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8.xml" ContentType="application/vnd.openxmlformats-officedocument.presentationml.notesSlide+xml"/>
  <Override PartName="/ppt/tags/tag81.xml" ContentType="application/vnd.openxmlformats-officedocument.presentationml.tags+xml"/>
  <Override PartName="/ppt/notesSlides/notesSlide9.xml" ContentType="application/vnd.openxmlformats-officedocument.presentationml.notesSlide+xml"/>
  <Override PartName="/ppt/tags/tag82.xml" ContentType="application/vnd.openxmlformats-officedocument.presentationml.tags+xml"/>
  <Override PartName="/ppt/notesSlides/notesSlide10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3.xml" ContentType="application/vnd.openxmlformats-officedocument.presentationml.notesSlide+xml"/>
  <Override PartName="/ppt/tags/tag103.xml" ContentType="application/vnd.openxmlformats-officedocument.presentationml.tags+xml"/>
  <Override PartName="/ppt/notesSlides/notesSlide14.xml" ContentType="application/vnd.openxmlformats-officedocument.presentationml.notesSlide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6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7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8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303" r:id="rId3"/>
    <p:sldId id="328" r:id="rId4"/>
    <p:sldId id="329" r:id="rId5"/>
    <p:sldId id="312" r:id="rId6"/>
    <p:sldId id="316" r:id="rId7"/>
    <p:sldId id="315" r:id="rId8"/>
    <p:sldId id="266" r:id="rId9"/>
    <p:sldId id="289" r:id="rId10"/>
    <p:sldId id="317" r:id="rId11"/>
    <p:sldId id="262" r:id="rId12"/>
    <p:sldId id="314" r:id="rId13"/>
    <p:sldId id="322" r:id="rId14"/>
    <p:sldId id="305" r:id="rId15"/>
    <p:sldId id="268" r:id="rId16"/>
    <p:sldId id="327" r:id="rId17"/>
    <p:sldId id="271" r:id="rId18"/>
    <p:sldId id="293" r:id="rId19"/>
    <p:sldId id="318" r:id="rId20"/>
    <p:sldId id="319" r:id="rId21"/>
    <p:sldId id="276" r:id="rId22"/>
    <p:sldId id="323" r:id="rId23"/>
    <p:sldId id="326" r:id="rId24"/>
    <p:sldId id="320" r:id="rId25"/>
    <p:sldId id="330" r:id="rId26"/>
    <p:sldId id="331" r:id="rId27"/>
    <p:sldId id="332" r:id="rId28"/>
    <p:sldId id="324" r:id="rId29"/>
    <p:sldId id="333" r:id="rId30"/>
    <p:sldId id="269" r:id="rId31"/>
    <p:sldId id="263" r:id="rId32"/>
    <p:sldId id="33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AF5"/>
    <a:srgbClr val="FF0000"/>
    <a:srgbClr val="FCEE65"/>
    <a:srgbClr val="16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5" autoAdjust="0"/>
    <p:restoredTop sz="94660"/>
  </p:normalViewPr>
  <p:slideViewPr>
    <p:cSldViewPr>
      <p:cViewPr varScale="1">
        <p:scale>
          <a:sx n="60" d="100"/>
          <a:sy n="60" d="100"/>
        </p:scale>
        <p:origin x="84" y="996"/>
      </p:cViewPr>
      <p:guideLst>
        <p:guide orient="horz" pos="2160"/>
        <p:guide pos="3744"/>
        <p:guide orient="horz" pos="3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33B4D-CCDB-498B-9A9C-D9ACAD1E80DD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2503FC-6F12-40ED-87F6-456040D665D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z="3600" b="1" dirty="0"/>
            <a:t>Di </a:t>
          </a:r>
          <a:r>
            <a:rPr lang="en-US" sz="3600" b="1" dirty="0" err="1"/>
            <a:t>sản</a:t>
          </a:r>
          <a:r>
            <a:rPr lang="en-US" sz="3600" b="1" dirty="0"/>
            <a:t> </a:t>
          </a:r>
          <a:r>
            <a:rPr lang="en-US" sz="3600" b="1" dirty="0" err="1"/>
            <a:t>văn</a:t>
          </a:r>
          <a:r>
            <a:rPr lang="en-US" sz="3600" b="1" dirty="0"/>
            <a:t> </a:t>
          </a:r>
          <a:r>
            <a:rPr lang="en-US" sz="3600" b="1" dirty="0" err="1"/>
            <a:t>hóa</a:t>
          </a:r>
          <a:endParaRPr lang="en-US" sz="3600" b="1" dirty="0"/>
        </a:p>
      </dgm:t>
    </dgm:pt>
    <dgm:pt modelId="{F37BF4A1-633E-4711-97CA-C893A7EEFD87}" type="parTrans" cxnId="{C53F6D1D-F93D-4E6C-84FE-1CF5AF7E6FD3}">
      <dgm:prSet/>
      <dgm:spPr/>
      <dgm:t>
        <a:bodyPr/>
        <a:lstStyle/>
        <a:p>
          <a:endParaRPr lang="en-US"/>
        </a:p>
      </dgm:t>
    </dgm:pt>
    <dgm:pt modelId="{25E1526F-58CE-44D6-996A-CC660A763317}" type="sibTrans" cxnId="{C53F6D1D-F93D-4E6C-84FE-1CF5AF7E6FD3}">
      <dgm:prSet/>
      <dgm:spPr/>
      <dgm:t>
        <a:bodyPr/>
        <a:lstStyle/>
        <a:p>
          <a:endParaRPr lang="en-US"/>
        </a:p>
      </dgm:t>
    </dgm:pt>
    <dgm:pt modelId="{15037505-31C5-4089-ADCE-97BDFBCB902A}" type="pres">
      <dgm:prSet presAssocID="{EA333B4D-CCDB-498B-9A9C-D9ACAD1E80DD}" presName="Name0" presStyleCnt="0">
        <dgm:presLayoutVars>
          <dgm:dir/>
          <dgm:animLvl val="lvl"/>
          <dgm:resizeHandles val="exact"/>
        </dgm:presLayoutVars>
      </dgm:prSet>
      <dgm:spPr/>
    </dgm:pt>
    <dgm:pt modelId="{D08BBE82-01EF-41D8-881F-C5B5F7486C4D}" type="pres">
      <dgm:prSet presAssocID="{7F2503FC-6F12-40ED-87F6-456040D665D2}" presName="boxAndChildren" presStyleCnt="0"/>
      <dgm:spPr/>
    </dgm:pt>
    <dgm:pt modelId="{FAA85A41-762A-4058-9B4D-F76D9541E744}" type="pres">
      <dgm:prSet presAssocID="{7F2503FC-6F12-40ED-87F6-456040D665D2}" presName="parentTextBox" presStyleLbl="node1" presStyleIdx="0" presStyleCnt="1" custLinFactNeighborX="-3390" custLinFactNeighborY="-15707"/>
      <dgm:spPr/>
    </dgm:pt>
  </dgm:ptLst>
  <dgm:cxnLst>
    <dgm:cxn modelId="{C53F6D1D-F93D-4E6C-84FE-1CF5AF7E6FD3}" srcId="{EA333B4D-CCDB-498B-9A9C-D9ACAD1E80DD}" destId="{7F2503FC-6F12-40ED-87F6-456040D665D2}" srcOrd="0" destOrd="0" parTransId="{F37BF4A1-633E-4711-97CA-C893A7EEFD87}" sibTransId="{25E1526F-58CE-44D6-996A-CC660A763317}"/>
    <dgm:cxn modelId="{6B892E40-86E7-4DFE-B6B1-74867E6168F1}" type="presOf" srcId="{7F2503FC-6F12-40ED-87F6-456040D665D2}" destId="{FAA85A41-762A-4058-9B4D-F76D9541E744}" srcOrd="0" destOrd="0" presId="urn:microsoft.com/office/officeart/2005/8/layout/process4"/>
    <dgm:cxn modelId="{96F87D91-E876-4ACF-84EA-5C0101FFE5C7}" type="presOf" srcId="{EA333B4D-CCDB-498B-9A9C-D9ACAD1E80DD}" destId="{15037505-31C5-4089-ADCE-97BDFBCB902A}" srcOrd="0" destOrd="0" presId="urn:microsoft.com/office/officeart/2005/8/layout/process4"/>
    <dgm:cxn modelId="{9638D03D-509C-4F66-82FA-DFD9213CA3F3}" type="presParOf" srcId="{15037505-31C5-4089-ADCE-97BDFBCB902A}" destId="{D08BBE82-01EF-41D8-881F-C5B5F7486C4D}" srcOrd="0" destOrd="0" presId="urn:microsoft.com/office/officeart/2005/8/layout/process4"/>
    <dgm:cxn modelId="{682CC1BC-6DC3-45E0-AA20-990848A22D4D}" type="presParOf" srcId="{D08BBE82-01EF-41D8-881F-C5B5F7486C4D}" destId="{FAA85A41-762A-4058-9B4D-F76D9541E74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85A41-762A-4058-9B4D-F76D9541E744}">
      <dsp:nvSpPr>
        <dsp:cNvPr id="0" name=""/>
        <dsp:cNvSpPr/>
      </dsp:nvSpPr>
      <dsp:spPr>
        <a:xfrm>
          <a:off x="0" y="0"/>
          <a:ext cx="4495800" cy="803473"/>
        </a:xfrm>
        <a:prstGeom prst="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Di </a:t>
          </a:r>
          <a:r>
            <a:rPr lang="en-US" sz="3600" b="1" kern="1200" dirty="0" err="1"/>
            <a:t>sản</a:t>
          </a:r>
          <a:r>
            <a:rPr lang="en-US" sz="3600" b="1" kern="1200" dirty="0"/>
            <a:t> </a:t>
          </a:r>
          <a:r>
            <a:rPr lang="en-US" sz="3600" b="1" kern="1200" dirty="0" err="1"/>
            <a:t>văn</a:t>
          </a:r>
          <a:r>
            <a:rPr lang="en-US" sz="3600" b="1" kern="1200" dirty="0"/>
            <a:t> </a:t>
          </a:r>
          <a:r>
            <a:rPr lang="en-US" sz="3600" b="1" kern="1200" dirty="0" err="1"/>
            <a:t>hóa</a:t>
          </a:r>
          <a:endParaRPr lang="en-US" sz="3600" b="1" kern="1200" dirty="0"/>
        </a:p>
      </dsp:txBody>
      <dsp:txXfrm>
        <a:off x="0" y="0"/>
        <a:ext cx="4495800" cy="803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796C-18A4-4D60-981D-A168E9864BBC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2584C-5EC2-4F9F-B3A8-7DB006D0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6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1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24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45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27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9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8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3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053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62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3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4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5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7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8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467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03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6992868" y="4425366"/>
            <a:ext cx="5763129" cy="4795471"/>
          </a:xfrm>
          <a:custGeom>
            <a:avLst/>
            <a:gdLst/>
            <a:ahLst/>
            <a:cxnLst/>
            <a:rect l="l" t="t" r="r" b="b"/>
            <a:pathLst>
              <a:path w="123814" h="103025" extrusionOk="0">
                <a:moveTo>
                  <a:pt x="107216" y="25122"/>
                </a:moveTo>
                <a:lnTo>
                  <a:pt x="107216" y="25122"/>
                </a:lnTo>
                <a:cubicBezTo>
                  <a:pt x="107157" y="25170"/>
                  <a:pt x="107097" y="25206"/>
                  <a:pt x="107026" y="25241"/>
                </a:cubicBezTo>
                <a:cubicBezTo>
                  <a:pt x="106943" y="25277"/>
                  <a:pt x="106859" y="25325"/>
                  <a:pt x="106776" y="25348"/>
                </a:cubicBezTo>
                <a:cubicBezTo>
                  <a:pt x="106835" y="25301"/>
                  <a:pt x="106907" y="25241"/>
                  <a:pt x="106966" y="25206"/>
                </a:cubicBezTo>
                <a:cubicBezTo>
                  <a:pt x="107062" y="25170"/>
                  <a:pt x="107133" y="25158"/>
                  <a:pt x="107216" y="25122"/>
                </a:cubicBezTo>
                <a:close/>
                <a:moveTo>
                  <a:pt x="106502" y="25348"/>
                </a:moveTo>
                <a:lnTo>
                  <a:pt x="106502" y="25348"/>
                </a:lnTo>
                <a:cubicBezTo>
                  <a:pt x="106407" y="25420"/>
                  <a:pt x="106300" y="25503"/>
                  <a:pt x="106181" y="25587"/>
                </a:cubicBezTo>
                <a:cubicBezTo>
                  <a:pt x="106038" y="25634"/>
                  <a:pt x="105895" y="25694"/>
                  <a:pt x="105764" y="25741"/>
                </a:cubicBezTo>
                <a:cubicBezTo>
                  <a:pt x="105871" y="25646"/>
                  <a:pt x="105990" y="25563"/>
                  <a:pt x="106085" y="25467"/>
                </a:cubicBezTo>
                <a:cubicBezTo>
                  <a:pt x="106228" y="25420"/>
                  <a:pt x="106371" y="25384"/>
                  <a:pt x="106502" y="25348"/>
                </a:cubicBezTo>
                <a:close/>
                <a:moveTo>
                  <a:pt x="105728" y="25563"/>
                </a:moveTo>
                <a:cubicBezTo>
                  <a:pt x="105597" y="25658"/>
                  <a:pt x="105466" y="25777"/>
                  <a:pt x="105311" y="25884"/>
                </a:cubicBezTo>
                <a:cubicBezTo>
                  <a:pt x="105157" y="25944"/>
                  <a:pt x="104978" y="26003"/>
                  <a:pt x="104811" y="26051"/>
                </a:cubicBezTo>
                <a:lnTo>
                  <a:pt x="105216" y="25694"/>
                </a:lnTo>
                <a:cubicBezTo>
                  <a:pt x="105371" y="25646"/>
                  <a:pt x="105550" y="25598"/>
                  <a:pt x="105728" y="25563"/>
                </a:cubicBezTo>
                <a:close/>
                <a:moveTo>
                  <a:pt x="105550" y="26003"/>
                </a:moveTo>
                <a:cubicBezTo>
                  <a:pt x="105490" y="26051"/>
                  <a:pt x="105430" y="26075"/>
                  <a:pt x="105371" y="26122"/>
                </a:cubicBezTo>
                <a:cubicBezTo>
                  <a:pt x="105288" y="26158"/>
                  <a:pt x="105216" y="26194"/>
                  <a:pt x="105121" y="26229"/>
                </a:cubicBezTo>
                <a:cubicBezTo>
                  <a:pt x="105180" y="26182"/>
                  <a:pt x="105240" y="26134"/>
                  <a:pt x="105299" y="26075"/>
                </a:cubicBezTo>
                <a:cubicBezTo>
                  <a:pt x="105371" y="26051"/>
                  <a:pt x="105466" y="26039"/>
                  <a:pt x="105538" y="26003"/>
                </a:cubicBezTo>
                <a:close/>
                <a:moveTo>
                  <a:pt x="104918" y="25765"/>
                </a:moveTo>
                <a:lnTo>
                  <a:pt x="104918" y="25765"/>
                </a:lnTo>
                <a:cubicBezTo>
                  <a:pt x="104764" y="25896"/>
                  <a:pt x="104621" y="26039"/>
                  <a:pt x="104454" y="26170"/>
                </a:cubicBezTo>
                <a:cubicBezTo>
                  <a:pt x="104264" y="26229"/>
                  <a:pt x="104085" y="26289"/>
                  <a:pt x="103883" y="26349"/>
                </a:cubicBezTo>
                <a:cubicBezTo>
                  <a:pt x="104037" y="26194"/>
                  <a:pt x="104180" y="26063"/>
                  <a:pt x="104335" y="25920"/>
                </a:cubicBezTo>
                <a:cubicBezTo>
                  <a:pt x="104526" y="25872"/>
                  <a:pt x="104716" y="25813"/>
                  <a:pt x="104918" y="25765"/>
                </a:cubicBezTo>
                <a:close/>
                <a:moveTo>
                  <a:pt x="104061" y="25979"/>
                </a:moveTo>
                <a:lnTo>
                  <a:pt x="104061" y="25979"/>
                </a:lnTo>
                <a:cubicBezTo>
                  <a:pt x="103906" y="26122"/>
                  <a:pt x="103752" y="26277"/>
                  <a:pt x="103585" y="26420"/>
                </a:cubicBezTo>
                <a:cubicBezTo>
                  <a:pt x="103383" y="26480"/>
                  <a:pt x="103192" y="26539"/>
                  <a:pt x="102978" y="26587"/>
                </a:cubicBezTo>
                <a:cubicBezTo>
                  <a:pt x="103144" y="26420"/>
                  <a:pt x="103287" y="26253"/>
                  <a:pt x="103454" y="26099"/>
                </a:cubicBezTo>
                <a:cubicBezTo>
                  <a:pt x="103645" y="26063"/>
                  <a:pt x="103859" y="26015"/>
                  <a:pt x="104061" y="25979"/>
                </a:cubicBezTo>
                <a:close/>
                <a:moveTo>
                  <a:pt x="104871" y="26253"/>
                </a:moveTo>
                <a:cubicBezTo>
                  <a:pt x="104752" y="26313"/>
                  <a:pt x="104645" y="26396"/>
                  <a:pt x="104537" y="26480"/>
                </a:cubicBezTo>
                <a:cubicBezTo>
                  <a:pt x="104478" y="26515"/>
                  <a:pt x="104407" y="26539"/>
                  <a:pt x="104347" y="26575"/>
                </a:cubicBezTo>
                <a:lnTo>
                  <a:pt x="104121" y="26658"/>
                </a:lnTo>
                <a:cubicBezTo>
                  <a:pt x="104228" y="26575"/>
                  <a:pt x="104347" y="26480"/>
                  <a:pt x="104454" y="26396"/>
                </a:cubicBezTo>
                <a:cubicBezTo>
                  <a:pt x="104585" y="26349"/>
                  <a:pt x="104740" y="26301"/>
                  <a:pt x="104871" y="26253"/>
                </a:cubicBezTo>
                <a:close/>
                <a:moveTo>
                  <a:pt x="103216" y="26158"/>
                </a:moveTo>
                <a:lnTo>
                  <a:pt x="103216" y="26158"/>
                </a:lnTo>
                <a:cubicBezTo>
                  <a:pt x="103049" y="26313"/>
                  <a:pt x="102894" y="26491"/>
                  <a:pt x="102728" y="26658"/>
                </a:cubicBezTo>
                <a:cubicBezTo>
                  <a:pt x="102502" y="26718"/>
                  <a:pt x="102275" y="26777"/>
                  <a:pt x="102061" y="26825"/>
                </a:cubicBezTo>
                <a:cubicBezTo>
                  <a:pt x="102216" y="26646"/>
                  <a:pt x="102382" y="26468"/>
                  <a:pt x="102537" y="26289"/>
                </a:cubicBezTo>
                <a:cubicBezTo>
                  <a:pt x="102775" y="26241"/>
                  <a:pt x="102990" y="26194"/>
                  <a:pt x="103216" y="26158"/>
                </a:cubicBezTo>
                <a:close/>
                <a:moveTo>
                  <a:pt x="104085" y="26480"/>
                </a:moveTo>
                <a:lnTo>
                  <a:pt x="104085" y="26480"/>
                </a:lnTo>
                <a:cubicBezTo>
                  <a:pt x="103966" y="26587"/>
                  <a:pt x="103823" y="26706"/>
                  <a:pt x="103692" y="26813"/>
                </a:cubicBezTo>
                <a:cubicBezTo>
                  <a:pt x="103525" y="26872"/>
                  <a:pt x="103371" y="26932"/>
                  <a:pt x="103192" y="26991"/>
                </a:cubicBezTo>
                <a:cubicBezTo>
                  <a:pt x="103323" y="26872"/>
                  <a:pt x="103442" y="26753"/>
                  <a:pt x="103573" y="26634"/>
                </a:cubicBezTo>
                <a:cubicBezTo>
                  <a:pt x="103752" y="26587"/>
                  <a:pt x="103918" y="26527"/>
                  <a:pt x="104085" y="26480"/>
                </a:cubicBezTo>
                <a:close/>
                <a:moveTo>
                  <a:pt x="102359" y="26313"/>
                </a:moveTo>
                <a:lnTo>
                  <a:pt x="102359" y="26313"/>
                </a:lnTo>
                <a:cubicBezTo>
                  <a:pt x="102192" y="26515"/>
                  <a:pt x="102025" y="26694"/>
                  <a:pt x="101847" y="26872"/>
                </a:cubicBezTo>
                <a:cubicBezTo>
                  <a:pt x="101620" y="26932"/>
                  <a:pt x="101382" y="26968"/>
                  <a:pt x="101168" y="27027"/>
                </a:cubicBezTo>
                <a:cubicBezTo>
                  <a:pt x="101323" y="26837"/>
                  <a:pt x="101489" y="26646"/>
                  <a:pt x="101644" y="26456"/>
                </a:cubicBezTo>
                <a:lnTo>
                  <a:pt x="102359" y="26313"/>
                </a:lnTo>
                <a:close/>
                <a:moveTo>
                  <a:pt x="103942" y="26896"/>
                </a:moveTo>
                <a:cubicBezTo>
                  <a:pt x="103883" y="26944"/>
                  <a:pt x="103847" y="26991"/>
                  <a:pt x="103787" y="27015"/>
                </a:cubicBezTo>
                <a:cubicBezTo>
                  <a:pt x="103692" y="27063"/>
                  <a:pt x="103585" y="27111"/>
                  <a:pt x="103502" y="27146"/>
                </a:cubicBezTo>
                <a:cubicBezTo>
                  <a:pt x="103561" y="27099"/>
                  <a:pt x="103621" y="27051"/>
                  <a:pt x="103680" y="27003"/>
                </a:cubicBezTo>
                <a:cubicBezTo>
                  <a:pt x="103764" y="26968"/>
                  <a:pt x="103859" y="26944"/>
                  <a:pt x="103942" y="26896"/>
                </a:cubicBezTo>
                <a:close/>
                <a:moveTo>
                  <a:pt x="101478" y="26480"/>
                </a:moveTo>
                <a:lnTo>
                  <a:pt x="101478" y="26480"/>
                </a:lnTo>
                <a:cubicBezTo>
                  <a:pt x="101311" y="26670"/>
                  <a:pt x="101144" y="26884"/>
                  <a:pt x="100989" y="27075"/>
                </a:cubicBezTo>
                <a:cubicBezTo>
                  <a:pt x="100751" y="27122"/>
                  <a:pt x="100513" y="27182"/>
                  <a:pt x="100251" y="27230"/>
                </a:cubicBezTo>
                <a:cubicBezTo>
                  <a:pt x="100418" y="27015"/>
                  <a:pt x="100585" y="26825"/>
                  <a:pt x="100727" y="26610"/>
                </a:cubicBezTo>
                <a:cubicBezTo>
                  <a:pt x="100989" y="26575"/>
                  <a:pt x="101228" y="26527"/>
                  <a:pt x="101478" y="26480"/>
                </a:cubicBezTo>
                <a:close/>
                <a:moveTo>
                  <a:pt x="103287" y="26706"/>
                </a:moveTo>
                <a:lnTo>
                  <a:pt x="102847" y="27111"/>
                </a:lnTo>
                <a:cubicBezTo>
                  <a:pt x="102668" y="27170"/>
                  <a:pt x="102478" y="27230"/>
                  <a:pt x="102275" y="27289"/>
                </a:cubicBezTo>
                <a:cubicBezTo>
                  <a:pt x="102430" y="27134"/>
                  <a:pt x="102573" y="27003"/>
                  <a:pt x="102728" y="26849"/>
                </a:cubicBezTo>
                <a:cubicBezTo>
                  <a:pt x="102918" y="26813"/>
                  <a:pt x="103097" y="26753"/>
                  <a:pt x="103287" y="26706"/>
                </a:cubicBezTo>
                <a:close/>
                <a:moveTo>
                  <a:pt x="100585" y="26634"/>
                </a:moveTo>
                <a:lnTo>
                  <a:pt x="100096" y="27253"/>
                </a:lnTo>
                <a:cubicBezTo>
                  <a:pt x="99835" y="27301"/>
                  <a:pt x="99596" y="27349"/>
                  <a:pt x="99346" y="27384"/>
                </a:cubicBezTo>
                <a:cubicBezTo>
                  <a:pt x="99513" y="27182"/>
                  <a:pt x="99656" y="26956"/>
                  <a:pt x="99823" y="26753"/>
                </a:cubicBezTo>
                <a:cubicBezTo>
                  <a:pt x="100073" y="26706"/>
                  <a:pt x="100335" y="26670"/>
                  <a:pt x="100585" y="26634"/>
                </a:cubicBezTo>
                <a:close/>
                <a:moveTo>
                  <a:pt x="99692" y="26765"/>
                </a:moveTo>
                <a:cubicBezTo>
                  <a:pt x="99525" y="26991"/>
                  <a:pt x="99382" y="27194"/>
                  <a:pt x="99215" y="27408"/>
                </a:cubicBezTo>
                <a:cubicBezTo>
                  <a:pt x="99108" y="27420"/>
                  <a:pt x="99001" y="27432"/>
                  <a:pt x="98906" y="27468"/>
                </a:cubicBezTo>
                <a:cubicBezTo>
                  <a:pt x="98751" y="27492"/>
                  <a:pt x="98584" y="27503"/>
                  <a:pt x="98441" y="27539"/>
                </a:cubicBezTo>
                <a:cubicBezTo>
                  <a:pt x="98608" y="27313"/>
                  <a:pt x="98751" y="27087"/>
                  <a:pt x="98906" y="26872"/>
                </a:cubicBezTo>
                <a:cubicBezTo>
                  <a:pt x="99168" y="26837"/>
                  <a:pt x="99442" y="26789"/>
                  <a:pt x="99692" y="26765"/>
                </a:cubicBezTo>
                <a:close/>
                <a:moveTo>
                  <a:pt x="102466" y="26932"/>
                </a:moveTo>
                <a:lnTo>
                  <a:pt x="102466" y="26932"/>
                </a:lnTo>
                <a:cubicBezTo>
                  <a:pt x="102311" y="27075"/>
                  <a:pt x="102156" y="27230"/>
                  <a:pt x="102013" y="27372"/>
                </a:cubicBezTo>
                <a:cubicBezTo>
                  <a:pt x="101799" y="27432"/>
                  <a:pt x="101597" y="27492"/>
                  <a:pt x="101370" y="27563"/>
                </a:cubicBezTo>
                <a:cubicBezTo>
                  <a:pt x="101525" y="27408"/>
                  <a:pt x="101680" y="27242"/>
                  <a:pt x="101835" y="27075"/>
                </a:cubicBezTo>
                <a:cubicBezTo>
                  <a:pt x="102037" y="27027"/>
                  <a:pt x="102263" y="26968"/>
                  <a:pt x="102466" y="26932"/>
                </a:cubicBezTo>
                <a:close/>
                <a:moveTo>
                  <a:pt x="103252" y="27170"/>
                </a:moveTo>
                <a:cubicBezTo>
                  <a:pt x="103144" y="27242"/>
                  <a:pt x="103037" y="27313"/>
                  <a:pt x="102930" y="27408"/>
                </a:cubicBezTo>
                <a:cubicBezTo>
                  <a:pt x="102799" y="27468"/>
                  <a:pt x="102656" y="27527"/>
                  <a:pt x="102513" y="27587"/>
                </a:cubicBezTo>
                <a:lnTo>
                  <a:pt x="102835" y="27313"/>
                </a:lnTo>
                <a:cubicBezTo>
                  <a:pt x="102978" y="27265"/>
                  <a:pt x="103109" y="27206"/>
                  <a:pt x="103252" y="27170"/>
                </a:cubicBezTo>
                <a:close/>
                <a:moveTo>
                  <a:pt x="98799" y="26884"/>
                </a:moveTo>
                <a:lnTo>
                  <a:pt x="98799" y="26884"/>
                </a:lnTo>
                <a:cubicBezTo>
                  <a:pt x="98644" y="27111"/>
                  <a:pt x="98489" y="27325"/>
                  <a:pt x="98322" y="27551"/>
                </a:cubicBezTo>
                <a:cubicBezTo>
                  <a:pt x="98049" y="27599"/>
                  <a:pt x="97799" y="27623"/>
                  <a:pt x="97537" y="27670"/>
                </a:cubicBezTo>
                <a:cubicBezTo>
                  <a:pt x="97679" y="27444"/>
                  <a:pt x="97834" y="27206"/>
                  <a:pt x="97989" y="26991"/>
                </a:cubicBezTo>
                <a:cubicBezTo>
                  <a:pt x="98263" y="26956"/>
                  <a:pt x="98525" y="26908"/>
                  <a:pt x="98799" y="26884"/>
                </a:cubicBezTo>
                <a:close/>
                <a:moveTo>
                  <a:pt x="97906" y="27003"/>
                </a:moveTo>
                <a:lnTo>
                  <a:pt x="97906" y="27003"/>
                </a:lnTo>
                <a:cubicBezTo>
                  <a:pt x="97751" y="27230"/>
                  <a:pt x="97608" y="27468"/>
                  <a:pt x="97441" y="27682"/>
                </a:cubicBezTo>
                <a:cubicBezTo>
                  <a:pt x="97179" y="27718"/>
                  <a:pt x="96906" y="27765"/>
                  <a:pt x="96644" y="27789"/>
                </a:cubicBezTo>
                <a:cubicBezTo>
                  <a:pt x="96787" y="27563"/>
                  <a:pt x="96941" y="27325"/>
                  <a:pt x="97084" y="27111"/>
                </a:cubicBezTo>
                <a:cubicBezTo>
                  <a:pt x="97358" y="27063"/>
                  <a:pt x="97620" y="27027"/>
                  <a:pt x="97906" y="27003"/>
                </a:cubicBezTo>
                <a:close/>
                <a:moveTo>
                  <a:pt x="101609" y="27122"/>
                </a:moveTo>
                <a:lnTo>
                  <a:pt x="101609" y="27122"/>
                </a:lnTo>
                <a:cubicBezTo>
                  <a:pt x="101466" y="27301"/>
                  <a:pt x="101299" y="27468"/>
                  <a:pt x="101132" y="27623"/>
                </a:cubicBezTo>
                <a:cubicBezTo>
                  <a:pt x="100906" y="27682"/>
                  <a:pt x="100704" y="27742"/>
                  <a:pt x="100477" y="27801"/>
                </a:cubicBezTo>
                <a:cubicBezTo>
                  <a:pt x="100644" y="27623"/>
                  <a:pt x="100787" y="27444"/>
                  <a:pt x="100942" y="27265"/>
                </a:cubicBezTo>
                <a:cubicBezTo>
                  <a:pt x="101168" y="27230"/>
                  <a:pt x="101382" y="27182"/>
                  <a:pt x="101609" y="27122"/>
                </a:cubicBezTo>
                <a:close/>
                <a:moveTo>
                  <a:pt x="96977" y="27111"/>
                </a:moveTo>
                <a:lnTo>
                  <a:pt x="96977" y="27111"/>
                </a:lnTo>
                <a:cubicBezTo>
                  <a:pt x="96834" y="27349"/>
                  <a:pt x="96679" y="27563"/>
                  <a:pt x="96536" y="27789"/>
                </a:cubicBezTo>
                <a:cubicBezTo>
                  <a:pt x="96263" y="27825"/>
                  <a:pt x="95989" y="27849"/>
                  <a:pt x="95715" y="27884"/>
                </a:cubicBezTo>
                <a:cubicBezTo>
                  <a:pt x="95870" y="27658"/>
                  <a:pt x="96001" y="27420"/>
                  <a:pt x="96132" y="27182"/>
                </a:cubicBezTo>
                <a:cubicBezTo>
                  <a:pt x="96429" y="27170"/>
                  <a:pt x="96715" y="27134"/>
                  <a:pt x="96977" y="27111"/>
                </a:cubicBezTo>
                <a:close/>
                <a:moveTo>
                  <a:pt x="102490" y="27408"/>
                </a:moveTo>
                <a:lnTo>
                  <a:pt x="102490" y="27408"/>
                </a:lnTo>
                <a:cubicBezTo>
                  <a:pt x="102371" y="27527"/>
                  <a:pt x="102240" y="27623"/>
                  <a:pt x="102097" y="27742"/>
                </a:cubicBezTo>
                <a:cubicBezTo>
                  <a:pt x="101942" y="27801"/>
                  <a:pt x="101763" y="27884"/>
                  <a:pt x="101597" y="27944"/>
                </a:cubicBezTo>
                <a:cubicBezTo>
                  <a:pt x="101728" y="27825"/>
                  <a:pt x="101859" y="27706"/>
                  <a:pt x="101978" y="27563"/>
                </a:cubicBezTo>
                <a:cubicBezTo>
                  <a:pt x="102156" y="27503"/>
                  <a:pt x="102323" y="27468"/>
                  <a:pt x="102490" y="27408"/>
                </a:cubicBezTo>
                <a:close/>
                <a:moveTo>
                  <a:pt x="96072" y="27194"/>
                </a:moveTo>
                <a:lnTo>
                  <a:pt x="96072" y="27194"/>
                </a:lnTo>
                <a:cubicBezTo>
                  <a:pt x="95941" y="27432"/>
                  <a:pt x="95786" y="27658"/>
                  <a:pt x="95655" y="27896"/>
                </a:cubicBezTo>
                <a:lnTo>
                  <a:pt x="94810" y="27980"/>
                </a:lnTo>
                <a:cubicBezTo>
                  <a:pt x="94941" y="27742"/>
                  <a:pt x="95072" y="27527"/>
                  <a:pt x="95215" y="27289"/>
                </a:cubicBezTo>
                <a:cubicBezTo>
                  <a:pt x="95489" y="27253"/>
                  <a:pt x="95786" y="27230"/>
                  <a:pt x="96072" y="27194"/>
                </a:cubicBezTo>
                <a:close/>
                <a:moveTo>
                  <a:pt x="100763" y="27301"/>
                </a:moveTo>
                <a:cubicBezTo>
                  <a:pt x="100608" y="27492"/>
                  <a:pt x="100454" y="27670"/>
                  <a:pt x="100287" y="27849"/>
                </a:cubicBezTo>
                <a:cubicBezTo>
                  <a:pt x="100061" y="27908"/>
                  <a:pt x="99823" y="27968"/>
                  <a:pt x="99584" y="28015"/>
                </a:cubicBezTo>
                <a:cubicBezTo>
                  <a:pt x="99751" y="27825"/>
                  <a:pt x="99894" y="27623"/>
                  <a:pt x="100061" y="27432"/>
                </a:cubicBezTo>
                <a:cubicBezTo>
                  <a:pt x="100299" y="27384"/>
                  <a:pt x="100525" y="27349"/>
                  <a:pt x="100763" y="27301"/>
                </a:cubicBezTo>
                <a:close/>
                <a:moveTo>
                  <a:pt x="102335" y="27837"/>
                </a:moveTo>
                <a:lnTo>
                  <a:pt x="102156" y="27968"/>
                </a:lnTo>
                <a:lnTo>
                  <a:pt x="102073" y="28015"/>
                </a:lnTo>
                <a:lnTo>
                  <a:pt x="101894" y="28099"/>
                </a:lnTo>
                <a:cubicBezTo>
                  <a:pt x="101954" y="28039"/>
                  <a:pt x="102025" y="28004"/>
                  <a:pt x="102085" y="27944"/>
                </a:cubicBezTo>
                <a:cubicBezTo>
                  <a:pt x="102168" y="27908"/>
                  <a:pt x="102263" y="27884"/>
                  <a:pt x="102335" y="27837"/>
                </a:cubicBezTo>
                <a:close/>
                <a:moveTo>
                  <a:pt x="99918" y="27468"/>
                </a:moveTo>
                <a:lnTo>
                  <a:pt x="99918" y="27468"/>
                </a:lnTo>
                <a:cubicBezTo>
                  <a:pt x="99751" y="27670"/>
                  <a:pt x="99584" y="27861"/>
                  <a:pt x="99418" y="28063"/>
                </a:cubicBezTo>
                <a:cubicBezTo>
                  <a:pt x="99180" y="28123"/>
                  <a:pt x="98942" y="28158"/>
                  <a:pt x="98703" y="28206"/>
                </a:cubicBezTo>
                <a:cubicBezTo>
                  <a:pt x="98870" y="28004"/>
                  <a:pt x="99025" y="27801"/>
                  <a:pt x="99180" y="27599"/>
                </a:cubicBezTo>
                <a:cubicBezTo>
                  <a:pt x="99418" y="27551"/>
                  <a:pt x="99680" y="27503"/>
                  <a:pt x="99918" y="27468"/>
                </a:cubicBezTo>
                <a:close/>
                <a:moveTo>
                  <a:pt x="101704" y="27658"/>
                </a:moveTo>
                <a:lnTo>
                  <a:pt x="101704" y="27658"/>
                </a:lnTo>
                <a:cubicBezTo>
                  <a:pt x="101561" y="27789"/>
                  <a:pt x="101418" y="27920"/>
                  <a:pt x="101287" y="28039"/>
                </a:cubicBezTo>
                <a:cubicBezTo>
                  <a:pt x="101085" y="28123"/>
                  <a:pt x="100894" y="28194"/>
                  <a:pt x="100692" y="28254"/>
                </a:cubicBezTo>
                <a:cubicBezTo>
                  <a:pt x="100835" y="28099"/>
                  <a:pt x="100989" y="27968"/>
                  <a:pt x="101120" y="27825"/>
                </a:cubicBezTo>
                <a:cubicBezTo>
                  <a:pt x="101311" y="27765"/>
                  <a:pt x="101501" y="27706"/>
                  <a:pt x="101704" y="27658"/>
                </a:cubicBezTo>
                <a:close/>
                <a:moveTo>
                  <a:pt x="99049" y="27623"/>
                </a:moveTo>
                <a:lnTo>
                  <a:pt x="99049" y="27623"/>
                </a:lnTo>
                <a:cubicBezTo>
                  <a:pt x="98882" y="27837"/>
                  <a:pt x="98739" y="28039"/>
                  <a:pt x="98572" y="28254"/>
                </a:cubicBezTo>
                <a:cubicBezTo>
                  <a:pt x="98322" y="28301"/>
                  <a:pt x="98084" y="28361"/>
                  <a:pt x="97834" y="28396"/>
                </a:cubicBezTo>
                <a:cubicBezTo>
                  <a:pt x="97989" y="28194"/>
                  <a:pt x="98144" y="27968"/>
                  <a:pt x="98311" y="27765"/>
                </a:cubicBezTo>
                <a:cubicBezTo>
                  <a:pt x="98525" y="27730"/>
                  <a:pt x="98739" y="27706"/>
                  <a:pt x="98965" y="27658"/>
                </a:cubicBezTo>
                <a:cubicBezTo>
                  <a:pt x="98977" y="27646"/>
                  <a:pt x="99001" y="27646"/>
                  <a:pt x="99049" y="27623"/>
                </a:cubicBezTo>
                <a:close/>
                <a:moveTo>
                  <a:pt x="101668" y="28087"/>
                </a:moveTo>
                <a:lnTo>
                  <a:pt x="101668" y="28087"/>
                </a:lnTo>
                <a:cubicBezTo>
                  <a:pt x="101561" y="28182"/>
                  <a:pt x="101466" y="28265"/>
                  <a:pt x="101347" y="28337"/>
                </a:cubicBezTo>
                <a:cubicBezTo>
                  <a:pt x="101204" y="28396"/>
                  <a:pt x="101061" y="28456"/>
                  <a:pt x="100930" y="28515"/>
                </a:cubicBezTo>
                <a:cubicBezTo>
                  <a:pt x="101025" y="28432"/>
                  <a:pt x="101144" y="28325"/>
                  <a:pt x="101251" y="28242"/>
                </a:cubicBezTo>
                <a:cubicBezTo>
                  <a:pt x="101382" y="28194"/>
                  <a:pt x="101537" y="28134"/>
                  <a:pt x="101668" y="28087"/>
                </a:cubicBezTo>
                <a:close/>
                <a:moveTo>
                  <a:pt x="98168" y="27742"/>
                </a:moveTo>
                <a:lnTo>
                  <a:pt x="98168" y="27742"/>
                </a:lnTo>
                <a:cubicBezTo>
                  <a:pt x="98025" y="27980"/>
                  <a:pt x="97858" y="28206"/>
                  <a:pt x="97691" y="28420"/>
                </a:cubicBezTo>
                <a:cubicBezTo>
                  <a:pt x="97632" y="28432"/>
                  <a:pt x="97560" y="28444"/>
                  <a:pt x="97501" y="28444"/>
                </a:cubicBezTo>
                <a:cubicBezTo>
                  <a:pt x="97310" y="28480"/>
                  <a:pt x="97120" y="28504"/>
                  <a:pt x="96941" y="28539"/>
                </a:cubicBezTo>
                <a:cubicBezTo>
                  <a:pt x="97096" y="28313"/>
                  <a:pt x="97251" y="28087"/>
                  <a:pt x="97394" y="27861"/>
                </a:cubicBezTo>
                <a:cubicBezTo>
                  <a:pt x="97656" y="27837"/>
                  <a:pt x="97918" y="27789"/>
                  <a:pt x="98168" y="27742"/>
                </a:cubicBezTo>
                <a:close/>
                <a:moveTo>
                  <a:pt x="100894" y="27884"/>
                </a:moveTo>
                <a:cubicBezTo>
                  <a:pt x="100751" y="28039"/>
                  <a:pt x="100585" y="28194"/>
                  <a:pt x="100430" y="28337"/>
                </a:cubicBezTo>
                <a:cubicBezTo>
                  <a:pt x="100227" y="28420"/>
                  <a:pt x="100013" y="28480"/>
                  <a:pt x="99811" y="28539"/>
                </a:cubicBezTo>
                <a:lnTo>
                  <a:pt x="100251" y="28039"/>
                </a:lnTo>
                <a:cubicBezTo>
                  <a:pt x="100466" y="27980"/>
                  <a:pt x="100692" y="27944"/>
                  <a:pt x="100894" y="27884"/>
                </a:cubicBezTo>
                <a:close/>
                <a:moveTo>
                  <a:pt x="97275" y="27896"/>
                </a:moveTo>
                <a:lnTo>
                  <a:pt x="97275" y="27896"/>
                </a:lnTo>
                <a:cubicBezTo>
                  <a:pt x="97144" y="28123"/>
                  <a:pt x="96977" y="28337"/>
                  <a:pt x="96822" y="28563"/>
                </a:cubicBezTo>
                <a:cubicBezTo>
                  <a:pt x="96560" y="28611"/>
                  <a:pt x="96298" y="28635"/>
                  <a:pt x="96025" y="28682"/>
                </a:cubicBezTo>
                <a:cubicBezTo>
                  <a:pt x="96179" y="28456"/>
                  <a:pt x="96346" y="28218"/>
                  <a:pt x="96489" y="28004"/>
                </a:cubicBezTo>
                <a:cubicBezTo>
                  <a:pt x="96763" y="27968"/>
                  <a:pt x="97025" y="27944"/>
                  <a:pt x="97275" y="27896"/>
                </a:cubicBezTo>
                <a:close/>
                <a:moveTo>
                  <a:pt x="96417" y="27992"/>
                </a:moveTo>
                <a:lnTo>
                  <a:pt x="96417" y="27992"/>
                </a:lnTo>
                <a:cubicBezTo>
                  <a:pt x="96263" y="28242"/>
                  <a:pt x="96108" y="28456"/>
                  <a:pt x="95953" y="28694"/>
                </a:cubicBezTo>
                <a:cubicBezTo>
                  <a:pt x="95691" y="28730"/>
                  <a:pt x="95417" y="28777"/>
                  <a:pt x="95155" y="28801"/>
                </a:cubicBezTo>
                <a:lnTo>
                  <a:pt x="95596" y="28087"/>
                </a:lnTo>
                <a:cubicBezTo>
                  <a:pt x="95870" y="28063"/>
                  <a:pt x="96144" y="28027"/>
                  <a:pt x="96417" y="27992"/>
                </a:cubicBezTo>
                <a:close/>
                <a:moveTo>
                  <a:pt x="100049" y="28099"/>
                </a:moveTo>
                <a:cubicBezTo>
                  <a:pt x="99918" y="28265"/>
                  <a:pt x="99751" y="28432"/>
                  <a:pt x="99584" y="28611"/>
                </a:cubicBezTo>
                <a:cubicBezTo>
                  <a:pt x="99358" y="28670"/>
                  <a:pt x="99144" y="28742"/>
                  <a:pt x="98918" y="28801"/>
                </a:cubicBezTo>
                <a:cubicBezTo>
                  <a:pt x="99084" y="28623"/>
                  <a:pt x="99227" y="28444"/>
                  <a:pt x="99382" y="28265"/>
                </a:cubicBezTo>
                <a:cubicBezTo>
                  <a:pt x="99596" y="28218"/>
                  <a:pt x="99823" y="28158"/>
                  <a:pt x="100049" y="28099"/>
                </a:cubicBezTo>
                <a:close/>
                <a:moveTo>
                  <a:pt x="100930" y="28349"/>
                </a:moveTo>
                <a:lnTo>
                  <a:pt x="100930" y="28349"/>
                </a:lnTo>
                <a:cubicBezTo>
                  <a:pt x="100811" y="28480"/>
                  <a:pt x="100668" y="28575"/>
                  <a:pt x="100537" y="28682"/>
                </a:cubicBezTo>
                <a:cubicBezTo>
                  <a:pt x="100358" y="28754"/>
                  <a:pt x="100192" y="28813"/>
                  <a:pt x="100013" y="28885"/>
                </a:cubicBezTo>
                <a:cubicBezTo>
                  <a:pt x="100156" y="28766"/>
                  <a:pt x="100287" y="28646"/>
                  <a:pt x="100406" y="28515"/>
                </a:cubicBezTo>
                <a:cubicBezTo>
                  <a:pt x="100585" y="28456"/>
                  <a:pt x="100751" y="28396"/>
                  <a:pt x="100930" y="28349"/>
                </a:cubicBezTo>
                <a:close/>
                <a:moveTo>
                  <a:pt x="95524" y="28099"/>
                </a:moveTo>
                <a:lnTo>
                  <a:pt x="95524" y="28099"/>
                </a:lnTo>
                <a:cubicBezTo>
                  <a:pt x="95370" y="28325"/>
                  <a:pt x="95227" y="28563"/>
                  <a:pt x="95072" y="28801"/>
                </a:cubicBezTo>
                <a:cubicBezTo>
                  <a:pt x="94810" y="28837"/>
                  <a:pt x="94524" y="28861"/>
                  <a:pt x="94262" y="28896"/>
                </a:cubicBezTo>
                <a:cubicBezTo>
                  <a:pt x="94405" y="28658"/>
                  <a:pt x="94536" y="28420"/>
                  <a:pt x="94691" y="28182"/>
                </a:cubicBezTo>
                <a:cubicBezTo>
                  <a:pt x="94977" y="28146"/>
                  <a:pt x="95239" y="28123"/>
                  <a:pt x="95524" y="28099"/>
                </a:cubicBezTo>
                <a:close/>
                <a:moveTo>
                  <a:pt x="99227" y="28301"/>
                </a:moveTo>
                <a:cubicBezTo>
                  <a:pt x="99061" y="28480"/>
                  <a:pt x="98918" y="28658"/>
                  <a:pt x="98751" y="28849"/>
                </a:cubicBezTo>
                <a:cubicBezTo>
                  <a:pt x="98525" y="28908"/>
                  <a:pt x="98287" y="28968"/>
                  <a:pt x="98049" y="29027"/>
                </a:cubicBezTo>
                <a:cubicBezTo>
                  <a:pt x="98215" y="28837"/>
                  <a:pt x="98370" y="28635"/>
                  <a:pt x="98525" y="28444"/>
                </a:cubicBezTo>
                <a:cubicBezTo>
                  <a:pt x="98763" y="28396"/>
                  <a:pt x="99001" y="28337"/>
                  <a:pt x="99227" y="28301"/>
                </a:cubicBezTo>
                <a:close/>
                <a:moveTo>
                  <a:pt x="100811" y="28766"/>
                </a:moveTo>
                <a:lnTo>
                  <a:pt x="100811" y="28766"/>
                </a:lnTo>
                <a:cubicBezTo>
                  <a:pt x="100751" y="28813"/>
                  <a:pt x="100668" y="28861"/>
                  <a:pt x="100608" y="28920"/>
                </a:cubicBezTo>
                <a:cubicBezTo>
                  <a:pt x="100513" y="28956"/>
                  <a:pt x="100406" y="28992"/>
                  <a:pt x="100311" y="29051"/>
                </a:cubicBezTo>
                <a:cubicBezTo>
                  <a:pt x="100394" y="28992"/>
                  <a:pt x="100454" y="28932"/>
                  <a:pt x="100525" y="28885"/>
                </a:cubicBezTo>
                <a:cubicBezTo>
                  <a:pt x="100608" y="28849"/>
                  <a:pt x="100716" y="28813"/>
                  <a:pt x="100811" y="28766"/>
                </a:cubicBezTo>
                <a:close/>
                <a:moveTo>
                  <a:pt x="98394" y="28480"/>
                </a:moveTo>
                <a:lnTo>
                  <a:pt x="98394" y="28480"/>
                </a:lnTo>
                <a:cubicBezTo>
                  <a:pt x="98215" y="28670"/>
                  <a:pt x="98072" y="28861"/>
                  <a:pt x="97906" y="29051"/>
                </a:cubicBezTo>
                <a:cubicBezTo>
                  <a:pt x="97668" y="29111"/>
                  <a:pt x="97429" y="29158"/>
                  <a:pt x="97191" y="29218"/>
                </a:cubicBezTo>
                <a:cubicBezTo>
                  <a:pt x="97358" y="29016"/>
                  <a:pt x="97501" y="28813"/>
                  <a:pt x="97668" y="28611"/>
                </a:cubicBezTo>
                <a:cubicBezTo>
                  <a:pt x="97906" y="28563"/>
                  <a:pt x="98156" y="28515"/>
                  <a:pt x="98394" y="28480"/>
                </a:cubicBezTo>
                <a:close/>
                <a:moveTo>
                  <a:pt x="100132" y="28611"/>
                </a:moveTo>
                <a:lnTo>
                  <a:pt x="100132" y="28611"/>
                </a:lnTo>
                <a:cubicBezTo>
                  <a:pt x="100001" y="28742"/>
                  <a:pt x="99870" y="28873"/>
                  <a:pt x="99715" y="29016"/>
                </a:cubicBezTo>
                <a:cubicBezTo>
                  <a:pt x="99525" y="29087"/>
                  <a:pt x="99334" y="29158"/>
                  <a:pt x="99144" y="29218"/>
                </a:cubicBezTo>
                <a:cubicBezTo>
                  <a:pt x="99287" y="29075"/>
                  <a:pt x="99418" y="28932"/>
                  <a:pt x="99561" y="28789"/>
                </a:cubicBezTo>
                <a:lnTo>
                  <a:pt x="100132" y="28611"/>
                </a:lnTo>
                <a:close/>
                <a:moveTo>
                  <a:pt x="97537" y="28635"/>
                </a:moveTo>
                <a:lnTo>
                  <a:pt x="97537" y="28635"/>
                </a:lnTo>
                <a:cubicBezTo>
                  <a:pt x="97370" y="28849"/>
                  <a:pt x="97215" y="29051"/>
                  <a:pt x="97060" y="29266"/>
                </a:cubicBezTo>
                <a:cubicBezTo>
                  <a:pt x="96822" y="29325"/>
                  <a:pt x="96560" y="29373"/>
                  <a:pt x="96310" y="29408"/>
                </a:cubicBezTo>
                <a:cubicBezTo>
                  <a:pt x="96477" y="29206"/>
                  <a:pt x="96620" y="28980"/>
                  <a:pt x="96775" y="28777"/>
                </a:cubicBezTo>
                <a:cubicBezTo>
                  <a:pt x="97025" y="28718"/>
                  <a:pt x="97275" y="28682"/>
                  <a:pt x="97537" y="28635"/>
                </a:cubicBezTo>
                <a:close/>
                <a:moveTo>
                  <a:pt x="100132" y="29039"/>
                </a:moveTo>
                <a:lnTo>
                  <a:pt x="100132" y="29039"/>
                </a:lnTo>
                <a:cubicBezTo>
                  <a:pt x="100049" y="29111"/>
                  <a:pt x="99977" y="29170"/>
                  <a:pt x="99882" y="29242"/>
                </a:cubicBezTo>
                <a:cubicBezTo>
                  <a:pt x="99870" y="29266"/>
                  <a:pt x="99835" y="29277"/>
                  <a:pt x="99823" y="29289"/>
                </a:cubicBezTo>
                <a:cubicBezTo>
                  <a:pt x="99680" y="29361"/>
                  <a:pt x="99525" y="29420"/>
                  <a:pt x="99382" y="29480"/>
                </a:cubicBezTo>
                <a:cubicBezTo>
                  <a:pt x="99477" y="29397"/>
                  <a:pt x="99584" y="29289"/>
                  <a:pt x="99704" y="29206"/>
                </a:cubicBezTo>
                <a:cubicBezTo>
                  <a:pt x="99858" y="29147"/>
                  <a:pt x="99989" y="29099"/>
                  <a:pt x="100132" y="29039"/>
                </a:cubicBezTo>
                <a:close/>
                <a:moveTo>
                  <a:pt x="99346" y="28849"/>
                </a:moveTo>
                <a:lnTo>
                  <a:pt x="99346" y="28849"/>
                </a:lnTo>
                <a:cubicBezTo>
                  <a:pt x="99203" y="29016"/>
                  <a:pt x="99049" y="29158"/>
                  <a:pt x="98906" y="29313"/>
                </a:cubicBezTo>
                <a:cubicBezTo>
                  <a:pt x="98692" y="29385"/>
                  <a:pt x="98489" y="29456"/>
                  <a:pt x="98275" y="29516"/>
                </a:cubicBezTo>
                <a:lnTo>
                  <a:pt x="98727" y="29027"/>
                </a:lnTo>
                <a:lnTo>
                  <a:pt x="99346" y="28849"/>
                </a:lnTo>
                <a:close/>
                <a:moveTo>
                  <a:pt x="95143" y="27277"/>
                </a:moveTo>
                <a:lnTo>
                  <a:pt x="95143" y="27277"/>
                </a:lnTo>
                <a:cubicBezTo>
                  <a:pt x="95012" y="27527"/>
                  <a:pt x="94882" y="27742"/>
                  <a:pt x="94751" y="27980"/>
                </a:cubicBezTo>
                <a:cubicBezTo>
                  <a:pt x="92572" y="28170"/>
                  <a:pt x="90381" y="28289"/>
                  <a:pt x="88238" y="28396"/>
                </a:cubicBezTo>
                <a:cubicBezTo>
                  <a:pt x="86416" y="28492"/>
                  <a:pt x="84511" y="28575"/>
                  <a:pt x="82642" y="28742"/>
                </a:cubicBezTo>
                <a:cubicBezTo>
                  <a:pt x="80415" y="28920"/>
                  <a:pt x="78332" y="29182"/>
                  <a:pt x="76391" y="29528"/>
                </a:cubicBezTo>
                <a:cubicBezTo>
                  <a:pt x="78820" y="28932"/>
                  <a:pt x="81642" y="28444"/>
                  <a:pt x="84928" y="28134"/>
                </a:cubicBezTo>
                <a:cubicBezTo>
                  <a:pt x="86761" y="27956"/>
                  <a:pt x="88631" y="27801"/>
                  <a:pt x="90452" y="27670"/>
                </a:cubicBezTo>
                <a:cubicBezTo>
                  <a:pt x="92012" y="27551"/>
                  <a:pt x="93572" y="27432"/>
                  <a:pt x="95143" y="27277"/>
                </a:cubicBezTo>
                <a:close/>
                <a:moveTo>
                  <a:pt x="96679" y="28789"/>
                </a:moveTo>
                <a:lnTo>
                  <a:pt x="96679" y="28789"/>
                </a:lnTo>
                <a:cubicBezTo>
                  <a:pt x="96525" y="28992"/>
                  <a:pt x="96358" y="29206"/>
                  <a:pt x="96203" y="29432"/>
                </a:cubicBezTo>
                <a:cubicBezTo>
                  <a:pt x="96179" y="29432"/>
                  <a:pt x="96132" y="29444"/>
                  <a:pt x="96108" y="29444"/>
                </a:cubicBezTo>
                <a:cubicBezTo>
                  <a:pt x="95882" y="29492"/>
                  <a:pt x="95667" y="29516"/>
                  <a:pt x="95441" y="29563"/>
                </a:cubicBezTo>
                <a:cubicBezTo>
                  <a:pt x="95608" y="29337"/>
                  <a:pt x="95763" y="29111"/>
                  <a:pt x="95905" y="28896"/>
                </a:cubicBezTo>
                <a:cubicBezTo>
                  <a:pt x="96155" y="28861"/>
                  <a:pt x="96417" y="28813"/>
                  <a:pt x="96679" y="28789"/>
                </a:cubicBezTo>
                <a:close/>
                <a:moveTo>
                  <a:pt x="95822" y="28896"/>
                </a:moveTo>
                <a:lnTo>
                  <a:pt x="95822" y="28896"/>
                </a:lnTo>
                <a:cubicBezTo>
                  <a:pt x="95655" y="29135"/>
                  <a:pt x="95513" y="29349"/>
                  <a:pt x="95346" y="29575"/>
                </a:cubicBezTo>
                <a:cubicBezTo>
                  <a:pt x="95096" y="29623"/>
                  <a:pt x="94822" y="29647"/>
                  <a:pt x="94572" y="29694"/>
                </a:cubicBezTo>
                <a:cubicBezTo>
                  <a:pt x="94715" y="29456"/>
                  <a:pt x="94882" y="29230"/>
                  <a:pt x="95024" y="28992"/>
                </a:cubicBezTo>
                <a:cubicBezTo>
                  <a:pt x="95298" y="28968"/>
                  <a:pt x="95560" y="28932"/>
                  <a:pt x="95822" y="28896"/>
                </a:cubicBezTo>
                <a:close/>
                <a:moveTo>
                  <a:pt x="98525" y="29087"/>
                </a:moveTo>
                <a:lnTo>
                  <a:pt x="98525" y="29087"/>
                </a:lnTo>
                <a:cubicBezTo>
                  <a:pt x="98382" y="29254"/>
                  <a:pt x="98227" y="29408"/>
                  <a:pt x="98072" y="29575"/>
                </a:cubicBezTo>
                <a:cubicBezTo>
                  <a:pt x="97846" y="29647"/>
                  <a:pt x="97620" y="29706"/>
                  <a:pt x="97394" y="29778"/>
                </a:cubicBezTo>
                <a:cubicBezTo>
                  <a:pt x="97549" y="29611"/>
                  <a:pt x="97703" y="29432"/>
                  <a:pt x="97858" y="29242"/>
                </a:cubicBezTo>
                <a:cubicBezTo>
                  <a:pt x="98084" y="29182"/>
                  <a:pt x="98299" y="29147"/>
                  <a:pt x="98525" y="29087"/>
                </a:cubicBezTo>
                <a:close/>
                <a:moveTo>
                  <a:pt x="94929" y="29016"/>
                </a:moveTo>
                <a:lnTo>
                  <a:pt x="94929" y="29016"/>
                </a:lnTo>
                <a:cubicBezTo>
                  <a:pt x="94798" y="29230"/>
                  <a:pt x="94643" y="29468"/>
                  <a:pt x="94477" y="29706"/>
                </a:cubicBezTo>
                <a:cubicBezTo>
                  <a:pt x="94215" y="29742"/>
                  <a:pt x="93941" y="29789"/>
                  <a:pt x="93679" y="29813"/>
                </a:cubicBezTo>
                <a:lnTo>
                  <a:pt x="94120" y="29099"/>
                </a:lnTo>
                <a:lnTo>
                  <a:pt x="94929" y="29016"/>
                </a:lnTo>
                <a:close/>
                <a:moveTo>
                  <a:pt x="99382" y="29313"/>
                </a:moveTo>
                <a:lnTo>
                  <a:pt x="99382" y="29313"/>
                </a:lnTo>
                <a:cubicBezTo>
                  <a:pt x="99239" y="29432"/>
                  <a:pt x="99120" y="29528"/>
                  <a:pt x="98989" y="29647"/>
                </a:cubicBezTo>
                <a:cubicBezTo>
                  <a:pt x="98822" y="29730"/>
                  <a:pt x="98668" y="29801"/>
                  <a:pt x="98489" y="29861"/>
                </a:cubicBezTo>
                <a:cubicBezTo>
                  <a:pt x="98620" y="29742"/>
                  <a:pt x="98739" y="29611"/>
                  <a:pt x="98858" y="29492"/>
                </a:cubicBezTo>
                <a:cubicBezTo>
                  <a:pt x="99037" y="29432"/>
                  <a:pt x="99203" y="29373"/>
                  <a:pt x="99382" y="29313"/>
                </a:cubicBezTo>
                <a:close/>
                <a:moveTo>
                  <a:pt x="99263" y="29706"/>
                </a:moveTo>
                <a:cubicBezTo>
                  <a:pt x="99180" y="29754"/>
                  <a:pt x="99120" y="29813"/>
                  <a:pt x="99049" y="29861"/>
                </a:cubicBezTo>
                <a:cubicBezTo>
                  <a:pt x="98965" y="29909"/>
                  <a:pt x="98870" y="29968"/>
                  <a:pt x="98763" y="30004"/>
                </a:cubicBezTo>
                <a:cubicBezTo>
                  <a:pt x="98799" y="29980"/>
                  <a:pt x="98846" y="29944"/>
                  <a:pt x="98870" y="29920"/>
                </a:cubicBezTo>
                <a:cubicBezTo>
                  <a:pt x="98906" y="29885"/>
                  <a:pt x="98942" y="29861"/>
                  <a:pt x="98977" y="29825"/>
                </a:cubicBezTo>
                <a:cubicBezTo>
                  <a:pt x="99061" y="29778"/>
                  <a:pt x="99168" y="29754"/>
                  <a:pt x="99263" y="29706"/>
                </a:cubicBezTo>
                <a:close/>
                <a:moveTo>
                  <a:pt x="97727" y="29277"/>
                </a:moveTo>
                <a:lnTo>
                  <a:pt x="97727" y="29277"/>
                </a:lnTo>
                <a:cubicBezTo>
                  <a:pt x="97560" y="29456"/>
                  <a:pt x="97394" y="29647"/>
                  <a:pt x="97251" y="29825"/>
                </a:cubicBezTo>
                <a:cubicBezTo>
                  <a:pt x="97025" y="29885"/>
                  <a:pt x="96787" y="29968"/>
                  <a:pt x="96548" y="30028"/>
                </a:cubicBezTo>
                <a:cubicBezTo>
                  <a:pt x="96715" y="29825"/>
                  <a:pt x="96858" y="29635"/>
                  <a:pt x="97025" y="29444"/>
                </a:cubicBezTo>
                <a:cubicBezTo>
                  <a:pt x="97263" y="29397"/>
                  <a:pt x="97489" y="29337"/>
                  <a:pt x="97727" y="29277"/>
                </a:cubicBezTo>
                <a:close/>
                <a:moveTo>
                  <a:pt x="98632" y="29575"/>
                </a:moveTo>
                <a:cubicBezTo>
                  <a:pt x="98489" y="29706"/>
                  <a:pt x="98346" y="29849"/>
                  <a:pt x="98203" y="29980"/>
                </a:cubicBezTo>
                <a:cubicBezTo>
                  <a:pt x="98013" y="30063"/>
                  <a:pt x="97810" y="30123"/>
                  <a:pt x="97620" y="30206"/>
                </a:cubicBezTo>
                <a:cubicBezTo>
                  <a:pt x="97775" y="30051"/>
                  <a:pt x="97906" y="29909"/>
                  <a:pt x="98049" y="29754"/>
                </a:cubicBezTo>
                <a:lnTo>
                  <a:pt x="98632" y="29575"/>
                </a:lnTo>
                <a:close/>
                <a:moveTo>
                  <a:pt x="96894" y="29468"/>
                </a:moveTo>
                <a:lnTo>
                  <a:pt x="96894" y="29468"/>
                </a:lnTo>
                <a:cubicBezTo>
                  <a:pt x="96727" y="29670"/>
                  <a:pt x="96560" y="29861"/>
                  <a:pt x="96417" y="30051"/>
                </a:cubicBezTo>
                <a:cubicBezTo>
                  <a:pt x="96179" y="30111"/>
                  <a:pt x="95941" y="30170"/>
                  <a:pt x="95691" y="30230"/>
                </a:cubicBezTo>
                <a:cubicBezTo>
                  <a:pt x="95846" y="30028"/>
                  <a:pt x="96001" y="29825"/>
                  <a:pt x="96167" y="29623"/>
                </a:cubicBezTo>
                <a:cubicBezTo>
                  <a:pt x="96406" y="29575"/>
                  <a:pt x="96656" y="29528"/>
                  <a:pt x="96894" y="29468"/>
                </a:cubicBezTo>
                <a:close/>
                <a:moveTo>
                  <a:pt x="94608" y="28194"/>
                </a:moveTo>
                <a:lnTo>
                  <a:pt x="94608" y="28194"/>
                </a:lnTo>
                <a:cubicBezTo>
                  <a:pt x="94477" y="28420"/>
                  <a:pt x="94346" y="28670"/>
                  <a:pt x="94203" y="28908"/>
                </a:cubicBezTo>
                <a:cubicBezTo>
                  <a:pt x="91500" y="29170"/>
                  <a:pt x="88774" y="29254"/>
                  <a:pt x="86119" y="29325"/>
                </a:cubicBezTo>
                <a:cubicBezTo>
                  <a:pt x="84237" y="29373"/>
                  <a:pt x="82297" y="29432"/>
                  <a:pt x="80404" y="29551"/>
                </a:cubicBezTo>
                <a:cubicBezTo>
                  <a:pt x="77856" y="29706"/>
                  <a:pt x="75498" y="29992"/>
                  <a:pt x="73295" y="30397"/>
                </a:cubicBezTo>
                <a:cubicBezTo>
                  <a:pt x="73379" y="30373"/>
                  <a:pt x="73438" y="30349"/>
                  <a:pt x="73498" y="30337"/>
                </a:cubicBezTo>
                <a:cubicBezTo>
                  <a:pt x="76213" y="29682"/>
                  <a:pt x="79272" y="29218"/>
                  <a:pt x="82666" y="28932"/>
                </a:cubicBezTo>
                <a:cubicBezTo>
                  <a:pt x="84511" y="28789"/>
                  <a:pt x="86416" y="28694"/>
                  <a:pt x="88238" y="28599"/>
                </a:cubicBezTo>
                <a:cubicBezTo>
                  <a:pt x="90345" y="28492"/>
                  <a:pt x="92488" y="28385"/>
                  <a:pt x="94608" y="28194"/>
                </a:cubicBezTo>
                <a:close/>
                <a:moveTo>
                  <a:pt x="96048" y="29611"/>
                </a:moveTo>
                <a:lnTo>
                  <a:pt x="96048" y="29611"/>
                </a:lnTo>
                <a:cubicBezTo>
                  <a:pt x="95894" y="29849"/>
                  <a:pt x="95727" y="30039"/>
                  <a:pt x="95572" y="30242"/>
                </a:cubicBezTo>
                <a:cubicBezTo>
                  <a:pt x="95334" y="30301"/>
                  <a:pt x="95072" y="30349"/>
                  <a:pt x="94822" y="30397"/>
                </a:cubicBezTo>
                <a:cubicBezTo>
                  <a:pt x="94989" y="30182"/>
                  <a:pt x="95132" y="29968"/>
                  <a:pt x="95298" y="29742"/>
                </a:cubicBezTo>
                <a:cubicBezTo>
                  <a:pt x="95548" y="29694"/>
                  <a:pt x="95786" y="29647"/>
                  <a:pt x="96048" y="29611"/>
                </a:cubicBezTo>
                <a:close/>
                <a:moveTo>
                  <a:pt x="98620" y="29980"/>
                </a:moveTo>
                <a:lnTo>
                  <a:pt x="98311" y="30242"/>
                </a:lnTo>
                <a:cubicBezTo>
                  <a:pt x="98144" y="30325"/>
                  <a:pt x="97989" y="30397"/>
                  <a:pt x="97846" y="30456"/>
                </a:cubicBezTo>
                <a:cubicBezTo>
                  <a:pt x="97953" y="30349"/>
                  <a:pt x="98049" y="30266"/>
                  <a:pt x="98168" y="30159"/>
                </a:cubicBezTo>
                <a:lnTo>
                  <a:pt x="98620" y="29980"/>
                </a:lnTo>
                <a:close/>
                <a:moveTo>
                  <a:pt x="97846" y="29825"/>
                </a:moveTo>
                <a:lnTo>
                  <a:pt x="97382" y="30290"/>
                </a:lnTo>
                <a:cubicBezTo>
                  <a:pt x="97179" y="30361"/>
                  <a:pt x="96965" y="30444"/>
                  <a:pt x="96763" y="30504"/>
                </a:cubicBezTo>
                <a:lnTo>
                  <a:pt x="97203" y="30004"/>
                </a:lnTo>
                <a:cubicBezTo>
                  <a:pt x="97418" y="29944"/>
                  <a:pt x="97620" y="29885"/>
                  <a:pt x="97846" y="29825"/>
                </a:cubicBezTo>
                <a:close/>
                <a:moveTo>
                  <a:pt x="95215" y="29766"/>
                </a:moveTo>
                <a:cubicBezTo>
                  <a:pt x="95048" y="29992"/>
                  <a:pt x="94893" y="30218"/>
                  <a:pt x="94739" y="30420"/>
                </a:cubicBezTo>
                <a:cubicBezTo>
                  <a:pt x="94715" y="30420"/>
                  <a:pt x="94703" y="30420"/>
                  <a:pt x="94691" y="30444"/>
                </a:cubicBezTo>
                <a:lnTo>
                  <a:pt x="93977" y="30575"/>
                </a:lnTo>
                <a:cubicBezTo>
                  <a:pt x="94143" y="30349"/>
                  <a:pt x="94286" y="30123"/>
                  <a:pt x="94441" y="29885"/>
                </a:cubicBezTo>
                <a:cubicBezTo>
                  <a:pt x="94691" y="29861"/>
                  <a:pt x="94953" y="29813"/>
                  <a:pt x="95215" y="29766"/>
                </a:cubicBezTo>
                <a:close/>
                <a:moveTo>
                  <a:pt x="94358" y="29873"/>
                </a:moveTo>
                <a:lnTo>
                  <a:pt x="94358" y="29873"/>
                </a:lnTo>
                <a:cubicBezTo>
                  <a:pt x="94203" y="30123"/>
                  <a:pt x="94048" y="30349"/>
                  <a:pt x="93881" y="30575"/>
                </a:cubicBezTo>
                <a:cubicBezTo>
                  <a:pt x="93631" y="30623"/>
                  <a:pt x="93369" y="30659"/>
                  <a:pt x="93107" y="30694"/>
                </a:cubicBezTo>
                <a:cubicBezTo>
                  <a:pt x="93262" y="30456"/>
                  <a:pt x="93429" y="30218"/>
                  <a:pt x="93572" y="29980"/>
                </a:cubicBezTo>
                <a:cubicBezTo>
                  <a:pt x="93834" y="29944"/>
                  <a:pt x="94096" y="29920"/>
                  <a:pt x="94358" y="29873"/>
                </a:cubicBezTo>
                <a:close/>
                <a:moveTo>
                  <a:pt x="97048" y="30051"/>
                </a:moveTo>
                <a:lnTo>
                  <a:pt x="97048" y="30051"/>
                </a:lnTo>
                <a:cubicBezTo>
                  <a:pt x="96894" y="30218"/>
                  <a:pt x="96727" y="30397"/>
                  <a:pt x="96584" y="30563"/>
                </a:cubicBezTo>
                <a:cubicBezTo>
                  <a:pt x="96358" y="30635"/>
                  <a:pt x="96132" y="30694"/>
                  <a:pt x="95917" y="30766"/>
                </a:cubicBezTo>
                <a:cubicBezTo>
                  <a:pt x="96072" y="30587"/>
                  <a:pt x="96239" y="30409"/>
                  <a:pt x="96382" y="30230"/>
                </a:cubicBezTo>
                <a:lnTo>
                  <a:pt x="97048" y="30051"/>
                </a:lnTo>
                <a:close/>
                <a:moveTo>
                  <a:pt x="97894" y="30266"/>
                </a:moveTo>
                <a:cubicBezTo>
                  <a:pt x="97834" y="30325"/>
                  <a:pt x="97775" y="30385"/>
                  <a:pt x="97715" y="30420"/>
                </a:cubicBezTo>
                <a:cubicBezTo>
                  <a:pt x="97632" y="30480"/>
                  <a:pt x="97572" y="30540"/>
                  <a:pt x="97501" y="30599"/>
                </a:cubicBezTo>
                <a:cubicBezTo>
                  <a:pt x="97322" y="30682"/>
                  <a:pt x="97144" y="30766"/>
                  <a:pt x="96965" y="30837"/>
                </a:cubicBezTo>
                <a:cubicBezTo>
                  <a:pt x="97096" y="30706"/>
                  <a:pt x="97239" y="30587"/>
                  <a:pt x="97370" y="30456"/>
                </a:cubicBezTo>
                <a:cubicBezTo>
                  <a:pt x="97549" y="30397"/>
                  <a:pt x="97727" y="30325"/>
                  <a:pt x="97894" y="30266"/>
                </a:cubicBezTo>
                <a:close/>
                <a:moveTo>
                  <a:pt x="97787" y="30647"/>
                </a:moveTo>
                <a:cubicBezTo>
                  <a:pt x="97703" y="30706"/>
                  <a:pt x="97632" y="30766"/>
                  <a:pt x="97560" y="30813"/>
                </a:cubicBezTo>
                <a:cubicBezTo>
                  <a:pt x="97441" y="30873"/>
                  <a:pt x="97334" y="30932"/>
                  <a:pt x="97239" y="30992"/>
                </a:cubicBezTo>
                <a:cubicBezTo>
                  <a:pt x="97310" y="30921"/>
                  <a:pt x="97394" y="30861"/>
                  <a:pt x="97477" y="30778"/>
                </a:cubicBezTo>
                <a:lnTo>
                  <a:pt x="97787" y="30647"/>
                </a:lnTo>
                <a:close/>
                <a:moveTo>
                  <a:pt x="94096" y="29099"/>
                </a:moveTo>
                <a:lnTo>
                  <a:pt x="94096" y="29099"/>
                </a:lnTo>
                <a:cubicBezTo>
                  <a:pt x="93929" y="29337"/>
                  <a:pt x="93786" y="29575"/>
                  <a:pt x="93631" y="29813"/>
                </a:cubicBezTo>
                <a:cubicBezTo>
                  <a:pt x="90452" y="30182"/>
                  <a:pt x="87190" y="30218"/>
                  <a:pt x="84035" y="30230"/>
                </a:cubicBezTo>
                <a:cubicBezTo>
                  <a:pt x="82094" y="30242"/>
                  <a:pt x="80106" y="30266"/>
                  <a:pt x="78165" y="30349"/>
                </a:cubicBezTo>
                <a:cubicBezTo>
                  <a:pt x="75820" y="30456"/>
                  <a:pt x="73617" y="30682"/>
                  <a:pt x="71545" y="31004"/>
                </a:cubicBezTo>
                <a:cubicBezTo>
                  <a:pt x="71712" y="30944"/>
                  <a:pt x="71855" y="30885"/>
                  <a:pt x="72022" y="30825"/>
                </a:cubicBezTo>
                <a:cubicBezTo>
                  <a:pt x="74581" y="30290"/>
                  <a:pt x="77379" y="29920"/>
                  <a:pt x="80427" y="29730"/>
                </a:cubicBezTo>
                <a:cubicBezTo>
                  <a:pt x="82320" y="29611"/>
                  <a:pt x="84273" y="29551"/>
                  <a:pt x="86142" y="29504"/>
                </a:cubicBezTo>
                <a:cubicBezTo>
                  <a:pt x="88762" y="29432"/>
                  <a:pt x="91441" y="29349"/>
                  <a:pt x="94096" y="29099"/>
                </a:cubicBezTo>
                <a:close/>
                <a:moveTo>
                  <a:pt x="96215" y="30266"/>
                </a:moveTo>
                <a:lnTo>
                  <a:pt x="96215" y="30266"/>
                </a:lnTo>
                <a:cubicBezTo>
                  <a:pt x="96072" y="30444"/>
                  <a:pt x="95929" y="30635"/>
                  <a:pt x="95763" y="30813"/>
                </a:cubicBezTo>
                <a:cubicBezTo>
                  <a:pt x="95524" y="30885"/>
                  <a:pt x="95298" y="30944"/>
                  <a:pt x="95060" y="31004"/>
                </a:cubicBezTo>
                <a:cubicBezTo>
                  <a:pt x="95227" y="30813"/>
                  <a:pt x="95370" y="30623"/>
                  <a:pt x="95524" y="30420"/>
                </a:cubicBezTo>
                <a:cubicBezTo>
                  <a:pt x="95763" y="30385"/>
                  <a:pt x="96001" y="30325"/>
                  <a:pt x="96215" y="30266"/>
                </a:cubicBezTo>
                <a:close/>
                <a:moveTo>
                  <a:pt x="70664" y="31123"/>
                </a:moveTo>
                <a:lnTo>
                  <a:pt x="70664" y="31123"/>
                </a:lnTo>
                <a:cubicBezTo>
                  <a:pt x="70652" y="31135"/>
                  <a:pt x="70628" y="31135"/>
                  <a:pt x="70605" y="31159"/>
                </a:cubicBezTo>
                <a:cubicBezTo>
                  <a:pt x="70545" y="31171"/>
                  <a:pt x="70474" y="31182"/>
                  <a:pt x="70414" y="31182"/>
                </a:cubicBezTo>
                <a:cubicBezTo>
                  <a:pt x="70509" y="31171"/>
                  <a:pt x="70593" y="31135"/>
                  <a:pt x="70664" y="31123"/>
                </a:cubicBezTo>
                <a:close/>
                <a:moveTo>
                  <a:pt x="97132" y="30540"/>
                </a:moveTo>
                <a:lnTo>
                  <a:pt x="97132" y="30540"/>
                </a:lnTo>
                <a:cubicBezTo>
                  <a:pt x="97001" y="30670"/>
                  <a:pt x="96846" y="30813"/>
                  <a:pt x="96715" y="30944"/>
                </a:cubicBezTo>
                <a:cubicBezTo>
                  <a:pt x="96525" y="31016"/>
                  <a:pt x="96310" y="31111"/>
                  <a:pt x="96120" y="31182"/>
                </a:cubicBezTo>
                <a:cubicBezTo>
                  <a:pt x="96251" y="31040"/>
                  <a:pt x="96406" y="30885"/>
                  <a:pt x="96536" y="30742"/>
                </a:cubicBezTo>
                <a:cubicBezTo>
                  <a:pt x="96727" y="30682"/>
                  <a:pt x="96941" y="30599"/>
                  <a:pt x="97132" y="30540"/>
                </a:cubicBezTo>
                <a:close/>
                <a:moveTo>
                  <a:pt x="95417" y="30456"/>
                </a:moveTo>
                <a:cubicBezTo>
                  <a:pt x="95251" y="30647"/>
                  <a:pt x="95096" y="30837"/>
                  <a:pt x="94941" y="31040"/>
                </a:cubicBezTo>
                <a:lnTo>
                  <a:pt x="94227" y="31218"/>
                </a:lnTo>
                <a:cubicBezTo>
                  <a:pt x="94393" y="31004"/>
                  <a:pt x="94536" y="30801"/>
                  <a:pt x="94691" y="30599"/>
                </a:cubicBezTo>
                <a:lnTo>
                  <a:pt x="94715" y="30599"/>
                </a:lnTo>
                <a:cubicBezTo>
                  <a:pt x="94953" y="30551"/>
                  <a:pt x="95179" y="30516"/>
                  <a:pt x="95417" y="30456"/>
                </a:cubicBezTo>
                <a:close/>
                <a:moveTo>
                  <a:pt x="94584" y="30623"/>
                </a:moveTo>
                <a:lnTo>
                  <a:pt x="94584" y="30623"/>
                </a:lnTo>
                <a:cubicBezTo>
                  <a:pt x="94417" y="30825"/>
                  <a:pt x="94274" y="31040"/>
                  <a:pt x="94108" y="31242"/>
                </a:cubicBezTo>
                <a:cubicBezTo>
                  <a:pt x="93858" y="31302"/>
                  <a:pt x="93619" y="31361"/>
                  <a:pt x="93369" y="31409"/>
                </a:cubicBezTo>
                <a:cubicBezTo>
                  <a:pt x="93524" y="31182"/>
                  <a:pt x="93679" y="30980"/>
                  <a:pt x="93846" y="30754"/>
                </a:cubicBezTo>
                <a:cubicBezTo>
                  <a:pt x="94096" y="30706"/>
                  <a:pt x="94346" y="30659"/>
                  <a:pt x="94584" y="30623"/>
                </a:cubicBezTo>
                <a:close/>
                <a:moveTo>
                  <a:pt x="97132" y="30932"/>
                </a:moveTo>
                <a:lnTo>
                  <a:pt x="97132" y="30932"/>
                </a:lnTo>
                <a:cubicBezTo>
                  <a:pt x="97013" y="31016"/>
                  <a:pt x="96906" y="31123"/>
                  <a:pt x="96787" y="31218"/>
                </a:cubicBezTo>
                <a:lnTo>
                  <a:pt x="96346" y="31432"/>
                </a:lnTo>
                <a:cubicBezTo>
                  <a:pt x="96441" y="31337"/>
                  <a:pt x="96560" y="31230"/>
                  <a:pt x="96679" y="31111"/>
                </a:cubicBezTo>
                <a:lnTo>
                  <a:pt x="97132" y="30932"/>
                </a:lnTo>
                <a:close/>
                <a:moveTo>
                  <a:pt x="96346" y="30813"/>
                </a:moveTo>
                <a:cubicBezTo>
                  <a:pt x="96191" y="30956"/>
                  <a:pt x="96048" y="31123"/>
                  <a:pt x="95894" y="31278"/>
                </a:cubicBezTo>
                <a:cubicBezTo>
                  <a:pt x="95691" y="31337"/>
                  <a:pt x="95477" y="31409"/>
                  <a:pt x="95274" y="31480"/>
                </a:cubicBezTo>
                <a:lnTo>
                  <a:pt x="95715" y="30992"/>
                </a:lnTo>
                <a:lnTo>
                  <a:pt x="96346" y="30813"/>
                </a:lnTo>
                <a:close/>
                <a:moveTo>
                  <a:pt x="93762" y="30766"/>
                </a:moveTo>
                <a:lnTo>
                  <a:pt x="93762" y="30766"/>
                </a:lnTo>
                <a:cubicBezTo>
                  <a:pt x="93608" y="30992"/>
                  <a:pt x="93441" y="31218"/>
                  <a:pt x="93274" y="31421"/>
                </a:cubicBezTo>
                <a:cubicBezTo>
                  <a:pt x="93024" y="31468"/>
                  <a:pt x="92774" y="31528"/>
                  <a:pt x="92512" y="31575"/>
                </a:cubicBezTo>
                <a:cubicBezTo>
                  <a:pt x="92679" y="31349"/>
                  <a:pt x="92834" y="31111"/>
                  <a:pt x="92988" y="30885"/>
                </a:cubicBezTo>
                <a:cubicBezTo>
                  <a:pt x="93250" y="30861"/>
                  <a:pt x="93500" y="30813"/>
                  <a:pt x="93762" y="30766"/>
                </a:cubicBezTo>
                <a:close/>
                <a:moveTo>
                  <a:pt x="93500" y="30004"/>
                </a:moveTo>
                <a:lnTo>
                  <a:pt x="93500" y="30004"/>
                </a:lnTo>
                <a:cubicBezTo>
                  <a:pt x="93346" y="30242"/>
                  <a:pt x="93203" y="30468"/>
                  <a:pt x="93036" y="30706"/>
                </a:cubicBezTo>
                <a:cubicBezTo>
                  <a:pt x="90419" y="31079"/>
                  <a:pt x="87754" y="31162"/>
                  <a:pt x="85113" y="31162"/>
                </a:cubicBezTo>
                <a:cubicBezTo>
                  <a:pt x="84042" y="31162"/>
                  <a:pt x="82974" y="31149"/>
                  <a:pt x="81916" y="31135"/>
                </a:cubicBezTo>
                <a:cubicBezTo>
                  <a:pt x="80874" y="31122"/>
                  <a:pt x="79813" y="31106"/>
                  <a:pt x="78749" y="31106"/>
                </a:cubicBezTo>
                <a:cubicBezTo>
                  <a:pt x="77794" y="31106"/>
                  <a:pt x="76837" y="31119"/>
                  <a:pt x="75891" y="31159"/>
                </a:cubicBezTo>
                <a:cubicBezTo>
                  <a:pt x="73819" y="31218"/>
                  <a:pt x="71855" y="31373"/>
                  <a:pt x="69997" y="31635"/>
                </a:cubicBezTo>
                <a:cubicBezTo>
                  <a:pt x="70236" y="31528"/>
                  <a:pt x="70486" y="31421"/>
                  <a:pt x="70748" y="31313"/>
                </a:cubicBezTo>
                <a:cubicBezTo>
                  <a:pt x="73034" y="30921"/>
                  <a:pt x="75510" y="30647"/>
                  <a:pt x="78153" y="30528"/>
                </a:cubicBezTo>
                <a:cubicBezTo>
                  <a:pt x="80106" y="30432"/>
                  <a:pt x="82094" y="30420"/>
                  <a:pt x="84023" y="30409"/>
                </a:cubicBezTo>
                <a:cubicBezTo>
                  <a:pt x="87142" y="30397"/>
                  <a:pt x="90345" y="30361"/>
                  <a:pt x="93500" y="30004"/>
                </a:cubicBezTo>
                <a:close/>
                <a:moveTo>
                  <a:pt x="95572" y="31040"/>
                </a:moveTo>
                <a:cubicBezTo>
                  <a:pt x="95417" y="31194"/>
                  <a:pt x="95274" y="31373"/>
                  <a:pt x="95108" y="31540"/>
                </a:cubicBezTo>
                <a:cubicBezTo>
                  <a:pt x="94882" y="31611"/>
                  <a:pt x="94655" y="31694"/>
                  <a:pt x="94441" y="31742"/>
                </a:cubicBezTo>
                <a:cubicBezTo>
                  <a:pt x="94584" y="31575"/>
                  <a:pt x="94739" y="31397"/>
                  <a:pt x="94893" y="31218"/>
                </a:cubicBezTo>
                <a:lnTo>
                  <a:pt x="95572" y="31040"/>
                </a:lnTo>
                <a:close/>
                <a:moveTo>
                  <a:pt x="69878" y="31456"/>
                </a:moveTo>
                <a:lnTo>
                  <a:pt x="69878" y="31456"/>
                </a:lnTo>
                <a:cubicBezTo>
                  <a:pt x="69700" y="31540"/>
                  <a:pt x="69521" y="31635"/>
                  <a:pt x="69343" y="31706"/>
                </a:cubicBezTo>
                <a:cubicBezTo>
                  <a:pt x="69116" y="31730"/>
                  <a:pt x="68902" y="31766"/>
                  <a:pt x="68676" y="31813"/>
                </a:cubicBezTo>
                <a:lnTo>
                  <a:pt x="69259" y="31587"/>
                </a:lnTo>
                <a:lnTo>
                  <a:pt x="69878" y="31456"/>
                </a:lnTo>
                <a:close/>
                <a:moveTo>
                  <a:pt x="96406" y="31230"/>
                </a:moveTo>
                <a:lnTo>
                  <a:pt x="96406" y="31230"/>
                </a:lnTo>
                <a:cubicBezTo>
                  <a:pt x="96263" y="31349"/>
                  <a:pt x="96132" y="31468"/>
                  <a:pt x="96013" y="31587"/>
                </a:cubicBezTo>
                <a:cubicBezTo>
                  <a:pt x="95834" y="31659"/>
                  <a:pt x="95655" y="31730"/>
                  <a:pt x="95465" y="31825"/>
                </a:cubicBezTo>
                <a:cubicBezTo>
                  <a:pt x="95513" y="31778"/>
                  <a:pt x="95548" y="31730"/>
                  <a:pt x="95608" y="31694"/>
                </a:cubicBezTo>
                <a:lnTo>
                  <a:pt x="95870" y="31432"/>
                </a:lnTo>
                <a:cubicBezTo>
                  <a:pt x="96048" y="31373"/>
                  <a:pt x="96227" y="31302"/>
                  <a:pt x="96406" y="31230"/>
                </a:cubicBezTo>
                <a:close/>
                <a:moveTo>
                  <a:pt x="96298" y="31599"/>
                </a:moveTo>
                <a:lnTo>
                  <a:pt x="96298" y="31599"/>
                </a:lnTo>
                <a:cubicBezTo>
                  <a:pt x="96227" y="31659"/>
                  <a:pt x="96144" y="31718"/>
                  <a:pt x="96060" y="31778"/>
                </a:cubicBezTo>
                <a:cubicBezTo>
                  <a:pt x="95941" y="31837"/>
                  <a:pt x="95834" y="31897"/>
                  <a:pt x="95715" y="31956"/>
                </a:cubicBezTo>
                <a:cubicBezTo>
                  <a:pt x="95810" y="31885"/>
                  <a:pt x="95882" y="31813"/>
                  <a:pt x="95965" y="31754"/>
                </a:cubicBezTo>
                <a:cubicBezTo>
                  <a:pt x="96072" y="31706"/>
                  <a:pt x="96179" y="31659"/>
                  <a:pt x="96298" y="31599"/>
                </a:cubicBezTo>
                <a:close/>
                <a:moveTo>
                  <a:pt x="68021" y="31885"/>
                </a:moveTo>
                <a:lnTo>
                  <a:pt x="68021" y="31885"/>
                </a:lnTo>
                <a:cubicBezTo>
                  <a:pt x="67950" y="31909"/>
                  <a:pt x="67890" y="31944"/>
                  <a:pt x="67807" y="31968"/>
                </a:cubicBezTo>
                <a:cubicBezTo>
                  <a:pt x="67779" y="31968"/>
                  <a:pt x="67745" y="31968"/>
                  <a:pt x="67709" y="31979"/>
                </a:cubicBezTo>
                <a:lnTo>
                  <a:pt x="67709" y="31979"/>
                </a:lnTo>
                <a:cubicBezTo>
                  <a:pt x="67815" y="31938"/>
                  <a:pt x="67913" y="31907"/>
                  <a:pt x="68021" y="31885"/>
                </a:cubicBezTo>
                <a:close/>
                <a:moveTo>
                  <a:pt x="94751" y="31242"/>
                </a:moveTo>
                <a:cubicBezTo>
                  <a:pt x="94620" y="31421"/>
                  <a:pt x="94453" y="31611"/>
                  <a:pt x="94286" y="31790"/>
                </a:cubicBezTo>
                <a:cubicBezTo>
                  <a:pt x="94060" y="31873"/>
                  <a:pt x="93822" y="31933"/>
                  <a:pt x="93584" y="31992"/>
                </a:cubicBezTo>
                <a:cubicBezTo>
                  <a:pt x="93750" y="31790"/>
                  <a:pt x="93905" y="31599"/>
                  <a:pt x="94048" y="31409"/>
                </a:cubicBezTo>
                <a:cubicBezTo>
                  <a:pt x="94286" y="31349"/>
                  <a:pt x="94524" y="31302"/>
                  <a:pt x="94751" y="31242"/>
                </a:cubicBezTo>
                <a:close/>
                <a:moveTo>
                  <a:pt x="95655" y="31516"/>
                </a:moveTo>
                <a:cubicBezTo>
                  <a:pt x="95632" y="31540"/>
                  <a:pt x="95584" y="31575"/>
                  <a:pt x="95536" y="31611"/>
                </a:cubicBezTo>
                <a:cubicBezTo>
                  <a:pt x="95429" y="31718"/>
                  <a:pt x="95310" y="31825"/>
                  <a:pt x="95215" y="31933"/>
                </a:cubicBezTo>
                <a:cubicBezTo>
                  <a:pt x="95012" y="32004"/>
                  <a:pt x="94822" y="32087"/>
                  <a:pt x="94620" y="32171"/>
                </a:cubicBezTo>
                <a:cubicBezTo>
                  <a:pt x="94762" y="32016"/>
                  <a:pt x="94893" y="31873"/>
                  <a:pt x="95048" y="31718"/>
                </a:cubicBezTo>
                <a:cubicBezTo>
                  <a:pt x="95251" y="31647"/>
                  <a:pt x="95453" y="31587"/>
                  <a:pt x="95655" y="31516"/>
                </a:cubicBezTo>
                <a:close/>
                <a:moveTo>
                  <a:pt x="93965" y="31421"/>
                </a:moveTo>
                <a:lnTo>
                  <a:pt x="93965" y="31421"/>
                </a:lnTo>
                <a:cubicBezTo>
                  <a:pt x="93798" y="31635"/>
                  <a:pt x="93643" y="31825"/>
                  <a:pt x="93488" y="32016"/>
                </a:cubicBezTo>
                <a:cubicBezTo>
                  <a:pt x="93250" y="32075"/>
                  <a:pt x="92988" y="32147"/>
                  <a:pt x="92750" y="32206"/>
                </a:cubicBezTo>
                <a:cubicBezTo>
                  <a:pt x="92917" y="32004"/>
                  <a:pt x="93060" y="31790"/>
                  <a:pt x="93227" y="31587"/>
                </a:cubicBezTo>
                <a:cubicBezTo>
                  <a:pt x="93262" y="31587"/>
                  <a:pt x="93286" y="31563"/>
                  <a:pt x="93310" y="31563"/>
                </a:cubicBezTo>
                <a:cubicBezTo>
                  <a:pt x="93524" y="31528"/>
                  <a:pt x="93739" y="31480"/>
                  <a:pt x="93965" y="31421"/>
                </a:cubicBezTo>
                <a:close/>
                <a:moveTo>
                  <a:pt x="92917" y="30885"/>
                </a:moveTo>
                <a:cubicBezTo>
                  <a:pt x="92774" y="31123"/>
                  <a:pt x="92607" y="31349"/>
                  <a:pt x="92441" y="31575"/>
                </a:cubicBezTo>
                <a:cubicBezTo>
                  <a:pt x="89921" y="32009"/>
                  <a:pt x="87349" y="32131"/>
                  <a:pt x="84785" y="32131"/>
                </a:cubicBezTo>
                <a:cubicBezTo>
                  <a:pt x="83121" y="32131"/>
                  <a:pt x="81460" y="32079"/>
                  <a:pt x="79820" y="32028"/>
                </a:cubicBezTo>
                <a:cubicBezTo>
                  <a:pt x="78220" y="31981"/>
                  <a:pt x="76575" y="31934"/>
                  <a:pt x="74939" y="31934"/>
                </a:cubicBezTo>
                <a:cubicBezTo>
                  <a:pt x="74505" y="31934"/>
                  <a:pt x="74072" y="31937"/>
                  <a:pt x="73641" y="31944"/>
                </a:cubicBezTo>
                <a:cubicBezTo>
                  <a:pt x="71914" y="31968"/>
                  <a:pt x="70271" y="32064"/>
                  <a:pt x="68688" y="32218"/>
                </a:cubicBezTo>
                <a:cubicBezTo>
                  <a:pt x="68938" y="32087"/>
                  <a:pt x="69212" y="31968"/>
                  <a:pt x="69474" y="31849"/>
                </a:cubicBezTo>
                <a:cubicBezTo>
                  <a:pt x="71498" y="31575"/>
                  <a:pt x="73641" y="31397"/>
                  <a:pt x="75903" y="31313"/>
                </a:cubicBezTo>
                <a:cubicBezTo>
                  <a:pt x="76755" y="31288"/>
                  <a:pt x="77615" y="31280"/>
                  <a:pt x="78474" y="31280"/>
                </a:cubicBezTo>
                <a:cubicBezTo>
                  <a:pt x="79632" y="31280"/>
                  <a:pt x="80788" y="31295"/>
                  <a:pt x="81916" y="31302"/>
                </a:cubicBezTo>
                <a:cubicBezTo>
                  <a:pt x="82975" y="31315"/>
                  <a:pt x="84042" y="31329"/>
                  <a:pt x="85114" y="31329"/>
                </a:cubicBezTo>
                <a:cubicBezTo>
                  <a:pt x="87714" y="31329"/>
                  <a:pt x="90337" y="31247"/>
                  <a:pt x="92917" y="30885"/>
                </a:cubicBezTo>
                <a:close/>
                <a:moveTo>
                  <a:pt x="68854" y="31944"/>
                </a:moveTo>
                <a:cubicBezTo>
                  <a:pt x="68616" y="32064"/>
                  <a:pt x="68402" y="32183"/>
                  <a:pt x="68188" y="32290"/>
                </a:cubicBezTo>
                <a:cubicBezTo>
                  <a:pt x="67890" y="32314"/>
                  <a:pt x="67569" y="32361"/>
                  <a:pt x="67271" y="32385"/>
                </a:cubicBezTo>
                <a:cubicBezTo>
                  <a:pt x="67497" y="32290"/>
                  <a:pt x="67735" y="32183"/>
                  <a:pt x="67973" y="32087"/>
                </a:cubicBezTo>
                <a:cubicBezTo>
                  <a:pt x="68259" y="32052"/>
                  <a:pt x="68557" y="31992"/>
                  <a:pt x="68854" y="31944"/>
                </a:cubicBezTo>
                <a:close/>
                <a:moveTo>
                  <a:pt x="95358" y="32299"/>
                </a:moveTo>
                <a:lnTo>
                  <a:pt x="95358" y="32299"/>
                </a:lnTo>
                <a:cubicBezTo>
                  <a:pt x="95358" y="32300"/>
                  <a:pt x="95358" y="32301"/>
                  <a:pt x="95358" y="32302"/>
                </a:cubicBezTo>
                <a:cubicBezTo>
                  <a:pt x="95310" y="32325"/>
                  <a:pt x="95274" y="32361"/>
                  <a:pt x="95215" y="32385"/>
                </a:cubicBezTo>
                <a:cubicBezTo>
                  <a:pt x="95227" y="32373"/>
                  <a:pt x="95251" y="32361"/>
                  <a:pt x="95274" y="32349"/>
                </a:cubicBezTo>
                <a:cubicBezTo>
                  <a:pt x="95295" y="32329"/>
                  <a:pt x="95332" y="32317"/>
                  <a:pt x="95358" y="32299"/>
                </a:cubicBezTo>
                <a:close/>
                <a:moveTo>
                  <a:pt x="93143" y="31611"/>
                </a:moveTo>
                <a:cubicBezTo>
                  <a:pt x="92977" y="31825"/>
                  <a:pt x="92834" y="32028"/>
                  <a:pt x="92667" y="32242"/>
                </a:cubicBezTo>
                <a:cubicBezTo>
                  <a:pt x="92417" y="32302"/>
                  <a:pt x="92179" y="32361"/>
                  <a:pt x="91917" y="32421"/>
                </a:cubicBezTo>
                <a:cubicBezTo>
                  <a:pt x="92084" y="32194"/>
                  <a:pt x="92238" y="31992"/>
                  <a:pt x="92393" y="31766"/>
                </a:cubicBezTo>
                <a:cubicBezTo>
                  <a:pt x="92631" y="31706"/>
                  <a:pt x="92893" y="31659"/>
                  <a:pt x="93143" y="31611"/>
                </a:cubicBezTo>
                <a:close/>
                <a:moveTo>
                  <a:pt x="95644" y="31897"/>
                </a:moveTo>
                <a:lnTo>
                  <a:pt x="95644" y="31897"/>
                </a:lnTo>
                <a:cubicBezTo>
                  <a:pt x="95536" y="31980"/>
                  <a:pt x="95417" y="32087"/>
                  <a:pt x="95310" y="32183"/>
                </a:cubicBezTo>
                <a:cubicBezTo>
                  <a:pt x="95155" y="32254"/>
                  <a:pt x="95001" y="32325"/>
                  <a:pt x="94834" y="32421"/>
                </a:cubicBezTo>
                <a:cubicBezTo>
                  <a:pt x="94953" y="32302"/>
                  <a:pt x="95060" y="32194"/>
                  <a:pt x="95179" y="32087"/>
                </a:cubicBezTo>
                <a:cubicBezTo>
                  <a:pt x="95334" y="32028"/>
                  <a:pt x="95489" y="31956"/>
                  <a:pt x="95644" y="31897"/>
                </a:cubicBezTo>
                <a:close/>
                <a:moveTo>
                  <a:pt x="94882" y="31766"/>
                </a:moveTo>
                <a:lnTo>
                  <a:pt x="94882" y="31766"/>
                </a:lnTo>
                <a:cubicBezTo>
                  <a:pt x="94739" y="31909"/>
                  <a:pt x="94596" y="32064"/>
                  <a:pt x="94453" y="32206"/>
                </a:cubicBezTo>
                <a:lnTo>
                  <a:pt x="94441" y="32218"/>
                </a:lnTo>
                <a:cubicBezTo>
                  <a:pt x="94227" y="32302"/>
                  <a:pt x="94000" y="32385"/>
                  <a:pt x="93798" y="32456"/>
                </a:cubicBezTo>
                <a:cubicBezTo>
                  <a:pt x="93941" y="32302"/>
                  <a:pt x="94096" y="32135"/>
                  <a:pt x="94239" y="31956"/>
                </a:cubicBezTo>
                <a:cubicBezTo>
                  <a:pt x="94453" y="31897"/>
                  <a:pt x="94679" y="31825"/>
                  <a:pt x="94882" y="31766"/>
                </a:cubicBezTo>
                <a:close/>
                <a:moveTo>
                  <a:pt x="67140" y="32254"/>
                </a:moveTo>
                <a:lnTo>
                  <a:pt x="67140" y="32254"/>
                </a:lnTo>
                <a:cubicBezTo>
                  <a:pt x="66973" y="32325"/>
                  <a:pt x="66795" y="32409"/>
                  <a:pt x="66628" y="32492"/>
                </a:cubicBezTo>
                <a:cubicBezTo>
                  <a:pt x="66437" y="32528"/>
                  <a:pt x="66235" y="32552"/>
                  <a:pt x="66033" y="32587"/>
                </a:cubicBezTo>
                <a:cubicBezTo>
                  <a:pt x="66211" y="32504"/>
                  <a:pt x="66414" y="32433"/>
                  <a:pt x="66604" y="32373"/>
                </a:cubicBezTo>
                <a:cubicBezTo>
                  <a:pt x="66783" y="32325"/>
                  <a:pt x="66961" y="32290"/>
                  <a:pt x="67140" y="32254"/>
                </a:cubicBezTo>
                <a:close/>
                <a:moveTo>
                  <a:pt x="94108" y="32016"/>
                </a:moveTo>
                <a:lnTo>
                  <a:pt x="94108" y="32016"/>
                </a:lnTo>
                <a:cubicBezTo>
                  <a:pt x="93965" y="32194"/>
                  <a:pt x="93798" y="32361"/>
                  <a:pt x="93631" y="32540"/>
                </a:cubicBezTo>
                <a:cubicBezTo>
                  <a:pt x="93429" y="32599"/>
                  <a:pt x="93203" y="32671"/>
                  <a:pt x="92977" y="32742"/>
                </a:cubicBezTo>
                <a:cubicBezTo>
                  <a:pt x="93143" y="32564"/>
                  <a:pt x="93286" y="32373"/>
                  <a:pt x="93441" y="32194"/>
                </a:cubicBezTo>
                <a:lnTo>
                  <a:pt x="94108" y="32016"/>
                </a:lnTo>
                <a:close/>
                <a:moveTo>
                  <a:pt x="65425" y="32611"/>
                </a:moveTo>
                <a:lnTo>
                  <a:pt x="65425" y="32611"/>
                </a:lnTo>
                <a:cubicBezTo>
                  <a:pt x="65354" y="32647"/>
                  <a:pt x="65294" y="32671"/>
                  <a:pt x="65223" y="32706"/>
                </a:cubicBezTo>
                <a:cubicBezTo>
                  <a:pt x="65104" y="32718"/>
                  <a:pt x="64997" y="32742"/>
                  <a:pt x="64878" y="32754"/>
                </a:cubicBezTo>
                <a:cubicBezTo>
                  <a:pt x="64925" y="32742"/>
                  <a:pt x="64985" y="32730"/>
                  <a:pt x="65021" y="32718"/>
                </a:cubicBezTo>
                <a:cubicBezTo>
                  <a:pt x="65164" y="32683"/>
                  <a:pt x="65294" y="32647"/>
                  <a:pt x="65425" y="32611"/>
                </a:cubicBezTo>
                <a:close/>
                <a:moveTo>
                  <a:pt x="94941" y="32194"/>
                </a:moveTo>
                <a:lnTo>
                  <a:pt x="94941" y="32194"/>
                </a:lnTo>
                <a:cubicBezTo>
                  <a:pt x="94810" y="32314"/>
                  <a:pt x="94679" y="32433"/>
                  <a:pt x="94524" y="32564"/>
                </a:cubicBezTo>
                <a:cubicBezTo>
                  <a:pt x="94346" y="32659"/>
                  <a:pt x="94167" y="32730"/>
                  <a:pt x="93977" y="32802"/>
                </a:cubicBezTo>
                <a:cubicBezTo>
                  <a:pt x="94120" y="32671"/>
                  <a:pt x="94262" y="32540"/>
                  <a:pt x="94393" y="32409"/>
                </a:cubicBezTo>
                <a:cubicBezTo>
                  <a:pt x="94572" y="32325"/>
                  <a:pt x="94762" y="32266"/>
                  <a:pt x="94941" y="32194"/>
                </a:cubicBezTo>
                <a:close/>
                <a:moveTo>
                  <a:pt x="94858" y="32552"/>
                </a:moveTo>
                <a:lnTo>
                  <a:pt x="94858" y="32552"/>
                </a:lnTo>
                <a:cubicBezTo>
                  <a:pt x="94774" y="32611"/>
                  <a:pt x="94703" y="32671"/>
                  <a:pt x="94620" y="32730"/>
                </a:cubicBezTo>
                <a:cubicBezTo>
                  <a:pt x="94501" y="32802"/>
                  <a:pt x="94381" y="32861"/>
                  <a:pt x="94239" y="32945"/>
                </a:cubicBezTo>
                <a:cubicBezTo>
                  <a:pt x="94334" y="32849"/>
                  <a:pt x="94405" y="32778"/>
                  <a:pt x="94501" y="32718"/>
                </a:cubicBezTo>
                <a:cubicBezTo>
                  <a:pt x="94620" y="32659"/>
                  <a:pt x="94727" y="32611"/>
                  <a:pt x="94858" y="32552"/>
                </a:cubicBezTo>
                <a:close/>
                <a:moveTo>
                  <a:pt x="93322" y="32230"/>
                </a:moveTo>
                <a:cubicBezTo>
                  <a:pt x="93155" y="32421"/>
                  <a:pt x="93012" y="32599"/>
                  <a:pt x="92846" y="32790"/>
                </a:cubicBezTo>
                <a:cubicBezTo>
                  <a:pt x="92607" y="32861"/>
                  <a:pt x="92369" y="32945"/>
                  <a:pt x="92143" y="33004"/>
                </a:cubicBezTo>
                <a:cubicBezTo>
                  <a:pt x="92310" y="32802"/>
                  <a:pt x="92453" y="32611"/>
                  <a:pt x="92619" y="32409"/>
                </a:cubicBezTo>
                <a:cubicBezTo>
                  <a:pt x="92857" y="32349"/>
                  <a:pt x="93084" y="32290"/>
                  <a:pt x="93322" y="32230"/>
                </a:cubicBezTo>
                <a:close/>
                <a:moveTo>
                  <a:pt x="67807" y="32492"/>
                </a:moveTo>
                <a:lnTo>
                  <a:pt x="67807" y="32492"/>
                </a:lnTo>
                <a:cubicBezTo>
                  <a:pt x="67557" y="32623"/>
                  <a:pt x="67295" y="32778"/>
                  <a:pt x="67033" y="32921"/>
                </a:cubicBezTo>
                <a:cubicBezTo>
                  <a:pt x="66676" y="32956"/>
                  <a:pt x="66330" y="32980"/>
                  <a:pt x="65985" y="33016"/>
                </a:cubicBezTo>
                <a:lnTo>
                  <a:pt x="66783" y="32611"/>
                </a:lnTo>
                <a:cubicBezTo>
                  <a:pt x="67128" y="32564"/>
                  <a:pt x="67473" y="32528"/>
                  <a:pt x="67807" y="32492"/>
                </a:cubicBezTo>
                <a:close/>
                <a:moveTo>
                  <a:pt x="92334" y="31730"/>
                </a:moveTo>
                <a:lnTo>
                  <a:pt x="92334" y="31730"/>
                </a:lnTo>
                <a:cubicBezTo>
                  <a:pt x="92155" y="31992"/>
                  <a:pt x="92012" y="32194"/>
                  <a:pt x="91845" y="32421"/>
                </a:cubicBezTo>
                <a:cubicBezTo>
                  <a:pt x="89216" y="32968"/>
                  <a:pt x="86524" y="33132"/>
                  <a:pt x="83835" y="33132"/>
                </a:cubicBezTo>
                <a:cubicBezTo>
                  <a:pt x="81788" y="33132"/>
                  <a:pt x="79742" y="33037"/>
                  <a:pt x="77725" y="32945"/>
                </a:cubicBezTo>
                <a:cubicBezTo>
                  <a:pt x="75641" y="32849"/>
                  <a:pt x="73498" y="32742"/>
                  <a:pt x="71402" y="32742"/>
                </a:cubicBezTo>
                <a:cubicBezTo>
                  <a:pt x="70045" y="32742"/>
                  <a:pt x="68735" y="32790"/>
                  <a:pt x="67450" y="32885"/>
                </a:cubicBezTo>
                <a:cubicBezTo>
                  <a:pt x="67723" y="32730"/>
                  <a:pt x="67997" y="32564"/>
                  <a:pt x="68307" y="32421"/>
                </a:cubicBezTo>
                <a:cubicBezTo>
                  <a:pt x="70009" y="32242"/>
                  <a:pt x="71795" y="32123"/>
                  <a:pt x="73665" y="32087"/>
                </a:cubicBezTo>
                <a:cubicBezTo>
                  <a:pt x="73982" y="32084"/>
                  <a:pt x="74300" y="32082"/>
                  <a:pt x="74618" y="32082"/>
                </a:cubicBezTo>
                <a:cubicBezTo>
                  <a:pt x="76357" y="32082"/>
                  <a:pt x="78111" y="32132"/>
                  <a:pt x="79832" y="32183"/>
                </a:cubicBezTo>
                <a:cubicBezTo>
                  <a:pt x="81442" y="32229"/>
                  <a:pt x="83070" y="32277"/>
                  <a:pt x="84701" y="32277"/>
                </a:cubicBezTo>
                <a:cubicBezTo>
                  <a:pt x="87256" y="32277"/>
                  <a:pt x="89819" y="32159"/>
                  <a:pt x="92334" y="31730"/>
                </a:cubicBezTo>
                <a:close/>
                <a:moveTo>
                  <a:pt x="94203" y="32456"/>
                </a:moveTo>
                <a:cubicBezTo>
                  <a:pt x="94048" y="32599"/>
                  <a:pt x="93917" y="32742"/>
                  <a:pt x="93762" y="32873"/>
                </a:cubicBezTo>
                <a:cubicBezTo>
                  <a:pt x="93560" y="32968"/>
                  <a:pt x="93369" y="33052"/>
                  <a:pt x="93155" y="33135"/>
                </a:cubicBezTo>
                <a:cubicBezTo>
                  <a:pt x="93238" y="33040"/>
                  <a:pt x="93334" y="32945"/>
                  <a:pt x="93441" y="32849"/>
                </a:cubicBezTo>
                <a:cubicBezTo>
                  <a:pt x="93500" y="32790"/>
                  <a:pt x="93548" y="32730"/>
                  <a:pt x="93608" y="32671"/>
                </a:cubicBezTo>
                <a:cubicBezTo>
                  <a:pt x="93810" y="32599"/>
                  <a:pt x="94000" y="32540"/>
                  <a:pt x="94203" y="32456"/>
                </a:cubicBezTo>
                <a:close/>
                <a:moveTo>
                  <a:pt x="66176" y="32718"/>
                </a:moveTo>
                <a:lnTo>
                  <a:pt x="66176" y="32718"/>
                </a:lnTo>
                <a:cubicBezTo>
                  <a:pt x="65937" y="32837"/>
                  <a:pt x="65711" y="32956"/>
                  <a:pt x="65473" y="33076"/>
                </a:cubicBezTo>
                <a:lnTo>
                  <a:pt x="64628" y="33159"/>
                </a:lnTo>
                <a:cubicBezTo>
                  <a:pt x="64878" y="33040"/>
                  <a:pt x="65128" y="32945"/>
                  <a:pt x="65378" y="32837"/>
                </a:cubicBezTo>
                <a:cubicBezTo>
                  <a:pt x="65652" y="32790"/>
                  <a:pt x="65902" y="32742"/>
                  <a:pt x="66176" y="32718"/>
                </a:cubicBezTo>
                <a:close/>
                <a:moveTo>
                  <a:pt x="92536" y="32421"/>
                </a:moveTo>
                <a:lnTo>
                  <a:pt x="92536" y="32421"/>
                </a:lnTo>
                <a:cubicBezTo>
                  <a:pt x="92369" y="32611"/>
                  <a:pt x="92203" y="32826"/>
                  <a:pt x="92036" y="33016"/>
                </a:cubicBezTo>
                <a:cubicBezTo>
                  <a:pt x="91798" y="33087"/>
                  <a:pt x="91548" y="33147"/>
                  <a:pt x="91310" y="33207"/>
                </a:cubicBezTo>
                <a:cubicBezTo>
                  <a:pt x="91476" y="33004"/>
                  <a:pt x="91619" y="32790"/>
                  <a:pt x="91786" y="32575"/>
                </a:cubicBezTo>
                <a:cubicBezTo>
                  <a:pt x="91822" y="32564"/>
                  <a:pt x="91857" y="32564"/>
                  <a:pt x="91905" y="32564"/>
                </a:cubicBezTo>
                <a:cubicBezTo>
                  <a:pt x="92119" y="32516"/>
                  <a:pt x="92322" y="32480"/>
                  <a:pt x="92536" y="32421"/>
                </a:cubicBezTo>
                <a:close/>
                <a:moveTo>
                  <a:pt x="93977" y="33207"/>
                </a:moveTo>
                <a:cubicBezTo>
                  <a:pt x="93971" y="33212"/>
                  <a:pt x="93962" y="33215"/>
                  <a:pt x="93954" y="33220"/>
                </a:cubicBezTo>
                <a:lnTo>
                  <a:pt x="93954" y="33220"/>
                </a:lnTo>
                <a:cubicBezTo>
                  <a:pt x="93961" y="33216"/>
                  <a:pt x="93969" y="33211"/>
                  <a:pt x="93977" y="33207"/>
                </a:cubicBezTo>
                <a:close/>
                <a:moveTo>
                  <a:pt x="64616" y="32968"/>
                </a:moveTo>
                <a:lnTo>
                  <a:pt x="64616" y="32968"/>
                </a:lnTo>
                <a:cubicBezTo>
                  <a:pt x="64402" y="33052"/>
                  <a:pt x="64211" y="33147"/>
                  <a:pt x="64032" y="33242"/>
                </a:cubicBezTo>
                <a:cubicBezTo>
                  <a:pt x="63782" y="33266"/>
                  <a:pt x="63544" y="33314"/>
                  <a:pt x="63306" y="33337"/>
                </a:cubicBezTo>
                <a:cubicBezTo>
                  <a:pt x="63497" y="33266"/>
                  <a:pt x="63699" y="33195"/>
                  <a:pt x="63913" y="33099"/>
                </a:cubicBezTo>
                <a:cubicBezTo>
                  <a:pt x="64151" y="33064"/>
                  <a:pt x="64366" y="33016"/>
                  <a:pt x="64616" y="32968"/>
                </a:cubicBezTo>
                <a:close/>
                <a:moveTo>
                  <a:pt x="93949" y="33222"/>
                </a:moveTo>
                <a:lnTo>
                  <a:pt x="93949" y="33222"/>
                </a:lnTo>
                <a:cubicBezTo>
                  <a:pt x="93941" y="33226"/>
                  <a:pt x="93934" y="33232"/>
                  <a:pt x="93929" y="33242"/>
                </a:cubicBezTo>
                <a:cubicBezTo>
                  <a:pt x="93858" y="33278"/>
                  <a:pt x="93798" y="33314"/>
                  <a:pt x="93739" y="33349"/>
                </a:cubicBezTo>
                <a:cubicBezTo>
                  <a:pt x="93762" y="33326"/>
                  <a:pt x="93798" y="33314"/>
                  <a:pt x="93822" y="33278"/>
                </a:cubicBezTo>
                <a:cubicBezTo>
                  <a:pt x="93862" y="33258"/>
                  <a:pt x="93902" y="33246"/>
                  <a:pt x="93949" y="33222"/>
                </a:cubicBezTo>
                <a:close/>
                <a:moveTo>
                  <a:pt x="94203" y="32837"/>
                </a:moveTo>
                <a:lnTo>
                  <a:pt x="94203" y="32837"/>
                </a:lnTo>
                <a:cubicBezTo>
                  <a:pt x="94084" y="32945"/>
                  <a:pt x="93977" y="33028"/>
                  <a:pt x="93858" y="33111"/>
                </a:cubicBezTo>
                <a:cubicBezTo>
                  <a:pt x="93691" y="33207"/>
                  <a:pt x="93524" y="33302"/>
                  <a:pt x="93381" y="33373"/>
                </a:cubicBezTo>
                <a:cubicBezTo>
                  <a:pt x="93500" y="33266"/>
                  <a:pt x="93619" y="33159"/>
                  <a:pt x="93727" y="33040"/>
                </a:cubicBezTo>
                <a:cubicBezTo>
                  <a:pt x="93881" y="32968"/>
                  <a:pt x="94048" y="32909"/>
                  <a:pt x="94203" y="32837"/>
                </a:cubicBezTo>
                <a:close/>
                <a:moveTo>
                  <a:pt x="93441" y="32730"/>
                </a:moveTo>
                <a:lnTo>
                  <a:pt x="93441" y="32730"/>
                </a:lnTo>
                <a:cubicBezTo>
                  <a:pt x="93429" y="32754"/>
                  <a:pt x="93393" y="32778"/>
                  <a:pt x="93381" y="32802"/>
                </a:cubicBezTo>
                <a:lnTo>
                  <a:pt x="92977" y="33207"/>
                </a:lnTo>
                <a:cubicBezTo>
                  <a:pt x="92762" y="33302"/>
                  <a:pt x="92548" y="33373"/>
                  <a:pt x="92334" y="33445"/>
                </a:cubicBezTo>
                <a:cubicBezTo>
                  <a:pt x="92488" y="33278"/>
                  <a:pt x="92631" y="33123"/>
                  <a:pt x="92786" y="32945"/>
                </a:cubicBezTo>
                <a:cubicBezTo>
                  <a:pt x="93012" y="32885"/>
                  <a:pt x="93215" y="32802"/>
                  <a:pt x="93441" y="32730"/>
                </a:cubicBezTo>
                <a:close/>
                <a:moveTo>
                  <a:pt x="62806" y="33337"/>
                </a:moveTo>
                <a:cubicBezTo>
                  <a:pt x="62723" y="33385"/>
                  <a:pt x="62627" y="33421"/>
                  <a:pt x="62544" y="33457"/>
                </a:cubicBezTo>
                <a:cubicBezTo>
                  <a:pt x="62449" y="33480"/>
                  <a:pt x="62366" y="33492"/>
                  <a:pt x="62294" y="33504"/>
                </a:cubicBezTo>
                <a:cubicBezTo>
                  <a:pt x="62425" y="33457"/>
                  <a:pt x="62544" y="33409"/>
                  <a:pt x="62675" y="33373"/>
                </a:cubicBezTo>
                <a:cubicBezTo>
                  <a:pt x="62723" y="33373"/>
                  <a:pt x="62770" y="33349"/>
                  <a:pt x="62806" y="33337"/>
                </a:cubicBezTo>
                <a:close/>
                <a:moveTo>
                  <a:pt x="66759" y="33087"/>
                </a:moveTo>
                <a:lnTo>
                  <a:pt x="66759" y="33087"/>
                </a:lnTo>
                <a:cubicBezTo>
                  <a:pt x="66473" y="33254"/>
                  <a:pt x="66199" y="33433"/>
                  <a:pt x="65937" y="33611"/>
                </a:cubicBezTo>
                <a:cubicBezTo>
                  <a:pt x="65545" y="33623"/>
                  <a:pt x="65164" y="33635"/>
                  <a:pt x="64771" y="33671"/>
                </a:cubicBezTo>
                <a:cubicBezTo>
                  <a:pt x="65056" y="33504"/>
                  <a:pt x="65354" y="33337"/>
                  <a:pt x="65640" y="33195"/>
                </a:cubicBezTo>
                <a:cubicBezTo>
                  <a:pt x="66009" y="33159"/>
                  <a:pt x="66378" y="33123"/>
                  <a:pt x="66759" y="33087"/>
                </a:cubicBezTo>
                <a:close/>
                <a:moveTo>
                  <a:pt x="92667" y="32980"/>
                </a:moveTo>
                <a:lnTo>
                  <a:pt x="92667" y="32980"/>
                </a:lnTo>
                <a:cubicBezTo>
                  <a:pt x="92548" y="33111"/>
                  <a:pt x="92417" y="33266"/>
                  <a:pt x="92298" y="33397"/>
                </a:cubicBezTo>
                <a:cubicBezTo>
                  <a:pt x="92262" y="33433"/>
                  <a:pt x="92238" y="33457"/>
                  <a:pt x="92203" y="33504"/>
                </a:cubicBezTo>
                <a:cubicBezTo>
                  <a:pt x="91976" y="33576"/>
                  <a:pt x="91738" y="33671"/>
                  <a:pt x="91524" y="33730"/>
                </a:cubicBezTo>
                <a:cubicBezTo>
                  <a:pt x="91679" y="33552"/>
                  <a:pt x="91834" y="33349"/>
                  <a:pt x="92000" y="33171"/>
                </a:cubicBezTo>
                <a:cubicBezTo>
                  <a:pt x="92215" y="33123"/>
                  <a:pt x="92441" y="33040"/>
                  <a:pt x="92667" y="32980"/>
                </a:cubicBezTo>
                <a:close/>
                <a:moveTo>
                  <a:pt x="93488" y="33147"/>
                </a:moveTo>
                <a:lnTo>
                  <a:pt x="93488" y="33147"/>
                </a:lnTo>
                <a:cubicBezTo>
                  <a:pt x="93346" y="33266"/>
                  <a:pt x="93227" y="33385"/>
                  <a:pt x="93096" y="33504"/>
                </a:cubicBezTo>
                <a:cubicBezTo>
                  <a:pt x="92917" y="33576"/>
                  <a:pt x="92726" y="33671"/>
                  <a:pt x="92536" y="33754"/>
                </a:cubicBezTo>
                <a:cubicBezTo>
                  <a:pt x="92667" y="33623"/>
                  <a:pt x="92798" y="33504"/>
                  <a:pt x="92929" y="33373"/>
                </a:cubicBezTo>
                <a:cubicBezTo>
                  <a:pt x="93107" y="33302"/>
                  <a:pt x="93310" y="33218"/>
                  <a:pt x="93488" y="33147"/>
                </a:cubicBezTo>
                <a:close/>
                <a:moveTo>
                  <a:pt x="65128" y="33242"/>
                </a:moveTo>
                <a:lnTo>
                  <a:pt x="65128" y="33242"/>
                </a:lnTo>
                <a:cubicBezTo>
                  <a:pt x="64866" y="33397"/>
                  <a:pt x="64616" y="33552"/>
                  <a:pt x="64342" y="33695"/>
                </a:cubicBezTo>
                <a:cubicBezTo>
                  <a:pt x="63997" y="33730"/>
                  <a:pt x="63663" y="33742"/>
                  <a:pt x="63318" y="33778"/>
                </a:cubicBezTo>
                <a:cubicBezTo>
                  <a:pt x="63604" y="33623"/>
                  <a:pt x="63878" y="33492"/>
                  <a:pt x="64175" y="33361"/>
                </a:cubicBezTo>
                <a:cubicBezTo>
                  <a:pt x="64485" y="33314"/>
                  <a:pt x="64806" y="33278"/>
                  <a:pt x="65128" y="33242"/>
                </a:cubicBezTo>
                <a:close/>
                <a:moveTo>
                  <a:pt x="93429" y="33468"/>
                </a:moveTo>
                <a:cubicBezTo>
                  <a:pt x="93334" y="33552"/>
                  <a:pt x="93250" y="33611"/>
                  <a:pt x="93155" y="33683"/>
                </a:cubicBezTo>
                <a:cubicBezTo>
                  <a:pt x="93036" y="33754"/>
                  <a:pt x="92905" y="33838"/>
                  <a:pt x="92774" y="33897"/>
                </a:cubicBezTo>
                <a:cubicBezTo>
                  <a:pt x="92857" y="33814"/>
                  <a:pt x="92965" y="33730"/>
                  <a:pt x="93048" y="33647"/>
                </a:cubicBezTo>
                <a:cubicBezTo>
                  <a:pt x="93167" y="33599"/>
                  <a:pt x="93310" y="33540"/>
                  <a:pt x="93429" y="33468"/>
                </a:cubicBezTo>
                <a:close/>
                <a:moveTo>
                  <a:pt x="63580" y="33445"/>
                </a:moveTo>
                <a:lnTo>
                  <a:pt x="63580" y="33445"/>
                </a:lnTo>
                <a:cubicBezTo>
                  <a:pt x="63330" y="33564"/>
                  <a:pt x="63080" y="33695"/>
                  <a:pt x="62842" y="33838"/>
                </a:cubicBezTo>
                <a:cubicBezTo>
                  <a:pt x="62532" y="33861"/>
                  <a:pt x="62199" y="33897"/>
                  <a:pt x="61889" y="33933"/>
                </a:cubicBezTo>
                <a:cubicBezTo>
                  <a:pt x="62151" y="33814"/>
                  <a:pt x="62425" y="33695"/>
                  <a:pt x="62687" y="33599"/>
                </a:cubicBezTo>
                <a:cubicBezTo>
                  <a:pt x="62985" y="33540"/>
                  <a:pt x="63282" y="33492"/>
                  <a:pt x="63580" y="33445"/>
                </a:cubicBezTo>
                <a:close/>
                <a:moveTo>
                  <a:pt x="91893" y="33207"/>
                </a:moveTo>
                <a:cubicBezTo>
                  <a:pt x="91726" y="33397"/>
                  <a:pt x="91583" y="33576"/>
                  <a:pt x="91417" y="33766"/>
                </a:cubicBezTo>
                <a:cubicBezTo>
                  <a:pt x="91179" y="33849"/>
                  <a:pt x="90941" y="33921"/>
                  <a:pt x="90702" y="33980"/>
                </a:cubicBezTo>
                <a:cubicBezTo>
                  <a:pt x="90857" y="33790"/>
                  <a:pt x="91012" y="33588"/>
                  <a:pt x="91179" y="33385"/>
                </a:cubicBezTo>
                <a:lnTo>
                  <a:pt x="91893" y="33207"/>
                </a:lnTo>
                <a:close/>
                <a:moveTo>
                  <a:pt x="61961" y="33718"/>
                </a:moveTo>
                <a:lnTo>
                  <a:pt x="61961" y="33718"/>
                </a:lnTo>
                <a:cubicBezTo>
                  <a:pt x="61746" y="33802"/>
                  <a:pt x="61544" y="33909"/>
                  <a:pt x="61318" y="34016"/>
                </a:cubicBezTo>
                <a:cubicBezTo>
                  <a:pt x="61080" y="34040"/>
                  <a:pt x="60865" y="34076"/>
                  <a:pt x="60627" y="34099"/>
                </a:cubicBezTo>
                <a:cubicBezTo>
                  <a:pt x="60853" y="34016"/>
                  <a:pt x="61103" y="33921"/>
                  <a:pt x="61354" y="33838"/>
                </a:cubicBezTo>
                <a:cubicBezTo>
                  <a:pt x="61556" y="33790"/>
                  <a:pt x="61758" y="33754"/>
                  <a:pt x="61961" y="33718"/>
                </a:cubicBezTo>
                <a:close/>
                <a:moveTo>
                  <a:pt x="92774" y="33433"/>
                </a:moveTo>
                <a:lnTo>
                  <a:pt x="92774" y="33433"/>
                </a:lnTo>
                <a:cubicBezTo>
                  <a:pt x="92619" y="33576"/>
                  <a:pt x="92488" y="33707"/>
                  <a:pt x="92334" y="33849"/>
                </a:cubicBezTo>
                <a:cubicBezTo>
                  <a:pt x="92131" y="33933"/>
                  <a:pt x="91941" y="34028"/>
                  <a:pt x="91726" y="34099"/>
                </a:cubicBezTo>
                <a:cubicBezTo>
                  <a:pt x="91857" y="33945"/>
                  <a:pt x="92012" y="33802"/>
                  <a:pt x="92143" y="33647"/>
                </a:cubicBezTo>
                <a:lnTo>
                  <a:pt x="92774" y="33433"/>
                </a:lnTo>
                <a:close/>
                <a:moveTo>
                  <a:pt x="91726" y="32599"/>
                </a:moveTo>
                <a:lnTo>
                  <a:pt x="91726" y="32599"/>
                </a:lnTo>
                <a:cubicBezTo>
                  <a:pt x="91560" y="32802"/>
                  <a:pt x="91417" y="33016"/>
                  <a:pt x="91250" y="33218"/>
                </a:cubicBezTo>
                <a:cubicBezTo>
                  <a:pt x="91000" y="33278"/>
                  <a:pt x="90726" y="33337"/>
                  <a:pt x="90476" y="33397"/>
                </a:cubicBezTo>
                <a:cubicBezTo>
                  <a:pt x="87910" y="33956"/>
                  <a:pt x="85287" y="34134"/>
                  <a:pt x="82662" y="34134"/>
                </a:cubicBezTo>
                <a:cubicBezTo>
                  <a:pt x="80306" y="34134"/>
                  <a:pt x="77949" y="33990"/>
                  <a:pt x="75629" y="33849"/>
                </a:cubicBezTo>
                <a:cubicBezTo>
                  <a:pt x="73498" y="33718"/>
                  <a:pt x="71307" y="33576"/>
                  <a:pt x="69164" y="33564"/>
                </a:cubicBezTo>
                <a:cubicBezTo>
                  <a:pt x="68923" y="33561"/>
                  <a:pt x="68683" y="33559"/>
                  <a:pt x="68443" y="33559"/>
                </a:cubicBezTo>
                <a:cubicBezTo>
                  <a:pt x="67724" y="33559"/>
                  <a:pt x="67012" y="33573"/>
                  <a:pt x="66307" y="33599"/>
                </a:cubicBezTo>
                <a:cubicBezTo>
                  <a:pt x="66592" y="33421"/>
                  <a:pt x="66866" y="33242"/>
                  <a:pt x="67164" y="33064"/>
                </a:cubicBezTo>
                <a:cubicBezTo>
                  <a:pt x="68521" y="32968"/>
                  <a:pt x="69938" y="32909"/>
                  <a:pt x="71402" y="32909"/>
                </a:cubicBezTo>
                <a:cubicBezTo>
                  <a:pt x="73498" y="32909"/>
                  <a:pt x="75641" y="33004"/>
                  <a:pt x="77725" y="33099"/>
                </a:cubicBezTo>
                <a:cubicBezTo>
                  <a:pt x="79730" y="33192"/>
                  <a:pt x="81762" y="33285"/>
                  <a:pt x="83795" y="33285"/>
                </a:cubicBezTo>
                <a:cubicBezTo>
                  <a:pt x="86457" y="33285"/>
                  <a:pt x="89121" y="33126"/>
                  <a:pt x="91726" y="32599"/>
                </a:cubicBezTo>
                <a:close/>
                <a:moveTo>
                  <a:pt x="60330" y="34040"/>
                </a:moveTo>
                <a:cubicBezTo>
                  <a:pt x="60187" y="34099"/>
                  <a:pt x="60056" y="34147"/>
                  <a:pt x="59913" y="34207"/>
                </a:cubicBezTo>
                <a:cubicBezTo>
                  <a:pt x="59758" y="34230"/>
                  <a:pt x="59615" y="34242"/>
                  <a:pt x="59460" y="34278"/>
                </a:cubicBezTo>
                <a:cubicBezTo>
                  <a:pt x="59627" y="34219"/>
                  <a:pt x="59770" y="34171"/>
                  <a:pt x="59937" y="34135"/>
                </a:cubicBezTo>
                <a:cubicBezTo>
                  <a:pt x="60068" y="34099"/>
                  <a:pt x="60211" y="34076"/>
                  <a:pt x="60330" y="34040"/>
                </a:cubicBezTo>
                <a:close/>
                <a:moveTo>
                  <a:pt x="92774" y="33778"/>
                </a:moveTo>
                <a:lnTo>
                  <a:pt x="92774" y="33778"/>
                </a:lnTo>
                <a:cubicBezTo>
                  <a:pt x="92655" y="33873"/>
                  <a:pt x="92536" y="33969"/>
                  <a:pt x="92429" y="34076"/>
                </a:cubicBezTo>
                <a:cubicBezTo>
                  <a:pt x="92262" y="34159"/>
                  <a:pt x="92084" y="34254"/>
                  <a:pt x="91917" y="34326"/>
                </a:cubicBezTo>
                <a:cubicBezTo>
                  <a:pt x="92036" y="34230"/>
                  <a:pt x="92155" y="34111"/>
                  <a:pt x="92274" y="33992"/>
                </a:cubicBezTo>
                <a:lnTo>
                  <a:pt x="92774" y="33778"/>
                </a:lnTo>
                <a:close/>
                <a:moveTo>
                  <a:pt x="92560" y="34147"/>
                </a:moveTo>
                <a:lnTo>
                  <a:pt x="92560" y="34147"/>
                </a:lnTo>
                <a:cubicBezTo>
                  <a:pt x="92536" y="34159"/>
                  <a:pt x="92512" y="34183"/>
                  <a:pt x="92488" y="34207"/>
                </a:cubicBezTo>
                <a:cubicBezTo>
                  <a:pt x="92417" y="34230"/>
                  <a:pt x="92322" y="34290"/>
                  <a:pt x="92250" y="34338"/>
                </a:cubicBezTo>
                <a:cubicBezTo>
                  <a:pt x="92298" y="34302"/>
                  <a:pt x="92334" y="34278"/>
                  <a:pt x="92369" y="34230"/>
                </a:cubicBezTo>
                <a:cubicBezTo>
                  <a:pt x="92429" y="34207"/>
                  <a:pt x="92488" y="34171"/>
                  <a:pt x="92560" y="34147"/>
                </a:cubicBezTo>
                <a:close/>
                <a:moveTo>
                  <a:pt x="65723" y="33754"/>
                </a:moveTo>
                <a:lnTo>
                  <a:pt x="65723" y="33754"/>
                </a:lnTo>
                <a:cubicBezTo>
                  <a:pt x="65437" y="33945"/>
                  <a:pt x="65164" y="34147"/>
                  <a:pt x="64890" y="34350"/>
                </a:cubicBezTo>
                <a:cubicBezTo>
                  <a:pt x="64473" y="34350"/>
                  <a:pt x="64056" y="34373"/>
                  <a:pt x="63640" y="34373"/>
                </a:cubicBezTo>
                <a:cubicBezTo>
                  <a:pt x="63913" y="34195"/>
                  <a:pt x="64211" y="34016"/>
                  <a:pt x="64521" y="33838"/>
                </a:cubicBezTo>
                <a:cubicBezTo>
                  <a:pt x="64925" y="33802"/>
                  <a:pt x="65330" y="33790"/>
                  <a:pt x="65723" y="33754"/>
                </a:cubicBezTo>
                <a:close/>
                <a:moveTo>
                  <a:pt x="92012" y="33695"/>
                </a:moveTo>
                <a:lnTo>
                  <a:pt x="92012" y="33695"/>
                </a:lnTo>
                <a:cubicBezTo>
                  <a:pt x="91857" y="33861"/>
                  <a:pt x="91714" y="34016"/>
                  <a:pt x="91560" y="34159"/>
                </a:cubicBezTo>
                <a:cubicBezTo>
                  <a:pt x="91345" y="34242"/>
                  <a:pt x="91119" y="34338"/>
                  <a:pt x="90893" y="34409"/>
                </a:cubicBezTo>
                <a:cubicBezTo>
                  <a:pt x="91012" y="34278"/>
                  <a:pt x="91131" y="34159"/>
                  <a:pt x="91250" y="34028"/>
                </a:cubicBezTo>
                <a:cubicBezTo>
                  <a:pt x="91286" y="33980"/>
                  <a:pt x="91310" y="33945"/>
                  <a:pt x="91357" y="33909"/>
                </a:cubicBezTo>
                <a:cubicBezTo>
                  <a:pt x="91583" y="33838"/>
                  <a:pt x="91786" y="33778"/>
                  <a:pt x="92012" y="33695"/>
                </a:cubicBezTo>
                <a:close/>
                <a:moveTo>
                  <a:pt x="64092" y="33861"/>
                </a:moveTo>
                <a:cubicBezTo>
                  <a:pt x="63806" y="34040"/>
                  <a:pt x="63532" y="34219"/>
                  <a:pt x="63270" y="34397"/>
                </a:cubicBezTo>
                <a:cubicBezTo>
                  <a:pt x="62889" y="34409"/>
                  <a:pt x="62497" y="34433"/>
                  <a:pt x="62127" y="34445"/>
                </a:cubicBezTo>
                <a:lnTo>
                  <a:pt x="63020" y="33957"/>
                </a:lnTo>
                <a:cubicBezTo>
                  <a:pt x="63366" y="33921"/>
                  <a:pt x="63735" y="33897"/>
                  <a:pt x="64092" y="33861"/>
                </a:cubicBezTo>
                <a:close/>
                <a:moveTo>
                  <a:pt x="62532" y="33992"/>
                </a:moveTo>
                <a:lnTo>
                  <a:pt x="62532" y="33992"/>
                </a:lnTo>
                <a:cubicBezTo>
                  <a:pt x="62258" y="34147"/>
                  <a:pt x="61973" y="34314"/>
                  <a:pt x="61711" y="34469"/>
                </a:cubicBezTo>
                <a:cubicBezTo>
                  <a:pt x="61342" y="34504"/>
                  <a:pt x="60973" y="34516"/>
                  <a:pt x="60627" y="34540"/>
                </a:cubicBezTo>
                <a:cubicBezTo>
                  <a:pt x="60901" y="34397"/>
                  <a:pt x="61199" y="34266"/>
                  <a:pt x="61484" y="34111"/>
                </a:cubicBezTo>
                <a:cubicBezTo>
                  <a:pt x="61830" y="34076"/>
                  <a:pt x="62163" y="34028"/>
                  <a:pt x="62532" y="33992"/>
                </a:cubicBezTo>
                <a:close/>
                <a:moveTo>
                  <a:pt x="60937" y="34195"/>
                </a:moveTo>
                <a:cubicBezTo>
                  <a:pt x="60675" y="34326"/>
                  <a:pt x="60413" y="34445"/>
                  <a:pt x="60175" y="34576"/>
                </a:cubicBezTo>
                <a:cubicBezTo>
                  <a:pt x="59865" y="34611"/>
                  <a:pt x="59556" y="34635"/>
                  <a:pt x="59258" y="34671"/>
                </a:cubicBezTo>
                <a:cubicBezTo>
                  <a:pt x="59532" y="34552"/>
                  <a:pt x="59806" y="34433"/>
                  <a:pt x="60103" y="34314"/>
                </a:cubicBezTo>
                <a:cubicBezTo>
                  <a:pt x="60365" y="34278"/>
                  <a:pt x="60651" y="34230"/>
                  <a:pt x="60937" y="34195"/>
                </a:cubicBezTo>
                <a:close/>
                <a:moveTo>
                  <a:pt x="91250" y="33945"/>
                </a:moveTo>
                <a:lnTo>
                  <a:pt x="91202" y="33992"/>
                </a:lnTo>
                <a:cubicBezTo>
                  <a:pt x="91060" y="34159"/>
                  <a:pt x="90929" y="34302"/>
                  <a:pt x="90774" y="34469"/>
                </a:cubicBezTo>
                <a:cubicBezTo>
                  <a:pt x="90548" y="34564"/>
                  <a:pt x="90310" y="34635"/>
                  <a:pt x="90095" y="34707"/>
                </a:cubicBezTo>
                <a:cubicBezTo>
                  <a:pt x="90250" y="34528"/>
                  <a:pt x="90405" y="34338"/>
                  <a:pt x="90548" y="34159"/>
                </a:cubicBezTo>
                <a:cubicBezTo>
                  <a:pt x="90786" y="34088"/>
                  <a:pt x="91024" y="34016"/>
                  <a:pt x="91250" y="33945"/>
                </a:cubicBezTo>
                <a:close/>
                <a:moveTo>
                  <a:pt x="92084" y="34076"/>
                </a:moveTo>
                <a:lnTo>
                  <a:pt x="92084" y="34076"/>
                </a:lnTo>
                <a:cubicBezTo>
                  <a:pt x="91953" y="34207"/>
                  <a:pt x="91798" y="34326"/>
                  <a:pt x="91667" y="34445"/>
                </a:cubicBezTo>
                <a:cubicBezTo>
                  <a:pt x="91476" y="34540"/>
                  <a:pt x="91286" y="34635"/>
                  <a:pt x="91083" y="34731"/>
                </a:cubicBezTo>
                <a:cubicBezTo>
                  <a:pt x="91226" y="34588"/>
                  <a:pt x="91369" y="34457"/>
                  <a:pt x="91500" y="34314"/>
                </a:cubicBezTo>
                <a:cubicBezTo>
                  <a:pt x="91703" y="34230"/>
                  <a:pt x="91893" y="34159"/>
                  <a:pt x="92084" y="34076"/>
                </a:cubicBezTo>
                <a:close/>
                <a:moveTo>
                  <a:pt x="59389" y="34433"/>
                </a:moveTo>
                <a:lnTo>
                  <a:pt x="59389" y="34433"/>
                </a:lnTo>
                <a:cubicBezTo>
                  <a:pt x="59163" y="34528"/>
                  <a:pt x="58937" y="34635"/>
                  <a:pt x="58698" y="34742"/>
                </a:cubicBezTo>
                <a:cubicBezTo>
                  <a:pt x="58436" y="34766"/>
                  <a:pt x="58163" y="34814"/>
                  <a:pt x="57901" y="34850"/>
                </a:cubicBezTo>
                <a:cubicBezTo>
                  <a:pt x="58139" y="34754"/>
                  <a:pt x="58389" y="34647"/>
                  <a:pt x="58639" y="34564"/>
                </a:cubicBezTo>
                <a:cubicBezTo>
                  <a:pt x="58889" y="34516"/>
                  <a:pt x="59151" y="34469"/>
                  <a:pt x="59389" y="34433"/>
                </a:cubicBezTo>
                <a:close/>
                <a:moveTo>
                  <a:pt x="92012" y="34409"/>
                </a:moveTo>
                <a:lnTo>
                  <a:pt x="92012" y="34409"/>
                </a:lnTo>
                <a:cubicBezTo>
                  <a:pt x="91953" y="34457"/>
                  <a:pt x="91905" y="34504"/>
                  <a:pt x="91845" y="34552"/>
                </a:cubicBezTo>
                <a:cubicBezTo>
                  <a:pt x="91798" y="34576"/>
                  <a:pt x="91774" y="34611"/>
                  <a:pt x="91726" y="34635"/>
                </a:cubicBezTo>
                <a:cubicBezTo>
                  <a:pt x="91583" y="34707"/>
                  <a:pt x="91441" y="34802"/>
                  <a:pt x="91298" y="34873"/>
                </a:cubicBezTo>
                <a:cubicBezTo>
                  <a:pt x="91417" y="34790"/>
                  <a:pt x="91524" y="34695"/>
                  <a:pt x="91607" y="34611"/>
                </a:cubicBezTo>
                <a:cubicBezTo>
                  <a:pt x="91738" y="34552"/>
                  <a:pt x="91881" y="34469"/>
                  <a:pt x="92012" y="34409"/>
                </a:cubicBezTo>
                <a:close/>
                <a:moveTo>
                  <a:pt x="57710" y="34754"/>
                </a:moveTo>
                <a:cubicBezTo>
                  <a:pt x="57555" y="34814"/>
                  <a:pt x="57389" y="34873"/>
                  <a:pt x="57246" y="34945"/>
                </a:cubicBezTo>
                <a:cubicBezTo>
                  <a:pt x="57079" y="34981"/>
                  <a:pt x="56901" y="35004"/>
                  <a:pt x="56734" y="35040"/>
                </a:cubicBezTo>
                <a:cubicBezTo>
                  <a:pt x="56901" y="34981"/>
                  <a:pt x="57079" y="34933"/>
                  <a:pt x="57246" y="34873"/>
                </a:cubicBezTo>
                <a:cubicBezTo>
                  <a:pt x="57389" y="34826"/>
                  <a:pt x="57544" y="34802"/>
                  <a:pt x="57710" y="34754"/>
                </a:cubicBezTo>
                <a:close/>
                <a:moveTo>
                  <a:pt x="91357" y="34373"/>
                </a:moveTo>
                <a:lnTo>
                  <a:pt x="90929" y="34802"/>
                </a:lnTo>
                <a:cubicBezTo>
                  <a:pt x="90714" y="34885"/>
                  <a:pt x="90512" y="34981"/>
                  <a:pt x="90286" y="35064"/>
                </a:cubicBezTo>
                <a:cubicBezTo>
                  <a:pt x="90429" y="34933"/>
                  <a:pt x="90583" y="34766"/>
                  <a:pt x="90726" y="34611"/>
                </a:cubicBezTo>
                <a:cubicBezTo>
                  <a:pt x="90941" y="34528"/>
                  <a:pt x="91143" y="34457"/>
                  <a:pt x="91357" y="34373"/>
                </a:cubicBezTo>
                <a:close/>
                <a:moveTo>
                  <a:pt x="91107" y="33397"/>
                </a:moveTo>
                <a:lnTo>
                  <a:pt x="91107" y="33397"/>
                </a:lnTo>
                <a:cubicBezTo>
                  <a:pt x="90941" y="33599"/>
                  <a:pt x="90786" y="33802"/>
                  <a:pt x="90631" y="33992"/>
                </a:cubicBezTo>
                <a:cubicBezTo>
                  <a:pt x="90107" y="34147"/>
                  <a:pt x="89583" y="34278"/>
                  <a:pt x="89059" y="34397"/>
                </a:cubicBezTo>
                <a:cubicBezTo>
                  <a:pt x="86547" y="34962"/>
                  <a:pt x="83973" y="35152"/>
                  <a:pt x="81390" y="35152"/>
                </a:cubicBezTo>
                <a:cubicBezTo>
                  <a:pt x="78747" y="35152"/>
                  <a:pt x="76093" y="34953"/>
                  <a:pt x="73486" y="34754"/>
                </a:cubicBezTo>
                <a:cubicBezTo>
                  <a:pt x="71319" y="34588"/>
                  <a:pt x="69081" y="34433"/>
                  <a:pt x="66890" y="34373"/>
                </a:cubicBezTo>
                <a:cubicBezTo>
                  <a:pt x="66318" y="34350"/>
                  <a:pt x="65759" y="34350"/>
                  <a:pt x="65187" y="34350"/>
                </a:cubicBezTo>
                <a:cubicBezTo>
                  <a:pt x="65461" y="34147"/>
                  <a:pt x="65759" y="33945"/>
                  <a:pt x="66056" y="33742"/>
                </a:cubicBezTo>
                <a:cubicBezTo>
                  <a:pt x="67069" y="33718"/>
                  <a:pt x="68092" y="33695"/>
                  <a:pt x="69140" y="33695"/>
                </a:cubicBezTo>
                <a:cubicBezTo>
                  <a:pt x="71283" y="33730"/>
                  <a:pt x="73462" y="33861"/>
                  <a:pt x="75593" y="33980"/>
                </a:cubicBezTo>
                <a:cubicBezTo>
                  <a:pt x="77935" y="34122"/>
                  <a:pt x="80311" y="34266"/>
                  <a:pt x="82684" y="34266"/>
                </a:cubicBezTo>
                <a:cubicBezTo>
                  <a:pt x="85307" y="34266"/>
                  <a:pt x="87925" y="34090"/>
                  <a:pt x="90488" y="33540"/>
                </a:cubicBezTo>
                <a:cubicBezTo>
                  <a:pt x="90702" y="33492"/>
                  <a:pt x="90893" y="33445"/>
                  <a:pt x="91107" y="33397"/>
                </a:cubicBezTo>
                <a:close/>
                <a:moveTo>
                  <a:pt x="63068" y="34528"/>
                </a:moveTo>
                <a:lnTo>
                  <a:pt x="63068" y="34528"/>
                </a:lnTo>
                <a:cubicBezTo>
                  <a:pt x="62782" y="34731"/>
                  <a:pt x="62497" y="34933"/>
                  <a:pt x="62211" y="35147"/>
                </a:cubicBezTo>
                <a:cubicBezTo>
                  <a:pt x="61794" y="35147"/>
                  <a:pt x="61365" y="35147"/>
                  <a:pt x="60949" y="35159"/>
                </a:cubicBezTo>
                <a:cubicBezTo>
                  <a:pt x="61258" y="34969"/>
                  <a:pt x="61556" y="34766"/>
                  <a:pt x="61877" y="34588"/>
                </a:cubicBezTo>
                <a:cubicBezTo>
                  <a:pt x="62258" y="34564"/>
                  <a:pt x="62663" y="34552"/>
                  <a:pt x="63068" y="34528"/>
                </a:cubicBezTo>
                <a:close/>
                <a:moveTo>
                  <a:pt x="64699" y="34492"/>
                </a:moveTo>
                <a:cubicBezTo>
                  <a:pt x="64413" y="34695"/>
                  <a:pt x="64140" y="34921"/>
                  <a:pt x="63866" y="35159"/>
                </a:cubicBezTo>
                <a:cubicBezTo>
                  <a:pt x="63425" y="35135"/>
                  <a:pt x="62973" y="35135"/>
                  <a:pt x="62544" y="35135"/>
                </a:cubicBezTo>
                <a:cubicBezTo>
                  <a:pt x="62830" y="34933"/>
                  <a:pt x="63128" y="34731"/>
                  <a:pt x="63437" y="34516"/>
                </a:cubicBezTo>
                <a:cubicBezTo>
                  <a:pt x="63854" y="34504"/>
                  <a:pt x="64271" y="34492"/>
                  <a:pt x="64699" y="34492"/>
                </a:cubicBezTo>
                <a:close/>
                <a:moveTo>
                  <a:pt x="61473" y="34611"/>
                </a:moveTo>
                <a:lnTo>
                  <a:pt x="61473" y="34611"/>
                </a:lnTo>
                <a:cubicBezTo>
                  <a:pt x="61175" y="34790"/>
                  <a:pt x="60889" y="34969"/>
                  <a:pt x="60627" y="35159"/>
                </a:cubicBezTo>
                <a:lnTo>
                  <a:pt x="59413" y="35207"/>
                </a:lnTo>
                <a:cubicBezTo>
                  <a:pt x="59710" y="35028"/>
                  <a:pt x="60008" y="34861"/>
                  <a:pt x="60330" y="34695"/>
                </a:cubicBezTo>
                <a:cubicBezTo>
                  <a:pt x="60699" y="34671"/>
                  <a:pt x="61080" y="34635"/>
                  <a:pt x="61473" y="34611"/>
                </a:cubicBezTo>
                <a:close/>
                <a:moveTo>
                  <a:pt x="59877" y="34742"/>
                </a:moveTo>
                <a:cubicBezTo>
                  <a:pt x="59591" y="34909"/>
                  <a:pt x="59318" y="35064"/>
                  <a:pt x="59044" y="35231"/>
                </a:cubicBezTo>
                <a:cubicBezTo>
                  <a:pt x="58675" y="35242"/>
                  <a:pt x="58317" y="35278"/>
                  <a:pt x="57948" y="35302"/>
                </a:cubicBezTo>
                <a:cubicBezTo>
                  <a:pt x="58246" y="35159"/>
                  <a:pt x="58544" y="35004"/>
                  <a:pt x="58853" y="34861"/>
                </a:cubicBezTo>
                <a:cubicBezTo>
                  <a:pt x="59187" y="34814"/>
                  <a:pt x="59532" y="34790"/>
                  <a:pt x="59877" y="34742"/>
                </a:cubicBezTo>
                <a:close/>
                <a:moveTo>
                  <a:pt x="91143" y="35064"/>
                </a:moveTo>
                <a:lnTo>
                  <a:pt x="91143" y="35064"/>
                </a:lnTo>
                <a:cubicBezTo>
                  <a:pt x="91107" y="35100"/>
                  <a:pt x="91072" y="35123"/>
                  <a:pt x="91024" y="35159"/>
                </a:cubicBezTo>
                <a:cubicBezTo>
                  <a:pt x="90964" y="35207"/>
                  <a:pt x="90881" y="35266"/>
                  <a:pt x="90786" y="35302"/>
                </a:cubicBezTo>
                <a:cubicBezTo>
                  <a:pt x="90833" y="35266"/>
                  <a:pt x="90881" y="35231"/>
                  <a:pt x="90929" y="35183"/>
                </a:cubicBezTo>
                <a:cubicBezTo>
                  <a:pt x="91000" y="35147"/>
                  <a:pt x="91072" y="35112"/>
                  <a:pt x="91143" y="35064"/>
                </a:cubicBezTo>
                <a:close/>
                <a:moveTo>
                  <a:pt x="91369" y="34731"/>
                </a:moveTo>
                <a:lnTo>
                  <a:pt x="91369" y="34731"/>
                </a:lnTo>
                <a:cubicBezTo>
                  <a:pt x="91238" y="34826"/>
                  <a:pt x="91119" y="34933"/>
                  <a:pt x="90988" y="35052"/>
                </a:cubicBezTo>
                <a:cubicBezTo>
                  <a:pt x="90810" y="35147"/>
                  <a:pt x="90643" y="35231"/>
                  <a:pt x="90464" y="35326"/>
                </a:cubicBezTo>
                <a:cubicBezTo>
                  <a:pt x="90595" y="35207"/>
                  <a:pt x="90726" y="35088"/>
                  <a:pt x="90845" y="34969"/>
                </a:cubicBezTo>
                <a:cubicBezTo>
                  <a:pt x="91024" y="34885"/>
                  <a:pt x="91202" y="34814"/>
                  <a:pt x="91369" y="34731"/>
                </a:cubicBezTo>
                <a:close/>
                <a:moveTo>
                  <a:pt x="90607" y="34647"/>
                </a:moveTo>
                <a:cubicBezTo>
                  <a:pt x="90464" y="34814"/>
                  <a:pt x="90298" y="34981"/>
                  <a:pt x="90155" y="35123"/>
                </a:cubicBezTo>
                <a:cubicBezTo>
                  <a:pt x="89917" y="35231"/>
                  <a:pt x="89702" y="35302"/>
                  <a:pt x="89476" y="35397"/>
                </a:cubicBezTo>
                <a:cubicBezTo>
                  <a:pt x="89631" y="35231"/>
                  <a:pt x="89798" y="35052"/>
                  <a:pt x="89940" y="34873"/>
                </a:cubicBezTo>
                <a:lnTo>
                  <a:pt x="90607" y="34647"/>
                </a:lnTo>
                <a:close/>
                <a:moveTo>
                  <a:pt x="58329" y="34921"/>
                </a:moveTo>
                <a:lnTo>
                  <a:pt x="58329" y="34921"/>
                </a:lnTo>
                <a:cubicBezTo>
                  <a:pt x="58044" y="35052"/>
                  <a:pt x="57782" y="35183"/>
                  <a:pt x="57508" y="35338"/>
                </a:cubicBezTo>
                <a:cubicBezTo>
                  <a:pt x="57174" y="35362"/>
                  <a:pt x="56829" y="35397"/>
                  <a:pt x="56496" y="35433"/>
                </a:cubicBezTo>
                <a:cubicBezTo>
                  <a:pt x="56782" y="35302"/>
                  <a:pt x="57079" y="35183"/>
                  <a:pt x="57377" y="35064"/>
                </a:cubicBezTo>
                <a:cubicBezTo>
                  <a:pt x="57686" y="35004"/>
                  <a:pt x="58020" y="34969"/>
                  <a:pt x="58329" y="34921"/>
                </a:cubicBezTo>
                <a:close/>
                <a:moveTo>
                  <a:pt x="56734" y="35147"/>
                </a:moveTo>
                <a:lnTo>
                  <a:pt x="56734" y="35147"/>
                </a:lnTo>
                <a:cubicBezTo>
                  <a:pt x="56484" y="35278"/>
                  <a:pt x="56246" y="35385"/>
                  <a:pt x="56008" y="35481"/>
                </a:cubicBezTo>
                <a:cubicBezTo>
                  <a:pt x="55710" y="35516"/>
                  <a:pt x="55424" y="35564"/>
                  <a:pt x="55150" y="35588"/>
                </a:cubicBezTo>
                <a:cubicBezTo>
                  <a:pt x="55400" y="35481"/>
                  <a:pt x="55662" y="35397"/>
                  <a:pt x="55936" y="35290"/>
                </a:cubicBezTo>
                <a:cubicBezTo>
                  <a:pt x="56198" y="35242"/>
                  <a:pt x="56472" y="35183"/>
                  <a:pt x="56734" y="35147"/>
                </a:cubicBezTo>
                <a:close/>
                <a:moveTo>
                  <a:pt x="90655" y="35040"/>
                </a:moveTo>
                <a:cubicBezTo>
                  <a:pt x="90524" y="35171"/>
                  <a:pt x="90369" y="35290"/>
                  <a:pt x="90238" y="35421"/>
                </a:cubicBezTo>
                <a:cubicBezTo>
                  <a:pt x="90048" y="35516"/>
                  <a:pt x="89857" y="35623"/>
                  <a:pt x="89643" y="35707"/>
                </a:cubicBezTo>
                <a:cubicBezTo>
                  <a:pt x="89798" y="35576"/>
                  <a:pt x="89929" y="35421"/>
                  <a:pt x="90071" y="35278"/>
                </a:cubicBezTo>
                <a:cubicBezTo>
                  <a:pt x="90274" y="35207"/>
                  <a:pt x="90464" y="35112"/>
                  <a:pt x="90655" y="35040"/>
                </a:cubicBezTo>
                <a:close/>
                <a:moveTo>
                  <a:pt x="55043" y="35481"/>
                </a:moveTo>
                <a:lnTo>
                  <a:pt x="55043" y="35481"/>
                </a:lnTo>
                <a:cubicBezTo>
                  <a:pt x="54865" y="35564"/>
                  <a:pt x="54698" y="35623"/>
                  <a:pt x="54519" y="35695"/>
                </a:cubicBezTo>
                <a:lnTo>
                  <a:pt x="53936" y="35778"/>
                </a:lnTo>
                <a:lnTo>
                  <a:pt x="54519" y="35600"/>
                </a:lnTo>
                <a:cubicBezTo>
                  <a:pt x="54698" y="35564"/>
                  <a:pt x="54865" y="35516"/>
                  <a:pt x="55043" y="35481"/>
                </a:cubicBezTo>
                <a:close/>
                <a:moveTo>
                  <a:pt x="90631" y="35350"/>
                </a:moveTo>
                <a:lnTo>
                  <a:pt x="90631" y="35350"/>
                </a:lnTo>
                <a:cubicBezTo>
                  <a:pt x="90524" y="35421"/>
                  <a:pt x="90417" y="35516"/>
                  <a:pt x="90333" y="35588"/>
                </a:cubicBezTo>
                <a:cubicBezTo>
                  <a:pt x="90167" y="35683"/>
                  <a:pt x="90012" y="35766"/>
                  <a:pt x="89869" y="35838"/>
                </a:cubicBezTo>
                <a:cubicBezTo>
                  <a:pt x="89976" y="35754"/>
                  <a:pt x="90071" y="35659"/>
                  <a:pt x="90190" y="35564"/>
                </a:cubicBezTo>
                <a:cubicBezTo>
                  <a:pt x="90345" y="35481"/>
                  <a:pt x="90476" y="35409"/>
                  <a:pt x="90631" y="35350"/>
                </a:cubicBezTo>
                <a:close/>
                <a:moveTo>
                  <a:pt x="60425" y="35278"/>
                </a:moveTo>
                <a:cubicBezTo>
                  <a:pt x="60127" y="35481"/>
                  <a:pt x="59853" y="35683"/>
                  <a:pt x="59568" y="35897"/>
                </a:cubicBezTo>
                <a:cubicBezTo>
                  <a:pt x="59139" y="35897"/>
                  <a:pt x="58698" y="35897"/>
                  <a:pt x="58270" y="35921"/>
                </a:cubicBezTo>
                <a:cubicBezTo>
                  <a:pt x="58567" y="35719"/>
                  <a:pt x="58877" y="35528"/>
                  <a:pt x="59198" y="35338"/>
                </a:cubicBezTo>
                <a:cubicBezTo>
                  <a:pt x="59591" y="35302"/>
                  <a:pt x="60008" y="35290"/>
                  <a:pt x="60425" y="35278"/>
                </a:cubicBezTo>
                <a:close/>
                <a:moveTo>
                  <a:pt x="62044" y="35266"/>
                </a:moveTo>
                <a:cubicBezTo>
                  <a:pt x="61770" y="35481"/>
                  <a:pt x="61484" y="35707"/>
                  <a:pt x="61199" y="35945"/>
                </a:cubicBezTo>
                <a:cubicBezTo>
                  <a:pt x="60758" y="35933"/>
                  <a:pt x="60294" y="35921"/>
                  <a:pt x="59865" y="35921"/>
                </a:cubicBezTo>
                <a:cubicBezTo>
                  <a:pt x="60163" y="35695"/>
                  <a:pt x="60461" y="35481"/>
                  <a:pt x="60770" y="35278"/>
                </a:cubicBezTo>
                <a:cubicBezTo>
                  <a:pt x="61199" y="35266"/>
                  <a:pt x="61615" y="35266"/>
                  <a:pt x="62044" y="35266"/>
                </a:cubicBezTo>
                <a:close/>
                <a:moveTo>
                  <a:pt x="58817" y="35362"/>
                </a:moveTo>
                <a:lnTo>
                  <a:pt x="58817" y="35362"/>
                </a:lnTo>
                <a:cubicBezTo>
                  <a:pt x="58520" y="35540"/>
                  <a:pt x="58246" y="35731"/>
                  <a:pt x="57948" y="35933"/>
                </a:cubicBezTo>
                <a:cubicBezTo>
                  <a:pt x="57532" y="35945"/>
                  <a:pt x="57127" y="35957"/>
                  <a:pt x="56722" y="35969"/>
                </a:cubicBezTo>
                <a:cubicBezTo>
                  <a:pt x="57032" y="35790"/>
                  <a:pt x="57353" y="35612"/>
                  <a:pt x="57674" y="35457"/>
                </a:cubicBezTo>
                <a:cubicBezTo>
                  <a:pt x="58044" y="35409"/>
                  <a:pt x="58436" y="35385"/>
                  <a:pt x="58817" y="35362"/>
                </a:cubicBezTo>
                <a:close/>
                <a:moveTo>
                  <a:pt x="62377" y="35254"/>
                </a:moveTo>
                <a:cubicBezTo>
                  <a:pt x="62830" y="35254"/>
                  <a:pt x="63270" y="35254"/>
                  <a:pt x="63735" y="35278"/>
                </a:cubicBezTo>
                <a:cubicBezTo>
                  <a:pt x="63449" y="35516"/>
                  <a:pt x="63163" y="35754"/>
                  <a:pt x="62901" y="36004"/>
                </a:cubicBezTo>
                <a:cubicBezTo>
                  <a:pt x="62723" y="35993"/>
                  <a:pt x="62556" y="35993"/>
                  <a:pt x="62377" y="35981"/>
                </a:cubicBezTo>
                <a:cubicBezTo>
                  <a:pt x="62080" y="35957"/>
                  <a:pt x="61794" y="35945"/>
                  <a:pt x="61496" y="35945"/>
                </a:cubicBezTo>
                <a:cubicBezTo>
                  <a:pt x="61782" y="35707"/>
                  <a:pt x="62080" y="35481"/>
                  <a:pt x="62377" y="35254"/>
                </a:cubicBezTo>
                <a:close/>
                <a:moveTo>
                  <a:pt x="57234" y="35469"/>
                </a:moveTo>
                <a:lnTo>
                  <a:pt x="57234" y="35469"/>
                </a:lnTo>
                <a:cubicBezTo>
                  <a:pt x="56948" y="35647"/>
                  <a:pt x="56651" y="35814"/>
                  <a:pt x="56365" y="35981"/>
                </a:cubicBezTo>
                <a:cubicBezTo>
                  <a:pt x="55984" y="35993"/>
                  <a:pt x="55591" y="36016"/>
                  <a:pt x="55210" y="36052"/>
                </a:cubicBezTo>
                <a:cubicBezTo>
                  <a:pt x="55519" y="35885"/>
                  <a:pt x="55829" y="35731"/>
                  <a:pt x="56139" y="35588"/>
                </a:cubicBezTo>
                <a:cubicBezTo>
                  <a:pt x="56496" y="35540"/>
                  <a:pt x="56877" y="35516"/>
                  <a:pt x="57234" y="35469"/>
                </a:cubicBezTo>
                <a:close/>
                <a:moveTo>
                  <a:pt x="89940" y="35338"/>
                </a:moveTo>
                <a:lnTo>
                  <a:pt x="89940" y="35338"/>
                </a:lnTo>
                <a:cubicBezTo>
                  <a:pt x="89798" y="35481"/>
                  <a:pt x="89643" y="35635"/>
                  <a:pt x="89476" y="35778"/>
                </a:cubicBezTo>
                <a:cubicBezTo>
                  <a:pt x="89274" y="35874"/>
                  <a:pt x="89059" y="35981"/>
                  <a:pt x="88845" y="36064"/>
                </a:cubicBezTo>
                <a:cubicBezTo>
                  <a:pt x="89000" y="35897"/>
                  <a:pt x="89155" y="35731"/>
                  <a:pt x="89297" y="35576"/>
                </a:cubicBezTo>
                <a:cubicBezTo>
                  <a:pt x="89512" y="35504"/>
                  <a:pt x="89738" y="35409"/>
                  <a:pt x="89940" y="35338"/>
                </a:cubicBezTo>
                <a:close/>
                <a:moveTo>
                  <a:pt x="90464" y="34159"/>
                </a:moveTo>
                <a:lnTo>
                  <a:pt x="90464" y="34159"/>
                </a:lnTo>
                <a:cubicBezTo>
                  <a:pt x="90310" y="34373"/>
                  <a:pt x="90167" y="34540"/>
                  <a:pt x="90000" y="34742"/>
                </a:cubicBezTo>
                <a:cubicBezTo>
                  <a:pt x="89226" y="34992"/>
                  <a:pt x="88440" y="35219"/>
                  <a:pt x="87654" y="35397"/>
                </a:cubicBezTo>
                <a:cubicBezTo>
                  <a:pt x="85169" y="35963"/>
                  <a:pt x="82629" y="36159"/>
                  <a:pt x="80080" y="36159"/>
                </a:cubicBezTo>
                <a:cubicBezTo>
                  <a:pt x="77158" y="36159"/>
                  <a:pt x="74223" y="35902"/>
                  <a:pt x="71343" y="35647"/>
                </a:cubicBezTo>
                <a:cubicBezTo>
                  <a:pt x="69140" y="35457"/>
                  <a:pt x="66854" y="35266"/>
                  <a:pt x="64628" y="35171"/>
                </a:cubicBezTo>
                <a:cubicBezTo>
                  <a:pt x="64461" y="35171"/>
                  <a:pt x="64318" y="35159"/>
                  <a:pt x="64151" y="35159"/>
                </a:cubicBezTo>
                <a:cubicBezTo>
                  <a:pt x="64413" y="34933"/>
                  <a:pt x="64699" y="34707"/>
                  <a:pt x="65009" y="34469"/>
                </a:cubicBezTo>
                <a:cubicBezTo>
                  <a:pt x="65628" y="34469"/>
                  <a:pt x="66247" y="34469"/>
                  <a:pt x="66878" y="34492"/>
                </a:cubicBezTo>
                <a:cubicBezTo>
                  <a:pt x="69057" y="34528"/>
                  <a:pt x="71295" y="34707"/>
                  <a:pt x="73450" y="34873"/>
                </a:cubicBezTo>
                <a:cubicBezTo>
                  <a:pt x="76064" y="35072"/>
                  <a:pt x="78723" y="35271"/>
                  <a:pt x="81372" y="35271"/>
                </a:cubicBezTo>
                <a:cubicBezTo>
                  <a:pt x="83961" y="35271"/>
                  <a:pt x="86541" y="35081"/>
                  <a:pt x="89059" y="34516"/>
                </a:cubicBezTo>
                <a:cubicBezTo>
                  <a:pt x="89536" y="34409"/>
                  <a:pt x="90000" y="34290"/>
                  <a:pt x="90464" y="34159"/>
                </a:cubicBezTo>
                <a:close/>
                <a:moveTo>
                  <a:pt x="55662" y="35647"/>
                </a:moveTo>
                <a:cubicBezTo>
                  <a:pt x="55388" y="35778"/>
                  <a:pt x="55103" y="35933"/>
                  <a:pt x="54817" y="36076"/>
                </a:cubicBezTo>
                <a:cubicBezTo>
                  <a:pt x="54460" y="36112"/>
                  <a:pt x="54103" y="36135"/>
                  <a:pt x="53757" y="36183"/>
                </a:cubicBezTo>
                <a:cubicBezTo>
                  <a:pt x="54055" y="36052"/>
                  <a:pt x="54353" y="35921"/>
                  <a:pt x="54674" y="35802"/>
                </a:cubicBezTo>
                <a:cubicBezTo>
                  <a:pt x="54996" y="35731"/>
                  <a:pt x="55329" y="35695"/>
                  <a:pt x="55662" y="35647"/>
                </a:cubicBezTo>
                <a:close/>
                <a:moveTo>
                  <a:pt x="89774" y="36004"/>
                </a:moveTo>
                <a:lnTo>
                  <a:pt x="89774" y="36004"/>
                </a:lnTo>
                <a:cubicBezTo>
                  <a:pt x="89738" y="36040"/>
                  <a:pt x="89690" y="36076"/>
                  <a:pt x="89631" y="36112"/>
                </a:cubicBezTo>
                <a:cubicBezTo>
                  <a:pt x="89536" y="36171"/>
                  <a:pt x="89440" y="36231"/>
                  <a:pt x="89333" y="36290"/>
                </a:cubicBezTo>
                <a:cubicBezTo>
                  <a:pt x="89393" y="36243"/>
                  <a:pt x="89464" y="36183"/>
                  <a:pt x="89524" y="36135"/>
                </a:cubicBezTo>
                <a:cubicBezTo>
                  <a:pt x="89619" y="36100"/>
                  <a:pt x="89690" y="36052"/>
                  <a:pt x="89774" y="36004"/>
                </a:cubicBezTo>
                <a:close/>
                <a:moveTo>
                  <a:pt x="89964" y="35683"/>
                </a:moveTo>
                <a:lnTo>
                  <a:pt x="89964" y="35683"/>
                </a:lnTo>
                <a:cubicBezTo>
                  <a:pt x="89857" y="35778"/>
                  <a:pt x="89738" y="35897"/>
                  <a:pt x="89595" y="36004"/>
                </a:cubicBezTo>
                <a:cubicBezTo>
                  <a:pt x="89417" y="36112"/>
                  <a:pt x="89226" y="36195"/>
                  <a:pt x="89036" y="36302"/>
                </a:cubicBezTo>
                <a:cubicBezTo>
                  <a:pt x="89167" y="36171"/>
                  <a:pt x="89297" y="36028"/>
                  <a:pt x="89440" y="35921"/>
                </a:cubicBezTo>
                <a:cubicBezTo>
                  <a:pt x="89619" y="35838"/>
                  <a:pt x="89798" y="35754"/>
                  <a:pt x="89964" y="35683"/>
                </a:cubicBezTo>
                <a:close/>
                <a:moveTo>
                  <a:pt x="54055" y="35885"/>
                </a:moveTo>
                <a:lnTo>
                  <a:pt x="54055" y="35885"/>
                </a:lnTo>
                <a:cubicBezTo>
                  <a:pt x="53805" y="35993"/>
                  <a:pt x="53555" y="36112"/>
                  <a:pt x="53305" y="36231"/>
                </a:cubicBezTo>
                <a:cubicBezTo>
                  <a:pt x="52983" y="36255"/>
                  <a:pt x="52686" y="36302"/>
                  <a:pt x="52376" y="36350"/>
                </a:cubicBezTo>
                <a:cubicBezTo>
                  <a:pt x="52662" y="36243"/>
                  <a:pt x="52924" y="36135"/>
                  <a:pt x="53210" y="36028"/>
                </a:cubicBezTo>
                <a:cubicBezTo>
                  <a:pt x="53495" y="35993"/>
                  <a:pt x="53769" y="35933"/>
                  <a:pt x="54055" y="35885"/>
                </a:cubicBezTo>
                <a:close/>
                <a:moveTo>
                  <a:pt x="52412" y="36183"/>
                </a:moveTo>
                <a:lnTo>
                  <a:pt x="52412" y="36183"/>
                </a:lnTo>
                <a:cubicBezTo>
                  <a:pt x="52210" y="36255"/>
                  <a:pt x="52019" y="36326"/>
                  <a:pt x="51829" y="36421"/>
                </a:cubicBezTo>
                <a:cubicBezTo>
                  <a:pt x="51602" y="36457"/>
                  <a:pt x="51376" y="36493"/>
                  <a:pt x="51138" y="36528"/>
                </a:cubicBezTo>
                <a:cubicBezTo>
                  <a:pt x="51352" y="36457"/>
                  <a:pt x="51578" y="36397"/>
                  <a:pt x="51781" y="36314"/>
                </a:cubicBezTo>
                <a:lnTo>
                  <a:pt x="52412" y="36183"/>
                </a:lnTo>
                <a:close/>
                <a:moveTo>
                  <a:pt x="57770" y="36040"/>
                </a:moveTo>
                <a:lnTo>
                  <a:pt x="57770" y="36040"/>
                </a:lnTo>
                <a:cubicBezTo>
                  <a:pt x="57472" y="36243"/>
                  <a:pt x="57174" y="36457"/>
                  <a:pt x="56889" y="36671"/>
                </a:cubicBezTo>
                <a:lnTo>
                  <a:pt x="55567" y="36671"/>
                </a:lnTo>
                <a:cubicBezTo>
                  <a:pt x="55877" y="36469"/>
                  <a:pt x="56186" y="36278"/>
                  <a:pt x="56520" y="36076"/>
                </a:cubicBezTo>
                <a:lnTo>
                  <a:pt x="57770" y="36040"/>
                </a:lnTo>
                <a:close/>
                <a:moveTo>
                  <a:pt x="89274" y="35993"/>
                </a:moveTo>
                <a:cubicBezTo>
                  <a:pt x="89119" y="36124"/>
                  <a:pt x="88988" y="36255"/>
                  <a:pt x="88845" y="36397"/>
                </a:cubicBezTo>
                <a:cubicBezTo>
                  <a:pt x="88643" y="36493"/>
                  <a:pt x="88440" y="36588"/>
                  <a:pt x="88250" y="36671"/>
                </a:cubicBezTo>
                <a:cubicBezTo>
                  <a:pt x="88381" y="36528"/>
                  <a:pt x="88524" y="36397"/>
                  <a:pt x="88678" y="36243"/>
                </a:cubicBezTo>
                <a:cubicBezTo>
                  <a:pt x="88881" y="36159"/>
                  <a:pt x="89083" y="36076"/>
                  <a:pt x="89274" y="35993"/>
                </a:cubicBezTo>
                <a:close/>
                <a:moveTo>
                  <a:pt x="56162" y="36112"/>
                </a:moveTo>
                <a:lnTo>
                  <a:pt x="56162" y="36112"/>
                </a:lnTo>
                <a:cubicBezTo>
                  <a:pt x="55841" y="36302"/>
                  <a:pt x="55543" y="36481"/>
                  <a:pt x="55246" y="36683"/>
                </a:cubicBezTo>
                <a:cubicBezTo>
                  <a:pt x="54817" y="36683"/>
                  <a:pt x="54400" y="36707"/>
                  <a:pt x="53984" y="36719"/>
                </a:cubicBezTo>
                <a:cubicBezTo>
                  <a:pt x="54293" y="36540"/>
                  <a:pt x="54626" y="36362"/>
                  <a:pt x="54948" y="36195"/>
                </a:cubicBezTo>
                <a:cubicBezTo>
                  <a:pt x="55353" y="36159"/>
                  <a:pt x="55758" y="36124"/>
                  <a:pt x="56162" y="36112"/>
                </a:cubicBezTo>
                <a:close/>
                <a:moveTo>
                  <a:pt x="59413" y="36016"/>
                </a:moveTo>
                <a:cubicBezTo>
                  <a:pt x="59115" y="36243"/>
                  <a:pt x="58841" y="36481"/>
                  <a:pt x="58556" y="36719"/>
                </a:cubicBezTo>
                <a:cubicBezTo>
                  <a:pt x="58091" y="36707"/>
                  <a:pt x="57627" y="36695"/>
                  <a:pt x="57174" y="36695"/>
                </a:cubicBezTo>
                <a:cubicBezTo>
                  <a:pt x="57472" y="36469"/>
                  <a:pt x="57782" y="36255"/>
                  <a:pt x="58091" y="36052"/>
                </a:cubicBezTo>
                <a:cubicBezTo>
                  <a:pt x="58520" y="36016"/>
                  <a:pt x="58972" y="36016"/>
                  <a:pt x="59413" y="36016"/>
                </a:cubicBezTo>
                <a:close/>
                <a:moveTo>
                  <a:pt x="59710" y="36016"/>
                </a:moveTo>
                <a:cubicBezTo>
                  <a:pt x="60163" y="36016"/>
                  <a:pt x="60615" y="36028"/>
                  <a:pt x="61080" y="36052"/>
                </a:cubicBezTo>
                <a:cubicBezTo>
                  <a:pt x="60901" y="36195"/>
                  <a:pt x="60722" y="36350"/>
                  <a:pt x="60556" y="36493"/>
                </a:cubicBezTo>
                <a:cubicBezTo>
                  <a:pt x="60461" y="36588"/>
                  <a:pt x="60353" y="36683"/>
                  <a:pt x="60246" y="36790"/>
                </a:cubicBezTo>
                <a:cubicBezTo>
                  <a:pt x="60211" y="36790"/>
                  <a:pt x="60163" y="36790"/>
                  <a:pt x="60115" y="36778"/>
                </a:cubicBezTo>
                <a:cubicBezTo>
                  <a:pt x="59687" y="36743"/>
                  <a:pt x="59258" y="36731"/>
                  <a:pt x="58817" y="36719"/>
                </a:cubicBezTo>
                <a:cubicBezTo>
                  <a:pt x="59115" y="36481"/>
                  <a:pt x="59413" y="36243"/>
                  <a:pt x="59710" y="36016"/>
                </a:cubicBezTo>
                <a:close/>
                <a:moveTo>
                  <a:pt x="54567" y="36243"/>
                </a:moveTo>
                <a:cubicBezTo>
                  <a:pt x="54257" y="36374"/>
                  <a:pt x="53960" y="36552"/>
                  <a:pt x="53662" y="36731"/>
                </a:cubicBezTo>
                <a:cubicBezTo>
                  <a:pt x="53257" y="36755"/>
                  <a:pt x="52852" y="36778"/>
                  <a:pt x="52471" y="36814"/>
                </a:cubicBezTo>
                <a:cubicBezTo>
                  <a:pt x="52781" y="36647"/>
                  <a:pt x="53102" y="36493"/>
                  <a:pt x="53436" y="36350"/>
                </a:cubicBezTo>
                <a:cubicBezTo>
                  <a:pt x="53805" y="36302"/>
                  <a:pt x="54198" y="36278"/>
                  <a:pt x="54567" y="36243"/>
                </a:cubicBezTo>
                <a:close/>
                <a:moveTo>
                  <a:pt x="89226" y="36302"/>
                </a:moveTo>
                <a:cubicBezTo>
                  <a:pt x="89119" y="36397"/>
                  <a:pt x="89012" y="36469"/>
                  <a:pt x="88916" y="36552"/>
                </a:cubicBezTo>
                <a:cubicBezTo>
                  <a:pt x="88750" y="36647"/>
                  <a:pt x="88607" y="36731"/>
                  <a:pt x="88440" y="36826"/>
                </a:cubicBezTo>
                <a:cubicBezTo>
                  <a:pt x="88452" y="36790"/>
                  <a:pt x="88488" y="36778"/>
                  <a:pt x="88500" y="36766"/>
                </a:cubicBezTo>
                <a:cubicBezTo>
                  <a:pt x="88583" y="36695"/>
                  <a:pt x="88678" y="36600"/>
                  <a:pt x="88762" y="36528"/>
                </a:cubicBezTo>
                <a:cubicBezTo>
                  <a:pt x="88916" y="36457"/>
                  <a:pt x="89071" y="36374"/>
                  <a:pt x="89226" y="36302"/>
                </a:cubicBezTo>
                <a:close/>
                <a:moveTo>
                  <a:pt x="52972" y="36374"/>
                </a:moveTo>
                <a:cubicBezTo>
                  <a:pt x="52674" y="36528"/>
                  <a:pt x="52376" y="36671"/>
                  <a:pt x="52090" y="36826"/>
                </a:cubicBezTo>
                <a:cubicBezTo>
                  <a:pt x="51721" y="36850"/>
                  <a:pt x="51364" y="36886"/>
                  <a:pt x="50995" y="36909"/>
                </a:cubicBezTo>
                <a:lnTo>
                  <a:pt x="51924" y="36516"/>
                </a:lnTo>
                <a:cubicBezTo>
                  <a:pt x="52293" y="36469"/>
                  <a:pt x="52626" y="36421"/>
                  <a:pt x="52972" y="36374"/>
                </a:cubicBezTo>
                <a:close/>
                <a:moveTo>
                  <a:pt x="61365" y="36052"/>
                </a:moveTo>
                <a:cubicBezTo>
                  <a:pt x="61699" y="36064"/>
                  <a:pt x="62032" y="36076"/>
                  <a:pt x="62366" y="36088"/>
                </a:cubicBezTo>
                <a:cubicBezTo>
                  <a:pt x="62497" y="36088"/>
                  <a:pt x="62627" y="36112"/>
                  <a:pt x="62782" y="36124"/>
                </a:cubicBezTo>
                <a:cubicBezTo>
                  <a:pt x="62770" y="36135"/>
                  <a:pt x="62770" y="36135"/>
                  <a:pt x="62747" y="36135"/>
                </a:cubicBezTo>
                <a:cubicBezTo>
                  <a:pt x="62485" y="36397"/>
                  <a:pt x="62235" y="36659"/>
                  <a:pt x="61973" y="36921"/>
                </a:cubicBezTo>
                <a:cubicBezTo>
                  <a:pt x="61484" y="36886"/>
                  <a:pt x="60996" y="36838"/>
                  <a:pt x="60508" y="36814"/>
                </a:cubicBezTo>
                <a:cubicBezTo>
                  <a:pt x="60568" y="36755"/>
                  <a:pt x="60627" y="36695"/>
                  <a:pt x="60687" y="36647"/>
                </a:cubicBezTo>
                <a:cubicBezTo>
                  <a:pt x="60901" y="36433"/>
                  <a:pt x="61127" y="36243"/>
                  <a:pt x="61365" y="36052"/>
                </a:cubicBezTo>
                <a:close/>
                <a:moveTo>
                  <a:pt x="51400" y="36600"/>
                </a:moveTo>
                <a:lnTo>
                  <a:pt x="51400" y="36600"/>
                </a:lnTo>
                <a:cubicBezTo>
                  <a:pt x="51114" y="36719"/>
                  <a:pt x="50840" y="36838"/>
                  <a:pt x="50578" y="36957"/>
                </a:cubicBezTo>
                <a:cubicBezTo>
                  <a:pt x="50245" y="36993"/>
                  <a:pt x="49924" y="37028"/>
                  <a:pt x="49590" y="37076"/>
                </a:cubicBezTo>
                <a:cubicBezTo>
                  <a:pt x="49888" y="36957"/>
                  <a:pt x="50174" y="36850"/>
                  <a:pt x="50471" y="36743"/>
                </a:cubicBezTo>
                <a:cubicBezTo>
                  <a:pt x="50769" y="36683"/>
                  <a:pt x="51078" y="36647"/>
                  <a:pt x="51400" y="36600"/>
                </a:cubicBezTo>
                <a:close/>
                <a:moveTo>
                  <a:pt x="89833" y="34909"/>
                </a:moveTo>
                <a:cubicBezTo>
                  <a:pt x="89690" y="35088"/>
                  <a:pt x="89524" y="35266"/>
                  <a:pt x="89357" y="35421"/>
                </a:cubicBezTo>
                <a:cubicBezTo>
                  <a:pt x="88333" y="35802"/>
                  <a:pt x="87285" y="36124"/>
                  <a:pt x="86238" y="36374"/>
                </a:cubicBezTo>
                <a:cubicBezTo>
                  <a:pt x="83737" y="36961"/>
                  <a:pt x="81181" y="37170"/>
                  <a:pt x="78612" y="37170"/>
                </a:cubicBezTo>
                <a:cubicBezTo>
                  <a:pt x="75459" y="37170"/>
                  <a:pt x="72287" y="36855"/>
                  <a:pt x="69176" y="36540"/>
                </a:cubicBezTo>
                <a:cubicBezTo>
                  <a:pt x="67199" y="36350"/>
                  <a:pt x="65175" y="36135"/>
                  <a:pt x="63163" y="36016"/>
                </a:cubicBezTo>
                <a:cubicBezTo>
                  <a:pt x="63437" y="35778"/>
                  <a:pt x="63699" y="35528"/>
                  <a:pt x="64021" y="35278"/>
                </a:cubicBezTo>
                <a:cubicBezTo>
                  <a:pt x="64223" y="35278"/>
                  <a:pt x="64413" y="35290"/>
                  <a:pt x="64628" y="35290"/>
                </a:cubicBezTo>
                <a:cubicBezTo>
                  <a:pt x="66842" y="35362"/>
                  <a:pt x="69116" y="35576"/>
                  <a:pt x="71319" y="35766"/>
                </a:cubicBezTo>
                <a:cubicBezTo>
                  <a:pt x="74196" y="36020"/>
                  <a:pt x="77126" y="36277"/>
                  <a:pt x="80044" y="36277"/>
                </a:cubicBezTo>
                <a:cubicBezTo>
                  <a:pt x="82610" y="36277"/>
                  <a:pt x="85165" y="36078"/>
                  <a:pt x="87666" y="35504"/>
                </a:cubicBezTo>
                <a:cubicBezTo>
                  <a:pt x="88393" y="35338"/>
                  <a:pt x="89119" y="35123"/>
                  <a:pt x="89833" y="34909"/>
                </a:cubicBezTo>
                <a:close/>
                <a:moveTo>
                  <a:pt x="49697" y="36897"/>
                </a:moveTo>
                <a:lnTo>
                  <a:pt x="49697" y="36897"/>
                </a:lnTo>
                <a:cubicBezTo>
                  <a:pt x="49483" y="36969"/>
                  <a:pt x="49269" y="37064"/>
                  <a:pt x="49054" y="37147"/>
                </a:cubicBezTo>
                <a:cubicBezTo>
                  <a:pt x="48816" y="37183"/>
                  <a:pt x="48566" y="37231"/>
                  <a:pt x="48328" y="37255"/>
                </a:cubicBezTo>
                <a:lnTo>
                  <a:pt x="49042" y="37028"/>
                </a:lnTo>
                <a:cubicBezTo>
                  <a:pt x="49245" y="36993"/>
                  <a:pt x="49471" y="36945"/>
                  <a:pt x="49697" y="36897"/>
                </a:cubicBezTo>
                <a:close/>
                <a:moveTo>
                  <a:pt x="88571" y="36612"/>
                </a:moveTo>
                <a:lnTo>
                  <a:pt x="88571" y="36612"/>
                </a:lnTo>
                <a:cubicBezTo>
                  <a:pt x="88524" y="36647"/>
                  <a:pt x="88500" y="36683"/>
                  <a:pt x="88452" y="36719"/>
                </a:cubicBezTo>
                <a:cubicBezTo>
                  <a:pt x="88369" y="36790"/>
                  <a:pt x="88262" y="36886"/>
                  <a:pt x="88166" y="36957"/>
                </a:cubicBezTo>
                <a:cubicBezTo>
                  <a:pt x="87988" y="37064"/>
                  <a:pt x="87797" y="37147"/>
                  <a:pt x="87607" y="37255"/>
                </a:cubicBezTo>
                <a:cubicBezTo>
                  <a:pt x="87738" y="37136"/>
                  <a:pt x="87869" y="37005"/>
                  <a:pt x="88024" y="36874"/>
                </a:cubicBezTo>
                <a:cubicBezTo>
                  <a:pt x="88202" y="36778"/>
                  <a:pt x="88393" y="36707"/>
                  <a:pt x="88571" y="36612"/>
                </a:cubicBezTo>
                <a:close/>
                <a:moveTo>
                  <a:pt x="88405" y="36921"/>
                </a:moveTo>
                <a:lnTo>
                  <a:pt x="88405" y="36921"/>
                </a:lnTo>
                <a:cubicBezTo>
                  <a:pt x="88345" y="36969"/>
                  <a:pt x="88274" y="37017"/>
                  <a:pt x="88214" y="37064"/>
                </a:cubicBezTo>
                <a:cubicBezTo>
                  <a:pt x="88107" y="37136"/>
                  <a:pt x="88012" y="37207"/>
                  <a:pt x="87893" y="37267"/>
                </a:cubicBezTo>
                <a:lnTo>
                  <a:pt x="88107" y="37088"/>
                </a:lnTo>
                <a:cubicBezTo>
                  <a:pt x="88214" y="37028"/>
                  <a:pt x="88321" y="36981"/>
                  <a:pt x="88405" y="36921"/>
                </a:cubicBezTo>
                <a:close/>
                <a:moveTo>
                  <a:pt x="47614" y="37374"/>
                </a:moveTo>
                <a:lnTo>
                  <a:pt x="47614" y="37374"/>
                </a:lnTo>
                <a:cubicBezTo>
                  <a:pt x="47602" y="37374"/>
                  <a:pt x="47578" y="37386"/>
                  <a:pt x="47566" y="37386"/>
                </a:cubicBezTo>
                <a:cubicBezTo>
                  <a:pt x="47566" y="37386"/>
                  <a:pt x="47565" y="37386"/>
                  <a:pt x="47565" y="37386"/>
                </a:cubicBezTo>
                <a:lnTo>
                  <a:pt x="47565" y="37386"/>
                </a:lnTo>
                <a:cubicBezTo>
                  <a:pt x="47582" y="37378"/>
                  <a:pt x="47600" y="37374"/>
                  <a:pt x="47614" y="37374"/>
                </a:cubicBezTo>
                <a:close/>
                <a:moveTo>
                  <a:pt x="55103" y="36778"/>
                </a:moveTo>
                <a:cubicBezTo>
                  <a:pt x="54793" y="36993"/>
                  <a:pt x="54496" y="37207"/>
                  <a:pt x="54198" y="37421"/>
                </a:cubicBezTo>
                <a:cubicBezTo>
                  <a:pt x="53888" y="37421"/>
                  <a:pt x="53584" y="37416"/>
                  <a:pt x="53285" y="37416"/>
                </a:cubicBezTo>
                <a:cubicBezTo>
                  <a:pt x="53136" y="37416"/>
                  <a:pt x="52987" y="37417"/>
                  <a:pt x="52841" y="37421"/>
                </a:cubicBezTo>
                <a:cubicBezTo>
                  <a:pt x="53150" y="37207"/>
                  <a:pt x="53483" y="37017"/>
                  <a:pt x="53805" y="36826"/>
                </a:cubicBezTo>
                <a:lnTo>
                  <a:pt x="55103" y="36778"/>
                </a:lnTo>
                <a:close/>
                <a:moveTo>
                  <a:pt x="53483" y="36838"/>
                </a:moveTo>
                <a:lnTo>
                  <a:pt x="53483" y="36838"/>
                </a:lnTo>
                <a:cubicBezTo>
                  <a:pt x="53162" y="37028"/>
                  <a:pt x="52852" y="37231"/>
                  <a:pt x="52555" y="37421"/>
                </a:cubicBezTo>
                <a:cubicBezTo>
                  <a:pt x="52126" y="37421"/>
                  <a:pt x="51674" y="37433"/>
                  <a:pt x="51245" y="37445"/>
                </a:cubicBezTo>
                <a:lnTo>
                  <a:pt x="52221" y="36909"/>
                </a:lnTo>
                <a:cubicBezTo>
                  <a:pt x="52650" y="36886"/>
                  <a:pt x="53067" y="36850"/>
                  <a:pt x="53483" y="36838"/>
                </a:cubicBezTo>
                <a:close/>
                <a:moveTo>
                  <a:pt x="56192" y="36771"/>
                </a:moveTo>
                <a:cubicBezTo>
                  <a:pt x="56381" y="36771"/>
                  <a:pt x="56570" y="36773"/>
                  <a:pt x="56758" y="36778"/>
                </a:cubicBezTo>
                <a:cubicBezTo>
                  <a:pt x="56555" y="36921"/>
                  <a:pt x="56365" y="37076"/>
                  <a:pt x="56174" y="37243"/>
                </a:cubicBezTo>
                <a:cubicBezTo>
                  <a:pt x="56067" y="37314"/>
                  <a:pt x="55984" y="37409"/>
                  <a:pt x="55877" y="37493"/>
                </a:cubicBezTo>
                <a:cubicBezTo>
                  <a:pt x="55400" y="37481"/>
                  <a:pt x="54936" y="37469"/>
                  <a:pt x="54460" y="37445"/>
                </a:cubicBezTo>
                <a:cubicBezTo>
                  <a:pt x="54769" y="37231"/>
                  <a:pt x="55091" y="37005"/>
                  <a:pt x="55400" y="36790"/>
                </a:cubicBezTo>
                <a:cubicBezTo>
                  <a:pt x="55658" y="36776"/>
                  <a:pt x="55925" y="36771"/>
                  <a:pt x="56192" y="36771"/>
                </a:cubicBezTo>
                <a:close/>
                <a:moveTo>
                  <a:pt x="51852" y="36945"/>
                </a:moveTo>
                <a:lnTo>
                  <a:pt x="51852" y="36945"/>
                </a:lnTo>
                <a:cubicBezTo>
                  <a:pt x="51555" y="37112"/>
                  <a:pt x="51245" y="37290"/>
                  <a:pt x="50936" y="37469"/>
                </a:cubicBezTo>
                <a:cubicBezTo>
                  <a:pt x="50519" y="37481"/>
                  <a:pt x="50114" y="37505"/>
                  <a:pt x="49697" y="37517"/>
                </a:cubicBezTo>
                <a:cubicBezTo>
                  <a:pt x="50031" y="37362"/>
                  <a:pt x="50352" y="37195"/>
                  <a:pt x="50686" y="37040"/>
                </a:cubicBezTo>
                <a:cubicBezTo>
                  <a:pt x="51067" y="37005"/>
                  <a:pt x="51459" y="36969"/>
                  <a:pt x="51852" y="36945"/>
                </a:cubicBezTo>
                <a:close/>
                <a:moveTo>
                  <a:pt x="57032" y="36766"/>
                </a:moveTo>
                <a:cubicBezTo>
                  <a:pt x="57496" y="36766"/>
                  <a:pt x="57960" y="36778"/>
                  <a:pt x="58436" y="36790"/>
                </a:cubicBezTo>
                <a:cubicBezTo>
                  <a:pt x="58425" y="36814"/>
                  <a:pt x="58389" y="36826"/>
                  <a:pt x="58377" y="36850"/>
                </a:cubicBezTo>
                <a:cubicBezTo>
                  <a:pt x="58103" y="37076"/>
                  <a:pt x="57853" y="37314"/>
                  <a:pt x="57603" y="37564"/>
                </a:cubicBezTo>
                <a:cubicBezTo>
                  <a:pt x="57103" y="37540"/>
                  <a:pt x="56627" y="37505"/>
                  <a:pt x="56139" y="37481"/>
                </a:cubicBezTo>
                <a:cubicBezTo>
                  <a:pt x="56186" y="37445"/>
                  <a:pt x="56234" y="37409"/>
                  <a:pt x="56281" y="37362"/>
                </a:cubicBezTo>
                <a:cubicBezTo>
                  <a:pt x="56531" y="37147"/>
                  <a:pt x="56782" y="36957"/>
                  <a:pt x="57032" y="36766"/>
                </a:cubicBezTo>
                <a:close/>
                <a:moveTo>
                  <a:pt x="50281" y="37112"/>
                </a:moveTo>
                <a:cubicBezTo>
                  <a:pt x="49971" y="37255"/>
                  <a:pt x="49673" y="37409"/>
                  <a:pt x="49376" y="37564"/>
                </a:cubicBezTo>
                <a:cubicBezTo>
                  <a:pt x="48983" y="37600"/>
                  <a:pt x="48602" y="37624"/>
                  <a:pt x="48221" y="37659"/>
                </a:cubicBezTo>
                <a:cubicBezTo>
                  <a:pt x="48554" y="37505"/>
                  <a:pt x="48864" y="37374"/>
                  <a:pt x="49209" y="37243"/>
                </a:cubicBezTo>
                <a:cubicBezTo>
                  <a:pt x="49543" y="37183"/>
                  <a:pt x="49912" y="37136"/>
                  <a:pt x="50281" y="37112"/>
                </a:cubicBezTo>
                <a:close/>
                <a:moveTo>
                  <a:pt x="58698" y="36826"/>
                </a:moveTo>
                <a:cubicBezTo>
                  <a:pt x="59163" y="36838"/>
                  <a:pt x="59639" y="36874"/>
                  <a:pt x="60115" y="36897"/>
                </a:cubicBezTo>
                <a:lnTo>
                  <a:pt x="60151" y="36897"/>
                </a:lnTo>
                <a:cubicBezTo>
                  <a:pt x="59865" y="37171"/>
                  <a:pt x="59591" y="37433"/>
                  <a:pt x="59329" y="37719"/>
                </a:cubicBezTo>
                <a:cubicBezTo>
                  <a:pt x="58841" y="37671"/>
                  <a:pt x="58341" y="37624"/>
                  <a:pt x="57865" y="37600"/>
                </a:cubicBezTo>
                <a:cubicBezTo>
                  <a:pt x="57853" y="37600"/>
                  <a:pt x="57841" y="37588"/>
                  <a:pt x="57829" y="37588"/>
                </a:cubicBezTo>
                <a:cubicBezTo>
                  <a:pt x="58032" y="37386"/>
                  <a:pt x="58258" y="37183"/>
                  <a:pt x="58484" y="37005"/>
                </a:cubicBezTo>
                <a:lnTo>
                  <a:pt x="58698" y="36826"/>
                </a:lnTo>
                <a:close/>
                <a:moveTo>
                  <a:pt x="87857" y="37219"/>
                </a:moveTo>
                <a:cubicBezTo>
                  <a:pt x="87738" y="37314"/>
                  <a:pt x="87631" y="37409"/>
                  <a:pt x="87512" y="37493"/>
                </a:cubicBezTo>
                <a:cubicBezTo>
                  <a:pt x="87357" y="37600"/>
                  <a:pt x="87178" y="37683"/>
                  <a:pt x="87011" y="37790"/>
                </a:cubicBezTo>
                <a:lnTo>
                  <a:pt x="87369" y="37481"/>
                </a:lnTo>
                <a:cubicBezTo>
                  <a:pt x="87547" y="37386"/>
                  <a:pt x="87690" y="37314"/>
                  <a:pt x="87857" y="37219"/>
                </a:cubicBezTo>
                <a:close/>
                <a:moveTo>
                  <a:pt x="48673" y="37314"/>
                </a:moveTo>
                <a:lnTo>
                  <a:pt x="48673" y="37314"/>
                </a:lnTo>
                <a:cubicBezTo>
                  <a:pt x="48388" y="37433"/>
                  <a:pt x="48090" y="37564"/>
                  <a:pt x="47804" y="37683"/>
                </a:cubicBezTo>
                <a:cubicBezTo>
                  <a:pt x="47471" y="37719"/>
                  <a:pt x="47126" y="37767"/>
                  <a:pt x="46780" y="37802"/>
                </a:cubicBezTo>
                <a:cubicBezTo>
                  <a:pt x="47090" y="37683"/>
                  <a:pt x="47387" y="37576"/>
                  <a:pt x="47721" y="37469"/>
                </a:cubicBezTo>
                <a:cubicBezTo>
                  <a:pt x="48030" y="37409"/>
                  <a:pt x="48340" y="37362"/>
                  <a:pt x="48673" y="37314"/>
                </a:cubicBezTo>
                <a:close/>
                <a:moveTo>
                  <a:pt x="60413" y="36909"/>
                </a:moveTo>
                <a:cubicBezTo>
                  <a:pt x="60901" y="36945"/>
                  <a:pt x="61389" y="36993"/>
                  <a:pt x="61901" y="37017"/>
                </a:cubicBezTo>
                <a:cubicBezTo>
                  <a:pt x="61639" y="37302"/>
                  <a:pt x="61377" y="37600"/>
                  <a:pt x="61127" y="37898"/>
                </a:cubicBezTo>
                <a:cubicBezTo>
                  <a:pt x="60603" y="37838"/>
                  <a:pt x="60103" y="37790"/>
                  <a:pt x="59579" y="37731"/>
                </a:cubicBezTo>
                <a:cubicBezTo>
                  <a:pt x="59853" y="37445"/>
                  <a:pt x="60127" y="37183"/>
                  <a:pt x="60413" y="36909"/>
                </a:cubicBezTo>
                <a:close/>
                <a:moveTo>
                  <a:pt x="46983" y="37600"/>
                </a:moveTo>
                <a:lnTo>
                  <a:pt x="46983" y="37600"/>
                </a:lnTo>
                <a:cubicBezTo>
                  <a:pt x="46756" y="37683"/>
                  <a:pt x="46518" y="37779"/>
                  <a:pt x="46292" y="37862"/>
                </a:cubicBezTo>
                <a:cubicBezTo>
                  <a:pt x="46018" y="37898"/>
                  <a:pt x="45756" y="37945"/>
                  <a:pt x="45482" y="37981"/>
                </a:cubicBezTo>
                <a:cubicBezTo>
                  <a:pt x="45744" y="37898"/>
                  <a:pt x="46006" y="37814"/>
                  <a:pt x="46268" y="37743"/>
                </a:cubicBezTo>
                <a:cubicBezTo>
                  <a:pt x="46506" y="37707"/>
                  <a:pt x="46756" y="37636"/>
                  <a:pt x="46983" y="37600"/>
                </a:cubicBezTo>
                <a:close/>
                <a:moveTo>
                  <a:pt x="44971" y="38040"/>
                </a:moveTo>
                <a:lnTo>
                  <a:pt x="44971" y="38040"/>
                </a:lnTo>
                <a:cubicBezTo>
                  <a:pt x="44899" y="38064"/>
                  <a:pt x="44851" y="38076"/>
                  <a:pt x="44804" y="38100"/>
                </a:cubicBezTo>
                <a:cubicBezTo>
                  <a:pt x="44744" y="38112"/>
                  <a:pt x="44673" y="38136"/>
                  <a:pt x="44613" y="38136"/>
                </a:cubicBezTo>
                <a:lnTo>
                  <a:pt x="44971" y="38040"/>
                </a:lnTo>
                <a:close/>
                <a:moveTo>
                  <a:pt x="52412" y="37517"/>
                </a:moveTo>
                <a:cubicBezTo>
                  <a:pt x="52198" y="37659"/>
                  <a:pt x="51995" y="37802"/>
                  <a:pt x="51781" y="37957"/>
                </a:cubicBezTo>
                <a:cubicBezTo>
                  <a:pt x="51674" y="38029"/>
                  <a:pt x="51590" y="38100"/>
                  <a:pt x="51483" y="38183"/>
                </a:cubicBezTo>
                <a:cubicBezTo>
                  <a:pt x="51007" y="38160"/>
                  <a:pt x="50543" y="38160"/>
                  <a:pt x="50078" y="38160"/>
                </a:cubicBezTo>
                <a:cubicBezTo>
                  <a:pt x="50412" y="37957"/>
                  <a:pt x="50733" y="37743"/>
                  <a:pt x="51078" y="37552"/>
                </a:cubicBezTo>
                <a:cubicBezTo>
                  <a:pt x="51519" y="37540"/>
                  <a:pt x="51959" y="37517"/>
                  <a:pt x="52412" y="37517"/>
                </a:cubicBezTo>
                <a:close/>
                <a:moveTo>
                  <a:pt x="89214" y="35623"/>
                </a:moveTo>
                <a:lnTo>
                  <a:pt x="89214" y="35623"/>
                </a:lnTo>
                <a:cubicBezTo>
                  <a:pt x="89059" y="35778"/>
                  <a:pt x="88905" y="35945"/>
                  <a:pt x="88750" y="36112"/>
                </a:cubicBezTo>
                <a:cubicBezTo>
                  <a:pt x="87488" y="36624"/>
                  <a:pt x="86178" y="37064"/>
                  <a:pt x="84833" y="37374"/>
                </a:cubicBezTo>
                <a:cubicBezTo>
                  <a:pt x="82337" y="37972"/>
                  <a:pt x="79787" y="38188"/>
                  <a:pt x="77222" y="38188"/>
                </a:cubicBezTo>
                <a:cubicBezTo>
                  <a:pt x="73815" y="38188"/>
                  <a:pt x="70383" y="37807"/>
                  <a:pt x="67021" y="37433"/>
                </a:cubicBezTo>
                <a:cubicBezTo>
                  <a:pt x="65461" y="37255"/>
                  <a:pt x="63854" y="37076"/>
                  <a:pt x="62246" y="36945"/>
                </a:cubicBezTo>
                <a:cubicBezTo>
                  <a:pt x="62449" y="36719"/>
                  <a:pt x="62675" y="36493"/>
                  <a:pt x="62901" y="36290"/>
                </a:cubicBezTo>
                <a:cubicBezTo>
                  <a:pt x="62961" y="36243"/>
                  <a:pt x="63008" y="36183"/>
                  <a:pt x="63056" y="36135"/>
                </a:cubicBezTo>
                <a:cubicBezTo>
                  <a:pt x="65104" y="36255"/>
                  <a:pt x="67164" y="36469"/>
                  <a:pt x="69176" y="36659"/>
                </a:cubicBezTo>
                <a:cubicBezTo>
                  <a:pt x="72303" y="36969"/>
                  <a:pt x="75488" y="37285"/>
                  <a:pt x="78658" y="37285"/>
                </a:cubicBezTo>
                <a:cubicBezTo>
                  <a:pt x="81223" y="37285"/>
                  <a:pt x="83778" y="37078"/>
                  <a:pt x="86285" y="36493"/>
                </a:cubicBezTo>
                <a:cubicBezTo>
                  <a:pt x="87273" y="36255"/>
                  <a:pt x="88262" y="35981"/>
                  <a:pt x="89214" y="35623"/>
                </a:cubicBezTo>
                <a:close/>
                <a:moveTo>
                  <a:pt x="50769" y="37564"/>
                </a:moveTo>
                <a:lnTo>
                  <a:pt x="50769" y="37564"/>
                </a:lnTo>
                <a:cubicBezTo>
                  <a:pt x="50435" y="37767"/>
                  <a:pt x="50126" y="37957"/>
                  <a:pt x="49816" y="38160"/>
                </a:cubicBezTo>
                <a:cubicBezTo>
                  <a:pt x="49364" y="38160"/>
                  <a:pt x="48923" y="38183"/>
                  <a:pt x="48471" y="38195"/>
                </a:cubicBezTo>
                <a:cubicBezTo>
                  <a:pt x="48804" y="38005"/>
                  <a:pt x="49150" y="37826"/>
                  <a:pt x="49483" y="37648"/>
                </a:cubicBezTo>
                <a:cubicBezTo>
                  <a:pt x="49924" y="37612"/>
                  <a:pt x="50340" y="37588"/>
                  <a:pt x="50769" y="37564"/>
                </a:cubicBezTo>
                <a:close/>
                <a:moveTo>
                  <a:pt x="54079" y="37528"/>
                </a:moveTo>
                <a:cubicBezTo>
                  <a:pt x="54043" y="37552"/>
                  <a:pt x="54007" y="37564"/>
                  <a:pt x="53972" y="37600"/>
                </a:cubicBezTo>
                <a:cubicBezTo>
                  <a:pt x="53698" y="37802"/>
                  <a:pt x="53436" y="38029"/>
                  <a:pt x="53162" y="38243"/>
                </a:cubicBezTo>
                <a:cubicBezTo>
                  <a:pt x="52674" y="38207"/>
                  <a:pt x="52198" y="38195"/>
                  <a:pt x="51721" y="38183"/>
                </a:cubicBezTo>
                <a:cubicBezTo>
                  <a:pt x="51781" y="38148"/>
                  <a:pt x="51829" y="38112"/>
                  <a:pt x="51876" y="38088"/>
                </a:cubicBezTo>
                <a:cubicBezTo>
                  <a:pt x="52138" y="37898"/>
                  <a:pt x="52424" y="37707"/>
                  <a:pt x="52686" y="37528"/>
                </a:cubicBezTo>
                <a:close/>
                <a:moveTo>
                  <a:pt x="49150" y="37659"/>
                </a:moveTo>
                <a:lnTo>
                  <a:pt x="49150" y="37659"/>
                </a:lnTo>
                <a:cubicBezTo>
                  <a:pt x="48816" y="37838"/>
                  <a:pt x="48507" y="38017"/>
                  <a:pt x="48197" y="38195"/>
                </a:cubicBezTo>
                <a:cubicBezTo>
                  <a:pt x="47757" y="38207"/>
                  <a:pt x="47352" y="38219"/>
                  <a:pt x="46911" y="38255"/>
                </a:cubicBezTo>
                <a:cubicBezTo>
                  <a:pt x="47257" y="38088"/>
                  <a:pt x="47590" y="37921"/>
                  <a:pt x="47947" y="37767"/>
                </a:cubicBezTo>
                <a:cubicBezTo>
                  <a:pt x="48340" y="37731"/>
                  <a:pt x="48745" y="37683"/>
                  <a:pt x="49150" y="37659"/>
                </a:cubicBezTo>
                <a:close/>
                <a:moveTo>
                  <a:pt x="87035" y="37850"/>
                </a:moveTo>
                <a:lnTo>
                  <a:pt x="87035" y="37850"/>
                </a:lnTo>
                <a:cubicBezTo>
                  <a:pt x="86964" y="37909"/>
                  <a:pt x="86892" y="37957"/>
                  <a:pt x="86821" y="38017"/>
                </a:cubicBezTo>
                <a:cubicBezTo>
                  <a:pt x="86702" y="38100"/>
                  <a:pt x="86559" y="38183"/>
                  <a:pt x="86428" y="38267"/>
                </a:cubicBezTo>
                <a:lnTo>
                  <a:pt x="86702" y="38040"/>
                </a:lnTo>
                <a:cubicBezTo>
                  <a:pt x="86821" y="37981"/>
                  <a:pt x="86916" y="37921"/>
                  <a:pt x="87035" y="37850"/>
                </a:cubicBezTo>
                <a:close/>
                <a:moveTo>
                  <a:pt x="54341" y="37528"/>
                </a:moveTo>
                <a:lnTo>
                  <a:pt x="55769" y="37564"/>
                </a:lnTo>
                <a:cubicBezTo>
                  <a:pt x="55472" y="37826"/>
                  <a:pt x="55186" y="38076"/>
                  <a:pt x="54888" y="38338"/>
                </a:cubicBezTo>
                <a:cubicBezTo>
                  <a:pt x="54388" y="38314"/>
                  <a:pt x="53888" y="38267"/>
                  <a:pt x="53400" y="38255"/>
                </a:cubicBezTo>
                <a:lnTo>
                  <a:pt x="54079" y="37719"/>
                </a:lnTo>
                <a:cubicBezTo>
                  <a:pt x="54162" y="37648"/>
                  <a:pt x="54257" y="37588"/>
                  <a:pt x="54341" y="37528"/>
                </a:cubicBezTo>
                <a:close/>
                <a:moveTo>
                  <a:pt x="47542" y="37826"/>
                </a:moveTo>
                <a:cubicBezTo>
                  <a:pt x="47233" y="37957"/>
                  <a:pt x="46899" y="38112"/>
                  <a:pt x="46590" y="38279"/>
                </a:cubicBezTo>
                <a:cubicBezTo>
                  <a:pt x="46185" y="38314"/>
                  <a:pt x="45804" y="38338"/>
                  <a:pt x="45399" y="38374"/>
                </a:cubicBezTo>
                <a:cubicBezTo>
                  <a:pt x="45721" y="38219"/>
                  <a:pt x="46066" y="38088"/>
                  <a:pt x="46411" y="37957"/>
                </a:cubicBezTo>
                <a:cubicBezTo>
                  <a:pt x="46780" y="37909"/>
                  <a:pt x="47149" y="37862"/>
                  <a:pt x="47542" y="37826"/>
                </a:cubicBezTo>
                <a:close/>
                <a:moveTo>
                  <a:pt x="56020" y="37588"/>
                </a:moveTo>
                <a:cubicBezTo>
                  <a:pt x="56508" y="37600"/>
                  <a:pt x="57008" y="37624"/>
                  <a:pt x="57496" y="37671"/>
                </a:cubicBezTo>
                <a:cubicBezTo>
                  <a:pt x="57210" y="37945"/>
                  <a:pt x="56948" y="38219"/>
                  <a:pt x="56662" y="38505"/>
                </a:cubicBezTo>
                <a:cubicBezTo>
                  <a:pt x="56305" y="38481"/>
                  <a:pt x="55960" y="38433"/>
                  <a:pt x="55603" y="38398"/>
                </a:cubicBezTo>
                <a:cubicBezTo>
                  <a:pt x="55448" y="38386"/>
                  <a:pt x="55293" y="38374"/>
                  <a:pt x="55127" y="38374"/>
                </a:cubicBezTo>
                <a:cubicBezTo>
                  <a:pt x="55424" y="38088"/>
                  <a:pt x="55722" y="37838"/>
                  <a:pt x="56020" y="37588"/>
                </a:cubicBezTo>
                <a:close/>
                <a:moveTo>
                  <a:pt x="45935" y="38017"/>
                </a:moveTo>
                <a:lnTo>
                  <a:pt x="45935" y="38017"/>
                </a:lnTo>
                <a:cubicBezTo>
                  <a:pt x="45625" y="38148"/>
                  <a:pt x="45328" y="38267"/>
                  <a:pt x="45030" y="38398"/>
                </a:cubicBezTo>
                <a:cubicBezTo>
                  <a:pt x="44673" y="38433"/>
                  <a:pt x="44316" y="38481"/>
                  <a:pt x="43958" y="38517"/>
                </a:cubicBezTo>
                <a:lnTo>
                  <a:pt x="44935" y="38160"/>
                </a:lnTo>
                <a:cubicBezTo>
                  <a:pt x="45268" y="38112"/>
                  <a:pt x="45590" y="38064"/>
                  <a:pt x="45935" y="38017"/>
                </a:cubicBezTo>
                <a:close/>
                <a:moveTo>
                  <a:pt x="44268" y="38290"/>
                </a:moveTo>
                <a:cubicBezTo>
                  <a:pt x="43994" y="38386"/>
                  <a:pt x="43744" y="38481"/>
                  <a:pt x="43482" y="38576"/>
                </a:cubicBezTo>
                <a:cubicBezTo>
                  <a:pt x="43185" y="38624"/>
                  <a:pt x="42899" y="38660"/>
                  <a:pt x="42613" y="38695"/>
                </a:cubicBezTo>
                <a:cubicBezTo>
                  <a:pt x="42899" y="38612"/>
                  <a:pt x="43185" y="38517"/>
                  <a:pt x="43482" y="38445"/>
                </a:cubicBezTo>
                <a:cubicBezTo>
                  <a:pt x="43744" y="38386"/>
                  <a:pt x="43994" y="38338"/>
                  <a:pt x="44268" y="38290"/>
                </a:cubicBezTo>
                <a:close/>
                <a:moveTo>
                  <a:pt x="57734" y="37671"/>
                </a:moveTo>
                <a:cubicBezTo>
                  <a:pt x="57782" y="37671"/>
                  <a:pt x="57805" y="37671"/>
                  <a:pt x="57853" y="37683"/>
                </a:cubicBezTo>
                <a:cubicBezTo>
                  <a:pt x="58317" y="37719"/>
                  <a:pt x="58770" y="37767"/>
                  <a:pt x="59234" y="37802"/>
                </a:cubicBezTo>
                <a:cubicBezTo>
                  <a:pt x="58972" y="38088"/>
                  <a:pt x="58710" y="38386"/>
                  <a:pt x="58460" y="38695"/>
                </a:cubicBezTo>
                <a:cubicBezTo>
                  <a:pt x="57936" y="38636"/>
                  <a:pt x="57424" y="38576"/>
                  <a:pt x="56889" y="38529"/>
                </a:cubicBezTo>
                <a:cubicBezTo>
                  <a:pt x="57174" y="38219"/>
                  <a:pt x="57448" y="37957"/>
                  <a:pt x="57734" y="37671"/>
                </a:cubicBezTo>
                <a:close/>
                <a:moveTo>
                  <a:pt x="42268" y="38695"/>
                </a:moveTo>
                <a:cubicBezTo>
                  <a:pt x="42173" y="38731"/>
                  <a:pt x="42065" y="38755"/>
                  <a:pt x="41958" y="38802"/>
                </a:cubicBezTo>
                <a:lnTo>
                  <a:pt x="41649" y="38850"/>
                </a:lnTo>
                <a:cubicBezTo>
                  <a:pt x="41851" y="38802"/>
                  <a:pt x="42065" y="38743"/>
                  <a:pt x="42268" y="38695"/>
                </a:cubicBezTo>
                <a:close/>
                <a:moveTo>
                  <a:pt x="48030" y="38279"/>
                </a:moveTo>
                <a:lnTo>
                  <a:pt x="48030" y="38279"/>
                </a:lnTo>
                <a:cubicBezTo>
                  <a:pt x="47804" y="38421"/>
                  <a:pt x="47602" y="38552"/>
                  <a:pt x="47376" y="38683"/>
                </a:cubicBezTo>
                <a:cubicBezTo>
                  <a:pt x="47268" y="38755"/>
                  <a:pt x="47161" y="38838"/>
                  <a:pt x="47066" y="38898"/>
                </a:cubicBezTo>
                <a:cubicBezTo>
                  <a:pt x="46602" y="38898"/>
                  <a:pt x="46137" y="38898"/>
                  <a:pt x="45685" y="38910"/>
                </a:cubicBezTo>
                <a:cubicBezTo>
                  <a:pt x="46018" y="38719"/>
                  <a:pt x="46364" y="38541"/>
                  <a:pt x="46721" y="38338"/>
                </a:cubicBezTo>
                <a:cubicBezTo>
                  <a:pt x="47149" y="38314"/>
                  <a:pt x="47590" y="38302"/>
                  <a:pt x="48030" y="38279"/>
                </a:cubicBezTo>
                <a:close/>
                <a:moveTo>
                  <a:pt x="49685" y="38255"/>
                </a:moveTo>
                <a:cubicBezTo>
                  <a:pt x="49650" y="38279"/>
                  <a:pt x="49614" y="38290"/>
                  <a:pt x="49578" y="38326"/>
                </a:cubicBezTo>
                <a:cubicBezTo>
                  <a:pt x="49292" y="38517"/>
                  <a:pt x="49019" y="38707"/>
                  <a:pt x="48745" y="38922"/>
                </a:cubicBezTo>
                <a:cubicBezTo>
                  <a:pt x="48269" y="38910"/>
                  <a:pt x="47792" y="38910"/>
                  <a:pt x="47316" y="38910"/>
                </a:cubicBezTo>
                <a:cubicBezTo>
                  <a:pt x="47364" y="38862"/>
                  <a:pt x="47411" y="38838"/>
                  <a:pt x="47447" y="38802"/>
                </a:cubicBezTo>
                <a:cubicBezTo>
                  <a:pt x="47733" y="38624"/>
                  <a:pt x="48030" y="38445"/>
                  <a:pt x="48316" y="38279"/>
                </a:cubicBezTo>
                <a:cubicBezTo>
                  <a:pt x="48757" y="38267"/>
                  <a:pt x="49221" y="38255"/>
                  <a:pt x="49685" y="38255"/>
                </a:cubicBezTo>
                <a:close/>
                <a:moveTo>
                  <a:pt x="59496" y="37814"/>
                </a:moveTo>
                <a:cubicBezTo>
                  <a:pt x="60008" y="37862"/>
                  <a:pt x="60532" y="37921"/>
                  <a:pt x="61056" y="37981"/>
                </a:cubicBezTo>
                <a:cubicBezTo>
                  <a:pt x="60806" y="38279"/>
                  <a:pt x="60568" y="38600"/>
                  <a:pt x="60330" y="38922"/>
                </a:cubicBezTo>
                <a:cubicBezTo>
                  <a:pt x="59794" y="38850"/>
                  <a:pt x="59234" y="38791"/>
                  <a:pt x="58698" y="38731"/>
                </a:cubicBezTo>
                <a:cubicBezTo>
                  <a:pt x="58960" y="38398"/>
                  <a:pt x="59222" y="38100"/>
                  <a:pt x="59496" y="37814"/>
                </a:cubicBezTo>
                <a:close/>
                <a:moveTo>
                  <a:pt x="46399" y="38374"/>
                </a:moveTo>
                <a:cubicBezTo>
                  <a:pt x="46066" y="38552"/>
                  <a:pt x="45721" y="38731"/>
                  <a:pt x="45411" y="38922"/>
                </a:cubicBezTo>
                <a:cubicBezTo>
                  <a:pt x="44971" y="38933"/>
                  <a:pt x="44530" y="38957"/>
                  <a:pt x="44101" y="38981"/>
                </a:cubicBezTo>
                <a:cubicBezTo>
                  <a:pt x="44447" y="38802"/>
                  <a:pt x="44804" y="38636"/>
                  <a:pt x="45161" y="38493"/>
                </a:cubicBezTo>
                <a:cubicBezTo>
                  <a:pt x="45566" y="38445"/>
                  <a:pt x="45971" y="38398"/>
                  <a:pt x="46399" y="38374"/>
                </a:cubicBezTo>
                <a:close/>
                <a:moveTo>
                  <a:pt x="49971" y="38255"/>
                </a:moveTo>
                <a:cubicBezTo>
                  <a:pt x="50424" y="38255"/>
                  <a:pt x="50900" y="38255"/>
                  <a:pt x="51376" y="38267"/>
                </a:cubicBezTo>
                <a:cubicBezTo>
                  <a:pt x="51067" y="38505"/>
                  <a:pt x="50769" y="38743"/>
                  <a:pt x="50459" y="38993"/>
                </a:cubicBezTo>
                <a:cubicBezTo>
                  <a:pt x="49971" y="38969"/>
                  <a:pt x="49471" y="38957"/>
                  <a:pt x="48983" y="38933"/>
                </a:cubicBezTo>
                <a:cubicBezTo>
                  <a:pt x="49209" y="38755"/>
                  <a:pt x="49435" y="38600"/>
                  <a:pt x="49673" y="38445"/>
                </a:cubicBezTo>
                <a:cubicBezTo>
                  <a:pt x="49757" y="38386"/>
                  <a:pt x="49864" y="38314"/>
                  <a:pt x="49971" y="38255"/>
                </a:cubicBezTo>
                <a:close/>
                <a:moveTo>
                  <a:pt x="44792" y="38517"/>
                </a:moveTo>
                <a:cubicBezTo>
                  <a:pt x="44447" y="38671"/>
                  <a:pt x="44113" y="38838"/>
                  <a:pt x="43792" y="38993"/>
                </a:cubicBezTo>
                <a:cubicBezTo>
                  <a:pt x="43375" y="39029"/>
                  <a:pt x="42958" y="39052"/>
                  <a:pt x="42554" y="39088"/>
                </a:cubicBezTo>
                <a:cubicBezTo>
                  <a:pt x="42899" y="38933"/>
                  <a:pt x="43256" y="38791"/>
                  <a:pt x="43613" y="38660"/>
                </a:cubicBezTo>
                <a:cubicBezTo>
                  <a:pt x="43994" y="38612"/>
                  <a:pt x="44387" y="38564"/>
                  <a:pt x="44792" y="38517"/>
                </a:cubicBezTo>
                <a:close/>
                <a:moveTo>
                  <a:pt x="51614" y="38267"/>
                </a:moveTo>
                <a:cubicBezTo>
                  <a:pt x="52090" y="38279"/>
                  <a:pt x="52591" y="38302"/>
                  <a:pt x="53079" y="38314"/>
                </a:cubicBezTo>
                <a:cubicBezTo>
                  <a:pt x="52781" y="38564"/>
                  <a:pt x="52483" y="38826"/>
                  <a:pt x="52198" y="39100"/>
                </a:cubicBezTo>
                <a:cubicBezTo>
                  <a:pt x="51686" y="39052"/>
                  <a:pt x="51186" y="39029"/>
                  <a:pt x="50674" y="38993"/>
                </a:cubicBezTo>
                <a:cubicBezTo>
                  <a:pt x="50995" y="38743"/>
                  <a:pt x="51305" y="38505"/>
                  <a:pt x="51614" y="38267"/>
                </a:cubicBezTo>
                <a:close/>
                <a:moveTo>
                  <a:pt x="88559" y="36290"/>
                </a:moveTo>
                <a:lnTo>
                  <a:pt x="88559" y="36290"/>
                </a:lnTo>
                <a:cubicBezTo>
                  <a:pt x="88405" y="36433"/>
                  <a:pt x="88262" y="36588"/>
                  <a:pt x="88095" y="36731"/>
                </a:cubicBezTo>
                <a:cubicBezTo>
                  <a:pt x="86595" y="37421"/>
                  <a:pt x="85035" y="37969"/>
                  <a:pt x="83428" y="38362"/>
                </a:cubicBezTo>
                <a:cubicBezTo>
                  <a:pt x="80911" y="38979"/>
                  <a:pt x="78343" y="39205"/>
                  <a:pt x="75760" y="39205"/>
                </a:cubicBezTo>
                <a:cubicBezTo>
                  <a:pt x="72110" y="39205"/>
                  <a:pt x="68429" y="38754"/>
                  <a:pt x="64818" y="38314"/>
                </a:cubicBezTo>
                <a:cubicBezTo>
                  <a:pt x="63687" y="38183"/>
                  <a:pt x="62532" y="38029"/>
                  <a:pt x="61365" y="37909"/>
                </a:cubicBezTo>
                <a:cubicBezTo>
                  <a:pt x="61615" y="37612"/>
                  <a:pt x="61877" y="37314"/>
                  <a:pt x="62151" y="37028"/>
                </a:cubicBezTo>
                <a:cubicBezTo>
                  <a:pt x="63782" y="37171"/>
                  <a:pt x="65414" y="37362"/>
                  <a:pt x="67009" y="37517"/>
                </a:cubicBezTo>
                <a:cubicBezTo>
                  <a:pt x="70393" y="37892"/>
                  <a:pt x="73847" y="38279"/>
                  <a:pt x="77277" y="38279"/>
                </a:cubicBezTo>
                <a:cubicBezTo>
                  <a:pt x="79834" y="38279"/>
                  <a:pt x="82377" y="38064"/>
                  <a:pt x="84868" y="37469"/>
                </a:cubicBezTo>
                <a:cubicBezTo>
                  <a:pt x="86119" y="37171"/>
                  <a:pt x="87369" y="36766"/>
                  <a:pt x="88559" y="36290"/>
                </a:cubicBezTo>
                <a:close/>
                <a:moveTo>
                  <a:pt x="43161" y="38707"/>
                </a:moveTo>
                <a:lnTo>
                  <a:pt x="42232" y="39112"/>
                </a:lnTo>
                <a:cubicBezTo>
                  <a:pt x="41839" y="39148"/>
                  <a:pt x="41470" y="39195"/>
                  <a:pt x="41101" y="39231"/>
                </a:cubicBezTo>
                <a:cubicBezTo>
                  <a:pt x="41422" y="39112"/>
                  <a:pt x="41768" y="38993"/>
                  <a:pt x="42113" y="38874"/>
                </a:cubicBezTo>
                <a:cubicBezTo>
                  <a:pt x="42434" y="38814"/>
                  <a:pt x="42792" y="38755"/>
                  <a:pt x="43161" y="38707"/>
                </a:cubicBezTo>
                <a:close/>
                <a:moveTo>
                  <a:pt x="53317" y="38326"/>
                </a:moveTo>
                <a:cubicBezTo>
                  <a:pt x="53805" y="38362"/>
                  <a:pt x="54317" y="38386"/>
                  <a:pt x="54817" y="38421"/>
                </a:cubicBezTo>
                <a:cubicBezTo>
                  <a:pt x="54531" y="38683"/>
                  <a:pt x="54257" y="38969"/>
                  <a:pt x="53984" y="39267"/>
                </a:cubicBezTo>
                <a:cubicBezTo>
                  <a:pt x="53781" y="39255"/>
                  <a:pt x="53567" y="39219"/>
                  <a:pt x="53364" y="39207"/>
                </a:cubicBezTo>
                <a:cubicBezTo>
                  <a:pt x="53043" y="39172"/>
                  <a:pt x="52733" y="39148"/>
                  <a:pt x="52424" y="39136"/>
                </a:cubicBezTo>
                <a:cubicBezTo>
                  <a:pt x="52721" y="38850"/>
                  <a:pt x="53019" y="38576"/>
                  <a:pt x="53317" y="38326"/>
                </a:cubicBezTo>
                <a:close/>
                <a:moveTo>
                  <a:pt x="41494" y="38957"/>
                </a:moveTo>
                <a:lnTo>
                  <a:pt x="41494" y="38957"/>
                </a:lnTo>
                <a:cubicBezTo>
                  <a:pt x="41208" y="39052"/>
                  <a:pt x="40946" y="39160"/>
                  <a:pt x="40660" y="39267"/>
                </a:cubicBezTo>
                <a:cubicBezTo>
                  <a:pt x="40339" y="39303"/>
                  <a:pt x="40029" y="39350"/>
                  <a:pt x="39696" y="39398"/>
                </a:cubicBezTo>
                <a:lnTo>
                  <a:pt x="40589" y="39136"/>
                </a:lnTo>
                <a:cubicBezTo>
                  <a:pt x="40887" y="39076"/>
                  <a:pt x="41184" y="39017"/>
                  <a:pt x="41494" y="38957"/>
                </a:cubicBezTo>
                <a:close/>
                <a:moveTo>
                  <a:pt x="55055" y="38445"/>
                </a:moveTo>
                <a:cubicBezTo>
                  <a:pt x="55234" y="38457"/>
                  <a:pt x="55424" y="38481"/>
                  <a:pt x="55603" y="38493"/>
                </a:cubicBezTo>
                <a:lnTo>
                  <a:pt x="56591" y="38576"/>
                </a:lnTo>
                <a:cubicBezTo>
                  <a:pt x="56329" y="38850"/>
                  <a:pt x="56079" y="39136"/>
                  <a:pt x="55841" y="39410"/>
                </a:cubicBezTo>
                <a:cubicBezTo>
                  <a:pt x="55829" y="39433"/>
                  <a:pt x="55817" y="39457"/>
                  <a:pt x="55793" y="39469"/>
                </a:cubicBezTo>
                <a:cubicBezTo>
                  <a:pt x="55269" y="39410"/>
                  <a:pt x="54722" y="39338"/>
                  <a:pt x="54210" y="39291"/>
                </a:cubicBezTo>
                <a:cubicBezTo>
                  <a:pt x="54472" y="38993"/>
                  <a:pt x="54757" y="38707"/>
                  <a:pt x="55055" y="38445"/>
                </a:cubicBezTo>
                <a:close/>
                <a:moveTo>
                  <a:pt x="39494" y="39374"/>
                </a:moveTo>
                <a:lnTo>
                  <a:pt x="39494" y="39374"/>
                </a:lnTo>
                <a:cubicBezTo>
                  <a:pt x="39375" y="39410"/>
                  <a:pt x="39256" y="39445"/>
                  <a:pt x="39125" y="39493"/>
                </a:cubicBezTo>
                <a:cubicBezTo>
                  <a:pt x="38982" y="39517"/>
                  <a:pt x="38827" y="39529"/>
                  <a:pt x="38684" y="39564"/>
                </a:cubicBezTo>
                <a:cubicBezTo>
                  <a:pt x="38958" y="39493"/>
                  <a:pt x="39220" y="39433"/>
                  <a:pt x="39494" y="39374"/>
                </a:cubicBezTo>
                <a:close/>
                <a:moveTo>
                  <a:pt x="45268" y="38993"/>
                </a:moveTo>
                <a:lnTo>
                  <a:pt x="45173" y="39041"/>
                </a:lnTo>
                <a:cubicBezTo>
                  <a:pt x="44863" y="39219"/>
                  <a:pt x="44566" y="39410"/>
                  <a:pt x="44268" y="39600"/>
                </a:cubicBezTo>
                <a:cubicBezTo>
                  <a:pt x="43792" y="39600"/>
                  <a:pt x="43316" y="39600"/>
                  <a:pt x="42851" y="39624"/>
                </a:cubicBezTo>
                <a:cubicBezTo>
                  <a:pt x="42923" y="39588"/>
                  <a:pt x="42982" y="39564"/>
                  <a:pt x="43042" y="39517"/>
                </a:cubicBezTo>
                <a:cubicBezTo>
                  <a:pt x="43327" y="39350"/>
                  <a:pt x="43625" y="39207"/>
                  <a:pt x="43923" y="39052"/>
                </a:cubicBezTo>
                <a:cubicBezTo>
                  <a:pt x="44375" y="39029"/>
                  <a:pt x="44816" y="39017"/>
                  <a:pt x="45268" y="38993"/>
                </a:cubicBezTo>
                <a:close/>
                <a:moveTo>
                  <a:pt x="46947" y="38981"/>
                </a:moveTo>
                <a:cubicBezTo>
                  <a:pt x="46614" y="39207"/>
                  <a:pt x="46292" y="39422"/>
                  <a:pt x="45983" y="39648"/>
                </a:cubicBezTo>
                <a:cubicBezTo>
                  <a:pt x="45482" y="39636"/>
                  <a:pt x="44994" y="39624"/>
                  <a:pt x="44518" y="39624"/>
                </a:cubicBezTo>
                <a:cubicBezTo>
                  <a:pt x="44756" y="39457"/>
                  <a:pt x="45006" y="39303"/>
                  <a:pt x="45244" y="39160"/>
                </a:cubicBezTo>
                <a:cubicBezTo>
                  <a:pt x="45352" y="39100"/>
                  <a:pt x="45447" y="39041"/>
                  <a:pt x="45542" y="38993"/>
                </a:cubicBezTo>
                <a:cubicBezTo>
                  <a:pt x="46006" y="38981"/>
                  <a:pt x="46471" y="38981"/>
                  <a:pt x="46947" y="38981"/>
                </a:cubicBezTo>
                <a:close/>
                <a:moveTo>
                  <a:pt x="43625" y="39088"/>
                </a:moveTo>
                <a:lnTo>
                  <a:pt x="43625" y="39088"/>
                </a:lnTo>
                <a:cubicBezTo>
                  <a:pt x="43411" y="39195"/>
                  <a:pt x="43196" y="39303"/>
                  <a:pt x="42982" y="39422"/>
                </a:cubicBezTo>
                <a:cubicBezTo>
                  <a:pt x="42863" y="39505"/>
                  <a:pt x="42732" y="39564"/>
                  <a:pt x="42613" y="39636"/>
                </a:cubicBezTo>
                <a:cubicBezTo>
                  <a:pt x="42149" y="39648"/>
                  <a:pt x="41708" y="39660"/>
                  <a:pt x="41256" y="39684"/>
                </a:cubicBezTo>
                <a:cubicBezTo>
                  <a:pt x="41613" y="39505"/>
                  <a:pt x="41970" y="39338"/>
                  <a:pt x="42351" y="39172"/>
                </a:cubicBezTo>
                <a:cubicBezTo>
                  <a:pt x="42780" y="39148"/>
                  <a:pt x="43196" y="39100"/>
                  <a:pt x="43625" y="39088"/>
                </a:cubicBezTo>
                <a:close/>
                <a:moveTo>
                  <a:pt x="56829" y="38600"/>
                </a:moveTo>
                <a:cubicBezTo>
                  <a:pt x="57353" y="38660"/>
                  <a:pt x="57877" y="38695"/>
                  <a:pt x="58401" y="38755"/>
                </a:cubicBezTo>
                <a:cubicBezTo>
                  <a:pt x="58294" y="38898"/>
                  <a:pt x="58175" y="39029"/>
                  <a:pt x="58079" y="39148"/>
                </a:cubicBezTo>
                <a:cubicBezTo>
                  <a:pt x="57925" y="39326"/>
                  <a:pt x="57794" y="39517"/>
                  <a:pt x="57663" y="39695"/>
                </a:cubicBezTo>
                <a:cubicBezTo>
                  <a:pt x="57115" y="39636"/>
                  <a:pt x="56555" y="39564"/>
                  <a:pt x="56008" y="39505"/>
                </a:cubicBezTo>
                <a:cubicBezTo>
                  <a:pt x="56281" y="39195"/>
                  <a:pt x="56543" y="38898"/>
                  <a:pt x="56829" y="38600"/>
                </a:cubicBezTo>
                <a:close/>
                <a:moveTo>
                  <a:pt x="47197" y="38969"/>
                </a:moveTo>
                <a:cubicBezTo>
                  <a:pt x="47673" y="38969"/>
                  <a:pt x="48149" y="38969"/>
                  <a:pt x="48638" y="38981"/>
                </a:cubicBezTo>
                <a:cubicBezTo>
                  <a:pt x="48328" y="39219"/>
                  <a:pt x="48019" y="39457"/>
                  <a:pt x="47709" y="39707"/>
                </a:cubicBezTo>
                <a:cubicBezTo>
                  <a:pt x="47197" y="39684"/>
                  <a:pt x="46697" y="39648"/>
                  <a:pt x="46197" y="39636"/>
                </a:cubicBezTo>
                <a:cubicBezTo>
                  <a:pt x="46530" y="39410"/>
                  <a:pt x="46852" y="39195"/>
                  <a:pt x="47197" y="38969"/>
                </a:cubicBezTo>
                <a:close/>
                <a:moveTo>
                  <a:pt x="42006" y="39195"/>
                </a:moveTo>
                <a:lnTo>
                  <a:pt x="40982" y="39684"/>
                </a:lnTo>
                <a:cubicBezTo>
                  <a:pt x="40541" y="39707"/>
                  <a:pt x="40113" y="39719"/>
                  <a:pt x="39696" y="39755"/>
                </a:cubicBezTo>
                <a:cubicBezTo>
                  <a:pt x="40053" y="39600"/>
                  <a:pt x="40410" y="39457"/>
                  <a:pt x="40780" y="39326"/>
                </a:cubicBezTo>
                <a:cubicBezTo>
                  <a:pt x="41184" y="39279"/>
                  <a:pt x="41589" y="39231"/>
                  <a:pt x="42006" y="39195"/>
                </a:cubicBezTo>
                <a:close/>
                <a:moveTo>
                  <a:pt x="48876" y="38993"/>
                </a:moveTo>
                <a:cubicBezTo>
                  <a:pt x="49364" y="39017"/>
                  <a:pt x="49864" y="39029"/>
                  <a:pt x="50364" y="39052"/>
                </a:cubicBezTo>
                <a:cubicBezTo>
                  <a:pt x="50054" y="39314"/>
                  <a:pt x="49757" y="39576"/>
                  <a:pt x="49471" y="39850"/>
                </a:cubicBezTo>
                <a:cubicBezTo>
                  <a:pt x="48947" y="39803"/>
                  <a:pt x="48435" y="39767"/>
                  <a:pt x="47923" y="39731"/>
                </a:cubicBezTo>
                <a:cubicBezTo>
                  <a:pt x="48245" y="39493"/>
                  <a:pt x="48554" y="39231"/>
                  <a:pt x="48876" y="38993"/>
                </a:cubicBezTo>
                <a:close/>
                <a:moveTo>
                  <a:pt x="40363" y="39386"/>
                </a:moveTo>
                <a:cubicBezTo>
                  <a:pt x="40029" y="39517"/>
                  <a:pt x="39696" y="39648"/>
                  <a:pt x="39375" y="39803"/>
                </a:cubicBezTo>
                <a:cubicBezTo>
                  <a:pt x="38970" y="39826"/>
                  <a:pt x="38577" y="39874"/>
                  <a:pt x="38184" y="39898"/>
                </a:cubicBezTo>
                <a:cubicBezTo>
                  <a:pt x="38541" y="39767"/>
                  <a:pt x="38898" y="39648"/>
                  <a:pt x="39267" y="39529"/>
                </a:cubicBezTo>
                <a:cubicBezTo>
                  <a:pt x="39637" y="39493"/>
                  <a:pt x="39994" y="39433"/>
                  <a:pt x="40363" y="39386"/>
                </a:cubicBezTo>
                <a:close/>
                <a:moveTo>
                  <a:pt x="58627" y="38791"/>
                </a:moveTo>
                <a:cubicBezTo>
                  <a:pt x="59175" y="38850"/>
                  <a:pt x="59710" y="38922"/>
                  <a:pt x="60270" y="38981"/>
                </a:cubicBezTo>
                <a:cubicBezTo>
                  <a:pt x="60032" y="39314"/>
                  <a:pt x="59806" y="39636"/>
                  <a:pt x="59579" y="39969"/>
                </a:cubicBezTo>
                <a:cubicBezTo>
                  <a:pt x="59020" y="39886"/>
                  <a:pt x="58448" y="39803"/>
                  <a:pt x="57865" y="39731"/>
                </a:cubicBezTo>
                <a:cubicBezTo>
                  <a:pt x="57984" y="39588"/>
                  <a:pt x="58103" y="39433"/>
                  <a:pt x="58222" y="39279"/>
                </a:cubicBezTo>
                <a:lnTo>
                  <a:pt x="58627" y="38791"/>
                </a:lnTo>
                <a:close/>
                <a:moveTo>
                  <a:pt x="50590" y="39076"/>
                </a:moveTo>
                <a:cubicBezTo>
                  <a:pt x="51102" y="39100"/>
                  <a:pt x="51602" y="39136"/>
                  <a:pt x="52126" y="39172"/>
                </a:cubicBezTo>
                <a:cubicBezTo>
                  <a:pt x="51864" y="39410"/>
                  <a:pt x="51614" y="39672"/>
                  <a:pt x="51364" y="39922"/>
                </a:cubicBezTo>
                <a:lnTo>
                  <a:pt x="51257" y="40029"/>
                </a:lnTo>
                <a:cubicBezTo>
                  <a:pt x="51197" y="40029"/>
                  <a:pt x="51150" y="40005"/>
                  <a:pt x="51102" y="40005"/>
                </a:cubicBezTo>
                <a:lnTo>
                  <a:pt x="49673" y="39874"/>
                </a:lnTo>
                <a:cubicBezTo>
                  <a:pt x="49983" y="39588"/>
                  <a:pt x="50281" y="39326"/>
                  <a:pt x="50590" y="39076"/>
                </a:cubicBezTo>
                <a:close/>
                <a:moveTo>
                  <a:pt x="38672" y="39624"/>
                </a:moveTo>
                <a:lnTo>
                  <a:pt x="38672" y="39624"/>
                </a:lnTo>
                <a:cubicBezTo>
                  <a:pt x="38374" y="39743"/>
                  <a:pt x="38089" y="39850"/>
                  <a:pt x="37791" y="39945"/>
                </a:cubicBezTo>
                <a:cubicBezTo>
                  <a:pt x="37446" y="39993"/>
                  <a:pt x="37124" y="40029"/>
                  <a:pt x="36791" y="40065"/>
                </a:cubicBezTo>
                <a:cubicBezTo>
                  <a:pt x="37100" y="39981"/>
                  <a:pt x="37422" y="39874"/>
                  <a:pt x="37732" y="39791"/>
                </a:cubicBezTo>
                <a:cubicBezTo>
                  <a:pt x="38041" y="39731"/>
                  <a:pt x="38351" y="39672"/>
                  <a:pt x="38672" y="39624"/>
                </a:cubicBezTo>
                <a:close/>
                <a:moveTo>
                  <a:pt x="87869" y="36921"/>
                </a:moveTo>
                <a:lnTo>
                  <a:pt x="87869" y="36921"/>
                </a:lnTo>
                <a:cubicBezTo>
                  <a:pt x="87726" y="37064"/>
                  <a:pt x="87571" y="37195"/>
                  <a:pt x="87440" y="37326"/>
                </a:cubicBezTo>
                <a:cubicBezTo>
                  <a:pt x="85714" y="38195"/>
                  <a:pt x="83880" y="38874"/>
                  <a:pt x="82011" y="39338"/>
                </a:cubicBezTo>
                <a:cubicBezTo>
                  <a:pt x="79451" y="39978"/>
                  <a:pt x="76841" y="40216"/>
                  <a:pt x="74215" y="40216"/>
                </a:cubicBezTo>
                <a:cubicBezTo>
                  <a:pt x="70343" y="40216"/>
                  <a:pt x="66435" y="39699"/>
                  <a:pt x="62604" y="39195"/>
                </a:cubicBezTo>
                <a:cubicBezTo>
                  <a:pt x="61913" y="39100"/>
                  <a:pt x="61234" y="39005"/>
                  <a:pt x="60532" y="38922"/>
                </a:cubicBezTo>
                <a:cubicBezTo>
                  <a:pt x="60782" y="38624"/>
                  <a:pt x="61044" y="38314"/>
                  <a:pt x="61294" y="38005"/>
                </a:cubicBezTo>
                <a:cubicBezTo>
                  <a:pt x="62473" y="38136"/>
                  <a:pt x="63663" y="38267"/>
                  <a:pt x="64806" y="38410"/>
                </a:cubicBezTo>
                <a:cubicBezTo>
                  <a:pt x="68401" y="38848"/>
                  <a:pt x="72077" y="39298"/>
                  <a:pt x="75725" y="39298"/>
                </a:cubicBezTo>
                <a:cubicBezTo>
                  <a:pt x="78324" y="39298"/>
                  <a:pt x="80909" y="39069"/>
                  <a:pt x="83440" y="38445"/>
                </a:cubicBezTo>
                <a:cubicBezTo>
                  <a:pt x="84952" y="38076"/>
                  <a:pt x="86440" y="37564"/>
                  <a:pt x="87869" y="36921"/>
                </a:cubicBezTo>
                <a:close/>
                <a:moveTo>
                  <a:pt x="36815" y="39981"/>
                </a:moveTo>
                <a:lnTo>
                  <a:pt x="36815" y="39981"/>
                </a:lnTo>
                <a:cubicBezTo>
                  <a:pt x="36636" y="40041"/>
                  <a:pt x="36446" y="40088"/>
                  <a:pt x="36279" y="40148"/>
                </a:cubicBezTo>
                <a:cubicBezTo>
                  <a:pt x="36077" y="40172"/>
                  <a:pt x="35898" y="40195"/>
                  <a:pt x="35707" y="40231"/>
                </a:cubicBezTo>
                <a:cubicBezTo>
                  <a:pt x="36065" y="40148"/>
                  <a:pt x="36434" y="40065"/>
                  <a:pt x="36815" y="39981"/>
                </a:cubicBezTo>
                <a:close/>
                <a:moveTo>
                  <a:pt x="52340" y="39207"/>
                </a:moveTo>
                <a:cubicBezTo>
                  <a:pt x="52674" y="39231"/>
                  <a:pt x="53019" y="39267"/>
                  <a:pt x="53353" y="39291"/>
                </a:cubicBezTo>
                <a:cubicBezTo>
                  <a:pt x="53555" y="39314"/>
                  <a:pt x="53734" y="39338"/>
                  <a:pt x="53924" y="39350"/>
                </a:cubicBezTo>
                <a:cubicBezTo>
                  <a:pt x="53817" y="39457"/>
                  <a:pt x="53710" y="39576"/>
                  <a:pt x="53614" y="39684"/>
                </a:cubicBezTo>
                <a:cubicBezTo>
                  <a:pt x="53436" y="39874"/>
                  <a:pt x="53269" y="40065"/>
                  <a:pt x="53102" y="40267"/>
                </a:cubicBezTo>
                <a:cubicBezTo>
                  <a:pt x="52555" y="40184"/>
                  <a:pt x="52019" y="40124"/>
                  <a:pt x="51471" y="40065"/>
                </a:cubicBezTo>
                <a:cubicBezTo>
                  <a:pt x="51471" y="40041"/>
                  <a:pt x="51483" y="40041"/>
                  <a:pt x="51483" y="40041"/>
                </a:cubicBezTo>
                <a:cubicBezTo>
                  <a:pt x="51769" y="39755"/>
                  <a:pt x="52043" y="39469"/>
                  <a:pt x="52340" y="39207"/>
                </a:cubicBezTo>
                <a:close/>
                <a:moveTo>
                  <a:pt x="42494" y="39695"/>
                </a:moveTo>
                <a:cubicBezTo>
                  <a:pt x="42149" y="39886"/>
                  <a:pt x="41792" y="40100"/>
                  <a:pt x="41470" y="40326"/>
                </a:cubicBezTo>
                <a:lnTo>
                  <a:pt x="40018" y="40326"/>
                </a:lnTo>
                <a:cubicBezTo>
                  <a:pt x="40291" y="40172"/>
                  <a:pt x="40565" y="40029"/>
                  <a:pt x="40839" y="39874"/>
                </a:cubicBezTo>
                <a:lnTo>
                  <a:pt x="41113" y="39743"/>
                </a:lnTo>
                <a:cubicBezTo>
                  <a:pt x="41565" y="39707"/>
                  <a:pt x="42030" y="39695"/>
                  <a:pt x="42494" y="39695"/>
                </a:cubicBezTo>
                <a:close/>
                <a:moveTo>
                  <a:pt x="44173" y="39684"/>
                </a:moveTo>
                <a:cubicBezTo>
                  <a:pt x="43839" y="39898"/>
                  <a:pt x="43506" y="40124"/>
                  <a:pt x="43185" y="40362"/>
                </a:cubicBezTo>
                <a:cubicBezTo>
                  <a:pt x="42673" y="40350"/>
                  <a:pt x="42184" y="40338"/>
                  <a:pt x="41696" y="40326"/>
                </a:cubicBezTo>
                <a:cubicBezTo>
                  <a:pt x="42030" y="40100"/>
                  <a:pt x="42387" y="39886"/>
                  <a:pt x="42744" y="39695"/>
                </a:cubicBezTo>
                <a:cubicBezTo>
                  <a:pt x="43220" y="39684"/>
                  <a:pt x="43697" y="39684"/>
                  <a:pt x="44173" y="39684"/>
                </a:cubicBezTo>
                <a:close/>
                <a:moveTo>
                  <a:pt x="40826" y="39767"/>
                </a:moveTo>
                <a:cubicBezTo>
                  <a:pt x="40815" y="39769"/>
                  <a:pt x="40815" y="39791"/>
                  <a:pt x="40803" y="39791"/>
                </a:cubicBezTo>
                <a:cubicBezTo>
                  <a:pt x="40458" y="39969"/>
                  <a:pt x="40113" y="40148"/>
                  <a:pt x="39791" y="40338"/>
                </a:cubicBezTo>
                <a:cubicBezTo>
                  <a:pt x="39315" y="40350"/>
                  <a:pt x="38851" y="40350"/>
                  <a:pt x="38386" y="40386"/>
                </a:cubicBezTo>
                <a:cubicBezTo>
                  <a:pt x="38458" y="40326"/>
                  <a:pt x="38553" y="40279"/>
                  <a:pt x="38636" y="40243"/>
                </a:cubicBezTo>
                <a:cubicBezTo>
                  <a:pt x="38922" y="40112"/>
                  <a:pt x="39208" y="39981"/>
                  <a:pt x="39506" y="39862"/>
                </a:cubicBezTo>
                <a:cubicBezTo>
                  <a:pt x="39934" y="39826"/>
                  <a:pt x="40386" y="39803"/>
                  <a:pt x="40826" y="39767"/>
                </a:cubicBezTo>
                <a:close/>
                <a:moveTo>
                  <a:pt x="39172" y="39886"/>
                </a:moveTo>
                <a:lnTo>
                  <a:pt x="38601" y="40160"/>
                </a:lnTo>
                <a:cubicBezTo>
                  <a:pt x="38434" y="40231"/>
                  <a:pt x="38279" y="40303"/>
                  <a:pt x="38124" y="40386"/>
                </a:cubicBezTo>
                <a:cubicBezTo>
                  <a:pt x="37672" y="40398"/>
                  <a:pt x="37231" y="40422"/>
                  <a:pt x="36779" y="40457"/>
                </a:cubicBezTo>
                <a:cubicBezTo>
                  <a:pt x="37172" y="40291"/>
                  <a:pt x="37541" y="40160"/>
                  <a:pt x="37922" y="40005"/>
                </a:cubicBezTo>
                <a:cubicBezTo>
                  <a:pt x="38339" y="39969"/>
                  <a:pt x="38755" y="39922"/>
                  <a:pt x="39172" y="39886"/>
                </a:cubicBezTo>
                <a:close/>
                <a:moveTo>
                  <a:pt x="44411" y="39684"/>
                </a:moveTo>
                <a:cubicBezTo>
                  <a:pt x="44899" y="39684"/>
                  <a:pt x="45399" y="39695"/>
                  <a:pt x="45887" y="39707"/>
                </a:cubicBezTo>
                <a:cubicBezTo>
                  <a:pt x="45566" y="39945"/>
                  <a:pt x="45244" y="40195"/>
                  <a:pt x="44935" y="40457"/>
                </a:cubicBezTo>
                <a:cubicBezTo>
                  <a:pt x="44411" y="40422"/>
                  <a:pt x="43911" y="40398"/>
                  <a:pt x="43399" y="40362"/>
                </a:cubicBezTo>
                <a:cubicBezTo>
                  <a:pt x="43732" y="40148"/>
                  <a:pt x="44078" y="39898"/>
                  <a:pt x="44411" y="39684"/>
                </a:cubicBezTo>
                <a:close/>
                <a:moveTo>
                  <a:pt x="54138" y="39350"/>
                </a:moveTo>
                <a:lnTo>
                  <a:pt x="55746" y="39529"/>
                </a:lnTo>
                <a:cubicBezTo>
                  <a:pt x="55484" y="39850"/>
                  <a:pt x="55234" y="40160"/>
                  <a:pt x="54984" y="40481"/>
                </a:cubicBezTo>
                <a:cubicBezTo>
                  <a:pt x="54412" y="40410"/>
                  <a:pt x="53864" y="40338"/>
                  <a:pt x="53305" y="40267"/>
                </a:cubicBezTo>
                <a:cubicBezTo>
                  <a:pt x="53448" y="40112"/>
                  <a:pt x="53579" y="39945"/>
                  <a:pt x="53734" y="39791"/>
                </a:cubicBezTo>
                <a:cubicBezTo>
                  <a:pt x="53864" y="39636"/>
                  <a:pt x="53995" y="39505"/>
                  <a:pt x="54138" y="39350"/>
                </a:cubicBezTo>
                <a:close/>
                <a:moveTo>
                  <a:pt x="37541" y="40053"/>
                </a:moveTo>
                <a:lnTo>
                  <a:pt x="37541" y="40053"/>
                </a:lnTo>
                <a:cubicBezTo>
                  <a:pt x="37184" y="40184"/>
                  <a:pt x="36839" y="40315"/>
                  <a:pt x="36493" y="40469"/>
                </a:cubicBezTo>
                <a:cubicBezTo>
                  <a:pt x="36077" y="40493"/>
                  <a:pt x="35660" y="40541"/>
                  <a:pt x="35255" y="40576"/>
                </a:cubicBezTo>
                <a:cubicBezTo>
                  <a:pt x="35636" y="40446"/>
                  <a:pt x="36005" y="40315"/>
                  <a:pt x="36374" y="40195"/>
                </a:cubicBezTo>
                <a:cubicBezTo>
                  <a:pt x="36767" y="40148"/>
                  <a:pt x="37148" y="40100"/>
                  <a:pt x="37541" y="40053"/>
                </a:cubicBezTo>
                <a:close/>
                <a:moveTo>
                  <a:pt x="46114" y="39731"/>
                </a:moveTo>
                <a:cubicBezTo>
                  <a:pt x="46614" y="39743"/>
                  <a:pt x="47126" y="39767"/>
                  <a:pt x="47626" y="39803"/>
                </a:cubicBezTo>
                <a:cubicBezTo>
                  <a:pt x="47376" y="40005"/>
                  <a:pt x="47137" y="40219"/>
                  <a:pt x="46899" y="40446"/>
                </a:cubicBezTo>
                <a:cubicBezTo>
                  <a:pt x="46840" y="40493"/>
                  <a:pt x="46780" y="40553"/>
                  <a:pt x="46721" y="40600"/>
                </a:cubicBezTo>
                <a:cubicBezTo>
                  <a:pt x="46185" y="40565"/>
                  <a:pt x="45661" y="40517"/>
                  <a:pt x="45149" y="40481"/>
                </a:cubicBezTo>
                <a:cubicBezTo>
                  <a:pt x="45459" y="40219"/>
                  <a:pt x="45768" y="39969"/>
                  <a:pt x="46114" y="39731"/>
                </a:cubicBezTo>
                <a:close/>
                <a:moveTo>
                  <a:pt x="35922" y="40279"/>
                </a:moveTo>
                <a:lnTo>
                  <a:pt x="35922" y="40279"/>
                </a:lnTo>
                <a:cubicBezTo>
                  <a:pt x="35576" y="40386"/>
                  <a:pt x="35243" y="40493"/>
                  <a:pt x="34934" y="40600"/>
                </a:cubicBezTo>
                <a:cubicBezTo>
                  <a:pt x="34564" y="40648"/>
                  <a:pt x="34207" y="40696"/>
                  <a:pt x="33850" y="40743"/>
                </a:cubicBezTo>
                <a:cubicBezTo>
                  <a:pt x="34195" y="40636"/>
                  <a:pt x="34553" y="40541"/>
                  <a:pt x="34910" y="40446"/>
                </a:cubicBezTo>
                <a:cubicBezTo>
                  <a:pt x="35231" y="40386"/>
                  <a:pt x="35576" y="40326"/>
                  <a:pt x="35922" y="40279"/>
                </a:cubicBezTo>
                <a:close/>
                <a:moveTo>
                  <a:pt x="55948" y="39564"/>
                </a:moveTo>
                <a:cubicBezTo>
                  <a:pt x="56496" y="39636"/>
                  <a:pt x="57055" y="39695"/>
                  <a:pt x="57603" y="39767"/>
                </a:cubicBezTo>
                <a:cubicBezTo>
                  <a:pt x="57365" y="40100"/>
                  <a:pt x="57127" y="40422"/>
                  <a:pt x="56901" y="40767"/>
                </a:cubicBezTo>
                <a:cubicBezTo>
                  <a:pt x="56329" y="40684"/>
                  <a:pt x="55758" y="40600"/>
                  <a:pt x="55174" y="40517"/>
                </a:cubicBezTo>
                <a:cubicBezTo>
                  <a:pt x="55424" y="40195"/>
                  <a:pt x="55698" y="39874"/>
                  <a:pt x="55948" y="39564"/>
                </a:cubicBezTo>
                <a:close/>
                <a:moveTo>
                  <a:pt x="47852" y="39803"/>
                </a:moveTo>
                <a:cubicBezTo>
                  <a:pt x="48376" y="39826"/>
                  <a:pt x="48900" y="39874"/>
                  <a:pt x="49412" y="39922"/>
                </a:cubicBezTo>
                <a:cubicBezTo>
                  <a:pt x="49328" y="40005"/>
                  <a:pt x="49233" y="40088"/>
                  <a:pt x="49138" y="40172"/>
                </a:cubicBezTo>
                <a:cubicBezTo>
                  <a:pt x="48923" y="40362"/>
                  <a:pt x="48733" y="40576"/>
                  <a:pt x="48519" y="40779"/>
                </a:cubicBezTo>
                <a:cubicBezTo>
                  <a:pt x="47971" y="40719"/>
                  <a:pt x="47435" y="40660"/>
                  <a:pt x="46899" y="40624"/>
                </a:cubicBezTo>
                <a:lnTo>
                  <a:pt x="46995" y="40529"/>
                </a:lnTo>
                <a:cubicBezTo>
                  <a:pt x="47268" y="40279"/>
                  <a:pt x="47554" y="40041"/>
                  <a:pt x="47852" y="39803"/>
                </a:cubicBezTo>
                <a:close/>
                <a:moveTo>
                  <a:pt x="33957" y="40624"/>
                </a:moveTo>
                <a:lnTo>
                  <a:pt x="33957" y="40624"/>
                </a:lnTo>
                <a:cubicBezTo>
                  <a:pt x="33743" y="40684"/>
                  <a:pt x="33541" y="40743"/>
                  <a:pt x="33338" y="40803"/>
                </a:cubicBezTo>
                <a:cubicBezTo>
                  <a:pt x="33124" y="40827"/>
                  <a:pt x="32898" y="40862"/>
                  <a:pt x="32671" y="40898"/>
                </a:cubicBezTo>
                <a:cubicBezTo>
                  <a:pt x="33088" y="40791"/>
                  <a:pt x="33517" y="40707"/>
                  <a:pt x="33957" y="40624"/>
                </a:cubicBezTo>
                <a:close/>
                <a:moveTo>
                  <a:pt x="39684" y="40386"/>
                </a:moveTo>
                <a:lnTo>
                  <a:pt x="39684" y="40386"/>
                </a:lnTo>
                <a:cubicBezTo>
                  <a:pt x="39327" y="40576"/>
                  <a:pt x="38970" y="40779"/>
                  <a:pt x="38624" y="41005"/>
                </a:cubicBezTo>
                <a:cubicBezTo>
                  <a:pt x="38124" y="41005"/>
                  <a:pt x="37624" y="40993"/>
                  <a:pt x="37136" y="40993"/>
                </a:cubicBezTo>
                <a:cubicBezTo>
                  <a:pt x="37505" y="40803"/>
                  <a:pt x="37886" y="40600"/>
                  <a:pt x="38255" y="40422"/>
                </a:cubicBezTo>
                <a:cubicBezTo>
                  <a:pt x="38732" y="40410"/>
                  <a:pt x="39196" y="40398"/>
                  <a:pt x="39684" y="40386"/>
                </a:cubicBezTo>
                <a:close/>
                <a:moveTo>
                  <a:pt x="37982" y="40446"/>
                </a:moveTo>
                <a:lnTo>
                  <a:pt x="37982" y="40446"/>
                </a:lnTo>
                <a:cubicBezTo>
                  <a:pt x="37624" y="40624"/>
                  <a:pt x="37267" y="40815"/>
                  <a:pt x="36910" y="40993"/>
                </a:cubicBezTo>
                <a:cubicBezTo>
                  <a:pt x="36434" y="41005"/>
                  <a:pt x="35957" y="41005"/>
                  <a:pt x="35481" y="41017"/>
                </a:cubicBezTo>
                <a:cubicBezTo>
                  <a:pt x="35791" y="40874"/>
                  <a:pt x="36112" y="40719"/>
                  <a:pt x="36434" y="40588"/>
                </a:cubicBezTo>
                <a:cubicBezTo>
                  <a:pt x="36493" y="40553"/>
                  <a:pt x="36553" y="40541"/>
                  <a:pt x="36612" y="40517"/>
                </a:cubicBezTo>
                <a:cubicBezTo>
                  <a:pt x="37065" y="40481"/>
                  <a:pt x="37529" y="40457"/>
                  <a:pt x="37982" y="40446"/>
                </a:cubicBezTo>
                <a:close/>
                <a:moveTo>
                  <a:pt x="49614" y="39934"/>
                </a:moveTo>
                <a:cubicBezTo>
                  <a:pt x="50102" y="39981"/>
                  <a:pt x="50590" y="40029"/>
                  <a:pt x="51078" y="40088"/>
                </a:cubicBezTo>
                <a:cubicBezTo>
                  <a:pt x="51114" y="40088"/>
                  <a:pt x="51162" y="40100"/>
                  <a:pt x="51197" y="40100"/>
                </a:cubicBezTo>
                <a:cubicBezTo>
                  <a:pt x="50924" y="40398"/>
                  <a:pt x="50638" y="40707"/>
                  <a:pt x="50364" y="41017"/>
                </a:cubicBezTo>
                <a:cubicBezTo>
                  <a:pt x="49864" y="40946"/>
                  <a:pt x="49340" y="40886"/>
                  <a:pt x="48840" y="40827"/>
                </a:cubicBezTo>
                <a:cubicBezTo>
                  <a:pt x="48792" y="40827"/>
                  <a:pt x="48745" y="40815"/>
                  <a:pt x="48697" y="40815"/>
                </a:cubicBezTo>
                <a:cubicBezTo>
                  <a:pt x="48900" y="40624"/>
                  <a:pt x="49054" y="40457"/>
                  <a:pt x="49233" y="40291"/>
                </a:cubicBezTo>
                <a:cubicBezTo>
                  <a:pt x="49352" y="40172"/>
                  <a:pt x="49495" y="40053"/>
                  <a:pt x="49614" y="39934"/>
                </a:cubicBezTo>
                <a:close/>
                <a:moveTo>
                  <a:pt x="40887" y="40387"/>
                </a:moveTo>
                <a:cubicBezTo>
                  <a:pt x="41049" y="40387"/>
                  <a:pt x="41212" y="40390"/>
                  <a:pt x="41375" y="40398"/>
                </a:cubicBezTo>
                <a:cubicBezTo>
                  <a:pt x="41041" y="40612"/>
                  <a:pt x="40696" y="40838"/>
                  <a:pt x="40363" y="41077"/>
                </a:cubicBezTo>
                <a:cubicBezTo>
                  <a:pt x="39851" y="41041"/>
                  <a:pt x="39327" y="41017"/>
                  <a:pt x="38815" y="41017"/>
                </a:cubicBezTo>
                <a:cubicBezTo>
                  <a:pt x="39172" y="40791"/>
                  <a:pt x="39529" y="40588"/>
                  <a:pt x="39910" y="40398"/>
                </a:cubicBezTo>
                <a:cubicBezTo>
                  <a:pt x="40236" y="40398"/>
                  <a:pt x="40561" y="40387"/>
                  <a:pt x="40887" y="40387"/>
                </a:cubicBezTo>
                <a:close/>
                <a:moveTo>
                  <a:pt x="57829" y="39814"/>
                </a:moveTo>
                <a:cubicBezTo>
                  <a:pt x="58401" y="39886"/>
                  <a:pt x="58972" y="39981"/>
                  <a:pt x="59532" y="40053"/>
                </a:cubicBezTo>
                <a:cubicBezTo>
                  <a:pt x="59318" y="40398"/>
                  <a:pt x="59103" y="40743"/>
                  <a:pt x="58901" y="41077"/>
                </a:cubicBezTo>
                <a:cubicBezTo>
                  <a:pt x="58639" y="41041"/>
                  <a:pt x="58389" y="41005"/>
                  <a:pt x="58127" y="40957"/>
                </a:cubicBezTo>
                <a:cubicBezTo>
                  <a:pt x="57782" y="40922"/>
                  <a:pt x="57448" y="40862"/>
                  <a:pt x="57115" y="40815"/>
                </a:cubicBezTo>
                <a:cubicBezTo>
                  <a:pt x="57353" y="40469"/>
                  <a:pt x="57579" y="40148"/>
                  <a:pt x="57829" y="39814"/>
                </a:cubicBezTo>
                <a:close/>
                <a:moveTo>
                  <a:pt x="36350" y="40541"/>
                </a:moveTo>
                <a:cubicBezTo>
                  <a:pt x="35993" y="40707"/>
                  <a:pt x="35624" y="40874"/>
                  <a:pt x="35267" y="41041"/>
                </a:cubicBezTo>
                <a:cubicBezTo>
                  <a:pt x="34934" y="41053"/>
                  <a:pt x="34624" y="41065"/>
                  <a:pt x="34314" y="41077"/>
                </a:cubicBezTo>
                <a:cubicBezTo>
                  <a:pt x="34160" y="41100"/>
                  <a:pt x="34029" y="41100"/>
                  <a:pt x="33874" y="41112"/>
                </a:cubicBezTo>
                <a:cubicBezTo>
                  <a:pt x="33993" y="41065"/>
                  <a:pt x="34112" y="41005"/>
                  <a:pt x="34231" y="40957"/>
                </a:cubicBezTo>
                <a:cubicBezTo>
                  <a:pt x="34505" y="40862"/>
                  <a:pt x="34767" y="40755"/>
                  <a:pt x="35053" y="40660"/>
                </a:cubicBezTo>
                <a:cubicBezTo>
                  <a:pt x="35481" y="40624"/>
                  <a:pt x="35922" y="40576"/>
                  <a:pt x="36350" y="40541"/>
                </a:cubicBezTo>
                <a:close/>
                <a:moveTo>
                  <a:pt x="41589" y="40386"/>
                </a:moveTo>
                <a:cubicBezTo>
                  <a:pt x="42089" y="40386"/>
                  <a:pt x="42589" y="40398"/>
                  <a:pt x="43089" y="40422"/>
                </a:cubicBezTo>
                <a:cubicBezTo>
                  <a:pt x="42851" y="40588"/>
                  <a:pt x="42625" y="40767"/>
                  <a:pt x="42399" y="40946"/>
                </a:cubicBezTo>
                <a:cubicBezTo>
                  <a:pt x="42304" y="41017"/>
                  <a:pt x="42208" y="41088"/>
                  <a:pt x="42101" y="41184"/>
                </a:cubicBezTo>
                <a:cubicBezTo>
                  <a:pt x="41601" y="41136"/>
                  <a:pt x="41065" y="41088"/>
                  <a:pt x="40541" y="41077"/>
                </a:cubicBezTo>
                <a:cubicBezTo>
                  <a:pt x="40887" y="40838"/>
                  <a:pt x="41232" y="40600"/>
                  <a:pt x="41589" y="40386"/>
                </a:cubicBezTo>
                <a:close/>
                <a:moveTo>
                  <a:pt x="34695" y="40696"/>
                </a:moveTo>
                <a:lnTo>
                  <a:pt x="34207" y="40874"/>
                </a:lnTo>
                <a:cubicBezTo>
                  <a:pt x="34017" y="40946"/>
                  <a:pt x="33802" y="41041"/>
                  <a:pt x="33612" y="41112"/>
                </a:cubicBezTo>
                <a:cubicBezTo>
                  <a:pt x="33171" y="41136"/>
                  <a:pt x="32743" y="41184"/>
                  <a:pt x="32314" y="41219"/>
                </a:cubicBezTo>
                <a:cubicBezTo>
                  <a:pt x="32695" y="41077"/>
                  <a:pt x="33088" y="40957"/>
                  <a:pt x="33469" y="40838"/>
                </a:cubicBezTo>
                <a:cubicBezTo>
                  <a:pt x="33874" y="40779"/>
                  <a:pt x="34279" y="40743"/>
                  <a:pt x="34695" y="40696"/>
                </a:cubicBezTo>
                <a:close/>
                <a:moveTo>
                  <a:pt x="87202" y="37564"/>
                </a:moveTo>
                <a:lnTo>
                  <a:pt x="86797" y="37921"/>
                </a:lnTo>
                <a:cubicBezTo>
                  <a:pt x="84856" y="38981"/>
                  <a:pt x="82773" y="39814"/>
                  <a:pt x="80630" y="40362"/>
                </a:cubicBezTo>
                <a:cubicBezTo>
                  <a:pt x="78023" y="41021"/>
                  <a:pt x="75363" y="41269"/>
                  <a:pt x="72685" y="41269"/>
                </a:cubicBezTo>
                <a:cubicBezTo>
                  <a:pt x="68587" y="41269"/>
                  <a:pt x="64448" y="40688"/>
                  <a:pt x="60401" y="40112"/>
                </a:cubicBezTo>
                <a:lnTo>
                  <a:pt x="59818" y="40017"/>
                </a:lnTo>
                <a:cubicBezTo>
                  <a:pt x="60032" y="39672"/>
                  <a:pt x="60246" y="39338"/>
                  <a:pt x="60484" y="39029"/>
                </a:cubicBezTo>
                <a:cubicBezTo>
                  <a:pt x="61199" y="39112"/>
                  <a:pt x="61901" y="39207"/>
                  <a:pt x="62604" y="39291"/>
                </a:cubicBezTo>
                <a:cubicBezTo>
                  <a:pt x="66436" y="39802"/>
                  <a:pt x="70349" y="40317"/>
                  <a:pt x="74228" y="40317"/>
                </a:cubicBezTo>
                <a:cubicBezTo>
                  <a:pt x="76857" y="40317"/>
                  <a:pt x="79471" y="40080"/>
                  <a:pt x="82035" y="39445"/>
                </a:cubicBezTo>
                <a:cubicBezTo>
                  <a:pt x="83809" y="38993"/>
                  <a:pt x="85547" y="38374"/>
                  <a:pt x="87202" y="37564"/>
                </a:cubicBezTo>
                <a:close/>
                <a:moveTo>
                  <a:pt x="51412" y="40112"/>
                </a:moveTo>
                <a:cubicBezTo>
                  <a:pt x="51959" y="40172"/>
                  <a:pt x="52495" y="40231"/>
                  <a:pt x="53043" y="40303"/>
                </a:cubicBezTo>
                <a:cubicBezTo>
                  <a:pt x="52781" y="40624"/>
                  <a:pt x="52519" y="40946"/>
                  <a:pt x="52269" y="41279"/>
                </a:cubicBezTo>
                <a:cubicBezTo>
                  <a:pt x="51709" y="41184"/>
                  <a:pt x="51138" y="41112"/>
                  <a:pt x="50578" y="41041"/>
                </a:cubicBezTo>
                <a:cubicBezTo>
                  <a:pt x="50840" y="40719"/>
                  <a:pt x="51126" y="40410"/>
                  <a:pt x="51412" y="40112"/>
                </a:cubicBezTo>
                <a:close/>
                <a:moveTo>
                  <a:pt x="43316" y="40422"/>
                </a:moveTo>
                <a:cubicBezTo>
                  <a:pt x="43816" y="40446"/>
                  <a:pt x="44339" y="40469"/>
                  <a:pt x="44863" y="40493"/>
                </a:cubicBezTo>
                <a:cubicBezTo>
                  <a:pt x="44792" y="40553"/>
                  <a:pt x="44732" y="40612"/>
                  <a:pt x="44649" y="40660"/>
                </a:cubicBezTo>
                <a:cubicBezTo>
                  <a:pt x="44399" y="40874"/>
                  <a:pt x="44161" y="41077"/>
                  <a:pt x="43923" y="41303"/>
                </a:cubicBezTo>
                <a:cubicBezTo>
                  <a:pt x="43387" y="41279"/>
                  <a:pt x="42851" y="41231"/>
                  <a:pt x="42315" y="41184"/>
                </a:cubicBezTo>
                <a:cubicBezTo>
                  <a:pt x="42375" y="41136"/>
                  <a:pt x="42434" y="41077"/>
                  <a:pt x="42494" y="41041"/>
                </a:cubicBezTo>
                <a:cubicBezTo>
                  <a:pt x="42768" y="40827"/>
                  <a:pt x="43030" y="40624"/>
                  <a:pt x="43316" y="40422"/>
                </a:cubicBezTo>
                <a:close/>
                <a:moveTo>
                  <a:pt x="32981" y="40922"/>
                </a:moveTo>
                <a:lnTo>
                  <a:pt x="32981" y="40922"/>
                </a:lnTo>
                <a:cubicBezTo>
                  <a:pt x="32659" y="41017"/>
                  <a:pt x="32314" y="41124"/>
                  <a:pt x="31981" y="41243"/>
                </a:cubicBezTo>
                <a:lnTo>
                  <a:pt x="31969" y="41243"/>
                </a:lnTo>
                <a:cubicBezTo>
                  <a:pt x="31600" y="41291"/>
                  <a:pt x="31219" y="41338"/>
                  <a:pt x="30826" y="41374"/>
                </a:cubicBezTo>
                <a:cubicBezTo>
                  <a:pt x="31183" y="41279"/>
                  <a:pt x="31552" y="41184"/>
                  <a:pt x="31909" y="41077"/>
                </a:cubicBezTo>
                <a:cubicBezTo>
                  <a:pt x="32267" y="41017"/>
                  <a:pt x="32624" y="40957"/>
                  <a:pt x="32981" y="40922"/>
                </a:cubicBezTo>
                <a:close/>
                <a:moveTo>
                  <a:pt x="45066" y="40517"/>
                </a:moveTo>
                <a:cubicBezTo>
                  <a:pt x="45590" y="40541"/>
                  <a:pt x="46125" y="40588"/>
                  <a:pt x="46661" y="40636"/>
                </a:cubicBezTo>
                <a:cubicBezTo>
                  <a:pt x="46364" y="40910"/>
                  <a:pt x="46054" y="41196"/>
                  <a:pt x="45768" y="41493"/>
                </a:cubicBezTo>
                <a:cubicBezTo>
                  <a:pt x="45209" y="41458"/>
                  <a:pt x="44649" y="41386"/>
                  <a:pt x="44101" y="41338"/>
                </a:cubicBezTo>
                <a:cubicBezTo>
                  <a:pt x="44316" y="41136"/>
                  <a:pt x="44518" y="40957"/>
                  <a:pt x="44744" y="40779"/>
                </a:cubicBezTo>
                <a:cubicBezTo>
                  <a:pt x="44851" y="40696"/>
                  <a:pt x="44947" y="40600"/>
                  <a:pt x="45066" y="40517"/>
                </a:cubicBezTo>
                <a:close/>
                <a:moveTo>
                  <a:pt x="31135" y="41231"/>
                </a:moveTo>
                <a:lnTo>
                  <a:pt x="31135" y="41231"/>
                </a:lnTo>
                <a:cubicBezTo>
                  <a:pt x="30897" y="41291"/>
                  <a:pt x="30659" y="41362"/>
                  <a:pt x="30421" y="41434"/>
                </a:cubicBezTo>
                <a:cubicBezTo>
                  <a:pt x="30159" y="41469"/>
                  <a:pt x="29885" y="41493"/>
                  <a:pt x="29623" y="41541"/>
                </a:cubicBezTo>
                <a:cubicBezTo>
                  <a:pt x="30123" y="41422"/>
                  <a:pt x="30635" y="41315"/>
                  <a:pt x="31135" y="41231"/>
                </a:cubicBezTo>
                <a:close/>
                <a:moveTo>
                  <a:pt x="53257" y="40338"/>
                </a:moveTo>
                <a:cubicBezTo>
                  <a:pt x="53817" y="40410"/>
                  <a:pt x="54376" y="40481"/>
                  <a:pt x="54936" y="40565"/>
                </a:cubicBezTo>
                <a:cubicBezTo>
                  <a:pt x="54698" y="40886"/>
                  <a:pt x="54460" y="41231"/>
                  <a:pt x="54234" y="41577"/>
                </a:cubicBezTo>
                <a:cubicBezTo>
                  <a:pt x="53650" y="41481"/>
                  <a:pt x="53079" y="41386"/>
                  <a:pt x="52483" y="41303"/>
                </a:cubicBezTo>
                <a:cubicBezTo>
                  <a:pt x="52733" y="40981"/>
                  <a:pt x="52983" y="40648"/>
                  <a:pt x="53257" y="40338"/>
                </a:cubicBezTo>
                <a:close/>
                <a:moveTo>
                  <a:pt x="46840" y="40660"/>
                </a:moveTo>
                <a:cubicBezTo>
                  <a:pt x="47376" y="40707"/>
                  <a:pt x="47923" y="40767"/>
                  <a:pt x="48459" y="40827"/>
                </a:cubicBezTo>
                <a:cubicBezTo>
                  <a:pt x="48173" y="41124"/>
                  <a:pt x="47876" y="41434"/>
                  <a:pt x="47614" y="41755"/>
                </a:cubicBezTo>
                <a:cubicBezTo>
                  <a:pt x="47292" y="41719"/>
                  <a:pt x="46935" y="41660"/>
                  <a:pt x="46590" y="41612"/>
                </a:cubicBezTo>
                <a:cubicBezTo>
                  <a:pt x="46364" y="41589"/>
                  <a:pt x="46161" y="41553"/>
                  <a:pt x="45935" y="41541"/>
                </a:cubicBezTo>
                <a:cubicBezTo>
                  <a:pt x="46233" y="41243"/>
                  <a:pt x="46530" y="40946"/>
                  <a:pt x="46840" y="40660"/>
                </a:cubicBezTo>
                <a:close/>
                <a:moveTo>
                  <a:pt x="55150" y="40588"/>
                </a:moveTo>
                <a:cubicBezTo>
                  <a:pt x="55722" y="40684"/>
                  <a:pt x="56305" y="40755"/>
                  <a:pt x="56877" y="40838"/>
                </a:cubicBezTo>
                <a:cubicBezTo>
                  <a:pt x="56651" y="41184"/>
                  <a:pt x="56436" y="41541"/>
                  <a:pt x="56234" y="41898"/>
                </a:cubicBezTo>
                <a:cubicBezTo>
                  <a:pt x="56115" y="41886"/>
                  <a:pt x="55996" y="41850"/>
                  <a:pt x="55865" y="41839"/>
                </a:cubicBezTo>
                <a:lnTo>
                  <a:pt x="54436" y="41612"/>
                </a:lnTo>
                <a:cubicBezTo>
                  <a:pt x="54650" y="41255"/>
                  <a:pt x="54888" y="40922"/>
                  <a:pt x="55150" y="40588"/>
                </a:cubicBezTo>
                <a:close/>
                <a:moveTo>
                  <a:pt x="48673" y="40838"/>
                </a:moveTo>
                <a:cubicBezTo>
                  <a:pt x="48733" y="40838"/>
                  <a:pt x="48792" y="40862"/>
                  <a:pt x="48852" y="40862"/>
                </a:cubicBezTo>
                <a:cubicBezTo>
                  <a:pt x="49340" y="40922"/>
                  <a:pt x="49852" y="40981"/>
                  <a:pt x="50340" y="41053"/>
                </a:cubicBezTo>
                <a:cubicBezTo>
                  <a:pt x="50066" y="41362"/>
                  <a:pt x="49804" y="41684"/>
                  <a:pt x="49554" y="42029"/>
                </a:cubicBezTo>
                <a:cubicBezTo>
                  <a:pt x="48971" y="41958"/>
                  <a:pt x="48388" y="41874"/>
                  <a:pt x="47804" y="41779"/>
                </a:cubicBezTo>
                <a:cubicBezTo>
                  <a:pt x="48090" y="41469"/>
                  <a:pt x="48376" y="41148"/>
                  <a:pt x="48673" y="40838"/>
                </a:cubicBezTo>
                <a:close/>
                <a:moveTo>
                  <a:pt x="57079" y="40874"/>
                </a:moveTo>
                <a:cubicBezTo>
                  <a:pt x="57424" y="40934"/>
                  <a:pt x="57782" y="40981"/>
                  <a:pt x="58127" y="41041"/>
                </a:cubicBezTo>
                <a:cubicBezTo>
                  <a:pt x="58377" y="41065"/>
                  <a:pt x="58615" y="41112"/>
                  <a:pt x="58865" y="41148"/>
                </a:cubicBezTo>
                <a:cubicBezTo>
                  <a:pt x="58663" y="41505"/>
                  <a:pt x="58460" y="41862"/>
                  <a:pt x="58282" y="42231"/>
                </a:cubicBezTo>
                <a:cubicBezTo>
                  <a:pt x="57663" y="42136"/>
                  <a:pt x="57055" y="42029"/>
                  <a:pt x="56424" y="41934"/>
                </a:cubicBezTo>
                <a:cubicBezTo>
                  <a:pt x="56639" y="41577"/>
                  <a:pt x="56853" y="41219"/>
                  <a:pt x="57079" y="40874"/>
                </a:cubicBezTo>
                <a:close/>
                <a:moveTo>
                  <a:pt x="86488" y="38160"/>
                </a:moveTo>
                <a:lnTo>
                  <a:pt x="86488" y="38160"/>
                </a:lnTo>
                <a:cubicBezTo>
                  <a:pt x="86369" y="38255"/>
                  <a:pt x="86249" y="38362"/>
                  <a:pt x="86130" y="38445"/>
                </a:cubicBezTo>
                <a:cubicBezTo>
                  <a:pt x="83975" y="39731"/>
                  <a:pt x="81630" y="40707"/>
                  <a:pt x="79213" y="41338"/>
                </a:cubicBezTo>
                <a:cubicBezTo>
                  <a:pt x="76573" y="42015"/>
                  <a:pt x="73882" y="42272"/>
                  <a:pt x="71173" y="42272"/>
                </a:cubicBezTo>
                <a:cubicBezTo>
                  <a:pt x="67162" y="42272"/>
                  <a:pt x="63109" y="41709"/>
                  <a:pt x="59115" y="41112"/>
                </a:cubicBezTo>
                <a:cubicBezTo>
                  <a:pt x="59318" y="40755"/>
                  <a:pt x="59532" y="40410"/>
                  <a:pt x="59758" y="40088"/>
                </a:cubicBezTo>
                <a:lnTo>
                  <a:pt x="60389" y="40172"/>
                </a:lnTo>
                <a:cubicBezTo>
                  <a:pt x="64449" y="40749"/>
                  <a:pt x="68596" y="41339"/>
                  <a:pt x="72704" y="41339"/>
                </a:cubicBezTo>
                <a:cubicBezTo>
                  <a:pt x="75378" y="41339"/>
                  <a:pt x="78036" y="41088"/>
                  <a:pt x="80642" y="40422"/>
                </a:cubicBezTo>
                <a:cubicBezTo>
                  <a:pt x="82666" y="39910"/>
                  <a:pt x="84642" y="39148"/>
                  <a:pt x="86488" y="38160"/>
                </a:cubicBezTo>
                <a:close/>
                <a:moveTo>
                  <a:pt x="50531" y="41088"/>
                </a:moveTo>
                <a:cubicBezTo>
                  <a:pt x="51102" y="41172"/>
                  <a:pt x="51674" y="41255"/>
                  <a:pt x="52245" y="41338"/>
                </a:cubicBezTo>
                <a:cubicBezTo>
                  <a:pt x="51995" y="41660"/>
                  <a:pt x="51757" y="42017"/>
                  <a:pt x="51519" y="42362"/>
                </a:cubicBezTo>
                <a:cubicBezTo>
                  <a:pt x="50924" y="42255"/>
                  <a:pt x="50340" y="42172"/>
                  <a:pt x="49745" y="42077"/>
                </a:cubicBezTo>
                <a:cubicBezTo>
                  <a:pt x="49995" y="41731"/>
                  <a:pt x="50269" y="41410"/>
                  <a:pt x="50531" y="41088"/>
                </a:cubicBezTo>
                <a:close/>
                <a:moveTo>
                  <a:pt x="52436" y="41362"/>
                </a:moveTo>
                <a:cubicBezTo>
                  <a:pt x="53019" y="41458"/>
                  <a:pt x="53614" y="41541"/>
                  <a:pt x="54198" y="41636"/>
                </a:cubicBezTo>
                <a:cubicBezTo>
                  <a:pt x="53972" y="41970"/>
                  <a:pt x="53745" y="42327"/>
                  <a:pt x="53531" y="42708"/>
                </a:cubicBezTo>
                <a:lnTo>
                  <a:pt x="51709" y="42386"/>
                </a:lnTo>
                <a:cubicBezTo>
                  <a:pt x="51948" y="42029"/>
                  <a:pt x="52186" y="41684"/>
                  <a:pt x="52436" y="41362"/>
                </a:cubicBezTo>
                <a:close/>
                <a:moveTo>
                  <a:pt x="54400" y="41660"/>
                </a:moveTo>
                <a:cubicBezTo>
                  <a:pt x="54888" y="41731"/>
                  <a:pt x="55388" y="41803"/>
                  <a:pt x="55865" y="41898"/>
                </a:cubicBezTo>
                <a:cubicBezTo>
                  <a:pt x="55984" y="41910"/>
                  <a:pt x="56079" y="41934"/>
                  <a:pt x="56198" y="41958"/>
                </a:cubicBezTo>
                <a:cubicBezTo>
                  <a:pt x="55996" y="42315"/>
                  <a:pt x="55793" y="42672"/>
                  <a:pt x="55603" y="43041"/>
                </a:cubicBezTo>
                <a:cubicBezTo>
                  <a:pt x="54972" y="42946"/>
                  <a:pt x="54341" y="42839"/>
                  <a:pt x="53734" y="42732"/>
                </a:cubicBezTo>
                <a:cubicBezTo>
                  <a:pt x="53936" y="42374"/>
                  <a:pt x="54162" y="42017"/>
                  <a:pt x="54400" y="41660"/>
                </a:cubicBezTo>
                <a:close/>
                <a:moveTo>
                  <a:pt x="85702" y="38767"/>
                </a:moveTo>
                <a:lnTo>
                  <a:pt x="85702" y="38767"/>
                </a:lnTo>
                <a:cubicBezTo>
                  <a:pt x="85607" y="38850"/>
                  <a:pt x="85511" y="38922"/>
                  <a:pt x="85416" y="38981"/>
                </a:cubicBezTo>
                <a:cubicBezTo>
                  <a:pt x="83071" y="40481"/>
                  <a:pt x="80487" y="41612"/>
                  <a:pt x="77796" y="42315"/>
                </a:cubicBezTo>
                <a:cubicBezTo>
                  <a:pt x="75107" y="43012"/>
                  <a:pt x="72366" y="43279"/>
                  <a:pt x="69605" y="43279"/>
                </a:cubicBezTo>
                <a:cubicBezTo>
                  <a:pt x="65911" y="43279"/>
                  <a:pt x="62182" y="42802"/>
                  <a:pt x="58496" y="42243"/>
                </a:cubicBezTo>
                <a:cubicBezTo>
                  <a:pt x="58687" y="41886"/>
                  <a:pt x="58877" y="41505"/>
                  <a:pt x="59068" y="41172"/>
                </a:cubicBezTo>
                <a:cubicBezTo>
                  <a:pt x="63072" y="41776"/>
                  <a:pt x="67141" y="42343"/>
                  <a:pt x="71167" y="42343"/>
                </a:cubicBezTo>
                <a:cubicBezTo>
                  <a:pt x="73879" y="42343"/>
                  <a:pt x="76572" y="42086"/>
                  <a:pt x="79213" y="41410"/>
                </a:cubicBezTo>
                <a:cubicBezTo>
                  <a:pt x="81475" y="40827"/>
                  <a:pt x="83666" y="39934"/>
                  <a:pt x="85702" y="38767"/>
                </a:cubicBezTo>
                <a:close/>
                <a:moveTo>
                  <a:pt x="56389" y="41993"/>
                </a:moveTo>
                <a:cubicBezTo>
                  <a:pt x="57020" y="42089"/>
                  <a:pt x="57627" y="42184"/>
                  <a:pt x="58258" y="42291"/>
                </a:cubicBezTo>
                <a:cubicBezTo>
                  <a:pt x="58079" y="42648"/>
                  <a:pt x="57901" y="43017"/>
                  <a:pt x="57722" y="43386"/>
                </a:cubicBezTo>
                <a:lnTo>
                  <a:pt x="55793" y="43077"/>
                </a:lnTo>
                <a:cubicBezTo>
                  <a:pt x="55996" y="42708"/>
                  <a:pt x="56186" y="42351"/>
                  <a:pt x="56389" y="41993"/>
                </a:cubicBezTo>
                <a:close/>
                <a:moveTo>
                  <a:pt x="84690" y="39505"/>
                </a:moveTo>
                <a:lnTo>
                  <a:pt x="84690" y="39505"/>
                </a:lnTo>
                <a:cubicBezTo>
                  <a:pt x="82154" y="41231"/>
                  <a:pt x="79344" y="42541"/>
                  <a:pt x="76379" y="43315"/>
                </a:cubicBezTo>
                <a:cubicBezTo>
                  <a:pt x="73645" y="44040"/>
                  <a:pt x="70860" y="44320"/>
                  <a:pt x="68054" y="44320"/>
                </a:cubicBezTo>
                <a:cubicBezTo>
                  <a:pt x="64689" y="44320"/>
                  <a:pt x="61294" y="43918"/>
                  <a:pt x="57925" y="43398"/>
                </a:cubicBezTo>
                <a:cubicBezTo>
                  <a:pt x="58091" y="43029"/>
                  <a:pt x="58270" y="42660"/>
                  <a:pt x="58460" y="42303"/>
                </a:cubicBezTo>
                <a:cubicBezTo>
                  <a:pt x="62153" y="42874"/>
                  <a:pt x="65880" y="43356"/>
                  <a:pt x="69573" y="43356"/>
                </a:cubicBezTo>
                <a:cubicBezTo>
                  <a:pt x="72347" y="43356"/>
                  <a:pt x="75101" y="43084"/>
                  <a:pt x="77808" y="42374"/>
                </a:cubicBezTo>
                <a:cubicBezTo>
                  <a:pt x="80225" y="41755"/>
                  <a:pt x="82547" y="40767"/>
                  <a:pt x="84690" y="39505"/>
                </a:cubicBezTo>
                <a:close/>
                <a:moveTo>
                  <a:pt x="119158" y="0"/>
                </a:moveTo>
                <a:cubicBezTo>
                  <a:pt x="115372" y="762"/>
                  <a:pt x="111788" y="2798"/>
                  <a:pt x="108478" y="6060"/>
                </a:cubicBezTo>
                <a:cubicBezTo>
                  <a:pt x="105800" y="8704"/>
                  <a:pt x="103347" y="12085"/>
                  <a:pt x="100954" y="16383"/>
                </a:cubicBezTo>
                <a:cubicBezTo>
                  <a:pt x="100061" y="17978"/>
                  <a:pt x="99192" y="19645"/>
                  <a:pt x="98358" y="21253"/>
                </a:cubicBezTo>
                <a:cubicBezTo>
                  <a:pt x="97346" y="23205"/>
                  <a:pt x="96322" y="25170"/>
                  <a:pt x="95227" y="27099"/>
                </a:cubicBezTo>
                <a:cubicBezTo>
                  <a:pt x="93596" y="27253"/>
                  <a:pt x="91976" y="27372"/>
                  <a:pt x="90381" y="27503"/>
                </a:cubicBezTo>
                <a:cubicBezTo>
                  <a:pt x="88571" y="27634"/>
                  <a:pt x="86690" y="27789"/>
                  <a:pt x="84868" y="27968"/>
                </a:cubicBezTo>
                <a:cubicBezTo>
                  <a:pt x="81475" y="28313"/>
                  <a:pt x="77308" y="28885"/>
                  <a:pt x="73200" y="30230"/>
                </a:cubicBezTo>
                <a:cubicBezTo>
                  <a:pt x="72152" y="30480"/>
                  <a:pt x="71152" y="30778"/>
                  <a:pt x="70188" y="31099"/>
                </a:cubicBezTo>
                <a:cubicBezTo>
                  <a:pt x="69366" y="31302"/>
                  <a:pt x="68581" y="31528"/>
                  <a:pt x="67819" y="31778"/>
                </a:cubicBezTo>
                <a:cubicBezTo>
                  <a:pt x="66783" y="32028"/>
                  <a:pt x="65783" y="32314"/>
                  <a:pt x="64830" y="32647"/>
                </a:cubicBezTo>
                <a:cubicBezTo>
                  <a:pt x="64009" y="32849"/>
                  <a:pt x="63223" y="33076"/>
                  <a:pt x="62461" y="33314"/>
                </a:cubicBezTo>
                <a:cubicBezTo>
                  <a:pt x="61544" y="33540"/>
                  <a:pt x="60639" y="33790"/>
                  <a:pt x="59770" y="34052"/>
                </a:cubicBezTo>
                <a:cubicBezTo>
                  <a:pt x="58817" y="34278"/>
                  <a:pt x="57901" y="34528"/>
                  <a:pt x="57008" y="34814"/>
                </a:cubicBezTo>
                <a:cubicBezTo>
                  <a:pt x="56115" y="35028"/>
                  <a:pt x="55246" y="35266"/>
                  <a:pt x="54412" y="35516"/>
                </a:cubicBezTo>
                <a:cubicBezTo>
                  <a:pt x="53448" y="35743"/>
                  <a:pt x="52507" y="35981"/>
                  <a:pt x="51602" y="36255"/>
                </a:cubicBezTo>
                <a:cubicBezTo>
                  <a:pt x="50662" y="36469"/>
                  <a:pt x="49745" y="36707"/>
                  <a:pt x="48852" y="36993"/>
                </a:cubicBezTo>
                <a:cubicBezTo>
                  <a:pt x="47899" y="37195"/>
                  <a:pt x="46971" y="37433"/>
                  <a:pt x="46078" y="37707"/>
                </a:cubicBezTo>
                <a:cubicBezTo>
                  <a:pt x="45125" y="37909"/>
                  <a:pt x="44185" y="38136"/>
                  <a:pt x="43280" y="38398"/>
                </a:cubicBezTo>
                <a:cubicBezTo>
                  <a:pt x="42304" y="38612"/>
                  <a:pt x="41351" y="38838"/>
                  <a:pt x="40422" y="39100"/>
                </a:cubicBezTo>
                <a:cubicBezTo>
                  <a:pt x="39458" y="39291"/>
                  <a:pt x="38505" y="39517"/>
                  <a:pt x="37565" y="39767"/>
                </a:cubicBezTo>
                <a:cubicBezTo>
                  <a:pt x="36600" y="39945"/>
                  <a:pt x="35648" y="40172"/>
                  <a:pt x="34719" y="40422"/>
                </a:cubicBezTo>
                <a:cubicBezTo>
                  <a:pt x="33707" y="40600"/>
                  <a:pt x="32719" y="40827"/>
                  <a:pt x="31743" y="41077"/>
                </a:cubicBezTo>
                <a:cubicBezTo>
                  <a:pt x="30731" y="41255"/>
                  <a:pt x="29754" y="41458"/>
                  <a:pt x="28790" y="41696"/>
                </a:cubicBezTo>
                <a:cubicBezTo>
                  <a:pt x="26480" y="42065"/>
                  <a:pt x="24277" y="42589"/>
                  <a:pt x="22194" y="43267"/>
                </a:cubicBezTo>
                <a:cubicBezTo>
                  <a:pt x="18229" y="44565"/>
                  <a:pt x="14467" y="46541"/>
                  <a:pt x="11323" y="48994"/>
                </a:cubicBezTo>
                <a:cubicBezTo>
                  <a:pt x="7954" y="51649"/>
                  <a:pt x="5299" y="54757"/>
                  <a:pt x="3465" y="58269"/>
                </a:cubicBezTo>
                <a:cubicBezTo>
                  <a:pt x="1763" y="61543"/>
                  <a:pt x="715" y="65294"/>
                  <a:pt x="346" y="69390"/>
                </a:cubicBezTo>
                <a:cubicBezTo>
                  <a:pt x="1" y="73080"/>
                  <a:pt x="227" y="77010"/>
                  <a:pt x="1001" y="81058"/>
                </a:cubicBezTo>
                <a:cubicBezTo>
                  <a:pt x="2477" y="88737"/>
                  <a:pt x="5644" y="96000"/>
                  <a:pt x="8704" y="103025"/>
                </a:cubicBezTo>
                <a:lnTo>
                  <a:pt x="8752" y="103013"/>
                </a:lnTo>
                <a:cubicBezTo>
                  <a:pt x="5692" y="95988"/>
                  <a:pt x="2513" y="88725"/>
                  <a:pt x="1048" y="81046"/>
                </a:cubicBezTo>
                <a:cubicBezTo>
                  <a:pt x="274" y="77010"/>
                  <a:pt x="48" y="73080"/>
                  <a:pt x="394" y="69390"/>
                </a:cubicBezTo>
                <a:cubicBezTo>
                  <a:pt x="763" y="65294"/>
                  <a:pt x="1822" y="61555"/>
                  <a:pt x="3513" y="58305"/>
                </a:cubicBezTo>
                <a:cubicBezTo>
                  <a:pt x="5347" y="54804"/>
                  <a:pt x="7978" y="51673"/>
                  <a:pt x="11359" y="49042"/>
                </a:cubicBezTo>
                <a:cubicBezTo>
                  <a:pt x="14502" y="46589"/>
                  <a:pt x="18253" y="44613"/>
                  <a:pt x="22206" y="43315"/>
                </a:cubicBezTo>
                <a:cubicBezTo>
                  <a:pt x="24111" y="42684"/>
                  <a:pt x="26123" y="42196"/>
                  <a:pt x="28207" y="41827"/>
                </a:cubicBezTo>
                <a:lnTo>
                  <a:pt x="28207" y="41827"/>
                </a:lnTo>
                <a:lnTo>
                  <a:pt x="27540" y="42005"/>
                </a:lnTo>
                <a:cubicBezTo>
                  <a:pt x="26480" y="42303"/>
                  <a:pt x="25432" y="42624"/>
                  <a:pt x="24444" y="43005"/>
                </a:cubicBezTo>
                <a:cubicBezTo>
                  <a:pt x="16384" y="45982"/>
                  <a:pt x="9883" y="51697"/>
                  <a:pt x="6585" y="58686"/>
                </a:cubicBezTo>
                <a:cubicBezTo>
                  <a:pt x="5013" y="61996"/>
                  <a:pt x="4096" y="65711"/>
                  <a:pt x="3823" y="69759"/>
                </a:cubicBezTo>
                <a:cubicBezTo>
                  <a:pt x="3584" y="73450"/>
                  <a:pt x="3882" y="77319"/>
                  <a:pt x="4739" y="81296"/>
                </a:cubicBezTo>
                <a:cubicBezTo>
                  <a:pt x="6299" y="88606"/>
                  <a:pt x="9347" y="95393"/>
                  <a:pt x="12871" y="102858"/>
                </a:cubicBezTo>
                <a:lnTo>
                  <a:pt x="12931" y="102834"/>
                </a:lnTo>
                <a:cubicBezTo>
                  <a:pt x="9407" y="95357"/>
                  <a:pt x="6359" y="88570"/>
                  <a:pt x="4799" y="81284"/>
                </a:cubicBezTo>
                <a:cubicBezTo>
                  <a:pt x="3942" y="77319"/>
                  <a:pt x="3644" y="73450"/>
                  <a:pt x="3882" y="69759"/>
                </a:cubicBezTo>
                <a:cubicBezTo>
                  <a:pt x="4156" y="65722"/>
                  <a:pt x="5073" y="62008"/>
                  <a:pt x="6620" y="58722"/>
                </a:cubicBezTo>
                <a:cubicBezTo>
                  <a:pt x="9930" y="51733"/>
                  <a:pt x="16419" y="46018"/>
                  <a:pt x="24456" y="43053"/>
                </a:cubicBezTo>
                <a:cubicBezTo>
                  <a:pt x="25456" y="42684"/>
                  <a:pt x="26492" y="42339"/>
                  <a:pt x="27552" y="42065"/>
                </a:cubicBezTo>
                <a:cubicBezTo>
                  <a:pt x="27992" y="41946"/>
                  <a:pt x="28445" y="41827"/>
                  <a:pt x="28909" y="41719"/>
                </a:cubicBezTo>
                <a:cubicBezTo>
                  <a:pt x="29278" y="41660"/>
                  <a:pt x="29659" y="41600"/>
                  <a:pt x="30052" y="41553"/>
                </a:cubicBezTo>
                <a:lnTo>
                  <a:pt x="30052" y="41553"/>
                </a:lnTo>
                <a:lnTo>
                  <a:pt x="29742" y="41648"/>
                </a:lnTo>
                <a:cubicBezTo>
                  <a:pt x="28695" y="41970"/>
                  <a:pt x="27671" y="42339"/>
                  <a:pt x="26671" y="42755"/>
                </a:cubicBezTo>
                <a:cubicBezTo>
                  <a:pt x="18920" y="45970"/>
                  <a:pt x="12716" y="51947"/>
                  <a:pt x="9657" y="59126"/>
                </a:cubicBezTo>
                <a:cubicBezTo>
                  <a:pt x="8252" y="62448"/>
                  <a:pt x="7454" y="66163"/>
                  <a:pt x="7299" y="70140"/>
                </a:cubicBezTo>
                <a:cubicBezTo>
                  <a:pt x="7144" y="73819"/>
                  <a:pt x="7549" y="77641"/>
                  <a:pt x="8454" y="81546"/>
                </a:cubicBezTo>
                <a:cubicBezTo>
                  <a:pt x="10228" y="89023"/>
                  <a:pt x="13669" y="96095"/>
                  <a:pt x="17027" y="102715"/>
                </a:cubicBezTo>
                <a:lnTo>
                  <a:pt x="17086" y="102679"/>
                </a:lnTo>
                <a:cubicBezTo>
                  <a:pt x="13729" y="96071"/>
                  <a:pt x="10288" y="88999"/>
                  <a:pt x="8514" y="81534"/>
                </a:cubicBezTo>
                <a:cubicBezTo>
                  <a:pt x="7597" y="77641"/>
                  <a:pt x="7204" y="73819"/>
                  <a:pt x="7359" y="70163"/>
                </a:cubicBezTo>
                <a:cubicBezTo>
                  <a:pt x="7513" y="66175"/>
                  <a:pt x="8311" y="62484"/>
                  <a:pt x="9716" y="59162"/>
                </a:cubicBezTo>
                <a:cubicBezTo>
                  <a:pt x="12776" y="51971"/>
                  <a:pt x="18967" y="46018"/>
                  <a:pt x="26706" y="42827"/>
                </a:cubicBezTo>
                <a:cubicBezTo>
                  <a:pt x="27683" y="42422"/>
                  <a:pt x="28707" y="42029"/>
                  <a:pt x="29754" y="41708"/>
                </a:cubicBezTo>
                <a:cubicBezTo>
                  <a:pt x="29992" y="41636"/>
                  <a:pt x="30231" y="41553"/>
                  <a:pt x="30469" y="41493"/>
                </a:cubicBezTo>
                <a:cubicBezTo>
                  <a:pt x="30885" y="41434"/>
                  <a:pt x="31302" y="41386"/>
                  <a:pt x="31719" y="41350"/>
                </a:cubicBezTo>
                <a:lnTo>
                  <a:pt x="31719" y="41350"/>
                </a:lnTo>
                <a:cubicBezTo>
                  <a:pt x="30766" y="41684"/>
                  <a:pt x="29814" y="42077"/>
                  <a:pt x="28909" y="42493"/>
                </a:cubicBezTo>
                <a:cubicBezTo>
                  <a:pt x="21432" y="45934"/>
                  <a:pt x="15538" y="52137"/>
                  <a:pt x="12740" y="59555"/>
                </a:cubicBezTo>
                <a:cubicBezTo>
                  <a:pt x="11478" y="62889"/>
                  <a:pt x="10811" y="66580"/>
                  <a:pt x="10764" y="70521"/>
                </a:cubicBezTo>
                <a:cubicBezTo>
                  <a:pt x="10716" y="74176"/>
                  <a:pt x="11192" y="77962"/>
                  <a:pt x="12193" y="81784"/>
                </a:cubicBezTo>
                <a:cubicBezTo>
                  <a:pt x="14181" y="89440"/>
                  <a:pt x="17896" y="96524"/>
                  <a:pt x="21206" y="102548"/>
                </a:cubicBezTo>
                <a:lnTo>
                  <a:pt x="21289" y="102513"/>
                </a:lnTo>
                <a:cubicBezTo>
                  <a:pt x="17967" y="96488"/>
                  <a:pt x="14264" y="89416"/>
                  <a:pt x="12276" y="81772"/>
                </a:cubicBezTo>
                <a:cubicBezTo>
                  <a:pt x="11288" y="77962"/>
                  <a:pt x="10811" y="74176"/>
                  <a:pt x="10847" y="70533"/>
                </a:cubicBezTo>
                <a:cubicBezTo>
                  <a:pt x="10895" y="66603"/>
                  <a:pt x="11562" y="62924"/>
                  <a:pt x="12836" y="59591"/>
                </a:cubicBezTo>
                <a:cubicBezTo>
                  <a:pt x="15634" y="52197"/>
                  <a:pt x="21503" y="46006"/>
                  <a:pt x="28969" y="42589"/>
                </a:cubicBezTo>
                <a:cubicBezTo>
                  <a:pt x="29933" y="42136"/>
                  <a:pt x="30945" y="41719"/>
                  <a:pt x="31969" y="41362"/>
                </a:cubicBezTo>
                <a:cubicBezTo>
                  <a:pt x="32005" y="41350"/>
                  <a:pt x="32028" y="41350"/>
                  <a:pt x="32064" y="41338"/>
                </a:cubicBezTo>
                <a:cubicBezTo>
                  <a:pt x="32505" y="41291"/>
                  <a:pt x="32957" y="41255"/>
                  <a:pt x="33410" y="41231"/>
                </a:cubicBezTo>
                <a:lnTo>
                  <a:pt x="33410" y="41231"/>
                </a:lnTo>
                <a:cubicBezTo>
                  <a:pt x="32659" y="41541"/>
                  <a:pt x="31897" y="41898"/>
                  <a:pt x="31183" y="42255"/>
                </a:cubicBezTo>
                <a:cubicBezTo>
                  <a:pt x="23980" y="45899"/>
                  <a:pt x="18396" y="52376"/>
                  <a:pt x="15872" y="59996"/>
                </a:cubicBezTo>
                <a:cubicBezTo>
                  <a:pt x="14752" y="63365"/>
                  <a:pt x="14217" y="67020"/>
                  <a:pt x="14264" y="70925"/>
                </a:cubicBezTo>
                <a:cubicBezTo>
                  <a:pt x="14300" y="74569"/>
                  <a:pt x="14872" y="78307"/>
                  <a:pt x="15943" y="82058"/>
                </a:cubicBezTo>
                <a:cubicBezTo>
                  <a:pt x="18074" y="89511"/>
                  <a:pt x="21908" y="96536"/>
                  <a:pt x="25397" y="102417"/>
                </a:cubicBezTo>
                <a:lnTo>
                  <a:pt x="25468" y="102370"/>
                </a:lnTo>
                <a:cubicBezTo>
                  <a:pt x="21980" y="96488"/>
                  <a:pt x="18146" y="89475"/>
                  <a:pt x="16026" y="82034"/>
                </a:cubicBezTo>
                <a:cubicBezTo>
                  <a:pt x="14979" y="78307"/>
                  <a:pt x="14407" y="74569"/>
                  <a:pt x="14348" y="70937"/>
                </a:cubicBezTo>
                <a:cubicBezTo>
                  <a:pt x="14288" y="67056"/>
                  <a:pt x="14824" y="63389"/>
                  <a:pt x="15943" y="60043"/>
                </a:cubicBezTo>
                <a:cubicBezTo>
                  <a:pt x="18467" y="52435"/>
                  <a:pt x="24039" y="45994"/>
                  <a:pt x="31207" y="42339"/>
                </a:cubicBezTo>
                <a:cubicBezTo>
                  <a:pt x="32017" y="41946"/>
                  <a:pt x="32838" y="41553"/>
                  <a:pt x="33683" y="41208"/>
                </a:cubicBezTo>
                <a:cubicBezTo>
                  <a:pt x="33874" y="41196"/>
                  <a:pt x="34064" y="41184"/>
                  <a:pt x="34267" y="41184"/>
                </a:cubicBezTo>
                <a:cubicBezTo>
                  <a:pt x="34541" y="41172"/>
                  <a:pt x="34814" y="41148"/>
                  <a:pt x="35100" y="41148"/>
                </a:cubicBezTo>
                <a:cubicBezTo>
                  <a:pt x="34529" y="41422"/>
                  <a:pt x="33969" y="41719"/>
                  <a:pt x="33410" y="42017"/>
                </a:cubicBezTo>
                <a:cubicBezTo>
                  <a:pt x="29921" y="43970"/>
                  <a:pt x="26861" y="46589"/>
                  <a:pt x="24349" y="49804"/>
                </a:cubicBezTo>
                <a:cubicBezTo>
                  <a:pt x="21884" y="52971"/>
                  <a:pt x="20063" y="56555"/>
                  <a:pt x="18932" y="60436"/>
                </a:cubicBezTo>
                <a:cubicBezTo>
                  <a:pt x="17062" y="66973"/>
                  <a:pt x="17312" y="74747"/>
                  <a:pt x="19646" y="82308"/>
                </a:cubicBezTo>
                <a:cubicBezTo>
                  <a:pt x="22015" y="89940"/>
                  <a:pt x="26171" y="96976"/>
                  <a:pt x="29528" y="102263"/>
                </a:cubicBezTo>
                <a:lnTo>
                  <a:pt x="29600" y="102215"/>
                </a:lnTo>
                <a:cubicBezTo>
                  <a:pt x="26242" y="96952"/>
                  <a:pt x="22087" y="89904"/>
                  <a:pt x="19717" y="82284"/>
                </a:cubicBezTo>
                <a:cubicBezTo>
                  <a:pt x="17384" y="74747"/>
                  <a:pt x="17134" y="67008"/>
                  <a:pt x="19003" y="60484"/>
                </a:cubicBezTo>
                <a:cubicBezTo>
                  <a:pt x="20122" y="56602"/>
                  <a:pt x="21944" y="53030"/>
                  <a:pt x="24397" y="49875"/>
                </a:cubicBezTo>
                <a:cubicBezTo>
                  <a:pt x="26897" y="46672"/>
                  <a:pt x="29933" y="44053"/>
                  <a:pt x="33433" y="42124"/>
                </a:cubicBezTo>
                <a:cubicBezTo>
                  <a:pt x="34041" y="41779"/>
                  <a:pt x="34660" y="41469"/>
                  <a:pt x="35291" y="41172"/>
                </a:cubicBezTo>
                <a:cubicBezTo>
                  <a:pt x="35767" y="41148"/>
                  <a:pt x="36255" y="41136"/>
                  <a:pt x="36743" y="41136"/>
                </a:cubicBezTo>
                <a:cubicBezTo>
                  <a:pt x="36362" y="41350"/>
                  <a:pt x="35993" y="41565"/>
                  <a:pt x="35612" y="41791"/>
                </a:cubicBezTo>
                <a:cubicBezTo>
                  <a:pt x="32207" y="43863"/>
                  <a:pt x="29278" y="46613"/>
                  <a:pt x="26909" y="49982"/>
                </a:cubicBezTo>
                <a:cubicBezTo>
                  <a:pt x="24623" y="53233"/>
                  <a:pt x="22956" y="56912"/>
                  <a:pt x="22003" y="60900"/>
                </a:cubicBezTo>
                <a:cubicBezTo>
                  <a:pt x="20408" y="67496"/>
                  <a:pt x="20884" y="75200"/>
                  <a:pt x="23349" y="82582"/>
                </a:cubicBezTo>
                <a:cubicBezTo>
                  <a:pt x="24527" y="86082"/>
                  <a:pt x="26718" y="91607"/>
                  <a:pt x="32326" y="100131"/>
                </a:cubicBezTo>
                <a:cubicBezTo>
                  <a:pt x="32755" y="100786"/>
                  <a:pt x="33207" y="101441"/>
                  <a:pt x="33671" y="102132"/>
                </a:cubicBezTo>
                <a:lnTo>
                  <a:pt x="33755" y="102072"/>
                </a:lnTo>
                <a:cubicBezTo>
                  <a:pt x="30588" y="97441"/>
                  <a:pt x="26075" y="90380"/>
                  <a:pt x="23444" y="82546"/>
                </a:cubicBezTo>
                <a:cubicBezTo>
                  <a:pt x="20968" y="75176"/>
                  <a:pt x="20491" y="67496"/>
                  <a:pt x="22087" y="60912"/>
                </a:cubicBezTo>
                <a:cubicBezTo>
                  <a:pt x="23051" y="56948"/>
                  <a:pt x="24694" y="53280"/>
                  <a:pt x="26980" y="50018"/>
                </a:cubicBezTo>
                <a:cubicBezTo>
                  <a:pt x="29338" y="46672"/>
                  <a:pt x="32255" y="43934"/>
                  <a:pt x="35660" y="41862"/>
                </a:cubicBezTo>
                <a:cubicBezTo>
                  <a:pt x="36077" y="41612"/>
                  <a:pt x="36505" y="41362"/>
                  <a:pt x="36958" y="41124"/>
                </a:cubicBezTo>
                <a:cubicBezTo>
                  <a:pt x="37446" y="41124"/>
                  <a:pt x="37958" y="41124"/>
                  <a:pt x="38458" y="41136"/>
                </a:cubicBezTo>
                <a:cubicBezTo>
                  <a:pt x="38255" y="41267"/>
                  <a:pt x="38053" y="41386"/>
                  <a:pt x="37862" y="41529"/>
                </a:cubicBezTo>
                <a:cubicBezTo>
                  <a:pt x="34541" y="43708"/>
                  <a:pt x="31731" y="46601"/>
                  <a:pt x="29516" y="50113"/>
                </a:cubicBezTo>
                <a:cubicBezTo>
                  <a:pt x="27385" y="53471"/>
                  <a:pt x="25897" y="57245"/>
                  <a:pt x="25099" y="61317"/>
                </a:cubicBezTo>
                <a:cubicBezTo>
                  <a:pt x="23765" y="67973"/>
                  <a:pt x="24480" y="75605"/>
                  <a:pt x="27087" y="82808"/>
                </a:cubicBezTo>
                <a:cubicBezTo>
                  <a:pt x="28766" y="87439"/>
                  <a:pt x="31147" y="92083"/>
                  <a:pt x="34481" y="97143"/>
                </a:cubicBezTo>
                <a:cubicBezTo>
                  <a:pt x="35517" y="98703"/>
                  <a:pt x="36624" y="100298"/>
                  <a:pt x="37851" y="101953"/>
                </a:cubicBezTo>
                <a:lnTo>
                  <a:pt x="37934" y="101894"/>
                </a:lnTo>
                <a:cubicBezTo>
                  <a:pt x="32790" y="94893"/>
                  <a:pt x="29385" y="88821"/>
                  <a:pt x="27194" y="82784"/>
                </a:cubicBezTo>
                <a:cubicBezTo>
                  <a:pt x="24587" y="75593"/>
                  <a:pt x="23885" y="67973"/>
                  <a:pt x="25194" y="61353"/>
                </a:cubicBezTo>
                <a:cubicBezTo>
                  <a:pt x="26004" y="57305"/>
                  <a:pt x="27492" y="53530"/>
                  <a:pt x="29600" y="50185"/>
                </a:cubicBezTo>
                <a:cubicBezTo>
                  <a:pt x="31826" y="46684"/>
                  <a:pt x="34600" y="43815"/>
                  <a:pt x="37922" y="41624"/>
                </a:cubicBezTo>
                <a:cubicBezTo>
                  <a:pt x="38160" y="41469"/>
                  <a:pt x="38410" y="41303"/>
                  <a:pt x="38672" y="41148"/>
                </a:cubicBezTo>
                <a:cubicBezTo>
                  <a:pt x="39172" y="41172"/>
                  <a:pt x="39696" y="41184"/>
                  <a:pt x="40220" y="41196"/>
                </a:cubicBezTo>
                <a:cubicBezTo>
                  <a:pt x="40184" y="41231"/>
                  <a:pt x="40137" y="41243"/>
                  <a:pt x="40113" y="41267"/>
                </a:cubicBezTo>
                <a:cubicBezTo>
                  <a:pt x="33767" y="45815"/>
                  <a:pt x="29528" y="53090"/>
                  <a:pt x="28195" y="61746"/>
                </a:cubicBezTo>
                <a:cubicBezTo>
                  <a:pt x="27147" y="68449"/>
                  <a:pt x="28087" y="76021"/>
                  <a:pt x="30826" y="83058"/>
                </a:cubicBezTo>
                <a:cubicBezTo>
                  <a:pt x="32362" y="87011"/>
                  <a:pt x="34457" y="90999"/>
                  <a:pt x="37184" y="95119"/>
                </a:cubicBezTo>
                <a:cubicBezTo>
                  <a:pt x="38624" y="97310"/>
                  <a:pt x="40232" y="99524"/>
                  <a:pt x="42030" y="101798"/>
                </a:cubicBezTo>
                <a:lnTo>
                  <a:pt x="42125" y="101727"/>
                </a:lnTo>
                <a:cubicBezTo>
                  <a:pt x="36946" y="95167"/>
                  <a:pt x="33290" y="89047"/>
                  <a:pt x="30945" y="83022"/>
                </a:cubicBezTo>
                <a:cubicBezTo>
                  <a:pt x="28207" y="75998"/>
                  <a:pt x="27278" y="68449"/>
                  <a:pt x="28314" y="61770"/>
                </a:cubicBezTo>
                <a:cubicBezTo>
                  <a:pt x="29647" y="53138"/>
                  <a:pt x="33862" y="45899"/>
                  <a:pt x="40184" y="41374"/>
                </a:cubicBezTo>
                <a:cubicBezTo>
                  <a:pt x="40256" y="41315"/>
                  <a:pt x="40351" y="41267"/>
                  <a:pt x="40422" y="41208"/>
                </a:cubicBezTo>
                <a:cubicBezTo>
                  <a:pt x="40946" y="41243"/>
                  <a:pt x="41470" y="41267"/>
                  <a:pt x="42006" y="41303"/>
                </a:cubicBezTo>
                <a:cubicBezTo>
                  <a:pt x="36065" y="46065"/>
                  <a:pt x="32267" y="53459"/>
                  <a:pt x="31290" y="62186"/>
                </a:cubicBezTo>
                <a:cubicBezTo>
                  <a:pt x="30516" y="69032"/>
                  <a:pt x="31659" y="76331"/>
                  <a:pt x="34564" y="83320"/>
                </a:cubicBezTo>
                <a:cubicBezTo>
                  <a:pt x="35969" y="86713"/>
                  <a:pt x="37779" y="90059"/>
                  <a:pt x="40006" y="93452"/>
                </a:cubicBezTo>
                <a:cubicBezTo>
                  <a:pt x="41792" y="96155"/>
                  <a:pt x="43851" y="98881"/>
                  <a:pt x="46197" y="101655"/>
                </a:cubicBezTo>
                <a:lnTo>
                  <a:pt x="46304" y="101560"/>
                </a:lnTo>
                <a:cubicBezTo>
                  <a:pt x="41030" y="95321"/>
                  <a:pt x="37220" y="89344"/>
                  <a:pt x="34695" y="83260"/>
                </a:cubicBezTo>
                <a:cubicBezTo>
                  <a:pt x="31790" y="76295"/>
                  <a:pt x="30659" y="69009"/>
                  <a:pt x="31421" y="62198"/>
                </a:cubicBezTo>
                <a:cubicBezTo>
                  <a:pt x="32398" y="53459"/>
                  <a:pt x="36231" y="46065"/>
                  <a:pt x="42196" y="41315"/>
                </a:cubicBezTo>
                <a:cubicBezTo>
                  <a:pt x="42732" y="41362"/>
                  <a:pt x="43268" y="41410"/>
                  <a:pt x="43816" y="41446"/>
                </a:cubicBezTo>
                <a:cubicBezTo>
                  <a:pt x="38327" y="46434"/>
                  <a:pt x="34993" y="53888"/>
                  <a:pt x="34386" y="62615"/>
                </a:cubicBezTo>
                <a:cubicBezTo>
                  <a:pt x="33910" y="69485"/>
                  <a:pt x="35255" y="76736"/>
                  <a:pt x="38291" y="83558"/>
                </a:cubicBezTo>
                <a:cubicBezTo>
                  <a:pt x="39565" y="86380"/>
                  <a:pt x="41125" y="89225"/>
                  <a:pt x="42970" y="92023"/>
                </a:cubicBezTo>
                <a:cubicBezTo>
                  <a:pt x="45066" y="95202"/>
                  <a:pt x="47542" y="98381"/>
                  <a:pt x="50352" y="101477"/>
                </a:cubicBezTo>
                <a:lnTo>
                  <a:pt x="50459" y="101382"/>
                </a:lnTo>
                <a:cubicBezTo>
                  <a:pt x="45161" y="95548"/>
                  <a:pt x="41113" y="89523"/>
                  <a:pt x="38410" y="83498"/>
                </a:cubicBezTo>
                <a:cubicBezTo>
                  <a:pt x="35374" y="76688"/>
                  <a:pt x="34029" y="69473"/>
                  <a:pt x="34517" y="62615"/>
                </a:cubicBezTo>
                <a:cubicBezTo>
                  <a:pt x="35124" y="53888"/>
                  <a:pt x="38494" y="46422"/>
                  <a:pt x="43994" y="41469"/>
                </a:cubicBezTo>
                <a:lnTo>
                  <a:pt x="45649" y="41648"/>
                </a:lnTo>
                <a:cubicBezTo>
                  <a:pt x="40601" y="46827"/>
                  <a:pt x="37696" y="54352"/>
                  <a:pt x="37458" y="63044"/>
                </a:cubicBezTo>
                <a:cubicBezTo>
                  <a:pt x="37267" y="69949"/>
                  <a:pt x="38851" y="77140"/>
                  <a:pt x="42018" y="83808"/>
                </a:cubicBezTo>
                <a:cubicBezTo>
                  <a:pt x="43137" y="86154"/>
                  <a:pt x="44459" y="88499"/>
                  <a:pt x="45959" y="90785"/>
                </a:cubicBezTo>
                <a:cubicBezTo>
                  <a:pt x="48340" y="94405"/>
                  <a:pt x="51197" y="97941"/>
                  <a:pt x="54519" y="101334"/>
                </a:cubicBezTo>
                <a:lnTo>
                  <a:pt x="54626" y="101239"/>
                </a:lnTo>
                <a:cubicBezTo>
                  <a:pt x="49233" y="95702"/>
                  <a:pt x="45042" y="89821"/>
                  <a:pt x="42149" y="83748"/>
                </a:cubicBezTo>
                <a:cubicBezTo>
                  <a:pt x="38982" y="77093"/>
                  <a:pt x="37422" y="69937"/>
                  <a:pt x="37612" y="63055"/>
                </a:cubicBezTo>
                <a:cubicBezTo>
                  <a:pt x="37862" y="54364"/>
                  <a:pt x="40768" y="46839"/>
                  <a:pt x="45840" y="41684"/>
                </a:cubicBezTo>
                <a:cubicBezTo>
                  <a:pt x="46066" y="41719"/>
                  <a:pt x="46304" y="41743"/>
                  <a:pt x="46530" y="41779"/>
                </a:cubicBezTo>
                <a:cubicBezTo>
                  <a:pt x="46852" y="41827"/>
                  <a:pt x="47197" y="41862"/>
                  <a:pt x="47518" y="41910"/>
                </a:cubicBezTo>
                <a:cubicBezTo>
                  <a:pt x="42911" y="47280"/>
                  <a:pt x="40434" y="54840"/>
                  <a:pt x="40541" y="63496"/>
                </a:cubicBezTo>
                <a:cubicBezTo>
                  <a:pt x="40637" y="70413"/>
                  <a:pt x="42434" y="77545"/>
                  <a:pt x="45733" y="84070"/>
                </a:cubicBezTo>
                <a:cubicBezTo>
                  <a:pt x="46709" y="85975"/>
                  <a:pt x="47792" y="87856"/>
                  <a:pt x="48995" y="89690"/>
                </a:cubicBezTo>
                <a:cubicBezTo>
                  <a:pt x="51662" y="93738"/>
                  <a:pt x="54900" y="97583"/>
                  <a:pt x="58687" y="101203"/>
                </a:cubicBezTo>
                <a:lnTo>
                  <a:pt x="58794" y="101084"/>
                </a:lnTo>
                <a:cubicBezTo>
                  <a:pt x="53317" y="95833"/>
                  <a:pt x="48971" y="90083"/>
                  <a:pt x="45887" y="83998"/>
                </a:cubicBezTo>
                <a:cubicBezTo>
                  <a:pt x="42577" y="77486"/>
                  <a:pt x="40791" y="70402"/>
                  <a:pt x="40708" y="63496"/>
                </a:cubicBezTo>
                <a:cubicBezTo>
                  <a:pt x="40601" y="54840"/>
                  <a:pt x="43077" y="47280"/>
                  <a:pt x="47721" y="41946"/>
                </a:cubicBezTo>
                <a:cubicBezTo>
                  <a:pt x="48292" y="42029"/>
                  <a:pt x="48876" y="42100"/>
                  <a:pt x="49459" y="42196"/>
                </a:cubicBezTo>
                <a:cubicBezTo>
                  <a:pt x="45292" y="47732"/>
                  <a:pt x="43196" y="55471"/>
                  <a:pt x="43637" y="63925"/>
                </a:cubicBezTo>
                <a:cubicBezTo>
                  <a:pt x="44006" y="70854"/>
                  <a:pt x="46018" y="77914"/>
                  <a:pt x="49471" y="84308"/>
                </a:cubicBezTo>
                <a:cubicBezTo>
                  <a:pt x="50257" y="85773"/>
                  <a:pt x="51126" y="87213"/>
                  <a:pt x="52043" y="88630"/>
                </a:cubicBezTo>
                <a:cubicBezTo>
                  <a:pt x="54984" y="93095"/>
                  <a:pt x="58615" y="97250"/>
                  <a:pt x="62854" y="101036"/>
                </a:cubicBezTo>
                <a:lnTo>
                  <a:pt x="62961" y="100917"/>
                </a:lnTo>
                <a:cubicBezTo>
                  <a:pt x="57389" y="95952"/>
                  <a:pt x="52900" y="90345"/>
                  <a:pt x="49602" y="84249"/>
                </a:cubicBezTo>
                <a:cubicBezTo>
                  <a:pt x="46173" y="77867"/>
                  <a:pt x="44161" y="70842"/>
                  <a:pt x="43792" y="63925"/>
                </a:cubicBezTo>
                <a:cubicBezTo>
                  <a:pt x="43339" y="55471"/>
                  <a:pt x="45459" y="47744"/>
                  <a:pt x="49626" y="42243"/>
                </a:cubicBezTo>
                <a:cubicBezTo>
                  <a:pt x="50221" y="42327"/>
                  <a:pt x="50816" y="42434"/>
                  <a:pt x="51412" y="42517"/>
                </a:cubicBezTo>
                <a:cubicBezTo>
                  <a:pt x="47626" y="48220"/>
                  <a:pt x="45935" y="55971"/>
                  <a:pt x="46709" y="64365"/>
                </a:cubicBezTo>
                <a:cubicBezTo>
                  <a:pt x="47340" y="71306"/>
                  <a:pt x="49590" y="78295"/>
                  <a:pt x="53174" y="84582"/>
                </a:cubicBezTo>
                <a:cubicBezTo>
                  <a:pt x="53745" y="85582"/>
                  <a:pt x="54353" y="86570"/>
                  <a:pt x="55007" y="87547"/>
                </a:cubicBezTo>
                <a:cubicBezTo>
                  <a:pt x="58234" y="92452"/>
                  <a:pt x="62330" y="97012"/>
                  <a:pt x="67009" y="100893"/>
                </a:cubicBezTo>
                <a:lnTo>
                  <a:pt x="67104" y="100762"/>
                </a:lnTo>
                <a:cubicBezTo>
                  <a:pt x="61532" y="96131"/>
                  <a:pt x="56770" y="90499"/>
                  <a:pt x="53329" y="84487"/>
                </a:cubicBezTo>
                <a:cubicBezTo>
                  <a:pt x="49757" y="78236"/>
                  <a:pt x="47518" y="71271"/>
                  <a:pt x="46864" y="64353"/>
                </a:cubicBezTo>
                <a:cubicBezTo>
                  <a:pt x="46090" y="55971"/>
                  <a:pt x="47792" y="48232"/>
                  <a:pt x="51590" y="42565"/>
                </a:cubicBezTo>
                <a:lnTo>
                  <a:pt x="53412" y="42874"/>
                </a:lnTo>
                <a:cubicBezTo>
                  <a:pt x="50007" y="48744"/>
                  <a:pt x="48685" y="56495"/>
                  <a:pt x="49781" y="64818"/>
                </a:cubicBezTo>
                <a:cubicBezTo>
                  <a:pt x="50709" y="71747"/>
                  <a:pt x="53162" y="78676"/>
                  <a:pt x="56901" y="84832"/>
                </a:cubicBezTo>
                <a:cubicBezTo>
                  <a:pt x="57258" y="85427"/>
                  <a:pt x="57627" y="86011"/>
                  <a:pt x="58020" y="86606"/>
                </a:cubicBezTo>
                <a:cubicBezTo>
                  <a:pt x="61532" y="91928"/>
                  <a:pt x="66033" y="96798"/>
                  <a:pt x="71152" y="100762"/>
                </a:cubicBezTo>
                <a:lnTo>
                  <a:pt x="71271" y="100608"/>
                </a:lnTo>
                <a:cubicBezTo>
                  <a:pt x="65604" y="96238"/>
                  <a:pt x="60699" y="90737"/>
                  <a:pt x="57067" y="84749"/>
                </a:cubicBezTo>
                <a:cubicBezTo>
                  <a:pt x="53341" y="78593"/>
                  <a:pt x="50888" y="71711"/>
                  <a:pt x="49983" y="64782"/>
                </a:cubicBezTo>
                <a:cubicBezTo>
                  <a:pt x="48876" y="56483"/>
                  <a:pt x="50197" y="48744"/>
                  <a:pt x="53614" y="42910"/>
                </a:cubicBezTo>
                <a:lnTo>
                  <a:pt x="55484" y="43220"/>
                </a:lnTo>
                <a:cubicBezTo>
                  <a:pt x="52507" y="49101"/>
                  <a:pt x="51543" y="56876"/>
                  <a:pt x="52972" y="65115"/>
                </a:cubicBezTo>
                <a:cubicBezTo>
                  <a:pt x="54162" y="72033"/>
                  <a:pt x="56841" y="78879"/>
                  <a:pt x="60722" y="84951"/>
                </a:cubicBezTo>
                <a:cubicBezTo>
                  <a:pt x="60842" y="85153"/>
                  <a:pt x="60973" y="85344"/>
                  <a:pt x="61115" y="85534"/>
                </a:cubicBezTo>
                <a:cubicBezTo>
                  <a:pt x="64902" y="91297"/>
                  <a:pt x="69843" y="96440"/>
                  <a:pt x="75427" y="100465"/>
                </a:cubicBezTo>
                <a:lnTo>
                  <a:pt x="75534" y="100310"/>
                </a:lnTo>
                <a:cubicBezTo>
                  <a:pt x="69795" y="96179"/>
                  <a:pt x="64723" y="90845"/>
                  <a:pt x="60889" y="84868"/>
                </a:cubicBezTo>
                <a:cubicBezTo>
                  <a:pt x="57020" y="78819"/>
                  <a:pt x="54341" y="71997"/>
                  <a:pt x="53162" y="65103"/>
                </a:cubicBezTo>
                <a:cubicBezTo>
                  <a:pt x="51745" y="56876"/>
                  <a:pt x="52698" y="49125"/>
                  <a:pt x="55781" y="43148"/>
                </a:cubicBezTo>
                <a:cubicBezTo>
                  <a:pt x="56424" y="43255"/>
                  <a:pt x="57067" y="43351"/>
                  <a:pt x="57722" y="43458"/>
                </a:cubicBezTo>
                <a:cubicBezTo>
                  <a:pt x="54984" y="49589"/>
                  <a:pt x="54341" y="57340"/>
                  <a:pt x="56079" y="65580"/>
                </a:cubicBezTo>
                <a:cubicBezTo>
                  <a:pt x="57508" y="72390"/>
                  <a:pt x="60258" y="78867"/>
                  <a:pt x="64068" y="84641"/>
                </a:cubicBezTo>
                <a:cubicBezTo>
                  <a:pt x="68140" y="90821"/>
                  <a:pt x="73415" y="96190"/>
                  <a:pt x="79606" y="100334"/>
                </a:cubicBezTo>
                <a:lnTo>
                  <a:pt x="79713" y="100167"/>
                </a:lnTo>
                <a:cubicBezTo>
                  <a:pt x="67783" y="92202"/>
                  <a:pt x="59234" y="79581"/>
                  <a:pt x="56270" y="65532"/>
                </a:cubicBezTo>
                <a:cubicBezTo>
                  <a:pt x="54543" y="57329"/>
                  <a:pt x="55186" y="49589"/>
                  <a:pt x="57925" y="43494"/>
                </a:cubicBezTo>
                <a:cubicBezTo>
                  <a:pt x="61287" y="44011"/>
                  <a:pt x="64678" y="44409"/>
                  <a:pt x="68038" y="44409"/>
                </a:cubicBezTo>
                <a:cubicBezTo>
                  <a:pt x="70864" y="44409"/>
                  <a:pt x="73668" y="44127"/>
                  <a:pt x="76415" y="43398"/>
                </a:cubicBezTo>
                <a:cubicBezTo>
                  <a:pt x="79630" y="42553"/>
                  <a:pt x="82666" y="41088"/>
                  <a:pt x="85357" y="39148"/>
                </a:cubicBezTo>
                <a:cubicBezTo>
                  <a:pt x="85833" y="38826"/>
                  <a:pt x="86309" y="38517"/>
                  <a:pt x="86773" y="38171"/>
                </a:cubicBezTo>
                <a:cubicBezTo>
                  <a:pt x="87250" y="37874"/>
                  <a:pt x="87702" y="37564"/>
                  <a:pt x="88166" y="37219"/>
                </a:cubicBezTo>
                <a:cubicBezTo>
                  <a:pt x="88655" y="36921"/>
                  <a:pt x="89119" y="36600"/>
                  <a:pt x="89583" y="36278"/>
                </a:cubicBezTo>
                <a:cubicBezTo>
                  <a:pt x="90071" y="35981"/>
                  <a:pt x="90536" y="35659"/>
                  <a:pt x="91000" y="35326"/>
                </a:cubicBezTo>
                <a:cubicBezTo>
                  <a:pt x="91488" y="35028"/>
                  <a:pt x="91976" y="34695"/>
                  <a:pt x="92441" y="34373"/>
                </a:cubicBezTo>
                <a:cubicBezTo>
                  <a:pt x="92929" y="34076"/>
                  <a:pt x="93405" y="33754"/>
                  <a:pt x="93869" y="33433"/>
                </a:cubicBezTo>
                <a:cubicBezTo>
                  <a:pt x="94358" y="33135"/>
                  <a:pt x="94846" y="32826"/>
                  <a:pt x="95322" y="32492"/>
                </a:cubicBezTo>
                <a:lnTo>
                  <a:pt x="95346" y="32480"/>
                </a:lnTo>
                <a:cubicBezTo>
                  <a:pt x="95727" y="32254"/>
                  <a:pt x="96096" y="32016"/>
                  <a:pt x="96453" y="31778"/>
                </a:cubicBezTo>
                <a:cubicBezTo>
                  <a:pt x="96560" y="31706"/>
                  <a:pt x="96667" y="31635"/>
                  <a:pt x="96787" y="31552"/>
                </a:cubicBezTo>
                <a:cubicBezTo>
                  <a:pt x="97048" y="31397"/>
                  <a:pt x="97334" y="31230"/>
                  <a:pt x="97608" y="31063"/>
                </a:cubicBezTo>
                <a:cubicBezTo>
                  <a:pt x="97822" y="30921"/>
                  <a:pt x="98060" y="30766"/>
                  <a:pt x="98287" y="30623"/>
                </a:cubicBezTo>
                <a:cubicBezTo>
                  <a:pt x="98441" y="30528"/>
                  <a:pt x="98584" y="30444"/>
                  <a:pt x="98751" y="30349"/>
                </a:cubicBezTo>
                <a:cubicBezTo>
                  <a:pt x="99108" y="30123"/>
                  <a:pt x="99465" y="29909"/>
                  <a:pt x="99823" y="29670"/>
                </a:cubicBezTo>
                <a:cubicBezTo>
                  <a:pt x="99835" y="29647"/>
                  <a:pt x="99870" y="29647"/>
                  <a:pt x="99882" y="29635"/>
                </a:cubicBezTo>
                <a:cubicBezTo>
                  <a:pt x="100382" y="29349"/>
                  <a:pt x="100882" y="29039"/>
                  <a:pt x="101382" y="28730"/>
                </a:cubicBezTo>
                <a:cubicBezTo>
                  <a:pt x="101918" y="28432"/>
                  <a:pt x="102454" y="28123"/>
                  <a:pt x="102978" y="27789"/>
                </a:cubicBezTo>
                <a:cubicBezTo>
                  <a:pt x="103418" y="27551"/>
                  <a:pt x="103883" y="27301"/>
                  <a:pt x="104311" y="27051"/>
                </a:cubicBezTo>
                <a:cubicBezTo>
                  <a:pt x="104407" y="26991"/>
                  <a:pt x="104490" y="26944"/>
                  <a:pt x="104585" y="26884"/>
                </a:cubicBezTo>
                <a:cubicBezTo>
                  <a:pt x="104847" y="26753"/>
                  <a:pt x="105133" y="26599"/>
                  <a:pt x="105407" y="26468"/>
                </a:cubicBezTo>
                <a:cubicBezTo>
                  <a:pt x="105680" y="26313"/>
                  <a:pt x="105966" y="26158"/>
                  <a:pt x="106240" y="25991"/>
                </a:cubicBezTo>
                <a:cubicBezTo>
                  <a:pt x="106312" y="25944"/>
                  <a:pt x="106395" y="25920"/>
                  <a:pt x="106478" y="25872"/>
                </a:cubicBezTo>
                <a:cubicBezTo>
                  <a:pt x="106931" y="25646"/>
                  <a:pt x="107395" y="25408"/>
                  <a:pt x="107859" y="25158"/>
                </a:cubicBezTo>
                <a:cubicBezTo>
                  <a:pt x="108419" y="24920"/>
                  <a:pt x="108990" y="24646"/>
                  <a:pt x="109538" y="24372"/>
                </a:cubicBezTo>
                <a:cubicBezTo>
                  <a:pt x="113098" y="22955"/>
                  <a:pt x="116372" y="20776"/>
                  <a:pt x="118837" y="18205"/>
                </a:cubicBezTo>
                <a:cubicBezTo>
                  <a:pt x="121813" y="15085"/>
                  <a:pt x="123540" y="11454"/>
                  <a:pt x="123814" y="7703"/>
                </a:cubicBezTo>
                <a:lnTo>
                  <a:pt x="123623" y="7680"/>
                </a:lnTo>
                <a:cubicBezTo>
                  <a:pt x="123337" y="11382"/>
                  <a:pt x="121635" y="14978"/>
                  <a:pt x="118694" y="18074"/>
                </a:cubicBezTo>
                <a:cubicBezTo>
                  <a:pt x="116694" y="20169"/>
                  <a:pt x="114158" y="22003"/>
                  <a:pt x="111360" y="23360"/>
                </a:cubicBezTo>
                <a:cubicBezTo>
                  <a:pt x="113396" y="22122"/>
                  <a:pt x="115301" y="20622"/>
                  <a:pt x="116980" y="18907"/>
                </a:cubicBezTo>
                <a:cubicBezTo>
                  <a:pt x="120468" y="15407"/>
                  <a:pt x="122790" y="11275"/>
                  <a:pt x="123540" y="7251"/>
                </a:cubicBezTo>
                <a:lnTo>
                  <a:pt x="123349" y="7227"/>
                </a:lnTo>
                <a:cubicBezTo>
                  <a:pt x="122611" y="11192"/>
                  <a:pt x="120301" y="15288"/>
                  <a:pt x="116849" y="18764"/>
                </a:cubicBezTo>
                <a:cubicBezTo>
                  <a:pt x="114729" y="20907"/>
                  <a:pt x="112265" y="22729"/>
                  <a:pt x="109633" y="24110"/>
                </a:cubicBezTo>
                <a:cubicBezTo>
                  <a:pt x="111896" y="22658"/>
                  <a:pt x="114051" y="20836"/>
                  <a:pt x="115979" y="18752"/>
                </a:cubicBezTo>
                <a:cubicBezTo>
                  <a:pt x="119396" y="15109"/>
                  <a:pt x="122040" y="10763"/>
                  <a:pt x="123266" y="6822"/>
                </a:cubicBezTo>
                <a:lnTo>
                  <a:pt x="123087" y="6763"/>
                </a:lnTo>
                <a:cubicBezTo>
                  <a:pt x="121861" y="10680"/>
                  <a:pt x="119230" y="15002"/>
                  <a:pt x="115848" y="18621"/>
                </a:cubicBezTo>
                <a:cubicBezTo>
                  <a:pt x="113658" y="20955"/>
                  <a:pt x="111217" y="22955"/>
                  <a:pt x="108657" y="24479"/>
                </a:cubicBezTo>
                <a:cubicBezTo>
                  <a:pt x="108633" y="24503"/>
                  <a:pt x="108598" y="24515"/>
                  <a:pt x="108574" y="24515"/>
                </a:cubicBezTo>
                <a:lnTo>
                  <a:pt x="108443" y="24563"/>
                </a:lnTo>
                <a:cubicBezTo>
                  <a:pt x="110705" y="22955"/>
                  <a:pt x="112908" y="20955"/>
                  <a:pt x="114991" y="18574"/>
                </a:cubicBezTo>
                <a:cubicBezTo>
                  <a:pt x="118289" y="14859"/>
                  <a:pt x="121206" y="10406"/>
                  <a:pt x="122992" y="6358"/>
                </a:cubicBezTo>
                <a:lnTo>
                  <a:pt x="122825" y="6287"/>
                </a:lnTo>
                <a:cubicBezTo>
                  <a:pt x="121040" y="10323"/>
                  <a:pt x="118146" y="14752"/>
                  <a:pt x="114848" y="18455"/>
                </a:cubicBezTo>
                <a:cubicBezTo>
                  <a:pt x="112610" y="20991"/>
                  <a:pt x="110252" y="23098"/>
                  <a:pt x="107824" y="24753"/>
                </a:cubicBezTo>
                <a:cubicBezTo>
                  <a:pt x="107693" y="24801"/>
                  <a:pt x="107550" y="24848"/>
                  <a:pt x="107407" y="24884"/>
                </a:cubicBezTo>
                <a:cubicBezTo>
                  <a:pt x="109610" y="23181"/>
                  <a:pt x="111788" y="21038"/>
                  <a:pt x="113979" y="18419"/>
                </a:cubicBezTo>
                <a:cubicBezTo>
                  <a:pt x="117980" y="13680"/>
                  <a:pt x="121159" y="8549"/>
                  <a:pt x="122695" y="5917"/>
                </a:cubicBezTo>
                <a:lnTo>
                  <a:pt x="122552" y="5822"/>
                </a:lnTo>
                <a:cubicBezTo>
                  <a:pt x="121016" y="8453"/>
                  <a:pt x="117825" y="13573"/>
                  <a:pt x="113836" y="18312"/>
                </a:cubicBezTo>
                <a:cubicBezTo>
                  <a:pt x="111538" y="21050"/>
                  <a:pt x="109252" y="23265"/>
                  <a:pt x="106954" y="25015"/>
                </a:cubicBezTo>
                <a:cubicBezTo>
                  <a:pt x="106776" y="25075"/>
                  <a:pt x="106609" y="25122"/>
                  <a:pt x="106431" y="25170"/>
                </a:cubicBezTo>
                <a:cubicBezTo>
                  <a:pt x="108562" y="23360"/>
                  <a:pt x="110681" y="21098"/>
                  <a:pt x="112967" y="18252"/>
                </a:cubicBezTo>
                <a:cubicBezTo>
                  <a:pt x="115301" y="15347"/>
                  <a:pt x="117587" y="12144"/>
                  <a:pt x="119599" y="9335"/>
                </a:cubicBezTo>
                <a:cubicBezTo>
                  <a:pt x="120599" y="7953"/>
                  <a:pt x="121540" y="6632"/>
                  <a:pt x="122397" y="5453"/>
                </a:cubicBezTo>
                <a:lnTo>
                  <a:pt x="122278" y="5358"/>
                </a:lnTo>
                <a:cubicBezTo>
                  <a:pt x="121397" y="6537"/>
                  <a:pt x="120468" y="7846"/>
                  <a:pt x="119468" y="9239"/>
                </a:cubicBezTo>
                <a:cubicBezTo>
                  <a:pt x="117456" y="12061"/>
                  <a:pt x="115170" y="15252"/>
                  <a:pt x="112824" y="18157"/>
                </a:cubicBezTo>
                <a:cubicBezTo>
                  <a:pt x="110467" y="21110"/>
                  <a:pt x="108264" y="23432"/>
                  <a:pt x="106061" y="25277"/>
                </a:cubicBezTo>
                <a:cubicBezTo>
                  <a:pt x="105859" y="25337"/>
                  <a:pt x="105669" y="25372"/>
                  <a:pt x="105478" y="25444"/>
                </a:cubicBezTo>
                <a:cubicBezTo>
                  <a:pt x="107978" y="23110"/>
                  <a:pt x="110110" y="20503"/>
                  <a:pt x="111955" y="18121"/>
                </a:cubicBezTo>
                <a:cubicBezTo>
                  <a:pt x="113086" y="16657"/>
                  <a:pt x="114217" y="15121"/>
                  <a:pt x="115313" y="13633"/>
                </a:cubicBezTo>
                <a:cubicBezTo>
                  <a:pt x="117730" y="10406"/>
                  <a:pt x="119992" y="7358"/>
                  <a:pt x="122111" y="5024"/>
                </a:cubicBezTo>
                <a:lnTo>
                  <a:pt x="122016" y="4917"/>
                </a:lnTo>
                <a:cubicBezTo>
                  <a:pt x="119885" y="7251"/>
                  <a:pt x="117611" y="10299"/>
                  <a:pt x="115205" y="13537"/>
                </a:cubicBezTo>
                <a:cubicBezTo>
                  <a:pt x="114110" y="15026"/>
                  <a:pt x="112967" y="16538"/>
                  <a:pt x="111848" y="18014"/>
                </a:cubicBezTo>
                <a:cubicBezTo>
                  <a:pt x="109955" y="20467"/>
                  <a:pt x="107752" y="23158"/>
                  <a:pt x="105180" y="25515"/>
                </a:cubicBezTo>
                <a:cubicBezTo>
                  <a:pt x="104966" y="25575"/>
                  <a:pt x="104764" y="25610"/>
                  <a:pt x="104573" y="25658"/>
                </a:cubicBezTo>
                <a:cubicBezTo>
                  <a:pt x="107014" y="23205"/>
                  <a:pt x="109109" y="20455"/>
                  <a:pt x="110967" y="17955"/>
                </a:cubicBezTo>
                <a:cubicBezTo>
                  <a:pt x="111431" y="17336"/>
                  <a:pt x="111872" y="16716"/>
                  <a:pt x="112336" y="16085"/>
                </a:cubicBezTo>
                <a:cubicBezTo>
                  <a:pt x="115479" y="11823"/>
                  <a:pt x="118718" y="7418"/>
                  <a:pt x="121861" y="4572"/>
                </a:cubicBezTo>
                <a:lnTo>
                  <a:pt x="121778" y="4465"/>
                </a:lnTo>
                <a:cubicBezTo>
                  <a:pt x="118634" y="7322"/>
                  <a:pt x="115372" y="11752"/>
                  <a:pt x="112229" y="16014"/>
                </a:cubicBezTo>
                <a:cubicBezTo>
                  <a:pt x="111776" y="16645"/>
                  <a:pt x="111312" y="17264"/>
                  <a:pt x="110860" y="17871"/>
                </a:cubicBezTo>
                <a:cubicBezTo>
                  <a:pt x="108979" y="20431"/>
                  <a:pt x="106812" y="23253"/>
                  <a:pt x="104311" y="25741"/>
                </a:cubicBezTo>
                <a:cubicBezTo>
                  <a:pt x="104097" y="25777"/>
                  <a:pt x="103883" y="25837"/>
                  <a:pt x="103656" y="25884"/>
                </a:cubicBezTo>
                <a:cubicBezTo>
                  <a:pt x="105883" y="23491"/>
                  <a:pt x="107883" y="20765"/>
                  <a:pt x="109991" y="17800"/>
                </a:cubicBezTo>
                <a:cubicBezTo>
                  <a:pt x="113527" y="12847"/>
                  <a:pt x="117527" y="7251"/>
                  <a:pt x="121599" y="4120"/>
                </a:cubicBezTo>
                <a:lnTo>
                  <a:pt x="121516" y="4024"/>
                </a:lnTo>
                <a:cubicBezTo>
                  <a:pt x="117444" y="7144"/>
                  <a:pt x="113420" y="12775"/>
                  <a:pt x="109883" y="17728"/>
                </a:cubicBezTo>
                <a:cubicBezTo>
                  <a:pt x="107740" y="20729"/>
                  <a:pt x="105716" y="23503"/>
                  <a:pt x="103442" y="25932"/>
                </a:cubicBezTo>
                <a:cubicBezTo>
                  <a:pt x="103204" y="25979"/>
                  <a:pt x="102966" y="26039"/>
                  <a:pt x="102728" y="26075"/>
                </a:cubicBezTo>
                <a:cubicBezTo>
                  <a:pt x="104966" y="23479"/>
                  <a:pt x="106966" y="20586"/>
                  <a:pt x="108919" y="17764"/>
                </a:cubicBezTo>
                <a:lnTo>
                  <a:pt x="108990" y="17657"/>
                </a:lnTo>
                <a:cubicBezTo>
                  <a:pt x="115848" y="7715"/>
                  <a:pt x="118956" y="5227"/>
                  <a:pt x="121325" y="3679"/>
                </a:cubicBezTo>
                <a:lnTo>
                  <a:pt x="121266" y="3572"/>
                </a:lnTo>
                <a:cubicBezTo>
                  <a:pt x="119218" y="4917"/>
                  <a:pt x="117087" y="6906"/>
                  <a:pt x="114765" y="9692"/>
                </a:cubicBezTo>
                <a:cubicBezTo>
                  <a:pt x="112681" y="12180"/>
                  <a:pt x="110717" y="14942"/>
                  <a:pt x="108895" y="17586"/>
                </a:cubicBezTo>
                <a:lnTo>
                  <a:pt x="108824" y="17681"/>
                </a:lnTo>
                <a:cubicBezTo>
                  <a:pt x="106859" y="20562"/>
                  <a:pt x="104835" y="23491"/>
                  <a:pt x="102549" y="26110"/>
                </a:cubicBezTo>
                <a:cubicBezTo>
                  <a:pt x="102311" y="26158"/>
                  <a:pt x="102049" y="26194"/>
                  <a:pt x="101811" y="26241"/>
                </a:cubicBezTo>
                <a:cubicBezTo>
                  <a:pt x="103823" y="23753"/>
                  <a:pt x="105621" y="21062"/>
                  <a:pt x="107383" y="18419"/>
                </a:cubicBezTo>
                <a:lnTo>
                  <a:pt x="107990" y="17490"/>
                </a:lnTo>
                <a:cubicBezTo>
                  <a:pt x="114539" y="7703"/>
                  <a:pt x="118265" y="4774"/>
                  <a:pt x="121063" y="3215"/>
                </a:cubicBezTo>
                <a:lnTo>
                  <a:pt x="121004" y="3108"/>
                </a:lnTo>
                <a:cubicBezTo>
                  <a:pt x="118718" y="4393"/>
                  <a:pt x="116420" y="6394"/>
                  <a:pt x="113979" y="9215"/>
                </a:cubicBezTo>
                <a:cubicBezTo>
                  <a:pt x="111634" y="11918"/>
                  <a:pt x="109490" y="15026"/>
                  <a:pt x="107907" y="17419"/>
                </a:cubicBezTo>
                <a:lnTo>
                  <a:pt x="107288" y="18336"/>
                </a:lnTo>
                <a:cubicBezTo>
                  <a:pt x="105502" y="21015"/>
                  <a:pt x="103692" y="23753"/>
                  <a:pt x="101656" y="26253"/>
                </a:cubicBezTo>
                <a:lnTo>
                  <a:pt x="100894" y="26384"/>
                </a:lnTo>
                <a:cubicBezTo>
                  <a:pt x="102704" y="24003"/>
                  <a:pt x="104347" y="21467"/>
                  <a:pt x="105954" y="18967"/>
                </a:cubicBezTo>
                <a:cubicBezTo>
                  <a:pt x="106312" y="18419"/>
                  <a:pt x="106657" y="17871"/>
                  <a:pt x="107014" y="17324"/>
                </a:cubicBezTo>
                <a:cubicBezTo>
                  <a:pt x="110479" y="11966"/>
                  <a:pt x="115182" y="5465"/>
                  <a:pt x="120801" y="2750"/>
                </a:cubicBezTo>
                <a:lnTo>
                  <a:pt x="120766" y="2667"/>
                </a:lnTo>
                <a:cubicBezTo>
                  <a:pt x="118242" y="3870"/>
                  <a:pt x="115777" y="5870"/>
                  <a:pt x="113217" y="8763"/>
                </a:cubicBezTo>
                <a:cubicBezTo>
                  <a:pt x="111265" y="10966"/>
                  <a:pt x="109276" y="13668"/>
                  <a:pt x="106931" y="17264"/>
                </a:cubicBezTo>
                <a:cubicBezTo>
                  <a:pt x="106573" y="17812"/>
                  <a:pt x="106240" y="18348"/>
                  <a:pt x="105883" y="18907"/>
                </a:cubicBezTo>
                <a:cubicBezTo>
                  <a:pt x="104252" y="21431"/>
                  <a:pt x="102609" y="24027"/>
                  <a:pt x="100763" y="26420"/>
                </a:cubicBezTo>
                <a:cubicBezTo>
                  <a:pt x="100501" y="26468"/>
                  <a:pt x="100239" y="26491"/>
                  <a:pt x="99989" y="26539"/>
                </a:cubicBezTo>
                <a:cubicBezTo>
                  <a:pt x="101632" y="24265"/>
                  <a:pt x="103144" y="21836"/>
                  <a:pt x="104597" y="19455"/>
                </a:cubicBezTo>
                <a:cubicBezTo>
                  <a:pt x="105061" y="18705"/>
                  <a:pt x="105538" y="17931"/>
                  <a:pt x="106014" y="17181"/>
                </a:cubicBezTo>
                <a:cubicBezTo>
                  <a:pt x="112741" y="6465"/>
                  <a:pt x="117515" y="3560"/>
                  <a:pt x="120539" y="2310"/>
                </a:cubicBezTo>
                <a:lnTo>
                  <a:pt x="120504" y="2215"/>
                </a:lnTo>
                <a:cubicBezTo>
                  <a:pt x="117765" y="3346"/>
                  <a:pt x="115134" y="5346"/>
                  <a:pt x="112443" y="8311"/>
                </a:cubicBezTo>
                <a:cubicBezTo>
                  <a:pt x="110348" y="10597"/>
                  <a:pt x="108288" y="13395"/>
                  <a:pt x="105954" y="17121"/>
                </a:cubicBezTo>
                <a:cubicBezTo>
                  <a:pt x="105478" y="17871"/>
                  <a:pt x="105002" y="18645"/>
                  <a:pt x="104537" y="19395"/>
                </a:cubicBezTo>
                <a:cubicBezTo>
                  <a:pt x="103049" y="21788"/>
                  <a:pt x="101549" y="24241"/>
                  <a:pt x="99870" y="26551"/>
                </a:cubicBezTo>
                <a:cubicBezTo>
                  <a:pt x="99596" y="26599"/>
                  <a:pt x="99334" y="26622"/>
                  <a:pt x="99061" y="26658"/>
                </a:cubicBezTo>
                <a:cubicBezTo>
                  <a:pt x="100561" y="24455"/>
                  <a:pt x="101954" y="22146"/>
                  <a:pt x="103299" y="19872"/>
                </a:cubicBezTo>
                <a:cubicBezTo>
                  <a:pt x="103871" y="18931"/>
                  <a:pt x="104454" y="17955"/>
                  <a:pt x="105014" y="17014"/>
                </a:cubicBezTo>
                <a:cubicBezTo>
                  <a:pt x="108276" y="11680"/>
                  <a:pt x="113396" y="4334"/>
                  <a:pt x="120254" y="1846"/>
                </a:cubicBezTo>
                <a:lnTo>
                  <a:pt x="120230" y="1774"/>
                </a:lnTo>
                <a:cubicBezTo>
                  <a:pt x="113336" y="4262"/>
                  <a:pt x="108205" y="11644"/>
                  <a:pt x="104942" y="16966"/>
                </a:cubicBezTo>
                <a:cubicBezTo>
                  <a:pt x="104359" y="17919"/>
                  <a:pt x="103775" y="18883"/>
                  <a:pt x="103228" y="19824"/>
                </a:cubicBezTo>
                <a:cubicBezTo>
                  <a:pt x="101859" y="22122"/>
                  <a:pt x="100477" y="24455"/>
                  <a:pt x="98942" y="26670"/>
                </a:cubicBezTo>
                <a:cubicBezTo>
                  <a:pt x="98680" y="26706"/>
                  <a:pt x="98406" y="26741"/>
                  <a:pt x="98120" y="26777"/>
                </a:cubicBezTo>
                <a:cubicBezTo>
                  <a:pt x="99513" y="24646"/>
                  <a:pt x="100787" y="22443"/>
                  <a:pt x="102037" y="20253"/>
                </a:cubicBezTo>
                <a:cubicBezTo>
                  <a:pt x="102680" y="19145"/>
                  <a:pt x="103347" y="17978"/>
                  <a:pt x="104014" y="16847"/>
                </a:cubicBezTo>
                <a:cubicBezTo>
                  <a:pt x="106335" y="12954"/>
                  <a:pt x="108598" y="9870"/>
                  <a:pt x="110907" y="7441"/>
                </a:cubicBezTo>
                <a:cubicBezTo>
                  <a:pt x="113812" y="4393"/>
                  <a:pt x="116860" y="2357"/>
                  <a:pt x="119992" y="1381"/>
                </a:cubicBezTo>
                <a:lnTo>
                  <a:pt x="119956" y="1310"/>
                </a:lnTo>
                <a:cubicBezTo>
                  <a:pt x="116837" y="2298"/>
                  <a:pt x="113765" y="4334"/>
                  <a:pt x="110848" y="7382"/>
                </a:cubicBezTo>
                <a:cubicBezTo>
                  <a:pt x="108526" y="9811"/>
                  <a:pt x="106264" y="12895"/>
                  <a:pt x="103942" y="16812"/>
                </a:cubicBezTo>
                <a:cubicBezTo>
                  <a:pt x="103275" y="17943"/>
                  <a:pt x="102609" y="19086"/>
                  <a:pt x="101966" y="20217"/>
                </a:cubicBezTo>
                <a:cubicBezTo>
                  <a:pt x="100704" y="22396"/>
                  <a:pt x="99418" y="24634"/>
                  <a:pt x="98025" y="26777"/>
                </a:cubicBezTo>
                <a:cubicBezTo>
                  <a:pt x="97739" y="26801"/>
                  <a:pt x="97465" y="26849"/>
                  <a:pt x="97191" y="26884"/>
                </a:cubicBezTo>
                <a:cubicBezTo>
                  <a:pt x="98465" y="24825"/>
                  <a:pt x="99644" y="22693"/>
                  <a:pt x="100799" y="20610"/>
                </a:cubicBezTo>
                <a:cubicBezTo>
                  <a:pt x="101513" y="19324"/>
                  <a:pt x="102263" y="17990"/>
                  <a:pt x="103002" y="16704"/>
                </a:cubicBezTo>
                <a:cubicBezTo>
                  <a:pt x="108217" y="7727"/>
                  <a:pt x="113681" y="2572"/>
                  <a:pt x="119706" y="941"/>
                </a:cubicBezTo>
                <a:lnTo>
                  <a:pt x="119694" y="881"/>
                </a:lnTo>
                <a:cubicBezTo>
                  <a:pt x="113646" y="2512"/>
                  <a:pt x="108169" y="7680"/>
                  <a:pt x="102942" y="16669"/>
                </a:cubicBezTo>
                <a:cubicBezTo>
                  <a:pt x="102204" y="17967"/>
                  <a:pt x="101454" y="19288"/>
                  <a:pt x="100739" y="20586"/>
                </a:cubicBezTo>
                <a:cubicBezTo>
                  <a:pt x="99573" y="22681"/>
                  <a:pt x="98394" y="24825"/>
                  <a:pt x="97096" y="26896"/>
                </a:cubicBezTo>
                <a:lnTo>
                  <a:pt x="96251" y="26980"/>
                </a:lnTo>
                <a:cubicBezTo>
                  <a:pt x="97429" y="25003"/>
                  <a:pt x="98525" y="22967"/>
                  <a:pt x="99596" y="20955"/>
                </a:cubicBezTo>
                <a:cubicBezTo>
                  <a:pt x="100370" y="19502"/>
                  <a:pt x="101180" y="18014"/>
                  <a:pt x="102013" y="16550"/>
                </a:cubicBezTo>
                <a:cubicBezTo>
                  <a:pt x="104371" y="12383"/>
                  <a:pt x="106776" y="9108"/>
                  <a:pt x="109312" y="6537"/>
                </a:cubicBezTo>
                <a:cubicBezTo>
                  <a:pt x="112467" y="3346"/>
                  <a:pt x="115884" y="1322"/>
                  <a:pt x="119432" y="488"/>
                </a:cubicBezTo>
                <a:lnTo>
                  <a:pt x="119420" y="429"/>
                </a:lnTo>
                <a:cubicBezTo>
                  <a:pt x="115848" y="1262"/>
                  <a:pt x="112443" y="3310"/>
                  <a:pt x="109276" y="6489"/>
                </a:cubicBezTo>
                <a:cubicBezTo>
                  <a:pt x="106716" y="9061"/>
                  <a:pt x="104311" y="12335"/>
                  <a:pt x="101954" y="16526"/>
                </a:cubicBezTo>
                <a:cubicBezTo>
                  <a:pt x="101132" y="17967"/>
                  <a:pt x="100323" y="19467"/>
                  <a:pt x="99537" y="20931"/>
                </a:cubicBezTo>
                <a:cubicBezTo>
                  <a:pt x="98453" y="22955"/>
                  <a:pt x="97346" y="25003"/>
                  <a:pt x="96155" y="27003"/>
                </a:cubicBezTo>
                <a:cubicBezTo>
                  <a:pt x="95882" y="27027"/>
                  <a:pt x="95584" y="27063"/>
                  <a:pt x="95298" y="27087"/>
                </a:cubicBezTo>
                <a:cubicBezTo>
                  <a:pt x="96382" y="25170"/>
                  <a:pt x="97406" y="23217"/>
                  <a:pt x="98418" y="21276"/>
                </a:cubicBezTo>
                <a:cubicBezTo>
                  <a:pt x="99251" y="19657"/>
                  <a:pt x="100120" y="18014"/>
                  <a:pt x="101013" y="16407"/>
                </a:cubicBezTo>
                <a:cubicBezTo>
                  <a:pt x="103394" y="12109"/>
                  <a:pt x="105859" y="8727"/>
                  <a:pt x="108526" y="6096"/>
                </a:cubicBezTo>
                <a:cubicBezTo>
                  <a:pt x="111812" y="2846"/>
                  <a:pt x="115408" y="810"/>
                  <a:pt x="119170" y="48"/>
                </a:cubicBezTo>
                <a:lnTo>
                  <a:pt x="1191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011700" y="505660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11700" y="1375080"/>
            <a:ext cx="10168400" cy="4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7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 b="0" i="0" u="none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27DA070-64FD-4F47-85C7-12D7C81088B0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>
    <p:wheel spokes="1"/>
  </p:transition>
  <p:txStyles>
    <p:titleStyle>
      <a:lvl1pPr marL="54864" algn="r" rtl="0" eaLnBrk="1" latinLnBrk="0" hangingPunct="1">
        <a:spcBef>
          <a:spcPct val="0"/>
        </a:spcBef>
        <a:buNone/>
        <a:defRPr kumimoji="0" sz="4600" b="0" i="0" u="none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microsoft.com/office/2007/relationships/hdphoto" Target="../media/hdphoto1.wdp"/><Relationship Id="rId3" Type="http://schemas.openxmlformats.org/officeDocument/2006/relationships/tags" Target="../tags/tag23.xml"/><Relationship Id="rId7" Type="http://schemas.microsoft.com/office/2007/relationships/media" Target="../media/media1.mp4"/><Relationship Id="rId12" Type="http://schemas.openxmlformats.org/officeDocument/2006/relationships/image" Target="../media/image4.png"/><Relationship Id="rId2" Type="http://schemas.openxmlformats.org/officeDocument/2006/relationships/tags" Target="../tags/tag22.xml"/><Relationship Id="rId16" Type="http://schemas.openxmlformats.org/officeDocument/2006/relationships/image" Target="../media/image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jpg"/><Relationship Id="rId5" Type="http://schemas.openxmlformats.org/officeDocument/2006/relationships/tags" Target="../tags/tag25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28.jpe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27.jpeg"/><Relationship Id="rId2" Type="http://schemas.openxmlformats.org/officeDocument/2006/relationships/tags" Target="../tags/tag62.xml"/><Relationship Id="rId16" Type="http://schemas.openxmlformats.org/officeDocument/2006/relationships/image" Target="../media/image31.jpe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5.xml"/><Relationship Id="rId15" Type="http://schemas.openxmlformats.org/officeDocument/2006/relationships/image" Target="../media/image30.jpe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32.jpe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1.jpeg"/><Relationship Id="rId2" Type="http://schemas.openxmlformats.org/officeDocument/2006/relationships/tags" Target="../tags/tag71.xml"/><Relationship Id="rId16" Type="http://schemas.openxmlformats.org/officeDocument/2006/relationships/image" Target="../media/image30.jpe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image" Target="../media/image29.jpe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notesSlide" Target="../notesSlides/notesSlide11.xml"/><Relationship Id="rId3" Type="http://schemas.openxmlformats.org/officeDocument/2006/relationships/tags" Target="../tags/tag85.xml"/><Relationship Id="rId21" Type="http://schemas.openxmlformats.org/officeDocument/2006/relationships/image" Target="../media/image43.jp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image" Target="../media/image42.jpe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10" Type="http://schemas.openxmlformats.org/officeDocument/2006/relationships/tags" Target="../tags/tag92.xml"/><Relationship Id="rId19" Type="http://schemas.openxmlformats.org/officeDocument/2006/relationships/image" Target="../media/image41.jpe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46.jp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50.jpe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49.jpe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48.jpe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54.jpg"/><Relationship Id="rId3" Type="http://schemas.openxmlformats.org/officeDocument/2006/relationships/tags" Target="../tags/tag126.xml"/><Relationship Id="rId21" Type="http://schemas.openxmlformats.org/officeDocument/2006/relationships/image" Target="../media/image57.jp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microsoft.com/office/2007/relationships/hdphoto" Target="../media/hdphoto2.wdp"/><Relationship Id="rId2" Type="http://schemas.openxmlformats.org/officeDocument/2006/relationships/tags" Target="../tags/tag125.xml"/><Relationship Id="rId16" Type="http://schemas.openxmlformats.org/officeDocument/2006/relationships/image" Target="../media/image53.png"/><Relationship Id="rId20" Type="http://schemas.openxmlformats.org/officeDocument/2006/relationships/image" Target="../media/image56.jp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image" Target="../media/image52.gif"/><Relationship Id="rId23" Type="http://schemas.openxmlformats.org/officeDocument/2006/relationships/image" Target="../media/image59.jpg"/><Relationship Id="rId10" Type="http://schemas.openxmlformats.org/officeDocument/2006/relationships/tags" Target="../tags/tag133.xml"/><Relationship Id="rId19" Type="http://schemas.openxmlformats.org/officeDocument/2006/relationships/image" Target="../media/image55.jp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notesSlide" Target="../notesSlides/notesSlide17.xml"/><Relationship Id="rId22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image" Target="../media/image61.png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image" Target="../media/image60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10" Type="http://schemas.openxmlformats.org/officeDocument/2006/relationships/tags" Target="../tags/tag145.xml"/><Relationship Id="rId4" Type="http://schemas.openxmlformats.org/officeDocument/2006/relationships/tags" Target="../tags/tag139.xml"/><Relationship Id="rId9" Type="http://schemas.openxmlformats.org/officeDocument/2006/relationships/tags" Target="../tags/tag1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48.xml"/><Relationship Id="rId7" Type="http://schemas.openxmlformats.org/officeDocument/2006/relationships/image" Target="../media/image63.jpe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hyperlink" Target="https://luatduonggia.vn/luat-sua-doi-bo-sung-mot-so-dieu-cua-luat-di-san-van-hoa-2009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1.tif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47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9.jpeg"/><Relationship Id="rId3" Type="http://schemas.openxmlformats.org/officeDocument/2006/relationships/tags" Target="../tags/tag37.xml"/><Relationship Id="rId21" Type="http://schemas.openxmlformats.org/officeDocument/2006/relationships/image" Target="../media/image5.png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image" Target="../media/image18.jpeg"/><Relationship Id="rId33" Type="http://schemas.openxmlformats.org/officeDocument/2006/relationships/image" Target="../media/image26.jpeg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image" Target="../media/image14.png"/><Relationship Id="rId29" Type="http://schemas.openxmlformats.org/officeDocument/2006/relationships/image" Target="../media/image22.jpe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17.jpeg"/><Relationship Id="rId32" Type="http://schemas.openxmlformats.org/officeDocument/2006/relationships/image" Target="../media/image25.jpeg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image" Target="../media/image16.jpeg"/><Relationship Id="rId28" Type="http://schemas.openxmlformats.org/officeDocument/2006/relationships/image" Target="../media/image21.jpg"/><Relationship Id="rId10" Type="http://schemas.openxmlformats.org/officeDocument/2006/relationships/tags" Target="../tags/tag44.xml"/><Relationship Id="rId19" Type="http://schemas.openxmlformats.org/officeDocument/2006/relationships/notesSlide" Target="../notesSlides/notesSlide5.xml"/><Relationship Id="rId31" Type="http://schemas.openxmlformats.org/officeDocument/2006/relationships/image" Target="../media/image24.jpeg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image" Target="../media/image15.jpeg"/><Relationship Id="rId27" Type="http://schemas.openxmlformats.org/officeDocument/2006/relationships/image" Target="../media/image20.jpeg"/><Relationship Id="rId30" Type="http://schemas.openxmlformats.org/officeDocument/2006/relationships/image" Target="../media/image23.jpeg"/><Relationship Id="rId8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28.jpe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27.jpeg"/><Relationship Id="rId2" Type="http://schemas.openxmlformats.org/officeDocument/2006/relationships/tags" Target="../tags/tag53.xml"/><Relationship Id="rId16" Type="http://schemas.openxmlformats.org/officeDocument/2006/relationships/image" Target="../media/image31.jpe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6.xml"/><Relationship Id="rId15" Type="http://schemas.openxmlformats.org/officeDocument/2006/relationships/image" Target="../media/image30.jpe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93" y="778394"/>
            <a:ext cx="2831141" cy="281866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67" y="1171611"/>
            <a:ext cx="2069620" cy="2251428"/>
          </a:xfrm>
          <a:prstGeom prst="rect">
            <a:avLst/>
          </a:prstGeom>
        </p:spPr>
      </p:pic>
      <p:pic>
        <p:nvPicPr>
          <p:cNvPr id="5" name="Picture 8" descr="D:\Elearning - Di San van Hoa\Hinh anh cac di san the gioi tai Viet nam\banner_halong-2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561160"/>
            <a:ext cx="4876800" cy="204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4007263" y="1602261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MÔN GDCD LỚP 7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59847" y="261732"/>
            <a:ext cx="1165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BÀI 5 - BẢO TỒN DI SẢN VĂN HÓA</a:t>
            </a:r>
          </a:p>
        </p:txBody>
      </p:sp>
      <p:pic>
        <p:nvPicPr>
          <p:cNvPr id="11" name="Picture 2" descr="D:\Elearning - Di San van Hoa\Hinh anh cac di san the gioi tai Viet nam\banner_nhanhac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60785" y="3561160"/>
            <a:ext cx="4191000" cy="204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ng gioi thieu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09068" y="3561160"/>
            <a:ext cx="3276600" cy="2089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5129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>
            <p:custDataLst>
              <p:tags r:id="rId2"/>
            </p:custDataLst>
          </p:nvPr>
        </p:nvSpPr>
        <p:spPr>
          <a:xfrm>
            <a:off x="76200" y="-12510"/>
            <a:ext cx="11734800" cy="9906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2" name="Picture 3" descr="D:\Elearning - Di San van Hoa\Hinh anh cac di san the gioi tai Viet nam\dau cham ho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91576"/>
            <a:ext cx="533400" cy="609600"/>
          </a:xfrm>
          <a:prstGeom prst="ellipse">
            <a:avLst/>
          </a:prstGeom>
          <a:solidFill>
            <a:srgbClr val="CC6600"/>
          </a:solidFill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1154332"/>
            <a:ext cx="4495800" cy="238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024" y="1076981"/>
            <a:ext cx="4381500" cy="2460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08" y="3905835"/>
            <a:ext cx="4381500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338" y="3905834"/>
            <a:ext cx="4473262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7" name="Rectangle 56"/>
          <p:cNvSpPr/>
          <p:nvPr>
            <p:custDataLst>
              <p:tags r:id="rId8"/>
            </p:custDataLst>
          </p:nvPr>
        </p:nvSpPr>
        <p:spPr>
          <a:xfrm>
            <a:off x="1295400" y="200361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phi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1" name="TextBox 70"/>
          <p:cNvSpPr txBox="1"/>
          <p:nvPr>
            <p:custDataLst>
              <p:tags r:id="rId9"/>
            </p:custDataLst>
          </p:nvPr>
        </p:nvSpPr>
        <p:spPr>
          <a:xfrm>
            <a:off x="8686800" y="6520016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14305"/>
      </p:ext>
    </p:extLst>
  </p:cSld>
  <p:clrMapOvr>
    <a:masterClrMapping/>
  </p:clrMapOvr>
  <p:transition spd="slow" advClick="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1524000" y="0"/>
            <a:ext cx="9144000" cy="6858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85467" y="1571944"/>
            <a:ext cx="4287392" cy="25656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60967" y="1597702"/>
            <a:ext cx="4093535" cy="24969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60967" y="4281016"/>
            <a:ext cx="4093535" cy="2474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84394" y="4306774"/>
            <a:ext cx="4288465" cy="2382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3200401" y="101026"/>
            <a:ext cx="563880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 descr="D:\Elearning - Di San van Hoa\Hinh anh cac di san the gioi tai Viet nam\ao dai vn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43400" y="2886836"/>
            <a:ext cx="3581401" cy="2553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2590800" y="73272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miệng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….</a:t>
            </a: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8839202" y="6463048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2995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2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2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2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2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2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52400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phi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?</a:t>
            </a:r>
          </a:p>
          <a:p>
            <a:pPr algn="ctr"/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điền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di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sản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vào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phiếu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tương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ứng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từng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cột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5" y="4892898"/>
            <a:ext cx="4120555" cy="18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74" y="3094476"/>
            <a:ext cx="4125921" cy="160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94476"/>
            <a:ext cx="4186170" cy="1683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03290"/>
            <a:ext cx="4186170" cy="1663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45" y="1381819"/>
            <a:ext cx="4120555" cy="1684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40" y="4833142"/>
            <a:ext cx="4120555" cy="1849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858123"/>
      </p:ext>
    </p:extLst>
  </p:cSld>
  <p:clrMapOvr>
    <a:masterClrMapping/>
  </p:clrMapOvr>
  <p:transition spd="slow" advClick="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9772"/>
            <a:ext cx="9601200" cy="571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7430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 SẢN VĂN HÓA PHI VẬT THỂ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47430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 SẢN VĂN HÓA VẬT THỂ</a:t>
            </a:r>
          </a:p>
        </p:txBody>
      </p:sp>
    </p:spTree>
    <p:extLst>
      <p:ext uri="{BB962C8B-B14F-4D97-AF65-F5344CB8AC3E}">
        <p14:creationId xmlns:p14="http://schemas.microsoft.com/office/powerpoint/2010/main" val="2610189349"/>
      </p:ext>
    </p:extLst>
  </p:cSld>
  <p:clrMapOvr>
    <a:masterClrMapping/>
  </p:clrMapOvr>
  <p:transition spd="slow" advClick="0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PRING_QUIZ_SHAPE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" t="16667" r="-1"/>
          <a:stretch/>
        </p:blipFill>
        <p:spPr>
          <a:xfrm>
            <a:off x="0" y="1219200"/>
            <a:ext cx="11963400" cy="5638799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1203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3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lịch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danh</a:t>
            </a:r>
            <a:r>
              <a:rPr lang="en-US" sz="2800" dirty="0">
                <a:solidFill>
                  <a:srgbClr val="FF0000"/>
                </a:solidFill>
              </a:rPr>
              <a:t> lam </a:t>
            </a:r>
            <a:r>
              <a:rPr lang="en-US" sz="2800" dirty="0" err="1">
                <a:solidFill>
                  <a:srgbClr val="FF0000"/>
                </a:solidFill>
              </a:rPr>
              <a:t>thắng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cảnh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87865"/>
      </p:ext>
    </p:extLst>
  </p:cSld>
  <p:clrMapOvr>
    <a:masterClrMapping/>
  </p:clrMapOvr>
  <p:transition spd="slow" advClick="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Elearning - Di San van Hoa\Hinh anh cac di san the gioi tai Viet nam\tải xuống (17)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52601" y="2286000"/>
            <a:ext cx="2657475" cy="1790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D:\Elearning - Di San van Hoa\Hinh anh cac di san the gioi tai Viet nam\chua 1 cot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2000" y="2286000"/>
            <a:ext cx="284480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ounded Rectangle 6"/>
          <p:cNvSpPr/>
          <p:nvPr>
            <p:custDataLst>
              <p:tags r:id="rId4"/>
            </p:custDataLst>
          </p:nvPr>
        </p:nvSpPr>
        <p:spPr>
          <a:xfrm>
            <a:off x="1524000" y="0"/>
            <a:ext cx="9144000" cy="685800"/>
          </a:xfrm>
          <a:prstGeom prst="roundRect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76400" y="3733802"/>
            <a:ext cx="2667000" cy="307777"/>
          </a:xfrm>
          <a:prstGeom prst="rect">
            <a:avLst/>
          </a:prstGeom>
          <a:solidFill>
            <a:srgbClr val="66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Sơn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572000" y="3807024"/>
            <a:ext cx="2667000" cy="307777"/>
          </a:xfrm>
          <a:prstGeom prst="rect">
            <a:avLst/>
          </a:prstGeom>
          <a:solidFill>
            <a:srgbClr val="66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Chùa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Cột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3352799" y="-58012"/>
            <a:ext cx="563880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Rectangle 10"/>
          <p:cNvSpPr/>
          <p:nvPr>
            <p:custDataLst>
              <p:tags r:id="rId8"/>
            </p:custDataLst>
          </p:nvPr>
        </p:nvSpPr>
        <p:spPr>
          <a:xfrm>
            <a:off x="1752600" y="4343400"/>
            <a:ext cx="2590800" cy="457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cảnh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4724400" y="4343400"/>
            <a:ext cx="2590800" cy="457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hóa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Elearning - Di San van Hoa\Hinh anh cac di san the gioi tai Viet nam\trang an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620000" y="2286001"/>
            <a:ext cx="2838450" cy="1838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>
            <p:custDataLst>
              <p:tags r:id="rId11"/>
            </p:custDataLst>
          </p:nvPr>
        </p:nvSpPr>
        <p:spPr>
          <a:xfrm>
            <a:off x="7772400" y="3810002"/>
            <a:ext cx="2438400" cy="307777"/>
          </a:xfrm>
          <a:prstGeom prst="rect">
            <a:avLst/>
          </a:prstGeom>
          <a:solidFill>
            <a:srgbClr val="66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Tràng</a:t>
            </a:r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An – </a:t>
            </a:r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endParaRPr lang="en-US" sz="14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12"/>
            </p:custDataLst>
          </p:nvPr>
        </p:nvSpPr>
        <p:spPr>
          <a:xfrm>
            <a:off x="7772400" y="4343400"/>
            <a:ext cx="2590800" cy="457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cảnh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>
            <p:custDataLst>
              <p:tags r:id="rId13"/>
            </p:custDataLst>
          </p:nvPr>
        </p:nvSpPr>
        <p:spPr>
          <a:xfrm>
            <a:off x="4419600" y="6172200"/>
            <a:ext cx="3657600" cy="4572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cảnh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D:\Elearning - Di San van Hoa\Hinh anh cac di san the gioi tai Viet nam\trang an.jp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3562" y="790308"/>
            <a:ext cx="8434523" cy="5077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>
            <p:custDataLst>
              <p:tags r:id="rId15"/>
            </p:custDataLst>
          </p:nvPr>
        </p:nvSpPr>
        <p:spPr>
          <a:xfrm>
            <a:off x="4419601" y="5559624"/>
            <a:ext cx="3442447" cy="307777"/>
          </a:xfrm>
          <a:prstGeom prst="rect">
            <a:avLst/>
          </a:prstGeom>
          <a:solidFill>
            <a:srgbClr val="66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Tràng</a:t>
            </a:r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An – </a:t>
            </a:r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1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endParaRPr lang="en-US" sz="14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6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72446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8839201" y="4456853"/>
            <a:ext cx="12191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203195" indent="0" algn="ctr">
              <a:buNone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396788-A1E0-40B9-90DF-5E57B225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245600" cy="6934200"/>
          </a:xfrm>
          <a:prstGeom prst="rect">
            <a:avLst/>
          </a:prstGeom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9219842" y="-47223"/>
            <a:ext cx="2844800" cy="685800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lvl="2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lvl="3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lvl="4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lvl="5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lvl="6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lvl="7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lvl="8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03195" indent="0">
              <a:buNone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03195" indent="0">
              <a:buNone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03195" indent="0">
              <a:buNone/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DSVS phố cổ Hội An có ý nghĩa như thế nào với người dân Quảng Nam và cả 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2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609600" y="158288"/>
            <a:ext cx="9067800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NGHĨA CỦA DI SẢN VĂN HÓA </a:t>
            </a: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7086600" y="6488668"/>
            <a:ext cx="502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 do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5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heel spokes="1"/>
      </p:transition>
    </mc:Choice>
    <mc:Fallback xmlns="">
      <p:transition advClick="0">
        <p:wheel spokes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73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grpSp>
        <p:nvGrpSpPr>
          <p:cNvPr id="4" name="Google Shape;2364;p55"/>
          <p:cNvGrpSpPr/>
          <p:nvPr/>
        </p:nvGrpSpPr>
        <p:grpSpPr>
          <a:xfrm>
            <a:off x="762000" y="15240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5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364;p55"/>
          <p:cNvGrpSpPr/>
          <p:nvPr/>
        </p:nvGrpSpPr>
        <p:grpSpPr>
          <a:xfrm>
            <a:off x="762000" y="21336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8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64;p55"/>
          <p:cNvGrpSpPr/>
          <p:nvPr/>
        </p:nvGrpSpPr>
        <p:grpSpPr>
          <a:xfrm>
            <a:off x="762000" y="27432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1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364;p55"/>
          <p:cNvGrpSpPr/>
          <p:nvPr/>
        </p:nvGrpSpPr>
        <p:grpSpPr>
          <a:xfrm>
            <a:off x="762000" y="3367129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4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64;p55"/>
          <p:cNvGrpSpPr/>
          <p:nvPr/>
        </p:nvGrpSpPr>
        <p:grpSpPr>
          <a:xfrm>
            <a:off x="762000" y="4612758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7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5400" y="5451901"/>
            <a:ext cx="105156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E0AF5"/>
                </a:solidFill>
              </a:rPr>
              <a:t>Bảo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tồn</a:t>
            </a:r>
            <a:r>
              <a:rPr lang="en-US" sz="2400" dirty="0">
                <a:solidFill>
                  <a:srgbClr val="0E0AF5"/>
                </a:solidFill>
              </a:rPr>
              <a:t> di </a:t>
            </a:r>
            <a:r>
              <a:rPr lang="en-US" sz="2400" dirty="0" err="1">
                <a:solidFill>
                  <a:srgbClr val="0E0AF5"/>
                </a:solidFill>
              </a:rPr>
              <a:t>sản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góp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phần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xây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dựng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nền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tiên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tiến</a:t>
            </a:r>
            <a:r>
              <a:rPr lang="en-US" sz="2400" dirty="0">
                <a:solidFill>
                  <a:srgbClr val="0E0AF5"/>
                </a:solidFill>
              </a:rPr>
              <a:t>, </a:t>
            </a:r>
            <a:r>
              <a:rPr lang="en-US" sz="2400" dirty="0" err="1">
                <a:solidFill>
                  <a:srgbClr val="0E0AF5"/>
                </a:solidFill>
              </a:rPr>
              <a:t>đậm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đà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bản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sắc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dân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tộc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và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làm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phong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phú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thêm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kho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tàng</a:t>
            </a:r>
            <a:r>
              <a:rPr lang="en-US" sz="2400" dirty="0">
                <a:solidFill>
                  <a:srgbClr val="0E0AF5"/>
                </a:solidFill>
              </a:rPr>
              <a:t> di </a:t>
            </a:r>
            <a:r>
              <a:rPr lang="en-US" sz="2400" dirty="0" err="1">
                <a:solidFill>
                  <a:srgbClr val="0E0AF5"/>
                </a:solidFill>
              </a:rPr>
              <a:t>sản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thế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giới</a:t>
            </a:r>
            <a:r>
              <a:rPr lang="en-US" sz="2400" dirty="0">
                <a:solidFill>
                  <a:srgbClr val="0E0AF5"/>
                </a:solidFill>
              </a:rPr>
              <a:t>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81000" y="5562600"/>
            <a:ext cx="762000" cy="685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4866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251267" y="1603054"/>
            <a:ext cx="3383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578839" y="494768"/>
            <a:ext cx="242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7386949" y="1603054"/>
            <a:ext cx="4114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bệ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7386949" y="3173653"/>
            <a:ext cx="39192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tồn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9" name="Rectangle 8"/>
          <p:cNvSpPr/>
          <p:nvPr>
            <p:custDataLst>
              <p:tags r:id="rId6"/>
            </p:custDataLst>
          </p:nvPr>
        </p:nvSpPr>
        <p:spPr>
          <a:xfrm>
            <a:off x="2251268" y="3173653"/>
            <a:ext cx="36755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Google Shape;555;p30"/>
          <p:cNvSpPr txBox="1">
            <a:spLocks noGrp="1"/>
          </p:cNvSpPr>
          <p:nvPr>
            <p:ph type="title" idx="4294967295"/>
          </p:nvPr>
        </p:nvSpPr>
        <p:spPr>
          <a:xfrm>
            <a:off x="1328942" y="1519164"/>
            <a:ext cx="7650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01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12" name="Google Shape;558;p30"/>
          <p:cNvSpPr txBox="1">
            <a:spLocks noGrp="1"/>
          </p:cNvSpPr>
          <p:nvPr>
            <p:ph type="title" idx="4294967295"/>
          </p:nvPr>
        </p:nvSpPr>
        <p:spPr>
          <a:xfrm>
            <a:off x="6131009" y="1522235"/>
            <a:ext cx="7650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03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13" name="Google Shape;561;p30"/>
          <p:cNvSpPr txBox="1">
            <a:spLocks noGrp="1"/>
          </p:cNvSpPr>
          <p:nvPr>
            <p:ph type="title" idx="4294967295"/>
          </p:nvPr>
        </p:nvSpPr>
        <p:spPr>
          <a:xfrm>
            <a:off x="1301576" y="3135400"/>
            <a:ext cx="7650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02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14" name="Google Shape;564;p30"/>
          <p:cNvSpPr txBox="1">
            <a:spLocks noGrp="1"/>
          </p:cNvSpPr>
          <p:nvPr>
            <p:ph type="title" idx="4294967295"/>
          </p:nvPr>
        </p:nvSpPr>
        <p:spPr>
          <a:xfrm>
            <a:off x="6131009" y="3135409"/>
            <a:ext cx="765000" cy="9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C00000"/>
                </a:solidFill>
              </a:rPr>
              <a:t>04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15" name="Google Shape;565;p30"/>
          <p:cNvSpPr/>
          <p:nvPr/>
        </p:nvSpPr>
        <p:spPr>
          <a:xfrm>
            <a:off x="1281119" y="1613795"/>
            <a:ext cx="816000" cy="816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00000"/>
              </a:solidFill>
            </a:endParaRPr>
          </a:p>
        </p:txBody>
      </p:sp>
      <p:sp>
        <p:nvSpPr>
          <p:cNvPr id="16" name="Google Shape;566;p30"/>
          <p:cNvSpPr/>
          <p:nvPr/>
        </p:nvSpPr>
        <p:spPr>
          <a:xfrm>
            <a:off x="1281119" y="3220918"/>
            <a:ext cx="816000" cy="816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00000"/>
              </a:solidFill>
            </a:endParaRPr>
          </a:p>
        </p:txBody>
      </p:sp>
      <p:sp>
        <p:nvSpPr>
          <p:cNvPr id="17" name="Google Shape;567;p30"/>
          <p:cNvSpPr/>
          <p:nvPr/>
        </p:nvSpPr>
        <p:spPr>
          <a:xfrm>
            <a:off x="6131009" y="1630709"/>
            <a:ext cx="816000" cy="816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00000"/>
              </a:solidFill>
            </a:endParaRPr>
          </a:p>
        </p:txBody>
      </p:sp>
      <p:sp>
        <p:nvSpPr>
          <p:cNvPr id="18" name="Google Shape;568;p30"/>
          <p:cNvSpPr/>
          <p:nvPr/>
        </p:nvSpPr>
        <p:spPr>
          <a:xfrm>
            <a:off x="6131009" y="3220918"/>
            <a:ext cx="816000" cy="8160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66743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6387444" y="753426"/>
            <a:ext cx="4890275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chùa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tồn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chùa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981200" y="4990237"/>
            <a:ext cx="929651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HỎI: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53426"/>
            <a:ext cx="4474707" cy="372966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131513" y="4537807"/>
            <a:ext cx="42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3124200" y="86590"/>
            <a:ext cx="544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207091596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19344" y="2884339"/>
            <a:ext cx="6158748" cy="3901067"/>
          </a:xfrm>
          <a:prstGeom prst="roundRect">
            <a:avLst/>
          </a:prstGeom>
          <a:solidFill>
            <a:srgbClr val="FCEE6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800599" y="1335361"/>
            <a:ext cx="6132419" cy="163101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381000" y="0"/>
            <a:ext cx="10896600" cy="1143000"/>
          </a:xfrm>
          <a:prstGeom prst="roundRect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D:\Elearning - Di San van Hoa\Hinh anh cac di san the gioi tai Viet nam\tải xuống (16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474629"/>
            <a:ext cx="3581400" cy="523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4800600" y="1447800"/>
            <a:ext cx="58410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b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2001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buFontTx/>
              <a:buChar char="-"/>
            </a:pPr>
            <a:endParaRPr lang="en-US" sz="2000" b="1" dirty="0">
              <a:ln w="5080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dirty="0">
              <a:ln w="5080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5074273" y="2691978"/>
            <a:ext cx="5903819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b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hữu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….;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thẩm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thẩm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chiếm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wheel spokes="1"/>
      </p:transition>
    </mc:Choice>
    <mc:Fallback xmlns="">
      <p:transition advClick="0">
        <p:wheel spokes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BVDS 1+2\Hinh anh cac di san the gioi tai Viet nam\Vi pham di san\images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71" y="917712"/>
            <a:ext cx="4648200" cy="251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admin\Desktop\BVDS 1+2\Hinh anh cac di san the gioi tai Viet nam\Vi pham di san\ve baybtren thap but.jpe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0" y="3768388"/>
            <a:ext cx="4648200" cy="267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admin\Desktop\BVDS 1+2\Hinh anh cac di san the gioi tai Viet nam\Vi pham di san\VP 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6870"/>
            <a:ext cx="4648200" cy="2502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admin\Desktop\BVDS 1+2\Hinh anh cac di san the gioi tai Viet nam\20130408-co-gai-vo-tu-va-tai-hen-duc-kem-cua-hiep-ga-0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58" y="3768390"/>
            <a:ext cx="4630321" cy="265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074141" y="3414226"/>
            <a:ext cx="578385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6700135" y="3414226"/>
            <a:ext cx="413763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1066800" y="6427057"/>
            <a:ext cx="4897194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bậy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5787981" y="6440137"/>
            <a:ext cx="507769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709883" y="0"/>
            <a:ext cx="110610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266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/>
          <p:nvPr/>
        </p:nvSpPr>
        <p:spPr>
          <a:xfrm>
            <a:off x="881500" y="660467"/>
            <a:ext cx="5044568" cy="1726168"/>
          </a:xfrm>
          <a:custGeom>
            <a:avLst/>
            <a:gdLst/>
            <a:ahLst/>
            <a:cxnLst/>
            <a:rect l="l" t="t" r="r" b="b"/>
            <a:pathLst>
              <a:path w="3797" h="3796" extrusionOk="0">
                <a:moveTo>
                  <a:pt x="1" y="0"/>
                </a:moveTo>
                <a:lnTo>
                  <a:pt x="1" y="3796"/>
                </a:lnTo>
                <a:lnTo>
                  <a:pt x="3796" y="3796"/>
                </a:lnTo>
                <a:lnTo>
                  <a:pt x="3796" y="0"/>
                </a:lnTo>
                <a:close/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706307" y="660467"/>
            <a:ext cx="5274000" cy="12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0"/>
            <a:r>
              <a:rPr lang="vi-VN" sz="4800" b="1" dirty="0">
                <a:solidFill>
                  <a:srgbClr val="FF0000"/>
                </a:solidFill>
                <a:latin typeface="+mn-lt"/>
              </a:rPr>
              <a:t>TRÒ CHƠI </a:t>
            </a:r>
            <a:br>
              <a:rPr lang="en-US" sz="4800" b="1" dirty="0">
                <a:solidFill>
                  <a:srgbClr val="FF0000"/>
                </a:solidFill>
                <a:latin typeface="+mn-lt"/>
              </a:rPr>
            </a:br>
            <a:r>
              <a:rPr lang="vi-VN" sz="4800" b="1" dirty="0">
                <a:solidFill>
                  <a:srgbClr val="FF0000"/>
                </a:solidFill>
                <a:latin typeface="+mn-lt"/>
              </a:rPr>
              <a:t>TIẾP SỨC</a:t>
            </a:r>
          </a:p>
        </p:txBody>
      </p:sp>
      <p:sp>
        <p:nvSpPr>
          <p:cNvPr id="481" name="Google Shape;481;p37"/>
          <p:cNvSpPr/>
          <p:nvPr/>
        </p:nvSpPr>
        <p:spPr>
          <a:xfrm>
            <a:off x="881501" y="660467"/>
            <a:ext cx="5098807" cy="1791512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0" y="2796962"/>
            <a:ext cx="5469138" cy="373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378182"/>
            <a:ext cx="5943600" cy="6101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57873" y="1304358"/>
            <a:ext cx="3750191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3476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lvl="0" algn="ct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kumimoji="0" sz="3467" b="0" i="0" u="none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  <a:extLst/>
          </a:lstStyle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Trách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nhiệm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bảo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hóa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813767" y="5119638"/>
            <a:ext cx="17548511" cy="1711148"/>
            <a:chOff x="-2813767" y="5119638"/>
            <a:chExt cx="17548511" cy="1711148"/>
          </a:xfrm>
        </p:grpSpPr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1" y="5119638"/>
              <a:ext cx="2667000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708" y="5119638"/>
              <a:ext cx="2517982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7" y="5119638"/>
              <a:ext cx="2539523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687" y="5119638"/>
              <a:ext cx="2646315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3767" y="5144300"/>
              <a:ext cx="2542744" cy="16864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5144299"/>
              <a:ext cx="2542744" cy="1660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15065603" y="5119638"/>
            <a:ext cx="17548511" cy="1711148"/>
            <a:chOff x="-2813767" y="5119638"/>
            <a:chExt cx="17548511" cy="1711148"/>
          </a:xfrm>
        </p:grpSpPr>
        <p:pic>
          <p:nvPicPr>
            <p:cNvPr id="17" name="Picture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1" y="5119638"/>
              <a:ext cx="2667000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708" y="5119638"/>
              <a:ext cx="2517982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7" y="5119638"/>
              <a:ext cx="2539523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0" name="Picture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687" y="5119638"/>
              <a:ext cx="2646315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1" name="Picture 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3767" y="5144300"/>
              <a:ext cx="2542744" cy="16864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5144299"/>
              <a:ext cx="2542744" cy="1660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1.20768 -0.01482 " pathEditMode="relative" rAng="0" ptsTypes="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7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1.20768 -0.01482 " pathEditMode="relative" rAng="0" ptsTypes="AA">
                                      <p:cBhvr>
                                        <p:cTn id="9" dur="10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91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mmprod_answer10121"/>
          <p:cNvGrpSpPr/>
          <p:nvPr>
            <p:custDataLst>
              <p:tags r:id="rId1"/>
            </p:custDataLst>
          </p:nvPr>
        </p:nvGrpSpPr>
        <p:grpSpPr>
          <a:xfrm>
            <a:off x="2209800" y="1333636"/>
            <a:ext cx="6781801" cy="342764"/>
            <a:chOff x="3378200" y="1778000"/>
            <a:chExt cx="5789271" cy="342764"/>
          </a:xfrm>
        </p:grpSpPr>
        <p:sp>
          <p:nvSpPr>
            <p:cNvPr id="30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3378200" y="1778000"/>
              <a:ext cx="3556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1) </a:t>
              </a:r>
            </a:p>
          </p:txBody>
        </p:sp>
        <p:sp>
          <p:nvSpPr>
            <p:cNvPr id="31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3733800" y="1778000"/>
              <a:ext cx="5433671" cy="342764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Tìm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hiểu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văn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hóa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mmprod_answer10123"/>
          <p:cNvGrpSpPr/>
          <p:nvPr>
            <p:custDataLst>
              <p:tags r:id="rId2"/>
            </p:custDataLst>
          </p:nvPr>
        </p:nvGrpSpPr>
        <p:grpSpPr>
          <a:xfrm>
            <a:off x="2209799" y="1910248"/>
            <a:ext cx="5952837" cy="291197"/>
            <a:chOff x="3378199" y="1987228"/>
            <a:chExt cx="5081628" cy="291197"/>
          </a:xfrm>
        </p:grpSpPr>
        <p:sp>
          <p:nvSpPr>
            <p:cNvPr id="34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3378199" y="2004105"/>
              <a:ext cx="3556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2) </a:t>
              </a:r>
            </a:p>
          </p:txBody>
        </p:sp>
        <p:sp>
          <p:nvSpPr>
            <p:cNvPr id="35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3763367" y="1987228"/>
              <a:ext cx="469646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Giữ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văn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hóa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mmprod_answer10125"/>
          <p:cNvGrpSpPr/>
          <p:nvPr>
            <p:custDataLst>
              <p:tags r:id="rId3"/>
            </p:custDataLst>
          </p:nvPr>
        </p:nvGrpSpPr>
        <p:grpSpPr>
          <a:xfrm>
            <a:off x="2209796" y="2329747"/>
            <a:ext cx="7467604" cy="548640"/>
            <a:chOff x="3378200" y="2534920"/>
            <a:chExt cx="6374705" cy="548640"/>
          </a:xfrm>
        </p:grpSpPr>
        <p:sp>
          <p:nvSpPr>
            <p:cNvPr id="38" name="mmprod_s2_1043"/>
            <p:cNvSpPr txBox="1"/>
            <p:nvPr>
              <p:custDataLst>
                <p:tags r:id="rId5"/>
              </p:custDataLst>
            </p:nvPr>
          </p:nvSpPr>
          <p:spPr>
            <a:xfrm>
              <a:off x="3378200" y="2672080"/>
              <a:ext cx="3683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3) </a:t>
              </a:r>
            </a:p>
          </p:txBody>
        </p:sp>
        <p:sp>
          <p:nvSpPr>
            <p:cNvPr id="39" name="mmprod_s1_1023"/>
            <p:cNvSpPr txBox="1"/>
            <p:nvPr>
              <p:custDataLst>
                <p:tags r:id="rId6"/>
              </p:custDataLst>
            </p:nvPr>
          </p:nvSpPr>
          <p:spPr>
            <a:xfrm>
              <a:off x="3733799" y="2534920"/>
              <a:ext cx="6019106" cy="5486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Phê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phán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, 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tố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cáo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phá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hoại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2" name="mmprod_s2_1044"/>
          <p:cNvSpPr txBox="1"/>
          <p:nvPr>
            <p:custDataLst>
              <p:tags r:id="rId4"/>
            </p:custDataLst>
          </p:nvPr>
        </p:nvSpPr>
        <p:spPr>
          <a:xfrm>
            <a:off x="2209796" y="3121411"/>
            <a:ext cx="431442" cy="27432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4) 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phạm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luật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53476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lvl="0" algn="ct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kumimoji="0" sz="3467" b="0" i="0" u="none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  <a:extLst/>
          </a:lstStyle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Trách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nhiệm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bảo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hóa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73446D-A466-4A0A-82EE-0574B10D44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33785" r="-973"/>
          <a:stretch/>
        </p:blipFill>
        <p:spPr>
          <a:xfrm>
            <a:off x="0" y="3836716"/>
            <a:ext cx="6248400" cy="30559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180864-4AD5-4212-AE03-54A8ED317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401" y="3836716"/>
            <a:ext cx="5855772" cy="30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5132"/>
      </p:ext>
    </p:extLst>
  </p:cSld>
  <p:clrMapOvr>
    <a:masterClrMapping/>
  </p:clrMapOvr>
  <p:transition spd="slow" advClick="0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5600" y="727364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LUYỆN TẬP, VẬN DỤNG</a:t>
            </a:r>
          </a:p>
        </p:txBody>
      </p:sp>
    </p:spTree>
    <p:extLst>
      <p:ext uri="{BB962C8B-B14F-4D97-AF65-F5344CB8AC3E}">
        <p14:creationId xmlns:p14="http://schemas.microsoft.com/office/powerpoint/2010/main" val="22590680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CC3303-A762-4A49-9DE6-D3D82260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10438043" cy="4038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6400" y="457200"/>
            <a:ext cx="990600" cy="457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 err="1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1100" b="1" cap="none" spc="0" dirty="0">
                <a:ln/>
                <a:solidFill>
                  <a:srgbClr val="FF0000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1648143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5165" y="304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3359661469"/>
      </p:ext>
    </p:extLst>
  </p:cSld>
  <p:clrMapOvr>
    <a:masterClrMapping/>
  </p:clrMapOvr>
  <p:transition spd="slow" advClick="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5634251" y="6211669"/>
            <a:ext cx="655774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https://luatduonggia.vn/xu-phat-hanh-vi-huy-hoai-di-san-van-hoa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5634251" y="2106930"/>
            <a:ext cx="6557749" cy="406265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bẻ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nhũ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xấu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triệu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13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hóa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sửa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bổ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sung 2009 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cấm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6" name="Picture 2" descr="C:\Users\admin\Desktop\BVDS 1+2\Hinh anh cac di san the gioi tai Viet nam\tải xuống (22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51" y="49530"/>
            <a:ext cx="6557749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admin\Desktop\BVDS 1+2\Hinh anh cac di san the gioi tai Viet nam\dong phong nh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3109"/>
            <a:ext cx="5786651" cy="686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2399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51264" y="1045001"/>
            <a:ext cx="4191000" cy="10668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79964" y="2439959"/>
            <a:ext cx="4191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03964" y="3816927"/>
            <a:ext cx="4191000" cy="1066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5631"/>
            <a:ext cx="10972800" cy="737064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BẢO VỆ DI SẢN VĂN HÓA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660" y="1337973"/>
            <a:ext cx="3999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-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8064" y="2387127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- 1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Unesco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gới</a:t>
            </a:r>
            <a:r>
              <a:rPr lang="en-US" sz="20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3810000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Unesco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gới</a:t>
            </a:r>
            <a:r>
              <a:rPr lang="en-US" sz="2000" dirty="0"/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5833451" y="970759"/>
            <a:ext cx="1083431" cy="11410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6916882" y="2387127"/>
            <a:ext cx="1083431" cy="11410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8256622" y="3816927"/>
            <a:ext cx="1083431" cy="114104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486400" y="5045563"/>
            <a:ext cx="4191000" cy="1066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97236" y="5038636"/>
            <a:ext cx="411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vi</a:t>
            </a:r>
            <a:r>
              <a:rPr lang="en-US" sz="2000" dirty="0"/>
              <a:t> </a:t>
            </a:r>
            <a:r>
              <a:rPr lang="en-US" sz="2000" dirty="0" err="1"/>
              <a:t>phạm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,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9739058" y="5045563"/>
            <a:ext cx="1083431" cy="11410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6022035"/>
      </p:ext>
    </p:extLst>
  </p:cSld>
  <p:clrMapOvr>
    <a:masterClrMapping/>
  </p:clrMapOvr>
  <p:transition spd="slow" advClick="0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762000"/>
            <a:ext cx="52578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1846307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3124199" y="61073"/>
            <a:ext cx="563880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VỊNH HẠ LONG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514601" y="632830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Clip do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youtobe.vn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893369"/>
      </p:ext>
    </p:extLst>
  </p:cSld>
  <p:clrMapOvr>
    <a:masterClrMapping/>
  </p:clrMapOvr>
  <p:transition spd="slow" advClick="0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2528152" y="151655"/>
            <a:ext cx="703655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DÂN CA QUAN HỌ BẮC NINH 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488442" y="617803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Clip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- youtobe.vn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046812"/>
      </p:ext>
    </p:extLst>
  </p:cSld>
  <p:clrMapOvr>
    <a:masterClrMapping/>
  </p:clrMapOvr>
  <p:transition spd="slow" advClick="0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55" t="-594" r="6074" b="594"/>
          <a:stretch/>
        </p:blipFill>
        <p:spPr>
          <a:xfrm>
            <a:off x="3810000" y="1401773"/>
            <a:ext cx="4465628" cy="4465628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754" y="541599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CHÚC CÁC BẠN HỌC TỐT.</a:t>
            </a:r>
          </a:p>
        </p:txBody>
      </p:sp>
    </p:spTree>
    <p:extLst>
      <p:ext uri="{BB962C8B-B14F-4D97-AF65-F5344CB8AC3E}">
        <p14:creationId xmlns:p14="http://schemas.microsoft.com/office/powerpoint/2010/main" val="16754396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8502" y="692728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76281667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val Callout 149"/>
          <p:cNvSpPr/>
          <p:nvPr/>
        </p:nvSpPr>
        <p:spPr>
          <a:xfrm>
            <a:off x="5149467" y="2439913"/>
            <a:ext cx="4768340" cy="2592290"/>
          </a:xfrm>
          <a:prstGeom prst="wedgeEllipseCallout">
            <a:avLst>
              <a:gd name="adj1" fmla="val -60868"/>
              <a:gd name="adj2" fmla="val 2289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395644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Trong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đoạn</a:t>
            </a:r>
            <a:r>
              <a:rPr lang="en-US" sz="2800" dirty="0">
                <a:solidFill>
                  <a:srgbClr val="C00000"/>
                </a:solidFill>
              </a:rPr>
              <a:t> vi </a:t>
            </a:r>
            <a:r>
              <a:rPr lang="en-US" sz="2800" dirty="0" err="1">
                <a:solidFill>
                  <a:srgbClr val="C00000"/>
                </a:solidFill>
              </a:rPr>
              <a:t>deo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giới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thiệu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về</a:t>
            </a:r>
            <a:r>
              <a:rPr lang="en-US" sz="2800" dirty="0">
                <a:solidFill>
                  <a:srgbClr val="C00000"/>
                </a:solidFill>
              </a:rPr>
              <a:t> di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hóa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vừa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dõi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những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nội</a:t>
            </a:r>
            <a:r>
              <a:rPr lang="en-US" sz="2800" dirty="0">
                <a:solidFill>
                  <a:srgbClr val="C00000"/>
                </a:solidFill>
              </a:rPr>
              <a:t> dung </a:t>
            </a:r>
            <a:r>
              <a:rPr lang="en-US" sz="2800" dirty="0" err="1">
                <a:solidFill>
                  <a:srgbClr val="C00000"/>
                </a:solidFill>
              </a:rPr>
              <a:t>nào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đây</a:t>
            </a:r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31832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.VnBodoni" panose="020B7200000000000000" pitchFamily="34" charset="0"/>
              </a:rPr>
              <a:t>?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12620"/>
            <a:ext cx="3227127" cy="3553099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93" y="429307"/>
            <a:ext cx="7102531" cy="6037151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5674294" y="3256019"/>
            <a:ext cx="4085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bắt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nhanh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gợi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4391101" y="592926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HẾT GIỜ</a:t>
            </a:r>
          </a:p>
        </p:txBody>
      </p:sp>
      <p:grpSp>
        <p:nvGrpSpPr>
          <p:cNvPr id="191" name="Group 190"/>
          <p:cNvGrpSpPr/>
          <p:nvPr/>
        </p:nvGrpSpPr>
        <p:grpSpPr>
          <a:xfrm>
            <a:off x="10907486" y="395644"/>
            <a:ext cx="21715754" cy="6556595"/>
            <a:chOff x="10607237" y="592999"/>
            <a:chExt cx="21715754" cy="6556595"/>
          </a:xfrm>
        </p:grpSpPr>
        <p:pic>
          <p:nvPicPr>
            <p:cNvPr id="56" name="图片 4">
              <a:extLst>
                <a:ext uri="{FF2B5EF4-FFF2-40B4-BE49-F238E27FC236}">
                  <a16:creationId xmlns:a16="http://schemas.microsoft.com/office/drawing/2014/main" id="{89EE2E20-0C9E-C744-9A52-960B1E32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07237" y="592999"/>
              <a:ext cx="1247806" cy="999518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2192000" y="2979852"/>
              <a:ext cx="2014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Danh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lam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thắng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cảnh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044040" y="2353236"/>
              <a:ext cx="2062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Trang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phục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truyền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thống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7321531" y="4933504"/>
              <a:ext cx="2014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Phong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tục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tập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quán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4454836" y="5118307"/>
              <a:ext cx="2122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Di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tích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lịch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sử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văn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hóa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9859780" y="5764638"/>
              <a:ext cx="1960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Lễ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hội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truyền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thống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0073443" y="2814901"/>
              <a:ext cx="1581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Văn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hóa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ẩm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thực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4782799" y="3626183"/>
              <a:ext cx="1581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Chiến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tranh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5202383" y="6537259"/>
              <a:ext cx="1581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Đói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nghèo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0497141" y="4230940"/>
              <a:ext cx="1582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Lịch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sử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dân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tộc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027" y="2144320"/>
              <a:ext cx="666750" cy="666750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139" y="4282775"/>
              <a:ext cx="666750" cy="6667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0793" y="3720477"/>
              <a:ext cx="666750" cy="66675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874" y="2951649"/>
              <a:ext cx="666750" cy="666750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1827" y="2320795"/>
              <a:ext cx="666750" cy="6667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7266" y="4470204"/>
              <a:ext cx="666750" cy="66675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290" y="5852436"/>
              <a:ext cx="666750" cy="666750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7652" y="5144822"/>
              <a:ext cx="666750" cy="6667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80087" y="1839702"/>
              <a:ext cx="666750" cy="666750"/>
            </a:xfrm>
            <a:prstGeom prst="rect">
              <a:avLst/>
            </a:prstGeom>
          </p:spPr>
        </p:pic>
        <p:sp>
          <p:nvSpPr>
            <p:cNvPr id="173" name="TextBox 172"/>
            <p:cNvSpPr txBox="1"/>
            <p:nvPr/>
          </p:nvSpPr>
          <p:spPr>
            <a:xfrm>
              <a:off x="22435423" y="3222855"/>
              <a:ext cx="2014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Danh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lam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thắng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cảnh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6287463" y="2596239"/>
              <a:ext cx="2062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Trang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phục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truyền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thống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7564954" y="5176507"/>
              <a:ext cx="2014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Phong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tục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tập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quán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4698259" y="5361310"/>
              <a:ext cx="2122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Di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tích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lịch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sử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văn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hóa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0103203" y="6007641"/>
              <a:ext cx="1960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Lễ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hội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truyền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thống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0316866" y="3057904"/>
              <a:ext cx="1581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Văn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hóa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ẩm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thực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5026222" y="3869186"/>
              <a:ext cx="1581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Chiến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tranh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5445806" y="6780262"/>
              <a:ext cx="1581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Đói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nghèo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.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0101730" y="4473943"/>
              <a:ext cx="2221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Công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trình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kiến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trúc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nhệ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</a:rPr>
                <a:t>thuật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4450" y="2387323"/>
              <a:ext cx="666750" cy="6667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7562" y="4525778"/>
              <a:ext cx="666750" cy="6667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9814" y="3755714"/>
              <a:ext cx="666750" cy="666750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7297" y="3194652"/>
              <a:ext cx="666750" cy="6667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250" y="2563798"/>
              <a:ext cx="666750" cy="6667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0689" y="4713207"/>
              <a:ext cx="666750" cy="666750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0713" y="6095439"/>
              <a:ext cx="666750" cy="6667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1075" y="5387825"/>
              <a:ext cx="666750" cy="6667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3510" y="2082705"/>
              <a:ext cx="666750" cy="6667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936836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2.66016 -0.17361 " pathEditMode="relative" rAng="0" ptsTypes="AA">
                                      <p:cBhvr>
                                        <p:cTn id="50" dur="45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8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0" grpId="1" animBg="1"/>
      <p:bldP spid="3" grpId="0"/>
      <p:bldP spid="4" grpId="0"/>
      <p:bldP spid="4" grpId="1"/>
      <p:bldP spid="149" grpId="0"/>
      <p:bldP spid="149" grpId="1"/>
      <p:bldP spid="1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395644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Trong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đoạn</a:t>
            </a:r>
            <a:r>
              <a:rPr lang="en-US" sz="2800" dirty="0">
                <a:solidFill>
                  <a:srgbClr val="C00000"/>
                </a:solidFill>
              </a:rPr>
              <a:t> vi </a:t>
            </a:r>
            <a:r>
              <a:rPr lang="en-US" sz="2800" dirty="0" err="1">
                <a:solidFill>
                  <a:srgbClr val="C00000"/>
                </a:solidFill>
              </a:rPr>
              <a:t>deo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giới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thiệu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về</a:t>
            </a:r>
            <a:r>
              <a:rPr lang="en-US" sz="2800" dirty="0">
                <a:solidFill>
                  <a:srgbClr val="C00000"/>
                </a:solidFill>
              </a:rPr>
              <a:t> di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hóa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vừa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dõi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những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nội</a:t>
            </a:r>
            <a:r>
              <a:rPr lang="en-US" sz="2800" dirty="0">
                <a:solidFill>
                  <a:srgbClr val="C00000"/>
                </a:solidFill>
              </a:rPr>
              <a:t> dung </a:t>
            </a:r>
            <a:r>
              <a:rPr lang="en-US" sz="2800" dirty="0" err="1">
                <a:solidFill>
                  <a:srgbClr val="C00000"/>
                </a:solidFill>
              </a:rPr>
              <a:t>nào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đây</a:t>
            </a:r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31832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.VnBodoni" panose="020B7200000000000000" pitchFamily="34" charset="0"/>
              </a:rPr>
              <a:t>?</a:t>
            </a:r>
          </a:p>
        </p:txBody>
      </p:sp>
      <p:grpSp>
        <p:nvGrpSpPr>
          <p:cNvPr id="13" name="Google Shape;5790;p74"/>
          <p:cNvGrpSpPr/>
          <p:nvPr/>
        </p:nvGrpSpPr>
        <p:grpSpPr>
          <a:xfrm rot="16200000">
            <a:off x="1600200" y="2946881"/>
            <a:ext cx="3276601" cy="990602"/>
            <a:chOff x="5194708" y="3484366"/>
            <a:chExt cx="3148148" cy="987304"/>
          </a:xfrm>
          <a:solidFill>
            <a:schemeClr val="accent3">
              <a:lumMod val="50000"/>
            </a:schemeClr>
          </a:solidFill>
        </p:grpSpPr>
        <p:grpSp>
          <p:nvGrpSpPr>
            <p:cNvPr id="14" name="Google Shape;5791;p74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27" name="Google Shape;5792;p7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5793;p7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94;p7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5795;p74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24" name="Google Shape;5796;p7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97;p7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98;p7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5799;p74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21" name="Google Shape;5800;p7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801;p7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802;p7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5803;p7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8" name="Google Shape;5804;p7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805;p7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806;p7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5790;p74"/>
          <p:cNvGrpSpPr/>
          <p:nvPr/>
        </p:nvGrpSpPr>
        <p:grpSpPr>
          <a:xfrm rot="16200000">
            <a:off x="1600202" y="4569446"/>
            <a:ext cx="3276601" cy="990602"/>
            <a:chOff x="5194708" y="3484366"/>
            <a:chExt cx="3148148" cy="987304"/>
          </a:xfrm>
          <a:solidFill>
            <a:schemeClr val="accent3">
              <a:lumMod val="50000"/>
            </a:schemeClr>
          </a:solidFill>
        </p:grpSpPr>
        <p:grpSp>
          <p:nvGrpSpPr>
            <p:cNvPr id="31" name="Google Shape;5791;p74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44" name="Google Shape;5792;p7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93;p7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94;p7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5795;p74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41" name="Google Shape;5796;p7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97;p7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98;p7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5799;p74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38" name="Google Shape;5800;p7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801;p7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802;p7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803;p7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35" name="Google Shape;5804;p7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805;p7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806;p7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962400" y="1966716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Danh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lam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thắng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cảnh</a:t>
            </a:r>
            <a:endParaRPr lang="en-US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2400" y="2782831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Trang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phục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truyền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thống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2400" y="365631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Phong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tục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tập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quán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62400" y="439887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Di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tích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lịch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sử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văn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62400" y="5278881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Lễ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truyền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thống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62400" y="6158885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Văn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ẩm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5965" y="2006819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89187" y="281658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44332" y="3615229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89187" y="446112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80277" y="5268486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97812" y="604352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</a:p>
        </p:txBody>
      </p:sp>
      <p:sp>
        <p:nvSpPr>
          <p:cNvPr id="5" name="Right Brace 4"/>
          <p:cNvSpPr/>
          <p:nvPr/>
        </p:nvSpPr>
        <p:spPr>
          <a:xfrm>
            <a:off x="7839845" y="1984666"/>
            <a:ext cx="762000" cy="4457261"/>
          </a:xfrm>
          <a:prstGeom prst="rightBrace">
            <a:avLst/>
          </a:prstGeom>
          <a:ln w="5715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2600" y="2230821"/>
            <a:ext cx="236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 SẢN VĂN HÓA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6793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47" grpId="0"/>
      <p:bldP spid="48" grpId="0"/>
      <p:bldP spid="49" grpId="0"/>
      <p:bldP spid="50" grpId="0"/>
      <p:bldP spid="51" grpId="0"/>
      <p:bldP spid="2" grpId="0"/>
      <p:bldP spid="52" grpId="0"/>
      <p:bldP spid="53" grpId="0"/>
      <p:bldP spid="54" grpId="0"/>
      <p:bldP spid="55" grpId="0"/>
      <p:bldP spid="56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395644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Theo </a:t>
            </a:r>
            <a:r>
              <a:rPr lang="en-US" sz="2800" dirty="0" err="1">
                <a:solidFill>
                  <a:srgbClr val="C00000"/>
                </a:solidFill>
              </a:rPr>
              <a:t>em</a:t>
            </a:r>
            <a:r>
              <a:rPr lang="en-US" sz="2800" dirty="0">
                <a:solidFill>
                  <a:srgbClr val="C00000"/>
                </a:solidFill>
              </a:rPr>
              <a:t>, di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hóa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gì</a:t>
            </a:r>
            <a:r>
              <a:rPr lang="en-US" sz="2800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31832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.VnBodoni" panose="020B7200000000000000" pitchFamily="34" charset="0"/>
              </a:rPr>
              <a:t>?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461764180"/>
              </p:ext>
            </p:extLst>
          </p:nvPr>
        </p:nvGraphicFramePr>
        <p:xfrm>
          <a:off x="3943350" y="1516209"/>
          <a:ext cx="4495800" cy="80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3036" y="2951946"/>
            <a:ext cx="22860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10350" y="2986681"/>
            <a:ext cx="24765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414954" y="4889847"/>
            <a:ext cx="70866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,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, </a:t>
            </a:r>
            <a:r>
              <a:rPr lang="en-US" sz="2800" dirty="0" err="1"/>
              <a:t>khoa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qua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cxnSp>
        <p:nvCxnSpPr>
          <p:cNvPr id="14" name="Straight Arrow Connector 13"/>
          <p:cNvCxnSpPr>
            <a:stCxn id="10" idx="2"/>
            <a:endCxn id="7" idx="0"/>
          </p:cNvCxnSpPr>
          <p:nvPr/>
        </p:nvCxnSpPr>
        <p:spPr>
          <a:xfrm flipH="1">
            <a:off x="4186036" y="2320468"/>
            <a:ext cx="2005214" cy="63147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  <a:endCxn id="8" idx="0"/>
          </p:cNvCxnSpPr>
          <p:nvPr/>
        </p:nvCxnSpPr>
        <p:spPr>
          <a:xfrm>
            <a:off x="6191250" y="2320468"/>
            <a:ext cx="1657350" cy="666213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>
            <a:off x="4186036" y="3906053"/>
            <a:ext cx="0" cy="98584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</p:cNvCxnSpPr>
          <p:nvPr/>
        </p:nvCxnSpPr>
        <p:spPr>
          <a:xfrm>
            <a:off x="7848600" y="3940788"/>
            <a:ext cx="0" cy="94905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14954" y="2937103"/>
            <a:ext cx="3192889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 SẢN VĂN HÓA VẬT THỂ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2984157"/>
            <a:ext cx="3176586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 SẢN VĂN HÓA PHI VẬT THỂ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5" y="1689501"/>
            <a:ext cx="6191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27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0" grpId="0">
        <p:bldAsOne/>
      </p:bldGraphic>
      <p:bldP spid="7" grpId="0" animBg="1"/>
      <p:bldP spid="8" grpId="0" animBg="1"/>
      <p:bldP spid="9" grpId="0" animBg="1"/>
      <p:bldP spid="3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>
            <p:custDataLst>
              <p:tags r:id="rId2"/>
            </p:custDataLst>
          </p:nvPr>
        </p:nvSpPr>
        <p:spPr>
          <a:xfrm>
            <a:off x="1600200" y="-18624"/>
            <a:ext cx="8458200" cy="1066800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2074789" y="-18624"/>
            <a:ext cx="73342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>
            <p:custDataLst>
              <p:tags r:id="rId4"/>
            </p:custDataLst>
          </p:nvPr>
        </p:nvSpPr>
        <p:spPr>
          <a:xfrm>
            <a:off x="52784" y="1417033"/>
            <a:ext cx="5858956" cy="2286000"/>
          </a:xfrm>
          <a:prstGeom prst="roundRect">
            <a:avLst/>
          </a:prstGeom>
          <a:blipFill>
            <a:blip r:embed="rId20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272210" y="1703146"/>
            <a:ext cx="3886200" cy="461665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hóa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>
            <p:custDataLst>
              <p:tags r:id="rId6"/>
            </p:custDataLst>
          </p:nvPr>
        </p:nvSpPr>
        <p:spPr>
          <a:xfrm>
            <a:off x="6297490" y="1436867"/>
            <a:ext cx="5715000" cy="2209800"/>
          </a:xfrm>
          <a:prstGeom prst="roundRect">
            <a:avLst/>
          </a:prstGeom>
          <a:blipFill>
            <a:blip r:embed="rId21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7696200" y="1794779"/>
            <a:ext cx="3733800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cảnh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4" idx="2"/>
            <a:endCxn id="6" idx="0"/>
          </p:cNvCxnSpPr>
          <p:nvPr>
            <p:custDataLst>
              <p:tags r:id="rId8"/>
            </p:custDataLst>
          </p:nvPr>
        </p:nvCxnSpPr>
        <p:spPr>
          <a:xfrm flipH="1">
            <a:off x="2982262" y="1048176"/>
            <a:ext cx="2847038" cy="36885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  <a:endCxn id="8" idx="0"/>
          </p:cNvCxnSpPr>
          <p:nvPr>
            <p:custDataLst>
              <p:tags r:id="rId9"/>
            </p:custDataLst>
          </p:nvPr>
        </p:nvCxnSpPr>
        <p:spPr>
          <a:xfrm>
            <a:off x="5829300" y="1048176"/>
            <a:ext cx="3325690" cy="38869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3" descr="D:\Elearning - Di San van Hoa\Hinh anh cac di san the gioi tai Viet nam\Tượng Quan am chùa Đào Xuyên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26201" y="3737664"/>
            <a:ext cx="2817790" cy="155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D:\Elearning - Di San van Hoa\Hinh anh cac di san the gioi tai Viet nam\trong dong 1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341" y="3801748"/>
            <a:ext cx="2935196" cy="148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5" descr="D:\Elearning - Di San van Hoa\Hinh anh cac di san the gioi tai Viet nam\Du-lich-ho-guom-ha-noi-mytour-7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341" y="2450924"/>
            <a:ext cx="2938159" cy="133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6" descr="D:\Elearning - Di San van Hoa\Hinh anh cac di san the gioi tai Viet nam\an sac menh chi bao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25810" y="2483833"/>
            <a:ext cx="281779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7" descr="D:\Elearning - Di San van Hoa\Hinh anh cac di san the gioi tai Viet nam\Ben canh nha rong.jp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25810" y="5327404"/>
            <a:ext cx="2817790" cy="151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8" descr="D:\Elearning - Di San van Hoa\Hinh anh cac di san the gioi tai Viet nam\tải xuống (3).jp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341" y="5319078"/>
            <a:ext cx="2935198" cy="149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D:\Elearning - Di San van Hoa\Hinh anh cac di san the gioi tai Viet nam\ha long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532333" y="3977304"/>
            <a:ext cx="2761644" cy="1219200"/>
          </a:xfrm>
          <a:prstGeom prst="rect">
            <a:avLst/>
          </a:prstGeom>
          <a:noFill/>
        </p:spPr>
      </p:pic>
      <p:pic>
        <p:nvPicPr>
          <p:cNvPr id="31" name="Picture 11" descr="D:\Elearning - Di San van Hoa\Hinh anh cac di san the gioi tai Viet nam\nha trang vn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488661" y="5253931"/>
            <a:ext cx="2805316" cy="1582711"/>
          </a:xfrm>
          <a:prstGeom prst="rect">
            <a:avLst/>
          </a:prstGeom>
          <a:noFill/>
        </p:spPr>
      </p:pic>
      <p:pic>
        <p:nvPicPr>
          <p:cNvPr id="32" name="Picture 12" descr="D:\Elearning - Di San van Hoa\Hinh anh cac di san the gioi tai Viet nam\ssa pa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309046" y="2614356"/>
            <a:ext cx="2667001" cy="1366915"/>
          </a:xfrm>
          <a:prstGeom prst="rect">
            <a:avLst/>
          </a:prstGeom>
          <a:noFill/>
        </p:spPr>
      </p:pic>
      <p:pic>
        <p:nvPicPr>
          <p:cNvPr id="33" name="Picture 16" descr="D:\Elearning - Di San van Hoa\Hinh anh cac di san the gioi tai Viet nam\cat ba HP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312360" y="3944022"/>
            <a:ext cx="2667000" cy="1219200"/>
          </a:xfrm>
          <a:prstGeom prst="rect">
            <a:avLst/>
          </a:prstGeom>
          <a:noFill/>
        </p:spPr>
      </p:pic>
      <p:pic>
        <p:nvPicPr>
          <p:cNvPr id="34" name="Picture 17" descr="D:\Elearning - Di San van Hoa\Hinh anh cac di san the gioi tai Viet nam\dong phong nha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512456" y="2582953"/>
            <a:ext cx="2805316" cy="1366914"/>
          </a:xfrm>
          <a:prstGeom prst="rect">
            <a:avLst/>
          </a:prstGeom>
          <a:noFill/>
        </p:spPr>
      </p:pic>
      <p:pic>
        <p:nvPicPr>
          <p:cNvPr id="35" name="Picture 18" descr="D:\Elearning - Di San van Hoa\Hinh anh cac di san the gioi tai Viet nam\Da lat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322298" y="5185495"/>
            <a:ext cx="2667001" cy="1627587"/>
          </a:xfrm>
          <a:prstGeom prst="rect">
            <a:avLst/>
          </a:prstGeom>
          <a:noFill/>
        </p:spPr>
      </p:pic>
      <p:sp>
        <p:nvSpPr>
          <p:cNvPr id="2" name="Rectangle 1" hidden="1"/>
          <p:cNvSpPr>
            <a:spLocks/>
          </p:cNvSpPr>
          <p:nvPr>
            <p:custDataLst>
              <p:tags r:id="rId16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>
            <p:custDataLst>
              <p:tags r:id="rId17"/>
            </p:custDataLst>
          </p:nvPr>
        </p:nvSpPr>
        <p:spPr>
          <a:xfrm>
            <a:off x="8958920" y="6434436"/>
            <a:ext cx="49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2383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>
            <p:custDataLst>
              <p:tags r:id="rId2"/>
            </p:custDataLst>
          </p:nvPr>
        </p:nvSpPr>
        <p:spPr>
          <a:xfrm>
            <a:off x="76200" y="-12510"/>
            <a:ext cx="11734800" cy="9906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2" name="Picture 3" descr="D:\Elearning - Di San van Hoa\Hinh anh cac di san the gioi tai Viet nam\dau cham ho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91576"/>
            <a:ext cx="533400" cy="609600"/>
          </a:xfrm>
          <a:prstGeom prst="ellipse">
            <a:avLst/>
          </a:prstGeom>
          <a:solidFill>
            <a:srgbClr val="CC6600"/>
          </a:solidFill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1154332"/>
            <a:ext cx="4495800" cy="238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024" y="1076981"/>
            <a:ext cx="4381500" cy="2460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08" y="3905835"/>
            <a:ext cx="4381500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338" y="3905834"/>
            <a:ext cx="4473262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7" name="Rectangle 56"/>
          <p:cNvSpPr/>
          <p:nvPr>
            <p:custDataLst>
              <p:tags r:id="rId8"/>
            </p:custDataLst>
          </p:nvPr>
        </p:nvSpPr>
        <p:spPr>
          <a:xfrm>
            <a:off x="1295400" y="200361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1" name="TextBox 70"/>
          <p:cNvSpPr txBox="1"/>
          <p:nvPr>
            <p:custDataLst>
              <p:tags r:id="rId9"/>
            </p:custDataLst>
          </p:nvPr>
        </p:nvSpPr>
        <p:spPr>
          <a:xfrm>
            <a:off x="8686800" y="6520016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979950"/>
      </p:ext>
    </p:extLst>
  </p:cSld>
  <p:clrMapOvr>
    <a:masterClrMapping/>
  </p:clrMapOvr>
  <p:transition spd="slow" advClick="0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344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àm lại&quot;/&gt;&lt;property id=&quot;10068&quot; value=&quot;Đúng rồi - Hãy click chuột vào bất cứ chỗ nào để tiếp tục&quot;/&gt;&lt;property id=&quot;10069&quot; value=&quot; Sai rồi - Hãy click chuột vào bất cứ chỗ nào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0&quot;/&gt;&lt;property id=&quot;10188&quot; value=&quot;The time to answer this question has expired.&quot;/&gt;&lt;property id=&quot;10189&quot; value=&quot;1&quot;/&gt;&lt;property id=&quot;10192&quot; value=&quot;D:\Am thanh BT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Rockwell&amp;quot; IsBold=&amp;quot;0&amp;quot; IsItalic=&amp;quot;0&amp;quot; IsUnderline=&amp;quot;0&amp;quot; FontSize=&amp;quot;46&amp;quot;/&amp;gt;&amp;lt;Answer FontName=&amp;quot;Rockwell&amp;quot; IsBold=&amp;quot;0&amp;quot; IsItalic=&amp;quot;0&amp;quot; IsUnderline=&amp;quot;0&amp;quot; FontSize=&amp;quot;13&amp;quot;/&amp;gt;&amp;lt;Button FontName=&amp;quot;Rockwell&amp;quot; IsBold=&amp;quot;0&amp;quot; IsItalic=&amp;quot;0&amp;quot; IsUnderline=&amp;quot;0&amp;quot; FontSize=&amp;quot;14&amp;quot;/&amp;gt;&amp;lt;Message FontName=&amp;quot;Rockwel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0&quot;&gt;&lt;property id=&quot;10002&quot; value=&quot;Câu hỏi khai thác kiến thức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0&quot;/&gt;&lt;property id=&quot;10123&quot; value=&quot;1&quot;/&gt;&lt;property id=&quot;10129&quot; value=&quot;0&quot;/&gt;&lt;property id=&quot;10130&quot; value=&quot;6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.&quot;/&gt;&lt;property id=&quot;10166&quot; value=&quot;Cần cố gắng hơn.&quot;/&gt;&lt;property id=&quot;10167&quot; value=&quot;FFFFFFFF&quot;/&gt;&lt;property id=&quot;10169&quot; value=&quot;Question %d of %d&quot;/&gt;&lt;property id=&quot;10170&quot; value=&quot;Send E-mail&quot;/&gt;&lt;property id=&quot;10171&quot; value=&quot;Bạn chưa trả lời câu hỏi này.&quot;/&gt;&lt;property id=&quot;10172&quot; value=&quot;Bạn không trả lời đúng câu hỏi.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012&quot;&gt;&lt;object type=&quot;10050&quot; unique_id=&quot;10013&quot;&gt;&lt;property id=&quot;10020&quot; value=&quot;2&quot;/&gt;&lt;property id=&quot;10102&quot; value=&quot;1&quot;/&gt;&lt;property id=&quot;10191&quot; value=&quot;-1&quot;/&gt;&lt;/object&gt;&lt;object type=&quot;10051&quot; unique_id=&quot;100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48&quot;&gt;&lt;property id=&quot;10002&quot; value=&quot;Câu hỏi khai thác kiến thức 2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48&quot;/&gt;&lt;property id=&quot;10123&quot; value=&quot;1&quot;/&gt;&lt;property id=&quot;10129&quot; value=&quot;0&quot;/&gt;&lt;property id=&quot;10130&quot; value=&quot;7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Bạn rất hiểu bài&quot;/&gt;&lt;property id=&quot;10166&quot; value=&quot;Cần cố gắng hơn.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rất tốt câu hỏi này.&quot;/&gt;&lt;property id=&quot;10172&quot; value=&quot;Bạn chưa trả lời câu hỏi này.&quot;/&gt;&lt;property id=&quot;10173&quot; value=&quot;Đáp án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50&quot;&gt;&lt;object type=&quot;10050&quot; unique_id=&quot;10151&quot;&gt;&lt;property id=&quot;10020&quot; value=&quot;2&quot;/&gt;&lt;property id=&quot;10102&quot; value=&quot;1&quot;/&gt;&lt;property id=&quot;10191&quot; value=&quot;-1&quot;/&gt;&lt;/object&gt;&lt;object type=&quot;10051&quot; unique_id=&quot;10152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02&quot;&gt;&lt;property id=&quot;10002&quot; value=&quot;Bài tập Phân loại Di tích lịch sử, danh lam thắng cảnh.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0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&quot;/&gt;&lt;property id=&quot;10166&quot; value=&quot;Bạn trả lời phần này chưa tốt.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tốt câu này&quot;/&gt;&lt;property id=&quot;10172&quot; value=&quot;Bạn chưa trả lời câu này&quot;/&gt;&lt;property id=&quot;10173&quot; value=&quot;Đáp án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04&quot;&gt;&lt;object type=&quot;10050&quot; unique_id=&quot;10105&quot;&gt;&lt;property id=&quot;10020&quot; value=&quot;2&quot;/&gt;&lt;property id=&quot;10102&quot; value=&quot;1&quot;/&gt;&lt;property id=&quot;10191&quot; value=&quot;-1&quot;/&gt;&lt;/object&gt;&lt;object type=&quot;10051&quot; unique_id=&quot;1010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25&quot;&gt;&lt;property id=&quot;10002&quot; value=&quot;Bài tập nhận biết ý nghĩa của di sản văn hóa.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2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tốt câu hỏi này&quot;/&gt;&lt;property id=&quot;10172&quot; value=&quot;Bạn chưa trả lời câu hỏi này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27&quot;&gt;&lt;object type=&quot;10050&quot; unique_id=&quot;10128&quot;&gt;&lt;property id=&quot;10020&quot; value=&quot;2&quot;/&gt;&lt;property id=&quot;10102&quot; value=&quot;1&quot;/&gt;&lt;property id=&quot;10191&quot; value=&quot;-1&quot;/&gt;&lt;/object&gt;&lt;object type=&quot;10051&quot; unique_id=&quot;1012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71&quot;&gt;&lt;property id=&quot;10002&quot; value=&quot;BÀI TẬP CỦNG CỐ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71&quot;/&gt;&lt;property id=&quot;10123&quot; value=&quot;1&quot;/&gt;&lt;property id=&quot;10129&quot; value=&quot;0&quot;/&gt;&lt;property id=&quot;10130&quot; value=&quot;7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&quot;/&gt;&lt;property id=&quot;10166&quot; value=&quot;Cần cố gắng hơn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rất tốt câu hỏi này&quot;/&gt;&lt;property id=&quot;10172&quot; value=&quot;Bạn trả lời chưa tốt câu hỏi này&quot;/&gt;&lt;property id=&quot;10173&quot; value=&quot;Đáp án của bạn là:&quot;/&gt;&lt;property id=&quot;10174&quot; value=&quot;Đáp án đúng là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50&quot;/&gt;&lt;object type=&quot;10062&quot; unique_id=&quot;10073&quot;&gt;&lt;object type=&quot;10050&quot; unique_id=&quot;10074&quot;&gt;&lt;property id=&quot;10020&quot; value=&quot;2&quot;/&gt;&lt;property id=&quot;10102&quot; value=&quot;1&quot;/&gt;&lt;property id=&quot;10191&quot; value=&quot;-1&quot;/&gt;&lt;/object&gt;&lt;object type=&quot;10051&quot; unique_id=&quot;10075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5297PHOTO" val="/9j/4AAQSkZJRgABAQAAAQABAAD/2wBDAAMCAgMCAgMDAwMEAwMEBQgFBQQEBQoHBwYIDAoMDAsKCwsNDhIQDQ4RDgsLEBYQERMUFRUVDA8XGBYUGBIUFRT/2wBDAQMEBAUEBQkFBQkUDQsNFBQUFBQUFBQUFBQUFBQUFBQUFBQUFBQUFBQUFBQUFBQUFBQUFBQUFBQUFBQUFBQUFBT/wAARCAdyBQ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kZxdM5bJYcZ9vTrSwW88MRkDgpuAAPX60oKx7CI8hOQDwfTg1I13KymPYSRx93oKmPY4ZNRV7E8sbmUAOBx1zxjJprRFlBK8Zx+NJGrKh3cnOOe//wBaoZLlraZ4pELjIx/9atHqKnJWbRNDG43g7l46+v0qquQZ/MOCOcevXvVtLxkiYAZUrwe9QlfNBYnPGfeklbUuxXjiLZlMm0nAHGR1q0EBnO/pjjng8mnpAPswYkn6UyOMGM7juc9zT1DkT1GT25dV2gpHgnhvw6e9PWCaLyRFIUI6eoA/+vRGA6jk46HsOp7U6Uug+VsEDGMdVBOOf89ajbU3jZ6MkMxjm3zHBbIGemRmoBNLGruG2ljncpxx0/Lj9aebhLp4Y3jyvIYr0z2P4mq1/cfZ0eHaQMAZI5+mPapItfS4tu2+3CMeRzzz6n86Ykz+eSzAoOM9PmzVVNSYICCcquCxH9KgbUPKbBG4ueM9vcVa3uyHG8dDcnuI/IIPCjk46k89qhhuVVDyQB274OccVRtr8RqWYZPJIPPrTEukkl3A7BnGPbnvTvccI8kbo0JI90RbftJOADk49DTvLaBQ+8Fzwdo49v8ACk3wzgJvBPXI/GmOJGV4lk49d2D7c07FrZk6yOQIRgO/OPbqaZPE5R0jZSACQe5p4kzOrbsgDbk8/hUYDeYSrAr25471nqyr+7oZM9r5Ejl5gAVIx0BOT0py2jbEQ8hRwDU9/hgN8ayHPAPIH/6utQQo7icO2ccBh0b0rRLoY7sakyMzxNhQRjP4n/CiONjA7bzIq8qADjGe1V4raRXIbGw9MdQOasruWNlQkA9Sfx/+vS9S46K6Rc0zaJJAucEZPYn2qyhZd2V5I6ZzwM1T05mlVgpII45/E1fiLiQhcEkZy3t3p69DOF/tDQm9QOh64I+v+FPjXILE5PTr+n6VG8rSBScF+hI5HGelKrAfKxJOcEj05qbs2Si0MiYO75XBHIx71YKBwNh5HP16/wCFSJFvi3bcLyATx6/4frTVgdQHDEAdx160XuCi1sNLPIrBjg9z1pEEbYcOrlWAJXk9zjH5fpUsd1+6ZmAwSBn160jAMAxxleMin5EWutSYRbp/3pwMcZ9qYiK8TgjzD1OT0+nv2qO3nDMQ4LgA8HjIGe9SQTAOGAKjkYHPXPFShu3LyoryyJIx3gsFHCjGM89faltJY7ld21iACMfQn/DNMlCOJPLxkYGTx+VQxpLbRlAvJ5IXHHPJH+expLew9krlyGMCOXLZG7g0/wA5myi8blxx1xVdH80hd3lgduvGT+tESMoAyTsJHPf/ADkVqRrYPI2uQWYnqCf8+1WYZUYYT72MFW79aiZpGUMRg+o9KcsROGwxJHUdAP8AP86j0Bx0uhZDtKk87flAPPrQ7sRgKMAgbjySMntUEO6eULyQvPToOauF42VsKe2SR+H+FJamlNaWZFFAqvLK5yVwFwTjHbv9aeGjdHJ+YHAwD1561RupLpCnkrgN09v/ANf+NTWkUvluzE7jyfQ/T8qXqXa1yedUljQhSoBxgc5A9v1/On20TZIHOTgEHg00pwBk4Kjg9KgkmltnUjJC859c8VW6MlC2qI2hBz83PX1PenJb+XjOTxkn35/lTmcSznZkYGOfyp9wHWAsGJYLkjHJH0NEbCSd2MkDI5LthQBnB60I/lnlsq/tzj/Ipj2xMCy5yDye5pTAioDuJI/LrUpalSvaw95CxTgALxkZyfrTG3D50bLEjr9TS5DRyAcg4Gc8mobi8jtioUhVU4yScn6+5NacvUiNXoTT3iiVNy5Bb5gCQaYzospVAQG55680y3bzpmmZdwA27T07/rUqQK8uTwRx05qraGfNeTIE+YuoGO+49e46Vk33+jakI8sVHGe2ef8ACttVEdwDjjPY4P8AnisfUVT+2EGcpuBPrjnOD+VQ+x0QV7tnPXgXz3OPn7N3FR2R8xHcg5AwT7VYmQRXc+5t43Hafz/wqGHADBAQBz7HrSNfIZaZeSRcYIGBnv8A/Xp+HtznOfam6dKHuZTjcdvTODwTT94kGBnJOO+e9Wtjgmm5ixhpGDEZBx169/8ACrKo0aplgd2f54psMX7kI5II54545/8ArUpUtvVScDgfrQZbvlZZLqqELwRjp3NTW4iaJmICv1Mjdsf17VnwmQrgnccYPPFWYWZEOWAzwPXpzxQmU4JK6J552KEcHHAHr7fpTbZmZR5gwCMY696Y8bOVIPtn0/zimAvHJsbBBGQfXFBCs1YurboZ+OhwMe1TLClsZNmc9B6Drn/P/wBaoFYs444xx61at2Vo3BJ5wOeec/WgzeulynFI5uQHBKAZz0+masKN5YgnPGBQYvlZlOdvDE/X/wDVUtrDuuA4cAhSSDg57evvVGN0iOMghkYlhwDngUsluqQkqC5H3fbqKsRRhw7DABxz2P8AkUiwspLEZUkenHNDXZDhK2txkCDaZCdgXg+uc9D/AEp2wzRkDAAHOeM896VY3kkkUDKjnnv1xxShnaN4mY4bBz34zxn86S00NXNyexH9mXZKNxzkEkdv8/4VA3mgkliQOAT1NSeYA7jJ9Dnqf84p8haN0znafXp3pvaxhHSQ2BtkRjLYJ5zjn8PenJGwuQ5YknjDZ5FS+VtUPwSP/wBVStiDyy7Bz156ipt1N4PWxVeORI5jjAzzjgUkCq0O45+vvzUrymZZ8thBjCnk5z/+qiCIYC5DYwef50tbju4OxHCd8BPIwQPfvTsBDlSRjuOlPTEkrAgABse3U/z/AK1YmQBAFCugOG3dG7Y6+/8AKrsYSk+YrPbgOrDkjjj9P5VY+z+dboyqC68570/zF2lgcH3HUH/IqETOG+TgnIJ7YzU6JmkZPlaEfcJCC3QA4NR+S7GTDYXIz6nmpoy7MxAyOnPYU3yyqDjLZJz69eKdmTzJaFgCPATLFvbOCPb/AOv6U8RLEd78oDnnj6U22lMYDMef/rn/AOvU42zxbcDOc07WHGUXoiJbRrt22NsPXnkfjT3t9hOGyBwCOn4VJbbow8eSSB+VKCI0YFcbeeen0/SheY27oRLdGicYJHByOuelOjxPsTIKjhh6/wCcVH56qrFTtBOP8aaqlV8wMUB4z60+pzJcqui0QLeNjGAB0x+NNjL3YeNMEHjb2PX/AOuajlmjwN7EHofeo47nrsGB6j8aTfkbQTauTSyquA2Cqjv0H40oWGd5EWNQGHJHcE55PpxTbAFAS5JD/wB6pifKXcoBLc/gP/1UIpLXmI7e28+QmVd6qTt39uuMVDNEWTEhLqpyoOMjntU8sxg2SMBjGAe59AaRboSRsxGBkDPXjn/61K19zRTabaGWkcUiuJiZQ2CFPrzkj8qjulkt3RraaW1bOQY3ZTnJ6kEVNassUrqyZjB+U/nTWBm3MxIC8hfcmjl6GMqj5rCrrOq2U5/4md05fAUNKxVfXH19Ca0bbxZrMV0u2+lKBQXzM/DHjIOfastc+Sg4zyeetRbmikweA3PHpmizLjWt7qOnPxK8V6XGq2uvXyoZATGZyQo5BwCT3x1qy/xh8d2ollTxFdALGBHGSCM5J5/SuNe4AVurHjGOtPuj9pjRCzoWGOBkcZ/wosJ1Wup3C/H34goRKnii6U4H7r5CnftjP61tWP7TfxCs0DJq0dw6gAvJFnj1x3+nv+FeSfZlhGHJJHPX/PtU9shibIyw5HPY/wCcUJWGqr5b3PYrb9qv4grHJ9o1C1uWU5UPZqAvXHf2q5Y/tceNdpMkWmTybSArW2AeuMnJ65FeITQld6htu7Bx/n/PNKypDBuAB/nnmiyF9Yloe8t+2L4mjjR5NH0yduP3bIQc9+R/nnrV5v2yNTuLUlvCFk7FQfLEhT9cH9a+dTukkQKOM4I9f61dt8RIHYgckZ9eeKLFqq92fRcf7X9vbLIZvBkbJ5Qcok2456kAZ68dvUVa079rzRdQQyTeFZIkPG3zipznByPb1/pXza10AhkByBwOOP8AJqtDIgDS5JYn+Lvzx7UlHqOVex9YwftX+EJpdlz4cvYIlBDskobGPT2qSP8Aai+HE7eTBb6pCzkHzGG5cZPA/LtXyjHdGcSKV2krg+p61QtICLhkKgAjIJ56E1LWprCr7p9n237RvwzuWdWfUQFO1nMOMH6VYT48/DGeSJU1i5h3glVltmyQOuOB3xXxtOBKWKkKTkZHXv1/z3qONM+UzjLI2Qevtmny9jNYjWx9o2nxj+GVzdGD/hKfIlIJxNbsufXnpxitK4+I/wAN7jywvjGwV2AKea2zI7nn8a+HFmVAF3EgEnPfnP8A9emtbrdSNFOC6RqNiuM4OcjFJps3p1UtD75tfF/gbUCBB4y0Y/wqouAST71ZjTw/eu32fxJpTE85e6UY57V+faRywo8cbkKwwFXjv2qzayMrhTnC9O+Dyc/59apLSxk6sefU/QKLw7Z3Lnydd0uQDptulOTV0eGdkDrFLbSTZG1ROmOPfP1r88YIRE7EblMnJ2sffPf6fnRPdXoYTpfXwn3ZQ/apML1xjn9KLdy1XjFn6FSeCdTvmwFhKDBO2dSB9RzzVZvAd7HAZPsTyOf4EZTjHcnNfBK6zqULGR9Svsty2Lp1ye3O7tgflVrTPFfiTTplEfirVIc5KBrtyg9cjP8Aniot0NPbRtzXPuNvCV8iENZSqvchc7evamf8IXew20rG2mXuCUPPXFfG1p8WfGtusix+KNSifJG9bhjk89ifX0q3D8dPiJZNufxXeSBANyu27dyf88UnFgq0bn1YfC2okkzWsixHvsJHtUQ8PXPmHdC8aAHnbyefTFfM9t+0d8SQjvD4luITwV3RxsFAzngr3+tasf7WHxJjlymsQOpj27prZC2/PXGP88UlEt1o2PfZvDc7ZZYiiDo3TcecHHr0rObQ7naxEJGGGfXH0ryK1/a6+IjSTCQ6ddLx5ayW4U5xzkj39BT4P2wPHtrEgbTtCd3PzI8BIxnrkEdOTz600jOU4yWp7GmiMhcp87lcEdRVM6KYQEjUmU/wjB+teewfth63JJF/anhfRyhAAa3LEZ5ycYz+p/nVpv2ugszsPB9i8YAx+9ZSx5znrjjuapoFUjHqds+j3MMoaOMsDnOBwB70n9kLIziTBA5Ymuesv2u9CKuZ/BhKfdZI7nBOemePXP6VNa/tQ+Crm3lS98JS6cZ5PLXZc7vMAzg5wPTuP0osEGldmxHoIeQA9D/9fFVrvwqyTEAlM44A5xk9agj/AGkvAULSLLpGpwKi5EqlXDcZwD1/DHar1n+0L8N7lk3RagrkZ5Tnr35/rU2NeZPRsbHoht3ZI4y4xx1980jaKzYzH8vQ54xxx/Wrdt8cPhi07K9zqUZLAZ8jKgn1NXX+LnwxuZXQa7dREjO1rUkEdyDVakt+7oYkugmJ8El0ODxUKaG8kxKqQvQjp+FdRb/ET4YXeIj4sSKRuFE9s6kcdDx2wf0q2mveBHUn/hMtPJbCqSSoDduPwPX0NK3UiBxX/CONDNKVRdzLnngkdgBVQaKwjwBhGByCPevRLY+Gbm5MyeMtIuGOAkccu0j1ycn1Hb0q/F4a0i6uJJU8S6S8D8KrXS5APvmkzWKV2eUtoiTK6uARtxgjIbr1p1toUbBQsQUjIJPBPrz7jFepp8P7ZPki1LT5Vc4XbdK2evf3q0Ph/IqL5bwSEnblJlPrjB/pT1ZCsuh5RJpFwmEhyiHJYqcEkZ/zzUcNpNFAF8+dyB/FM57/AF9+9euf8K31IvvSzEhGFJDr0PXAzTB8Mr4zF2smUDjapUnFVZ9xKK1bPHrBruPUZz9ouA7qFwZXxgcj27n9fWtWG51SGYSDU7zKgj/XN+HfkY/pXoT+AL2CQytpz/LxuMR4H1/DvRL4MuAy7rSQ542hOPx49KLMz2ZwCeIdflQldTukK8gbuOe/T/P5UkPi/wAWBDGNauD8w4cBgB6AEd8d/wA67a48I3UMmRbyBR1+Xr+FV18Lw+UssismTyGByPwxU3uy0vduc8/xA8UQbw9zE4AwQ0IAJycEVFB8R/E7vORPabBghWtcgA9ckGutu/DENyIpQ+cDDYOQBnjPPWqMvhZcuI4hxkEg9j0z9cCrIUdDMj+KXiWJEUpaqBxuVSOB04z9OvrU9p8UdQgSV5LKJ3xhjuKk565I5/Wp7fwi7W5kaPzAB2OT1/pTR4Ted2DBiOQF6/5/+vWTbRvFXtdlhfi9dW4Ty9MmlXBLtDeuCDxjIY1qWvxwv4o2aGyvJZew+2nbnPJ2k/yrn28MGPgJgDgk9fxqOLQHjMo8sgtjJAxjGcfzprbUJXulFnSH4+6osgaSz1GYgBiYbhcAc9cnFbMHx+lluNv2rU4BuyxXYVAwfr79K4lPDRy6ujFCMj0IzTZPDwwMYUn7uMY9s1a2uQm72PS4/j1dqNxvLpMcYkgVtwHvnvVm2/aUdnwNS2MTjE1nt7E/eBxj3xXk7eHZWQFjgdz69ahfwutxEHcHajZGPX1FHyFKdj3ZP2jUYjzb612f3zCwLeneivC4tAnZsBSx7Z9P8iijUlVFY+J5VDykr8oB6jrkZq0gQj5Dvbqc59//ANdVf7A1ScOYhDMcEsEmU/kc0iaH4lRohFZxCJsL5pm5HPpg+nrWa6nW43HxyuszoyZQZ5z0PPP+fanfb4gwSQqpbhCx5PB6fl1p7eHtZhmSM2pBkUjepyCevXPftj3qk+ja3ZzbjpszgPw2zIbA6g/jVJmEouzRfFtFGjFmIJ59fr/KqX2h452A4jHQ/XPWm3n9tM5jXSLp8/NuRBkAD09+n0qiHvreSbzLOdnjAUoUOQRnvjrzVvsTTvbmNqKZpg44xjBxUbtuYumQCMYx9f8AP41kC9uHBY2k0J6bChB/Hj2qVNSkwivbSBQSDlSAfX0qL2Rquupoecu1gqkFR+HPv+dStcoLfBBJZsZPXqen6VhPdzWVs5eMjDYyc5x6H9Kmt9djuIQrxbBkAuc4/wA5qb6WCPMjRLCLOWwVH4VnS38k+WY5BOFA/H+uaq3+txxStGJCXPH3cAevPtxWemprhCGyM9Ae/NNPQtI1bWNJFLs+R0weMHJFRlUe5QKuR6eh/wAj/OKptrUSxMOSc5z0AxmoRqUbTh4HGAAcde1NPXQtQ0szbktyiFjwh4BP4/5/GqiqkcJXJJNQz6sJsB5WwwyM9MjOaZBcwrI4aU8gAHsDTTJcdC1GXt3DEkjPJBrSiuo5GHmOAemzp+NYst6NhjZwQMfMKabmNwJFflRtHr/+qh+Qop212OrhmVMsqg55GeM9amiAdDgAFscfjXPWeoNHNGJJNwODjIGOuPzrVFwS+4HAPJByeKNWO62RfurCNrQlWYEfez+NYLhoJPL2EdCB6df58V0DahHDbkYBBHzA9+T2rAkuoJrlm3KWAxu/PAPtSv0NFHS5TknkeUAHgZGO9WbeIXCZYg84wOwz1qvBIk80gXJUHAPr7/pUn2gxE4boQRk8g0Eq+ty/Ahsw4Gfm6Ac5qw8eFP7xlZhtyvUDPIFVLW9SRgJCWbI5I7ZP+FW9+25V1wF5Iz+I/wA/hVIxlHR2FeIWsKRgEk5OeT+dBk3MqhVLr1PfBpkt6XR4hwR3Hc5z/SmWz7SXyOSBz9T+lPzZjTcrcpeBYgMAQCACe/f/AOtQlwFypY5PJPIPGe1VPtrLLMnJPZgfrUERbzSzNnsc/j0qbdjqjPSxeEkMYLlNx/xB/WpnMeAm0EHnnjms+ciGMv8AMVJwM9xSQX8hzGoJyPrx/wDW4p7GTV0WZ1KEjqvIJ6nknj8gKdakIpGdyjOM9O/X+VIknmqF6nqF65HOT+GP1FLcSlrOZQPLU8DuQfp/npU2SCDb1Dy1OG6d/Yc0+eBZpFPOCuMc4pqBJYw2McDcenrn+VRwWoVmeRy3I2rngH1Hvx+tJrsdEVzasfqBEpXYwjC4BA6+n+FLHJvjKlSSBkY/H/CkvLIyNhsjuV/Opt6RWxUDJXHX8aYcq6EauSrqE4wc+nOaW2baqRquAq4B5+b1p9nAnltIchh2PTvS4EgJRwMcZB560vIla3IniaJi4kCEjGDjn/OKhF15ZYsR2GPWp5j5wA5+TAz369aZLAxQcjCkHGP88f4URW7THzJPlJEkBGXOEH5dcfWpY2c+aAxMRbgnjOM/41FcKEkKJggYHrT1uI48RyHBzn0x1/8ArUXGrWYxJCC8bAOV5DEcqeeR7/406KZBI/mNkbQfUZNQ5EhfbkYAG4596Z5AYujOdowc+v4UME0T/J5itn5HGcjr3olZpg/l5AxjIJyPUgf0qFICsYw+GU4BPcU3z44myWwc4z+JoSstTHW7sQRSMZRFk5JzntjJq6EKxlWBPQ5/Oq6qkMoZWYbuoHTrVxrpHhK/xHjp9atamcmrW6kMToEkAGSvQHucmoEQOSzKMD8Rnn/CnSzEqTGMlDlu/ftStKIowSxCEAbR0zk8+uTTeg6cfd1HLGIlZVORnIHbv/n8aRLggFVGWyD9BzTImZt2SQGwc/5+lVnlO9xGCATgk9cc/wCFVcx5b3sWnYyXBfcML2/rWLcoJtXRE4DEAEc4PP8AQVpxlVcqfvHoR3rG1KR7bVYo4CCUAJ+vP/16zZ1QjKMdWYly7vcPtbPzHk8d/wDHNNjnJRwv3iOffmo713W4ZfVu3OeajtXYXMoIPQc+v+f896lp9DRtPcm0mNZriUKNjkEZPUckf0/Wra2bxFw5BAOM9+9MtGVZjIo2uBjp7/8A1qmR/PiYhiDnGPzzVrsYS3uwYPAoJ5A/GrCTJLEGKkHPf8aqxq0GdxJ6VG07iU9SB6f5/wA809haMvRIE3upz/KpIHRyW4wOcVHauZAQQOOefeleMoSFIJHUDgf56UHL8TaJgzSsGT+E9Pzqd4AwLYyAOc8kdaSyTfJyDg4/A8/4VYaRSzkjAHGaoy1vYgtoVcnHOMfkT61OymAFQQeoOP0oinUKV24HTJP1/wAKjiuQwkBGFJ7d+OtSrXC+liS2LeS2Mc/X60BHJJzkkYznjPP+FEDu0Q2gAFsHPUDmldmKER/O4x9RVN9DPlTdyRHaEvGeDgHn+lTRuACNxDNgAj/Pt+tVgxlwCCD1/nmnlHQAgZ4/DvTXmZtqLsiycRZKtmQ/qKhgmPmklcHOBTJZE2Zwcj16ikMTFlOd2Bn9aHd6FU9uZvUjeELcvk5B7Dt1p8hKEYPtgULHmUZ5J/KpowxuGaQ5UDA9CaFroGl7oLbeSWH8PXPfg1IWEiHJG4YH+fyprypCpQkgnkKPbvTCWXOcBT36f5/+vRboyo3tdDoCpeRSCS3f06/4VKp2A/NjIx7VCltIrF49qAY69x/h/jUxi2kHJII5x0pK2wSvvcVoy8Sktkdc0jzruRCA2RnHpQYjlc8p+WKa1i3nBxgJjPv3/wDr032M1Mf8pfcVKgdePrwKVWVI96ptY546evb3/rU8JG4FgC3aoyBLesXJVBgDbzxjA4pWuP2q7D7eTbHhhtLjoePWnqogtVJOcnJH1J5qtdSTOVzxsIAB6HHGalDeZGeMZHPr9M/hTSMkm1djJphkeWMk5GR7deKInbLYOD60yOIq5YjI5A7cn1/H/wDXVlRHEiIh3EAbm7E/5/nRYpe69GKC5i3ocnHTsefr9KrmSQkibAPPI79asrIEXC59f1P+AqO4lPGMZ6c07XJ5nFXI/KYr8p4PIyOvP1qSK4PlCNjjPCkdf61JFGjIJDgkDj8D/wDWpDOJcttBYYyo6Y5pLQFJPVhLAsbNvJOcH/CokuBDDheS3+J5qQv5kZ2jkd88dP8A6wqBYGTAbhpDkeg/z/WlY2pT91lm3uXDhVYA9Af5H+dRXEkjSFUQAcnK5x6mmL+6yTlccbuCCeamW2VB5idTz+Oef1p2uyotOLB5POXaeSPvfN+WP8+tNhcKhVWOB1X1pzKI97sxyRj346UsKII2YjJ4579afUFpFDZZtmELYBHQetSJMuHCHgADNFxarhSDkEY468ZqIQhEIzjJ470/MxnJXSJLryXiCj5TjB54/nUKQtI28MTtXHPoP/1U4qiq4YkngZJ/WrC4KDk4xwexpNaXIi2pWiUo3McgCEZGTyM/561KbsPtY8vjBxyepxTGwMnoOvH1P61HtIidljJPAz0JGT1qSn2ZLKVdjnkDgdfftRbyCNGDDAHr170Wxd+D064znoOgNLcOHCjg7uGAOOP8jirIs0+Vks6h4wUO5z274/yKiVF8krI3Tn3700lYmdTyowFYYzjnOaSCQSF0OAeBn2z/AJ/OoB3sT20HlquDvUHJY9x/n+lPd49xJ+6MNx35NQM7RoFUdPSlEihSzD5h0z07jr+FEjemm1dloLC0WxgSDznkHvxVeK25IJ/dZ69/w/OmCZsH5tx64Pb/ADipFuXaNiAo2nt1PamiWuXW5OYXjCOrABOmO5ps0qKocLhu4PeoftkrRSRyRgoTkE9c1J5K+TgYBbknnHFTtc3Tur9Rq/OgYAcrwRyOM1Ja3O2N1dvmwBjt17VBbxLDDLg557HA/KpPs6yxHBGcAnHfOaZzyacrsQ4aNyNpCnIHrknNWLNWeMr9xunv/wDq4/WmxRiCMheowScdTj/P51JYA/OxGCSeeh6nH+fpTtcSqcrIRIwwWfeo4Of4ecf0pyM0jqUXKEE578E/40O7W7yIoBDn5vapzcB4AA+DGeoGODxiqWhjzXdyThdijAIz149ajB3g4IfBB9z1pgjDqSwOcjB6GpLSJCzqdu7rjP8An0pvuauq3okV5x9oUAnB3ZwO/WhyDKR0wMg+nBzU7lYgUIGQQcnqBUbuGVhtycHnHUc96jc2g1Z8xXtg0coO/IPIPfr/AFq8V+1M4cEADn16f5/OobEqrneArDjnjvwKtm5USgqQTwDt7HnrTS0JVRa2IQiiJm3FBtABPfr/APWqE24kc7sE9AT25q1cOZwAH+QfrUKNtIGOByT7ZPb/AD2pKxEpNq5XCzWiElsN0DKOB1H9KdZviMPIu8gY46nk/wCFWpjGxYkAHgZ706MAAsVyOmD+OKVtzRTfJcptG807MUIRFymBz1NSbigJCnI5549cU8XIeYjoQc5Bp7ujEg8k8/Xk1VtGQpydmPt2jmIEjYY4PT0q3Lt8sIpDDoSfQ+nvxWVNGVZFGAOvPXqavi7jieRDyWQDcOxz/wDqpq1tTP2rU/IiMRmDAjansfyqORXilKA7WHHP55NSC4Rh5ZBGfuse9U7i53EkHPIHv3qLLdHVz3ZZkmxEFQgkdT0+pplo77WPmncDlc9qjVvMUsOgG0jOck5wf0qQiNUV2JVvWjYFK73LD3Eq58xy7P78/wCelVjHI1vGJZGJDE4z2Jxg/pTYYvnJMuR19qmO6Ww3/cyxC49ATigjnlLRMhti0Cv5BWJ8hmKgHI7cfSnwzyqsxM0mH4Zt38u46dBzzUsdoTbsVJycZ/WlNgsqbUJIXp2Pqc0F+1fLy3FGrakFjRb65RR8oaO4ZcjPcg/z96uw+JdWi3BdQulzgg+ewbt0OetZk0aW8pR2Vs8hRkYq1s89VAdlcj8PSjl10HCq2rNmxH4u8QWcJ+za3qab+Tm8kJ9OPmP+fwqc/ETxlHbIlr4m1RUTbtY3Lbxyc/Nn8MEfXPNYUUa28T7mMpGOM81ELgoD1Abnjg9Tmla7sdEajhG528Hx08f2UkkK+J7x0KhlbzScDuSfUkd/51Yg/aF+JlvKRB4luZVYAMZERiCD1BxnPXrmvPWlAICsARnkjOeuMc9P8aisroeY7rkMM8mnbucyqybfKesN+018T4HCR+IzggH5raMk9SQSR3+nYe9X4v2uviIqlWktJSp5D26gsM+teMM/mBv3u0g4x3HNSWjli7ucqOPf/OKnlNFWa0ue6Q/th+NY5Fc6XpskOwkoYVLMwzjHQfnWrbftl+IYpRHc+HtJnAG/esJXI5wp+Y88dR6+1fPBk85mZH24I2gdajbcjnzX445bAp2EsRdWZ9Kab+2dFc+esvgyzSRctI8cjKCfYe/X+dPtf2yNNmJaXwIBAwyJI7va3XuuO+PX0zXzcljbhS8cu4gZJH8s1AI/PxjKKvbPHc0rG/tLao+p4/2tPDLSEyeDJGGQebvJYd8duPQ/nU6ftZ+BJGllk8J6vGoJRmWZWAx1wN3v2r5XkRVgCqodywBJPIHJ/wAKZZxbUeORGOWDdM57UcuhnHEXbbPrC1/az+FYRFnsPEEDBQgjMIbP1O7tjFXrD46/CG4njzf6xYOM8TxZBx2JPb6f418hNEsMyYwoznHvyM00RByfMiDqOgJ/D9aLF+2Vrn2lafHH4S33npF4qMT7Thbm2Zc884yOfrUkHxU+GV0pgh8Y2YkUgMrREMoJ4OM9uOvrXxVCqEAhcbMAY4x2wKntbSLzZWZcsVPJ5zzz/KqSOWdaLPt1fHfgTe6x+M9JZVO3LSEEEdc+nUUV8SXOnw3aqssaSQj5i0g79KKrlJVddjxt53iUKruoXBUK5HHPb8qjg1G9iRWFzNndxlz0qurfJ98Dtj86eLgmMI2QOhz+P88VgfQrTQvrq18m8/apQgwQNxJzk9+tTQa9qaKc38rj0L9vz96xvPaVwgGAO4/lU4/cry3BGPT/AD0peYnezNg+Kb+JCq3M+/Awwcgj8f8APerEPjXV4mIGpTg8HJbg/wCeK50S7lIZsDGBQpYocjk8cdfTNFzJRsdM3xO8QRIUF7viPO1kBOcnkf57mrQ+KOtw6ckH2tZyWDOrxKR1yB/nPbrzXDlMMRkk8Zz/AJ9qcjNEFA6f1/yKdylBJaHeD4mardRBTBYsQ24F7dccZz+P1qM/EK+mQJNZac0ZyGRbcAj8fyrjFeU4JwCPccU+GYAEsSR6dveh2FG8bnW2njPbK6z6fp8qHlWMPI9v/wBdWU8Y6dcl2l8N2EjfdQpuT655PXiuKOG2yL06cdMUw3RjV8DIPGe/elYpO+p6Ide8MSwOlz4dQFlAVo5DgYB689OPQVRhuvCaWjodDkUDGRHdbckVx+mmS5mMe4gnnnp3rWW2jwC+CQAenXrTL5rPU2NSv/Dp+z+Xo90VQZ+W5GR2wDj8fw9ar48MKiM1pfc4/didTzz1OMVkTSF43woJUYAHYc1UXDB1bJPXPT/PSnbqZ8172Olih8GXLSC4/tGAKMZV1bAP4e3WporTwlICseoXscfRHkTLHryR2rirlGhZhwcgHj05qNZiAFycelTc06anbJpfhuciSLxG4TBUuYWYL159fTitrTtI0RI0X/hLoLggBS08TRHPOcLg8dufavMw5iTCk5HI/WmqWkDOSSWwMnjH41SlZMlqL1PTJtP0iLMVtrttIZchnMh249+PXHT86yr3wV954NfsGQru+RyzA88FevH+NcZEnlxKoGWyTxx3p1tut0kZRsL4DEdTjpUopbHXQeEJ5ERbXUrB5sfdNwFJ9SPbGDg+tNuPAmr2bSzSXlrLEMBhDOrEdiMZ9q5NlLBGUkH+Fu+Oe/4UonlCvmZwRgDDUIPI7ex8I63OY/svlSsfvI8wV8ckNj3/AK+9XG8LeJYwQtmJH3AMRICFP1z/AD/OvOft9z5fy3UqtweGIP5/lRb6teQwuovp8cA4lYH8/wAKewraHcp4e15ZpftNlJbu7YUEgiTg8jB6cYpsGma5IGSawnDg7dwjwCO2PyFcZ/bV9hALycoBwrSFiMnkgk9ae/iXVHjRW1G5KRjCgSf5/wA5ov2MXDTQ6y3ttQEkpmtZVCkL8wIJOfT19qkxd+bLvgZNgBwAcgf5xXKW/jLWoYzi+mIJ6liT+NTw+M9WEpllvZZW6Ak4IHOP60Jgo+7Y159WuJMwG3lyRuXKnPcdMUsGpTxSBBGyuQD8w69f8O9Uj4/19WQx3a7B/fjDE9uTSp8Q9XeFklFvKc5O+BWFD1KjBWNGPVJJZzJKDGc5POAuCe1XV1iKbeVbJUZ2DnP45rGi8e3LKkT2lm8ZyHDQKQ2frx65+tXbDx9JdwTwzabZIgACukYBxk+1HW5ahZWRbt9cgBYFgMrkA9qmttWhclsjYTnee3vVCbxjHIqwDSrQhBgMi7Sex3fiO35VWk8YQSQNGNKhRweRExGfr9f68UFR0Vjol1OMuS9wjnoeecYOB9MYxVJdViDP82Sxzg84H0qta+JtJliQyaRsP3n8uTBJxjk5Pp2/lVefxPoOQW0a5Ro88W9wFJ54BGP8/jRuPfQ2F1GPD/MDkgZ7AdP8/WktHLSSuW/dgAgKQOR0rLtvFXhySQebpl+nYH7QpHfGeKE8R+G5w6tZ6ggA2jbONvJOSRj2HrSRCSSNW3kUun70k9WB/Hp+lWri8QS7QegXgf596xRqXhgW6bTqIcc7mbhTz+ff86ba6pobFluLy5tz1XEeRjPrn/PrRsTJXNia4VAWV8E+nXH+f6U4FJ4UZm5I/i/H/CscTaLK751gxQ9WaWNlYc54x9elWCdHf9yniONFKEh2icDPYH0pd2EVZWZql41QiM8HgkdO9MSNwxkU7x1x2HNYsK2gJeLxLZsy/L5Y3njnGcr9anQQ7XSPXbVH/wBpmGfpx/nHpT0JUXHYupc75pBgAjPI9KjjCSbzjjPaooNKnWQmPVLJyf40nAP4gn/P5VFLbXNtazSm7tiqnB/erk89hnPX/OKe+g1Fq7ZoI8RifBwccetEcXmKhyBwT29+frxVG00m8kYZlgkD8jZIpIHXnn26fSrbaRq0H76ODeC20KBk9D2z0OetVexmoX3Eg8pvLZXI5IOSc8E9aGAuS6pyBjr1AzkVTm0vV4riJDYTJMw3CJsbup/Tj9KVbTXbO4aObRrmJM5844KkdsHOaSN7WjYuRF1idiAQOPTHJqjLIUicg5J9ugq3LJdxK6T27x4+6CpBxjnn8ayZbueMkiAkLyBjP1NO/YyjHlTNK2xIm5hg8ViXrrcao5ibleGI46Zqe21SZpdzwSRBeAApwOeP8+9U3Q3eoSybSgKknrz1/M/Wpfc1TMqUqJ2BwCD9cVVEpSd2XkVPNGfNc54LZ55JGT/OqsDAzucZOMc569v5Urg9VdEqSF3fjnHbj6VfsM+WFPdvzqjYxJNJKWPTA5rQt08uYDfwOf1NaHJUatYtGPcTk4Hb1xVeG1Z5HAORxz3z2zVuaTaDk89M+vWmRYViTkY59s099bHJztLQLWNUjclSSvIA7ii2l8wysME8EjofarH2dihweo7dc80tsTbQujAZJByetJmlFrV9SeyKzKcKQw/iPXFMTzAzbjk5PXk1Jb45ZTjuV9eppJHYyhhjCkEjuf8A61UkYStdsaLcy5LZQfiQetP+xmNQF4xyzc4x7e/FPjRp2dS7DHJx071Mh3kru4ODg8nPeloCvsQ27FWLA59s9R71PaBTK0gU7/T1602ZCidOPXpjn+dLFFIo4yD1x2IGf8/nTRDjrdE00WGLHJz26ZpJM+UByF/XrTYpW27ioJ5H86YbrlBkE5xj86rQymneyCZBjnG445Ht0qaJVRi8uSvQeuf84quyNNKcDA9u341OpfafmIwenc0tiVBtWGiLzM7mKDI5PUf5xUkLGMuCwKjjvSSbmh3H2H05zSWshYuqtgZyfyPP+fWhPoacrtoEMEbyKWGDyM4xn9fapfKRi6liewHenRqTET5pcgd+vJ9Kb5W5gRgc4NIafu2GxLtLNnIHH9BU0exC+4ZZgOOQB9KcnliQhWyKeFCkKeT03Yqku5jzSasxE2lCc8+h9u9OtW82GRG4HB3DqOTn8Kc0ieY6DBPT3qFituF28g8ZPXrSeuxKT6iF2E5HLbQCc1MqlwGCY7n8zSRIBICcEnPze3pUkknmjI6A4z6HniqWgoLVjR/pDAgZIOPT8f0NRwwFGcMCoUZ+uD/9f9aIsuWRdwA/i69c0+Wd3EUAVsJ1P94f4UrDcraJiLMQjgABjgeuOvFIpJifZgOeM9OaZFlpCCvyDJ55q19nkXC4weDn2ouKMXzJMrxgrEQ/B459KiliP2lWSQKigcHOSeau3qDzNwyCMA+nXrTYWWRQpGAO59ef8am5vKKitCrK+GOzIbucmpDEXjiwcE5yM4H+eBVmUxOgHBI4Hr/npTE3QXCEcj+Z57flQS42jdhBFlxhsDODj8v6Us0K4BLbWDY98VoblnR1VMEc5qF1VozI/Y/41VupjTno1YopakQYLZYt8v0qeNQAFYEAHjFJnzCZOQoOOf6flTUlV3bzDnPAz+PapOmC5Ij2X7RAVJGRwO+Oe5/KoNqqFjzk9c98c9qewWEHBBPXA6VCXdyGyAc5zx70FJJxauS7DGp3MB0wM1IQHjG0ZGOvvUQbzHZe/JHv1/wqHziEK5OM/wBar1MIRs7sI4wrMxcOCMc9epoLMJFXPOcYHSrBEauqgZxgENUZQGUKq5Y8AL0HXqaNwuou6JHREiVVJLA4ye/tTYmRE2HkHA29KLj5Xi2tuQHEhXu3OKbKY1kLjgfrik7EpOS5hCoKyKSTnhSM1SjuWjm2lM84yOtaKzR5yibjyOeh696ghKzjKcuM5OOnJpPQqC5txrA7w2cg9vfPekKhJiSu7nnb0q0YomjGCQRjdnv7UyULAyYyd3T9etA5WvZA8TKcHaQwyB1IqGKAyuBkBsDg9xVqGHzXBUjI6j25qS4KseuD7fSrFC6TRDa2zMs/zZxjtzUUQMZcDk5/xqzu8iWUq+0EZwBjIPGe9IlugQ8k/oCf8io21OhJSjYpOzMzBgSp5FW4AJISFcgjsen+eKTyR5h3DgDOOe3+e9KsDQNKQrKOvzc45pruRJpaDIY2AkydzMMHPI/zgCnqRDCePm4H4/4VIkIIZoRnIx16EZzmqzwlsAEkbc+4PI/oaLkQTadySCYSWrKThunBJz1qOC4FqjDDENwM/XmnSx/ukRSGlIxjv3BqOBGeQQjaCD1Y4GMnOT0oTuDgkrlh5Q5x0ccDvRFN5chUjheGxnP4UbBFKd2cDkL1B6gc1CgLgu2FCnGD174xVHOt9DQeXdDlc4wAD3x7035I4QcAsuec4/Wq32qSMbV27cZPy5PfvSQXfnSNG4+TgcZB/wA8UriSs9S1cb4rZWLBkOCc9Qec8023IZS4BAbuT9f8Kb5+07THlemCckDJ5/z61HJIkqfIoQqTkEckc4IqTrUm3yplqNk3FSQc8c9qjRx5j4wAo/8Arf0qCBUMRHII4XPIIqyW/ehVK5Hp3Hb+tBFOzk0xyuxgIz8vX1/I0yPJBL5UHhe3509FMinoPpxz64/D9akGBsySe2evNUu5MrczRCbdXJzguOh7Hr/n8aBvaMAsAqnH605JQs8jy5ULkL3z6YFNjkYFyFyOvqKZK106DJInGAG5PGfxNWSEVQzHDgZ3d+KjbC5diSeDgU1ZjKGUAj6/jQbRvyuwrN56Buc9DmpTbi3jL8E9Qpz9ME0+FoyDzgDnaKfc7JLd2OQxGQB7ZpeTOdxaKZ8yUSK7IQuCCBg556HPvSTRpEiKTgE449f85qW3jDxBiTkkcnpTUTEhRlJCsSp68c0ti1flZJbLA6heQeee/BPWoXkJZ1GTtO3cepweP0xTLiBpI5DCdjggD0Ht+lI135WxCBlz16DNNaiei3AI8IyoyCACT2q9BFlVD8jk8fp/KmmaMKWJyAMfqelIsrzwsQzBegG3+VLccErPUuwylQFA2r79OpqzDIjK5JUjrhevGetZEDeTMkbHzCSQT0wOv9algaCN2OMMGyB0HemiX3JrpEaQ7SuDgbyucDPY5qKacQMUXtk59R+f+eKkkmVo3AX5gcgZ69eaoPvWIDbl242jqOp/woWmrNOdaRRZNwvysBwTyO4HvTRGiXUkjNgMBtVc4HXn+f8AkVUkkOzuoP3h3Ip/2hZJkzwB8v8A9f8Az60k+p0PVciZKZRLhsMRjAY+1MKqpOF5PBPfj2qzFGQxwMjGDiqkI815CDgrxz1PJ/wNCV9znfuu6JzbJKQ6LsXofciiOMIHRjuG3OCP5flUKvMrkswMS5PJ5OenHp2pY7kMwDEnGcHHcZzTuRruh8UkUexQcE/Njrin3B88Nhto4GOPyqCNE88lWwNpHb9f1q3beSp2nkn7xIpiWupFFEIYym4KG5y3+frT1PlREsckcDHAp12Vn3uGYhRgCiCJms2Z3JORjuMd+Kn1Nb+7Yg80tAZMYYH+tWRPuAIZgQAc4B/CoiuxNuCWbsemeuanhMccIyQZGPPHbFPYzpp3I2kE8wkGCM9PTnj+tS+bHOvl+WQ+CA4PBycA/oajhVZI8L85HccEdutP8hI3UjeTjHX36/8A66Egd72QyFVExBU7ducn1H+GatrGpJUEAHgEdcCoxAGEzDcjDgKe/vmmoJjckE70KqCP7uBzj9KLW3FfTQZHFJgxRKZlB/i4Aopz3BhnPlksXOSRwOlFCaFdng6ZDEDIHX9f/rVJHKuSGOQO/c1YgiIJZgDt496ZLbghiG4B6fnXP5H1VyLerMCpwo/yKeZPP9x7/jRHCuVDdBwec96svZhYmMfU9vx/+tRqTfsVY2BDYPAOCD0qfOYsLgEckVWSBo3CheW4p8lq0ePnJI9e9JIrfQWRhnkgMB+Z/wAj/OKilclTg8//AK8f1p6R7slsginyxkFUBwOuMYzyf8/lVFJWIYZPLdlfJ4xz0B/ziljcOSu7J/nUs1uNhODnpj160ttbsVJCkk8DHr6UWFboyKUNFnI6dvx/z/kU6AC5AwcY4xz15p0luTkScHkY7/54qxZW8ccTmQ+mCeD1o8ieW2qLmmWRt2MpxwMDPXr/AJ/SrQdQeTweee3rQt1E4Chh82D+IPX9Kr3Uh3tlgT/PrQJRbd2MuGaKRmGCDxjtiqzlctlQB7dP88U57nbHt7+n+fpVaW43xsck7e/QnmncnlV7jJi8rZHpj8M1EzDBOACKlRhKMDoPXqP84qKQtE3UEU9Co63uM+0lic4XPft/nirMQaRtqEEcE9vWqkik7iOd35HrU1m7ZJzhyAMjj1paLUomjlaKQgNg+1SyEtCw5yPX8f8A61VyG8wFskDk5/OrCSh/lGSD26fiaGJ+Q2IdFLdun0/z/OmI6wo+VJGM/jmmOwExU8445p7siwjuf/rmlsTF6spMx3uxJAyOvTvxUQDEFhnJ7fj1qdmKupA+U5Pv/npQrqoIOef0oKWtyEyyE8nH0py4c4III456EetPb92Syjd/X/69EIO0luSwzj8T/n8qCba2FyApQAk5xx6VasrUSKckEZ6nj1qsYm3cckdf1q5p6/O+4YHHX6//AF6C9ERTEqxwTgH/AB/z+dNi3Mc9fapZkPnv6E8elNiUpyRk57dhRuO2lhrAiUgNhcc47Ve0nd5cmRuHvn3/APrVSchpSAcZ6irum4jiYkkA8Z/+tQF+g5p/KmycYbtxUckgDEkgHrkUpQOzknkHj3PNRDduIPbjHY9aCYJ6tjo3AKvuJ4I9aY7ls5xnp/OmuNoYA4Xge3emSyM0XXnp/OlcnW+4m3GeeRgc9O9OjV2Us3A/n1/wqKJnYFBgmrUHGd+SRx9ev/1qEx9bkIk2o3JAHQevWkHGXGWPTH5/5/GkuW3uygHAx9e9PjberKCQDjFMad3YYZGdcEk45xz056VI0zeWy5wP/wBdRkMoI5P+f/rURKCj5yCMf1pbDsLbblSUhsN0yO4qvL5gfJbcfep1JKuAcEcfWgwkYbOR/kf0pbiSIQWiKsh5Pp+NONzuAAHHB6deTTm78gj/APX/APXpTGDCCvX/APXTTCz6EK4jk35K4O7gkZP+NXINRuIIyI7iUE91ds/56VQdTKwGcH+lOiwjEMcDGM0ehO27NGx1S5gd2S6mEh7mRsgn8e1Txa9qMDuUv7nnBx5rYHPaskTbcqpxz2/z7VLHLuO7GCPTPPrTDV7M2h4m1FiVa/nljbkhnJyantvFGrWrZi1GcJ0Me4Y2/lntXPBgrHIwaTfvcAZ9TzSiHSzOul8darDA8YuS+7ruHOP8+lZcXiS82ugkUox5yoJB74+v+FZkRyCDyTxj65p7w+QSQcjj+Zpgmth/nbmfA5GD2461A7rHOSTwcD2/z/jUqyYLN0BwOaqgB5ST3OfTI5/wp20uKL31L9jCHnc7gQccf5/z0rQtF/0lVySfTv3/AE4/nVC0AjkGGyCAOOnetdbZVXdEQG4O7ueKvocVTew9lOc5ORwPzqWGIXGeFB6H1P8AnFKspWIh+Tg89utRW5zIQ3HzZz9P8ii+ljAtNJ5fHXtj25pz25ZSRwCBz61HKT5pJ5JwRj/P+ealgzIpD8DOPX/Pb86NBRbjsReW1qxO44Ix9asQ4UsQAQcDnr3ppjErSBNxCnHt/n/69NiUoxBBPAHqO9UtdGS3ZEwcEcZz0HoTSLIIXAwST/P/AD/SpViQsCBgDn/H+dJKyliQM9V4J7UttEEXoOEfn71DbB3IprswYRgjBGPc/wCcVJHhIeAcdvX6fyNRyOqEkgluMZ6Zp7aGUU5NtksMZ2uijBwOfXrRLATsA4I7+tCzAyKdoBIAx7/5zUryK5ChCCP1HuaN9xpSUvIdHGjZB4YdD2JpVgCs248dSB1qOWZFQrGpjJIxmpIiJickkdP8/lUtmy01AhUchXxjJA6gn/PPHvUEWSxXHJ43DgflSiJjJnqAf8auwW3mozK2cdcDv/kUzNy5WVQRC3AGTx6/570pQQopJCbz+tWPs4jk3AAnA5Pfk/ypLzLhEYgHrzT2FdNpojggMcbuCCDxUzKZI+GIxwDUkEavbMN3cc/Soo0Y70MmUBwo7ZFK+gW94jLeUdxGQSAT05qeQB4zgg579x/9ftUUzMibSQe/fpngf59asbgi5VCcdR+dC8wkklaw2KRWJCgkn+E9utFtG7E4Yk55HbNJ55D/ACgAckZpPNaFc9Sxxwc55NN67EQXIm31JAjK5xxjAq00xIhyBgDB/DPrVdnWQOwOMAZB79aaLsXJwCQB/iaaMnDqiSSRYzlEB55Of5CiG4CyOGBIAyD0HOcVWbHPPBGc988j/Gp47dxADzjpz3ot2Nbq65iW5iiaEcsW/iyc55qKJYkVi2SMDg9R6U1mMeE4IOD9PxqFgpZ8scHHapSsaNN2sOuXUhiigkHOOuasLLhFLgAoRz19arW0DPE2WUliACePXBJ/GponWVSzEFTxnrn/AD/hQTViralp7hmV1LZ4GG9P88VWNwQr8cDA9PXvVdbua3UwqolBP3u4FSjZGpyA7DnJ4xzVvyOSGjEmLFjsIKY4Xp/WlhVriQRrGBjHUkZ5pbydmUDocZwOnsaitmkjLkgl1GOvNRY6XLmWhNNDLEzrKhTH3ScYPPY/571Eiuzg8HHoeCOc0yZnnyZHbPAUE5z6/wA/51HsYMcMRu4+goJpE7yMkmwcuOrenXH40CBnZl3Yzgc85qOAZcAsS3THarSzFXdWyQDx+I7U7BOb2Q1R/pQD8jGc/mP6Us0QhBKvz1x6VFukOVxgds9Pep0imlhcAb2I4A9M072OfdsV2VrcjB3D0HPeqphWa3jJJBBPI69TV6GIxQ5HzOo59ehzj86dCh5C43HJ68UvU2jJJWiR2ECpbltoOSQCOcHPX+VRwxKWlUHA65HHr/gatwErlcDHU/0pbZo4fPZkDMEyAOMnPH6UgV4t2KOyYMBFtZSOSetNFqzXYlMzhxyMYwfz+vatOSMCTJZVBGen5Uxljwrg47U7laKNytYRhZ3LNsByCPfnn8cZqBcySj5vlPPBzkc4/QfrWh+7ySxHAwfX2/Cq8jLB88ZOeQT2poybTGSxgrvBztypJOAfw9aYC5IMWDg8gdxzUjyCaJiYwCcHJ49f8KgjcKMqxUuec/59qVjWlPXlEKPceYW4H3SeRnk4z+lMSYWu6MggNg7Tnk8j/P1qYzyAOqkYODzjJ+v+fWmupkjVigJJwT14pGzSkiZQrREJwNoLZ6den6VB5pUnbwAcepP+f8KkhgMYBHfI+lV5UMZycg560PUhWUrIlYqH3KmOc/jk1JbRhHctyMZ9Kji/eZzwowOfTJpcBldgzdcDPoKEhNp+69wldTMihsk8468VJCiOshYAnbwPzFVojmQqfmY4yR264qdVMMjhuUHGAfx6VWxztdhsESOHjOW4ByKkiVcuccrwpPU/5xUVs7h5PK4LAAk8cdcU+FpXcgR5YE8jjPvRogbcldjQZQSzEEHt+fP4VJIBkYBGRj+f+NNiJZmD4yOCBx0461MDGFXBHJxgc+v+H61JomuZWIYk3hwSeOmeKkhQLy5G/sBx60gCpPsyD9BxTmhUzAscEAkAg/jjnvTSY3JRvYI5FkEhTI7ZI575pUSSVwVyqIMZPQ9akiij8gKBlzz9KSRZIZSSxxj8/wDOKb0MI+97xG6MQse4MW7nofamTB4VHlgBzgcHirMc6SAOdwC4ONpxnkcGop2DA46jj14ps1hLUFmcR4BDkdxSBZtnmgdwCG6HmpUtSsZAYgeo4B/zipmJSDYXD88evU1CXVmqnze6iuHBiJAGFYkgDByM9P51JJcCWIJnDbeTj34pggbyHXnJ4znpzTPL8mAllyRgZ707mbas0x0D+Uhx8wA79Tj2qQhhIGYhgy9R1quIsAS7sFsLg9hn69TVhQIx5u7cOhU9e4/ShkR03JIw0junQYz+Paovs/2mWIPz2JwM+w/Sm28y75MMx6Dnp7VYjIjDyIM59O3WrtbVGbd3psNjtUijKttGcBexAyfeowJrVnTaJFPIwcjH5UoSMStIrEkfw9QCe+Peo5Y5GIIkIAxyOAc54pprsUkrqwiOfMLup6fd9OtPZlUEwqd7HBHHNNJkMZG7IUHk4z+NKgWN4nUE8AkkHk9yKh7m8ElFomjnRjksAyrz9Oab5yXKOSDlP4h0PWnTFRKwC5LDPtjmmQxExugAwQCQcY/Ci90ZKyabREUWXLu5PGOBwckgc/gKg8hkKZxg9sc98VbARQUOWDnLdgOuMflUKyFCFTJCHqeT3NSaxle46MsgC5bPr7c/5/Gkt2UTFRyOeOnGeP60ilwoBY5JzuPXn+nOKVIDGwdEBxkZ6evFP1Jck4WDYXRsFQE4HrjtRG8YtnX5lyvfv15/TpzUttCBGTnJySTz0plyY45k3IWjXrt79aT7GlPSFyJfkc7WBDcemRzVlA0isS20jHXio4DF5amQ9cjJ5OOcZqS0liKyEvkkEAAfUD9KEQmkyX5HiYEgju3r1/w/zikjYhGMXI6/lnGfy/WmWvMTx55468UsBZSTGAeSufTrii3UpyvoSRSyShGbB/hYjtx/+qkaKNcsR97Iye/4fhSxMu1F2lHBIOe55x/n360rANGEaM5DZU5GO/T86pnPFtO6I7YeSR5ZJ3HHHbrWgWYlM9BwQOp696o2ybm+VuemD368H8v5VZt5DvCtyoIHofemjVySbTHTSs5IRiCAMZGf0+gFRWlyWMkc38WQGBPapQ4t0kUAFuSCfTJ7VTETyxlpFwpGMDoeeaT3FBRasTTiIsgByD3/AD/woqXesLeUoy20HC9aKk0jseNwWqohZ2yOgH4n/CmmNdxcnI6e1NaBrckO5Iz2pqW7MxZnIGOMdKyPoL6W6jjEI1c7gcEDJ7df8P1pfM2KegXjjsRk1AsDl+hYZIz370kls+DkEZIA9+DQ11IhJbMsCVXJYDBxkUSymQEldw9vXrmooo2jTaWyV6H1wTSLM4LE59PXJ/yKqwlLW6HwxCVic8DnFJLbtHMcHjrk9e9EbOVZkPGcH/P5Uec8p2thin8qVi+fQlQRtHkc4HU1JEHiX5RgDnPbHtVcuqKQBknnPfqf8KnS5RUC8kHHB7cn/P5Uhxlfcb5IcO7Nkj170yUn0Ixx/P8Aw/Wnh43nO4ZU8YFLIRg5XATHHfHP+NHmXdN2uQIWR/mOSeR7VIQJVctkEcAjv2ojdJLcfKVPTApdsSZXeTg5x+dBPPZ2IEtxnIYknv71EIWVwGyFHf8AOtK1uLcuIjweevap5oIwvD8dcdqXoF0jPkiClDu4IA/nVe7i8oAg8E+v1q8lspkA83IHGCPyqOe1BU5IY7uM9eKNik10KAKumCORxwf60tvCYmZjlwePX6VatbISMCducgY6ZBrQNqLd2UgcAdDnsf8A61CfcUn0MdssT1GRjmnW8UgI2qSTgDtirQjCSY6jPU881aKGBy3HHAA70aEx3szK2PK7B1wQcf5/z/KmPGwyCMcDkd+a0Uhky2OhJP05NMkjAJbOSP5Uy7W1RmosjZhXLZIA9afJaukjx4+Yc4xyOT/9arKRM0wK9Dgj14qYxyxSSSkHBHOaHpYyi3dmaYXChSBjrUjRvtXj/PNXFjd4y+ORjBPTrT423gh0I7Z/Og1ja12UoYmU8/N7f5+lTRDbKcDII6e/P+FTSKu4kDp39/8AIojyV3A9Bj8f8moJRA5YucAY6+wOaesyxg/KQen60rY2kjJK4z7ZzUqFGhc7SCuOoyD9KsbatuUMh3JBxzg+/wDnirltKCpUtwDg/mf8P1pscAVmc55H4d6kjCEKCOcZ3CnYzi9W2MecFCqckcZ9KjhmUsdxzj19eacsZZ3AJOOx/GlIUHds2twPTNSkW9PQgmkDMQB6jj8f/rUIwEWG571at4VJbAwQc4PbNPltsJg4zx0o2C6toZq5DZAz3p0MjmRyc44469/8/nU3lrGDwQR69cVLbMkmBsJJ4+n+cUl2GvMqyyYJYKMHjj8ajD4JJJA647Vf8hGJXsefx5oW0RkIBGc/400NdyirkyA8kfXr1qSKRYyx7kD61bSzRGGeTj+pqNocyMNmMdQOccmjYG0Vg2A7YOP1p2d8YXP+HNWRt2ujLnA64zSPHGTwCGOOD+VCJTtexV8tRyTgeo/Gnxqqq2OT0p72xyB19vzqSKA+W2TjPrzRsNaIpiIBWbJzkVEwBz3PoeKuC2KqQCT2/n/n8qhltSkhHbj60wSTRV2hnOOR0x781YRNinA9sU5YmSQ7RycYNWBCFBBGD60l3ElfQqkYuATgJjGfXrUxEYJK8EDP9P8ACneTuIx2OM+vWmvbkk/MPb1PXP8An6U0yGug1JTgt6cf41NDMWcMThf59eKityclcYB5/CrG1V6ZAIHX8adxcl7sLkZBwAAAOOp79vwqkVLSAZ56VakRpcqATnuOnemvbmNwSdxGPypt9ggla7LGn4LsWwcYFdAiExgKdxA61z1ujliAcH9AM/8A1q27JzCBH5e4HlnPc89Pamjkqb2JJZWj2bsY4z2z/ninJO2SdvyDuOuOacFEnyj7oxj9TTmUqoRCQcY3fnTSMLJbkkyh4hsYg+tEdxtgkTOTwfyptqrGMpyT7+tSxxkRup4PGePU0ugo7kVvcSoW2nGetXUg3RdQemfXvVdESJtnLA8+/cetWUdXOQmegP0qlpuRWtbQeCqsEfnIOBUcjBRlRgL2PGKtyhCkbA5OMe2M9qaU8xmc8/yFBh7TQpyPtUnAA4PFWbdBcg7iGAGf50yKzd5GBbA4ODyKkAkijJhySTtY+lO+ortK4GMCRgvDdQePenQxOXc88YOe34UwQbiMvlsZ4qSOcxP5m5uw2np3pM2g7q4+eNZ0JA+bHPt6n9KjizGAxBIXj+fanpK0jfMNu04zjrzUpPklipBVh0PXrQl3DnV7IjWc3JwAFQY+UdelPiYqHUMQWwcH+tVlnSJlXksTwAOvPr+NWY2LTfewByfz6Y/CnvsZyT3ZFIzmdVLksOc9u9OMrSAqVII4PfP+cU2Zy1wFXkjuKaqSQKQWO7OefSnsNLmWpOshijBJO0gYP1OPWgsy7+TndkDuOtDSPJARj5wB/OkIecs4Iwqg4zz/AJ4qTVNPQREZozv5J+72qffJ5YDYz0/DJ/wqpl/JZwScHoOnep42ZoCXBDqBgd8E0GNTm6CS7zKBkAN0xwcd/wCVK53LnHI6Y6d/8agDRtKo3E8YU46de9TsTHGVJJI5x1xzQDnshBuIYBt/QkfnTrdDHukI3EcbR071UScb2yxU9Dj9P8/WrdtI2GLE4zgH+dBWsVcjjz5xw2QeWHORyatJOXXYrfKMn2z0FQmAZcRkou3HPJPPc02KLYCwbJ4zj07VV+hzNpu5LErtKc5IAqKSFpWAzz0x7f5FOAaU7QeB1P5/4U93K7wuAxIHbPehm1N810R7SVMLnA6fh70skqbQgVgVwtIltFk7ny45PvU7KrMFGMHHXocetK2hEmpNpDHIiTLDkgY54696qtKXyBk8ck59amnmSVTH0I6n2zimJ5ZIT5sUMcFFu3UcryTMikArwM9TjJ/z+VXTHEk0pViUz27j6flVOIrHuG7J6YPUVIZhGpCOSrYz29f8/nVDaT0SGqmWfIJQEHd0PU07ywkpwxyBkA/561KxCsVzuBHX86hWQ4BySAQMfn/n8aV+xMVy6MSCcGRwi5Ycc/jUk0kb7VxzwCPx7e9JEoa4cZ2cZO7qeKjVfJmjkUll6EEd6krS+hZMii2K5yex9OtHzoVZSVPr1H4/lVbe4mfdlUHJOOvoKe8xcDggdOPqaewOKauWpbogM4Uhuv06gY/WoY3MbBUYseMlvX/P86crB5GbBYDAJ9OP8/nSuqebvGc+/ToaRK91bCPO6MQFIyNxPXvionbzGLbmQgdOcU6AxRAmU8gYHGSf/wBWaglYhsKxGcDnqf8AP+FNrsFJq+pYaQvFyScYHJ/z6UqXBmnC8EZyO5NVJpCrbMYPTk/0p8Eq7k4AOcZH+NUDTb8icyHznUjOSQMZJ/GlchULcnacYPU5NMcIkshRsnggH+n5UwTtIpBbIPBBxSRg1qJ55AUbcJ3oQtKxGPkBwPbr0p+9SgDHYF5z+PrVm3WJY8D5scnPXFMcbpsgwjTYY4AAOPqcVFvcTtGgBRf4jwfp/KnXjF33IcAdcmkjIa2lfdzuBAGOnOf5g1Oh0RjJREQyhTuICA/L3+tOSUspBUYP681AttI7IgwEznB6Cp2t1UASMQAc4H1P/wBakCcVq9yVHVvmQcjAJ7HrSyoXG3Zt28j360L5Ym+XAjYn5c8/56VK3y25Y5I7+oNO2hLfM+Yqw26xzlyTu24OOpqIkQb8FmLfL36ZP+fxqwkwdxtbJXjHr/8AXpjspnVWXJHf060jRQS1kxYIZJGIOQOv06/4VO3mW2SgyDxyT0/ClEvLKoOzA+p/D/PWmyTYJXBPTjuOtVdEuFo3I7g42sAAMYOOvfg01IvLbC9Tzx1/nU5iIiyMsSc7fWj5vLGI9jg4I79f/wBVHoEZR5dhJrZnnJGQR1GKnRTxuOSvbuP8/wBaqJcvFcOAcgjH0qR7jazhec8E++aq+hzttsutKm8EDA6E+9Mub4bAuwFj3/Pr+VQ284LASgY6bj0/EetQ3TJ91jlPXsPT8TUtGlJJ6MtGZliJVC6uMbRjnt/Smq6oQGjwR1z+P+FV4pyGMTHJH3SO/vU4ufMJJB3yDDZ/L+lC1FytN2JJX3xEqcJnP9B/n3qGGdJHOGwcDg9Pz/KpLp4oYo1PzgnJHT1qJYkVQQCh68cDBJ7/AK0bFRjrqTG4hYvFIxcKv9KYwBs2hyxTcDk9fb/P1pUZJd8Scs3BPQ8dOfwqtsxDERyrMVZeT06/yoRVW62Jxl43YDouOen5VC10I1eMMCepX0HP+f8A9VSyTBVOEIQHA96gjTLNkA9/Q45oehnTi3qKocRF2IBPPHp7/hUlvcGSIgKd3AHPWkeVdoCgg4xkc9jmlQ+RDlVBctjB9OcH69aNTRRW44AeYxIBcqBgnuD/APXp4kCxqq8D16jOTVZiElL/ADAKSGC9vrVm2VJrfH3HOWPGD/np+dNIx6iyTB41z8zFsnFJHvd2JAA/+vSIvlKWbgYJGe4pJLuKc7QXULzjbgH3zWdzsUNCZwsy4GM+317U20R/KcZwQ3Hp/niq8d2YXDom8qQNp7+/4VML4s8uwBMtx6nnGKtIwltZD7hEjYtswcEHmn6dHGLQseGYZ5XkA5/+tSzxLMQZScrg4B6/5xSi4ifCjJPT370yad46Mq/aDGHA25HT1/zxUKyyedhGGxgDjpn1/l2q7LY/uyyrhycljwfekSEyxhVUmQH73QEHp+WKSKck2NiUxhhj7w59ueaRUJ3u+CBkd8dxn9P1pdrRswD5Y8cd/wDOKkMjG3ZJQuemT1PXFN6mam7WRVSVFZ0Yl4jwAegPfA9elTWpEEeGxljj079abHbopJDZGAfb61Irea5DNlB0xS2ByctbksSB9ylc5xz0702dRCN0YwPMHTr71NJbyXUJWJMJxlsEdOo61n3NwVYxjI6BTj196L9DTTcsGNnmdgSwySD09anRXMbNjPJUegP+NQ2sbFAoJc8Djg96sPcEsIBGVTgbwAAT/jxVWtsZJNpsrQYaQOwwuBkDp3qSOR4LkqeM9jUtoghDLnkjG4kds801ImlUzMxBH3jxkjnGP/rVLfQundu7HTCNrlYySS3GRTiwCCEZAH4nFVwTu3btxGSGPUjnFPicoC7kAc4Y88ev86n1OpU4WuS20JnnmdiN4wAx7D/PFFOt8hh5TsCM8nvRVakJRPH5wxQEMCB2H4//AF6ZHDK/GzaAM49s1aFsUYgsR3x3/Ch5CrKGdicY3dvb+QrK19Weo5/yjGgCxnBII5x+dVHt5pZAC3ynPPOK07YqQwkBJ6Z55608qIvmX5v8n/8AXTMKc1Fu/UzorMIhb5m2gnpnv1H+fWnCx87LHIB55raWVUjYbQOAD9ff2pkUwbechiB2PP8AnpTasaOWjsYbQC0+Uk+3rjmkjt+cjktn5e2easPCzSGVmJX0Pp/kfrT0JuCdvA6cnnv/AIUkKcndWKUlo6ruPIHG6oXiDlipC7e559a2JIiA8R5JxznORzUCooQlsADj/E/pQ12NqdSJUijELtIwyP61GTNNISqcHtnrV1LKEqWLZDAfU8n/AOv+tPeHysYJUY6j8R60JaBzJSu3qZ8bESldp5HKk96WdSxLDaGPHvWhHCruSx4A/qaYEWPduO5Dx7mgq92ZnluoGBhvX8TkfjWgq7kUkkH64HWrMcayEKoyi889utRyoqMG3bu3HAxzQlY55VehTnuDGw3AYA+v51DFM7SHGAjdc9qsx25d3O3cW7H8s0+3tSZyhAAXhvTNBUaiUbtlVXKI2OoIHA+v+fxqQXLj3BB6irzWShm7jqCPbNVxaeZGGHBHGO560rF+1vG5Tm3tInBwRn8sipAJAgyxI24545zVl7ECNct8y/nTre337uBkYFFhRqXVyJZAEKsDyMbj0qqdyBsHcORj2rTubYHau4kepOKgls1V3UDk4980rGim3BtlMStsBTJYY6fU/wCfxqYzSkHcTyPw6n/61XodPKxtjA75/wA/hUc0BkXB4II6cevFVuZRqLVEIuXVCm0A9femNdtGuMDJGMk9+39KXIRScggcY70PEs+FQgk8kfX/APVSsbKTIYpS6MhAB4/GkDSlCVYbBUiWTq7YJAXj/wDVT1XyHYMTz69KZCnfS40uxjAI3HgD1+tTJnB3cjpjuahK78sGAb09KkeCQqJC3J7560u5ola19hHYsCrKQCMAe2TRNKscKhU+YDnH4/4GnQGSRdz8AcY/P/61Rzr5mz0GMjrxTS0IlLXQiWUgPngEg498n/CpIZlYFjkA9qYwZQRjI6/qajjA3MGGOmM1KRbknGyLIu42LHkYwMj2pGcTkls4HB/PiiNAkgGMg9f/ANdMmfYCP4eOD3HNJ7lRa5boU4mRlBY+3cj1qO2UL8xyMdSefypIz5coPY5wPz/z+NPJ3zbBxgZPr/nmi3Qalo2PjkhEgwxJYnk/rTTNljs7ntzxTlUiMjkkf5zTPlQgNggY5/GnboHN7tyeRiyhiQO/PrVdSxUu3PsPx5/Spf3bufmJDcY9Oe35VJMu1cDJFSyla2pXQ5ZwGwTSx4j5fOOmfapY0EeHK5bkgkc9P/rVFKvnE7+CcH6df51aV0Zc1nZA8qsSE5AwCD6Z/wA/nUitlOT8vTH4n/ClCxgD5MlsEikaEEcfKe3HTnA/OlbzGp9OhJEiITuYnB4NRuylyBk8dT9aWS0Y7cE4Izg9altrKPBBY9jjHuaVmxe0jHqQxRqZQD1/n1psoMbklhg9h264qSSHDHk44/rT3hbafm3EDpRZouM1uiNFXG5hjjp+f+NCwh5CyjIUcZ+tCW7uh+bGBnnn1/wpiW0wB+YgAHmjl7i5kP8AI3MTtwMDp7Zp/kFVBGQBjNR28M8uMvgdMnv1qV4pmDRL87df/wBVOzD2id0PLYBKnHb+dV32FnXJJ64HSnrZTwopYYLZPv1Oakhs2kJJGR6Dj60NGalGMdxlpA5kVgcKxxt963mVQhQZ3N1IrMt7WQTEA4HXNX9siMrjgDA4qrHHUkpNNEioIiBuAHf1+v8AL86m85SQoUYBHzdeKBGJlI4JPUnv6/yqd7VIyGyNm3GB09xQ9diFbVsbujkDKhAHTPp1NTrIu0r9KrBMHfHj0zTgHBO4/KCMmnYhPsyaExxCRixdj90/yH5UtukUkq9eOo/GmqFKEHg5yD2/yaUlY8HJJ9h1+tUt2ZTV46k0sasx28jGc9uv/wBb9ahS5ZDLEeQcc+1TeWpAYcOeAOxB61HCgVsKMg8fU+tPqRy3gTRTAg8YA6DvkGn5YsD5mATk/WpFiCqMAkD0pki7uWBB4xn0phSgmrMjIJbdggDjJ5z1ouEZlLBsEdMDvQ0bMrg42jv360+Ji8RGcD1/H/DFBtpCNkRwM5iO4kjPJ6Y5x/n60peKBvnUlhwM9Mc1K8sS48v5j/EDx+VRqEeRAUyexznuagygr3kySO3Vl3IAX65p0amUMW6jIJ7+xprLIu/y8ALx7c/1pbctPuUnZkjJ6mqsZ89nuRM2XAwdwwM087nkIJ79fWpZFP3BjIPpnPWkK/IWAJc8Y98daLDhK+jGkkqSDnHUevJ606Msse+MlXznK8EH2Pr/APXppAQEKMEgZPqatDiNAFwCcn1PoaSNk1y6FSJ1ig8tV+cn5c8gntz+dEM4wUdvmX5Rkfp9KnZSs581Np4C/jVXyMTvgAgn8aRLV4k0kI3KwAYAYwPX1FM2CZmQjPPGe3WpImKYx1XkVXQs9wc9GySfXk1Wxzp9wMTSjD/dGPxqxE0bDYjD156g5qPJ8wMMkDjae9WoohEXVlClhlWHXPv/AI0bDvdaMgmDooUEgjvxwaUSeVCVY5faeB1znuabDILgbtpwOeePXNRYJuAQx2+31qQjHWzJIELMCzlRwSRz6jj8v1pwxLM4j+bZ+fOakyFyFAIH+Jpo2xKWGUL8keoGcU3oaQunoK0IZDxg4xz+IqIHaoY4IHH+fyqZCzSEhgVPp6VHFAZnY4yP84qhcttWIiBnKhclsA7uBj+dSSwhIn2cEfpkmpooMAtuww70t0USEHhiccjOadtDNXbuilZxPKsm45bPX86bNGYRt5xkD8c1YhkEZZgCB9eBnOafHOHDgkAetQ1c1pyu7DHUvErDLtnGD/WkVcRyFsHHGR/n2NPjySRkkdc/pUjDIKjkYOR25pFNp7ENq5kLSEgjAH4D/wDVU0ku6PAO1R0HfvmmsEgtkXkYGCByOp4pICk0ZAOBxjPUHmnoZOOnMh+7eQueTjrzjtTSEVTH1xjJHQ+lR+cGYIeqjqevWnRkNuI4HofqadjNMcykqeQiEg569OKaFO1U3AbeeMDP41LLkqSDkdPf/PWmfKXKsR6CpOmNpqw0D5yHByPfIP0ND5lUFcFgSce3PemoXWJixwqtn8KELKr/ADYB4x69f/r1ZirqWjGDZJJuYZJwMd+vGDTp41ldyi7ApyBj/Pp/OnWuFJJwVHPpUg2ncx5J544xS0Lk22itahWVGY5KtznrjmpmCyzOACAOmKjWLeELFduc4zz/AJ4qZiiZO38f1peYpRSZGELqUX5gOT6nrRaKFiddxyTjnim7w4byzyePXH+cURJ5TsGbIBH16UdTblUYD4/kAYsGckgqfYf/AF6WGIoSCQFbHHX6fyH501iEZsZJPHP4/wCfypUaRkZRJtIP4nn/AOtStuVzaai3CPEpYAB1AJHpTVlaVBuOTxyfbP8ATH61Ghmk81XyRkHd371NHCI/NQg57epGaa0MZaLQcsi7kVOSOTkDH4U6ScsohOXJ549Of8KbbxeSCW6DHB6//W7U6JBG5csDgfX3o06GMF1kQxxhJSuCDxg+tPgbM4ypOG47/nSKDcEfN0Ofp170AmFzkYB4B9c/jRqdF0noSLMGnYkbVX14ycnsadINkpI+ZD69aUxFHZgMBsA56/jUQbdIVB47Dr60IOZN6E0aszuzHLAABj2HNLEjjee+QAeCangtysTlRn5c/wA6qQXR/eF87u2eg/zile2jDlvGyGNHhyz/AHc9+o9KnCDcCSCBgk/iTULMA5+fh+cle/ap0ZFTa8m1xgFSOCOafkQ6bhqVpVZZ2Gcr2GO3NNj3BJNqgnoOvvT3mifzPLDFycfMOPSpPtBUgfKoIGAuQKOgknDVIrJMQ28jDDjJ+tWPMWSDlscj+dRMv2hgAvB4z07c06WMLHHEnABwffmnsNyT3CaKJflIaQ8HB6Dk9+v+frUwcXMeceVgZ2k8HnHH4U0BlAJ5UYHPXioVLuxXbgDOWHTkmpNYNcrZMk6KXMZ5A5I/HFVwkiOpyuwnccc5P+TU6Hy0cheTxj8+tP8AsStAJTkEn5sGqRg5KoNZXkO4Asd2MDjbzzUNzbyB0CysozgrjPr3/Kr628Y2/OQeCD6/U1HNGplBQnOOvoaVuhpCyWjKUbPBIYlLFj/EBnHerJmAjG0MSQDuPY5P+FAt2w2Wy55Jx0Az/wDWpIpBJCqgguCSw64GeOfWjYISUovuOTd5b5beGbJHTPFPlEhnUkj5F4B6ck9KakSqzMrE46frUyeRNGrF2STbgjb15x/MVRhBK92U/IZDJ82A2TgfzzUca4jIAJHXA64HfrV8xBi4JwMY561C8Zt8FAChHB5znJ4qDpUrv3RojLDKrsIPfrjkf0pFhdJDuIP901LFKzRMzKM9ADwaVQ5cZJwOvcdx/T9apbnNLqSRh1xwCpHI98mmg4kCkZxzx170jc5ABypA4/H/AAqMs0VwhZguODu9KryM4p7tlyOUqrb2LZ4VSc+tNW4KuwxtVvu/XoaasStH8hyW/wAT0oCs8hGCQvOFHPHWk9jRa6skWKPcW2kOuRuzULQqd+1+Dg7TnPf3qV2EloNhKOBk+v41AgaQAgYPTjnOO9LoZNO+jJgJY0BCqpIxx0PXpzThlF2ptwoB9TnnPHt1/GrFsY57cLIxSXrkDPPY/WoggjUlZd/qx4/MUbjho1oLDqRSEBlwcYz3/H9KiOJbfJUEBu/fk0ySRVhfJySAFqMqDAEKnDDO4djUnXyJ6IWCZYpXIIDnjjoKnaUNGpQAAEkjHB557/WqNtCIykTZeQsfmPPOSR/SrhUxPtZcDuc5A/z/AI1V3sZctidwqxIWAdmAJPb6fjToihtzHjYFPXPJ5PaojmSAbeoGNoponAYK6s5OB7j/ADzUvyN6VuRrqOYhtylQoU44PPPT+VLFIzqV6qOcsM++P5VEqskpfkAnlT24wP5VHbxyxyuAcljnj0pLzRatGJYmZZJIiwIAB74/z2opi+ZbShg4coMZP5UUXJ9lfU8/kiEkzSAkAcY9fSleEMi5UlfXsOaviMZCuu3HOev5054jcgsoAjHXHc0tTZOxSito5MAJgj8+9JPbCMIA2STndzn6Vdt4gY5W6HqKasJmGTxjBHvWi2JTVygLYhj0x6mp4IFjViuOTj+v+NTG3NzE3zAvjkdORSWcG1hu+7joen+eKmxXNfQoyooyMA98dBTbeyCIzbgHPRe3+f8A69aLLHltnPzA7ccY74qKSIPMipgKOTzwDk0cpMZN3VyCOHc2HIJA6+tNms9ySKFGFGc+ue9XZYFjy6yFhtAO3oOT1pY42MTHIz7fU0FRkuhiJZvHIhOduO3TvU15CWVQg2Hjg9T1rQkVsnHPbPbvzTxEYSWJUgYwPei1g57vUz7G1Oxw+c5xz2xST6euSobIz+VTgyPKdpwDzx0/z0qSO3aQNvzg4JbuKVgjOz3KMUEkWWQgqMg88nrSRW7XADElRn7vX/PSrptD82GYheRnv7/59qlhtxuXzDtVsDcfX0/lVWuhSmpblIQ+U+O3YmpgFETAAEnnPfGTVma1DLKFdSV/nzzSQ2wWFQrEnHOeg61NidLXMq5ZgNqnA9R9aWA5QqAQSQc81emtHdclRtzjj9P5U2KJEjYMAP8AP/1hQlY3Uly6FGeJ55DnDBQOR0PepYbfYhAOD1P+fwq79nTyyOh68cD/AD0p1rbqoIyWJ/E45oWpneyauZtzGy5Ycnp1pttukJkbII4z7c1qXdikbZAJLDp0Pfmo4YVSMxZ5PfsMn/P502ralqXuctwJDxZAwBxk/pVU8qyA8nvjrya0JLNwDgkbcHjoahitVaFw33uMk/U0WurkW0v1M+KBEgKsAWPXt64/QVD5AhYlTkn0rVa3EMR3YJxjn68U0WKlkbcQR1B/lRvojWNS2jM6KTClnbk4/HniklXerNgHPT0rR+wK0pYrtHpUlxZIsJKjLnBz0pWE5K90YkYLKcgZIHNTxwlo1APzI2SM9R9P89a0IrPzkwowSOKgt7aRg4B5BwfrSWptGreLRWumWMkd2Pbiq1xmLYR82T19Of8A69aS6cWcu+P85zRLZow5w4/hIOR9P0o3M/aWVkiowTaCM4I556fSok08yAkMSev4VbksJBgLg47Y4xmneVIwCkkADrnHrwf0o0Fz+7ZFeSNUjcDJPH49RUC2jXJOOdox3561oRQHDblyG5B796ks4ZI5OcBR6/0oaNoSahqZq27kurYyD39KRLYxM4IBPYjmtZ7TzpyznI7gfWmTaa5G5DgDjn8aLGaq3dmUS7hG3DgjHHf/ADiqZTzwSQQMYz+eMVsjTXYMFGR0JH41Zh0BpwBHGcjkoTx370bjU1F6swktgj53YON345NSSuZInboTz2rfi8KXDxux4AGMY46morXw9OXdX4AH5/jQzaE731Mm1QSq24YIHNTJbRqgcnPbB655/wA/lWwukLGjjBQY7+uKpmIk9Bjp6nFAudSvYdBZxy4U4Jbsf/1f5zS32nR2gBBycdulPs4SGLg8jp9eaJJmeRlZiSoxjtVcum5z+1d2ZYLb8enerEUTRROV+Y9T6HOf8asRxksQRxz07CnAKiOBkk8ZoiZ8zbuU2QLklePX09eKYYN4AVix69MetWpVYwv0OcdetLAQluQVwQQM9c/54o7mrlZaMqmACPaXy3Uj8elSEkRYwMDjPY1LGm5yXC8DPeho8ggcDr/9ehO25kpW3IBHuxnjHepreHbkqeR359TTkhHlFVfLjlT+NWoLfbFuHzkctjt9aTC/QpmHzScHJHH+eamtF8sFSOV4x+dWolDNhgFAwTmoX+UuQMjj29aVgTfLYb5W64Y4ParAjxC5Jw3HSpLRQVUAtk4PI/8Ar1I5dWOMElsfhzVJGafYit1KNng4qdipUHqGbBB7CkRMMS3yjpn160qRFHKZypwT/SmrNlR21GzDCEoQCOgJ69en5Uvll4C5B3jHy9c06O3CybSNw7j+tSKyguq8YxyetDMoPWwkfJIPJx36g80nlYZjnkYJ/WpyQi+YQAw49PWoUnLO+3GMfiB9fyo6FPcmTzPKD4JUZGO4oQb1Zh0GDjrzzSRyFbcZOSMjHakjTe4ZlK9Rx06mnEiMvda6li2dZoyCQuRgfXnFRh3kxuOe3oM/5FS+UI4hjKjGf8ahhSMh8sSTgD170NmqvykiyKEbnJHJA/GmKUZTk7Qf/r1FLG8TMUw4IyQB3H60rwlYyRx0PqfpTT6mMoy7km0SxMueR0OOaZHIyqFAyRxk9c1LFD8gwfdh+eP5UPCQyGMZXHP1/wA5qXvc0vyqw4PIilQ2SeD/AJ96kWFk+bOeeT6/5xUaE+eIyee4/wA/hUzuclVyR9frTWhzSV+gpIlnBJGwcEjrTHLqH+8Vznnp3qQwqVIHAHfHuafFcBYtpUSADGfT6/pRuTFuIxLcOhYN8vHP6VOZEmjXGQVwGz9eM1WgaXcScYJxjHI/zinsW2GRTxnHtjPXFFtDaLb2HySLMxyeeOvXv/SoOY3c4yvXjr+VOIKxjoXxnA6AU1lY4JOduOf0/wA/hUlKcpJsrbgobC5J7en60lsWIYjA6kA1JCjPcndkIOgzxxxUsUe1pSnzEc5/P9aVtSk043GKCyAFgccEfjVmWVJ87l3lOAMdM5/+tUOzdj5RnGef60io0bnkFzx15FX5GScUg4iBVcgEY/AUyziKyEsQUPr361LFbcg5yDng05VxJIOO360dDK+o9NrFhs2jng9ev/6qZMwyckBFH655pd4hByMnBH+fyqqHxE+VA7ZPb3pb7m8G9ie2IUCNSSu3IPpTRIxTKDYOSwGSSf8ADj9aiW4aFWVlBDAcDrUsTBYgpwDjqeuMmmgm7q5PbDzLVpcndgY9BUbXTyhIXwSFGD0piu0UTKUBQevfrTgU2CRGDrjP48/1p+hnFuKfmDBuFC5NNgHlxyMyAkdqYs7knBPru9KVUchmJyp6n154xSZEIuMrMQXKjJAIJyf50hmdE3A5B6Z7df8AP405IgW3MSAMjOOO/wCtSCEyIEwMA8DHPXtSWhu3EXmQHAVj0OOlRwOEL5GFx256Z5/lThak71Z8gnt/n/OamjAwUUkngknj1FLzFtGxXjR1nJDF8+vf8f8APanRMAzA4ByBz07+/WrT7CoKHAXg1X8uNZQu8Et0yOSKrpcwUWnYmEy7WjIHpuHQf/XOKikQyck5K4IqURxSxnBXfzx06Z70zaUQA8heMfn3+tNK5Ub62IJnaVCeg7/nT4SJWKsABjHv/nipYoBI5XABIz9euKY0iCIDy/3m4jd34zRfsZrrcqsGO8Acg4HPHf8A+tUphZYRnrwMVJ5XyDHA6++aX7xDOMMvQd+tLqUpOwW8TiF2HOOvtSIguUY55XjHfvUwEzIQCFBHXr/npTFjki4c4KkZB9P85ofkUVbdGR2+bHPX6Uo2Su7A5Y4AI6U6WOSYy+XIpjz8u32PUfUU2GzlSMyMVA67f8amx1cycdSSCylJeUjci4Gfx/8Ar07yss+G3dgAeQe+f896I5DGyqrsGPOAMjv/AFNEU6qlwWLO2RgY4HB7e/FO+pi46XuPt2KROc45A5x71FMc4xJuYHPA6YzUMG55JdpyDz7GiGEBiAAvJOKehnpfcmhnkBPmgEY5z6f5xUhKPIQnA/u9v8/57VDJGdpC5x6DvSW6FUOAQeh/OpLTXKyWOTywxAxjGD7c08vlXOQEBzu+vUVE/mQQzEKHPAHvz0p0DPFHyAUYAFev+e1A4NNajhdLNAJAu1TgZPQgZx/KpoGLIwOMrnFVwoYnZwF52Dr3Of1p8L+WrrySO/pT3FJa6Fq2nYROC2GPYd/88VBNCxAYZcdMZwelSQoRyeT0pk7iPKlST/eFLcpS5Y2T1IXTLnCjKkAfifSpFALkOoJH+f6U6JRsJxy3IbvTQVEhUHew64+vp+FG1zW/NZEkVoC42H5Ryx/Go7wQyLIvIyMbH7EZ5FM85rYHa2exP6D+f8qjMZn2nBz2qkrHLObci9FbGZXKthQB8w9f/wBYqNYljmHmEqCxAP8A9ehGlgjMYkJzzgdO+aRn8y3Ic5U5OD06EcfnQt9SG21cbIQAVGTjBDf/AFv8aerNDlUVWfGd56Dg02zTycMeQD+YH/66SJ2mmJC4VTx6EdKY4y5dCSORHR94zjqf8/jTpQyxAE4QfwjgnrzURkEUnK4ye/vmprhp5YSYwPl6E845oS0uS5atIhmmBRMZYjnpz7fpTWlVUGcgkj6nk8U22jlck/TgZII46flU0n7oDoS3PPb0xQJO2okk7pKdowSMc4z+NRRqSCyZQjgj1OatQ3Y8p2kw0p4Ld8c45psVyqKyAAIRj9TQ7W0NKV5bochaJl7huTxz+NOJjEwdOSeRngfUVUE8pndFztwAD+dOt43WSQSHLHAUnrjofwpJ3WpThaW5aCttlcnIcfl/n+tQO4CAldxA4HI9asXExD9NoxjjpmoS65jyQxzgDHTrzTRKlZ2QscxkiLMnK+lPjOVHJUe9Qs0nnluVI/Duen8qZJcnzmBGcY447/4UthqN27llt7IPnyTg8elRiPzJkbqFwefXB/z+NKJFliVFbJU7T2zzSRBQWB3Er24wfY9+1DNGvdd0TEldy8EDgEc09hsmEkZLBhjjtjrUSOZRiQ5xyAOmOaIJF5AAJHOe5GT/AJ/Kmc+qWhKkKyAgMcjj6UkEjWyE/ey2B6Dk9frUiEMcnk+nc1CXWbcrfIMgA989B+PFLULK3mPQtHOwbAByQRxjrmnSsVVwkhbORwMilcPbRYYByOnr361Xt5lTeWXJ9Scc80eYRTeiHGBmRmdiSeQTUkUinMcrHAx+Pp/KmkvLHuRgpH+cY/Co4R5lyHK4HHGeOvP+fektTa7UkmQojy3DyYaNYz1z16/lVrTpEEDOx3AEqB1zjqc1NdBYyQNznnIHTGf/ANVV03Mqw7iEDFlXPGT1IHqcDNJb2NKrsroJZ9sh2OYkUZ3Dr9BTbGJ3YNJuPORu6ge4qOe2Z51YsSg525wDx/k1LCSyncQoz/D9T05q1HcxjLSxLch2JUttVec9yPSjTJPOiLuu0SNhe5P1Gfp+lRSzMgcHkcfT8anjhckDhQMHPpU21uPn92xYtPlLiQDd/fHr370VISCVJAzz9TRRYnmfc4loFMqgsAf0I5Bz+VN3qkzYPUjp07//AFqsELHGGIJIG3PuelVRET8v8fJJ9MetUdFOXRjJWcMyHPPHHTP+c1LDarHbFZRjoMDr9f5VJFEyxofMwDg7gcjvRNEdxycgjIx17/5/GkgbW6M+NdkzZYhMk5P9fyqf7PG/zq3Tj+eKkWElTjDZ9R71JMhJVUBVmGM5yO3X8v1o3G5KW25EiRxqcgHH51HKq4LI2Sep/MYqSCJ8MGBB6H061MbcCMIv3vfoPX9KNRRaWpWtrTzVKoRjue2cnH505d9s5jkILhf4e2c9f0qVI/KLYYA8UIhlaQNwygnI/H/CjQcNdStJE0aEvyOvBz60kiJdwR7iQEO7IPXg/wCNWJYGdAM7jjBP40kdsEj2s3PTpgCp6le8tivGCrMAOQMAdj9aFm2KYsfMxGcc8ZNWHtvsm1iS+eD6d+gqpIhM0h6DOBjjAofkQo82pddVJKL2Gcn8c4qsD5oK89jx9aZBCZGw2TnofxNSwQsrMA2AOcfhVX6C5WtyssaSGVSdhHf1qZFa3CgEFWHr6f5/WnCxDAsXIJwMdj/9emSRMjowHAJ471K1NHtqiSQbuAeg/CmmGMwLyS5z7+vSrE0C3MRMbgEDoe5qvDA6Rqud8gP5Dnn8KGtbhF6aDY8KhR1APAH61OFWKM7cYABB9P8AOKhMed5dgO/p3pyBJYtxOcYGPU1SVtyU+d2ZKJVTDsN5Ix1wDyf8aoPCJbkuqMQpwWyMDg9vbirMcGWIYnHf0HXFJtWOQ7Twfl/DmpeuqNo6PyI1mkeAbz+8HXtmpEibIXPUcj196QoFvGEfGMFuM/5//VUywsshYksOmMY70JX0JlJRImiZEAPzj1+h4pITvlJbkdRzz0/+tU1zwjHAJBwB2+tRW0RwxOOO5/z71Zjd7sVk2tlcZHfrinhTHE3OSfUc9/8ACniEyA4GCP581AmYshhjPHvUJ20Zq9rkERYI4BwAQfrSMpDAAZyRyOBSSK8a5+8D6d+tXLVWmh3suMDqe3UdPwppdA5tLkC8Mc5UAdB+NJIAymXBiXoF7VIIi2dwAJBwex/wpts3z7ZUDoeMDgDr/wDWqbFdBojRgGLZ74HAqMKExlRz3xVhYdjEHBC/ryajCH5tvIJORQietyKMrsCKwJzwP8/55pyzNyCAD0/WrYtFltjhACuPm6Edc/1pDaIIxIOQeM0NWNVJuLTK6qGBIBJ6fzqxBZlozuJByDjt/ngVHsGTj8c/WnJK+CBwBwf8ae+hk+5KSYA6g5yRgdO//wBb+Va0E3msOfmIG7AwM854rFJZwRkgggZ7496s2zujkcgdAcY9eaNiV76OqgtnZNzDA6Y9h3NRXpghgd1mSUYxheuc96y3v3eAw+YUPQtuwQPUflUMtsIol2cpuxkknnnr7mi2hvF8trCXMwnwQMHGCf8AP1rJkhC3JHzADAweavhFlBYMWPHfuCaJIRJuLv5m7jjrUov4XdlDy/35XHHBxTZbUOxJIT3PXip/L8hyMk7V4557/wD16a7b7cZ6e/XP+TV9DHruVlkVFcN+8B4wBjuaUGNFduUQ9N3POTUogAjzjjg59cUluhZ24+QZ/HrSW2gnpqV1uIblWiQZOQfbv/OiaPBC8+nHTv0qwtokRJ2lgDn05/yKmYF1Vs5GcADr1o23BNNablKEA5GCMcEY5pShDsigk4B564HX+VaaWeUBC/KzFSO4xnGfampbqZDkYPTn0/yKq3Yw5tGpGdHuQEbQSeo9s9qsBAm4kgAr0PQ//X/+tVt4UGSFyVOV/Xn/AD60gjRlJfhlwQPcUcvcvm0TRU8sPDszjj8Tz/8AqohhJzkE7eg/OrB5JA7nr1qS1hEDMzkHAGN341NjSMtCKFWVZCRg4Ax3xUqA+UW2Entnp3/wp9xIskZEYw3TI/HFWbaHEXBJPr781ZlJtK6KixNIgcE4BAYfiaf8ijAJyP4u/wCVOchFcbjuJ6Hvz/Liq77pfNUZDYB5/SpWmxVny6kiyiOJmJyV454xxTxH9qTAIBHfPI9qglV2+XI6Y9OlWraA26g9wclfzo9SItRj5kWAX8t+gGcH2/yKUQrbiQDcSOST/SrEluplaTdkngHkf5//AFUqgO3OcdCCOlG2xd3uV9qmPGCw6j8M81K8qAAsCCO341KIG42rjBwDnrUgtVkUknyyDj1pqNiOdOwHdexMY02LjGMZJ5PJ/SqsdusfUbj/AFyamtS8Duucg8Z9OopbeEzSYfgg43e/NDsWpdWNUMGwrEEg/n60kg2nhi+OR7CpZpPLnIRS+3jd+dEL+aQp4zySBnrmknYG1JXRFJOshUqMEjGR071OttMkRG4FiMDn39KesDNGQvK+oGMCmyo+9lWQuOmD7etLXqHNzK6HTRkbM4MqrgsOv1/LFRwqZI3Dkgn047//AFqmtxKFBXkkYPU5x14pBK0UwkK8L0U8+vX9aBws1d7jggRAm4sBjr2/+tSIVMZUcgf4mmyTq4MkQwhPKtxkZP8AhQr7Jd23KH9RzV7HLJXJElCAqADxgcYwDn8KCTKmFG1enHPPNQsURTlgM/d6kCpYWVYSOC/97J/lR0shLm6ETNhBujAAPbqeaWNniuCGGe4BqcEtE4chTnIJPIqHcwkJ3At0Ge2P8aJG9NJXRMSv2V2OAevTHc9qrWYJWQg4LkD+f6cVMDvhCn7/AEx17/8A1qSBliyTy3THvnikuxk/haRI0Hkyjfhiwxx/n0pJU8tWwfmAxz264qW1kkmkKthj05OCetV5d8c8o2j0+owabOeD5XZhEWRFU43HuR1piEozMykdOR7U95JYYDIcEFsAA5/X/PekD7kLY6ckD6mp8jVW3IVkSU7cE+56/wCeKVtu5V4JJ5U9CKIAofLISB/F/n61NMN6ghR6fz/wptFQk2weCMIGUDBA+nfkc1A4JlAODxjvxTuVVwxGP/r0sAbe4OCPU85xTFJW1I5AH3oOe1MjQwMOhA4wfergiLq3OMc7u5yaasYKsGwD2/z/AJ61BUZW1GlEiOCScY6etTRhdjqcD9Ov+f8APNV4YFaQqJC567cdalBkVzkHbgjA6+2aepTaeqIZEAXG7I//AF0qMTESFIOfz5P+FKVMkbBsq3G09fXNPQ7bPys8hvlboTxg5/I0hX92w7dgAgEkHPHT8aC6J5vlkkkDg9M/5FMkmMCCPcDnjA9qjtwzRsx69PcjNUggubQcxf7Ox4R2PzHue1SRpsVFGA2MHI56/wD1qh3OTuyMDv1NOScbpACQeobt+NHkTZp2BCIiS3JYgc0kkm643Ywo4I656095lIZHAWQYwy81X6DfjeSfXGT06/gaY4u97FtrxSSAMHpnvmqc7nOMnOc570+VhFtIXIPOO/X/AD+lOimt8GQjdjgZ9eadtDK0mNmdoF3ct0H15qSVldUZeD1Of8+1Sb0mUKMHjIP4f/WqoIvMIycgdR+ec1PULW3LMlwIgBvAz6dKhV1KkHBHTPUA84FNby5GRZCQXyBxnscc/hU0UTJa5OAegB7kcU1roPToIWa1jJQA5A6ZxnnmktG3ME3bnYZxzg9c0jTmYKo2qTyT+FNWZxDgbRJkHI79e9L1Nk+VaolJRtwUAEd+/wCFRxgiQoT14z+dRxqWmMh6jnJPSlZcyZ+82fwx603YTata48yRRzKqnB5LY9O1PtVB83JIOOP1poijTzGIy3XI7emP896WCEJAx3ZY9Vzyoz/9elaxkmn6hCJdkhJBA6ce9LHMEDPyQMD6n/IpscaxuwY5B756/wCcUyOQguoAKAY+n+f61I7vYkedmTCrgnk8ccZxzSCWQqAxJIxyDxj2FNM6Ky5G4njHTjn/AD+NPJd3JiQtxyvHv/Kn0NKaG2mDdSAsQD1qScuN5R1GCADxn8qS3QzK0qj5MdRjr09frVcyxQuR1B7dKEXLXYnMryEjABOOR0zU0wk27C2B1yB7Gq8+4bBnAxlfftTlldLViQGbdjPc9KRlbS/UkhZwCC4K4AwOop0KlZGcjD4xk8461WtW3oZVypzjJ5z6VdWQMhVXUEg801qPWK13EMW5Rg8HGPrUbyeU4UrkquDj60sUZy2TkcYPGD/nmmqqpPls8nAb86fQNHqxySbVDMCQfl/n+tNkkEgCqOvHPBNI774iF+bHrRZqMh24PBOeg60JkyStoNPyn7pyuR+A61ZgcJEDggHHT8arSxrGXkXknHTj1qVJzKCnBHXnjAFCItb1BEjuHL7iSOAvrVhJXjDDnbgD3PbrxVeMqrMFG0DgMKkZmEaIDg5yff8AGi+ljSMLvUWJjbIwXjIOWJOOvGAKasUud0jYAPfqcmnja7HLcfkOM8YzR56+YisMj/OKYODWqImZ23gLknkZpUyjEtznimrJvDllOCQAo/HFTqQsQfbnZ8uPx4pW7BG7REkywoN653HHTPPOP69KljZklR9hYngdyMdKhYcI56env0pZWJVghYAc+xphe++5PvMsTeYvzduOnWmKvlsgO3d1OO3Wqe8lQ7g5BABPI54Of05qZZpY2JdenQ9Tip8jRRSd2WHJOWPJGOT1PWpLSNZEPmDK7cYPGOv/ANaoYp2mcsUyuMAE9/8AIpZLkJEA2MA4Hvz60vI0cbq6GvbCIHy8E+nQ0nnL3U8Y68etNmkYuMLwOM9zTlUMu5juYZHWjpcUf5WLBDLJEJN2DyMde5/pVraIA7udmSByevOBj8qrWjskCbjknv6c8VJLiSLkgkkAgnr/AJ4oM9L2ZYEsSR7i2QR2qNhG4L5J8rDYX9KiDRmLgL8wxnrxn/61KwbYSQFHAz6VW5lazLH22HyVx064HU5J61XKCaNlVSCOST05NPjjWbAJBIwAP8/SlQlJz2J4wSMfSpNo2S0K0JZYiCNpAzj8T/8AWqa0EgiMquRjAXPYc/zqzf2omjAik/ekDGW6fj+FU7rz43jyBs2hTxjJ5z/n6VSaRHxNNlq0GHZ2YFj1PrzTZYW2MQuwA4zxg+wqurtHKr8EE9OvH+f51NPI7h2TjJ/+tTDmvF3GEtKwC9enTvj6/wCfzpvks7nGRjv1+vFNSRlkEeNx9fTryKnSMCN1JLZxk5569uetJvoQorciUSxXAkkKgDHTnIz/AIf1q5NctPI6YwCuMr39T/Ko/s6I/BByON3UdaSBx5pUgFhwMcAjmhaXHyuT0F86T7P8vLcf1opBIpjWJE3ueSPzopbj+HQ5sqGjAMnHXBqMxq8L7wcOMEKcEgdBn8TUuVnjfa2QMcn3z3pnk7V3bgVHp360W0NKb0diWKFI1RFYlFACqew9M/jRMsZEaK2G4Bz/ACzTQknUEADv3PWhYndDKDzgAr2NO6JgnJsitpF3uSdhDEex69KdLGJ5lZmKKnPPc9v/ANXtRFbhhubAOc+x561JsQqN2CM8UJdAvy3K9x5jsxjbLgZwOO/HHSnbJE3fMxGAQTwPerCxoZycliOCKf5biMrgbOnXk/hTtbUUdtyg7gRAIPmJ69z1/wDrU8q0q/vGKHr8pwePXnp/jSrA4yRjHoP8+1PwQuVHzDgHoD0z/Spt1N6clZohQmM7d24c84605txHI4ODk9fwqWOJ0jDchzgknkU9HWMksN2fXoKHoKMuaTK6RmeUqW+UAHn1pjwmZCEB3L2/r+n61cNuWBdTkdAB1qqHMO8gMecHj/P+c0bBH3m3cijimjAyMHOT9P8AJqdRsYMpLg5yFHOO38qsbzNbfKD+PU1EGQQBS2CeAPxosXzpOxUj/ek5DEk5HsOeP5VJAGZn3DPGQPaplhwzYXkcZPpk054opIZfU8jHtmntqZqotbleOLbECvJ6ZHXmpFDBWxliMA7uDjp1/ChABCeMkjHNWIoSkYY5IPGffP8A9amTT966RVubVpM4cD5QBj8eajaHylMW7BH8X+f881aDur7tpI/LNMlUTsGGV71F7nQlZWGJbnYQWBZujD2/z+tEiJAOPmcf4H/CnRykoccEdu/X/wCsTS/aknhO0Ek4wccEY61XQwlJqVkMhKupduPp0PX/AOtTy6ybtucjv/n6U+1gX5nc4x0z35psimIFuRjP3aPNEPmctQ8repB7YP15470Q25ZWfJK9B29f8KlAaUI5BOePlo3bGK9D2U/jT3NYrm1CIbnIYnb3H09KbNbQSxgEBj/dPc/Sp3DvCNqLnkE9x+NV4pBDMm4nIz+H+cCpsaxd9xfs6CNC3YYx37j+lMjXaGVTkHj8v/11dEK3IJc7R2x9T/hUZtY4UAUsHyTyc/570J9CZWsRxWqvA6YOU/h5/H+tVnssSHDcY9f5flV+OQIshDjd0x+HNVw5lztO5+MntT30M25pWKL2TIxbJYNyD6df/rUtvbtvKAFgOc/nWqyh0fccYAyfxppVLdsqdwIx0P50baDSel2VIsshUodpPU9utTFcWpXAVRz7k5ODnNSFw6bB9c9j1xTFUvCd7ZGe3SjyZblZaMrGOIRMQxB/n6U0RRw/Nu68c9jzg1atbBZi5cbl3Y59qkv4EaUoq4T1FLqZvVaMz4V6qWBdjn0yKmDEqyjJAwc0S2wTLLJg9AMdBT7UK29d2W9uOeaGaK0Vcf5R5YEEn1/GpVCyADgEcZAqIBkicEcdMHsf881PbRjKhhyRjP8An6U9HoEW92ylICj7R/nmhIiSyscew6Z5qaRN1w6qd7Dkdv1/GlWXzYw2CrocFCMEc/8A1qnyNm/duVzGI1IY4ZuMn8cU7ys2pA6DjIx07f596mcJcPtcYB55PIPOBUv2VIo2wSTkc9sD/wDVQc0paIqJGPIIYEAevXrUUaBQdoyOxHXHrUzSPMAFJA9Ow/z1pI4/KiG5gSecULTRmt7rQSQqqiNgSDyT3781T+fJxxzjPrycflx+dawjLoD94jjAHuaRoRu8oY3Djnn/ADiqsYqVtyCJJUYbyQTyAecc/wCf0qvKpgYgZIU5+hrQMexV3MGYcZHOeTUbyRoDlCSehx0qtLEbkZ5iDdFHHrj8aeUVFG1uozkenNN8tYV2ZyDg+ual34PAyBgDP409Lakz0VkV2k2INp5Gfr1qWRGDBWw+V+8etRSOSp2j5wfvGpIJWKEM2WGOMdetQ30RUb2VwiVVDfMQ4xTkkaOIgnI3bhn8RUQUxq7AklSMjqMc/wD1qkbY656Z596SOi3MrsYrfvC7AsScfr/hipDHvmbBKjjr1qRVRYA5+ox1J/wpu9nkdz04wPal1DXqVIIJPPZi2Vzj36+n5VbVZXZyzH0XHTv1qRAjAsFIXpn8akgiIJUdQM5oWpLUdmOVNqr1YjjI6+2aeXKRfLtBJ5zzxk9KiEpjRgquXJ5PqOcYH+e9NlSaOQtMm09geufemhNrlsiY7TErMTjnAx1waUSrhhyScHPfnNNfBVRnJBwccgHNKwGTIPl28fj/AJFXfQxTu9UNfbtdpAflx/Omxzt5yIIyQTk/hwKkhf7VkMMhepHfrTolfaSBtAOPm64zUX7mk7RWg2OLZ5ucjaN2O+Of14pVTG7YQwY8euKluHdWLISdvBJ7/Wo7UYUuuAOuPc1S1ZnGLWpYbzIAik/IVyfX6fQVHajmRgQcjv8Aj0ouI3nQDBL5UKeenfJ+lPj/AHczLH0DAgE59cChoUJJ3TIw7KAu85HOeffinM7XQdjtUKMH3pHkRWLFQQx4HeoLhisLrE2N3JDdOtT5lxqW0IlXbu27gBxjnHf/AD+dTb8BTnIwM+o5PP6Uy2QGI55I6egPenMSjjgFc4yOlCKnexGSjZL5I+nOaVHRAFOWLcg/ieMVMIQI2yvPYdfX/P8Ak01IDcKGByc5yeOB/KmjmbaHTDEWWU7enPT8KZGpAMgQDp1/KknnzbKrYDKxBXOPr/IUNcBUjBwVbt6/hVbijKWyJFZGLk5GD1H405BHCiZPJPAH4f8A1qjitw/X5emB0z/nFKdrnBOSpxjv/nip2ZablGwkLSi4MkTYPUA/lUpR7tWU8OvJPbP+c1EsggkB2kk8cfjThMkSN3Y55PPrT2I5dbDYyA7K2SBg5B/z6U51IIVCcEfh1qEFVUtwSePTmhWlb5cAYOcDk0rGyjpdE8J8tHUMWIwcH680+NlbJ5Ynj36k1E3yRBypLtgY6AU+EfINoyONx+tNdSbdRoKsW4xz1zg9T2qSSJQo+Y7h0UDjv3qNyquMxhucfNjHH+RViSYKFCqCMdug5zQNe8rEWA0QyQrA9O/X/AD/ACKY22ENvY4OD79TTDIjzlckdyT3Gc09pImA6EZz60EbKzI7dlW4J5IHB9faphzMuW2hzgDOSO3+frTlRBIWXIJAx3yRR56qX3KHPYng5z60rsajp5DzJyy9cHOSOc47fl+tRzI5DFXVwMH275x+tQyCfazqoXpw3GBTVuRtECn94Op9cmnbuKV0rDJW3zkDk+h/XFWGIRmG8gkccZ9c/wBKcV8pV25DgZ3UXNurQGQ9SRxnkf54/SoZvTaW5B5u7eSMYGM9D/P3pkbbYSDncDj0yKFBdQivgnHzYyMdwB+HWgDEhUvjHGD04p9Aa5pPUjSPEj/LgYz/AJ5pxCRxg7jvC529gcnmpQV8ssGyOpA4z1qszK2C3QHGM/XvT6GEV7zQ7LNgFt3Q56HrT5lBi4XCZxnoDnOB+h/OmRjkgYCEcA8n61IW3IiFsKGByOuRnNC2NPRjmAj2sMA9selKBjOe5zntilijG4KDgDJx6+n86eXDAEnKrg4/ShaGOr1KwQtICuD2yetTBCuFUfN3Y9O9NW4EZdtgbJ4xyfSljuAWxkktzhv8+1F7msSCS2Zi+WI3EnHPfP8AhTonCskZUgnA96nJ3uVJI+vOPcUohOMs21h90CpH7rXmV76JtwCnv0HpUlsqox3k4xjPoeabGB5gMjtkfqaS4JmLYUgqfccf5H61SId/hZIZM5C4YYzj0/z/AIU63KvLlxwF5btyeMVFbrjeQMAYz645FOLqiD5yVHBz0p3HFWaY4Issq4YDqMmmGJld/lJB/PHrT1QsUfGAWJwDgEc4/GrFtdPBAcjDHIHQ49P50ES0bsUzDJvVEUbDzuHAHPA/Gnxh1MqLjG0EHoTz2qe2gEYJYkgAjr9aihc+dt3E7fTtU26FwbQ5Y2W1ZACCMfTFRC0WSMs6rJnjDdutSuWlgcbSQTgj165/p+dPjiwArNgJ265p+QN2uyFdwVdycIAqj8+9PMbSE8fL/Pk1K8m7cAcg+gqHzGjcgMecc+gp2aM1LSyJkggto/3SYBwT2B5JzVSI7bjgDCkkge/vU4ZNwUAuo6/maa21JCV4HTH5/wCfzo3C7sQTSSR/MmRgjk9Rz61KZmkQnJBbnPQkZxz+lWGZFtiC3z9OPTmmEYXGcgrjP+fwpajVhABFCckEkcn86ZayKYACecnA5xzmombBLFiQv5f54qSM9GQYGAeKZso3TLUTIEUtyMY/mP8AP4U5VSAP0+bGPXr6VVWU4Kj5x6+h5NPuHkZj8i5x27df8KVjJ6O5OsaFdwyVzgqOpODUcsWYTg5PTHT/AD0oTcIgoBUNxk0kJMRck/IDjJ6dzRY1jP3tSBi6ISD0IHtTkjaaYBzgYBx+fT8hTpmMrKy4AHZep+ozSiV3Q4faR3NSVzLYsWroVcbC204B/P8AWkt9k0j5ZkUHB7nioLCdoZdshyT/ABdR3x/Kpkj8uSaXdwzZwPX/ACM1SObmcXZDt6xSOAgZAcDHf1JFStsLAqMbuCAe3IFQIeHJ6nBzz60q3AaXYAOcfMe3+eKNuhtTtJ3kJLDGiBHyVI47ZpzRhZcAMPlAXuOOpBqIwmPKM5Y9V9Rzz3qYR7Yg+4semD+NLXoatRk3YYFaBNozljg+o61A6CUFdxyG9e9XmUCMbs5AwML1/wA81VhtyhwcserelFhwk+pK0TogYYJPAzzx3NN2s8bKdq569jjBzgVLC+4lVXBHPP1PNBLbgC4OCTnv6UtyVeLbK5DLyrEEevIHNCxkAO5OD6fjQF+eUM+cgHJ6dTUy+XtPJJHHrk5NOwJxWrQyC3SNghbJHTPWpCG3FUbgEZOO2ee9LNsikwME4ycfnTgjOA0Q3dyAfc80dBNpvUBAIpxIHyOzA89xz/n0p6gElgfmPfvn/wDVUOC67VJUgZHp1piO+xstkLx9DRuZrZtlmDKyFCdxIxgdc565/CorhZdyJyVHPPbIqAX6DDOGPQZXk9x0/CrdnPDdsVDsNvUkfz/z6U7dwu7aFeKMuCxOD29uf/rU/wA82+9QQDxgdyT3qw8EaYUMQBz7iq7wcSCNydy5DEcZHWnYOaKVrECsI1Zjy57jn6c/4VJATKhZB8x464NNjAVlRhlgOf8APpUySobhnRiMcYPAJqdgjrFomeR0YKyDYVG5s85Ge30qGTeZgQSh4AJzj14FTuowBI2DzgdcmnTz+VCBxnjoM85pNFRcYxK8A8iV13ZduW5IA/z6UUm2WWcAHkk85wO9FOxPOnrYx/s6W8L7TknBIBznmmwyFoG+UrwTg8dM0CYLcMuQEUgccnvVwOsxdt/zYxyDz1wKe2qBLlTZUSbch3IQvBX6UkTdAQeRz3B6jj8qtxRrLuQgjaMKT65qFmcK207vRj7Zpb3NYWtfuQGMOxi3Ff0I6/5/Om7BDCFViXV+h6YPqanRw6OW4JHJ/Oi3ZZwyL2H4j3oXmZylfbYAPKUMeT0JHQdf/rU+GNLmNCZMvuJweuPU/pSLA0aOTgDsRyDnp/SorVMRSowAcgFWzz3qiVGyuiSSLbMyKcjjkdB/n/GnG1MSs4UOFG5ue2TUMcDMQSOhxkjA/wA8VbMxicKSSWwMD2J61KIXUqW5LrMrEH5sLgY46ilNuHyGJBX/AOvUl1b+bKXxtcAY29xz/hUil3VioKk8c/4VaVzaMuVXII5Q4aPsvPv3qATo+9BkhSTg/T+v9KmW2ffIehOMdcY9f0ps0cjK5KqF6Z9/f68frSHFppsdbDzYiN2OM98HnH9KSKLzWlODkHBIHHGf8/nUzQq8auoCgA5UdOv+TUlujjYEywIJPfuQKlGLTepXYGQFEyAMhuOPX+lCRqibFHOOPb0qfygzyoTkrwT0Of8AJpUQLEFBAcjJ7nHPSmyVq7JFW2kIYqytuHU9jwf8adGxRNg5HT6VLCgLhyQV3YNOkYKz7ODjHXB/L8qHqi6bcZDEZniVQowO/eoJGKqdqgljjngDtU0e90G7JC4+lOmfzCwPXggD8aSTWpvKavdFEErk9D0yOnftVsCOGJpCd7Y6dse/eq7xM8ZYjd7e5/GjYzxINgAI646jJx/n3otYl+87ofDGHQ5YgA4x2xUkqJ9mkwwLjAGe/X/P51GkS7lUtnvnoM1KEcxnack9SenU8099DOTs9NSOF2t4OGyehHbv/hTG+eQuw2nAzjqOanYFRtIzwBxx3pwX5CSMP0wep9OfwqrFwqJIbFKIw7tkKMY/X/D+dQyqrsHHzAY/GpkIEbBgApXrUfJxhlCg8DPPWk0XCSHGd1cbRtHTj0q1BGpViWJJ5BB5H0/z/OqoickucBeg/UVYt2yhI5A7e/8AkUoomo5bLYaYwrEjJPqTk0W1tkFtpKdCAMn0JFNS5YMxxk+/YVMk7wwttX3x279Kdi4JLUVrfZGcg8cYPUj3pY4o5WAkGVOOB6c0pvCISjIrOcfe5wBTg4fZtXZnByPT+tGtzGSaV7kM9nsR9rADqpPJ9z/L86hWMYHOTnOB2q/JNE6iNeD7d+eP6VGkeFPUBefrzQUr7yG25KoUU8H8fWmvFuV84A6e/fpzVgNGnzdiccfj/OqoYySv82F9Ovc0tiU3HUrCJiQTggEDPfrSIViOVU56555PPepZkUFvm3rkHmlYCRSxGTjg9MClY2lK8Uu5HKGNu4LAM2D+HNMj3MC5OCO/B+tWEgbaAWwjdcckU+F1R5SyEL2PeqXUlyVitbpl3YyZCkY461IYlMhdWaTuQQByfxqyHhWL5VwHPB57ZpqurhMHYTngZ5Pb+R/yKVkP2ikrDFhWRxv4b8+efy/z6UxIpBDKDxtB/LNW0G0l8DAGMt+n9KdF5ZikwuTnJHtzTWuxnZN7mVbpujGQQR6/j/SpmiRwWwCV65+uOR+NWioYcRbRnk5+tV0Pl71ccMePw6UvUE9dGEbYUKDknj0xSTNG8pwcAAjvUgAgkDj76nJHWq8VxiR/l3l+eeMUXY4JybuEW50EbpyAMMOpHvTbmPK7cYPQN+PSrMLNlmbbwPlUdfemAmZHByMcEevWqRo48sdRktuZEVmJwABT4rZjGU6rycnr0NARDG+GL8AYP+famoJJ1OcLt54xgjpQznir7simhWEkjJGcHHp601pRE4woLH16kVMJ2dnGwFOh9eOKf5SzM7AhQuCOmRjOf5/rS5TWL6kDQeYwGcBuSOlKE2uRz0/yKmHTccAqADu5Dfr+FCIJIi+VHQcdOpqbBGr0kRoGZCCMAYGTx3/+tVlbXzVIHOB0FNjwI8Ag5547cnrUtoGBMaPjd8pPcdc012Fz8zuQ7SWETklVHIPAPXipyw3lQAeAM1Hl9rRlsrnJHpU8afuGYEbun9BRtsDuyGSVbaXGeCMj8TSxh59zsM7ehzz35/KpPsokhUyrkDAPHbP/AOqpAzwlgAMdP51SXUy21uRx2y+axUgA4PtnJApqoImIlUSDPXnGe9WY4SWbIGFwN3XJ54pbjYEIUYP55qiobbjbeIRq7gDb1x1PfoajTcXGFKr057dasRQO1sAFJJ6be3PWpreIxhweSOOeCev6UraaFq0kZ0NtIJC6EkdwSRnrUsCbd6PhCBkd8jJqdJWim2YHA/xqOWMsxYD5umc/jUR6mqkuRjgGUnDAq3H8/emoq26MepJHPpTbaFV3KSSdobvgc/z+lMeDygT5jNv4KnGO/wDiKpnJT953IWCSEsWxjoOuaQMkhVccnnkc98/hUsUJBGB8nQdfX/61OvYBHIhBKuf6Gp1NeXeTEEQjUqeff27fypsMSvv3EjGPw60su9VCbsHgEEdRzTDBJbA7jgHOBQ0JfDe5LcuEjZUfng/lVNw5G7GD3A9f8/zqwkSyrlW5HX0/GkiUkF0YSFvlx2GPb3oimQ3d6j7dEeMB13MeATgd+agaIK2SMgHAyadskLlmbA68etPLvhmxhiO44/zx/OtNtwjHW6Jmj8oLMp+RudoOT3H+frVcDzJScEE5P1qGGRpGCqxJH5delWPmkccABRz+dZtmtN8vusbbASeZ5jZYfKAeh/GhSr5yMgHrzVmGJER2fklcBR171Wk2wK2VJJ/lQ11Lm1BisEZzHjkc5/Oljwm4ZyR/nNQiUAlwCeMjilF3g8rkYB/+tQvMxTdrolecNtBxnp+NABCsz4KZIGf51BHPvyV5A/Xk1ZYf6MGOAGOB696Lg7tDXn8wrheOmffmrFtceTIHA3rwDu6H8OlQW7mNcOmFJAJ646083SPlFXBBAGD15NDQQlyaskNiJXaUHluRxjGf8io4LaMMVfDMB+tCvIEJ2FPm2+o78598UyK6WPPGTnk+p7/0poylpsSbdgDAAYOPfkmiS2JJkAyAevX1zUcz7lLZ5HI/z+FRt+8TIYgjqO3ek9zqjJclmSlnMhA5ByPc/X24qtFGiTDAO8nBY8AdTT0kMZIY5I/+vUbkXBDk4APr17D+QoZnJdiwZC+cNgCnS5mjUE8IcnP+H51UjbYp55PHb1NWFj2tlWIG0j2z9KdhKSSd0V5pzlSoUKP4unPOKUQmQFs5z/EP8+1I6oCykZBAGPenxy+T+7AwRk8jj/PSkkVF7SCKIqQq8Dn696hltgS5bqCOPfmpIpS6swJyD1HTOaSbewK53HGcevtQ/IdtOYQYJySVPT6CnLFvBDDjjGfx/wA/jT4lLKnyhAvJXv8ASiad2cEcDIGOw60yIK6bQ9SEO08nGMH0p0ltuYhiMHkH1pq7G3kjBOCPUD/P86VYSY94Ytn8OKmwJa2YImN/GR1AHT8/wqMwKsoYkDufb0qzEmYzuYYzj055qFnIJ6gdM/pSErq6EfaVLZ9gajmJ8tMHD9CT9TT0VZI3+YD/AOtn/wCvR5IY8sQG7H9fwoNYwTKssqrEi7vnLY/HnHNWgESYMeMcHHcdMH8v84prIs2FIDFeQT2oRC28luT3x1xQTKyJJZVkJKjg8fkeKQgqpkIIUnHPGRzT4QCxx0VcgjjPrR5heILjHOc+uM1Vgi0lZkwCvGecbQT7VHBi4AHQ+3tUCuZQUI6cZPXirERKP8iEgj8hzn+VNmaV7sTa8m8YBwBSRlIiWPPTaR3HelUFvMYkgdAB1P8AnFQRblQnPAPXuOTQOGurH+e29thOzGcEc9TTY52uJAOp4HPH+elSswicHBOe3rzUNuj/AGly/Q+nI7/rjFQOS00JGgkQBhgndyPzpZ1WMnMalegPpnP+FDR7HKl8DgE57dac0kc21QeB1zyR6nH4VZEV3K8c5GSBtU8cgkd8U542IKg47/SrMjJEhUupKjHTnv2qKMCRM7fu8Z6H/PFK40k3oM8s7DvPTp1p+SIwWyAcDHTvQmHjMhOFHHqc9P8AD9KYZBcH5jtC4JHXpnpTNowa1ZDcQAtKoXcj889Rnj6dqtQoI7XO8jjbjH/16JQWkcqQCMdOvNKzG2Vw33T933IqOponeL0K9yUT5FJBbv6f5xQFMny53vjH0PY06VCsinhwwwORnPPal2mGNSowcnJPp/k09jnWiG2jOoKuQT2/rT51HzDcMnnjp3pJEyuwAsMcn88/0pIIwVIB5VRknjnmkXddNx1uiwghiCSc+/U0rxB2ztOBz9fSojGodmySMDn065/wq1EoXAJwCOn0J+tUmZWe5UZhvKuNqjnPrxVyJhHAMNuQjOB/WmSQqu5mJGfuj1psQI37TnK4prZkpJ6ktuomUkZAP4j2/lU6wrCFYHcVIOO1Z6M0TFQWKnBJ7Zq9akrncwYDGcehzSWpvaNtBomEl+TgDkA46CrE8wjmJKLsXnr/ADFVnISXfGNxz0/Om3F0k2Nx56H65NHkiYxaVyzFILq5c4AR1xgdB16UGV8OqpuYds4+naq6TB4gAMgceh//AFVPHcIilScMTtJHY9s/hS3Lu3GwvkLDEHbajnqoySPTJqOMcM2SAOTkZz2H5gVLJsmXghz6nv1qQgrAIyRvbnPtRsU76RRTFwXVCq528Z7Dr19uhpHhMQG9VdsggseM56irEMyjKyKGBOMDv2H8qW4jVlXcwBBHHsM0JdSaja0K1vCXu3Q4ORn685/KpZpGtUEIVgcgblPbnt+FLIMMdoyPY44z1/Sl+ziaISk8PkZH40gUU1cTzQbhiBkHjA78cn/PtTYWRt5dSQOcfjzxUhj8hdq5x69T360yNd0YYZyc8+vWqSMea2g9I181lVFKk5DdSOKhCLHO5QKSe2f8+lWoZswvgkFRgZ78f/WqONAYkLMGlIywHQdaGykrbF6KOKSHJIJx0Bx61Tvo2jaIrlQec9DxnvTWlILhjkYBGOB3P+NMmkknQq3IxwT0NMIpp3KkyNvBHOeN3cc9qtWzLBKFA3tngDqfWnwBYbdgx5GBnGRQGhlClTl1z7EGoBO10mTqYZZBkbjwfpwaqiKWWQuGwM42jpgHj8+DQZGkcqvLcZPHPsKnJmSAhGwAc88HOe9VcFFrVFaWafcojONjZIABHI+lFWLVWYOGILcHn8aKVx/Iw5o1lDSKiq3oep69O1FskkRfOM9h6c06HfJEdxCMBj1I/D3qOOJ1Z1MnmN69Me31oegtVHlJy8kUoVjnAHA4H4Gnu6woQSQXwfrz/wDqqtHMq3BR1LEc7ufw/lTpikjBRuUDjPT6U/IFfYSMR3UK4GGGdxI5H+cVY0+2UK2/IXpuB5J5qpbIyvIh5HUsemaC80c+E5C5BHY/Wn5EuXRF4lQhQuQFOce1M2xMxn3ZPTBqtLOxb5cHccH/AD+dWUYJAQw5bjHfAqUNpct76kkIWZCfu7WU9M4qvI2YyV/eOGAOMggc4I/rn/Cn24CZXkAEHd3xQJkt5AwJJPOO2BnP+NPYulqm2TJEsbmR87uBzkjuOKlZUj3MOS3AI/Kq63iuynnjJxUUrmVnVSUVehPTPP6mrvbRC5VysuxBsnHGc9fWoUVkRlYAj8Cfw/KnRSYCMW3t0IPOeDjP6f40RybBu2li3AXt+dRa92OMlFJR3FVUmURbflBySOM1OFW3Ubfvt2xjGOlV1lMUrA4z09h/nNSqzNI/mZ29umBT6XLd4LUjuBt3tEqBnPzepPv7VHBEiOXLfORjAHvTyhcFi2COfrUkUgWLjnHBBP8AL9KXkYwbvcZJB5cZyuOQdx6f5/8Ar0yOBfkc9XJwP8+vNWAzTQMXTKvnaexqC3WL5N7kBMhSOMf/AFxTT3Ktre46MMuFfCgnoO3Wq80sc07sFIYHGc8Yqy00krh0YYXjnA45H9Kd5D+Y5QcHlsfzp3voRCOrYwRLIpwAiYzgdz9agUgF/lzhcfj2q4VIjcMTweMDIqCOZUV1VSXz1Pvn/ChK2+w5NpWKyph9ijHGRjt7VJGPnKLuRPVzk/8A6qsRyRPDImza7EDd6YzSCNIwFWQsTg57dxxSWt7GTvykV3Ey2LnkvuwHU5HfH8qdBGCod1G8c7u5NOnZwgjAwgOOB/n/ACajXCDK9Dx7980EpNoWQpIMthU9R60j2SKg2ybSegHQjPNOjlXcRnaRzlevANN+R2VBkAHI9854p36m9NqMXcYrIku0KQMAE5yPqTTlKiZQBuzlgB06mpwC6SqBjocn/CofKkDh84OO3aoW9zacmoKw2VF3kDhu/bNETsCUHIP4VYRVeQHbk7TyeeR61XjLC6RmGAQRgc9c45/D/OKtvsYQu9RX8uYhGwGx1HU9ev51PG/zlCQQoH9aicqJAygZIHuelSrGglVicAY3DpkUu7Ld/kB2PMrnAceuajUPcNKG+UdR7j1pPm85wDlB3PcU2MmMu457Y659Ke6G1doIUJKKGLjOOf5Y9elRSCS2lYdCcZ7juBVmJvNBIQDp0/GlsrcJJIWbBHPPOaTL6XIZ8MqKQAc4Ixmplh2ynaBsIGcEA/UVXMxDkbQSeA1E2UBcDPA5600tTN3tdEyw7pPlclB6cnrxmnSRlN6HaPTnB+lFvNIh8xmwigE+oPQf0pvmGTzGOWPYd6GxNLS4FSYdrZGOBzkU+BE8s4wCB9TUSElGDZzjPv3ojiPzMTyOP8/5/lSJWiImZw3cDjHr1NPQqBkn5uenfrQ6OoZh8wPT/P61GxPljjBAwccDOT/jT3RKi2S7SEBY5H+f8/jTJTHIhUgof4f696ijYxkDkqM578/Sp5UM8W6FhkYG5eMdf8KlXNVBKPNcrtiGM7MEdP1NPgDGYHaOSCSew5/Wnrb74iR82cEAnpTIJOcAYZeMDnihmsW4q7JXURMHJx2GKhSTJwBnJxx64qwjfaHABHy8DJxk+9RC3n8vbIc7eQSeeKEraDm+bVDoo9xdgcLwcEdzTJDuY7BwuPl9Tz/hTovMWGU/eB7Dn1pI5GeIHoeCT09f8K0OaSb2IopggYMQM849ODRu2btikg45FSABsbsHodwHPP8An+dCExyMFBdXOMfU/wD1qzbGm0rDQuV2g4UjBAp8cSgFWxjOfx5OKYgG9zjgY4HI5P8AT+tTKFYEIDkYyKPO4kkRSxGJnCkADBx/X6VLYzENgclvXpxnpSm2kVC75+YAeoA5qDyl2qWUqN2N3b0x/Ki3UFoizbjJPZg2Dn8qmhXyCS3IPAA6d6SCEBDvwe+R/n6UGV0DEHgYGT2oZr0uiSaYeXtRCxyAT270qxgxkn+KobImS3bnGRnjpnJGKs7w2OxUYOO9WvIhONrJD28yMDaMA8ZpCPJjPyktwc/hRPKTAAmckU+L91AGboxxxzzTbEouzY6znkCABsYxx2xTJLgwTs2wFT/nNOj6lTniq8peUgkdPX6n/wCtSTITtoiRCyNLIoBbb/EeevNVVuTdRo6E4IHPbk//AFquQhgzNIwxtxjqP88Co0IVTESBznIHHWpRd3ZkcOYS+9shecj8f0pssySgNyWPTtTpnVYSjNg5zkD60lrHG6jn1I/r/Kk+5VNpJ3HRAqAUBP146ZpjOAX3neCc571KzmEEde4GSfXNV5JFjnMRXJIycfSmylNJXRK8XmRnbgehGMnmmBY3YBnYnHpwPw96WNWVZGOccYUdAPr+FNO7BKcL0Pr14/p+dFzLToMMgjyhGMNx15BHX06/zp0ciIQucAHd7c57UADyxu4HAz3oa3WMMyNnvmnYqL0bRLMoEKP0Oeh71Cyt5BVeo4z60Ro8qFSeQMj8M1WeQhzKgI4wVB6Ed/xoehUY81rFiMR26FP425z3U96WNHlDbeTkdfTmmRLugd3GCeR9KQzssLBXwDjkd+tLfYpqw11kycyBGXHH06U+8mMsfzucD0GPXmo7QAuzu2VHr1z/AJ/pRConaQZwOOvTqen5UkQ0+o+BQtuTuyV4x378U0hWYktgetNhsikuTJhCep6e/wDKrAtN7OAcoTkdu5560uo4qMdGyJViYkZweDu/P/61KcMGXGQOx9ef1qUqYsKo4Byf1qVflyWHHoDQl1OltW0IArmH5uVH8v600xKjAqxHPGeT1PSrCylA+BgMMcj9f0qvFh0LSYJUnHaq6anLdPSw+FnkeSIsXB556cnn+VRXOC5UY69B/n/OalR/LXI6k44+pqpMB5mSxYZ6+/rQTy80rIeCNuOpHPt3qMTYOwADB/z2pkQIZz2Bxnsad5SPL8uSTj+uf8/Wk3dFwSTsyeSI+QT1YH8MVCIygCjOO57e1OkdShRiGK857/54pIi0gTDccjHtzRe5pKNmNH7hwrjJPf8AHrUjfKRt5pHjYvtfGPfv6fyqMOVm2s7EAcA9Kd7nMo3bJ0hDMzMDvUHjpx9KYCsijk4UEZPJOc09pCCx6BunP1qIb3LjbkcfT0pdRNWHySJFbhVOOevf0qNXaK3SXd5pORub8ajkhLhg3zA8f5/Sn+UQsalflXPXr7f0pM3ilJWuTIxmQuwCEDJPSnhVkQlTluB+lRJAwj3DKgLgDpzz0psEZ8wsWYnA684wMf0H50hq0U2ibZuIcqPkXacce9OluAyKwXYvqOc1CEYAnkA1I037swnnuT/n6U+ooe9e5GrmSXgsR1+nWpFIKFScMep/Oo1KxKGB5OckdD1qWz2gfMRgn6ZFPuRJWaGxxGGPar5du56jninOhkVEaQL/APrNSRqkik5HU4A7dab9jBkV3wyA8844wQOaEkxpdbkRia3GYzvJ4P8A9epkV0tnZyrMT249h+GBUkqNLgKxI4HfjmknikyAOQvUfWi1ipPTUgZzGWxjJ/CpPJWK2MpctIeQox+INNMYkiViPnHGafajy8MACwXGOvrQjLo7gygBgME9d3rURuySpAJGQCf0/pUsjNJbAhcOGxkEDv8A0xSw2plyzrsPXH50M0i0lsOilDM7EZ7A0+FImcbgQhxk8cdf8/j1psQ82QgkEpjOMU+NFONp+XOMnpTISvqhltOhn2uu6FTkN39v6VHI4SUlEAAOcnvzSRp9/BU479jz/n9Ka6BnBLYz95Rx+tLroXZNDZJxEgkdCUZgCR+X+FSw2iyvI8T5HGCTiiRRtKE4HbPOaTDIhyOAcfU80dSbcsRZoFYkkgP0/DNSzCKEqN3LAAk9Dx/OqsZcyjeOvGfXrTniExQZwFJ68Y/+tQyI9mIyPFbGNMuzNncewzmoIYxFIRnJqaJw0JIb+Igf5/Wm7ViuFJcuR/D0/wA9qNTolLRJEhOV2ZIJIz2z15p88ZRYtjsSpHU5J57UwIZGO0EH+8fWkQsFKyfM+Rz+dSWlyrcbGjR4c9X4A6gcnFS7edpbpzk8ev8A9aoZneGVFjckt1HQH2P5VJMjOSUYqgUEjv1Of1quhyq12xGQxSNtJAbr696bNLEkmVXKngnv+VSvGZIQu4IByT3qOFflc4OB0z+VK5pBJJscmx2ZckAEHI9Pb3p7s4ARduOuT1x2/pUVk7zeYc5KnGev0zSujAHORgkc/X1/z3oRo17quPlcyBQCEGRye/tUj4jCbeWPf8fSqsYJjO84wQR+dSqdvBO8+o4wKfQwd9kSMroQwxnGMdvqffiiyVzOzMSe+Oxx0qKOaVkffkbTgehzU0TGJAzcljj/ADz/AJxQrdTSMWtSYAMZHGADzgexqpLGH5HIyPp3H9KsqrKHI+ZefQjHP9aiWOVYirBFIxtO4Z/L/PWjzQc75bCsxWFQRgk/e7mpEASHzSpky3Kk9Pp+lCvGwEfKsOckcHrUK/KjLuyBx6mh2FCTaLEcpa4fHKrzx0HXvTZG8yUOhLjocdvamSFVRAg5IwQeO5qyiNb5TOQRnOc9elSuqOhtRs2NNsEkaXaxQgfIOo6g/wCfeptxkYqflKDOD+NODYiClfQk55+mfyqvN8odlLN6nPTtimvMzlC7uhNziNnIDdsHuKYJREzx7t2QGHoD6UPMfLAMXAHU5zTra3MyGUKcLxn/AOtSBStCzGsWlVR049SM1bVYxaOBwQMfXOaqMfL2spJI46+9OMhZC2/I6HB6Hmm2YwjqmxYizxjY3LEDJxnFP2iGfAw6AfMxOCQfaoN6ALjGByc59asmWPyGYN8wbBx1x2oRdRWI5UMaFkAJQ4PPB9KaGWVQSn3euMj6cUsYR7ZxuIcAHAHJ6/yqC2SZdzDkEY+potYqFpLlTHZdnCnBQ8jnnv15pXtsbzGxAbk+pNSmEeXFGX+ccMQf89KnmHkuAOU/hPfFPpdmK92RWijPnhido6fl0pwkCCUsrAnGeO2TUgl8wuFZscAgHp1/+tSLHuJ5wKS9TolZK6HQs1wpMY2KBgs2MZz/ADopbdY2ZwSQAeoFFXynPqzEJlfcBkDjBPGfxqp5IZnVWJcsM9jxnrWjGjfZwHyCB93ufeoECR7zs35Ocnse341NhRkmncEYoQxJIHfHv/8AWomkNygVecHPHXODQsDSyrnlMYweD+P51LFb+UWZuQWyBiml5Exb3Ii5jV1bJ3ce5qVYN1sSeEyBwOcc5/pUsihCTggkYx17ntTYiY3MbMxPofxFASd3cg8j96VHrnPfHNTtGCMHpwMnp16VbtoVeZVGXPr0/wA9q29C8Fax4vNydFsJb+W2ALRQoWbGeCB1555+lK61NY0pTSaOdhtncO6qd3IH+fwoS2LFlZt28AD68128nwt8XxRh38J6tENpJb7P0H0/Ks258C+JoYtx8NarkcnFs2B/nPb3oTV9Tq+rtRscqtsyybXGQDjPcU82alXZeAp5atjUdF1uNnK6JeoIhjzJISqluwBPc8Y/GoLeOeC4W3lsrht/DusLFVOO/ft2/GnfoYypavQoWtukiEO7AccjrjmpfKBgIRywHGW4PU1dmso4Wb5JlG0Md8bAfhn6/wCTmomkjZlj3oqhSS2entTv1QOnZ2sUprVtgdTkrjIz6mrLW+LWIMSSXI68enNWrN4pQ8Czq6r0YkYYn0NMuYHt5VdSBFGQWcyDH0/TvTtfU1adrMhMA8h9oyV49h1qk8LCISA5X+7jOPU1rBLaaTMVzGZW42I+euc8ZotooxEYw6u0Z2+/4/59KiXkTCiil9i22aPG+VVcEY/z6CqYdWhI3d+fb/OK2BE7QTx7NuCNpPJ/yRUUunRogL4IbnIx688fl+tG5ioO7RnojxqQ3A4Oex9KtRTeUORz/e7U8fvZvI+6zA4GASRwCQO2M/ypy2ZIKsQSeQo/Gq2RPK7pIhku1ihbODlgMAYJ645+uapeS4lLchTkj1NXYYzJc+UuGLYPI6VJPaGJggkyeR7Zz+NF9DeVLW5BDEAP3jKc+uc0xovLnIClzwQSaWJGjlLOT2GMccGrqxLJG75xjBPrj2pR62MZQtaxUEn3kcnkZ9BxSrGvkgg8hsY9/erKwR7XYlgTjj2/wpq26QAfMXBbNPfYahbchNtHK+4L855zyc9feneXhJI+jkYHqOpFT85AKgAd88/54poiZJAwBLdcDkEf5FFujJ5bepBJPgoowCQCcD0yP8/WpYzGY3+bG3j360t9bSPsIBbgcH6nH9KIoiFLSJtGMevPPB/KqSsDTas9yGBS7MWwVbgZ6dalaBIXGxRnpx7E4/z/APXogtmkU7QxHoRgnnt/OiTznYc4I79sUnqUlpYpzIItygck4B7CpkVWGTyB1wPf/wCtTYrGZ5cvIXRTnBwAeT+tWjEyqSPk4yPTr3/z3qF5m3LZasquD5bIoL88HgetRRRGRfnGO2V79ev5Vbgj2oSSAeue+OR/n606O0drcOpOOpAPJwTjjPT/AOvQzKGvuoquGiYLGMADHqD1qNGZnPUHOOKfA5MrFWwDg8jvyKsRp5YlJOTwPTk9v0zQmDi7MieMLC4J9OnfrmmxgHIIyQAc46GnRBg2MZPT+dT/AGJjG8gBAAAPbqcD+VV1uTBXjZlNv38DhTz0PscnH8qfGjJGFAGR17881YiVY0bAPXP0P+c1G7s0jEAg7R/h/hSW7Ld2rNbCKFtyXJJyMY6A881WWRpJXIU4PIPt3/rVq3TKOGJOMDn170OERNoAC8jA/U0W3MrrYjtv3uULcEg47f54pViYEpjOG68Z6mk8ryMFSSSOn40R3DbXbHQ4I9B3p9NTNXSbRHu8tiBwf169vyqO3XfFu6AtjBzk1MGW4jZlO1weh/z7U0KcEKRt6g9+ppLdlppRHeSfMdc46Y+lIYFi808kjnjt/n+tSSb3l3K+BxuPHNOVw87Rpkg9WPfrVM0UuaxQhO7cAME85PGOuKsLI4J8wB1xgD0OTzU3lRxu2ACAMd+Sc9qgdQrkbs9uOfXvSXmKW/ujI3d5XQjYFGMdh17ZqTy2RNp+YNxu9qaF2uDuxnjn61NISYyxOTnI96HoVGKlLUieMq6jgADHA59s1EiBbsEnABBBxxUke2VsHg8H+dTRxhVbOWb1PfrU9LluNm0iuWZHZI0wHbdkcHHfj86mWdQCByQO3rRAJV8x3UEcBfb60iReUz7lO48/T/IoSuZWctRplZWG85ycKvf8qmbEUiHBJHGOnPrSQTLLJt2nIOAev5/lVp4x5nDAA9eOSauwpJFZACWBYj17/wCelMiRn3sDlQfrT47Z2klO4EK2Mcf40sOSzndhc59qm1tSddhyb4ztGMdc1YjZOPXr1xkA849qbuBzk5PGCfenH5UwMFyMEj05/wDrU9iYrUeu1i2/BJPX8cVAmS5JfABx0475p3z8hRgYzgnqc0iHEgDhiG4yFyM4J549B1PtikkynLmTSJTuZ1ZST78HH+fekYhmCAdBnJ6+lKrhyCMADt69abNI8jjaAQcDIHPp/Q03qWoJWQilkDg9T0/Pn+VV5UYyAgAHp+uasqSmV6noc01GJkUAYwQCc4PrU7bFyWnKiNrUz275B81eOnHcfnwacsIRQGzx3x/OnCI72/ekD+E5qFWlDhWkyV5yab6JGcY3TuIwVpBtPPAz7c5pWjVZ5kYMH2gqT0/D34FO2MSZQcnGBjHr/wDXpykFzGxBZTj6egz+VNqwRSa0K4RnD5bJ67eAD+NSIpRCpGAwxj05/wDrVL5DLMWKlkqs/JfOcZyGBPHUf0qbaEK4oVioXJI9+xqRI9oLEdOBnv6/5/woMhEGBgcj1JP/AOuq0bSuHLEAcYz9etDZ0xhzInkn8pBsXB5+veqylpYC5QkE9akuIt6hFJxjJz9TS8rbYwEHTNJhG0L3GiZWBTGeOmcZplvApU7hkHsegINKSqgdCfTFNiYyo+CQTzjt/ninuTzNpsmijj8twHBGefX2piSCCRtoLjOCT/nvmq8QLzBSxUjnI6nHbFWvngcMzMUPY4wR/n+lMmbbiiY3OYwYhjIwGOSR1qONpJJ1cDleSAcg9un5UW/AIUgL7+mTTftKoQEXBGeR6+9JLuStYjnd0lL45PbpTnZGBJJHtnv9KjhJlLMckdDUKjCycgnIwfYE4qm7bGtJe67smeZvLCRtgjnd3AyP8/jUUaFhgDB5P881Uic7pSct7kdeTxVuS6KRKSuD045+gpX0IjDV2F8xQpHXBB+vJ/wprx4BLMAxOff8qRQNhaQ4boM/j/n8qY9s0e6QuCG5yfypeZcY9xWi8yMjf8m7GMY57c+/pU6NFGqJEQpHcD+lV0LRxs2T1A/L+vFOAE0RIG0gj5fXnrUpmk4obPje+35ief51MFMUaj9PqcURowYM2Bzn6cVDPIQCxbI4HuetUhLQtKqhdxGSMde3Wq+clwRz2p9uBNGQRjjIJ/z7VJDbhVIeTO7jp2qTKNkRTEvgHkU9VWNAVYgnjH0OKS4laONiGDL0x7c0lu25CxHLDkn9KslxSQlttef5+w6Dkd6hu2kknOWBXoMdfyqcssQYRxgngEdyfXrT5CZlPlgoMdCe9L0Ih1IbYlo854HGCfr/APWqZ0UDeG3gjFNgjRFKyA4Ix796RExuVckH169TQt9TpaioDHl8xAgGDjNTwoQCu4k/0qPYN/Axn/69PjZg24ckHHP4iqVkYLVIWGILKQVBA496RVKlsA7R2/OphGY8liCWJ4/r+lMZQQUBywx0/nU26o2b5o2RFaojSOwk2gEfL75NSyTYXa2Nuc+1RxQqrNH1PJ/wpWhDhRkYP3sdcenWjbVGK5ZaMuBljTeCNh4/x/pTJJmMiqxBGM/lml2I1qV7DGAOOPTNRyWvkgNv+U8bf8/Slaw4ONmmR7JN7oGBx0JIGBj/APVTooGht2kZiT2PvnFKsgMTbDlxznHQ/wCcVJbpJcK4kPHGO3rTWuhKj1Eii84MWYk9cD8ajjR3Rn5KAnGTjPXj+tXrW2AjlkYngY6d/wDP86nJgjtCuzdIRjnpnnFLYtaEISNAm9AePxPXk1AbpYHZVQAZAHGQetOklUoE5D4z6+3r7U5JlhcoEDgd++MmmvMj3lsUwSRONoBHIA69ajJC4LAg9TVrzFSSRgMhuP8A6496Z5fmiNWwCgx7kdv5Cnp0HF2jqMhQyRyEc9P1NOgzuSIgFSTk0yeIoCNx4x16d6YkXlrvY7j2x070ty21a4iqIpCkjEKp4fv3HHPPapbRVIkEnIJAyTkd/wD61VZfmTqcH9Dn/wDXUvKxEqSBjGffmmc6WugogMIKhQTuB/U0qwr9ozIQATyevrUkUqDAYbn9AOvXtUTYkuCo49vfPFQWm+pJJMA5ReAOM9yKbsRZG2hvLKg59x/+qpYsLhSQB/MZ/wA/pTCxbHYdR61cSm04kK2yzknA55Ge3UmlW3dg5L4TuBjn/OKWYbByeDwTz15/+tTNxRcHlcYI6de9JqxKlpqiQJujLB+D0/X/AD+VJ5Y8sjOSP8aJA1rHESMeZwPpQyYVigDbutCCVug5mEduSmE916n1qFbjK7RzwBz1PNI0bzxBG4xyo70ksG2NDjBz+J5oWhpGzRY8rAOT16f/AF6ZGxjyeSO4HTGe9PRh5W1yxOOmcc0kCsu8Z34Gcc5IOanyNXCy0GRL5yk84znIqx5bZxv+VWDfpxRbOuHCjaBwfpQs8ZAViQx49QTz71XmTe0LDcncRuxz0PGKkKL5QAYA8cv0qNYkiJ3HLHn270GDfnDYjAG4ULsZx2aYyWGRfncrk9AuQO/P1P8AWpIVwj78AHgZPXk9Px/rT3LeQQJSdvOe1QoRNbsmQQpzkdc+5pWuRdLRD3hK5RlGMZyOM98U6BZXL4yVUEZx0xn/ADilW53gMdqhSF9Djkcn8KsW8zmMhJBsAwQfX3/z3FGxTfMroTzBGQjFmJ7/ANaeFxGpHzv2BqDzkMWzaSQcEjgVYtAHYqB93uefX9aOlzTnfKkiAXBQONvI4x+PWnrPNFGVUjBIIHb3qU265LYJwfpnrVUIHJycL3IPvT8yGrq4JH56yqzBCuCB70GURIFKZOc+g59qkeNIEaRWLZ5z1I96bG0c8J3KQ3A3H69h60vQdO2zZDJCVIIwAWHA4zViKLKYRdrH8v8AOKjFwQSpJcAgAH6nP9KJpwswj3YJXIxzyCaL2BxciQSBHEeQMd8deaJn8zkZ9D7deP8APtVdHJkLSIc5znnBqRpVlL5GAT+XakbwglqTQw74wCucchu/41E0kZlIByACe5J/zn+VWJ5jEohTOTgVFBahZMyAspz8uOPx5qtzmuk2IE2M4R+MjH07/wCfpROCjhcZznAFK4xMXRPlzjB74yP6VJb4nlRt3IDAjHTg85/AUWJcm48o6IiOHaoxnnPeiopnbzAqKJB9cY+lFO67m8YuxE9kSpk3YQccnmqTxAbgp5z0HoP/ANVW5JUt7SWFUAZnBySenTr+ANMht8EbB7+uMZp97HDG6V2JBESrseo5APf/ADinENksWHAHB69afI0pkOzaVUgsRgdjUZs2uUZkfHc9OcE/pxQmUu9x6CNl3MNwHHv3piAT5ZvlJIAPtz/PAoaL7PbKzSneQcgLnGPemxypIExlvw6HmpZUbXuydIHBGPlbOM5wff8Aya+of2BWWTxz4piT5niskDOMZIL5GT+dfMYWQwkZDYH457AV9L/sC3CwfFDxLbMAry6UJCAMDAkGMn15pSXU9DCavU+5IdyEAhSenzAGsjxJ4wtvDkAaSNJZjwsIQEt6knsBWk0qgKBzkY3e9eO+LZpptQuTKGEh+U7iTjA4wPTGP/11k3bRH6DkWV08fUbqPRFfXPjrfR6hMh0DTXgyMeYCSVHbP1zjIra8I/FXw34rf7LPpNrYXPURSwqQx9j05zjt+VeO6zbuiPnDscjn/PtWVpW4TiTds28LIn3h9PfiufmlF2Pv8Vw3gqlF+yjyy7n1rDoXh+ZMTaLYMGUAr9nU565yKmbwP4UnUq/hjS3GScfZVP49K4/4aa9LqmlKZFbfHlck5yB0J9zjP416BaN5g3AZJxgV1Rd1qfi+JpOhVlTe60M+P4Y+DJw6P4Y00Bxg4t1HGfpUMvwM+HV3CRP4S02dSOrQrnqT6f5zXVRRFkwOvAqzHG0RAPI96o5F5o86uf2bfhdcf8yhYxZ6tGgVhg9iBmsW8/Y6+EWoMQ3hsRkkH5ZWGT65zmvZCu7IzjP50vlL5ZySSKdytlseFSfsRfB4uwbQ5sE5IFy4BI79ajf9iH4Rsx2aRcRHpuS5cHH5/wBa93xkjHQ04gZIGPpS9BpR3aPnd/2EPhU0plitbuCUcCXzyWHXoSc+9VZP2Efh+A4+3ak+TwXmyV47HHavo5jzjoKZIg5LNhACSfTHX+VS35lwpKTVkfKc3/BPnwVAzNB4h1NGYkAGQttB681m3v8AwT80OIRpZeMJrZExhXiVzjqckn/PpXX/ABS+NOqtPLZ+H5haQA4+1dWl5wSoz90dMn37dfCv+Fm+KLDUzONbunk3ZPmys69ecKT/AJ4615s8bCMuU+7w3COKxFJVdFfodfff8E/kvpP9D8agHdlhJZgj3wdwqKP/AIJ+albXIKeNIJdo/wBX9mAHTivRfhL8dH1+4j0/W5VjuHx5EwwofA5BGc9c88V7lDeoxJLZ7Z/nXdSqKpHmifI47L6mBq+yrR1R8hv/AME+Ndk85l8YWwL8AvACF9cYPXpVB/8Agnp4qRi0XinT5gq4AMZX6YGOv1NfcdvIPJAHB4/Gpwd2ByD04rdNo8xwj2Pgh/2BviDFEqJqmm3Jj5EjFlJ9MgDHFVJv2GvigjO+zTZiVwPLlKgY+o96/QdEZVAzhalw+3IJPT8qfMzP2cD837r9in4uWQPl2MFw4wFKTJtI75yfrVKf9jf4v27kpottKnUhZgSPpzX6XmRmDAHGcdDgGmfMpzkgA9aVynSgfmU37K3xXiBD+F5JCeMxzKQPT/P61ian+zb8WbNTJJ4MuQqkljE4Y4HTAGDn2+lfqfJNIyj5yPxqFpZVYfOxBp36AqcVex+UMvwh+IlvF8/gvUw4ADYjzjrntziqB+Hvi6Ik3PhXWIAnJkaycj8wPav1oad0YkEAHnBUHNIZMjJRCeCflHP6VPMP2UWtT8hbrwzqouXi/sa/SHaSJniIHsAOvfHSkg0u/it0E2nXQl4U7YSSuehJ6ce1frs8NrMSWtoGPUlowT19aRdL09m+bTLRx0wYVzVc3kRGhFI/HjbNb3jRtp9wy5Pz+QwUDnPX6U6J45XVJi0ZkBZcq2OM4ycda/YM+GdClx5ui2Mgz0MC/nVOb4eeEb1WjuPDGlyr6NaoRyecDGOalN7BGhGz1PyMSKMpEXBTcvcY9cZP5U03VqGlja6VPLIyC2A341+tUnwk8ANGYz4S0vy+u0WqAfljFZcnwA+GtySX8Hadlj/zxAIFUnYHRVrH5Rz3tkzERXEJBwTtYHByffv/AEp5BExUuEcDJ+bovY1+plx+zZ8LJUZW8HWWWGGKgg+3+RWO/wCyP8I7hDnwskZxgsJXOeTx16fWlza7CWHstGfmVshikyXDArnGc5HOMc02KaF4mkAAGdvI461+lM/7FHwiuwC2hSjb93bMQB+HTjmqsv7DfwoMJij0+9hj67Y7kgfl0ptkPDcy1Pzjd1IRc/eyV4z9cVWdeCEwRnBAHJ7nP61+ht5+wL8NLj54LvVICBji4yMfkP09qzf+HevgGNJXt9U1O2eRss6zZZu3JPancj6so7HwDDAXUsoAQc4J5HJ6VK0WwMCwGRjp7ntmvu2f/gnZ4QYMY/E+rQ7hjJIYZ+mP5YrPn/4Jw6S7mRPHF6Xbjc1sMenTd9OlJNErCvW58NkKuQp4/LNSwsI8nAJ7MOo5NfZ13/wTXickx+OyzgYybTacdfU1lX//AATlvoWaW38aRyPtCgSwkLxk9BjrT5kWsO46nyQs29Szf6skA4H1xUU6RB12cgE9ePoCPwr6jl/4J6+MUd1j8WaZ5bYK4icsG5/DHT9eKzJ/2BviTBIRHq+kXRQnDFHXcO+Tz+Yp3ViFQbdz5xkj+0I4HB6g9qZDCzR7QQTkAj1r6Ab9hr4qWs7vG2lvD/cExZiR0GcdPrVG6/Y4+LVpll0SynUD5ljugGJ+vpU6amipSv7p4bBZ5mZWzxxkHnNKY/KYoEcc4y31r12T9l74q2qh/wDhD5FI5IW4VjnPr/SqZ/Z4+KEF2zSeELhY85B3jdj1x0pLtfQiVNtPTU828tnC8gH25HelGVUoBwDj+dd83wD+JVnJvk8I38qdWEcZJxnjj2A6VVufhT44gVnbwVrY38ErZMdv4Ae1aXVtGc6pSUkmjkYYwIyVi+ccZ7nk4pDA8igsuT2zx9K662+HPi+BDcHw3qYAIHlvZsrHr2xjuetQN4Q121eaSfRdRhGDtD2rgnHbp7U1Loaui2r2OUEDqZAFx0JPvyKYkDqTgjYec46nmukTQNZkgSQ6FqDqV3FktyQAPUdfyHrVWHTZ1LlrO6gHB2vAwI5+n51BCpSvcyIId3mdQVx14B57UwKYZgA+T1+nJ4FaDRFJn3rcFQwAUwvknucYzTZooppt8aTIq8ZMLjJxSe5tGGlmhsaIA52nf3Y1DG53BFORnr61M77ysaF2LDAwjAjrnt0561DGRBO5lt7g4ymTA559enSquZqhZ6DFtwrSFW+4cfXmiKXa8uTvIGcY5xk1fhsWkicojgdT8jZJ+nrVWG2uVLSGzuAgUDHkkk5JHPHajUvks9iFJRLK0atjodx/WllQQO8auHzzxwf88VZXTp3LlLOdx0A8puevt/nNRyafeouZLC7ibdtAliIJ9MH+VS9rmnIr7FJHyAzKQTzz9aFXkBsA881onSNQjJkbT7kxBSceS24n2H5H8aSbTLtzA66XfRoRlnML4zz0HP8An8KlPuQqbd1YpJGyHg5z6frRJPG7yyRkB+h29jj/APV1q1HY3juIlsLoqOreSxIH0x3qJtHufNlRNNv3LHr5BAbjsTjirbM1Tko6orW9zJAHO52LEAk8YOcYqPG2TawPJxn3q+3h7WFkBTS7tgDjHkndgEe3tn8/ap5dD1FkLLpt2CcFmeFsCpb7F04aXaMoptyqkc9/XrxTGL7wFXAXB3HvmtBdPu1dTLZToM4BMbYOPXjv0qNkkAKTW8nHzbhGQD6c+vSnotzeMJNOxDho8ckA8c/jTZt1xH8nCjAOMc81JcSRRAly43DKqVIyeev5d6ZG0TRFmYwRn1BIJxQzBQcr3Ke7ZOAeg4yR16/4VPHG24lWwOOo608yW4b5Jkc9ScggDnrTHuIYowwlRl6cH07img5HtsgiTaQxbJGSD2x9adIryxOFbaeOfXmqcN1D5hVphz2zz7c1MJjnbG4cZyVHJX6+1Pcfs9LDpodpc7shVHHf3qq9uzRF9xBHf+VXW27ApkC85APTPtThaF4WwQccnBPX2/CptYz5GlZFeOfMLYYlhw3r1PSnvImFC5GBnNMWMRM56A8H608IhkchxgdecDHPFUuwowZVDO0xKKSB/LmrMhaVXPbPp2pkoMbAo27dx7Ec0yRnEAHR/bjIzWd+hvGkrCNAu1mblRjjOc04SlkChSF6YFQxDz84JBXqDxVmPBmVRy/IwB1AzQDhy7jUuHVtjKGPRc9e9LA7tKVxgg8/T2/z3qqzFZWLAkg8H6k/4frUi3BAb0zijYW+xakuDGhBOBjOPX/P9aqeYJAqlcDoR+dI1yphYsR8p69PWo5LiMKBjD5zkA0ttgcXb3i2ZCvAwQMD6c9qfHI8uQMKAOp49agjkE8eWZlPQD8e3+fSpbpS6Bj8pOM4471SZl7NoXbGY3BZiRyB0xUsMquCIzkgdenb/wCtUMAjCE5ZnOeT2FJaiRZn2cheoHpzim99RunpZEySqC52lSQOPemyyi3jwoJPJ3depokuRGrLtBI5Pv1pjOrruc8nt69RRfSyMYw5XqTAnyUkRgZCOh7Y6VF85lztwR3Hf/P+NLG48o4HJ6H+7TUnK4ycknHGcikl1Lb+yPjBDHcc+w471Nj72wYXPU+tQxSrISrArjPPr1qXyisgAJIbv61cTnvZ2YMuRnqDxx06mnQsFBb+PgbjSug8s7TkE4+vWmW6EgpuwBzx1J7c1L3sVfSyQoY+cxyc4HP506EgM4Y5PYHrz/8Arp8IwXJXnA49aEtWlZmUYHcn88jntQ9NLjhGTQ0LjIJx645yOcZp0oLRqnJAxjsR1/8ArUD92W3qMjB+tCyrISrDOMfNz/n2ovcU7x0CRwyERIS/AZvQYx9O386ktp1+ZSRlfXvQYhGGw3J649OxzS2Vsq+YW785PX2p+hClZlr7WUhwo3A8Ed8dqgN0w+8vA4wO1MHyAoRxnI5qQpmJgTkrjj26f0NA22tSA5kkBU7N3Hqe5/z+FC27JlnkZ3JzzS7CgIOWCgHHfvimtKqgAq2CcgngH/PNJ9i4XaaFVSkjFju6Yz61ZESowkC7jjBB7darqwFvLkjfkEKOnXipfMDKxJy2Bnr70ug7JaEd/E7qjLwc4x6D/Iqq6yb3XAxwOnB68GraXRkRuCOw/X/GoocxOS+Hwcfl/wDqo8iFa1myvJbMFBHAIwc9uTTZ5ykZXGemParLushIC4PXPr1//VUfmIykNGEI6n1p6kqydyC0UPIDjHGfrUiKGLEqAOOc9RUtrHEXZzxgcKO9MIXMjJwFXP8ASi3UbbuNbmRkA3gDtwepqTztzhMchcZ/DpRbRC3TcW3ORkHv1JqEkxSOzH7xAHrVJjcbxFCM2WdT6DH4/wCGacp2sXYg8jj1/wA4pVldgitz6jHWnyR7myBgA4z3obW5PK16DXfz40YnkHhh6f5xSIHD7wflPB96VEjCuFXLEjBHb/OKaBMkRHIIxyOKWnQnyZKD5LBhzjk7uh5PHWo3JmmD7gFGSQenfAHPenhyykA4I55/KmXMu24jXhQQQG/Og6aeiuixEsbPuUg+gHfn/P6U6PbErueccAdyT0/KqpUshcYUrja3v2pyDO6R5wxYfcUYOc80tR63GiJ8ylScdj602GBfKYnJYf8A1+lSxXPBx1/MmotxklfqNvUfpVdCuZRiKssrbsICnTcTwfpTZJCC4QBWPHAz/n/9dWVVnUqQSBz74+nWoHiVyeSABxUdjDmc76EsDRrB5bNuPcjn1pIo0jcoikA9T+NVkVlfeGzjt05yakjkyHU5VlwCAPqaozsTsFeNlzwDjP4+lQRySKxCZAHDH161LA6tlH47D360rwN5LuhyQOB2oNIOyaGfaQu6N884OR2qSHdIyiNwAWPzAkEdecVFHIDhHAO4AMcnI/8Ar1LZxAFyBgE4Cn9KC07q5bjd/LaMAkgYyec9earfZyFD5CY4wauQIybdwycYyOvX19qinKWyvu3EqxIyM9fUUO5Eb2sNeZTGiluRzg+tNjuAXcIoPPTpSJPu64BPGPYf1qRImQbRjB5z1pLXQmWmoS4aJ/LA8zaSCe55A/lRbSJHKwbBwo+bGcHviozA0iFQx3gdO/Xt+VIIz5e48kYB7ZGT/n86b0HHmadhzlZJXKsCF5HOP89qdIFhZgw+9jae2Oe/4VGkITLHjHIHOafJN5yAyHI5Ge5qDojdK77FiOeIYbHJHX8xxUbMWBYMSOxP6CoLmJlZCG6AAYxg1NEeUBAJBzt9eTnH0/rV3ORR3ZNFmWNt+CMdefeqEjmGZ+gBx+XNXzJtZxFGcE525qvKwaYEqBgYPoOT/wDW/KpZ0RilG7I0cxEkjg/rRUInKjY2JP7ox2/yKKofI+48RqyZPXAIB7k/jQkksKcOBwQcdxmkVwcgMSQo5A6Z4A+vFO3GMFuCo4x0Jzmm9rnPa6siOGcRiUbBlhjjuTVp0Isz5Y2FRg/XriqNu4kVVbI29PwP/wBapDIySF9+dv3QeefekibJPUsxxF4Tv53DGOmKEjSGIhsgtj5hyOvSkjcMEDgkdcjj/PShpjM52/IOTz1A54p26gmtmixblHZ8Z3gYBPHT2r6B/YSn8z42auw3AHSzGSTkMfMByB+HevnmKRIvkOA5HGR719AfsOXZg+NxtyDmSykfHcksP8M1DZ6WFXVH3g4JZgeBjjH0rz7xnp5TzbpZFkDLtYZ+ZSBx+HSvSJSC7ccVlaloseq20kRQDdwMcZ69TWbu9j77Isyp4KpaezPmHxJHJ5xJDHIyCBwDnrXP6ZFI9zt3nAbknjHWvdfEfwn1EnbDbfaHbsjDC8evqfSqvhj4EahJeR3WoRC1iY/NF94nHr9a5nBtn6nVzzAQw7lzm18INOlWwmkIBjLjbjqBgA5H4frXrFrbbckHin6F4Zi0mwFvbwCMLzWhFZtEMseDjiuqKskj8KxldYivOp3YRptIHU/pUvOSAc4705YsAEE4HUUqxEMBnHerseen5BlgATyf/r1IzZjOQMn+VMZdpyT7UjNlh3PTFIVt2hEXBJySPXtT1BJXnBOTTQ2AQQcHmmluAMjFARfcdJyCMDP64rB8UzPD4dvGjJ3su3PPTBrabuASp9faqOpWS3lpLCzEhxj09axqJuLSPUwU4wrQctrnxr45tfs8zK/BUEY3Z6Af/Wryq+kjOCEV2zgnv1r3T4y+G30zUHZrdsDcASMD6/lXgl/aOu5CCPmznk8V8fOTjUcWj+mMvcK2HjOLOj0S+tbSWCWBjHdxsGjYDhDz0r7H8IX7anpFndSkF3UEleB/k18Y+BvDVzr+sW0KRPIhcbsLwADyScf54r7b8F6AtnpcMCRiKKNcbR7V9DgLuLufkfGjpRrQUHeWp1FuGKq2cjpitW2UFOeKq2kCoo7Adqvxpg8YxivVPy/cUjjB4GetODYQrgfh1NShPlAPJ96QKASQMZoDYiSNnBzwOtIwJBwpI9PWpQdxxmmBSQeTx6fWgq7I2BOFIwB3qCTjgE+tWMspOBketRSJzkk5/lQxbaspsCox1NNYAcYOO9TsoYEcUx1wAM8jvSsF2yNBwepB6elTRsQOpNNUkkLjjrmnBhkDp9Kdh+SJUOeo/GnZyWwKiQ8NzkehpwYEDngUIW2jJA3O7P5inLhyT0NNzkemKGPyZOEABO48DHfJqkm9hX7kcgOcdaYgIPXArznxr8dtA8PB4LGQ6neJwVhPyAjsW6dq81P7TXiEXpKaNZC2/uOW39PWuyGCrTV0jzK2a4Wg+Wcj6VQgDryf/r089Dkg44rwnQP2nra8BXWdEltXTkywOpX8RnNemeGPiZ4a8WKq6fqsLSt0idtr/lWdTDVaWska4fMMNiF+7nc6qNAAQRgGmyoUPTFODELnt69c07zC6gn8+9c9juumRJH0J6g9Ox61NsGSec/ypks8VpFJPPIsUSLuaR+AoxySfTiuAtvj74avfEdvpNqzzxyyeUbwDEak5AJ6cHHGParjSnNXS0RlOvTp2UpWbO/k2sMgZY4+p96oTPlT3I61o3I2Mcc/T0rMlAYHnIrI2v2ZVJJzuB+tESOp+8VFScAHJ9BQWJIJ/CgSbY0Kw3fN1qlqmtWvh6xuLzUblbW3hBYuzY78AfWru4iNifbivG/j/fvPbRWLMVh8sSt6HjgEe9d2Foe3qqD2PKzDGPB0JVFucn4y/aq1W2eY6BZQ+RGxCyXTElwCRkAdM9fy7VB4P/a1k1C9ji8Q2pgBbabiFsKuemQTz9K8K12QKxAzsXIwPTJrBtYkm8xJiAjA98E8Ef5NfSVMvoxhypHyNDNMTKfPKWh+iGm+IRqCR3FtMJbeVQySKcqy9sGtZbppJFIIGOfu/wBK+cf2cvFYvrObTVd3jt8fJK+SG7kH0OK+gLR33fPwOvHevkq1N0puB99hq31ikqiW5sR/ODlE3Hr8oz6+lTKFVzmJCexKAn+VV7bcQG6+/wCdWowCuNxJ65xz3rGx1XtoN+yW8qkvaQknH/LMY/lUR0rT33FtMtD9YVNXIlBXnJx/jTvL59D1pgzOHhzR3+/oti5OOfs6n8OlSx+EvD7n5tB08j3tkx/L2q+hKggc+x5qxFj1wRRYV7menhTQEGRoOnj2Fuo659qdH4X0EjjQ9PU9ci2XP8qv9GJ9+tPRScEdPT86B3fQox+HdHX/AJhNkF/64LmrMek6XEBt061H0hXmrQPB6dR+FPxnjAHbNArvYpPYWWcrY26qP+mS80w2duB/x6Ww5znyl/wq2UIJGTx61EwbJz0osPWxX8q134aztyOn+rFONrbsMCzt9v8Ad8ofzpwUDqD60oYb8EilYSbIBZWYcFbO3U9eIh1pxtrdTt+yQZ6/6sVOoC54H1P40oUhiSxI7U7D2IWgt8HFpb/jEM1G1vanObS3z04iX/CrLJ8vHNVpVwepIosTcqmyspEKSWFvIDyN0S1Sm8P6RcAiXSLJx0w0Cn19q09oIPTjtUZ5BJ6jv0pWRSZhS+FPD5yToGnen/HsnT8qzpPh14QlYs/hbTOe62qAnnv8tdRKoHAzVdiSQG6dPw5osQmchJ8Gvh/OT5ng7SiG6n7MuT9eKpS/AH4cSyHf4N0wJ12rCFP54rvlwznH+etO2BGGSST2p7CWvQ8xuf2aPhXqG5ZvBlqAcfcZl/lWbN+yR8JZWYnwpGm7gtHcSA49/m/zmvYABExAye2DQY+CT35oWg76WseIS/sYfCJiSnhx4ieMCdyPfqTzWdP+wp8J7qMGK31K0CnpBduv1GDkc4HSvoFVy2DyB3p6qACOMCjW40k1c+bL79gP4WXczM51UEqB812cdcjsP1/nVSX9gPwCk0j2uq6jakja2XDEj0yR7AflX022MHGc1SmdRHLLI4SNclnPQep/SlfzLil0R8o6n+wB4OZClv4k1GFwQwwobnt6Vg6h+wDYbS8Xipw6qdrTIBj6/lXrHxS/ag8JeAhcW0N/BPdxryquCx9gM+1fJPj79srxJ4ru5INPDafb8jcOuOoPXrjr/Opuaxj5HZ6h+w/NErCLxTBcMvBcruB/l6VyOufsn3+jCWc+KI3ZOMNCVAxngdq8sl+OHjppJWh8R3EQb+BQCB9D70+4+MXjzUNNltNU1d7m0kXHIwTz379MVNwcE09Cj4osYvDUj2ZvIryWM4Lwn5T1ziuLfUXErbW49MUt9eOXLNyc896zrhiQV28HjNWZwpRWpNPqLuu3qC2c+mM02DVZANzsSMgZ/T/Cq8bFQcnI9/xpnDHcOO30wTUJs3cE1Y34fEG4kO+MdD9M/wD1q6vw1oGqeMyYdGs5dRuQAWihwWxk9v615sNobaRkDnB61p6Vr+qeH7hbvSdQmsLmMhkmgkKsuDxggj0/yKalqY+yjsepzfB/x/p6nd4O1Vi7ABlgyAMYz17Yqu3gLxlY5gk8KaySx5Is3OBk56CvTPg9+3t4n8IPbWnjCKPXdMXCtdoNs8YAPzEdG6e344Nfd/wx+Lnhn4v6CdS8NanDetHgT23AmhJGfmTtkYIz6iqTM3BW0Py9fwrrVud0/hvWARkb/sMgGPyFUZ9Nv4/LMuh6iA+eGt2yo55I9K/X9QsmVkjTA7bRTJNPtZ1wbWAjrhowQatM5/YxTufkBDYESlXSeNuD5bwOpB+uMUJA0RkdlZAvHzKQTzwQK/XM+HNIcszaPYuTwcwLmoF8F+G5WBbw9phxySbWPOfyqbsXsk9Ln5KlLeNARPDu/uBwWI56j8RS3LxoyBriPaWC/I2cE5wDzX6t3Xwo8DXcheXwnpTs3JP2RAT+lZz/AAI+HVw5D+DdNfPIIhAI/IValYj6tFbH5fW1uXjdiAwQkcEHPUHH5VFb28jGV8bRyQc8cZ/Wv06l/Zz+G0qk/wDCI2Xzc4Ckn3NZ5/ZN+E0peQ+FYYnJyRHLIoz06bh/Ki/WwfV7an5wxqDGVXOeufXnuaSO1kkWQ/wqcfXjmv0gH7KHwvMbKnh9kDDay/aJCD+G6sofsXfCqQFU0i4gBOSsdy4B5OeM88nOKlu/QqFBb3PzudVCFWyEBAz6Dn/GmwW8cKyKpPDcEk9844r9CpP2I/hgYSgtb/AOQBduAvUetUrj9hb4YXbKyRahG4G0n7UxoQpUnax8ELZvIWZXyg5we/8A9biq8MbvdFWViV7DOGPPSvvK5/YH+HcrLIb7VIZUyAy3LZHXnp1/CoJ/2EfBJQlPEmsAjldtwCe+B93Pr3qrnGqDW7PhYq0yblLEKcYHsSDz6jFSQq7qdi57Yzmvth/2CvCZVmHibVQCfuFwAfrx3qMfsHaBFMJoPE99GGGCDGrjOOvSpubxw+mp8WGIlgpXI6sPbvSLbxyykK5KqCQpPHoK+0bj9grTLtmMfjG5iJABItVz1qlcf8E/7dY9kfjW5JI++bdRTT7lKg1oj47iXzo9u0nHG05zxT4/KaJ1LqJBjKDr7ce9fXH/AA70diJU8bSKRwp+zjuMHIyKVv8Agn1qYUmPxjaygMDmSz+9xjB+b27fyoutjH6vO58gi2KSKwBIBz7H0pk0RkeWQErvOW98ntX17N+wRrQQmLxjZMxH3XtjgfTB/rWZJ+wX4pMcjt4r00gDOUt3BGOem7HrmndDlQa2PlKKERL8wy/bPfr/APWqNYpQxDISWOc9hXpniH4RnwVrc9tqOpx6obd8booyi85zjJ6jFUl0e21C3nZUMSKMg459eR61pyu2h4MsVGFRxZ54UDsVB6YBP4n+dJ5wUyquc8ZHryf04r11f2Z/EepXFlJp09jG17CJlguJtshHHIH4j/JNefeM/CF74H8SXeh33li7ttqyGM/KScHg/jUN62Z6kPfp899DFjm5Hy8+np2p6o0sJbaMA9Prmmq6qrF1IfAGTye9SeegBXBIPHJ49P6UO+xKsQyIHZW6MCMEduTSM0jyHBDY7en+eKUEgjJG3rn9Kk8gRx71AIPp3PNLY3pvmXKxYIBDMN7HDHOTyTn0+lTxuFSUucg4AX8eKgDqtsWkyCp256nHrSSFZg4U9doFCe9wk4WtYsK0aldpyABnPbOapTAvIrH5lKkDHY9jipSTCS74PQADr/n/AOtSxyRXMbMFwDx+tMUYtK6IbJJlglDNvC9vU/5xTxIMtgYYcHv+Ap6sIWJQkq64bdnBxmoAylzJ0z0paic+UfHE6uc8ZPA/OntKYC4YHPr7UlxP5cYYc454zzzSKxuYiANo659ev+fxpryMmpNXEVy5G1yM/wAP51Ze382LAfPGfbvUUZNuhbOCy9xnFSJKXU4ztAxnnvmk2KPVFZ7TNvG4Ybw2e2T1psduRM825sPzg9D/AJ/pUjSEKxICheP6fSooriRxt5VVGc/n3qTRdLksiKql8jIGfoe1TQSmJcE53YB/X/P51ShiYncWIAOcH0qdijfJvyV5z0PToP8APpT6FySb90Vkhtw84ySvZMnGc0+2mAQFssT1xxnrg/lUUEwV3A+YDg+1EexRkHDHjHYU/Mxfkak8rRqjnkYxzTJXSUAsMk9cH2qJSHh2MefTtTAypu8xiCMH8M1T11uOjdJ3IIomSSSTBKDGSe3pWjaRtLCx3Av1Hpjnp+VUxJlJYgTlj+Zye1TebJDCCjFcDGexOT/9epVip6oZKkkU52swJ9eSCfSkVWUbSdw/iappSZJo23fJxn1qLZKA7tt27sBi2OP8aN2TH3VZMRpTJJtABA4z796sLCqht7Ase3rTJJkt4twAJHGD079/wpkV3KqCUoMDk7u2fSl6HRd8tmyW3XJwVwAO/Pc09EBk+Xock02Bmlf512hTkH/GrMCASPz14496duxipb3K0bMjAg5zxk4HP+cVHIMFsc8Y4p87MkhRVUHg89etTLcKSS0YYrgE+tK12VGXu6lRUimMTH5QAfeipiiW9wWAAyMBetFTY05vMrBdh2AbQeQR/nvURVuMjcgI6/8A66cAxTLjBPGD260QvMWcMp2dOPqcY/Ct99GckW1e5DNMqEhBwDj9eac8sce87TkkEDv05xUxh+cgKDwDknHPemyhAcYO7OMnv1/+tU2siea5XZmyW3EEDIANWE+cb13BiuWC9Bx0NLHbMsJYgA9fXjn/AApXicRkB+R1+h9vzosUtriIu5xKzMcjGK92/YwujD+0NZREkiWzcKc8AjkgD6DNeHW8bW6MH+YjBGDn2/pXs/7I1wo/aD8OBo8LslG7PJOwjkf579MUcuh20JO67H6MhSZHHGAcfzqW3UBjkYNRhWtmdCdwU49+9OjckgqOKySPT5rG1CwaEBQA3Q4qzDCByBkjHt681UtW3Lnp0HNaCMCvYH1pj5mye2UEHPX+Y5qKaAYOO5qxDwp9u9NmYc85NBm73M8qckZ56U4Q8jOCal8sDJPP0oK4YDt60EJ2ZDInGOveon64HBq2ycnsPWojF82ec9qDVvSxAGJG3OR/nNBVQcjJB9KmMIye3vUTRhmwO1BnrqNbDEgcfX61E8OCcHGO/rUhXDHB6elIDwT6cZotc0UrWsYPifwfY+LNPe1v4BIkikM3IPX1FeZXP7MPh+aUPHdSwqMAJgEfnntmvbgQyFSOOn86iVdg2kZ9655UKcndo93DZvjMNDkp1GkcV4Y+F2k+D40is7VZHAAM78s31/z3rsbXT1hBCjAHYcAVYiAJGT16frU3O/qD34raMVFWSseZXr1MRJzqu7AW+CRnJ9akUbCBt4PPtQp47E9akUEr9ao5F3DGTn26DtTD8o9vepShwO/0qPaGbuCOKB73I2xgHv8AzprEhTjmpmQKGU9e1NIC9ePagq2liJc55FRMORzk/wD16sufTp71WlAznOTQJkO0GQ5HHWoyAwc9BnAPfFTEnJ7D2qNlwhzgnrQwSIwOePpnmljAB5POccdqQcHGcH2pfLJI9evNAiRQdpHJJPWjYozkHimoP3mSTUu75SDyDzQDVxIjwRgj37V5D+0b4yudD0Gy0a0neKa+b940ZwfLA5Gfc447/nXr6fJhv09a8C/ad0C9k1/R9VjSR7RoTAWAJVSASCfr7/nzXdg1GVaKlseZmcp08LN097HhF3cPMwH8Q5B6k9c5+tehfDz4O6n8RNNe8tryKygSTy98qlt5xzx7cdT6155NC4kDq3X9a7b4b/F/VPhtHLawRLeWkvz+QwA2uTzg9OQOeP619TinP2f7rdH5jl3sZ1uXGapnbXP7MWsW8GINcs523FiphYZ57HP4fSuD174VeL/Dboy6TczpCcCe2YH8R0/A17f4G+LvifxvqVoI/C/lWTPiacsqgL/eB6cdfwPfFeqthXcE5X0PQ/hXz316rB2nqffxynCzp3orlPjLw58VfFHgvVGH9qTFFGHh1MM4GD0BJ4OD6+npXp2kftR3bLJHd6C87rwrwuFDemAT3r2zUvDmj6srx3emW0oYYP7sDP1rzvxD8FPB1tZ3175M9kURnZ45ioGM9umB71tHEYeu0pw1OGeCxuCi5UqnMl3PPPiV8XtQ8caRFZCJ9MhJ3PbBss2R0Yg/d74/Ouf+G3gi+8d+JUsbcFILdg9xIcjYvbn1OP51xcl4jTGSInyckLuJJwCQDn3xxX0/+zPoI07wZd6pJGRPezEbz1Kg4H5f4134pRw1C0FueLlcquYY3mqu/KeqzIVtxGWyUULkew6/pWHqN9BpdrLdXkqwW8YJaRzgDHqfwNbE/JKdz0r5j/aO8cTza1DoVncsttHGGnSNiAzZxzz09vzr5/D0XXnyo+5x2Jjg6Lmzsde/aG8OaXftFHDc6ggOPMt9pX69a6zwJ8StB+ISSx6ddhbqNdzWshxKFJwGx1wcGvkXRtOlv45ZUgZwud20Z+px7Vo+H72+8P8AiWzutNZxcI6lGj+8W/u4756Y/wDr17VXL6Uabcd0fJYPPa1TEqFRaPofaZRgCOnbNeU/GjQvtVjPMVJLRADA+8R2zXrkETvbQPIAJHjVmHfPWqOqacmowtBMu9G47fjXkYav7Cpzdj6rMMIsXQlTZ+fGvwNGZITlHGAQeT1PX3/xrkr2Q25OXwF/i6HGa+vvHP7OUut3c1zprLEZeCGXLd+/41zGg/sfahcXwl1yZDaDaSoQgnHY8/54r6Spj6LjzX1PksJlWIh7kolX9lvw5IovdRdXjWRAAxX7xycfXr/nNfUGnRGTLMeRgZ9areGPB1p4cso7G2gEUUYAU46jgZroobIAnHQcV8pXqe2m5s+5w9H6vSVMbChQdODg1PGBzUiKq/L+NDAEZA4rBHQ+4BM9uOtSDLAZ9hSZPTpTizbDjOPWgpDtoTjr9fxqRQ2M4AHT3qGMM2GJ/Gpo24O/OBx9aBXDJCkEZ7YqxEFCY4NRqeuBjNSqmAPWgfmSIA2eMnr9aMnpjNCfKPfp9KG54/X1oBEchzn2qIAkH1qcqN1MbAJ4BFAepAY2wMnJppwMHv0/WnyEtnsOlR7Rn0NAthzHPHQ0AEd8n24zTE6nPQY/LNQaxq9poWl3Wo3biO3t4zIxPoPT/CqSbdkROaim3sizGxYkEg/XtUT/AHjkhvbOa+VfF3xl1jxZfXDW00tlYKxEMULbTt5AJIPJP+HWuj+A2havrniF9UvNS1D7Ja4dS8zFZWy3ynnoOvI9K9KeClTpe0mzwaWbQr4j2NONz6AYFXIK8HtmmSYVMjgjsKmYkLzyelQyAbOfyry7n0PQrNKX5wPT+dM28nPIHf0qby1KnOSKjchcjOelBmNU9cdc9TTww5Dcj154pFI2nnNGVKkbfxoK22Y3GT7/AP66kGd4B5FCAAHrmjflumP6UdBa9QTIJJ4zS8kE5NDcsuM+tJNLHDFK7ttVVJ3HtSZpHqivd3kFpbSz3MohgjUlnbgDj1r4k/ab/a3e5vb7wv4XYrFbqRPcBsKxOflB56Y575x71a/a0/aRkxN4X0KcvKQVmeM8JwcknPUHH/6sZ+Ib2QK0w3MWY5ZmOSckk5P9anc6VGwmqanJqU8s08jSTO2SzHJJJyefzqlEjyyj5Gz13Z+ooeJgFIOB1PfP+cVo6ZGLghQPmOAuKzutjRJvRFnRdPW5nIYEn0PQ4rT160MCbx8hVQCvUcV0vg7w3JPdFmiJA4BHr2NXPE3gDUbmV9iMEXnAUktyalS13NuR20R4/K2DgrknHt61CP3oO4Ej/wDXXWX3gvU7aXY1lMDjOWXA9v8APvWPceHby135gY7cEgnkfjVOS7mfI+xjGJVJJx6Z/OqxhO4kcDr/ADq/cW0m47ySOD6YqmI98hAz6fzppp6Ak7DmiURbs4NVghKZ3HBHQdKsJCSxG/AGMD1pmz94wJwOn1/z/jQzN7iKCsPl4yrcfWup8EeOtb+H2qwar4d1SfTNRiK7ZoGIEg7K65wy5xwffpXKSERoShBx2Galtm8xQSxLU4u25k1pofpl+zt+2XoXxYEWheIpoNH8UoNu3diG56fMhOBk+mf6V9LK3BKnKnG30xX4lWd+bUiTaVlRtySRkhkcdGB6g+49a+3f2Sv2wTcvZ+C/Hd4BP8sVlq0rYEh/gRzn7xxjPfj1GdFrsYWa0aPttflXkZ7e9KqgFsGo1lHy/dwwBVlOQwxkEGrCKHXJ4PpTMrWuN+UfLjJ46+9EZUA+lAwFIOSfWpVUHGcAUDjJ2IlwODzjv+dLgY74p+4ITxwKUHByAAtNA9tBhU468Z70uCGIJz71IApQr0Jx70m3IJ60dCE7DVAY4IIx1z1ps0sdvG0jnYq8ls4AH+f508ZTBJAHf2rlfH+oSQeG9QERLO0ZChRk5wQP500tUZ1aqhByPBPjb8ftWuby50rw7N9htIyY5LgfflYE52jsOOv/ANavEIfHXiGG4WVNe1BJwVJc3LEE57jOOf8AH3rU+IdsLPXbhUIAAAPHXA6+vNcDJfpHFOrYY447Y9cV28sYxPz765XrYnWVkfaPwm+IWqaro2mLr0sG+8yLSbd802Adwx7Y6j0PcV6oJgQD1+navgD4Q63e3PxH8J232mWVY7jbt3ZAXY2fywP65yK+9dLDzgseAeAT/SuBn32Fk500asUeVBA5P4GraRckKciobdcKueAMda0IlUE809zrv0uRpCRGx6gc0u/aOpAIp8i9ccfWmOQyYLEn9aQvK5GwCITycc1znivVJbDQrqVWIKozAfQf/rrfZvLGMk/061zXiG2F5BPC5ISRNuT6mmjGprFnxP8AEmMyajJ5pIkZBJuPOQc4/nXn1tqCWSTpt3BvlxnBHWvW/jXoE+maqXeEoBF1HPygkD8Djr/9avC7i3keTPzEnkAium9kj4P2MnVkrHffD7xVcL8Q/DMj3D3E32qO3QyOT8h4IHJ6AVxH7Qt7NP8AHzxaqxZRWjG/byTs7cdq9X/Zl+Fup+JvHFnrFxaFNOspFkV3H8fbH4E15t+0AHi+Nvi2MBUVbxlU/wARIGDn8gfxrnk+aWh9ZhaLp4e0jzIwOGIfgqcjtkU6KAuuScrnIPrk4/pUryHLoeT/AAlv6c0sNvIXYHOBgjPqB6+nWjXYmMbq6GSKCM5B/r/nFSxY8sICDzjB98/4UyVjEACDg44A61XmkVWVOQSRj16n/Ci2g9X8iYuCpDjJ4JHbvimlQj4U8deO/WlMTSb23fMO3fH+TUoiVcEjoOc/jTSQo6siKMyMXO4EZXdxnkimpG0R4OV7DoR61I8gmZIgcMBkn0psUyGYjg44B9KaWo4u10PD7lKtyW/hPpziq23yzk8Jycj0zwKkl3uS235AOvqeaIm42OMHH4d6l6Bypq4giMu8lgUwCPUf5x+tOgtjI5iD7V9Rxgdj/wDWpwYglSwQ49Oo/wAj+VRGQqw28kcce9G2o4atoHJUEFiSvG49D1/wp4Mgt25+Vs8D603yGlVmbgDkdiev+FWZTGkCEA4Ixzx35/rRe4U7RkyC4tlEO5SSOfu+tMs2QK6uN2QBhuuKtGHap2cqccjrjGKrcRyAbcn+Lvnnj+lSbXjJNIPMMSyY+7jA4zTY418tHbgsOp70I7HeGAYA4wf6j6VBcNLcOI0OFHFBHL1RZEYihkyAW7EdR9f0qwwRIULDDHnjvVG1jaONvMYkjj6cnH8qtbP3ZCk5znJ/z7VV7HOl1LEEIcMXJBPI56/5xUNxl8btwwcZPt0/rU1tvEYLcjGTjj6c5pGUmOMlWxjIJ56dTRe5SVnuQhQkitnO0nj2p6ymZnU8BuBjv+NDMigksMrwPemyOkEhCguep9vrTG1J9Bk8jkBVyEA5+v8AnmrTy7YkKnI6Y9+hzSx7ZiD1OM4P41DNEzkBSUzg8dKUQntZbkjAMASPl3AEHnA9adbxpP5hPOwEbvXGcCjy9pQDJI5zUn2lochQuMfxcdM0ttBxi5K7GRzBlcn5WTBf/dHp6n6VKbhlceThuM+x6/8A1vzqssm99/GOnHTrVxUEkEjZI2qTkcgDJzTuKNndMru+8ljIQQpAC8jPr9KlhzBEQSCSRknkn8aZIUliXZIWPIz37VZd0it0G5Q+35sc0I0ivdsVp42k5AJPeino4aR1ZsDAOff6/nRVadyUmVS4aWRf4eufzp/yYPJ+v+A/CoSFMayIcBlxjpz1qIfJIGd8oR0xnJ7UX0swSTu0WJ7hTuUfJjHzKckdR/SlFuZoyrcIe+ee/NRCJJpvlxsznDHHerFzGwyRIQBwB170rrYTXYjiCWmIzKWHPB696Ql1KbcKOxHXv/h+tIkYlYFiQc4H0yasNHHGAwfO3hgO9V03MVFX3HrK8dudyZycbj269q9O/Zdujb/H/wAKtn/WSPH7H5cjv2xXmKMJiV5I6Zx2x3Fd/wDs6y/Yfjn4M2vlvt4BT/Z2kH+dS3ZHp4ePVn6eOjRyHedxJJz+Jp8TAsVwRjv+dNmdfOcKcAdO+OadASHHGRUHSluaVrjy1+bjrx9a1oUGwgnIrHtWWMA4yD2rUtXCqdufSg12syzwBxwKFAON3IHPNKh3/e4PtSN8rHHQUBYYwVCSckewyaaw5XJ4A6fjT2cjPHPXmmqoY5zyOwoItqKByfb1ppjyT2PtUqAsx7gUuOSOB3FBRDswMYyBTDGFU4FWMYJ70rRZXp+J9eaA80ZrooUn8agEuOoJ/wD11ozW68jvVQKAcEAEd6fQhrW4w5PP86ZuByCCD601lYOSWJA4wKlcAck84pGlxQ2MYWpEPJwMjvUEQJB7YNWFJHTJ9qBLrcmiQbBjoakHAz2qNfkA71LnI7knH4CgFsKAQmOhPNNXHPYjmpOS2e3pTRwfQGgaIyd2ecEVFgFcnpU7Dqe1MJynoB6UbAyGRQVwpz7+lQn5evPap26EenoajOAp4GfzoF6kLp3J6dcVBkZPep2cYOMkj+VRtHuyf85oG+5XIYuAvX/65qYZJGRzx/WmkYHJ+YdKIwxU5PFBKZMFBB7GhU3AA5+tJGmGwDk9KnVAqnJyR6dqDReQiwgx+mD9DUWoaZbarZS2d7Ek9tKpDIwB/KrAJHUc+tPIJQAEZ9KadtUZySd09jyTVv2bPCN8M2i3VhL03Ry5GPoQf85qrpH7M/h3S7/z7i8uL0bstCzYVhzwfb/PSvYcH8f51FjaxPeun6xVas5HBHA4aMuaMFf0IoLa3tIRDbRLAiAKERQBjGBSN1yOMYzz1FSnjJ6HpUB+6SOvr6Vy3uejawkpG4nP415b+0D4gbSfAMtpASl3qL/ZVPfaRkn8ADXp7Fv4eT05r5f/AGgvFC+IvGiafCwFvp6bT6lyOefbvXqZfS9rXXZHz+cVvY4Wd3ZvQ8ws7d55orGBWM8xWNB3JPHA9v8A9dfdfgjRE8M+D9M0xRtMUKls5yWPUmvlf4AeFH8Q+L5dSdBNbaapkQHqZMkDJ9v8e9emaR8U7zxX8d7fSoGmjsrdjDJFkbXChwSfqSv5CvQzKTqy5I7RPG4ehHDU/aT3m9PRHtFxMsLGSQ/KvOfavhbxlq7614z1u5di0TXcixllxhVYjr9RX2f431mDw94fvbu5lSIFPk3nALZ4xXxTOxvrmeUhAZZXfAzg5Yk8/jSyyFuaTQ+IavOoU4vqdBB4js9A8LGzt41Se6z50pXIC9gD1HTOR7V6l+z78LZZZYfFGrRbIFGbKGVTktnmTH+7jqP5mqnwR+D6eIrQa5rcSvYpKfs8Lf8ALQjuf9mvotIkjjREUIigAKowBjjGKyxmM0dOBrlGUcsliK+62FkCtICOB046AUyOMDOcEev41T8Q69B4W8OXur3K747WPcUXgueAFB/EV49eftOQLbytBoE/mIuVUSqRntzn+VeVSw9StdwR9NicZRwyXtZWue4fZxvBwMikKMwPzc5Bqj4Q8TWHjTRLfUtPl3KygSR8Fo24yD9D0NapXHBGcd6ylFxfK1qdMJxnBTg7pkQhU8nGaUptX5eTTlPzHsDShtvbHbmszR6pMY6jBOOaTAAOc1I4zgdcc01l44ORQJLuIWXjgkVKDtU9T9ahUEjOB1xmpG4J5JPB+lDKQ7bkDPNOHCgY4qFfv4PT19etTjduA6j1oDTqSoxDAEcVIAST6VGgI6j8PSp0OOOuaA3Hp8oPY9KQnjPUipAgGQeeOtMyeccD1oFsRbxyNpJqNyQCPSppO5HNRMTg560CepAQOfT2pgU4LcYp7kjtg/z61EzODkHIoDfQcG+bC9TXzz8dvHsniDVJfDul3AexhX/SJIuhkPVM+3HT8xXv17Zf2lZT25lkhEqFDJEcMBjnB9R61xFt8BvCVvKZBFdOSSzBrhiHbOSTz1POa7sLUp0pc81c8rG4eriafs6bseGeAfhhd+NdRS3jDR20bA3FwwO1V7qD6n9K+pNH0Ky8OafBYWMKpAi4wOrHuSas6fplrpNpHa2cCW8SLgBAB+dPVcE88jn6UYnFSrvXYeAy2lgo6ayfUgY8n19KhRiQQ3H9aslBgtye2KgK/vMbsVwWPV2ViIj5qhmOTnHOcYqZyVGCM0xgBg8+lPqJqyIVAC46Zp7Z/CgIM/McD1o+UA85AyOfxpbEpabjNxBKjp60gymRwSe9AJLdOPekZizYIPBxTQ7fMlUHg8nPHHrXz7+1P8cl+H/h19G0uZW1u83Rod3+qB6uR7en0zxWx8cv2gF+Ft3LYQwLK6W/mSMeSC33QBnr1z+HrX56+M/Gl/408WanrWp3BleVgyIzEqq55AHYH0oaehvTindnN63fSNNIJZd88jbnlYklmJ5JPqck/jXNCMszYGcnBzx3NW5g2p3shjDbFPy9z1IrpvCvhKfWbxo40d8EDpweTn+dYSkkdsIOTSRiaT4euNauVgthnao/Dn09eB+de1+AvgpKyxTXlvs3AfKc+p616L8M/gxBpJa9aPMnDDHQV7XZ6OsFuCEAUd+9cU6vRHrUsLbVnnuifDe20kx4tlDJzyvJrcuvCVtcb5ZYvvAfd49a7SOyE3zZAKjHP40wW6hGUnJ7Y6fWseZ3udPIkeYHwLZmSb5OMAYbke2K5nWvhZYXgO21RS/JYevevW7i2ZZMhQA3rzn/AD/Wo2hYACQcDrnrQqjQ3Tja6R89a18CNM1FHVkdYnOCUbaw+n+e9c3qP7O9papm1WRVwAHc5P0z/jX0hLboWbdx1AH54z+VMuIv9CCj5iT+nYfnVRqu+pzyw6ex8da98I7rSknWGBiIhjzD3P0/rXnNxpUtu0qTJiQcDH4191XOhrcR4kXJAxz078V5V46+Daa6lzcWiLFMPmUDIDHn+f8AWumnWi3ZnDVwzj70dbHy0sRgjcsCSf0pYrUsm9XweM1sa5pV1ol5LZXltJBKG24kGCeuD+lZUbeWOckenI6HpXWtUcFl1LaBRETklhj3qa3u44GLEktjGT2PbHuP8KrROiwsAuWJ43elQSJlRgheevp1/wAKLW1M3Y/Qv9ib9pO48Z6O/gzxLP5mr6bGGgnkILXEB4Vgeu4Ywfw9a+u4csofHDDIFfir4V8Xal4M13TtZ0m5MGoWMgkjfGQwz9xh6MB+tfq/8APjFpnxh8AadrunzKHdAl1aMfnt5RgMjd/XB9xirRzNbnqKgMTxjNPU4NNRSM8cddx707Znvx7dKq9zBLcb1J4PPrSj73HHankYXHp3qMZV854oRb2sxyg4AI/OlDEDace9OlfdjilVAQ3OW44p7mduhXlXKnd93jpWHrVkL+CWIDCupX9MV0IjJJDZHsePWqz2wLle/UGi/YJRTVmfEHxx8G6hp+ovOyyMGJBIXIPJwT9RXieoJ9lSUEh3GBtzz9AK/TPVPB1lrdu8d5bpOjZG1wDwa5rTP2f/AARYXJu49GhNz6len0/xrX2nu2Z8/wD2RH2/tU9D5x/Ze+EV7PrY8T6lAYoY49ttEwOc8kt+Ixj6V9g2FmECgrkD0zjNWbXSraxgjht4FijRdoAXgCrcKbMc4WsN9T36cI0o8sRqW+1SDnHr/SrRT5QBjnHFAQkEZJ/lTSCq5zkD9KDRjGcRg7lz71DnzScdOozTpJTsYZP1qBXDqR7ZoM3bcHIwc8n19eaoT2onkZihIHHP0NXwpB6CnLGVJPf0osNK6ZxviPwJYeIoSl3arKndv4h1xg/0riLL9lnwlNei9nieTHVGYnPoMf5617YiADBUEevvUyRbGHORVJvuZulBvmsZPhTwnp/h6CCy061jtrdCCEVcA+ufr/WvzB/aKkdv2ifG6qVG28dmBHONzAY9uK/WHTVU3KsTwDnHoa/Jf9oVppvj749QrhRqUhWTscMeM+3+NJOzNKi9xHJRQM+GQg9Dk9T6/wAqtPIWY7CAepH4VUspXgQLtySP0zUqsXjLDgglT/n8Kq/VnnppJ2Kd2JmlRsLgnGc+5qOaOOR0kUndjHPpintvYYOT3+nX/CqwlkyVKsQOM/nQYczvqXI5h5hUDAx17k81HcXIysca7t3X86TYCinOWXoMdetMcMYnYHDE8e3J/wA/5NHoXTfQjmMseAoMh9Tj8qit1IiMzDaz9h0xk1cCbYSxY7lx+J6c/wCfSnyKSFRBljjdjgAmpuaJSlEYrbIiBknPINISCC7HI4A9e9WIrWOIlDjevXHA/wA//XpLmERsgx94ZJ7AdKfmKFkVoAjAs4wmckHr7c1CcQyk4JJOD9P84qaUEbM4C9Oe/XFOaSLbweBySOh61SWlx3V9HqETgo5ZSCCMVFJE7g7clBjt0PNWEbz3w2ABz/n/AD/9c3qqPyBztwc/hijyOZNqTGJM+wAcHb1NNGYYlY9TyPfrREwXfvwSOM+hoiuEkQl04ztXHXqQT+tSjeCunciM0ZLHo7Nye+f8irMjRhA/QjIx2P8A+uq88McbgZyPUc05l/dgA5GRx3p8oOVlYHw1qZNuOAR3x14p0EzyxMWGCOBj0pquRC8bEEfw+oPOaWAgbgW2lsDPfrS8iL+7YlguGSMhuwxnvjP8+aBIJWKAFMDOe3U55/KiJVy+T90dex69aRZHcHaOTx/PHejQcbWuytDu3OOBkkeh7Va2jyckjHRsHvz3qC5R97sqqQMDGe3+f6VYtII5ImUuS57djUmqfu3FjcJ86nPv1PQ0SBkXfu5AA7k8+1PThgY8ZAwT1Hen/aXmBUMA64OR+PX86paGTale5KPMjVWfJDcg9e/88VFJbIxLHPyjpnkjvU8vmNtIJAUYJA44NQSuYQQp+RwAe59Of5/jTcRprkvcjiRcKirhRgckk1bZPLD4UqMAfXrUHmkYZlAK/LnGM/8A66sBilqC7ZWQkcdOuOT6nihdrCim4lSO1kSEuowvAz+PUUpkJRAwO/OM9sY4q1E8iIyyjC9FHY/Wowgdy7MeP1HNCRcFYVlDEEjIFFNTdIAAcp2Xp60VOoNxvuUJImSEbiSjdD0x9P8AP9Kmgt45gCTgAYznHr/hTrrdghQSjduwyeaq/aCJMsMJ0IHQU2YxlbS5IigSEthlyDx071a2tdAgAqf0+n5U2Jo44yVVt+cYPIx/jSCZo5OpAPbnmra0uZqd7pEhUomRgvjI9ARTWlZAFbADnBI9aUTqkbsQemR79aat1HcodqEMuCGNT5BC63JYIXRhsyAByT/Suy+Dcv2P43+C7tCVC3qRlex3EAZPtz+dcbHeOyBNuXDYzjnFdL8OpDD8RPC0pkwy6tbg443Av3/E/wCeKTXY9OhVTfK0fq1PHGZTtJIIHWiLIY89aVkJk5xtKqfzANCRFW64qfU72rbFq1OPvHkCtKCbzcZ49vasuHk44yO5rQhcAZ/XvQJbamlwVPPT86kOCASMe9V4nDdD17VYJHGRmgdrakE7eWhY9NwA9+1OG4ex9KcVWdcYyqnOMdweP1FOGSxx+GKB3SFwByePWnbQ2cHPvQoJB6inLHkbhwOlNC3GhCcc4z+tSsNi56k00Lhh1wKlC5TnkUgKc2HyRwelUpIyDgnNaki4BINUZkIznHJoF6lFmx7f0oOGxxketPZFU4bk+ppCAmQPrn3ouFuqGggnpkCpwwJJ6DsDVdc5HQDvmpowNpySQe9AWJkY7AP8ipYyejce9RquTx0FSqMqAeRQPbYmUkg/lTW5JBxTkzwOw7U4LvJ9QaAIMBRwOKQYAORk1I3BxiozCTjB5HNAFd0Ck44zz9aiIwvHTFWymScdDVeXK5IwSKB2uVm4z29qZ2IPNTOc9ePaoXcIx6f5zQFhki4HGPxp8anjBx7dqajb8g8H0qRcoDzRqLbVEijKjseuKdEOGHbr796agbcCOq96nRS0JGPmPIPp1o2BPXQSP5lOOMdjS5AY9cinIA+OSAOvrTMHccHg80D3vcaACDnk/wAqjCHdjd/j371MAEzx+NQyHgn9KB2GFSpfPIpjY29s9c09mPlnOSKidgQFC8njPrTS6EXVjB8a65D4a8K6jqLyCN0jYpu6EgcD1ycdK+NNTvA13e6lMd5uJGlxwSST2/z6V7V+0F4zWe9h0CBsxxKJ5dhwCxyAp+nXH0rx/SZ7JvEumDUlcWUUyySIi7i+M4UD3OOvtX1GBpOlSdR7s+BzXEU8XiVRTvGNrnv3gfTIvhP8GtR1m4QC/uYXn2kYJz91f5frXmXwI1uPR7zVdf8Assmq63eMYrO1iI3bmclnb2JPJ+mOtafjz4ial8UbrTPDen6dJZWssiiNH4eTA+UjB6DqfoK958E+ANM+HeiQQwRI1ycNPcnliTljz7c4rlnNU4tT1lI7qVL61XjKi+WEFY+c/irN4kh1+1Gv3m95o2lFj0WAEd1zjJz/APX61wE6R+RIsXyMVKr356AD65rpPiP4jHibxvqt55hkgDeRFnnhGYEg+hzU3wr8NnxX4/0ixwDAJPPlJ6bF6Z/HH+RXsRkqFDmatofMSjLF4x04u+p9b+DtJTRPBuj2MabRFbLuGMc45/E1qKFK9BuPf2qUfKoQDAVQoA7YHFRsjbOmO3+fyr4uTu2+5+qwXLFR7FbU9Nt9U024sLtd9rcIY5F9j1r5T+JfwsvfA+qyT7Xk02X/AFN0BlTkkhT33D1P+NfWjDaMnoBUVxbRajC1vPGs0LDBSQAj8q7MLiZYaV0eXmGAhj6fLLR9D5D8EeNtV8F3a3emzgKjbZIpBlXHXBGa+o/Afi+Lx54bj1aCJ4D5hikVyD8w4JGCRj0rDX4C+E11htQWKcbm3/ZzKfKznJwOOvpXe2VjBplnHa2sEcECdEjXA6+nv61pi8RSraxWphlmAxGDvGpO8ewozkk80u3cASeaeflBxx0pg5B44HrxXmH0EdLjdq8+3HPpTHGScVI/KnjJ9Ka3HA69cUAxqgc5JGPSlLA5GOKQA8jtRsB74B7UAlZCqTu9umO9PRsA4yajzu68gd6nC7sdqAe2pMoLjnqcVNHtBPrUEOWB5IIqwig46ZoGrEiH8Md6ME+49aWOMkHJ/GnFRsPSgohIyTUEjFT0yOlTkg46cd6hkGSe/egzexWlznrntWJ4k15NEt4kRla9uZPLgiJ5JxnOPYA1u4yRnp6Hoa8H+M91qWg/EzTNUX5rSOJGi3/c3jIP55Pb0rqw9P2suVs4cVXeGpuolc92hVhGhbqQCcVEbqNZDEWQPjO3PP5V5JcftHWP2Fki0q6juQvJcoVz379zUPwz1jUfGviG+vroutssKqgHQck4B9T3/Ct5YSUIuU9Dzqea0q1SNOlq2ezIQ8YYHj+tRsAUJzkCnIgjhVVyB6VGM/N2PpXnadD376IjLnnufSohiQknr/Op8gA7gD3qtk7yeo7ewoH6iuwJ6A4qN8FjnnvxUm0jIxUcoAIAyPegTKxy0mW4HTPelVNsbHPAp7ICRkc9eKDny9uM45oJUSDecYA5qOUlUYry3p6e9PYMucZx7VzPj3xRD4R8JanqU3C2kDyn1wFPT3OOnvSbLjG2p8E/tT+OF1/4nXdtDL5iW48pyDxuBOePbGPxrwHUneRNqH5y2Mgds1tanrF1rusXmoTyK41CVrnHdCxJx+GazRZq82/BYDknvwT0pSk7anVTtL3UJ4c0i6l1aKGBAwkyGJGSBkZIr6x+Dvw0htIUlmiDzNjJIxx7CuH+CHw3W9vUvJycOo2oQOF+vqc/yr688MaBbWNuMQqCMEeg4/8ArV503c9uhCyRSs9GWygCpEIgMAKBgH3/AM+tJJYtDIGRGcdSOv6V2U9lHJHvPBx25zio1stqqwHGMEkdetc/Kdzkjko4/wBySmQ2OR0/SqU1uUV3JOeRXRX+nuJmKcAcnH6c1mO0Sh43y2MDHv2qWjSN2tjCEDF2LMMjp9aqzZkkcdD6/wCfpV++Zgdg4U8jHPr3qkmFbJHT9Tms27aIq1zNvrVQuQASe5rLMR2FeTg9Sa2tUIOFPy55rNnhKZ5yTzg9uKURvRWKs0augQ4OO9RrbLPiEn5e+KutbKSDjJxz+uKtWVivlq+CSTn3I7VtFXehxSdjxv4w/Cm08QWhmhi33sfzK+05bA4XPtzXyXqui3GhXsttcQlJUOCD1GCQR+GK/R/U9OjKg9BsyAR+X418+/HH4V2l3a/2jbRGKdxl3jAO9ueo9q9KnPZM8mpTWrR8rykLlgNpHHsRUKspQ54Pv1q1e2U9lNNBcxvGyknDjBA5wcH19KoROyOR1XgBj/n2/Wtb9TjaHwBjlg5GQME9P88V7P8As9/ErUfB/iH7Fa3bW0N2hMoWQgsy52459zXjEbvE5AAPY+nermlXxsLtJ4mxMhBGDyP85H51003FO7OWfwtI/W34B6/rfiO0v7rUroz2yqqwoy5IOefmz3BH/wBbmvWk53eteK/sgeIrfxL8HrW9hk3uSyyHGDlTgg/jXtH3iCBRNqUm0c9GDhBKQPy2M8dKVV2//WpQA2V6kfypTgnPQ9KzKa11HnGM0qrx0wPXvT0A2MT09aAByOSKBpXeowLjoMnpk/WniIEZGM+tPUDaeee2etKqnOTwemDQg12EWJXXJ/MUgVUHGaeR0wc4ppwMA8j1oEluNbaRtHA9RTC23gg4H607ZtyRkE8ULjbtOT9etWRbccsmOegxVd5NxPGD/nFSyECMY4+tV5Dlj/SoJ30GO64IZuDx7VGCCMg5z3HpSbTn5uR1pMEk4PTtzQaKN00TKrGMnOMY49qeg3N19v51HHwc9Qe1Txgtxj8KASsOVRknuKmjQgBeCD29ajjjPJxg/wA+tWIcqSSOP60FpJ3LNooW5VeAPbPPpX5K/HaXzfjl44PCompTjryTvbJx+lfrdaczDjsf5GvyN+NR8z4ueNkJxnWLklsAknccc/TFC1epnXsqdjlImB2k8E8+vGabMWjYncRtHboe9IiC3VsPvP8ADnt1pZJGZcMMj09qpbHmKzVkykXLShjJjcMjPX/PSpim4IF5J6nrT5Yo5IlCgBxjJ9OTkfyp0ZRIwNw80HPHXIzTWxny+ZXcsZCqgnHPoaejJE37wZOOnc/jTyjFywOHxnP97rTFBmkYSge1LoCVmQvE3mskeSGweemKsRRvHG5BwRgbhnIOfSppI1hCkEkgDpyAPzqOO5DgxscLnPpmkzWnPe7I2R0IKymQnli+AR1o8x5Y28zJCnAHYf54ppJaRtpGBjk96fv8vg5+arSMpNXuituEskmSd6DAUDtnj8etL5LRYUrkEAg9Salt4QvmDIGcHJ/T8KCrElslgOM9u/SjyRC7kDTyQuxVTwO3tmnLIHUeaMgYfb0IIJ5zU8M+XdMYLDA7evX/AD3quQ0ZwxJUH5fTqfyoaEnrsG0x4bYCOpHc+nPtUbPh2KgEE54Pept5Kg7cD07/AORUZZCj5JJXkEeuaVzZtNe6T8GEqeD1xnmmoMqAM54wT3pXkDhfkwT1/Wo2lLE/N7/zptkRRIsC+WzSYJ6A/nVMSsLpBtO0naamUeYpOScHufwp4jIjJCAY7568mle+w1Fr4hyjOQxOzoW9uce/+TUb3Xk5BUkf7PXrwM1I1wibBvYHsVOMnnvUSoN5yTnr0z1zSeo3HltbYkhiDEiQ8vkgk/d9AaWDdDG+SdzH5fzow28lsg9M8UxHmaRznhQOD35IP6AUWJvrYmt5SkLISS5OeOR+NNjLrIZM7iSB1zn/AOt/iKnS6jmgZSmxlOSVGcj60oCImFGcAH8frVNdhJ3uLBJJK0kZwCOcDuB0p7fOgQEemPf0/SiA+W4kJAHXA+p7VHFEpLEjnOR9PpQtN2Gj0QNuaWNmBwf1AJ6GryOgJjCb1ByN3JB+lUFkLSc5K5xnqOen8qmt7gQysGj43cY4z1zmjzFeysWLjYGjywU4wBjH6/jUG8MzAnYd2Md++KsPtuZEYAAqON3Tr6VDJaCUuVYDJ6nsfpSubR026jZgWkIjzlT1oqcSBxub73ClUHXA6/596K0UdCJRdyo8pTejMSTjaBwTz1pvlrh0YMSMHPQ5OetSWz7S0uMkfdPvziomXewlG4Nnuecc1GhlZXskSpA24YIIHJJz0561FPKNxaNcndgEZxjualTezkq2VGAwz1pqyxplecDPXvzTbvoiYpJtocqBm2tk+h/H6037OQ/y4VPf2/8A1VPFELxHJJyoHT61A8O4Pgk4wMdwOaSQW5nZsWOFid6HAU9q2/B8zw+LdCk+/svoAOhIO8EH9O1Z0dzGrJHkjaMFup/KpNHP2PxBp1yyfN9rhCt3zvGD+lU0dVC6dz9ckyYosnJ8tR/46KcAAcgkk9jUNszNa2zOAd0KNkdD8vOKtJHt3Nwcc1kj1r2C2VgwJJxn689q0oc4AyMHnP8An6VQjOAfQ1ctiGAxwOBSKWqL9uvQdO2asqc8ZyR3xVaHDHOQT0xU68Z9OmKegn5CK2ZWj6kDJ9KnTJIxxio0TaScAZ7j2qYcY7DpSESKMAnn6U8DKgHrTIlLA54A/WpvKIUnj607DWgwAjBHA6VLGSFIpm35cU4HYBT0DchcHccgfSqUoLZOM4q/IMk88e/eqcowGHUE/lUlblFtpyc8ntUYTLMTgcdKsSQ4YndkVDsySS3HtQG2xGgDgDvyM/nUsaFMDOaYqBMjk/WpULDjGadyByne5zkHoPpU8TDZ3JqMEr157frUi5HQUdB7FiIAg8n1ocYPBweOvpSRHJx26U+RfSkUROOCMjio8HaCM5qUruGTwKaDtXAH4UCsRliuBjNQugUEnk1MwJJ5quxbJ5wBQUn0K8p5x296hkUlueBVhwGdiepxzUDdCPb/ABoE3rciYhJB1IFSj52+uOPWo0AO9cDDYNSwYJweCDj+dCKsWI02KxHU05GIJI57UgT0PB4qQMMH09qBbajWU4OeAe9KFwh5/OkABXJzj19aazjBBJJoJvbcbKzKhHpUakEgE9qcX3KO+e/rVS7vbfTYXlvbhLaFBks5wMdzVKLeiJc1u9CdsLkDnPY1j69rEOgaTc6hcsBDEmRn+IjoPqa5LXfjVodtKLXSDJrd6eEjs/mBPuemB65rwr4nfEDxL4l1aXS9RhXT4IgG+zJJlsEcbjwPyr0MNhJ1Za7HhZjmMMLD3dWzn9e1WfWdfv7mQl5J3LKg59cKB+IAr2b4YfAuOGFNf8TxlECrLFZBiMDGfnPcHPT+def/AAX8Nw+J/H2nRXMRlgtyLh93XI4wT+Oce1fSvxGmuX0iPTdPUGW+cW64/hXHJx6YFeli8S4SVKGiR4uTZeqkZ4qpq3sec/C/SU8UfEjVfEstvEtpZloLQRJtUYOAR74A6V6J8RdVGieAtdvVcxyRWzhGB53EcY960vDnh208JaNBp1mgCLlnbHLMTliT35Jrzb9pfWG0/wAAw6fFKYnvZlRwOpXv+leZFvEYiNj6GpTWBwc772b+bPmBwsmJG4BwxHvzn8TzX0T+zF4VWO2vfEc8DKZQbeFm9jyR+dfP1tYPeEWkYJab93GBzknoMV9ueC/Da+FfCWm6bGcmKFS5IwS23kkfnXs5lV5Kap9WfKcP4f2lZ12tjaBIyeMnrSTXUEELPLOkaDqWOAPx/CsbxT4mtPCGkS394wAGQik4LNjgD618w+MfHOp+Mrh57y5dLTcTHap8qqOwODycGvHw+DlWV72R9bjMyhhHy2vJ9D6Zl8eeHIbhIZNdsQ8nyqPOHNX7HVrDUH/0W/guCCCRHIDx19a+PNa8Iano3hm11mfTZLe0lk8pTKgBYnkHr7Hn681j6etzFJElsZEeRgoMUhXOW9QR6mu7+zIyhzxmfPPiGVOt7KrTPu7hiSDgdqgvdTsNNO28vYLYtjb5sgU5PpTtJTyNPsInBBSCMNnk52jOfevjzx7r83iDx/r8ss0riC4a3jBbjYuQBjPv2rz8NhfrE3Hse9mOZLAUVVte59ixXEc6hoXWWNujg5B5xwaa08UUhV5FBxkgnBr558K/Eebwl8PxZ6WJLvV53kMcW7eYRkkHae3sK81vfFur6nqU1xLqF0t44yxWUqAenA9s100svdSco32PPr59GjRhV5PiPtJNsoyrZHtyKHIBI5LH61598GfHZ8U6XLbTsGu7VQWGMErnAOPz+lejNhyTjFeZVpSpTcGfRYbERxVJVYbMrrySp4H86QkKcd/5U4jLEZ4/WiRNpB6/WsTrGkAEc4PrUyMNxBxUHIHoayfFHi7TvBGiyahqcoTGRHHn5pSASAB61rCDm1GK1OapVhSg5zdkjpYFZixH057/AFqaOWMuUDoXHG0HJ+mK+S/F/wAZ9d8TzAWk502wI4SE4kx/tMD1PtXM22uXtpOJ4tTu0nY5VzcN97vgdP8A9de1DKpuN5M+TqcS0qbtGN0fcccb9CpJpJI2AJ9K+Qrf43eNbPNvBqkbbRndLCCfbnp29K9v+CHjnVfHFrqsmqujvAqAeWhUdTnj1rjxGAq4ePPLY9LL88w+PqeyhdSPRnBBJ4AqEkck4Ge9TSsDgDPPH86qTTR28TyyuEjQZZzwF9cmvOSue+3a77DXAfIzytY/ibwpY+LdLNjfRbkzujlHDRtg4YHscH9ea8m8c/tCyw3c1p4ct4mETbTdTfMGIyCVHp6f4VxFl8b/ABpbXQmuNRtzEXGI2gyGHQ+/5V6VLB1rKa0Pn8Rm+EV6Unzeh3lt+zRLHfiWTXY5Ldm5j8khiOeM+uO9et+G/CGn+CdNFpp1uY0JLM7ZJZvc5NfPGtftEeKZzawWkcFoVyXfYGLemB2Hsa6z4M/EjxN4v8Wmw1O7jmtYk3MFjweSQOfbH8vet8RRxEoc83ojkwGKy6Nb2dCNpM9rkZtuQMmq5OFPr1x+dWJAPMOQSOma5P4i+K5/BngnU9VtEja6hXMYlGVzx1Gc9/WvIjFzaS3PqZyVOLnLodEwZwdvOOcn0qE4CjqBXzppH7SPiC1n3ajHZzwYBZIoyrdexz24P4/SvfZ9btrLQU1e+cWUDRCVvNI+QEZxnp7cV0VsLVotRktzz8NmOHxkHOnLbcurJuB7kU1ycle1eIat+0PcLqIGk2cD2u/azy8l15BI59uvvXrXhzxDbeLvD1nq9ruSKcHKHGQ2cEfnWdShUpJOa0NMPjaOJbjB3aLxJLep/lTVyOPw4p7NgnoCe9MJwDnkjnIrnO+3Uo6wLo6fP9haIXW39152Su7sDjnH0r48/az8a+LdE0CDQtUmtQdTwWSyBAEYPIJJ78f56/Y8o+TLEjHPHU9a+Af2ztfOp/EO1jQkGKJkXKkgLu559eaL6my0TZ873ADzuyk7sAAnqB/kVu+B9Hk1zXY7ZRnLKSRyMZ549+3/AOuuefLHCkAdASevb1r279n/AMOKdbSV1JZsAjqMZGSB071hUdlc6qEbyR9L/CnwMmladvYgEADI49q9LsLNkUqpyOMVV8P6elhAIosFCAOe/vXR2NltBxjg8Yria5j24+7Edp9gJUKyrgBsDvVu60oCL5Tn0PoKu2kO1fmH4D61ZmmAjAxgdKaVtCFJ3OIvLch2GOBxkjtXJ6taypOSOVXPTr1716FqK5V8qCOmT1NcrqCfumboM8fT/CueSO+mzkJZQpKty/Yg/hVGW0DykeYRnqvbPY/pVnVAIrkFSdwAJ56e/wCVIpUyI/3ieBgdu9ZJJm0tNUZdzYlpiGwVXoetVpoP4SMHrn0rXv1QAFO/OOnP+NYd27TMOcfTviiyWxN7rUjL+USuc/8A66s2moRkmMAluMHv1NUJXK5BXGeufSmNCYZVKMTgAnFUnY5ZLuboK3e5eSeMAnGPasvXtLa4sHtJwu1xjB5+hH+NT2bFHRwTuJ59fbNQ65qGS28HI/j7fhW3PZXRycmp8w/GL4fw3dzczQpuu4kz5jMSz+gJ/lXzs8UsNy8ckbRleGQjBB/yP1r7i8TxQ3MbDYjhhk5HGO/+fevmH4veHIrHVoLm2TEUpw7rxg44B9gM120pc0ddzz6sOV36HnSZZmHIOBU1sGSYMACAc+3t/WmbGCFs8ngn1PNPtsBWQ/X8T/8AqrdHFa6Z9xf8E6vigltda/4LuGbfn7bbEnhlJO8AdeODX21qvijR9A2DUdRgtGcZVJGwT9K/I/8AZquvsfx38NuZZIoPmiZ45CjYIIIBBH6e9fbfxd8P31hre4RXc9sUUwOzPKG4OMMTnP4+1d+GoxrTtJ2PFx+Inhqd6Ubs+idM8b6Vq1wY7K4S5xxuQ5H4mujgKyJ8wJPX6V86/CD4f+Krlmnu4pNKtnwS833mXnAAB6/X1r6KiQQhVGTgAZ9cUq9ONOfLB3Q8JVqVqSnVjZkkaKScnIH/ANenrH8wwSQPWmR4ycnmrA+Zc9a57HamRjjrwe1CrzzzzxQ7rGB/OmnG8c4PXFSVvexJ8vIHT/8AXTG5b0FL8uwnkEdKhdsMTkUBawu/Ix35xTd45yMn19aYp/iBIxkfzpq9WOSR6Gghu+hI7pt6c1BgjIzxTjwMY5pC5TAxn19ae5OvVEDDaRnJGaWJNm7AyadtB5PHemR4+fJBHbmkUtNCSNsZ+Uv7D8anhbII2/nTYscnpUgUtyDgcdfxoBPe5PEmFPUf41YiXj6dqgjUhT2B556VNHuAyMkd6dgT1LllgSE9Rg8/nX48/FkzXPxo8fZYKn9pysoHJzvYH27V+w9kAs2M8FSfTtX47fEu8N18TvFskYyo1CYN6nLHOefXNCW7ZniPehZHPrKwRDIMuoBwOh/zxU8xzIcnBb+H2/z/AE96q7g+W+6B2IwevpU2V3Bx1HGPSnc86Noxfcc/y4yPl4Gfz4qGMbXc4Bzj8akjcyzBQQB1/wA/l+tTFVdHPQrnp3/zimuxNm4tkMREzOHbkD5c9h9aTyQHCBxnk+nr/wDXpk0mWBXAGOe3+etKkmIZGK5YLx69/wDAUJdxWdkkRyrNJIygMQo5K8j/AD/jTGtw7oAwHc+vepFY/Zw24ljkMT39KZF85O08jgnoR1qUUk07WFi8uQvH8wdemenU/wCFAkyxTzASOc857/5/OmMix5IY+ZyMDoef/rUgkDRsMYYkDP8AKnrsU42jcs5JQgHPqKg85niePoM9R06mo4SSXJHt+PNORgVIAGQevfrT9TnfkPVyqHLABQB/P/P51F5rMQeChJx6f54pXZZo3T8PSoI1eIKoGQO/vQUndWLlywztAIIGd3rUSthGGCF6+vFDSqIwd+enzenXilAAAAkJDcdMd+lPQFFr0InutoGMkLx9RS28TviTaSnQkEDBp8kcbyAZGB0FKQUifyzwew7cn/61TbqbxairRGAMA6gADIPrTy4bKjOAMZ69KroGgkLsSASAcc/pVtISS7sCUz8uOfxoWmwSu9GRJESSM46Ff1zTpVkcZRggBy3Gf8mkkDl8dT/e6VahYyJtIAAxgNxz/n+lSStV725HIsk8OVfCkAY/E/4UyS2PkHncQBn2645qZYQsOc4CnJPamwTPIJQclDgZ6VSfQlrTQLf9zb4ZdueNx5I9KkVVIIT5T1IGeSTwf8+tSi2jaDlSSVwOf8jtSqVtwnAJHp1x/kUbalJXjoMjZnDgtyuBnHI7VNEhZTuwSBjI78UyNk/es/Dckn8eKfbyjYJM5HII/OhPuJRTVkRG3AbC8DOP5/8A16c8bRqGGeuPr16/57020JUOjvweRjqeuBS5k3p1I4IzVJ6k8lluWfMZZc+WSGwO/B9z6cfz9qjngWzu3KrgyYLbenfGPzNaNsTLAcru7kD8cVmTsLlwsZaLHOfXk0NnRGDsSQQCVpFIb5+R+eaKsxKLr7rbCBtyf8+360VN2FvIojAAUHOfTOKYCPP25bgdccfn/nvTYroxKQy7xjg9++KS2udjspyQx/Id/wCQp9Dhi5RJI5WSTaV254yRjj1ptzGA4AwQefT6/wAv5U4MVdyo6HBJ9amMT78sxKH86dr7Eqbe4sWBE21skcHuKhQHIG8qM84645qOFxFEVjIbnuOfrViNQIyW42/XOc9qpMtRcVYcUR4XaIHzBx04xRYQ+Zc2TE4eKaMAH+L5xg0JIIS+PmJ43UsLO06mOfY4kRumcjOeealvc66CtufrlpYM+haU7ZJNrGT75UVaB2knkDpx61m+GJzP4U0RmBBeyhP/AI4M1pjKg7V3YxxU7HovXUdG20EEYq7DnAxxVJNshDDIq3bqUBwcg9qTLV7eRejyAozzj8+tWIpCwJYcDgVWhbbnPNW0XIPI7c0aA4kqgtkscDpipUjLjB7elNQHYB0FTQ4VQOh65pAl3JFj4HcdKlVCF/oaai9fXrUi9CfpVXF5IZIvGePSlUZizjJ9aRiGOBxUkfzA5/SixUSvINwOOBVV1IJIxgVelAHAPtVFwS2AOP51JTKkv3jgZH6VGUG09jj/ABqwy4BBBGaiK4AOQRQSmVxnAAOQeeakjVgATmmtyCASCKcM8A544oF6kq4JJzjH61Kudn17+lQhQGO79KliBAPBI9TT2GiVBkH2qY5eP3H61FGfbmpVjbac4x6UhpESZCknnFNLFmGMYqcYAwRkelR8AH0z09KAIGX5sjkjk/rUDEKTnkd6mkJwcD2zUMnPB4FBSsV2AycVAykNx0FWCp57jpUDrsJ5zQJojO4DHXOKmTBJ7VWaTcQCeOgx9as2+M/MKAXmWETpxxUhwo6cU3f1UDHfNAHmY5OR60FAWKgAdKztb1ex0CwmvdQuFggiXOSQCfQAep9Kn1TUYNJsLi+uHCQW6F3Y9gBz/Kvkf4g/EPU/HWtSzpOyWiNtgt06bQSATzgsRjtxnAr0MJhnXlboeFmeYRwNPXWT2O78X/tEXdxvh0C2e2iK/wDHxOAWHXkCsLwr4I8V/Fu7F5qWpTxaUxG+VmIVuoIVcjn/AOv2pfhF8MG8b6gl3qIZdKt23SAjiZweVB9Aev419IXN1Y6Lp7O4jtLK2jySeFVQOp7dhXVXcKb9lSWp52Ep1K8frGKl7vY4i+0vw78FPBN5eWlshlRCsTzHMk8pHCg47+1fLc1zLq+oy39+ym6nYtLt6bsngew7fQV1/wAUfiLP8Q9cWWGXZpdqxW2hHIfHG8/Xj9OcE5h+F/gSTx94r+wkMLWMh5mI4Cc55z1Jx+deph6f1Wk6lV6nz2PqLMcVGjRWi2PZ/wBnPwgNL8Pz6zPGwnumKRBxjEYPGPr1/KvWmUM43KCRzk9RRa2sOn2cNtbKEhhUKqjpxTj82W6GvmKtR1ZubP0XDUY4ejGnHohjZ2fJgnj+dfL/AO0XrMWr+PorAMSthbKwA6B2yDx+AH419PSTJaRSzSnakSli3fiviDxFfNr3irVtUkkeRri4YLk8BAzbRjJ6c162V0uao5vZHzHEmJdLDqEd5P8AI6r4KeGJNf8AHumKuDbWzmeUYJOBnGe3Wvr108wldxGcDj68V4x+zD4aNhomq61KoR7qX7OmOchP4s/j+leySXEVmrOx4VSeenHvWOOq+2rtLZaHdk1FYbApy3lr/XyPmD4z+LbjxH45ubMPjT9N2oqBs5k53N9ef85NbvwO+HieIQniHUYgbCKQfZbdh9+RTy5/2cHGP515hfyNqHibUdisLi7vZFUHkFi5Ax7DAxX17oGlL4f8Oafp6cLBCoOOCTjk4rsxU/q9GNOG7PHyyDxmKqYirqk9Dyv9qK62+HvD9kq58+/ywGB8qq3T6V4/4W0gXfjnw5aRscS3iFiM4wASf8+9ep/tLOstx4WjbhxLI/uRsOR/KuF+GsRn+LGgZAA84uq9uFPOPrXVh/dwbfqePmL5s5hHpdH1ZqNwtjZzzE4SKMnd0wAOv4Yr4gub0TXWo3QXcZbmaUAclgZGI59xivpX9oTxunhrwfJp8MoTUNTJhjjGNwTqzY9ODz9K+edK04apqFhYmPck06L1wR3Jz+B61ll1NwpSqyOziCv7avSw1N3f+Z9I/Bv4d2nh3Q01C4hU6neopbdzsTqox6j/ABr5k8SxG08X+IIyCgivpFXOem4/14r7atY1tIbaJRgJGgHYnjv+VfEXjN0fxj4hyST9uk56D73rSy6bnWm2a8QUYUcHShFbP9DvfgTrEsPxIsbaPLG6VllCngLjIyPwr6lPGfevlj9nbbP8Tl3Jgw2+Vb8cHj8K+o3k6hTkDj0715+Zpe30PW4bbWB17sQHk8Y+vpTGGW56HtUgwCTnJFN3BieD2ryl2Pp2rK5HPKttbyzycRRjcxHYV8kfFXxvdeM/E1yZUK2kLGOCM9MDIyB6kV9G/FnVZNH+HOszRAmR4mjG3g9Ox/WvkRoHYhpWLP3z+lfR5XRWtR7nwnEeIn7tBOyauaOkaZda5fQ2FlAZbidgkSgZ3H/I619N+B/2fdD0PT4JNYi+36kcFgxJVc84A9s1xf7K2kRS6xrupMFd40SOMkZKepHpk+lfQsRJkXJOSR1rHG4qp7Xkg7WPQybLMPLCqrUjds+KvFFtFb+KdfECbILe8kiRSMYCnAHH9K95/ZjtMeF9VvGJMks+0nsFXgAV4p4isg/ifxSr8j+0pgce7H/9de7fsyIE8B35LEj7XIB6YyAP5V6GOlfBxbeuh81kUFHOKiWyv+Z6fKrFj3HpXh/7QHjloNnh2ykaJmUSXLKcfIQcLn3xXugYKSTwgGSP1r4w8c6u+veMNbuJnLMLpowFHIReADXkZdRVWd5dD6vPcVLDYdQhvJ2JPh74CuPF3iCKzj3CAnMzp/Cnf8elfSPh74V+G/DUoFrYJLKSMyz/ADse3Ujp9K5v9nzw3DpHhOTU5Dvurx2XIOQqg/KPr15969NBzMgx37UsZiJyquKeiLyrL6VPDxqSjeT1PlL44RCT4rXpiAiiggiTaigDI3dvwIrpf2YgZPG2tShMhLRMEjH8ZHH5VzXxjuPM+KOsruJ2hFKngDrXX/s2At4t12RWyhsUyg653kA/kD+letVb+o/JHy2Hiv7c+b/I95YlT1yDXj/7S2orZ+BbS1JOLq7COo4yuOf1FewM3yljxn1/Gvk743+M28ZeNvscRP8AZ+nAog5G6T+I/hgj8K8bAU3UrJ9EfZZxiFRwc9dWrI4nS7O3utRtormQxQeYDK+P4Byfftj+tepatf6r8Z7q5htmNn4R0SEBpScLMyggg898DgiuB8OeGn8S+I9N0yOQx/apdjsOoXBLfjx+tfSfjXSrHwR8HdYsdNhW3ghs2GV6sx6nPqSc8+te5jKkVUhHdnxOR4Wq6VWbdo/nZHypcL+9ZYJd6D7rDjPp/SvpX9nmwmsPhRZpcElxczH5uv3zj9DXzAWZNIcfcdYsk98gf/Wr7E+HcH2P4e6LEVw5hWRm9SRnmuXM3anGJ3cOQviJ1G9l+bNuQYcnPHT61EAcMw49B+OKeRknax9eaYRsA7+9fMn6GnfcyPEN+ukaVc3cjEeUpOT06Z/pX5pfH7xV/bXjS6uYJDMGYqp9OSCMfUGvsj9pzxvPa20XhrTpglxOqvOydShDfKPqR1HtX5+eLpZo/Et3FMSGjba2fxx+hFDWly+bX3TOsZUGzzATggZHp/kV9PfAFY5NQhiQBnKYz6c8f0r5isnDzocbu30Oepr6v/Zi0qS91JJvLJSOPc7DoOcDJ6dAa5qmqselh42Z9W6RYJGiJ83Cg89z3/Ct+1UR5JIHtWfYqfKwevTjnNRapqUemReZJKEPQDPLf/W9650enJ6aG+twiE549+3FRy3UdzEwA+ZMgHuea8+l8TedMcttHYFuKjg8YWtk5ae6SIHqWbgc9xSbFFeZ1N5JvyoOSBWNewB42ZnCgKfl/wAf8+lVI/FGlXjhoNRjkPX7+c//AKqgl1iC4Rijh056HjHqKxkdkH1OV1KFHvCOhPGP8KW3hO1EyeCOfT3qzqEIN0rlcEgEEdORTFZbdCA5yO1YrS7Zte7STKt9ClrIN5yAAfrWBfeVIzFDhx3/ADravQt1HuJ46Z9eT71yOt31tpZAdyQRjPYdetC1uOWnUnKoRtyM+ntzVxYo3U7VBIHJ6V57eePNPiuZCJ8Mvy/j/nFU4viYYmdlQyc7fkPJ98Voo23OVp7npMO4sWUZCn34HNV9SgE1nKzLvHXB/GuO034hLIAZNyJkEjqR6V0ia1HeWbsrKQ/CrnBxnuKp7GEU+a7OT1G0EkL/ADEAcfhivnj4pqLgyRZIVDgHvxkA/pX0de+VhgWYqOSOnrXzh8VoZIbtgxO15DtweQMcE1vQ00ObEo8hdTGwQEkA4Ge/WkjbDE55GAcU25QjODnjJ9RzTLOMkElj8v8A9eu1K548nynqH7PMUY+LenOz5ESSSkHGOF4OfTrX6EeGf2ndGns7WCXRZ5Hi2x/MVIJzjIB7nFfnn8F4p4dfudUtULywQ7TIR8uGyDn37fj9K+gvDiFmRpD5bKykOOBnd/8AWr28Fho1VJy6HyOb5hPDzgqfU/QHR9UGt2EV0ImgWRdyo4AIGM4I/Kr0aMu0EEnpn/P1qpo9stvpFoB18pTn14qxPKYLd3BIwpO4dFwO9ed9p2PfXwJs4/x58X9E8BXZtZTJe3qqC0cAzsyMgNz1I7fSpfh58VtM+JVxcxWNncWz2qrI4lxggkjgdeMHsO1fKfiLUZ9S1rUriec3EpuXzKQMn5mA49sfyqx4X8U6xokWp6dosi21zqipC0oj3SnBwNh7Zyf61739nx9jzdT4lZ5P644Je7+J9IeO/jl4f8IagdPhY396o+dYeVQ+hOeo/wA9q5nQf2i3vp5G1DSfKsgMmWE/MAD1Iznpjj64ptp+zNYjw8TdancSay67xI7Hy9xGTlevPPJP1rxDUI5dOvLzTZHw8MjQSeWcDKnBHr2ooYfD1YuMdycbj8wwk1WnpB7L9Gfathew6jYRXduyzQyqGV15BB54rL1/xVpXhmMyajdx2zAZCO2GJ+n+eteD+D/jG3hL4axaNbxS3mttNJHbggsCCTtAGc5/zzxXT6H8ObuHRNW8TeNZnvdQe2eVLN2JS3QAkAjP3uef05znzZ4ZUpPnPo6GY/WoxdOPRN9kS3X7TWjQ3nkw6bPcgsVWRGUBsE8gZ7+9em6Brtp4k0iDUbNi8U3I579wTnGRyK+IIZzJcu4Cj5mIA6DJzx9BX1H+ztObr4WwMowVuJV568ORx+VdOMwlOlSU4Hk5XmVXEYqdGbvbX8T0tiFIzzx0qJyHBOcGntxgeuOveoSFwVA6nNeJufXMTeWyM4C0rgAkLk4x/wDXpFHJyeKXGTkEmgZPEdq9MVajGFz1AqvEMqMg81PE4RjgU3qJFhWLZAGBxVhFIUc4NV1IwT3qaJmwSWzjtTvYdu5ZtnG2RiMFVJ/Cvxx8d3ZTxz4jxH8k17MzcYwxdu9fsVFIqxys3ACk/wA6/GbxRM1x4g1dGYJK107SfUsQP0qTOrpBGeZhJGNqEEN8xI/z/nFL5TH5wQR19/b8KIZXhjMZOAMEj154qMXUib8xAluCT2GfSrieY1bYegktyCWxn8utTrIGQjOMcZ7e38jVPOZQDycdfz6U3ydpIDl+pz0P8/amtLkLsyfyiGIDfLn/AB/z+NI90SVQEgE4x3OM06FpI2KnJXA/A803ywSCe/PPaje5rHew4YyAcngcDnNQoDE7eWTg9fan+YhLjG4KM57VH5ouSAE2MMDA71Ow0ktx0TmRsMCwbn6/5zSPF5pYKQpGCB6+uafG3ln5gSq8fhyM/jTSMyHuGGcjr7Cq3M7Sb8iVDHvMQfkr1Pc//Wpu4De2cdBgf59hSpalQGj5JBzn8cfypYHXBVzkjPP54/pRboZO7IFkELOm3kcZPBHWkV/lLk/e6kdKW4XYzPgEN371CrM6ngFenHepa6I2hH3bskfY8O1hycBT6c1JFho+Bgeo9Of8KiK5LKcH69DwePwqOGYxSHupGMZ6df8AGjYFexNMhRgxGCc9Txj/ACKe5MeSq4TrwevWq8l6QqKTuC8nrUxYOwK5YYzj2x+lCFrEekYnLAY9c559806GREbYDxjGOnH+c1GoMbNgkEr16ev61JHBGqpJ0cDaQe3P+H86L3NW1yXHHLqxzgDGTSArJgs+MYHHY/5FKiLE5Azg9Qc07GZOcBcDrwM84o1MV72qHQlLq2kQgq2cZ6EgEjj24q5BCsZUbRtxgEdKpFVVi6HAYYCjOMgnn/PvT/OZYQxGR0JHOOtUl3KbexYlUsAUfPJ/Ln3qNB5jHaACOA2c85zUEk5aJ9uMfjjv/jS28/l28Q27iDliW6jI6fSjfQmDa0ZNPEMkdCRg02JlCP8ANx1oZnUO2zcB0I7iq8G3IXBDk5OeRz6D8Khm9JrVCorqTtGO/wBevNaDArhnDAgDHeoGcf6vAIx/j/hRCTv3bgy5Iz3x/wDWoRTiuhdsdQETEkkgjH60xI8M4xgElt3sc1DaZcPu24BJzjnrSzSNGHVOR7c5yTT9QhK2iJYVIPzOyqO4/L+n86KLIsrANneOv5UUtO5D5rlCODG5ySOgx25z05oKZkfGD82c5yR1H5/41NqFsTEu2XbtwcDuelRWcbJDIz/MxPy4PPccfTH61WtjljaWqJrZQYRhgwznn2PP4VKV80OCQP5fUVBaZlkKkFcDOPXnvTXtJyQ+CFzjj17VSM/hlqTPEyfulTcWxlgOAP8AHpSxh/LMTuHcei4GOcf0rWiiKRhhyBnrjmmQ2ypN5hPyHPXihJrQ6NJRukZEdtLGrb8gdgadnZbyzwqNwxls9MHjj3PH41oT3MToB0PTH96s66B8i5jjyFdCVwOhwSM+3FK2rR1U7xs+h+tPgVhceA/DsgPJ0+D8fkH+FbiMVIPOD+vWuX+FU4uvhZ4UlILvLpsDFh05QZxXVYC9f/r1mdujbEVD5jYJxVyHoMcnpVKPh9386uW5+YnHB/8Ar0Fx2LkEeXyRz/OrkRJYjHFVYWH44q1ESTinYE9tS1EGK56j0qVfn4HBHpTUcbAOgFSKQGyO9UPqSJnGM89KeVx3pq8D2p2Sc+lBIYGTUkSHBxTVXIPJ6VJCOCe3oaC+hC4wCDnkfjVGSPGcHpWk6BiSc1TmUDPv39qViCo43Yz+lQMgDHPSrUhGCOuKgZQ556dMjtUmiRWwUzjnNOHzgYp3llXPIx0pQMMemP50DXZiFztOBmpg+3hjnPYVAhKk5NPBypzyRQJ+RYhz3NWdxyPSq6gnHap0XCjPOKA21BsK3PHQVGyHzCBjGamHzjFR7MZyeD3psSZXZSQRwM+tV5V6jAOKtumD3JqvJznPakNO3QqBix2jGO4psiAKSRUoRc8gZIzUMhJHHI9M/lQHTUhbC4JHB4p8a5c7sAUxl6jrSxuQ3qKBJ9y2GHHHSjZk8dPT0pBt2nsfelUkoCeD7VSE3c83/aBnlsvhzMLdgftEgjkycAjjg8jrgV8rzb47d/KBUhTtAPfrgGvs/wAf+GD4y8HahpGAJplzCfRxyPzr491XT7rRdSnsbmFoJ4TtMbjBHOM/Q44NfTZbOPI4dT8/4ghKNSNZq8dj63+HNxZW/wAO9LnjCwQeSGdzwAcfMSfXjmvFPjH8UovFk0uj6dIRpURHmSIxAmfpwf7oxxnrXndl4k1NNAk0gX06WG/cYfMJVhnkYzwOB/WpNJ0TUNe1C2trG3+0PO21UGAT+Hp61pDCxoVHVqPU56uZzxtFYbDxItD0C413V7eys4WlnkdVjjXp6ZPsOD6V9d/DzwHa+ANBFsiq17OA9zNjktgZUewx0rL+Ffwrg8A2ZubrZc6vIuGcLxED/COvI9RXeysTnPPavJxuLdaXLF6H1GU5YsHT5p6yZA2ACoPPr9KjYnZ6/Wh1/eZHTpUhClTkdOefxry/Q+hV9jifi3rR0HwDqcg+Zp4jCMYyM18hMv2K0byQS4XAU8nP19Sa+p/jxYalqPgsRafbNc7Zd8uwAkR45OPbAGB6180QrDDPEJSsskThjGCCcg8Aj14r6jLXGFF66n5txDGrUxUUk7I+qtM1LT/hT8LdMF6wiKwhvKHDySEA4UdyTUHgiTXvFk8moa5D9isCCLayIw205+ZzzkkY7Dv71yfgHw3rnjjWU1zWUYxQxqLcS4MMY55Vf7xBHOK9qSNbWNEiAAVQvoPrXjVZRpt21Z9fhY1K8PeXLG1kj480qzTRPi5AL1lhtoNZIdmPyhNzAE/Tj9K+wZHEoDKd6EAgjkY7V4l8cPhVc3GoP4k0iA3iOgW6tI1+cYB+dfzHH5V5lpM3iS7uYrTTdTv0nc4RGmcqOvUEnAGD/nFejVhDGQjUUrNI8KhUnlM50PZuSlK6Z3X7SMgl8T+FUJwq7yxB6DaR1rlfB2s2HhTxzZapfllhtUdlCDLNwRwO/bpW18X9Hv7HQ9AudQm8+4Vtk0yrhd2Cep6cAjn0rl/BHhmX4g+LraxWUyQEgTSR4+ROckfXA/SuulKEcLZvTU8XE0a1TM1KKs3a33DvH0Gr61HZeKNWbal/cSRwRN95YwWKgdsAccf1rT+E2nRan490dGUOYpVlZcHoARmu4/aL8P3cejaFBpenTTWto2N0aZVQFxlv8/rWb+zto1zJ4nvLueCSNIbcDcy4AbJ4Gfp2oVeP1R2YPA1f7ZhFq60d/TU+gpuGkY4wvPtXwpr8j3HiTWJvnKvfTFfTAkIyPrj+dfc0weS3uVGclGAr4Z1K0ez1q+tpCQ5uZiucnje2Qea5Mq+KVz3uJ481KHL0bN3wN4kvPDeuG7smjiLQNG8ki5xzkcfh2r2fwJ8WJ9dNpoFtm+1aaVzNc4xFCmTg4z7jA/yfnaGC4llSJFMkjsEVFBySTwPqa+mfgj8JX8F2sus6kSNTu1AWEHIij6gf7xyP/r105j7FQ1+I8jh94uVWy+A9Qs7cQRiLeXPdmJJJPU5+tKykMR0A70oU8nHB7ntTsAgZx+fWvlD9MS6nE/FyPPgudmUmNWLMR1HFfJmoJtkLJnyw2PUgelfbXiXRl8Q6Be6cQP30bKp9CRwfzr441XS59O1C5trldk8bEMnUDBIH8ga+symceSUT804qpzjUhVWz0PVv2U9cFr4j1/S5ZVV7iKKWJW4JOSDj6cV9Iqu2UFuR1/GvhXTbi7029gvLKd4LmF/MjliYhlI6ZP8AQ/Q5r1e1/aD8UiySOeKy3kbPOKEE9Pcjn6fTFZ4zATqVfaQ2Zvkue0sNhlRxG6OP1q9E3ibxK6gENqEuO464Of1r3r9nC18v4cvMMlbm7kf6c/8A1q+cfMkmhkuJSGlmkklZl4DMWJJA+pr23w38QIPhp8INIs7aP7drt+z/AGKwj5d3J4yP7o9vwrfHRf1eMF5Hm5FWj/aNStfRp/i0dv8AEb4h2/hK1FpZ276jrU6HybOHlgB1dv8AZGetfIl/Mwl1GebDXM7u8jR8Yfvj0r67+HHgKXRIptX19lvPEGpAtcTPkiJc5ESgngL3xXzT8RfBV34f8U6hbzoiwSSSSJtOBhmJXH4Y6etcuWzpxcoPc9TiCjXqKnVXw66dj6d+H9pHa+B9HWNSA8KyEcckgZ/Umt2Jx9oTPI9q4P4b+ONObwFYPqF5BZyWy+U8byDK44Hvzweaq/8ACyZdd1GSDQLRpreP79/IcRY5+7z7enfrXlTpTdSVz6uhiqMKMFF9Dw34stu+KmurjBXYMnqeOCa7r9mRn/4SfxEJAM/Z4wo6nG4//XrhPiRDLL8QtTleRXLpE29ejdRx9CP5VofCfxnZfDrXddvr8s0ctoqxqvO+QMcDHpX0FSDnhOSO9kfB0KsaebOtPa7/ACPWvjR8RF8GaBLZwS41C6jYRqoyyL/ex7HpXzJcaTd6VPapd7xLcp9pG7klT3J9+td54N07VPjV8QJ7m6yYIZA00mDtjjySqZzjPTipvjxGlt8VXjiwkUWnxIqjAGPmBxWWDtRmqXXqd2aOWMoPEvZO0V+Y/wCB9jHf/Em2Yhs26bx6ZPAJ/KvTf2i737H8OriEH/j5nWEjOAc4I/lXFfs62ol8aarck5ENiu0jkZ3df0/Wtb9qeRj4R0EbC4OpKWHT+FgD+BIrCs1PGxidmDU8Pk06i3d/zseB3KeZayopLbsAFevXH9a+07BVsdD06LG0JbxqQe3yjNfF9gwS9tFkYLGk8Zk3DIKg89vaveNP8SXnxP8AFsVrp08sGnWaI0zRvtBGMcjPfHGfenmUHJLscvD9ZRlJdXY9ZBGCByPeo5oxIvJII7VKwEahFI2jAz1qtLIY1z1xztr5u5+gpJ7nm3iPwPpL+LP7Tmi81mJYvKS23ggYz6Y/nX5wfFUQ3PxO8Vy25wFvGXaOnAGMfh1r9NfFaldRhVwRG1u75z0I6ZH5/lX5f+NYjF4019BJ5he+mkZTnKAu23P1AzUN3sb8qtoZOnQBVeWRgEDLjnnk4GB+Ir9CP2a/BjaB4Ehu7lds90A5X+6pyQD9Qa+D/CukPq2uWNlGN+65jZgehUNnGPwH+RX6f+FtMNj4b0y3PylIlLKPXH+GK5aj10PSwnW5Pe3wsIVZVBDHCqOh9BWPD4V1XxhdyXFwwtYVUhfM5DHtx+HSumjsEMnmMMkcjuAfate2mWK2Kg4AH0rFJdT0HojgtW+HenW0Jk+0uH4DAMdv1Az9entXlvijwLZxJJFHcSToxPVuMHtXs/jDVra2jUl+duNvf/PFeH+J/FllbTXKxN8/8O9sDJ6f1qJN7IulFWu2Z2m+EIo5YzbOIlUnoMe39K7Lw3pM1uCrSqVJyAMkkdK84tvErSMDDKDKeCqt0P1/z2ruvCPiNhMkUybzswTk+prF3eh1OKUeZHXy6axVSOQo59cc1g6qy2qMwO0E/WvSLvSx5IZlxlF4HavK/HBe2nPBC9CfQf5FJxsTTaujCu/EaQeZGVJA4zxiuT8QSjUFkZWBdjwayta1F4clGON2Md+9bHhi1ivbUTyAbsgHJ9M9qIX1OmSjvc49vh299smkTaDzgd/r+Wat2/gWHTY2l2u8mMknp+Vd6L2CNmjVhtBA2g5qHUdTto0LSKwjAPQZJHP+H61tynG5qJxC+GSVLxjBOARTbm3udMUbWyRzgc/StyDxPpj5KyBI26I/BA7ZH4VLO9vK6Og80OBlhzt5IH6Cs3s7iiru6MqCc3dmd4+bGCfXPc14t8YdLuHQTBSQG/DHb8q96l02JYHZX5/z2rz7x7pb32mTqgyFU7h3PU/lwDWtF2Zz4mDaPk2eBjPI2flyePz/AK5p9vsTAHU4GD9TjP61Yu7F45Sh425Bw2QSDg/hVOBAJkIGT7160UfNyTd0e4/A2ZIfB+uwbDumukjjboeuWwfbmvbvC9oJJbaPG4TXCRZ6Dk//AFv5eteH/BiCWDTJLFzlGn+0KevJ7Zr6J8H+Ude0KAOA5vIwFH49fwr6fAJwoSkz83zn38bTp+aPty1+W2t4ugWJR+grn/iLqraP4G1e4hfEzQFYs9Sx6CuiZRGUQc4UD9BXmnxO1mDVbfUtPhcFtOtWuJwOQCeFUn8DxXiUYqVVep9hiqjp4aTW9j5b2OpZXPzk5Yjjnvx75Ne0/s2eCYdb1q71+6RZI7AhYFbnMgPJx7f57147Yot/Ck7NtZgCeRx/nNfT37MliLP4ezXIUbbi6lKsOrDcMH9K+kzGThQsj8+yCmqmNblrZX/I9Tk4uS3PB+tfIvxd0tdM+JesxR8BikuMYyWHP496+t5lGQc4JwQf8/SvmD45RqvxRvSW5kt4X/DBH+NeTlcrVreR9RxHBSwbb6NG5+zPpVvcz6zqF3bJJcwSLHC7gEqMDpxxnPb2r1f4hS+R4B8Tys2StjKPYfKa88/ZpgZNL184AP2j9Og/Ou9+JUgHw88RKwJU2jjH4Gs8V72LsXky9nlvM97P9T4r022Y20Z3fOwzk+4zX1h+z0yf8KrsipyzTSZ29Dhj/OvkvRmZbREKlGCgEscn2r6y/Z1Kp8KbTHC+bIVPQ43HNenmS/cL1PmuH5OePk/J/mj0p1LIM4wMdDULNjnqD2796d5hIGDUXmhwex9a+Wufp1k9RgkO9gOBU0LAqScDOODUIOc/h0qZflUjAOeOetSkN7FhFDDd0A/Wp1UAk561BCMKAMAelXF3bQARkc81ViEyWCPAz1PTPrU6oADzjv8AWoYcsDuOfYVNGvzjPIFHQBbhkWwvTyMQOfbG0mvxl8Rky+JdZkxw13JtP/AiD+AOa/ZfV2EXh7VWxjFrIffAU5/Svxg1mW4bUb5wwIFxMOnPDt/iTRF6szxFvZpFd7vZIokQENxnoR1/OpHcMAehGfxH9KquMshJ3lcDPbr6VOmC3IBUc1S20PPWi0QnynJK5AphuQxbuAOo9PrUvESk9QeM02UeYCgOAVBHoetQRza3aESVvLKlz5QOcZpXk8soN2R1x6VG5AQopweOR684FOiBJCFQz8Ag/wCf85qyrdRBL5kpIOAAAT+f/wBal2SC4PI2nvnH0psS+U0zHnJ7dPan7MLtDEqcZHPqaSE2rpIkWMKDn5hjA9Dmo4YuXYAnAx16c/8A1qRZXSTA5BPXvUMDP9pkTdhRnIHPXii9mbKN1dEkUrrDknG/j1PXH+FO2KpkLLvbjgcUwIVAIOGyB2znmnuSxYsBx6dKp9znewkaRmJkKMAuWyT1yenWlSAx2isDzyDg4A5OP6f40icOcLkYyfbmkVhuK9AecetCQ6cnG4yJGCMCN+ehPb/9f9aalvmM+Yinrkjjtx/SrCY2ncckY2inxBXjK4AIx/X/ABqXqVGdnchks1eQDlCeQOx+n5U+GIx7woxgABgadLtkWMB9sikgKepHv7d6shRsG35TgFieBjPb8qmxbnGav1I/spQGR3Zt2PzOcfyqKYbtjBiDu7cDHPvVhSshJ3ZHTg8egqAYj3RuCc/hnrTRknZMWONlh3BScnr/AHalhSS6dFAJKZIYenfiiNGZFwzbFGOefWp7aLY5dfvAYJ9uat6ipbkRVpmOGICjBHcdf8KZKzKflJ2sB+FSqojkJbcA3bsfxpsztFETEmSdoyf/ANfahqyKUkpNsqqwVmQHK7skkDIp6h5N5IATtjqvPSk8p2ZlJznkke+eacrBCY87u2emcf5FL1MU9dCcO7RKAeV54/nTWut5IfC/3SAM/jTllaOUqCMFSc+g/wA5qGdS5JByB1P50Poa01ytpkjuVYMvC54yMcg+n50sabFO75cNn5eTzSRKGI43AcY7VZMiidUXuBlccA+uf89aFsHNrZ7D4lW8WVUIUKACDxnNFsPIcscMMY29vrThJ5DzKIwCxB3DqevUfhSWkgy+eWbp+v8AhSt0ZrGSiyVVR5twycZz9aKIFIlwxJJ5+U/WilykyqakEkIuIwHbc4AOO/PIqqwaHYp4UHHFX7JY0BZWZyTluwHamQWqzTMC3VsYPJ/z0rRq2xw0noNtBIS0iFVXheRz16VsNZvHAMnYPy71Evl20nlAqCOMtTHmm80s8u48Ar2Ayeadi5R5tR3nGJSHbcoGMnpn/OKqpeCSPYwLAnp2/wA8VJPcBFXKgj0FV0QKoI+V25zwcc9x+XSqNYtQjZFiGBCZSxICjPNIEt7eSSV+Y0QllPpg5x7n396gWe4tXQl9wB5z0I/x5qwyJfRTpJtBkRlGOOxqOp1Rskj9P/gjKH+DnhSWMgJ9jjGB/ujiu32kx7snnjntXnP7OEzP8BPCjOQW+zlTjnGCQP0r0ROm3JIqFqdvmKBlh6Ef1q3GQB7jv71VVsPgccdas26/Lk856e1SUuxchyATncewq7AcuPlI9u1UYQc4znGOK0LZiTgrxxVeYJWdi3GOD6DjFTIRkHHAqEjHXB9qliAU8cmhFWsTgbjkdKdtz2pq/eGeBUoYDOOaYeo0EMSOmO1TqdqHA5pqfMSakUDGBjFBaIHHU8+nFV3Pz+v1q3K3t+FVJOM570mQ3bQqTKTnjNQFCoOBk1bIOD/P1qCRDyeoqR3KzBgw3MOO1GB35FP24Ge9Iy546/0p2sF+rGOnzj1NKIt7csRx0HtTto9OeBmjG3JxxSBIkjOAM8nOc+lW0GWx1H86qxAP744qxGCSoBPHH1oGSMvXHGKj5yBnipjxnPOO1RNgge9VuStNCAnLH0FRSDJOO3PIqeSPJP8AKoXAA9cfpUmvQpTPliwBA6cVHuwuD0P/ANepnUAHPT3qF+AfWgzZEWUjHelgwuTjOOOaYi7iSePb8aljAyeSSP0oDzY4535xkdakVd55JoVflJB9PalSMjrVaguw/B+XjlefeuZ8YfDHQvHg36jblLkDAniJVhjOMkY456V1USgj61KqleO3pVQnKDTi7Ezowqx5aiujyWz/AGZfDttI0jXt1ImeYyxweTXoHhnwno/g+1EGmWaw7Rjc3LYzknPWtwchh0HH1pGAA681pOvUqaTZz0cHh8Pd04JEWSM/5zTMhsgg+tSsuRgZ7Hmo3UBuDXOdiXUgZcPxTsFhycg07O3HGc06Pk8np6d6BsZ5KyAIeR3HBB9jWc/g3w+10bttHtXuDzvMY7d+laowCcZA9Keo5ParUmtmQ4xbu1cREVIwqKEiHAVeAPQYqJiFY9wal243ckjpTMA5OOnY0twRGCVZmU4PTsRjntVX+z7QyiZLaESc5cRgH35q51zxgCoGYAnAIP8AWhNoGk/MqX2lWeqWz215AlzA3BjZcg59qreG/CGi+GZ5pNKsI7RpgA5Ucnk4/U9K0sAAEjBPFTRDr14xxTU5JNJ6EujBy5mtUWNoZCrKrj/aGRTBDHGCI4kiLYJ2KADUoA2/XtSOMqB0IpXexfJHfqQfxgDPGCcV5Z4y+AOi+KdVfUrW6l026kJL4+ZCSeWx2JJzx716rjOeTTCp3Hnj0rSnWnSd4M561CliFy1FdHnHgX4K6P4MvFvZJm1C7ThHf7qe4Hr7n3xXoO7ex+b5hxn9KmWMLUbKADjqO1TOcqr5pO5VChTw8eSlGyBSQMZyPelLADqaaqnGep9aVRggHg9azOnoOUkZxkexrivH3wk03xxm6jb7FflNnmgcMOgyPbNduozuzx1xUsAG31relVlSkpQZyV8PSxEfZ1VdHzRcfAbxbaXjwxQwPED8soBII5HSptT+BGu6fol5qN5qUMEVrE0rwrG2cAfjzxX0wrEAZJA9K5P4s61a6R8PdVFxMsT3MRgiycFnPQfrn869ilj61ScY9z5TFZDgqVOdS3TufKZuBZ2KNIC6yKDgrkkHtjNfR/wX+EUfhmC38Q60/wBv1maIGHdkrbxclAo7MMkZHv6mvm7RtMnu7vS4nlcuZo4gAM55Ax+GP8819yWsX2ewtYf4o4UU5/3RXRmlSUVGC6nn8MYeEnOq1toExJYuTyTkiuU8b+AdK8d26pfRmOeM5SZDgg4wM/T0rqJH4qIgY9fevnIylB3i7H6DOnGpHlkro8JT9mopdB7zxC0kKsSqKpBxn1P4frXeaF8OdN0Tygks8iR/Kq+Ydv4jvn3rsZVDDB5A7VGq7ug46VrLEVJrVnJTwVGnK8Ynm3xR+Dv/AAmTJfaXPFaX6rtcyL8rqAcZx6Z/zzXnul/sz65cXgk1TU4EhAG4xjlvZevp1NfRzJnrgdsetNY4UgdK1ji6sYciZlVy7DVKvtZR1MXwp4Q0zwJoq6bpUIji+87nlnbqST15NcX8Q/grZePvEMWrf2g1jcrD5Ug2bg4HTHpjnj616SOmOpqM/qOtYRqzjLmT1Ol0acoKDjp2OU8CfDvT/h/aSJaO1zdSjEtxJyWGcgAdgDWd8V/As3xC0SC3t7lbae1l89N6khzjGO3rXdMvGe/rVVzgkf571SrTU1U6ilh6U6LoNWifNWm/s7+K7u823V9aWluScyorFgM8Y9fy+pr2rwF4C034c6O1nZk3E8h3XF3JndIf8Bzj6nvXSOTtxkmmMy7cEnPpVVsTVr/GzDCZfQwl3TiRSONzDORx+dQMzEkMpHv60+QYOQeelGwkgj2/ma5Op6K0OZ8V25vJMgZfZtDe3Nfn5+0D4HuvCnjjUJJLUxQXMg8ucAYk68Z9vQ1+i2txgtGSdqnK7mHHSvkT4zXFj43/AOElF0QbmyuPslgh4DOoG5wfxP6eprKTtud1OPOrRPFPgPo8V98Q9LLuHInxtwcE9fz4r9IUVFiRVyFCgenavgr9nrwlcWPxY0S2HOJnmY9sYIxn1Oelfd9zOyFmAJH8q5ps9HDQ0bLbyokQAx24/rXlHxV+Oel+BYxaQO17qLKSIYui+m49K6vxHcyvbPHCzAFP4eDnBzz9cV5VH8Pn1G7M1xaQ3AyfnkOepzyai9tjuUL7mR4jk8YeLfDMeux6lHaaROF3R2kAE8akY3FiSOM9h6V8f+JvFOv2Gr3dt/bt1dhWYASHBHJxyP619p+IPCV/plnLDY3ZtYpV8t4o2+Rlz6V4lr3wst7mW5JRWc8FiuC2ev6VMp9AjRvscP8AD/xzd21xEbobjLhc+meM/jX0X8PTear4qsFjzsVw0i/7Pp/KvI9J+EojSKRQwO4Dbn04619G/CXw7caRdpPMuQIxtycEdh/kVitZXOpq0OVnt94omtXbAARce/HArxb4nW5kjKDhGJ4HHY5r1W5nkCERlgpHIHc44rzHxhZvM5L5PcA9qKhnTirHgeuQiJpN53AZIJ/Kuf1nxxN4f0Z5CGYBSVCjmu/8UaPJNFI8YBAyNv4mvPtQ8LjUbZ45wTGP4T0HXg/59amLNHroc74X8Yat4j0e/uhK1jDEh5QfvCSDgA8jg89/615Pqms6zd39xIdTvzGuMf6Q+M56kZ7kf5Fex2/hY6ZZyx2xKJIOQBgY5H51izeCIpnO9cgHPHf0zXSpKyRxypyu2cdaeINYstLiuLi7aV2bnJ+6O34cfyr0Hwn8Sopm+zyOwlIBK4+U5A5/GprT4fW0tsPtKxzxEY8thkYzjkelaVl8N7G4UNFtilGAoTqc9aynZ7Cpc0XZ9Ts7G/jvYlKud3t+FPvtP+1QnJwODk1H4f8ADR0xBHlmUY4Nb97ahIxjAX0+tZR0dzWdrNHxB43099H8Q3UKD93vJz1BJY5/may7PS5dRkcWsb3EqDcVQc98ZxXpnxr0GSy8Z3ASLEU6LIrHkZbqKx/hiyeHPFiXNzEZbe5CQMg6jqc/r+levGWiPA5PeZ618L/CF9o/hHTb+5t5IpJ8j5l4OMdPbqPz617N8OrXPjvwvlcp9sQsT67W/wA/n6VueLNOjT4ReBZ7aHykO87sYAGCBu7c4HOPT2rjTqs2n3FpJbNsuU5idD8wc5AIHryMfpX2GCalhmm7bn5RnEZU8xjKCvZpn1D8Sfi9beFppbDTYje3yYMoU8Rk9FJ9fYVhat4fn8O/A3Wr28GdZ1bdLcPIuCNxyFPpgH36nrT/AIWfCmd9PsNQ1oZmU+eyydWbqN30yD/+qt79o6+ltvhhMEIDSzJGDj6V5kORVYxgfR1PaOhOrV6rY+YLVY4o0XoFGPQDr396+svgRZCy+EWjRrJkfO+cYzls8D8a+S7gfZdPmeRycA5J9e39P8K+1fBGnDS/BGhW44KWseR7lea9HNZWhGKPmuGad61Sr20+813kAdSQTjrXy38droP8UbshckQxA9ODycGvqUIXIQEnkfzr5D+Jd4L/AOIWvyoNzI4XPqQCK4sqjetfyPX4mrqlg+V9Wj1X9mVd3hPWLsuzme9dTwRgAgAfpXRfGW9Nl8L/ABI6llcW5Vc+/A/nWT+zRbiD4XvLn55b2dsf8DOcD8KufHgOfhbqwUkBlwM89W5rnrO+Lfqehg4pZXHzj+aPk23xBs3vlQo47n3r62+DcCaX8NtLhVSU2s2T15bNfIoZbo+RnIf5TycgEHnP4dq+gLz4h23g/wAD6No1oTc6rOgjEaAsEBxyff2969TMFKcIxPmsj5KVWVTeyPR9c8TLYvBbR7pb+6LCC1jOGcAcnORwMc/pW5p4lWEedxIRkg849q5T4c+Gb+0gm1jWJC+p3ShAH5MaA5G09s5OR9K7Zlxnv0HHevmp2WiPvqLm1zT6iuAwz0HHNSRjMQBOOeh78mo4lyCNxJ61IvKg5/CpRu/UtQkIcDkDuKnVlALDgVBHkueODirMaqVIOO/HrT2JTvclgbcvH+RVlOCSOarRgKpI4x6Vai+Yccikyo67mf4qmMPg7xBNkAx2EzZ7jCGvxqvHVprl0kD/AL6XeAMYO8k8evNfsV4+kEPw48VM3RdMuGJ+kbZr8alnSe3nmUktJJISMYOdx6//AF6S0uTVinHUijl3ZJOCOOtTG4UEHbuAxn1PNU7PL+Y3QAAfMOTzirkAD/MyDcOBtyf89Kdzm7Ekci7mGSxbkZwcAf4f1oCrKpZcg4HA9KaqM0zqRgAAAk9KktiLcuAQw6e3FUYSityF3JATaAM4zjFLJasCZA21ugPXOP8AD+tOfAV1GCeu7twTTTvukX5vm6Y/GlbqjMHXZkA5PtSRDarZfLDjjsKQqsZBB3HkeveiKRpBJtwF6UxLuxSuLcMuSRzt/GoYgHQswO7tVhIWBYA7hj7vqO9RqqghRnPt6Z70mupspqK0Hxx54djgDIOB69KDkbgyEAkYbsR60wZEhAYlRxyOeasSqXt4+SWBzkkdKpeZy82pWJUTkg4OCPbH+RT9pEQYHJ9+h6imx8M6j55CDwe3XFJ5pnj2DPTB/wDrVPzOmjZ3Q2LKliwyufvdcc1bjQRxHnt+PWq4k2IBnPYt/n6U7zFKlQ4wePbvVJ3MpRVx2RbOkwy65J+n4fj+tTCZ5mwCWB79PyqOH/UbSgWRWxhee3UU+CVBnapBUYyeuMmpv2BL3tCIwlcuDjrkdyOe9OiUyZCttUjknuM9f0prz+bK5GSFGAD+NPt23hlUYBGGPb/PFO/QTTdy7YYUEBsngg/nVpZ44o5FYDcT09f8/wCelUYLpUTeAM4xTTeCZnJGWx9Seeaa0uKOi0ZZvLpVt41U5Y8j1HWqcJchRIOQScseoB4/TFLGjTOd/HHUjjvTxE0fIII/nijo7EXu9SOKIxTly5Y4xxyB/niohxN8vzHjP5+lWo4YYkCh8OSTzxnNMEBjBMfGTjj6/wD16fQGrO5K7EoE2gPgk8e/HNMgTy43Gc7j0H41IrGLcz4LdAen14/KopiVjJXv/wDXqXtYLu4scuzO3AHQg9euKuIksRJkIBBwPXv/AJ//AFVRVfkXglx36/jUsBMxZWOG4OGHX/OKaRcXo7kzPu3JnGP064pIh5TBTkgAke3WmB9sb7Vw4z9Ceep/X8akspDISu4kYzz2p6dSlrsWNPQk8rz7H60VLbICm9TlQcDPHPOaKnmK9i3qMtWPm+TGh2LyxPXHtR5K28xKuQ7jd9PUimpdq0km1WA6c989DUovVXIZS+BjOM4zVN2M4U4dGQzRG5QngqpyGHXNRiUqu0vvYcc+nNTK4lYCMqFIJKn9KgnGxCycEcZ6ihGL+JpD4nMsZAyzDseg96hiLSzO3QIAF6jd1qQSOoOwYA5J7U6BSAcZyBnFOxnFrmI2cjCHnux7dTjFTxorRl2cjavVeCDnqKjAaRshRgdwOtO3xRQyrOSExgk9uv8An86l+R3U23LfQ/SX9laT7R+z34UZic+U4Gev32r1eIAHPTFeRfsnzLN8AfDowMxlx8vQjPH6GvXSTISMYA5561nfc9S10mOdQWLCp4wCFPY1Vjcgn0qzDkKAOB3NAlo2y/CQuPr1q9Fkd6o2g3PgYJAzzV+HBQ55PqKpbltlqIfMCTntU0a8k84/+vUEZIQY5J4/CrEZyhAzmmJbEwG1T39qcoHTpTYnLcEZqQHJJx+dAh4U08ZPQ80gXPP6UpG4kcCgCOTAz6+gqvOhIOBg1YkQ5znNRN8w60A9Sm2VwcimNznvn1p8iNnAOPf1phU5PoP/AK9A4srkYANNY5JOeanbBUnGSOOtRbgRzwTzipuFluM3YUDOM96VFBJBPH86aw3sMcA84pwBRiSeKGCZNFhSR1qeM7WPGPpVeJsg4H41Yj4ANFiiUfd+Y4NRbMZOB9Kfuz6AU5ipHSkBWcls5+vFQHnJqy52gnvUDrlX28H09aCvMqyjJPGarkk5zx2qdyzJ0xUDAnB6UE3erIio555pUK884JpdmScnBPf+dIuFzjGR/Kgm1tSYcgDjB9etSBCep/zmoQM5II4NWYssvI6d/WgpdWSbAcBcqMdB605HIB7H3oQkDJOT0qZcbh3I65oAjGTjP407buz79hSN1JweaXjaR6UD8mRFWUZzmmMozyOKlJ4PHA9KjXcST2HY0C9CJscAjilj5UZ6/wBac4znnkdKbEDk+5700W9iQ4PbJHANK33TnpSkHnHNJuyuKdiNxnfpjH8qGPX1pwIPf8ajfOQq4xihjRGCeeeajC7m6gk08DggfpSIuGDHntmpFe2wGPJx+lSRrjjHJOaaqnec8ipI1Cnd1JoK7NsmX5gMjOO9NkzvB7dKUcEjsP0pcDcSAOcUFWI8Dqe3Y1GB8vqT/OpsAk54z6UwrjOT070ERGbTtAPXGeKjKZJ6gVMVIPXJHFMcEg9gO1BRGATwDxSZ5Pt6U4cEj/IpnG4knpQJ6DmbOecY9altcMqqTx3x9arOdqk9fb1qazPlKWc7UAyxPRQOSTV26EPuS6lqVnomm3N9fTJBaQIXeRjgAf57V4X4+R/Gfg2+8WarBPBAjiPSbR2wo+bAkIB5LA/l0roLmW5+NviRrS2YxeDtMm/0iUf8vrgkMg/2QcVb/aIkjsPA2jWsA8qNr6NAq8Dao44/AV6OEj++jHqeFms2sHUqPZI8o8AWguPHegRMoAknHHT7oJ+lfW8wAY4OMYFfL3wZs31P4j6fIxytqWk+bvwQK+nnyzEnIJ5rqzR/vUvI8zhVP6pKb6sjIDcHmo2yARUgGAP51A7YJye9eG0fa9NSBlJzzjFNUkkEH8+9SNyT3x/KmIc+tFiHo7iNyT27/wA6ikwqnk1OQdp7moGIHJ5I7UrFWuRgYUkk59c0wnqByal4bOePbpzUZXBJ9O1O5naz1ImfcPcdqrNgrllyfarD4UkgHHpVcsct2B4xRsD30ImYMMdDUbAggAce1SOQM56+hpobAx/L8aka7IqyNgEYyf8A9dABeMdR2p7qN3XINNRcqQDgA0E97lbU/m0uXcPmXn8umK+QNb8E3c3ia/gdZEQ3clwpxwdz5/X+tfYtyhdD0KsMEetcHqng631DV4mnQghgf3bbSwGeCawqrTQ9TBy5ZpHl/wAGvAltY/E+O7VdzQ2zNyeFJOCQPevent1VyMeo559a8++F7W1x8SvEItYiqwwBAG6gbjnn3xmvUHtyxDdf0rh1srnu8qi3bqc3qViNjN0z2+tYlntWKQMcKTgj1wcV2eoaa00eN2B0/CsC90xY4WwCAMAEcE027amijfQ5rUoI54wu05HPtXN3ehJPMSyKeQckZ6Zrs54N208kqT8vr1rHmVhKw28dawbubQ93RGdpnhW3lnjDRhwAQB0A5Neg6HocFtGE2jdwRjtXOabgTIpYAjn379a7fTYlW23h+RxmrilujGTk9B8saJHJkZIGPbvXmXi9llml5IIXBGMDPbBru9Vu5IEdgTzgfnXnXia5EZJcDJ6jnkf41E5dBU4PoefapATvVhhM4rnZdHWIOCCAev8AjXd3VtHJFuXqcHH0/Guf1SXEgDpwowDWfmapO9jno9Dh2OBl1GNufxrEvNAdWcqNp64711VleBppAcBAvHbFWktI7pfM3dKSl0TOh09Ls4+z0mQjc7kDpjHB/GtC30o29xuGQT+XfpXT/Yf3Z4GOBg9MU+O1iYAuucdPTNF+5nyJlazglaFFLEsvr361M8HDbsEdD7datxDy2JUnIAGPwNU7x3IcDHPPJ60bGcqe5418YvD8d9qtpcOcuybdo5GB7fWuKXwqLW5sZ0Rm3TIo2/xbmAPH416j8SrYi0tXwWIbPrTvAeiLrt1o0EkJlDX0SlsEkc5z+QP512QqXaics6EY03Ox9m+GvB+nXPw20bRL+Dz4ks1Vl75xgkHrnJ/lVzwj8LfCfhKSSWy0hFmPIlkYswPOcA8DPtXSLHHaQ26RJ0RVwBjoPT2qRW2sM85r2VKSja+h8bOnCVTna1LDyl84UKvYAYGPpXJ/Fnwtd+MfA8tjasguI381VYffwDgD8cV10Iy3I6cc1NsGTVQm4SUl0IqUo1IuMtmfIWjfBbxn4hu/sVxprWMTKS8suCoAOABg9Tjp9Mn1+vraAWVlbW4UkQxLH78AD+lSguVVc8en50gwGPfPetsRiZ4hrnOLB4Cjgk/ZdSKSQQq7uSMAnjnt/wDWr5Y8RfDDxXN4mvri30e4mS8md1cEbeWOCSTwMY7evFfUsxBOMZxUXmHJGSBwfY0sPiJ0G5QM8dl1LHwjCo9nc5nwH4TXwV4LsdFDiSSEFnkxgFm5OB7Emk8c6C/inwZf6UBl5o9qE44PY10jKWA7mqspwQOSPSsXUlzc73O2FGMaapL4bWPji8+E3iqwuWMWjztg5XbgnIz059u3tXtXwl+DI0J01vxC3nakf9VaE5EAI6secscnOOn559bLvzggEcDpmkUlyM9fSumtjKlaKjI5MLllHCzcoDmVQAFAAA7dB6ClEZXLE56DHoKQggnA5p+duATkeorgPVbvoIzgEgZJxmmBskDr79sU4qDnHQcUiAvk5wf51TJRcgwV5OCO2OvWrkSjbnkVStwBjBya0IhuQEHJ9PWpK6MkjRWU849aliAyR1pnRSMAGp0AzwapoS7nNfFV/I+EvjOfrjSbn8/KbFfjT5iyWKGOIKJPmwvTqST+Nfsb8Y5Bb/Bfxu2cA6bOM9cfIc1+ONmhXT4hu3iNcDB59vypJWuwqfCn0H27GGJSeqnOe5/z/hU0TfffBIPGPxx/SorVEWN8sWLdSO3rgVMAAo2kAY6dTTW2p5spcz0J3ZY1AJw3pgnPpj86jtseWx6qSeeh/wA//WqJkcvuYknqM88ZpX3IpVsOG7A4qrdiFpqx7ShUlG0nK9+4+lJuTJVPlcrnPTpRGGeUMBkKP6//AK6ZGiqXdmABOMVK63G2m0kNRjGyHbwcj69SaJX2oGzhSenSpmEcvV8Y9en+TUARZZCdx+ThSOh69B9KWpTUdGSwliXXeyAqQDjgZ9se1NAUSDaxBxgluQTjn/GhVbLnAIGAD3I9xTllDoc8jOD+v+f8mqIc/d5UhqMqyMFYkgDP64/kajNwVZ9xzjv37/y/rUaxK7FS+dp5OOOpxzU0kRKgkck45/Hmlfcz3H2kqGVy5IdlH4emKjjJIcDgH+L05zSW6qJSu3AxjPr/AJxTk+XPVTyM9sUeppBpXGxbjvVfm7/X3pShIQKMA8nHBx9fwpHIRCoPPpUkcrIEPIIOOv8An1/+vRtqjVyTiLboV3DOR78n86nV1VHZc+np7VRQOLgk9CfzHSrDx+WpAwTjkdfWixzu8WOQr5WQQxPJPoOaZaSiON1YAggYx34OKhAaIcjOcfUU5nJQLgr2HXHU0W7BCfImmWVQMjtuI54B9KVG2of4u2e/tUBDLEANzDPfoKmjRQAp4bPUdcVS7ELTUkEjNDICMBwAfzpVXK/faQgY9CRnp/I0jsDOcElRgYOfwqHzVR3jCkLxgjn1o0Raj32LsMSZZpVDALgFv6U+OIIhIJYngZ5/rTFdmi2BiR1HYcH/AOtUKSkAqzc+o79ead9LIh3sPdpCrIG+bj+vemiQyqUIA6Zbpgjv/n1qSN4lErJKXVlyMckHv/KnWhLwMxO6Qtgn25/+tUpbhJtKw6BF2k4KELgZ5z15p8beVKgIweuR3/z/AFpoGxiC/wAp7ep7/wCfemzMquWLcAY5609hpXiyaJMrITkjrgd/WobO2KIRjG/JAbrj/IqdJysTFfbkelRxMPtIfLAAk49anfU6IOysXYYzDCIix2k52g/59qKRXErNxwT0P4/4UVNn2NubzK6vIkZITqyowPJ5/wD1VKHOzyxkEkg4+p/wpm51i2yDB6kDk47fpSRfwuACgOOeDmtjg5rIaGKM4wQDx71YaMSRnK7D1BPp/nFLAocNtQA9frUF1cOZfKA2jAGfr61NrGKlzPQWAko+5txXgelNFwkrkp8uOGHcGpEVYIkizhu+OAaimDWpR4iG5BKseeD6/rVp6GbjeWhNDJsTaTznPP41LGFlTbggdyefyH51GoNwrs7AuvWnlmtDgJvPBwOuMZpep2Q6I/Qz9jR9nwF0qPcHEU0ke49eG4H0AIr2wnGTwpNeFfsTzRXPwEtmSPy4zeSgKe2Dj+le5ggk+g9Kx7ntX2H7SAQec85FWYsBQcgY/SoA2epzn1qeFeTjkHtQD7XL9oV4A5P86vxqGlIAwKoWzAgqBgj0rRtzkg5wemKpAuxYUbMHmpI+Sew6fWo05U88DualRdgxyR70xEqfKD1J9qkUc/Wmg4P1qZDwOcEcYoAcvQgZz6mnAYx7U33PSngfMRjI9aCugxiCSOaryAKAOpq3kKpAFV3AJPt60BYqPkkk9OvFRSLtye9W3UKTjkVVl4yPT8qBX7FZ855PPvTHyQD361IcHn9aa0g7L14pPcN1qMAJwSQT60vys3qaDkYz35rL8VeKtF8D6NLquuX0Wn2a4HmzMAC3YAdefQVJoo9jZRcKMZJP5VPGMjrz615l4N/aO8AeNtei0bTdZUXkzbIfNUqsjY4AbpknpnFenbACRyMHNPYOV9B+0DjqCOtMbAyB0/nTwcnGMUFgQQQPrT6GbWtiGRSwwDgnv7VA8e3nNWWBC8/pVeUjnuakpK2hWYgk4J4qu6bMnNTtkZH4/WonTcpHpQNa3RX38MM5NCLkHPP1pzRqq88k96FbbnHU0DasrE6RrgnkH07CpFOAO9QRk1NCMHng02QtWTxgH5hyelSHJUkcGmxr6/nUuMA45NCH0sMGdnXIJpuD3yPb0qRsEYOe3TrScEc5BPqaaAiI6ehprYAPPFSMPfiomIJ9/wCdJkrzE2hvU9qFG7gHAoXBGOmaWMbST0pF3vuOIGMH86aQOR74+lPxnJzSH9RTuCXYj6A8nimlQBxUjfKD2J6VEHJJyMH0oYn2ZGBsJPJNBGVNPfJHHBHrTQ+VIPWkUuyEA2jnmnqcKTjNRKeckHFTRjAJA609A62JUG4D1pd21T2IxTg2GzwMU04O7+ZoQt7jQfbBpCgIzk/hT/u89RTWHyA4OadiUR5OCewqLOQec96kOWB4x9aYw2MeDQ0VuMwSf8KYxGSMnNPkPOQajbJz60kK9xgYbhnp0rzj4veK7p5LXwZo7EX+pt5csoyCsTDHB65Pr9c16BeXcenWM93KdkMCGRyfTnNeM/A1X8c/EnxB4nu90qQOfIaQZ2ZYhQD04AxxXXSWjnJaI4q87uNKO7/Lqe3+FdAt/CugWWl2yBEhjAbHBZu5PqTjJzXmv7Rl0zaf4etlGR9oZiPT5WH5V66CQSDgivDf2gbpm8X6RasxCrbtJzyCSP8AP6V15eubEps8fP5+zwEo97If+zlZCXxRq90QGeKBQuOwJbn8a9+k5YZxXkf7OmnCDRr6/KgPMxiYgY+6TjFesgFuM8VGYT568mjXIKLoYCEJev3u5GQQSPSopMMWPTtU0n3sd/Woigxg8Adc15x9H0IGA5wcmmoMY4zTz8xORxUZAUgLwO/vRuQISdxBPBqJwBnuPWpOB069cetRbvmPYe1LcFKwFlKjn34qFxgjHWnBBkknA9B61Gx/Ht+FJjTvoRuSSxGSOmfWq8jAHk5NWCwAx0FV3AIIyT9aEN36DSMgnnA/IVC7YHqenFOzjcN3H86bwARjP+TTsZIhZc57fzzToAChAGMcZ9aYxO7Gcdv50scmAcg49fXmjYpCMFUHPPf9aoXKBiZkAZ+ik+/HFW70F4yFPJ71WMP7tFXOCR16daxmtDuw2lRHD/DLQz4f8R65NceYLiaQjJGQUySB+GTXqYjEkY4x3rCFmJBBdoNsqMwcf3hnH9K6BJfMXdjHTiuFdj6Obu7sX7Ksibc8msbUtNPlldmQMda34ZUiYE9P5GqOs34CELyCPx96b1Ji2tDgdQtvs4J3AD8OK4bVdW+y3O1G3ljgAd66jxhq728Ug+4NuAT6HP8An864bwxZz65raSsqmIHIDc81zNa2R2wXuts7HwxostzELy4IcHkJ79RmtKSW8gvEXzHCHtgYP04zXQWNjJYzAOg8pUCgHse9YnibxzY6dfrHJGztF94ImQR659s/yrTlsY83M9DXv9Kme0EjKcbdwA714740ujbXRLElD69e+K9aXxSmuadE0M4Ee3ICcHvwea8X8eAQmTcwyCQxPIxzjA/z1rGaXQ0pK91Iy01NDb7VwS3/ANfH6CqOp2jzWpcFcAbse1cJd+OLfRpWWUPK4YjZHyB17/h2rUPixdSshNE5Tev3eenPX8qhdmdCh1KEd8LW8YMThjjnmum025S5BQE7eOPpmuBeX7RegucAY/ya6/RJYkjAj4fGM+h5qWuptFaWZ0Ub+XG+SCM4weuKkeSIQ53DJrFlmkR/mJyB0psd2z5yQR6+1Te4nTtqjVklWOLI++eAAOpqvchWjBcYJ6/5/wA9aoNfyeYDkELxx6c9qZNe+fOpz8vp19s0JmU46HNfECJrjSX8tczFflAGSDnHT8a6j4H6YLO70SNt0bi68xg4x8xB4I+tV1tIprkGQKw64OQDUg8RL4V8SaDKHQPLfxR+Wf4wW+YD3A559q6aN3PQ5MT7lCSbPseNjIwkOASMYHT8KnjAIB6nJJP51WtZY57UPEQ6EZUjpililO8LtJHTPSvdVz4d/iaMLZY9QPSp2dVBI9qrRBshgeP/ANdSodwIPNLcnYsIQQSOP8KQuBuA5NN6MoHTHQ0rL1bgUMZA6kE9zjrUYIIPXipmIIyOSKhG7B5wD2ouS99iNnyCME571DICi5AyemPSpC5YcHHfFNYZUg5P9etSXHqiFzg+nf61DuJOen/66kPBIHO2oXcliCOaXmPqThtjE9SaWM7gc8GokJ3hs8VIh+Y8jGOn50wt2HSfJk5Jz/OhHO3I5P8A+umY5PcCmMxUnHU84p3ISte5dtlbI6Y9T681q2/Cdh2ye9ZVi+5gDgnHfvWomAq8Y/rTbCOmxMBlc564qZOFGen61CFJ5HTvmp4lyeaLD6nC/H+Rbf4D+OZCcY06Qc9M/wCTX5A2CN/ZiMcF2jBwBgV+tH7VUrw/s0+PnUkO1kAvYffUH+dfkpZTNHbRK7B38tenQY6AUr2uZ1vhsSWsflA7icNk49PTFLArl2Q89vw5pqOTudgcDnGfwpgyzK+MBueeM8nFO550VdNlk7xgdh2/OlDsAQ2ABzz3604TYiaUkELgHucZNODIzMxJwcc54Bwf8TVpdTPR6MqiRioUnA9vT/OKdPGvlDGTnHSpEjBjcg5ZR+OaQMxQkcgDv06nPFK6dxx0ZCyqiBFBz+eOtCyS/MrDOO9OiYGQ7uh6D8aUjZMG7dCBmhLqN32JYpQYyrx5OM1WRRGDHjCsc59+afPEXYpGSCQfmPGOtAyVRW+dgMcUkFrWARiNTs6+mPrTmUiNWOM8/n/nipITuhUEZOep/H/P5U1nZfkIyo4yOnXr+lLqVG3UgR3juSGA2tyCCSffNSTyMjnIwSB0/wA96aWJkPA2j9aZIzRli2SW/PHT/Cn6iUUSFQU3Y+f0podNxJxkYyB1784+uKFLSKVLZI6E9cc0sSgkhzkDGGPSktbmkuiI33REMhyvTceuOankuAwGOSRTpXDqY1IA4Oe9RKfKTGOR365NC3M5u6sSj94AWyo4ND27EAqRnPTvUcUblZMHbjBz1PeliBlmC4IIyMnp+PPtTTS2Mmrk6Ru0ZAJyvVR9aki8tgA+4MPX8f8A63+c1GhaPHBKhsZ7E/8A1qfFMhfGDg8nH1p77jHgKsjMeR0HUetSAEPlRuBxkdfXtSkosbbSTnBJIwR/nFEc/kRAlsZPPf1pPzKiroVkVjKd2ZAMKQMYPT/Cqg3QyFvvjGBu/wA+1XV8tAWRck8kn9KokvKSMZJx9ep5paoLJptErSvOAERdwGGOMZBznj6j+VPQCMvhmIb+Ec80w2+Qj7sZ44PvUiI7MwC+2R36/wCNFtR2bV2xVVoR8r5Z+Oc4pyw/um3Lk+oP1pYY2OI3B45yeh/zxSpH5qE5OOe3GBmhlQirMjgLLE6kADrn1qxDHGqFnYg44OM5PNQxtlCTkr+XepllV3CInGME9cUyoK7uzRsjFPASHJ6ZFFO0mIRJsA75B6etFVdl8sDPS4NzCFc7ivG71HNNhRpN6IAACCB6HkfrjNBtEGWBIzjj88U+DfFIw+YKvHPJPfIwf50zzbK1rlizUiOTn5l5yeBULxsXD7xwOg5+mafbybw/8IJxyOSTSKInl2ByHHUf5/D86ejBQsiQwpJGdxLHOQV61FLDlQ+8Aj7u4dOanSNscHAFM8syyEZxjGP1p2XQmmnzakBlSKUwAMXONzDoaub9/AGNoGW/CmpZI1wHZgCuNxxk9/8A61Ot3MU0zJl4mPpjHB/wNDfc6kryXKz7x/YaVY/glKiklft8p56DOM/rn8a+gkIXOQMdM188fsLXAl+DN6q5KDUJNv04P8ya+iAMoDjI9a5z23uKjGTO0YxxU0A+bGTk+nWmRPsJ4wMYzU9tEGOSMHg4HcUCNC3jCrweTg1oRAADjn3qlEMAc5zVuAMxJ9OPrVITfQtICAfaplwMc5qKNcDHXOKnWNT6A0xkkZyQevarChWBA6+tQR4QbTyPapUXGe9ACgHHoOlSBcLxxmmAdB1p2Cx+lBSI3yhPI47U1sFckjB9Km2E54HPemFcHJ4HrQMqvgEjsf0qJlDZPUevSrMjb+ccioZDhSQePSgFuUpFO4YOc8cVC2ee9WGO3r0qBjwT68VALqgWSONGlkKhI1LMWIAAGScn8K/Pb46fEPUvjn8Un0i1u2XT1uhZabboxMZJcqHIxyTnr7+ma+xv2gtfPhX4KeKL3zAHltWt1J4+/wDKcH1w1fJf7InhtNc+MEN1Ptkg0a1N1JKw/jY4GevPJP4HmjzNovSx6j4x/Zx8M/C3wH4Yt9LE8ni9r+3MV2shDTS713Ar0CjJIwOuOeTX1iMrHGrgFwoDe5A5rx/wiqfFf4m3nixz52gaKzWumq2Rvm4DyAdMHJ/T0r2EtukJxjPWq7EvTUAdxwD1xSso5z2pSAOnIFAznB5Jx/WixPmYPifx54Y8GSwR6/rtlpTzKWjS5mCsQOpA/EfnV2G5t7+ziurSdLm1mUSRTRtuV1IyCD0wcgivmz4p/DnVvjv+0IdNeC4stB0eJI57p4/kdDhiqnGDuJ/yK+jdP0u20TTbTTrNDHa2cSQRKTnCqMAZ/AUtCtdx7DGSDz6VCfundwRU8inPXgc/WoSNwOeT/KhCvYgxn6Gmycjjg1NtAQ8Ed+aYFDZI4z2oYr3CLI7+g/nVqMDBqFNoUjrnuamRgB6inclLcmjycjJ28HmpEPpnNRo2TxwRUigKeRz0qS1sBBHPT37UjY5z0NSkhxz3prIDnsKA6EfG3HXioWAJAGc1Yx1646VHhc56GgjchWMgn+dPC7eTyfWnHr0znj2oBzxjB9aBxDtgUwjgnAJHanFuoI5NIoAz6D170F2I2ILZI5pCfm4HIpzYxxTW6cZyfX60+hnuMdsg9/60zHTgj608gnJzx9KTaQOCSKENXFA4IBx709Rg9cDpQgyMZ5pxBHHSkPuKjYznGKVsEZ6UcnkD8KNoJOe3Ip6kIbyWI6Ck555OPT1qQ57DketMYnGe5pF7Ee7k9qY5yD1IpzHcTxx696jJ69eOOaq4lqJuGPeoXUl2IJ+tSSYIOCKhJIU85oQrdEcL8btV/sn4Xa3JzmWIxL25bjr+Oa5L9lK7WOz8Qaco+aMpLns2cZI/Kun+O2lPrXws1eJUYtEon9jhskfpXz98OvG2o+A/EUGq28ay27p5d1bjgyL7HPUHJr3MPRdbDSUd7nx+YYv6rmFOU/hsfaqZ9s+tfPvx4vY2+IESsQHt7Dfk9OpGf0/nXpuifGbwfq9ss41i2tHwN1vPMA6k+oz/ACrwnx/qVr49+J9y+mTefA8KWqyoPlJBbOB6c9f8aMDSnCq3NbIeeYilXwkYU5JtyR9DfCDSxpfgi2Uk5kZpM4wfm5z+tdmB8o5J+tZ+g2y2Wk2luMDbEo6Y6CtBpQPf3ryqsueo5H0uFp+zoQguiGsTg98d6hdepz7nNTEEg+lRFtoI6npWJ1R6orPxjg/Sos4ZfTpmp5F4PtxULjIPGKVrljHYlj2HqOlRO3OBwTUu0lQOAQMVEflU9z0pkyGt92q5kG4jsKk5APb2NRtH196SHDrcaxAPHP8Ak1CTnPfp+FSPwwzyBUTfLnmloDGMuSe5qML8x559KcThjzkcCmsSScCqIta5CVxJz0FIQeMDAamksQSCR3xU8QHpz71O4LRXFeIGP5QCarzHyY8ngLz9BzVlplQgHk9MVma9Js0m5YEhwuAB1GalrodFKbTTJYp0KZ/hJwG7E5rYSPMQI9B1rCM0C6IkMMLOyWwZpmOAJB94D3Hr7+tbHhuY6hoNnOzEl48k9efc1w2s2fQQqKcVYY0xyw7D/wCvWXePmNzgk9hW1PbDlgTnr/n8qzJIzggjOehqPU2W+h5v4m0aXVdwC4TuAPepPA2jJZXojVACoyTXS620dlavlSHbIyPbk1k+BrtJnebe3DlMEc4BIx+lTZGrm+XQ7vagjcHnOc+3WuR1jToZ8goG5znbkjqK6t5I4hhztDDIJ4rk9d1zTbPeGuCxHULj1psygm3ocXqlpLprTm0cRqey8e/SvOdatZ9bWRZp5GJOG7eufxruvFOs6a1rI/nOCeQDwACetefanrdraPG4ffkFvl7j6Vyvc9SEJbnn194PjR3YKSVbCk9xnqaWPS2ZSiptC8BR0PWta88Y27SlMAk/w9wM8k0yDWbNmaUybMcn6ZI/pRa5ryvVnNXVubefLDBzjr06/wCFaOm6iLVkznI/XrxSa8Le9gLxOAOvHfH/AOv/AOvWJp04DBGO45AA9+tDWlkYKprqd7Hei7tt20qxHcVTEu1T83IPTv3qlDdNHAec84B/z9aREJBJIyT29jWRopXL3+tYZb3GTjFPjjKSoU+ZucZ6CoIgckglicZ9fSrdqRFLGDyDxg8U0rvQl2kmmy5sMQhlk2hN3Kg5PtxXl7+Jj4n+KAhjUwR6PqkcWGzmQjhsg9snj8PWjU/ipaNFqUySqsFm7KST/EGxge+RXKfs1Xqar8UJDcFpU1G6MwJBODt4GffGa9TDU7atHy+PrXXLFn6P+DJW/s4RyFXKKOR7jit63dXctn2x71xXw9uJX0yWGUATxyMrEcFgCduB9K7W3iwqlDz3713o8XRrU0YmABBNOjG3nJx3qCDdhs89OlTo5z6D3qRJaE8bK+SOwqPPmIw5HSpEwV9Pb1NNxtX1JqmL1I1ACkdfrUDgsx9PWpJN3UcioGOSR0qQuEigA45J/WoXfCFiec/nStIUY9Tiosk8YGOv6U2NMiZ8qfU/41BISGHJIBzj9KkuGXgDOR2qFAVb5m68fhS30C9nqTEnaAMmnRMRnJzUasMZBIxUg4B5we1LoUt7ixy4BHTHGakjOeuDn1qOPawcnIP6VIgRSWJx2poTW9i5aICzADGOc+taMZDNg5yMAms22JDswORitSBAFLHknnNUyI36EgZY+CSe1SxP196r71JOQMH19alibOR39qLWRcTyv9raUxfs3+MCDgGKNT9PNXOfzr8opLeDy4XVs5QYOMZHSv1N/bSlEP7Mni4HgyJGg9c7wf6V+VuTJa2ysWd1UZLLt557fl+VLuY1NdCSGMKemQ3fPvxUknyny94x05p0FwikxlTlecnr3qsAzzF9xBB+U+3NNHn8u6Y5WWAlSd6HjGMDNTRKqkYzsGDgdO9VwBJJg8nqccnPvUyQl1YFwPX8zVX0sQ0PjZC0hyW7DrikDebnb8oxgj1Of/rfrSFDgbTj1z3pQoGTkg+n51NkiVrrcjUskgGc452n8abJFIzkiTb7dP8AP/1zTwSFLs+TnIUegpQeAxJ5Hv61XQvW6sPQNDGc85wM9MU5VSA4JyGPUfWq8g+VG9eMZ5Hv+NOeIMisDgg9D7UND30HAgOcHAGBj0pkzrJIFbkL+fegfdG1wVPIIqKCYRkpIrbT0cDp1/wqfMmN3uPBXe5XIGByecU2RH80EkFP5UMQxPHX0pq4aPazZPSk3c1gOtnEabiwOeRzkgVIJAYiVXPvxTUtI5FxuAIOMnPvUgiFujqGz2yPqeaFoHMpa9SOZCoVuANwOR19qjKAEtuP9eM9aUs/lkg8E8L7+vX2/WrACiNH5LNgflmqJtrcbExaIkZBHFOEgjUsVJ75FCSAq46dvyP/ANapYthGdmW7nHHH+RRaxmmtUOt1f7Lnh/mYk9CAfb8qjSMIgJ/1m3GcnNWII9xdixORjP06VCbZ3YEkgds9+vNO2o42UWy2YwlsSSrkY9yeT/TFRwuLnO4AheAO3WoEBhbO4FgckVahl82ciNNicEn+f8qQ+eOjQZfchIAHTj8aCodiwBB7j096neNAAO47ep5qEK8eW4246en4U1qVFKMWQeYy3AC5xnnuMVaEnlALgAE8nqB1qoNzAFTk5x6jn/CpoY95UMwPbjoaFoYtpqyH27s7cuGQf59adJPlljUMQOCV7Dr61IrLFvRxnHII/GqokLyvgkIOeeOTnHP4UPuTGbtZkqQ8OgIHQ49ferFm3yHcAx3Ebjxj0qrEVDBlbIOeauWWXB2g4U/4n+lUrGiulZsvQb4p8gE4HG38aKvWhiZXLjaTg0U7m0YxtuZLW3mBWJ+Yjhh1/H86bLbyBg2QQny470+GQLMxDDGcAYp6MZWdcEZOfr1qmuh5MXdXK0UbFwwY+/vxxUix7g3l8uBjPcVcijwhJXgYHSgWy5kxkAgGhK2xSfN8RDCyeXtDZzgHv6//AF6hjWVnfb8wHBJ6j3qZlEbD5sEHJB647/5+lTQTpJE64GMjn1FLcqLd7FeGJo1YA7z1yeTU1uxSBxjlupH4ingeWznZwccmnwhVU8ZOc+1DVy4SfMkfan7BJZvhJqysCCmoyDB75wc19Lg7RjpntXzX+wqWfwF4mjIKImobsHryq5/UV9JHJYZJ9Kwemh9AnpckVWCkMeOvtVu2O8ZHX9KrruKnaefSrcEZ2ZpoH3Rdh+WPccknir9sDgAc1UhXAA+lXoU5yDznFVpYGTICDz1/lUkYyf8APvTE+96H2qRFyT7d6QyZR/j9amBz06etRKmARUqJx/UUDSHqCGAx1pHGeevf0pwXHQ5HrS43Keck9qBCEYGeeajcnJwMjpTzx16Ck4OQOlNlIrMvz8ZHbionhcA8ED9K8u/af8da98NvhxDq3h27jtL1ryOItNEHDKQ3HX27e3bNeNfs/ftR6/q/iDXF8ea1ZnTLLT2uSoiCP5gI4TABbOSMfSl5l21Pq2RScjBFQKgYkEZxxntXy/8AET9qX4geEf7J8QJoNlaeHNSlP2O0vgyzyxDjc53ZXIIIwO46ivpbw3raeKPDOla1DCYI9Qt47jyWOWjLgEqT689RUCa1Pnr9urVWs/hjpWlRvtN7fDcg5BQKc5Hpkg14P+zp/aZGv6Focci6pr8sVm131ENsFxIwPbAOPx+leg/t4a7v8Y+H9J3ARWlkbthnklnZf5LXT/ss6FpPwp+GM/jfxNdraPqGXh8zkrGeFCDuW9B7UFpan0j4W8N2Xg3w7Y6LYIqQWsarlRgs3dj7nrWwnKjJzXkPg/8Aai8AeM/GEPhq1uLu01GbK27XkYjSVs/dU7s5PUAgV7AEIfbnk8Zql2G15jQOSN1OXIc4OCOayPEXjHw/4QCHW9Zs9MDYCfaJlUt+H9auaTq1jrunxahp13Df2cwylxA4ZWHsRRclosP8oJBAJ6np3qsy5yT1qS7mht4XmnlSCFeWklbao+pqGGSO5hWWCeOeJhlZI2BU+4qRpdWRv0JB596gY7m44x2qwyZQOrrIOmVIIHtURicsTjIPfp+tPQGrkB5ODxjpTNuFJ7n9KdNDtdO2e/WkMZ5APHFIztbVixljknntg1YVflHGMcECokTCgDjFTqODjOfegtfmSImO/WpFPGDVPUL620nTLq/vZRDaW0bTTSNnCoo3H+R4o0LW7TxLoVlqunyGayuoxLG+MEqehI9xQGxeA+XOM47U5SO+cU1WJ68inBfnJ64qrEvsNVflOTwOaYACMEcdc1ITnP5U1V+U9vpR0F5MYRtJ7ims25G6gjAzTyvU5zj1qMHcSM/gKXmAn8IpowCQKeEwPfp701h1wKQEZODjGaRl69cVJuKqaQjgjOT14/lTQER6Y/ChQdo4yKcsZUkHrTQcHb27CjcE9GhQTx2p45GD+lM6Nkc57HtTkAORnn/69UPoSDjjr9e9BPPYGk+6cU4n2yancV76CkdCTyf1qJlLkjt61IeBntUbZOaRUSAqYyec1GWyCP0qV+/r/OoCMANyfpQK3djCBj396ZgAEDvQcg+oNKqgnnJx3/OmhK5DcWkN9aSWlxGJreZSkkbd1PBr5t8ffBfV/CepzzaRZy6npkp3I0ZyYsnJUj27HHp6V9MsATjmp4CVz37V24fEzw79087F5dRx0Uqi1R8aWHhTVb6/SGDT5pZWOPL2YOevNd9qOm2fwD8OnxR4s2vO7BbPTYTiWSXnAJx0Gev5ZJr6ZtQrSACJAw53BRn86+Hv20vFL+IviZDo0Mu+30xY4zCTxvZuTj2B/lXRVx9SquVaHHhciw9GXPJ81j2T4LftTap478RWGn634TfTtK1GQ29nqMBygkHIRiT1wDyPfivoqVSJHHQDjivFLjwpbeHPDvwj8N6fCkEqahDeSIgAJKoxkY/Ut+te3SH96546mvMve7Pe5VFWXQhLYUjn60w4Y5OfX61KyjBPXFNIJHFJjiZWta1p2hWYvNUv7fT7VnWMTXMoRNxPyjJI5PYVMWV0DxsHRgCrqQVPvn0r5b/bU1W/8TeLfBXgPSubm5fz2XkDcTsBP0w3bvX0F4A8Ir4C8FaT4ejlMwsrdVZznBPJOBknqTgUyn1OgKAgYJyeagdTyAaeVKjhuv6CmPypGc+4pXFbuRN1OeMfrUEkgGe1TEnqeAe1RyLlTxz60dBtEZIIyef6VFI2Ae/0p7R4J59KY2BkZ5osQ+pFnk803cVyM8HvRkDI69s+lIBnrz296Zne61Isr5wH6UEgyEKSPWpTGoxkZPUZ5pAu0k5yfel0KRXOA+Tyc1V1MBlRCc7mxj8auyAKQT19KparN5FjPdP8qwxs+foOKk0jq00fLXxu/aJ8T/CDxdqdpohtL7TpBj7JervWNxjJQ54zkZA/pXtH7JnxKuvij8JItSvvJjvIrmWGaKAYVCGzgDJ4wRjn0z3r4T+P2up4g195VBMrFmfce5JzzXu//BN/xaqN4w8LeZlk8u7hiY5ODkOc/UL9Pxrmkj06VRqyPteYZQZOT0qn5akk/pVtwduCMH2qkGwzd88ZrnZ6kWcN8Q2e2tCyPsIDdgeoxXzte/F7WvAnh69u9NtPtksUjuT82B8xPIHuR0/Ovp/xjpJvtLlAUFtuMn15rzf4efDuG4S9N+olWV2RQuMYzx/If5zWbu3odVOUVH3jl/gl4v8AEXxn0e71PWLn7D5RKm3jDYABwMfUYOOevtmvaIfhVYzXH2JpJrt5YBOzs3CrwMZ/kPrXJ3nhK78EM76UDHbyMMlFGcE9CO44FdRZfF6Lw4Jpr3T5bh/s4idoRk8Z4A9Of88VpFR2Yp88taZzmo/Cqx15dRSR3RLY+UQrHB+X0H1/zzXl1n8Ff7VvdTjjup4orMqqOMHGRkAjByen6V6W/wAffD8Fvfu2nXdsZW8z50yXOMc8/TpXOaR8fdAstL1Pz7C8iMsxZisQLN0Axgn0H69ai0Ny74qEX7rPFrr4Qzy+L7rTjcyKqRrJ53B6lgBj3IzXF6zoV/pUNyqylhE+ws3BY9sD8BXr2q/GrRm1yfyLG8ZpVCibytqgDJxn1H9fXNeceKNbfXmldI/IDuTtYk9+vbr/AI1laPQ7IOs42kjx/V/H9z4bmltpUknCHYQo455yK63wDqreIIRP5DQ9G2v1AJ+uKr3nw9i128aa8LOD2Bwec9/wrqfDWgR6NuEACpwAp5x1OKltI5tW9TeMZKADO3jj0q1AhKj5icnGPxpIU+UEEE9ParcKjdlQAVP+fwrA2ilYnt7RSzmR9oUfhUOoXCQabfXRfKwQPKD05AOMH8amWRpWcSPhcZx7Zrzv40eIU0D4Z69FHM0MtxCYEKcY3HHX8v0ropK80jlry9nSbR8ly6g97f3rFpAskrsVORkFiQf1Fe5fs0XinxvY4ygtiHVu2c88+uDXgkKuzFGYM2ACw4zXuX7O+218WRKWJBUA/ngc17Eep8jPX5n6TeCSryylJAQ/zA+2K7SHcFIGCTz9K5DwvbnTp9OijB2TWokbPOCOOv412JBRgf7vb15NaJnOzwf9ob4ieKP+E88OeA/BF20Go3ZWS4kjUEqGIAyx4AUbmI+n4/QGh2VzYaLYQX84uryKFEnmC7Q8gGGIGeASD371zWh/DvRtJ8baj4rRJZ9VvUEYeZywiA5wo9Tk9T6V16plSSxz1+tJF30Hl+BjjFDcA/Nk9ajKE8ZOBxn1oO4dx6U7GN9dRjuDnjBHpURIyQcVI+VUmoM9G49KTKS3EZRk55B/+vVdgAxGanbBUnPPSq5+UMD0xg/SkNLsQTx72BWowuWGR0qzvVSeOfWq+8FyM88UIT1HZABAP4ikVsyDBOeOPpQqLuIJwP50scfJx1HejYa20LG07CelIImPfIFIjkMc57degp4Ytk5wRwMd6EHki7ZoVHPPTpWhG2MH9KzbKQlexPTHpWlFzjAA96dwS6DVBMjE455x6VYhXPI7dKiYb2znmpYlzznB/wD107D8jw39uicwfs2ax0O+4iX9SfX2r8vZZi0jF2yVPU8dc4r9M/2/LjyP2cZ1yQZL6IY9cK56fhX5lySLNIpXBUjr374qe5nWsLauolCtwW/WrMjFmAXkcj2PP/1qrrCoAcn/APX/AJ/nUyERsQXyP6800cMkk+YggZopt3UKc7R369fz/lU1uxEMpI+fdgZ4JGTSSsJY1CDC9C3+NMimIkCHlG5Ht1oRM1eNyzbltpLfM3Tn/Co57sohBj5PGe+OadjYxYE8c1Afn3AgnPb2/wAmqW9zntZXQRxk5YjAPPPUf54qQnkhjn3H/wCum7fLULuwDgfU80xlJIV+Rk5oe7sOPNYImDtuDlh1CnsefxqwsWWLMcAD7p+pApCscMRKqM9OM+9QByxYjOB+tJeZSel2Sb1Qcpwffgf5x+tIJMkKy4BOQajx+6ZSSGBH19adsRxtLY4B/HPrRa5rGnHkuyR4wCQnUdfeq6/LISTg9Oc1L5hUhRzj9ahKNtO7nB/hznFFtzK9k0SxgOJCwyBxmrFuVKSAtn5e9V2iKwcng4P5f5H508N8pJIywHT9aLdiIvRkhRBEP4iep7Y/z/SoRlgFQFQvA64PPP8AKomZpJgVcBVB3D1Pbip8FVBAyxwCPz6UX0K5tEPgBdSmFz1PYHJqeMLACoP3h27f5/wqvCr7iSMgc56dqt28eVYf6wjkcU/UzTavcij3BiOQOOR19Kcd0IbLZDccnBzz3pJZnVXTC5bGPQcnNIzr5W0gvgbd2cDnNLqbU0+XmZJBZxAO5JAK4x6HnmmlGhJJkYLwMYyT2H4cVLCVCbicBQCc/wCelHE8JZlBPKgHPrTt3ZHVpDoZQi5kbGRgN9Cen5UyRtykE5IPB/OmYwgiyc9eOeM1Cu9WYtkgcc9MZPNLYldiVVYoCF3DGcjoOSP6UQKRKSrkAZ4OfegqRBgMQT39eTn8qbCPLJyQR1ouOytZDnkkEzAAkjjH+FO3+ehQs0QzhimM98dvep0YNAGUFXLAZHX3qOWNVZwpJIGQD+fNUmZyjG+hGyiFVSNiRgAHuT3J+vP51paYGSJ1Y4LHIx+IJqlaW6XEOQpJTg9cDr/hV6xXYd52kj5VPcZ/z/nFUu6Dmexqw3AhReN23oTye4oo06zkkdsHcSepPHSig6Y1HbYyJCxlKDKnpkdv84q9ErAqXkLx8H5vUen+FQ+QXkdg2CeM88/j+dSiNltgiNvA5yefX/61aLXY8y1tCV2LSoQxweqDAz6e/GP1qUTiNXjZSGIHJ7DnioYYpMEbuQBl/f2/Go5CFcBmyT1J+v8A9b+VPcyV4u3QGcRtg8lh3NMkXGCuQ/qOBTnj3qCANw5+mM0PepkREHJwQ3T/AD0qWd0LcqtuW4ojEQzPn/ZPcUyIF8LnG05z600wFFJ3HHTGRVVZHVvJDFSRxjr71D01LUeaSPuD9gqZj4K8Vg7s/wBoMeerD5eR+f6V9OgB+3Jr5W/YDn2+G/FltuLCK5jfL9QGBz+W2vqcKdxx1/nWPqe7eySRNEjIM9/z9av2bBsk5P8AKqUP8IPJ9B1q9Zp97rgetUtwTL8AAznk1dhPHHFVIE+UjgVciVmU56VSF6kse4cnqKkQ4J9ajUDjkkipAcgA/jSETIu4ZJqRTjr+dNjORgZBqRQSBQUh7EbKAMjOTnrilUcYwOtOJ2oQeB0qw6EJUt6AelNIGMjgVMQOMmo2544AqWCPmz9uy/Nt8MtCtiRtl1WMN78Pj+deE/sp/Dm0+IvxOuTqCLLZaSonlhbpI3G0H1Azn3r1n9vq4P8AZXgyzByrXjylR6hcDj2JH51gfsDWrf8ACT+M5XyCI41569jUX6GkYtu9yP8Ab7SE6r4O06MiPy4JpBGowoAwAAOn8P6CvpX4Pxunwk8IB12udOgOD1GUB59+a+UP21bmbU/jroWmg7kisIyAOxMrZ/MED86+t73xFpnwy+F1pqOoyLDbWFggQHksQuFUD1JAxS7Iaj1Z8I/tq6tLrXx51DT4SriHT4rYuGwE+8xB75+avbP2ffAuo/EjTNJ8ReK9raBoVsLfStOGfKldAQ0zg5BPAHPpx3r5U1fULr4jfEqTW5g6XGuaiqfZ3GGjVmOFP09q/R/xLHZ/DL4N6gmnxi1ttL0lxCi84KxnGT+AP4mh6aIqNr6nxH8MoovEn7XFvPEgaBtUuZUCDARRISMDoOK+0vjb8W7L4O+C7jV51Wa+kJhs7UnHmyEcEn0GM/lXyZ+w/oQ1r406nq8reaYbIzB/R3PI+vP610/xn1J/iz+1VoPg0s0unWLIs0bHKD5tzHHvjH4UJ3Hs7Evw8+APiD416NrnjXxzqU899qUbtpMBOEVsfI20g4TgfrySa5/4BfEbxB8KPGmt+E7fw9f63tt2VtMtZNyxXKEYYE8Ipycke3B7/b223sbfy4wIoLaPCqOFUAY4HTjFfJn7MYPiT9pTx/4jjANsFlj354+aQFePoD+RovuJxvqjzT9pT4h/EfWtZstN8VRDwxaXEJlttKs5N5dOmZDzk5B6enSuh+BUHjLxr8I7/Qbe8k0nwpaiSWTVIwVnkJGWjVt3TJz09eTWD+1xrKeJvjzLbIN66fDHaLtOSXYZ4HtuNfR/jJYvhL+yhPbW8KwumlrAFUBcySLhj+bGn2QRjbVnzX+yt8ZYPh7f+JbjxJqN3cxS23+iwvIXaZ1bCoi92OODj1zXWftDeJ/iOvwytPGOo6tP4bhurgJBolsdsixtnYZG6lsAkj3HWsf9iv4cad4w8Z3+v6vaJdrokEaWqSAFVmbG5zx1G3GPeuk/4KD69LJp/hvQIWy7P9tlAH8I3Afng0gktD2v9njU9Q1r4K+H7rVbye/vGVt09w252AYgZPtwOfavRu+FGSK434J2X2H4OeE4WTY/2GNio7bhn+tbniXT9X1DTTHo19HYXodW82VQwwDyOfWgx7I2QSc9sdqlh3MxHJ7/AOfyqOCNxCvnMpl24dlHGfavMvifffEPW9RHhnwjpi6ZaXK4m8RSSK3lKcZCpwQRnrTRcV0Zwf7S/wAb4fLbwB4aP2zUb+RYL6dRmO3Utgxls/fPcdhnPUV9A+E9HXw74S0LTExttLKGH06IBn9P1r568UfCbRPh5efDbwxZRfa7291lLu9vpCTLcsmC7Mffce9fTcpDOwA4HH5f/qoQ2vMAMgHNOUHn0oXK9acvU8VQhAAchs8enrSfdyeOacEHPtTSRjjkUkQRupZTgY+lN2ZYenpUvTOPpTWAPHU0ty7W1GNgfh3puMEg8mnNjOQCc9qaTkDmjYTY0jJJPNRnG4cHH8qmYAPnPGKjb5jzn/61IdkRk5fAyAMnPtTSMEkMW+v49Kdj5jzx2z6U5gBx39KfQjuCjr7UDJzxk/zpCuVIoC8gdKoF1ERSxyTzUo4YgcYpi/LnHNOXcXyOB0oGhx5Ugce9RgHPc44zTmyp6ZHWmFsg0FdSKYEbhjA4FV5OD61M5YMOevFRNxnkHNS/IoiBzQBz/nFAjHzFmCqo3EnAAHOSSe3HNV7LU7LUGZLPULa7dcFlhlViMk4JFISj1LgUE5HapUUZB7/rTIom3nPHv61YAIIB4xVJ3HruT2pRHLMcYBOPbrX5vX2fiB+0ZKPMac33iAorLyPLViT+AH+etfod4l1VdD8K6xqRwBa2skgJ7EKT+uMV+cfwbkmPxY0a5toXvdSmnkkhiBIPmNkZJ9gSSfY0dylroffel258R/Fqe7HNj4dtfskZPIM7AFiPcLkH8PavQSN7njnrisXwP4YXwl4bt9Pe5+0XrZluJ5PvSyscuSTzkn+QzW1yhxyCOKF3Ia3ADI9ajZtpOKlVW+YDpxyapw3dtcPJHFdQzvG210jkDFTzwRn26GmSkzkH+Ffh5viZL46nSa510wC3i89t0UKgAfIv8JOBk/X3rp5vvEnqfSpnX5jwRWRL4h0hNWGlnVbP+0DwLMTAy5xkjb14FL0K3LbdN3b3qFhnJB/+vUzg4OOaiZduCQVHcDsKNCWRMAwPPPFMLZBHp3pUAkDyoyuoOMqc0xmUKR1JoQ32InYhSc5+tRuA+OxAodvmIwSRSbhyMnI7U+hhe7sNwEIxzTdm8nnP86eQQCRz7UiMChHINAxq4wfUU1oyAT3/AP105VBU8c01m344IHXJpMa0TZDKpbk/w968/wDjBr66Z4JukBYPNmPC4zjHP6V6DcOBG4UbyP4a+av2i/Erw2DW5O9mHyqvVRnHJo3NqT6nxT4/vY7nxFcNG7sFOzHoecnmuu/ZZ+JCfC3446NfTzGOx1Bl06Zug+dvlJPHQgZrgvEQL3Er7QMnr36muV1cNPaBY5Wil3B1kHUMDxg+tYT7HZF9Uft7KwIcq24EZU54xVMR4XvXzz+yD+0bB8WfBUGja1PEnifTYxFKpYA3CgACQD3I6fX2r6IYkSKo5B9a5HoerB3iQTxCeMpyCQR/Ss/S9KWxJjRdoHOR+NbrQruBI44FTpaoVJAwOOaViuaxQeFLuEwyDeOwPvXLeIPDVoLaZDGHJU8cnnHrXZSosLhgOlUNTgEsLE8nGaGbUpuL0Z8n+NLKa31STbCREDg/LkA+9cRePIjMpjzuPbocA96+kfE+kRNJIXRCRySy5J9K8x13SIpLnJTK87cLgVwSumfU08SnE8gui8iHEWDwOnB96Sx024ulBmBCjv1713l/pg3MxAAA4GB71lRW7bQq/dzyv50rvY5alW9yjb2EUKquzH9etOdEjyVOADgY6YrWa1UDBPI4Bqo9sGYhz8oyQT/KnqzgjazfUqgERH5jx3qWBirfMMD1/Gqn7xGKofl6e/Q09yyRnbzz071SVzNN2di48qFWbzCBgDPpXzd+0l4wg1G9i8N20jsluVnnZT8rMfuqeewHP4V6r4/+IFj4E0R7u4ZHu5Mrb25bG9+2e/8Ak18i3+qXWsXtze3pElxM5dm698jHsBivRow5feZ4WKq86cUxkLqZSVHKjAxXtPwBtJ7vxdo5QbYRMBNIDyeQACPQ9PwHrXi1ko8/J6jt3r6d/ZY0i2WbUdTu5Fgs7WMSMznAJ5wB+R/Ku08VPofoXpq+Z4gth0SK28sAHPHBH6iusli2qST6cCvj27/bK0nRPESjT9MuLmxxFG12epOSGIX246+3evqjwT430f4h+G4NX0a6+0I4w8ZGHRu4YdsZ6U9gcOqZuRJkEjIx2FTRSnJDAgD9a8V+Pv7SNn8ERpmn2VtFquuXjbmgkfCxRAcscdycAdOp74r0Dw948tLv4eaV4o1+W10gXFpHcSjzMIpZQQFJJJ68CjYnl1sdi7AjI69KiLheoyRWJ4a8eeHvFXh19d0zV7e50mNnV7rcVRCpIYMSMjGD1HpXNeAvjp4P+JnivV9A8P3k1xd6aod5HiKRyAnBMbH7wHHI9RjOadyXGzR3k0pCE8/SqwOIxzk9cetTyDePmOB05qu6kAAHIFMSvd9gZyOnHsaryN5jkk1IW2gg8j+VRSgLn09KTKi9BjncpAOCKrhTgjgnnmpW5AB5J9aa42AlhwOM1HUu1xVB69R6VICF6HmkVSFNDkMMDg0X6Epaai4Zzhjz61Kq4I5AHTmoo3yTwfl7n61MsgwM8imtCbbluyARTluKuwyEc5x2x7c1Ttg3lA9T7VZiOY8kY7Y70BqtiyhD9KsRDCn2qvFhPX3qeFhgnkGqQLQ+bP8AgoherY/AOyGzzTLqUa7M45CPx+tfm5tWIFCuGzjHp9K/Q/8A4KPXBT4PeG495QNqq5ZcZXCtyPxr88LmRpEdZMlj3zz9TQtmc9Z2kh0BVmCncQvbr6//AFqkbBdxnAOACeuf8/561BZ/Kp4JyMk5P0qwYioVtvXoDzTsc0veQ2NkS32k5Byf8/pTI0Y5IG0nJUjpgfj7U5wpyACAP4jx/n/61SW6h2Rj2GM+3NKxLlaNhi3A3hSrBuTzwPqafvG45JGcYPHqajkhKs+DjpjvUpcBWI65AyfQChbEqzVrleWUZkGd/OMH8sU/yd6jcOOOc49qkdN0hIABbnI/GnqhZCc/MO+eOtV0I5ktCs8axsQzZAHHX/PamxBTkKSe/NTMXJ2SRgkjO7v/AJ4pY48o64PTAb0H+f8APFK9gUk1YVMurMeo6n9P6UPG0kZKgBhk/qP8/lTEQcdRnuec1MZgkRXHTjdjJPX/AD+VNbFRldaFe2h3KWLnOMY9ev8AhTnyI8ggZyP1NJGAjPuzuPT9aU5A+bLHGfTvUrsOTT1EuHdkiG75v0A/yKjcmNvu5AwOe4x3p6lpJRk4CjgUrRnnPUDP9KaW9jC6tYjhIVTldxbkBuOfarcDbYg2Rkc479eKrwnywCy5yO/T/PAp7SJGCxyT1B7+n+NLYaXQtbhMTuY/NydvQdajlc2bJ5bEjjPpg1DDMPMKHKr0BP4/4U9owyltxODgZ9P8ihPuFrMft892Kc4yefYGkjYFAQMhiOh6U6FyxxGduVxjp1NQv+484BsAYIxyO+aOo1JqNi+4iWJnTOWUJg+2ab1LneET071XaYpAgcblYZBH1NSIm9CQuB6n1phB2eo9UC25fO5Rke4P+RUdsVff/ESfw6mrAaNMxlMq/wDk5qsYDBKkSNuTOc/X/P8AKguaV7oWZQyDK4wfXI71CTucJtA9QOvep5SQpJ6A4+tR7lBLlSMenr2peQod2Ot55CoUfe9Dxx2/QVMJQJQxByePrTIv3cyyP0x1qW0uQjykkEdQD+NC1ImlF6E0EbM7ndhD/COn61p2iQmMoRyMfpmqVtdeZJnGBx9O/wDhWlGYzI/IYMBgjjBrRbGSeruX9NSVnCoQCM4yfzoqbRkaRJCASRgbRRVWNb+RiRTRgFBnK+nTPNSee8IbBJxxjH1xSEKpJYAAD35NRNJ5sZVhz+ner80edCV3ysWSdljdWYglcjvgj29sVHA7XpR2RkJ9e5/yKkhUysDkFR6df88VNGTDchVYlNuOe3PaluacrimmThCsXln5j0z9TVJYFgeVeQRgZ69fSrMRMcjAjIH8XfOTxiooGSeaUqciPgqeuaGVHmtox8LB1O5/unvxTRtl3CIgyDv1/wA//XpAC5xgoc9eufahrYpOrB8A4yR3POKh7nXT+JXPsH/gn+JDpXjPcQX8yE5Hrl+P5cV9arxj16DFfIH/AAT3nD3HjuEZDK1uxXr0DZ/MGvsBRuYEcCsD24/CmTRw98nI/Kr8GQQMg57VVg5Xnk1egAK8gACgpdWi7ACcEdKvQLzz0qrAPLTtirUfQe9WQTBMEGnAA5wc+vrTNpcZB59qlRBtYEcHj60APiYE9OanQc+vNRRqSCQMVOBx7HtTRYpJCjjJpOwyBSgdeoFCqQCw6dKQbDWHTNMwd/rUjk4qNgGHXHv3oC/U+Q/28pD/AG94MTGQsc74Hr8uP5GoP2D1J1fxZKr71aOMewI44/WvSP2kvgT4k+MfiDQ59KvbC0srKCQO07N5m8sO2MYwB+Zq9+zt8CdR+Clxq8t/qdtqAvFXaLdCpUjOc/5/Cl0LT1Z88ftQvGn7XWiSXcnlWEdvbyTueQEVxuHQ+/5ivYdW8Qw/HnxJevYTFvAvhOIyyTBCEvrlVPAHXamDyB2PrUH7QP7NHiL4o/ESLXdHvbWKyntVgnWYlZImBwccHIIOQRXsGg/C3T/CHwsl8F6Gy2EZsnthcbckO6kFyOpOSetJ+Q72R+dngCybUvjf4eWeMmJ9ZV1IXAA8zgHtkV9yfta6i+k/AfXljwDOEtwfQMRn88EVxfhX9jeTwx4v0jXf+EoFz9juEuJIvs+BJgg8fNweO3vxXsHxq8AP8TvhtqmiWzqt2yiSEPwrOvRT9eRn1x6GhlLY+UP2SPFOl/C/Q/GviPVCzAPDbW8Kgb53PyoiDqSzEDHfI96yPhLrl7N+2F/aOuWD6Te6nJIxs5jkxKwZ41z6hWX/ACa9J/Z5/ZX1jw94mGueNYAkdgySWdm86vulX+MhSQADjGSTn0r0T48/s9j4nXll4i8PXq6J4tsZEkivQMBtpDKD7gqMHB6dxSLZe/aX+JkHw4+H1+sUgOq6gjW1rGvLDOcvjsAOv4Vxn7IXg0eD/hHqXiPUEKXN+0lwzyrj92mcfhnd+lU4P2avFvxE8ZW+v/EnXLa5igVYza2mcOi9gOAu7ALY6+g6V7F8TtJu4fhLreleGLBnn+yfZra0hwDtPykAk9cE8mh66DTsfCfhKYfE79oO0geNpheau12XABxGsh4P0Az/APrr6O/bn1pdL+Huh6Okux7u9UGP+8iI2fwGR+Yrzz9lP4PeKND+K9vqOu6Dd6ZBY2btJNcDCmQkDaD3J5NdT+2Z4I8WeNfFnh5tE0K61Gys7d282LldztggAZOcKD0otqS2+hd/YP0sW/w0129Iw11qTAEDkkBTj6c15J+2LdN4o+P1lo0DMGitYbcbedzmQkj8m/zmvo79kfwlqPgj4RJYaxp81hem9lkaKdCpbkYYA9iAMZAr5g+Jb6gP2k73VTo2oak9rqYfyYISWZUfgKOAcgDH86LW2E3dK59yaFpkei+HNK09FIFrbRwgDsFAGP0q5sxz3/nXK/DW78QatpN7qniCF7F72bzLWwl+/bwhVCqx/vHBJ+tafibW7zQNPW5stLl1V94VoImwwGev5+mTQY+hsA5B4Iz/APXqVSQoHNRxMXjDFShKg7G6r9apav4l0nw3AJ9X1C3sImYKr3DhQSfc0DR5n4tjPiH9pfwhZICU0fT5byQg93IUflgH8a9lZsuxAznn8a+c/AvxT8NXPx38Y61qGtwpbPBFZ2EpDFZVBOdpx6gf99cDrX0SkiyYdDkNyCOhB6GgptNEvOQB161IoIJpoGGp6gYGCaszv0FAwCcfWm7QVyOtO3AryOPSgnnigE+hGegHWo2+hyP0p5JOTt49KTgn36UtiyFlOM96TknjuKkk6GmYwpPeluSxhyR14HFNGcZP0py8gk8mk4BPvxTXYaEPTmmkg5PUinEfKO46/hTcgsfT3qQWugo+73yO9IvQ/wA6DkHIPHoKE5Y54FOwrW2HpxntTiOoH1pgYAYxnPrTt27gDn0FGhaAksCM8dPpUJAIIJ6VK7ZUjnHWoWwBnHTFHQn0IWYAHtjt+dRlc5bPH8qll27icHFROMoccCn0K0POf2i9Tj0n4FeL5XZl82ze3yrFT8+F4IOQeTyK+CvgT8SF+FviuLW5PMneG3eJbcTMFlbgAEcjaCAfx4r7H/bL1Mab8Evsp4F9eJAT7YY/zUV86/sg/CvRPiR8QNVm12yN5Do6JJDEWKqXOCCwzg9O/vS6GsexjfFD4hfE3VJLXxDq2uXulQ3jefp0FnMYUCcEFQOT1GCR0J69/wBBvBGoz614F8PandMHuLqwhlkYdGZkyePcnNfEv7bd+uo/F7RtEtgiwWVjGERMAK7SfMAPdcf5NfcXhKxGneEdBs0XEcNjDGuOcAIB/SmmS49mcb+0fr48N/A7xNc7wjy2xgUk45JwMe9fGX7MfjKLwb8R9R1L+yJtW1N9N+y6baxrnfcs42kn+EYB3HHr719B/tw+KbWLwdpPh1Zibqe6W4miUjIhVXB49CWH5da4D9gPw/aar8RfFWrNF5rWdtGkTsOVLEngepAP+c0dGCWpxHxw8R+PNE+Jyf214juU1pfIuGi0+4dYIHYjaqLn+H6euetfodoM897oekzXDl55bWJ5HI6sVyTj3Nfm98Y7ubxp+0dr33yiaxHaR7eT8rlen4jj6e1foh4z8QReA/h3qOqPgLp9iWQf7W3Cj88D8aPIiJ4D+0n+0HqNr4hi+HfgfzJdcuCkdxcwjOwtkbFP97oT6d+2eD8U/BrW/gnpPhfW18SXVhq9/Kx1bVWlZYYnwGRCBjg4Iyx5PXFbn7GfgweMvEOv/EDVAk8q3TrEzLz5rAMzfhnj6mvU/wBsLUI7D9n7xDJMwDuUijyeSxcYx7jmlfojTfQ8P8X/ALcd2/gtNM8PW8cnih18ibUWBECEHBdFxkk8EZPp1r5hh8Ta3b+PNO1w3d3d+IDco4nZy0kkvYEe/Q/Uetfbn7L3gPRNB+Atp4l1HSbSXUNkl2bqaIFwFXC4Y84wDwPU56mvmv8AZ30uX4g/tQWmoCNHjtrqa/kBX5VUEBeD3Bxj6jpimnoyWtmjsf2i7z4heHPBXhzxbrevXOlarfXoMemWcpVIIyhIDY6sP8OozXS+HvjP4z+NvgnSfDeiSPbX1tbNL4g1tRtWNBny0Q/89GAUkYOMjsRUX/BQzXYYv+EV04kFo2kuGU5ICEYyR6/KcfzrrfgJosHgT9kPUdXhURXk9hdXJmYYZm2tsJ/75X17VPqNR10OL/YU8U6nqvijxzpt1qVze2kJWaOKeQsqOSFJAPQnHb+ZNfXAVcGvkL/gntY+ZN471QhSZGhjB77fmz+FfXpxggEkVZleyI25yQMVGUKtkHOcdPSuf8bazruiJpEmiaT/AGqst4kV2vQpCeGYcgce/wCpxXQKoRipGAAD1zz/AJNK+hLSDPJBPFLwoJxntTSQxOfpTN24nHIFDJbK+sasui6Ff6i6GVLSB5mjAyX2qTgd+cdq+fU+IPxHn8LN49GoabPpEMpln0G3QMyW5OAWfkhgDuIBGB6nOfoYQrdbonUSJICrIwyGU9QR78183fEa10ey8RXnw6+HlsTrmvYGquHZoLO33Dfu5OGIJ4GPvc9RlI0teOh73aarDq+gWmr2zBoLiATJyCGVlBBz06GvkX4w6tDd3mp4lMpaNwjDnDE4HPTgf0r6f1eOLwN8PRZRYFtp9gtvGBnJIXaoB/Ada+JvibqYkNy0ThAgBLHp7gj/AD3qlruK2ljwzxkVknhhhGDFGqY7sB3Puea5TVGdUIzjaM8+v+cV0+s3xutVOVyyLgsOnrn9BXHatOTcyIcnBHB/x/Cs2kzop8y3LXhfxXq3grxBba5od9JZalasrxurEK2OqsM8ggCv03/Zi/aesvjh4bmEieRrumqi3tuo+UHoChycg4zx7Zr8sWcogYghh64PFfU3/BOu9eP4m+KbYugE9nHJsXkgKxBJ9+R+dc047s76U3zWbP0jhv451Vs5z27Cr9vKrgICAPWuXgYICUyKv2uobT8wx0FYRZ6LhudBJCssZBPsTWXqEfl27YySO+KlOphl+Xp1x+dVb7Ux9nYNyDk1TaCEWeeeKiCWGcMcgn69K871iFBGcICB2/E85ru/Ezmdwd3ydePrXDas+EYLnI4OemOf/rVxTtc9ilorM4nUkMjMB8gHHvWbND5NuSDz6/nWhqdwgkkB4YdKxp7ySZyiZKr3PA6//WrNd2VLXQcGIfaWyD+OKgurhVyFHA+n0psswA2tj6fn/n8qoTSZB+Ygc57f56VS7o5bX0Qjsrcnvzx2rhfHvjweCdKur+QGQp8sMfd3Pb8gf/rcV017eKu5kfBHfv1NeGftD35l0rTLdmAdp2bK5+YbT1/KrpR5qi7GVaahRbT1PJ/GHie98X6ib28mLEHKITlV9MD9KxxIQCDkH8+9NV95IHIHt9aQrgELyO/uK9a3RHyjk73LVodrvjnp+JBP/wBevWfDGsXcXhSHR4ZGhF3KryIrAFsfdXPXHJryfT42Mmeuce2ete0fAbw2vjT4meGtMZAzPP5m3/ZXqfpmrvpYhaNs+hfC3wOuPCPh3wz4svNLk11LW4F3fWKR5cRDlSq/xYIBIHbuRXdfD74qa3rXxH8Yp8NvDX2uzv0hKiQeVBayBdu5jxgsVJ25z6d69w+JXiCH4Y/D3U9TfascNr5MSt034wB+grg/2I/Cz6R8MrjV7nH2nWLx7onGMLnjH0waaHdHyZ8ZvDmu6F8WGt/FuoLqmtzlJZPIJdSWxtjReuOgwM/iSa9z+KHgvXofgfJ4o8fXRgmhhjh0vRYcrFZqBgF8fekKjBzwOQOK5Dw9cf8ACwf2695QTQ2d47AlcgGMHBP4gfkK9V/b414w+EfD+hCQKL28MjL/AHsYAB/76NJauwcq1Zxv7NPw68W/Evwhb6bqxGkeAbWd7iSKIlZtSY5yjH+4OuR156itP9mnS7Kw/al8fQ6TB5Gl2MEkEcajhcSrjn6A19D+DbdfA3wX07KhBp+kiRyOBkR8/qDXgX7D9o2q6t8QfEjN8tzdCJXJJJ+YknP5VS6mEkj6plyX64GT+PWo5flU5AAXv+PGKkAxnIxnmuT+Ifgx/HWkw6cmqXOlok6SvJAfvgZypHHXj9OMVTIj1udIznB456eh/wD11CwHKk8fqP8A69OigEUccYYsI1CKWOTx3JprgAHJJ5z9aXQd7Ebx45HSlCl4Xw4Vip2tjODjAOPyNBIIYknHpXNeP4NfvvCt3aeGZo4NTlACzOQDGv8AERkdfw/pUvubLXQ8wOt63D8WdO0TRvEFxq8gJl1ZXyYLVOy43EZOSMZ44r29BjkNn1wa8h/Z9tYNFsda0a6tTD4jsZjHfu5JaUHO2QE84PJ9+vU8+tqP4uw9KVhPQtRtwRjP481IhDEnp2x9KgjmGMY5OKkjb73HFNO5nc0Ld9qEZ4z0q1E4PGeTzVS0Rejcnr9KsxkeYw9O/Y1Vx20di6gDKc8ZqReAMjg9D61FbHgk8GpSxY4B5/lTsStdT5P/AOCkMyw/DrwhG2Fje+lYg8ZIXA5/4ERX5+eSqxkM2SOmep9Ca+7P+CmDmbQ/AFsGAT7TMzD14XH8jXwo2JWBbjt7jrxQuxjVWo2HgEEkEep6jNWss+AMkdu1V5QHYADAA9etSAl1GTx+n+eBTOF3HyxbYtynPdvakXAtnfJwP1ANSB0aIqMkjv8AX/8AVUbEBTGT8p5Pv1/wp2M3LoyHDO43HO/GOeg5qaZlynAUfxE859/pTgiTKy4yo45/HPOaHVVUY4A449OaGuw4d2IH3orA7jnGfTriojIFkCkkE88c+tOiuhBuVcnPHPbrnvS7Ek/eKuDwSw+pxU6kOPURg28qGz8uc9PpUQnlDOCRkYyBUoUS5XqF7duv+fzprbFLjq3HI6U7dQtaLZGjNIpYKTwcdue/8qkEmYSyj51wMe9NikaMEKcH1PekWR5FIPGeSeBzn0pdSVonYkWbzVIwMnrnHOKdGgcbAxBxn2/Gq6QHYe+fX0p6sqwnB+bOMevvTRal7tmPQSISOCB3PenRSxSM6oWMgGcHgd8/jUKXKzKIycnByeo9qSHCM7Z59f6UGSTdw+ZWx2Pf3qSaPeAoOBgnPccimy3AY4C9gfUnmrMCIz5PXpn15/pS8jZRa1KYkWN/TPOffmp0mAUsV56YP6/596S7iRnQdxzuHGfwpI4CRgHIHJ9fpQkOUk9SYR8j5sA88ZyKltoEkLksGweh6gUxIdoDHk9B155/z+dOSMln4PPGfSjYhbWYSljnnKdv1pUlKIo9RnB+vNODhoggIJBxjv3pbphDGFUfjTaQoJtNlWeTaexJ6Y606KCSfaxXA6/5P4UyZ49nmElWXnJ6dcY+vFSRXTDag+VMgt39e/604q9wkmLvEYPy7xnA/Pr+lTOimEEKQ2c5HXqajc7mOcMvTkds8cev+NSbAkS4YgcAnrxzRuC0QQIY7fZgsQSQCcnqefwpr24GGK7ycfL2pIJNiyEueOVA781NDKHiJBII5x6daPJDjHuWE3wqV6DAI7Y61egTzrZCAQepZfXJ/wA/jWdIyyruAJzgn3rX02QmJ4RwM5AGKqLsZuKWx1Xhi13Hy8ZYLk560VY8JpM0JkKt5SDBPX2H9KKehvG9jjnRXiJxhTxwaRVXY4JPHGOv60LOYpGZgGC8Z9D0zileRNhO/BatDzYxVrojhQREvzjpg88VK0gZgF+90FJGo8puuRwO/r/jSeW3DLwRzzg0bBBym7MmdG8luSWHb/P41St98Su4HLHHzd8f/qq2WIU7zjaOR1/KoxKzxhVVnPGW44/zig1jAepEuFcEA+v+enFNVghOMs4wBjp9aiBJRtrZIIyPUA/WponE0nGT1O7njnpUyVjspXirn1d/wT5RU1/x1tJPmQwk565wQf519jx4Q4GSOmRyK+Ov2BmMfibxjGQciCM88Zx3/Xv719kIAT15PP0rB7nrRfuplmAE8Aj6Vei2kY5x61UtgytzjA7mrkA5y3AoQy7bHKgHkVZQg4wMfWoICFODz/hVmPHbjtxVMEmWIweOgB9KkRQGJPHaiMYUZ/PvT8AY7nFCKsPUAYx0p4yQR1NMQ4GeT7VKpwpPQe9UMROByOelPJGCBmm5JA4HFIeemcik0AE9SeelRn7pOcHPSnnJUimP90/5zUisQuflPofWoGIBA61M3zEjtUJOOKA6jlfK9wT/ACp4UnrUIIyR36VIGIB60FJdx2MZ7j2oAHGAcUvYZOBTxxk5oC9upA4L5PJx60wjGR3FWdnJ681E68kHBxQPVlblVIzkdaE3JnB49PWnlCVOQQen600Er16UrAmMZi3A496QSyICAeP60u0buDSlQAOelFgbZDIxJOe/p61XKpkNsQt/e2jP51YZRu6H1prKGxkYzStqF2tyq2Sxycf1FN5Lcc1MygY9BxTdnPpmjQn5kYyPf3qjrHh3SPE1t9n1nSrTU4FO9UuI1cKeRkZHuelaZwpII4J6Um0AHGaRa2Of074e+FdJeN7Lw7ptoycqyWyAqfUHFdBAoXIxnGQKRVySBwTTsYUeuR+VBBPHk8dvWpAew796iWQMx7CpQdynH0qugddQAIBzTgML1x9KTAfvxSfd96Y7dROoPcjtTMZBzx9KeFCsQT6nNM2lg3cUC8xpwM4yaic5UZ5JIqUjnNNz8vrQVaxH0JHf1pu3APc+vrT2+Xpz7U0EDOP0oJ2Gk8YxgUzO0Huakf5iflJB7j1pqqASMFsce3epvoWl2GqoAoOeOeKcV5zjj2pCPlPHHWqIHHBBI+mKVeM9sUzeF+Ycmn44Oe9LY0uMBDFhwDTGGM+n86kb5WJ68d/rUW4YI+tLoRtsRuODmoepBHepHYrlhyTUeTtyc5Hb8aRUfM+Xv299TK+EvCulJzJNf+ey9MqqnJz/AMCNU/8Agn/p8cmm+L9Y2lXe7S0I6jCAYP1O7v6Cs79t4XereM/C2nxQzMLeykuFMcZYMWYqR9Rt7eozXoH7Dmgz6F8Kr6S7tZLR7jUGk2yDDYwoyR9Qf0osb3Z88/tAT/2p+09qds+4ut1aW645ABHP8v0Ffe/ifxRp/gPwpJq1/J5VtbQqAFGWdsYVFHcnH+ea+Gf2kvD0/h/9pUa3PBOIGmt7xTGu4SKpOf5Hqa+l/Cmlax8cPFNj4n16zl03wbpZD6VplwMPdS/89pFPYc4zQCtY+b/2kbG+t5tK17XJGGt64r3Hkv8Aet7YZ2R47Yzz7k17B/wT50ZLDwT4r15lUfabkR7lGCQi5z/4/wBK88/bfmlufjLp8Ee6WG20xF8tF3BSXZicAE5O4dfSva/2NdNfT/2ftTdYyjz3NyyxDkg7AoXHqCtUthPfQ+W/h5u8U/tG2VwFJivfEBmIPO4LKDk/kRX2f+1hqsdl8E9btVlVLu42LFHn5mAYFsDrwAa+IPgvro8I/FnR9SuYLq8a1uppPs8EZZmLE7cH154yfpX3D4c+Gd54+k1jxB48j/fatbS2lnpZOVsbZ+gx/wA9DgEn6+ppyJUehzn7Eccb/AxGRdjveymTByQ2FH8gP0rz/wDbP8WSeK/Efhr4Z6XulnknjlumQZVS7bEUnnkZzyPT3qDw34Y+Kv7NmqeItK0DSJfEehX5ZrQxRF0hcgKHULyCMDO4dvz679nv9n3VdJ1258ceO5nufEd1IZkjm5dWyMMx6ZHYduPep8y0kjrvixHb/Cn9mTUbCErCltpa2Sk8Ats2kn6818+f8E/PDzX+r+JPEUoDLHEtrGw4O4kM35YH5mvYP247t1+CBgXcTc6hFGyqCTgq+cDn1FZX7DHhRvDvwVF1NDJBcaheyTN5qFDgHaODzghc59+uKXQu6PAP27dXGqfFz7KPnSxsY4mXqNzs3UemHr6J+JUX/CC/sgS20SqGTSIYSoGclgu7j3ya+Yvj5Z3Pij9oLWx9nnlV76OywI2wCCFUgY5BBHIHcds19WftX27yfAXU7KABWPlRn0UEgcn8qOqMu55z+wDZrYfCvWr9wqLdXu1GbALKFXHP5/rX03gKoOQc96+Of2WrHWvE/h7SPCNtYS2ejaZetd6rd7tqy4BMcY/FRkfT0r7GIC4XJ2jjFXa2pmyMy8HGcelN4YnHUVz2i3XiVvF2uw6rbQJoiiP+zZom+dzt+ffznPtiuji+TduOfp+NGxnr1I9hHzHpQhG0gdeuac5UHPpXAfFiXxzcaKuneB7SE3N0rrLfSuoMC8dAf4jkY7cHNS3cqMb6nMfFv4uX6ayngPwGial4vvwUldGylhERgyOeikcHn265re+FXwt034V6bPGbj+0ddvAJNR1OYZlnk7+uACTwO+cknNePeAL3X/hfol3o+l+BL+fx9fzv9r1S5XNtIWYlWMvUgAg4PfPOTXqPw+8C6l4XFzrPiPWptV8QXsYWYBsQwqCSFReOhOM/1zRY1SQfFe+mayFjGpdHjaWQn0AJ/nz+FfDHjrVoy00bEl3dpFAOMjJx+QIr6v8AjH4jmtba9lEYjMaeUrZ65zgfrXw54qv1u9ZNukxZbdcMB2PpVdHYcEmzmpNzrM54JGMnnHXHeuXupGknO/nnH/166bU7xVBCjphfXjB71zjskspGQAO3esm2bbXIXjCAjJI446fSvov/AIJ93Jg+NGsrMy5ezEajODjcDzXz6kJI3YBP8+te7/sUwlfjrbAdHsJC47f6xQM/rWNR6M6cPG9RH6W2SlgDkYbHSpJ7QgNzg9iAeKdbIq428AcD/P4VZZXK/wBBXCj15Oz0MKeS7tCTkuvqe1ZdzrskaOsqEkdO/rXZS2Qlg2E56ZHeuR1zQGUsQcjjA7/Q+9J3WppFp6HH6preGMZUBGJOc5xzXJ6zeibcy4Axit7WEiWWVA3PXnqOv/1q43UnWJ25PPFc7d9zvgrK6Of1VEEpduTwTWFLKIpHYAAHn61f1m9zlgSSOOuOK5ye5MzsN2O2PzqWhSvuJeXivKzKxBA6DoapNevLGwkUgY696bKViYq3JwP61IYTKoUAFevX60iYrRsqxqsyHKn5u56/54rwL9omM2upaPD5m9Crv1xg5bH9a+h1RBGYwOevHrz+vNfOX7QSPPrlkrNkRqQufTOf/wBddmGfvHl43SmeVRxspYjqePX9asRxKygE57Z/Oq8RIcgkYGOfbH/1qm645568devH8hXprZHg9LF6yRmmRVGWPAHpzXvf7L9xF4d+OXhi8mcRoztA7Pwq5GBg+5IrxLwtCt34h06NslTKAR2P1/z6V9V6X8BtT1+xS90Zo4JYm3sJiygDORhhznj+VUttTHaTR63+1L4vm+KXjPRvhv4fYTFJVmvdpyFOSCrHGMAZzn1HtX0Pocdt8M/hoYT+7g0nT2JA5HyqT+uK83+BHwA0/wCFcE+qzSfb9b1Ab5riT5ggbkqvfqf881uftNa1LonwSvxbqxudQljsVKqWIDbicn0IUjn1HrRr0GmmeCfsO6HNr3xj8VeJ7jLLBCBuPILyOzZ9uBWj+1ncp4t/aE8JeGwxlSOS1UqDwGaYZyfcGu0/Yc06TRfB3iGe6t5Le4mvyf3kZVio2le3bJPHtUP/AApvxR4j/aqg8WX2konh23mMv2uSdTyq5j2p1ySQPbByaEhOWjsetfHfVB4Y+CXiN1wD9hECgcdSAQPzNed/sT6RBpHwOF/nY9/dPM7OcdMKMfiprvv2h/D+peLfhRrGn6VYyX1w5AMURAbZnBIBPOOuPrXk3wL8J+N5vDXhvwtqemT+HtC0Wd7i6mk4e+O8siDpgDdyADnrkCmYu259LLIJASMEY7elQmQpxtOKn+RUO0bFHAHsK5nxiuuu+jnRmiCC6U3iyL/yx5zg5HPbHuD2psmKsmbnyhgwHB6ikddzHggUkUZWJgTkjimmQ7vbpSK06jWwcDr2prFUc7eo4Pr/AJ4pw2s+CCQPw4rz7xP8Lte1bxFcano3ja40gXBUvGYg+0AABQOmOPT3NBSMjQgYP2lfEVpE/wAlzpcMrgEYDBgBn34Oa9Ks9RS9uruBYpYhAQpLrhW5P3T36dvb2rl/AnwvtvA93eahLqE2sazeKFuL6bO5gCcADkAc9Af1rsUj2HAHPc0vQT7MeqDAPfrnvU0XJGR0NR9MH8iKkjDFScjFPQlJrQvQgABgOnFWoiN4x0681Xtwu054J/CpoiDk5oGXYXAB71KpJBPToRVZZQv8ualWQSHAGOnAp3BKzPif/gplNvl8DW4LB18yTK8kcccfhXxJI+9AoJBHGO9fY/8AwUg1Bn8Y+ErRPvpbM2O45YZPfFfHBjb5mUnPfPXrSS6nPWfvWuWAqOGJOCF6N3+lKiAIed3r2Pccf/WqBVkGCcg+g445xVg4ZU4Py87TzVI4JN2siQKVhwg+8c+mMUyUKRycHP8AWnl9oXJx2OOmOaiUCRywOVz3ovrYu148yG7zBEQDkk/gKQMzqTnI9D6dKVnWSF2UfdOPp70sYyWGN3Gfwqr9DJLdsiNm8sbbX6cmoUnkhZY2PHrnmrkLfO6A52j8/wAKrXmxwHz83t+NSxJ9GSKpaYfMWBXqMn/PakaALcswc7MDg884NJDJ8oJA4Bx2z1p4B28theD+FWnoJ63TFEYeXABxilghABLPtII6D60xJGUBjjB/i/rTbjGAxcE4/h64FRe4JcsLsJzI8b7WyM5Pt2otHPKHhRjkfjz/ACqOKRjAGA4HBA7/AOcURs27b1P94+nNFhRfuksCIbk88Nn29f8ACllAOWRiVPr/AJ9qajjed3ylfwpUbeCq/Njt9OaOly7WVxiwlWAAwDk/j/kVoJ+8TbtxgZLCqtvKkioz5wW25HQdetWVZJIpVDcjAzz05/pTHq3oI0SqqEdOoPfvRbZaRw7HB44/GnTlJEXy8IFOeD1HT+n8qrwOY2AHOT+fXFFuhm1bUsyOFXAYnHPuP84oRi6knc/Zfb14pZI5CF2qS+3J9uaikfZEqrndnJPQ8cflT20KvcDGzncpIA7+lEsjCIEggNxn1oY7Iwxbnpj3z606J9+9XJJ4OPboPxqddxejI4pQyEvyg4yegpZoGyfLwDjr7dqlKCSILwF9f8/T9anUqISdwLkg8fl/StEQ4vcYQUtQWx5m3HP1xUJ8xYHA5bAwo78nPFSsN6H5+Vx9R1phjyQ24hgcg+nf+lK13ccHyppjoIwYWVgS56+3tmrMPyxlAgJXJDdz9f1qODncygZPOB+tSwxP5ZYKQD3B4B5p2uVGavYVCob1JA3DsOue1aenqXcKhyCMAep5rPhVhK7M4JHAHQ/WtXRONQBXg5Ax61RGmqPVfDEZttOAIOSo+XGcHJzRUEF7mN4gw5xkjJBx9PwooNU9NzzLZtPzMMn0HuaWWGMJuA+fr6+tRgl2IbIGc+3enNNuBQsMdPrj/Oaq9ro4IQ5luEISSNtjAY647UrKyoVLgrnOehH+cUluxB2BdvGc9iOaJshSozyMk+vNTr0NIp05WGK6zx5VtwYZzjnvSRTKpjTs3LHrk8kUW8ajzCMcjAHTpSi22QLxk555x3p32uUnuT8FXwAQw5HX6U6QtHG5UgEgH8RTbdDCWZ8EFeM0IC0OCx3g8+hHbH60i6b927Z9N/sAys3jzxXGzZL2CsQepO4dPwIr7dVdg5Xn3r4b/YLcf8LV1URNlZdMLMD2IkAGPbrX3QFZmJ75rFq1z24P3EWYACORzVoDBA9eKqouF+mOBV6IbsAnJ7UJGmjLEa5x0yKuxoGxxiq0CDeuauRDbnFMgnAHIIpyqck5yOBzSKNw647U5VxkDnH601oUiQcAAYINOB69DTQAh5p4AIOOvrVDHAFweMYpAuSec4pN20mkV8v6igAckE46VC7ZBxU8jbh7VWwQT3H8qTAZg8nH4+lV3JbParOM5waryKBnOfqKkV2hq9Tn86mUAKM5J6VAv3uOlSg54B6UDTJV+6ev+FSKgbBNQoSAenNToMKADmgaVxcc9c0xlG48VIw5HamPkqRj8aBeRXOdx9O+KjdSSe4qcrjk8GmsMD3PagpK+rImiITIGTxxTCM9s4/WpApwe1NK7cjJo3FoQ7cDkVG33hx1qYkYJ61CcEE+vrSsVvuROvf3pCCF9TTiueecdKAoVfY+tSGnYhOCQegoUk57npUuAQR3qNYwAeelArajBnBPXFO5xnFAPJA6U5GC55NAJWFQgH6+lWI+mO9VgMH1FSxkc9arfYaXcnVQASOTRjn1HpTVOAcdO4NOyw70ah+Q1l5OP/rd6OxHT2pSQSARjNMPycdcUwjbUYRg9ODSOgA9akDZqMcgnkfyoJ1dxCflA/CoCc59KkYE9etMC8dTigv5AoOPY84pTx0pNnoTT8DHNLcEiFc9+9JUhXHy5OKUgetGwn3IcFWIySKcpwccEUM3PJ+U0i/ePGATRuC11CRwTgcf1qPACnseuacx3dzge1RtkpgH8aZO5GwBBPQ03h2yOPapGUlc556Ypg4Y4H4VKKTtohrKpHzohI7kZIqSIBYikaIBnO0YAJNMYZznOcjjtXAeJvghp3iTWrjVYvEOu6Ndzbd/2C+ZVJUADAPTseMe1OxondHoE+i2t+InvdOgu2jOUaaMMU+hNXIo2EQIyEXgKOg9Bj0rx6L4KeKbIhtL+KetqwOQt8ftAz2znHHtWjD4K+LOnHdbePdOvwMfLdacqhiOxxz+VCQeR6Re+HNH1eXzdQ0awvZ8Y824t1dsduSCcD61o6ZZWmkW629jZw2lsCSIYIwiAnOeB6nOTXmEdv8AGu1QkT+FtRwfuskqE89scf571PB4g+MFtkT+EdEnPTdFeFQfoC2enrTE30Or074XeD9J12XWrTw/ZxanJKZzN5QJEh6sPQ+4rp3dmyWyT6/jXnCeNfiZEMv8Pbdx6xaimPf3pp+JPjWHm5+G10fUwXaN+lFgvY9GBYLkMQR36VGzbgSSSeufWvN/+FxazCSJ/hzr20DOYlDn8BUMnxxlQ/vPh94rRehK2IbH15o5Q8zvr6ztb6MR3drDdRqdypNGGAPYgEdevNQiJYgiKqxooAVUXAHsBXn03x5gTh/BHipB6jT8/n81UJf2iNEUATaD4htxwf3mnkHH5mla2rGn5npUiIZTI0SM45DFRnPbnrVe8igvreS3uraO6hkBDxTLuVh7jv8AQ15sP2lvBZB8xNSgHQmWzcYPpSL+0l8O55tja49u57S28igHPc4/nS0F5notnaWum25t7W0htIOT5cChV+uKQ459PSuGHx6+Hc3P/CVWi57En/CrEXxg8ByqDF4u0wknkNcAY/WqtYS1OuIAPr6VCXbOe3T3rDg+I3hS7BEHifSpT1+S7Qnv2zmr9tr+j3Kgx6raOTzlJQc/rUCa7lzG1u/41XJO44O0/Wl+0wOfkuoXPtIM/wA6r3M6qhbzUBHI+bn8qAgtwknZZgdxJAxx/OsXVJ/kk3HJIwVU8/U+1Wnu8AMZVBwc5YdBXJeIdct7SyuZ2lAUD5W3AknnBx6UF9jwL48+K4LS3Nih3xpJ5k3PJ4PA/T8hXyNHLJLBd3cq7ZZZGjVehxvOM/hjFeq/GLxKur3ctnAwkkeTdIRn5VycDP515pcRgPFAikIzADnJ74Ofpin5jcuTRHLX8RJK5+Xrjknqeo/KshYVMoLDBz/U1v6lGHJxlBuKnI5yD/XFY6x7pgGYnBzk98VnvqbRdyR1VbYyITnPI/E9q+nf+Cfnh2bUvEvinxBIgNvbCK0hcjPzDJb8sivmG7ljs7Y7iF3ghe/OD2r9HP2NPAP/AAg/wZ0vzlKXV4v2l8rgndgjP4Y61y1Gd+FS5rn0NYITENxJPrWjAuCO/wDWoLJB5QwOOtWCcHjpXMu56DV2SbSPnXrVDU0WSMkDkZ61oxcoTgVR1TmBiAM+opy1Qo73PK9Z0OMTSzMdu45PHvXm/iK3SBnZJNw5IGOnb869c8TOwRgSChHTHQ89a8e8S/OspXgDI/n3+tcs7I9Wk7rU8+1uVoslRuPYe/SsuONlh8xgC2fyGa2Zx8xL4OR37VnzgBGVPnPTjrUb6lStsyi9uk0oYkkjHT61Z8kbyqHOPanQxgYXB7VIVZGO0YxzntS9TO9vhIjbmNGU/e9fzrwf9oLSRssLqIEiNiJT1HQ4P8q99VvNRywwegNedfFPw0db8N6jArMk3k7o2XqGGcV10HadzzcXrTaPlsJuVM8P7dT1x/T86ci+WS7jJPB9/wDPFS3MLxO25dki/Kw6c55/lQymWY5ORgAYr1Lnzj0eh0Pgq2W68Q2MUOTKZVwM443Dmv0r8E2xGhwYjAx+6k2nhh1B/HjrX5wfC4C28c6Y8mAnmKvzc85GK/Sr4eKf7LkEakmVR5anuep/wrdLQ5m7u56jpl8TpNvuQgAY5xkdRzWpC6XlqYpFEiE5CuARntx61gaVEdNtJxPKWD/vEQ9FGOcfX+tbtq5eJWUdBk0rDV1sWY4/KTYqhVPOFAAFWI2by15Ix/KomIZAN3/1uanjICg9xxzRYzctWh4dkyVOCe470kjuQCzZ/l3zSNLkY7013wORyexqQTvoQtlV9c0wuAD3B9aGfB6//XpnmbQRj8aCloN3neQOnHIppx/APfn60it82RyOnuDTjgkkk4oIvfcRRtUt1PpSAKMkqCTSlig5zz6dKZuBOOn+TQaR10Qz7soAyB046U4Eg8kf5NRsx8w5GB/n/P40SkS9eCOM0rgx5BJChvepoSx42k1W4j789AfzqW2myrlsEjnPtzUXLhFyNdTtBLY4HSsm78Sw2auoAJHUnII5p9xPKLB5uzEj9TivNPEOpASkNLsJ7/yFfMYrMpxqONPofYYLLac6alM9Gh8QJKu8bth5yBkYq/Bq8Tyfu23heSOhxXhNn4qubaVY0meWIMMITjAJ5r0DSNQMsSSDcpYgY9q9LAY36z7r3PMzPAxwzUkfI3/BQeZtQ+MOjBXCC109Sy9yCz/l/wDrr5beQqSoXOT1Ix1NfQH7cl8L346x5y4isokyDnHDZ49M14DJlQ+Djt64r247aHyFdPmJdjeXgnB6/wA6hZTjc7kEcAf5NPgYqQHOQPXp3ppYCQsBnnr261S0OW+tiURExnJBI5z+PT0/OoS/AUkgDj8qkWRnkOOeM89e9RPICCuCSO/50mup0XtGxC7lVbYuAT1/GntchFJB5IHqPX/CpY3yuxhjvn86URpIvUZXjnOKWpgm7lSIMzM5xjt39ev+e9ToqsrFxvBxjPH1qJFbcwJwnGMexNWjCpwVbn37elFhyWpW+y7G3cg9F9M/4f57UO8ighX/AIefTvUsoDKUOQR0Yc9zTlO2J+x/vfiaOhktHqRRZ+zkOeOoHfqf/rVI2NqDIOR16d8f4VAkRTb3JH9TVoyqq7CAcc/zosCs1oV9oQEA7gOMDoDSM0JwFYMR97HO09cH+lO+UguTj0ODio9vlkAKAv8A9c/5/KjyFyrcPMMfzqOBxnp3qe2mDK4KgE//AF/8/iKrtJyEjUnPOfTk0qYVSAeQMe55pLzNVFNXJGgZQVDBe4/WpkckBBzwM8YFPRUXO7JGODnPrVW5Ku2xck46f5/zzVblJ30RcjKMrL1zzxUaRlWOTkdQcdP8/wBar2rO+ckNGvPv3H+fwq6pdow7DcGPf07UkYu60Jo0aRXIP3gBuz098VVFsoBVXJKtk49+pq/BGW3FDlSPmA9jVaVfKSfJOeAsYwAc+9NeYm3YbKEjAVP9WMdeSfrTd5ZwTkHH4e39KUqZATzgdT1OaVCFlDYLLjp270l5lRSWpJIcQfKS5BPA/SmQSeXgMQCePfPpSyyqVLDpnGPWorceaHOQ+OSTweKpCm7aFpVEkqLkFD1Y8j8vwpr7Vlbb+eMDANL5wjCAbc+/pzQ1wImIbG3rTvYx2TsTR5jByMAY59K0tNOQyvkoOcGsd5vNhEYbKnrjr1NON68UaKFLngZ9aL2HTTauaN2wVWeMAgAHn0zg/wAqn0YZ1CEb8Fxn5fb1/SqSE/ZizLyxwRzjr/WrmlBortY1BO4gZHTv1P4VUXe437t2zrhqTSwNHFMIZVOUdh+f6UVS8lJ7gqSARxn6Z/xoq9DluZIkxJgYA6HNKyiV12gDHOe3eknO5WKoS/BGOp7UiOyx4VSHA6EnI45oeo4Pl0ZLtZkBRgTgD64zVeSSSKQKRkqM57c0RXIEyqchsYwamQCZ3JGWxjnp7/5+tSVfdjFBaN8DOeD7fjT0jLyMWcBlAHH1o+zeSrsrA9jzz7URxOcueV6cde/Wq6kNvltYcoWYOr5wMDHsaTyiAEyR2yfTmpkKLuOQD2H+f880gUyls9Dx7d6aRpRfRn0D+wcZLb42alAwJDaY2xh/EN6/1zX3zGqhmJ618BfsPzvD+0DLFIww2luq8YON3P54z+FffWN0hGce9YS1Pdp/CmXFHXA6irloAMdyOOKpwDBHJParsAKqQDmkjZMuxKM7sYNWUB2kDg1BEcgf1qwqncMdPUU0CRYhTjHYVKqgHpxRAp25JJJ4qUxjJx0p2KI25Az16c08Lgf4UjDBPehG2qfbtSuAjnIx0+tM5B7U7Py89KidsAntRcB7sMHBI7VWlY5wDx0+tOYnacdB61HjPJIA/nUtpbspRb2Qh4BOcmm4zn2oEkSkgyoMdtwB/nSCRBnMiHPXDD+dT7SPcpU5b2G7QqnPU8UqnC8AUEh+Q6kexzSHKEnqD0NPmT2Hy2vcnDFccDjtUynIJJ4PHFUlbHrU0cgQcg49KohllvY5ppGRknA9aarjHoD61G7k9TwKCbaajiwDEE5NRtyeDgcUgYk0ZGT3oC3QdjIJPXpUUgx+NPLEjHbNKRxgfXFJjRXIwvHA/nULoADj/wDXVhwQpzVdvmyOPz6UNpbl2b2QxhxzmmDrxn0ps95Bb43zDPQjjOeazJfENov3GLnnsR07VzTxFKG8jeGHqS2Rp7gWxg8cUhAArE/4S+3Yf6n33ZxnmgeLbbftIAVhnKnP6VisbR25jZ4Kv/KbOACe+elIGAJ4wKz4vENnIMlsAY7dBmrSXcM6ExyKcdRkVvGtTnszKVCpD4kTB/pnpUkZ49T/ACqsrozEA57+tSwvgeoNbp3Whz7XTLSOeD6UoY89CRzUSnIA7inqSAf5mqMx4II65+tJt4JPB4pOmSDRzgDOaAXYb0JprLnHINPAOCeg/nTGbmgFcbn5ueT703bnp160/AA65NMyOMjg/pSZpcWmk5x707fyeOBUbAgZ7Zpi5hWYc9gKYMMvJ/zzRnORjI96QLwcce1S1Yb12E+62DyPancdKQYwQCP8OaaeRjOD6VQttRP4unFNUYOTjA7VIFyDxg+v50xl2jFAlpuRuQu49j27VHng8U+QEbckEHn9aYOCSPpTVg13FI+UH+dPC5HY570wEMCOuPenR/eIPFIPQlTKL0yfX1qeLcRk8Hr+FRIM/wAs+1TR8juCPWgE+vQmTJ6HJ9KtKWx1NV4lxjHJqdWPJoGSbiBwSPXmk85weGYexNAfIPtTSc5Hf3oBy6IRrl1z8xyaiNzKM8k4pZQcY9Kj3DYRzk0CTexEbuVifm4PaqsrkkkKn12g1NKfTrUDt8pOBn3oKvbYgk2Nw0MTA+qA1l3Ol6ZMpD6XaOSf4oVPI/CtFyeevFVpl3KO+KVgu+5izeD/AA5MHMnh3TJCTkk2qH+lZsvw28GXAzL4W0pm67jZpn88V1LdDg1Xc4JouK9ziLz4K/D+78wP4Xsxnr5abCfxFZFx+zn8N5wT/YDxNz8sd3Ko5z2DV6SCXzngVGxWPnqakE31PKH/AGcPAFsCILfULZz0aO+lyv0O7rVG8/Z88MwurRa1ry9Mbr9jjt37DFer3h3wnBwc49xWJc5DHnIPGT+lNmy2PLdb+C+kiIxjxPrbEAHaLliB6Zry/wCJei2fw8003Fvf3c8rR7f39yzZGDyRnH049cd69t8Xa4ujWp8yRfMxwF4LnnofwFfH/wAbvEt5f6vi4kIk5WOItgInUBucdQecelIcddUcHdzNql885UIJH8tcdqz0i8iWQtlwmAG7A8g/l/hXU6DosmqWJe0gnndl2RIsTff6ZHHfv/Wuz0b9l/x/4sto4bHS5bRZVBlluSoVM9cjOc/TNLoEo3dz541GNVeRiwALE89P8mr/AIF8A678SNZXTfDlg2p3b5IMf3EAHJduigY5JPf6V9y+BP8AgnXodn5U3ibV5dTcHP2WMbY1+p6n619K+Fvg/wCFfhf4W1GLwxpFtYOIWMsscQDsFXgFsZOP61DNU1sfmx8Ov2brjUviTDp2sSwzR2O2eaCFtyghvulu/Y8eo561+hnhrTUsbG3txkIiBVA6AY4GPoMV438DfDE0N/qep3Kbri8kaRsjn7xIz7YxxXvun227Gcj8PrXnSu2e1TioxTRr2W2OEBcYxipDErAcDJ/+vTLePbgDgCrrKFQEde/60JXRdys4KJg8Z4xWXqA/dHnr2z+takz7zk9PSsnUZNyFehA/E0pFRXU4jxExKOuMkfy5rzDxJaxrD833s9B355r0nXC6sxznI6/nXBavZyXRfAyeue+f85rmlqehT0V0eY6rbRhyoBD4zjt1NZlrEzSEKDjJHHXr3rudQ8NM7gysAW5G3qPY1kPYLaqEAGAcE8kjGeTU+pb1SsYUltsJcjj37c9qBFvUsOcdz65q7cy71OFOB0Pr2qrBMV3jHXAwaXUEtHYrzRbWPIBznArL1PTjfLtLFVGQWXrith2BbgH6imvDiA7Qc8itIS5TjqRumrHzN4++HMltfS3VvvcFjlCM5645/nmvOm02XTpGV4z8xxkjAI9v/r19f3ugPdROONzHJzyf84xXDaz8NEu4zGFG18luM9+Me/TivRp1L6HiVqXLqeK+B0c+IrIsQFWaN/TncMfyFffXw4vJ7cyXHmuERi2N2FUfTP0rjfhV+yRpTeGILzVUnhvZHEsbD70YzkZH0x+deu+G/BS+Eri/tLmT7dDJ8sb7T06ncP8APHvXdGXQ8yasd9pF0NS05JjmTyhlsnpz0P8An+VddpziWEMPmUDGR/L+lct4QliNmyRxrHEpKsF6c9cj/PWtzSXNgPswbKFiULHkjPf6ZqvIz3ubEbjYwJ4P51KsmVGzp69Kqsm2LcDhuuP/AK1TRExxDHJFK5m11HEnaelNY/KM9ajZt3U8Cgn5Oeg70XISsBC4JySc1E2CDnrng9KXLcgcDjBpCATk8EelSadBigo2M++Kd/DzyOn86SQtuJ/U0xyCoyce/wCdAraj3b5SOwxzTfLHJ6k0KgII6ignZjB/AUMtOxCy4BBJB6ZpQwGBnJ6c0xmIznk0sTgPg8gfrStcWg6ZD06j24oiwsLkcZHP6illCkAA5PrSQx+apXt0/U1Eo6WNqb5XqVr3UAdNNug5Uk/Qd68q8QiU72Z8qCTjHOPevUJ7Ay7lR8nONwxnAPNc/rXgifVI5YoZNjSDG4jPHsK+RxWW1nVc4a3Ps8FmNCFNRm7HkGmPPdanHFCpck5yT9Oa9r0S0aSOGGQZZQoUgdwah8N/CuPSEQOVlcADOMbfXnrzXoWj6AlsRu/Xk/5/xr18uwUsMnKb1Z5GaY+GKko09kfm5+2xZvb/AB6n2IpEdnEJGbryMjH5814dBC0mTwVPI7ivoL9vLzF/aIufK4jFnDvA6HC8D68jrXz8jNt6ccnPv/kV7sVofIV92NVjubcuRkDnvyaiaPhjkjtj09MU+V2clslgMAgf5/zzTUy6kgED3zmqtYwhBLVjFYR7MLuOcZP04p6fKxUjB6Enn/PSiOMgHc2B1HqRTlABIXlh607A272RAZCsoxyB/n+n60+SYyJ0xyD9etSRwMGkwQExnH0//X+tINoiOBleR/P+tJmVtbsZ5nmwhdoVuueCe9NMgeIAFt469hjmmKWjYELlenrTgwEpAPJ7H9KF2KbiiRQqqrZznnv15pXO9HVhgnioH2+UEIwV7jp1pUV168jj6ikvMi1tbhCu0MNxJz1NDlihPUk4zTdzoCcc9iemOcfyqVWDQp8xGcHnv15oZmrvRDEfyyAQWPSrBUlCCMg4OM45yajlUKzN14wO/anK7NwePTH40/Nmq2tYTcpYr0AGcenX/wCtUCSjLZ6dPY9R/hU0b5kYFeTkY+mf8KlAVYhhcnHI9OaQk7aMjMqlAdpP9ev+f/10yUYxKqgE8ep9KVQPNIIBA5HvTpV8xWA4IIGOmP8AOKBpW95kUGcMmflDDP8AQf59a2IYRcgYOzHHPbHH58VlQo0Mhb7oOevfNSWc8q3HlliUYk/h60kE7yehs28SwnCtk4+8Pxqrc2p5Zumep5PekgZkfB+Xv7Hk96nnmV0XcoBHPHY5NUkOVtkV3PnWzBVww7D0qNYxbSgDJGBkH9atO6IhDPn7pDdO5qpIN7ggYA6+uf8AIqbW3M4yCQRO7luAOMdD7kVXtVS2kl2swjbGN3Uc0+RmbIxgcY/UZpAAyqpJIGB7Yq/QblZaksaLLKrYJKjOPWiaBGyN2GXGB/Pn2qWJhEBtUHAIz3NI6+WpdsFjyCOv40cvcmMrrUdbIMcLtIOc9atRKHZQ3TOc9z9Kp23zkIqkls8DFW7dW3EN0/ungjkj/GhryM4tptIuMqDBJ3beMVLZKS4MYO0Hn25PNU712TiOQHOPy5qxps7xoUHzHIwcYB56ZqloW10Oms7OcQSmPPmEgiRevv8Azx+dFXdEjkv2sMI+CxDqvXGxsfyH5UVfzFGmrHONGQCCcg9s/WobWNFSRkYllPOTz3/+tTo3YzujBR35705wLaNkUHJHJotZHJKze+pXMKJMrhiSRnB571KJGZBhsMRxj/PpVZ4SCG3Elup7gfSri9GBOWRRn9cfypmbbWgGPcjfNyT359aeJGVSu7oOR0zUEKZCk5Unnrn1/wAKlMS5G1iQOMf1oKjJy0ZNAjCLcfmPOMfpmliLJEXUHcMZ9O9JAzmJgpwjHFSQyYLqxwcdR1HXFJo1i0kke2/sYTs37QFi0gVPMs5Y8DqRyQT+I/Wv0IiAZjnj3/Ovzn/ZGb7P+0XoDhiQ0UyjPfKEnj2wOtfo2QEkfPHP+Nc/Vn0NLWlFot2wU4x06VfgXGQeB1wO9ULUgkZ4/lWrAgUjPI7VSNbWLESjAx0PrVlBhgDSRx5UnB+tSBuAPTv+NCE0TRHDEYqZeVJNUy5Vh3q0j7kP6YoZVxrkhfm4PpUQIGeTmkuGORVWW8jtojLI2FBx798YqZSUU22JJydkWZJAikswAHasi68QQwAhBvbOABwM+5rF1PV3u5XDcRk8KOcj1PvWNJc7ztGQOgNeBiMy5Xy0z3cPgeZJzNu98TSKQnmeWDkZTk1z15rVw8hJkd0AI5bBz2pyaXc3EwAQndwu0ZP1Nb+neBlDo11Kdqj5l4yT2z9K8n2uKxL00R6sYYbDq8tWcjJMsCh3RizYJwCzZqSCLULqbdb6fM8QHKhcHP8An+den2el2FlkRW6kjjc4yT+NXRKFU9AB2HFdiw89OaRjLGQWkYHlkaeIoZdsWl3Ma46+3POOanTVfEFuo3xXuAfumHBxz7dK7K68UWOlXJW7eWEnBD7CVx9fwrQsdastUt/Ms7yO5Todp/mP8a1jSlH4Zs53XjL4oI4mPxfqNorfaLCRg2CqlGB465OK0rDxrp12RHIzQTZAKMOntnpXXMxIDMQF9cCsubSNN1Mu0lpBLubO4oMnFdMalaD3uczjRnq1Yck8c6gxyK4/3hmnMCMkjA9Qa8l+IF7F4R8Ui3s9yI0YlAUkEHof8+9Gm/FCXyxGZWk24yGyOfyrRZjCMnCoVLLKkoKpT2Z6vv7Dinglv8a4nSPiPZ3BMV0zxtxtcLkY6cmuttdUtp13RyqR6ZBr0IV6dRXizzp4apTfvIvxIWB9fenuUjQsxCjuW7VmXviG209DiRHcc7c8fnWHLeX3iEn7Of3R4wp+UfU4rmq4qMNI6s3pYSUtZaI0tb8RWunrtX96/Tjsa4XVfFM8jnDsSeB2x9K6S48EP9lZvtXmTlgSAM8d8VDa+HLO0BMkfnOeSWwR+WK8SrUxFZ2eiPZpLDUI33ZwM+rXcmfs8Tsx4ZsZJ/SqaW2u3WWjSQRljkAYB9OPevVRBDEflhRAO6jFMQFWOGIHqPxrleGb3kdKzGEdoHk1x4c1e8Rm8pmyQcCQ8DP1x+FRHw1q9sUO2VFA+6WJz1Nex5DN5Zfa59OvenNeCLEUrkjjBbGOvSj6rbqbrN3tyI8Qa71jTxIz7kUEDbImf8/hWhZ+K5oY1dxt7E4xnPoPSvYLkWsygywRyE8ZZQSfxrJvfCWl3kDMIwmeBjGO9aewlFe6zT+0aFVWqQOW0jxmTJsEp6dCea6vTPE9tcYWRsE8AgZrk9W8CrZRb7diQcHjqKwVupNKmGWJI/x9aqnia2Her0OeeDw2Ji3S3PaoXDLlCGFS5wvpXm3h7xmY3ALb07pnpxXd2OrwaiokjYDHb86+gw+LhXXmfMYrBzw720NDbzjIx7ik6e1RiUBiwIpytjktya9A8+w7adrZOPpRypxjP0o3AjHWgtwRyKdxEZHvSHoO/tSqpAOcnNMJ28Hv3pGi0QpO4U1iSuOKFJYHHP0poBBxk59aWxDXYYCQxwOPX0pScg+tLt2A5HJNICpx6fjT3DXYRFAJH407auOn5UnDZOakUAc8496BvfUCuQRUbDrx0qUAZPoKYxH5frQN2IGGQOOcZqJhyAOvWpcYzzg9Oaay85J574/GnYm9yKPAJGORxUyp904596rt1POasR5kHJIosHQlXOAOnNTRABec8elMAOM9+lTBcKec/SkJdmTxbQnfPrUqgMDUQ+VQc07A4I49qdix6MNx7D1pxAwfWolbAIGfxpQ4xxSJva6Yx2JBOODxUJ+bIwTinSMeOcgdqb0yAciga01K7AnJ9OarSOSuAOTU8h64OM/yqo7FW607CvuQM5yc5qPJ24I/GpCdrY6A/nTXXOSCAOlFxq5FIvJ+lVWzk55xWhbWst8xWGJmwcFzwB+NX10GK3UNM+9uhC8CpuWo30ZzpU7dwGT04pn2aSVQQpxW9PHHEMRjAHHuarGTbkA8ipbLjC1zIOkSzxuDhR65rlPE9vNpcMot2UysAE3HIz716LFvmUgYyawvEekGS3kYxbiOB7deam5Stc+a/FupalZ6rFcapaxAABYfmBQuc9O/NbvwW+AXhqae+8T+KrmLW9YuiZI7ORsRWyA/KoQ9Tz1Oa7fRdDtJvjOn9qQiaC10sTackg+QSlsOw5+8MfkTXX3enWl558ZhjR5CVDooUg5p3uVFKKLOj+HrOwjkNjZW9rB0RY0UYHtx9K6eyso2jQqxDdGA4B59Ki/sNrKxjFszSoq8huoP1pul3/kyOrg5Jx9KSB97mtBGBI+ATjk9+K1RYi70O8hjOGljdPfJBAqvZj5Sx43D65rT0jAd1TGeuPX/ADim0JXufL/wwsnsNd1WxZShh4weqnccivWreLAAAwenr7V5vf8A2jRPjZqZKGKxvN3lBWwGcEFvx4r0e0uPMJ+bOK85qzZ7UXeKuXkjK4zxUhBwck8UkR3DGQR601scgnGf/r1Pc0jqQTsuzPbp9axL8hUf5jk9K1JHAyuSPc1havIAoLE4PHFTfc6IHKawHZmDDP6+1YE9hgNkYJ7da29buAhLKrOI1zxyT6jFU4p3miDNGVJGdrdR9axZ1q9jltZtN0DswOVHX25FcTq+6LIUDBzya7zWHHmku+E9D0PoK4XxBu3kISUPHv8A561jI2pq+jOf8pzG3QHIPuKzpVcsdvH19ea09sgiKqcAc5z9ais7YzocHcc5J/OjdaA7J7kNvAxjLHk4AJ707DSOUBwRyR6Vqw2BMZOMAd+lCaegL4UlsYOAc98U0rHNLW5Vgsw5YHgkdfb/ACDXZfCb4Ww+MNVj1C9if+z7IhuVIWZsjaAfQYP6DNX/AIY/DK88bXwGxobCJdtxOynAX2P94jOMf15+jNP0az0WwisLGMQ21uu1QOOnUk+p/wA8V6VGnb3meHiqyvyxZgX9oIkMcKbFH8I6YrEbSzMz5+QHsa6m7bzJSqcY+h/Wiz0Z9RfbnA6sx6D2rrs+h5l09DmtGsZLGaWKJd6t8zKv481vmzJiDPGQyjIz1FdDBY29lEY4wCO7N1PWs69uo443jB5J/rT5g5dzKGpPCrQ3EYV8gB88Hnt71oxToygZGOuaypMzs3Q4xj2qWGCeOQEEsMYI/rVJ3MXFrYvM24kDp7fjTc/LihVynzBiew5qQQ7yucgf1pkNEQkJJ7Y4puAzknOf0p/lkZ3cEE/zprMAp4yCcZpdRpO1yJ5G2NxkDnIoiwFCkZHqe9DkeWecg5H60itlQw5xxz1pkj4Gw5GOnQ9qhlkxkEYx+vNOEvU56du1RSOGYjoeoNDKSvqNZwrYIx9etPQFc8Z+lQOSx4JyO9WIdwAJYDtkUGbVtRJGCk9z6VPboWVvmwCMcfWoygIJxmpLds5A9sUF300LVvCqA4XHY+9XBGFQMBz05qGFSgPPpyKuQjdn0qrW3IUm+g6EDcMgccVp2ijzV7HIGfWqUSKuTjJ6Yq7a4Eke7uRz3HNMpb6n5h/tyXSP+0trkOSClpC+RyAdoUjPvgH+XevCASY2G4Et/EB0H0r3H9s1Rc/tGeKnXJG2FCfQqnb8q8KbKSDCkEcZ7d6lXOStZysieLeAVU4GMZP+FDS7YVLDBY44xz/WnQIfLHI+nOc1BPIc7cgnux6/55qrnPypaMV5GkCEcdqlO0AnBJ2jNQQgqH6BuoA/GgkoVLYweSc45+lP5kJ9mJumJILAA5HsRz/n8akaLZGoBBOMnNVZlKghQcDH49afFKYkcZ5P8I6+9C6oUlqrEqyKqtlskYOD+P8A9aoGbZOjAAA8fiamfY0Y4wP5/wCcVGiKq8kE4zn8aQOOmo+VlYFu/wCtJkgFg5yPp7/5/Go95CsrcEfrzSjKIQowMAc+vNNehGmzEktmZHJYFuDg9uT/AExStcKdqnBcDAIGOlSqX2fM3ykYOepwarttDBpCSeu3HWkaKyRazCqDkqxwQx5Oe9Rh/k2gc+3eiceVGcty2CvbFRw7jEzEqCeP1/8A1UkRdpXJFUodxOAecevP+f1qVcYYE9cD3ppnDxplQQP0A/z+tQqSUeQ4JHIH40yFdsVYflIJwSc4PX/P+FPd/LUgc8dfpVaaSZySx3g4CjPSpw4Q7CpIIAPOfakr6m0lb0K7zln3g57ADt1qeNlZQ2NrDAYnpTY4XQlhjC+/PU9fepCCDt3Y6nH50IU2lrEuQSq6M3BC4G00kkzYcMuEI44NU41IYgZII9TzVq5maNEUc5wOatdzm1i7iyXG2DbtHr6cdKbbyowPHGOnTnn/APXQ+MqMA9efTqKTaXUIEG7kY7mpt5muiiKhMkj8AMFyVJxnrj9KRgJFBAJyQTjtTwzxFGZASVwM8cDOPemiQxhyc5I5H44H9KfkZr3r2JI5CVPbGOvbrT1kjlBXGSOD6HvVWORpW2jvx796mQKqy4fJOPr3rQE+gsYaOUuFyOuQTwK1NPRrltzKBEOMnJOc/wD6qzI2GQuTz1OMHFXbNyjAHcEHoOTSYJ23LdxArfKOc55PXg0WjlGdBzkg4olcAkgcEY46/wCelFiDK7YbABHHWixrHe7PQfBtrOdRghD7VfJDhsNwpyP5UVrfDOBtS8Q2FqjhJpPM2sw6YQk/ng/lRT5WYynroecqis2See39Oadnzt4LfNwOeuaTATIPBHH4/wCc0tvAFlbb1fHX8e/4VZ58E2tRszbYQFGW9BzntUbOThcFQwx7/wCf8KtFMO4zwAFH1qOW1E7R7Rlh7dqEEkm9BsLEoHZSSp/Pk07eH3hFwQf60So0I2kF0ySOxzz2qE7t4AJ2kYPQHk0mdNOKT1LFs0iZXIC7jipdwLHK5PH0PX/69RqPL37Tk9M+nXr/AJ702J9jqGxj+f8An/ChLuXOatdbnrX7Ls5H7QPhBlfIDyrk8dUx+mT+lfpNOQszrjjJ5r8wv2b9RMH7Qng5hF8rzMu4cDPHH44/Q1+nN25W5kJY7c5wP5VhLc+iwUXOkl1LlpJuwDwK1ItTtLcATXMSHt8wyfwzXnvinWJrW1CQZQEEEg8kV4X4o1m4bUN4VvLIw2WOc9sc1m5WP0PBcNPFU1OcrH2IuoRSqDHKsg6fK2aclwBxivkHwt4u1PSrhGsJ2SANukSeTCEd+euTivevCfjZNXsIrmKbzYyuSCcsp7g/4j2pRqKR4OaZPUy53bvFnpQbeTxUyN8oz+VZen3yXEClWJyM5bg1cmk2QFywAAzmtW0tTwIxvoQ6xqMOn2xmlJxnAABJPpxXHSapJeyGWTKjB2rnIHPP1qXV5zfTeY7HAPyjsF44/rWeEMr7O3vXy+Mxcqk3COx9FhcNCnDmktRgzLJ3x+da2l6AbhTI5KhW78H8Ks6RoTTBZJjsjXnI6n0GK3o4xHkDgda5qWFb96ZdXE292A0Pb6XCzAAYwCx4PWpoLkXMYkzkGoZRHKhVzlf61V0qyktbq5kknMiyFdiHoo7n6+3sK9OK5dEeY23q2V77UNRsJp5YrRr2FgANjAMuDyTk4/KorHxbbtE8l5DcWcgOCkqHbwexq7rVzdrEv2NSUBAkwOT9P8am0bUvtcTLJaGIRrjc6jDemKH2uIms9WsL+MLa3ls8j/dUsC3PtTrazS13B40Eu4neigdfasmbRdA1O7d9qPPCwz/CVPYZHPp3/rW5HGIY0VRkAcZ5qrX3A5270i6hu3Gn3bxE/MyNyuSecD1rf0uGYqrSkIRwVAxk56//AFqq3lxPb6osi27TRGMD5QAQRnJzWrHeQpAk0n7sNg/Nwfxo6jXc8Y+J2iz3PjG+njIdvLQBS2MAg5x+Wfyrz7+zZ7edmlR05yMg4I+te1axpdzPqd/eXEyNG0h2MDnKdB+nFQHQre4t0jmWOUEZAIIIHtXm18KqsuaLsz2cLmDowUGtDyqxmZtwxuxwcjg/St/SrqeDakLOmT91B1z7e+a6ZvAkCAyW6rH7Yx61f0Hw7HZStIFDuBhX6heucfX/ABrBYerB8rZ21MZQlHmtqTaJ4Wa5ZbnUn83dytuuMLycZNddDbpbRhIkCRLgBQOBUdnCVgDYwBU4zjr7jFelTgorzPAqVnUbu9BCuX5HWqWo2263LqASvJ7cetXSQGPcU5CCDuAI6VbW5imcyZRyTyOnsabC3X0HanapGLa8YKCIzyBjGP8AP+FFqxwcAHtjFY+RTXUbdQqQJlBRxg8daq6rA18ltIilnQ5YY6itiRQcBhnNUVuClwYdoUA8+/uKpxuJdQMTXNuFAwwGFPuBjmprdDHaxRvgyAfNg5ANVbV5RqMqSMVTblRjgkk9/wAKW6WWG7R41Lo5CEDqDzyfahLqK5aaSMfISvzcY65rl/FHg1763d7NRvzkocDjvg10t1ZbrqKdMIF7NyKtKQRlRgdqznSU1aRvSrTpPmiz5/1KF9PkMoZkI7cjp14rS8N+L5Y7pFDZT+6W+nau98deGo76I3cMILnh8DHPY14hqkR0u+a6UsgVssfTtwPyrz5U50JpxZ9Nh3DHUnGW59EabqQu4UlRsqwzg1rwSGQkfSvLvhz4jXUIo03h1fgV6laRfLnnmvrMLW9tTUj4zF4aWGquLLCHkjGcd6THzHnFSICB7CldcAk113OKxATjHqKjYbh6n0qVlAXOeemKjRSHI9aNBDlG1TRjIFOUDac8mmkgjrRuNabkbDbknnNMLYHpUjcr3z796iJJ4pg9NR4ORwOfXuKeRkccGoQSvJz+FTo2F4607E3vuKABzTCBkdSOlOduDVa4uorOBpLhxFGATvY4AHqTTSu7IXNGKu9EOZV3EY5poQs2NpOeleaeLPjzoegu0dj/AMTecZwIXwgPYFjx+VeZax+0X4p1KM/ZILbTI2JGzbvkX6nOOa9ClgK9TVI8PE51g8O+Vyu/I+k5IJFB+XK0ont4GO+dUx/eOK+MNX8beJtYJeXxBfRknJ8iTyxjpjArM+03UkR+0X95dFhjfLcuT78Z68V6Mcom1dyPnKnFdKMmowf3n3Eus6dg7r63AHH36vQXEVz/AKqVJQe6sCK+CFaVJGBllAIHRzmtG21i/s2QW+p6hbY4zFdOOO2Rmqlk7SupE0+KoSnZw/E+7gpAOQR27+tSMpUDPBHWvj3Qvjj4x8MhFTUV1C3Tkx3il269A2f88V6Z4d/as0q9WNNe0q4012AzMo3R/Ujr+lefUy6vC7tdH0FDPMHW0cuV+Z7luGDjoaaGCA89KwdB8aaH4qUvpGow3fGSitlgOvIrTeTJC4x3z1rzXFxdmrHuwnCpHmg7kxfdkHpTGY+tRrJgYB96axyTnj6UGidtROCT0xVeRSqknp04qQ5AJzj2qByXZU6seg7n2qC0rkTYOEAyzcADkn6CtvT/AA4VjSW8+Q9RGDknB4z/AJ9q1NF0VNNjE9wgNwQCq9dg7U+6frzk1DZqlYrzTJEuxFCAdlwBWVcXW/I+tLfTc/1qh5okiYgcn0oLWqDYJ+CMn1qK9t9kDsDhhwMe4NMtrg+eQDg1qrAL21fuQMj3qbhsZWiT+Y6I+C4HJHeum1PSo73T22rkhcj+tcVahrLVmz8o4A/OvRbBhc2GxRk45I6fnQC01PC/HfhW61GziudPla01rTZDNZSk4DNg5R/Yjv8AoarfDrxXF4vuLy3uD9i1i1YG5sJeJI29QPQ9QRntXpvivTlt1Mp5GMY96851X4e2/iR7a/t7l9J16D5odRh4bpgK4z8y+x9TQhrbU9csG325ySSFxz3rJfTQl07beevtXJeDfiDe6Tqceh+LoF0+/LBYLocW90M8MjdieuD0r0C8ci4QbCQc4KgkmmxdxY1kt4Rn/vkVY0fUWguTLJGQi5Usarm1uy6GQFYvQ9a0fLjktvIccEdR61LFFWZ5R4+8JnW/C11rtlE0t/YXMs0ZQ8um45H5Dj8aoeEvE0Gq6bFcIcEgBg3BB716h8NZI5rTVLFsFI7h1WNuy5/+vXnHxD+FV34P1GbXdAjL6ZK2+5tUXLQ9yyj0P/6q55x6o9KjVVuSR0VrqUJIVmAYjIxyKneWMrv/AErzzS9aE0e/dlcArnPPHetKPXGMYbdx/drl5ujPQjC+qNm/usO20Y9zWVeETxHfjIHH61QvNUEhTbNtO45XPbBpFu/OjPzZBwP51LfY6Yxas2ZLWhd5MgevseTQ0IWEsMnt+NaVuqu5B6e3X/PFR3iKsWFzkdxWdmaN9jhdd0/7QT83I71yOqaW8kmMHA716Pe2ysxYgk/p7Vj3NlvRmxjtg+lZON7m8ZWtc4GPRztckZXGD606x8Px2oYhQCc+v511LWqheApI6/rTRbKLdyRgrk+wH1pxjsjCrLqYD2sdvlJchGA2kZAzn1rq/APw0u/GN+0aoUsF+aW7Vs4H90e5BOKveBvANz8RNSCqvlWFuQZJz0HGSAPU9h+dfQFra2Og2Een6bClvbQjGAMFj3J9z613UqPWSPHxGLSXLDcZZ6baeHtNg0zTY/ItYlA46v6k+5xVC8lxiNSQo689a0IoZroDy1yhwdx4A96jlFrYoQ2JZR1HYGu7bY8XWTuylZ6MGBllJVG7E8n8PStGS4it4TGgCooxx361nyagWyWY7R0rOub3eGGTyOtSVGOtye+1NXJVOBj+vWscv5rk8sRwM0ksu7ODye/tVzSLJ72QtGuUzjJ6Gjc0ehb0nSmuZd2MAYJA6mujj0qGIhiuDj169atadpq2EBYHLAc+/vUdxcc4yRn0/KrWhi9Ri28akbUA7fTtUdzZRkbdoPerFu2eM/nUzQljkdTVGdjmL22ZEZlGT6YrMeNgpDKF5ziuwu4CwOMEnuaw57BmYjkEVPqaWvojIBUsFxx+lDRhVcgcdMUs8ZVzwSAelQyM4XIOATyKdzNwfQjBwCG/DFNZ9wLY5FIznzCCOB37GmtINv38DoBTZCdkx0ZDjJOO1TA4XaMEe1UmyGyCSPSrFt8ucf560kV0LCvtBwRk8ZNWLNgwJ4Paqe358569vTrVq2VkDHHBI57VSMnsaEUeWyef8mr8KcdMgjqKp2xIOMAjjmr6LlvQfzqhR06jogF9c1bgBMqcDGRwahOMZ79OKlgBMy8556UnoXHXqflf+2FdPH+0f4tZSCpZBj6A/wCNePLN5yHAwOmT36816r+1ldb/ANoXxcV3NiUgjqMBmHHv1/OvJEusAKEwPfqOppRehw101K5MjGKXAII68/jimyjaWkzkNgn368VJHGdhl9sDFRkyFASu0jmkcd3JjC29+Rg/rSAeZuD84OQc9vSpXlXzOV2hR26c5qFSU4BJAyff2rSxailsTMqrknJ7/h/kUyRlRRkAg8801pNrj5uSBn070SruywxyPqDyaSGtVdEbTKwLYOBxgfjTgQ64XqD+dQptkUjoM/hxUyARAFTyME+45ouU5NoUKp3l+AKZtZ5RjOB1HX6VLcRl4j15OQ3qKaqNHEQpycdaeq0RnJJq42WZirkrgZ4I6ccVFEASTnJPapo1YROJOQfugfrTowEUgDJ/vUteoPVJIbNI00iKxwBxu7Ac9fy/zioWHyqoyVX0/nVpI2OXJyCAAn9abuweV6fXPeixNn8IqKiwgFgR096YY2lVQmcHg85pssfmlFPHRsj6/X/PFWFmeHGMY6Z/OjyHFKKaRD5QBweR1z+f+fypwKty65HP8zj+VKQzsW25IwMDp7f55qWLYYiH5fpx+NUuxMW7XbI5nEQUhiC3GBTY43luFZhzt4H0qwAskCx7chDu/nTmbyzHnC5APv6UJWJewQwFVkJIA9fpTjGXjXdyAc5PP+elSSAlGI5C+3vUMjecCFGPWq6E35xisfPAQAAjp6VHLJKzFQFBXJz+JqeIhhkcHB59aBIjYj+Y843UaArt8txsDmSIlm+fsB0PX/69Dr5ZADB8DPY0kkIQ/KSd3OBSRKGyiggYBz+NLyLjon3JUeNI8Agv1x3x06VC64JKE43DIHX/ADj+lTRy7Iwg5HX8ck/4UgXa4YnGevtRr0ErWY5Qf4TknofbmrlvceXEU4LdWJ447VUScRPsIDD19KlEbcuhZgMY9f8APFNihG7L80bkBgMAYOPT/P8AWpbJws8eByzYLdh7n+VRC6Z2w4xnHXr1NTw2qK+5dwyck56nvTWhTu22ez/BS0+0fEHS49wCiOZ8D/rmefpz+oorV/ZxtzqXxJsI5A6mKCZvkPUbMD/P1oq+YKcW43PEJWRp5RkgDaRj9cVJbPgZzg4wOmSf8j/OKY2GdwDhc9R0J7U6PfHwoy3HB/Gqv2PNXu+8GQm5iSAeeeo/z/WmCTBMrE56Dt3P+FSusjOVIwW6EdKryFkVgFDuCOBwMA5zU7Di9rkgZhKS5LA8cc/j/n1pzYiR24Y4OM/zoS4SaPaAR3GevftSDLkqOX456dTQbyfYhh8xFAzkYwxHTOas2sBnlKsBkYGR6c5rQs9PLIcjJz/n+lXINPKTfKAPlBz69aaOdPobXwbJsPi/4OdZNjLqUDAE4ON3P8xX6ezO32twehycnqDX5leA7OWP4j+GZQVAjv4C3qcsMYPtX6YuhaYHJPyg5/DNc1T4j63LKicE30Oc8b6nClhKnkKHCAK2TkHHb/PevAdeZ3ZXOUIJLKev0P04r6C8W6RJeWRKKWO3kgZ6Z7V4V4j0xkkdOC+csD14PXH6/lWElofvWUYijUoLllqcjBfStK6knYf4ce//ANavdfg08psZg+VG7Kg9QMf/AFjXkmieD7zWb3ybWKRtjYztIU8evoMjpX0b4J8J/wBhaZDGx+dVG4j9aypp3ufPcUYqg6CpQd5HaaLIxUAg4Hb2q5r9/wCUsFuqkmT5uegANN06yZFGcE1laxdn+0nD5JT5Rjpjj+tYY6q6dLR7n51g6fPU16FO8uBkoMluntWl4e0c3spaQAICD+VY6HzbkDPynoP0rv8AR4FtbBOANwzj8K8PB0VWqOUtkevi6vs4KK6i3LKrhEwETIAHSqdxfCzieWZ9qjnOM4/CrDKC55yKr3NslzGySAMvTmvSlq2eUiraKLtxdJMQp6xnj8aq6xrN1Y3NtDa2zOGJaRwu75ecjH9f/wBVaVlaraxFVBIznn3zWXc21/DqQuIyZUZlQKOq9cn8Bz/nlNdRXNXS72S8tRJInlsf4COfxqWG5inllhikUtGoLBRjGf8A9VEbEgZXFU10mGO6FyhdHJ+baeG+oplLUm/sO189pi7uxIyM8HHODV+8aSKBjCo3gZHHHTis7UmuYng+zpvj3DcARk+ox706x12e71D7JNYvBgFgzHJxRohrUuaJNPJaGe7PlED5kA6GsjxDe/aonG8BSdqr0z1ya07q+aOGWPZgDksenSsxjBJbeZcRpLjtjHJ6VD7AmZ1+biLRm8iMSSKActyAB14q0bcSXccoHLRAccAHjOB71du45JLUC22oexPIJpkVoxuUy53bcFAMD60uULlDVNQ+xNFCpBkdeOe1XdOjfyQ23g9az9d0l7vxHpiRRgiJGeQMcDB4H8/84rajS6t2Ijg3rkAdhjvmnq3qO+hIPMVCoOBnOB0pV805yMCnTxzm+hCYEQGWHQ59DVK7tbyfUZTb3SRIUAKsC3Pc4/KqSILWWVcnp69qeknlxlmOB1z2pj20tzpyW8lypmU4d0X5W9sZqC+t5ItMEEk+GdsGVBjgn0p26gWLqwj1K0dXZQWHyP3DdiK5yxV4bqSCVQJU4YZ6/T26Ve/sC5lurWM3kssIAZnPylCORg/h/wDXqXxBbixul1HAYELEwxggZ6k+39aiUdLofkG1SM5GaqXLpGS7DJ6Z9KljKzLvjO5TyDnI/OleATKVbkH0qVqIrvKvliQZcdmGKn8wSWweLLEjOfzplskcMfkrnC8YJzj8aI7h1uCjKEA45xz9BTQDLW6aUsJRlAPu9x61DpCLFNOkjsZAxKrzgDdxj3q4ltFbTzPu5lbIB6A+g/Kkewg+0R3JOzZzweOfX9P8k01qWTSQi4gliYZR1IOa8K8faALeW5g28HkgDg8nH54/zivfU2SxblOQe1cX8RdHE0UF0AcH5GIxj1Gf6VnVp+0g11O3BV3QrKVzw/wTfNpGrADKJlR79eT/AF/OvpjQZlvNLhkBBYrkkevevm3VNIe2vElgbnO7jp3HP517t8NNTN3pKxsVLooyO4NRl9bkqcj6ns51h1VpKvE6wA47Ux2LMAOc1Ic4Pp0qNhxk8Hjmvpz4TVIj2gnkDIppABz/ACqXcBz1+tMI55oEn0Yg2jJGR7VHjg88045wRUedmQfz9aSK0FBJXtketRvyCR25xT8cE5/CmlTjJ6dKYX0Gbv59BU8RyCR1qIAdTjI4+tZXirxbY+DNButUv5BHBCuQgI3OewA9TVxi5tRirtmE5xpRc5vRFH4hfETS/h/pP2i8k3TycRW6kBnPbHtXy540+JviDxzdv9onNpa5wltGxAx6MASCelZPiTxZe+NPEdzrV/M4Mi7YYGb5YkydoA55561W+zFDEScNIcABSec/z4r7DCYKGHipT3Py3Nc3q4yThQdort1IWjaNRGqgIec9M80+O2YNtzuBwAT/ACr1DwJ8Bdc8YSGfVB/Ztggysjghnz6D6c817b4W+D3hrwiyyR2n2ycKF8y4O/OO4GMVVfH06Pux1ZzYPKa+KXNU91ee/wBx8uaP4G1/Wd7WmkXEsCrnzQMA/T/61TWPw68S3ku1NAvSVPOY9o49/wDCvs1YQGEcUaxJ02oABioGje3dhG+E9j1rzXmlXoj3Y8PYe15NnyXF8DvG2pujLpK2gHOZpOPf3rRj/Z08Z/Pg2RPZd5Bxn1r6hCM7DLfj+dLGhQMQTn1rN5lWexpTyLCQ3TfzPkfU/gp480+Ysuim7j6EwyAEc9hnnFczqWjalpCOmo6Zc2j9P30WB74NfbTZaQMWPy+9JPDFfIY54IbhDniSMN/StIZnU2kjOeQ0H70JNHw1ayzwSx3VncSW08ZwskUhVhj/ACeten+Av2hdd0UrZ+JIm1WxXhbmLiZF7Z55/D371694l+B3hLxQskv2d9OuSD+9tG2ge+2vEfHHwF8VeFkebS2TWbEAuPKXEo68Fc4yOOlbuvhsTHlmrMinhsZl8uanK8f66H0l4X8VaT4v08Xek3cd3HwGUNlkOcEMOxzWyG3MefbFfAug+NNc8H60Lqwmks7uA4kQk4P+yy5wce/4GvqL4RfHvTviATp98FsNZTjYSNs/+0n5cg/yryMThHT96OqPqsFmEcRFRqaSPVJehycY/Ct/wjom5Pt9wnPIjUjke9YFjENa1OCxVyHY7nC8kKM5Jr0ryVghWNBtVBgCvLfY+ihpqZ92C2fWsm7Hyn1rZnT34zWXPEXY46VLNNznr5MKSeQe1RaZGrgrs46Vd1CAKGYjkdzUWlJmT5jg5qRnNarE+mX74/1ZPfrz610ehS+fBx0Ixwc9zS+J9L8+2MgwSO/tmsXwpctY3ctuTgM+Vz/FxzSWgEuv2YhvQ6jB6/rmum8GXZm01cnHXn25qvrNj9otzIDkDtVLw5O1sxTk4PP40xN6F7xTYvq13HCARBGu9z2Y84H8/wBK5WK1+y3X+z0AP14r0cweZbsQMlq4zXrGazYSIvGeQev4UMS2Hal4b0zxbo76dqtsJ4XHDAYZDyAynqCM9RXJWOu6l8KNa07SvE0rX+jTN5Wn6w2cg54jmPqAOCfx6V6To4hNpFIhDkgHnoKd4p0Gw8Y+G77SNSC/ZriIpu/iQ44Ze+RwaaBdjVLQ3kIuQymMruDAjBFc/Pdl5wqEbN3b0z615Z8IPGeoWU+o+Bdfm3arpDbYX3E+fD/A3btj8xXp/liRuDgggelJjWmhz/gYm01bXJACp+1Hj0r0myv4rhSku0FuMNjB9q4Pw1F5PiXXbV+PnSRSPQqM11M1nuUMPlxwG6cmmlcezOL8efBpL2eTU9AcWl22TJbH/VSnvgdifWvGdT+2aTcS21/G9ncx8MknHHOMHofqDX07ZXd5aSlHzNEe/Tb+NS6x4d0jxhZvBqFnDdp0O9fmGfQ/4Vz1KKnqjtoYqVLR7HySNTYuFyW7ktWvp+q/aFCZHy46dCc16B4q/ZvnBd/D2oGFeT5E65z14Df45715jd+D/FHg53W90a5k2/8ALaFNyH34Pt3P5VxulKPQ9yGKo1Fub0NztkOTz06n8Kka8G1lYE4rnLTWoZZXDBklXrGw59+K059QsbDTp9SvLgW1pCm6SV8BVAHr9eKjleyLlKKV3sN1JwcgYAOPw+tYry/u2BAJ7frXgPj79sFrCaVNA0RL23SRkEt2+0yYyMqPfjGfWsTwb+19aa3qptPEtgNEidlRLiNgyZJAG70+vPvTdKe6RjDEUru7Pod4VjnDOpCZ+bHPFdJ4V+HEvjmUmSRoNFVgZLjoZPVFHfI7/wCFWfAXhSz8YS290b9ZtOjXc7x8q/THP5/nXqc2oRwyQ2lkiQWyYSOFBgAf410UqVtWebjMSpLlgb2j6RaWNgmlaXAtrZQ4U7RjI+vqfetGXRbOBzLcsDEvRD1P1qra3x0mx/esBIece/PX/Cuc1bXpL65ZkYjOBjsB3rt22PHVyTXdbLyGO3Yxw8AbeMisQ3QAIPJ6/wA6W4VnAOc45xVExsJDlTjt696gtIsGUuDtIGe1V1BDMGIwemKmhtZZ32qCMc8it7S/C73DCSVTgce1CGnYyNP0V71htXIJ5yfpXZado8WnIGYADHAHrVuC0ttOgKjG/jpWbfasMMVOe3FVsQ9dUWLm9AJAPA9Kz/MM0pznI7e1U/OMnJPOcZrTsLcMxJGeCKpGbs9S5awkgYyTVgx4+tS28BSPPTFPIyp5GaYk0ijNEDk8c1mXKgKT3PNa1ySUHQt0zWTdBjkcY6/WpfmbR20MG9UKSduc8CsstvYg1q37YyO9ZEtyqEgcn3qNi1tqVbkAE5Jwe1RswYdePpU0jpMhyMHp9aoxXSvM8B4cdjgflTTMZQ7InSXLFT2HWpRIQSADjjFRoC3y7cgHirUcR2tjkdK0Rj3CElgR1PH071pWsh4U9Op9KrQRhV4GD0qzABt/zmmiFoaFuygFgef/AK5q+jFsEcjqazoIzjg5I7VcVgrAHIzjn1q0J2sWB1YY96tWTgXQ3Egdh74qqsYHJ61ZtE+bdjkdKmSKh0R+RX7SDyX/AMd/GUgdlMWoTx/MeGG8/wAs152FHklj0bHTp6V33x8lF18cvHZB+5qUg2g/7TZP6Yrz+EOXKklR+tTHc5q+rZbEmbdEJyFGB3J61CXZSNwITgYHbr7/AEqLyJMZByAD7GpbdGlBLck9vbn/AOtWjfSxwRSUW0AUS5VRndxz1HNSRWwVhwCOmRTYl2oQSNvAPvzxT2kiit5BgkngAfj/AIUr+Y4y5o26kNyq7mUEA9Oef896idCDtJ+UcEj8akiIQ5ckg8e4PvUqMqhjtJJOc9M9f8KBJcunUr7FRT5akqRimeUVPoD171eU7sYGCBjH500REIVwDz17ihDXwtkZlBjJycfrn/P86jiuCVPPTAwfr2pZFVGIbJHt6+9N88KXAXAIAPv+H4VTRMW2idGQgjOAecfn/hT5IwkZI5PJ/nVaBlYFsEDPfg9SP6VN5q4cFjjgfz/xpJ9BSu1YZBuYhgvBH9T/AIUkoZ0dsEFWx7VO0e1wi8Bec9jTJF4kw2M4JB6n/wCtVPQxhdsqMrLghslfw9evrU8Um0FmBIOOfx/+t+tMUOd4QcnB9QfempCylt+TxjgdetZrQ6Ve12Wll2HBwPMIAHr7UjbFBzxgZbIyeD6dc04wLiKQ5JU5H8v6GnGILMkhTI7Z6nqK1WhD5WhsEjKoXaM5x65FTOhLbmA444H1wM0JGRkAgvjOMc8Z7U6RgUOM7h9c9/ei5lHV2GJKSdpyQOvX3/8ArU2QeXE2Cu08emOaIm8w5yc9eeo60zy1MbAseSD0PNK5aST1GeZJJIOQOMD3ApViPU8H/CiO22uBkjpyaklk/dsqr8w5J5Pc0lorGd9bofubyhgdOMDrz3qAk7zj5QOMDnPrUttvktOM9QcnqDmmFXGV4yx/qae5qo21uSQyq5IfI29DTZGMiJsOBnDY6n86dBDhehOeMfj1/So45FGRggqcY64psa01JbJ0WRi25gPXHGB3/P8AWpluMgBchTgeo7//AFqpCVljKgDaevtz/wDWqe2lEmAo25x/nFIjS7dzXHltGOTnjP8An/P86vWMfmn7xKDBPbPJ5rK+zAbCSUH14JzWvo6kkKeDkDr2rSK6su6Z9DfsmRxzfFGT5WYpYOACOCCev6UVr/se6WW+JGoTAj9xZbNw9WJPX6Cioe52U1HlR80PAsXAbhecD1/yaAMoNo+Ydz1ApsSrvJ2kCQA7W4we9TIqLKyc4PT/AD+FbbPc+flHoiOR5ZQPm5HHb1oWFjOy7iP8eeaRCOSTtC9yD2Jq3ZQ+ZOrZKYzg9j1pJbmfLIbHbnH3DKzEAjPI5/pnNWrbR5ftDB8BCcBupA5qe3tywZ3JUZ7dMZNXra6QE7nyeikcev8AhV6Gi5kxY7P7KgJbIHHHQ05buOGJ5GYDaMkd+pwKr3WrKY32gnaM+/t/Kuf+1eZEZQcoxx7nmp23N/Ztyud14IvDB420C4ckKb6E9CeMnr+dfp+kW4IOOEH1zivya0O8kj1rSJFbAju4iR6gt3+mR1r9aVCjY45DRqfzWuepq9D3MCuSmOjiBOCMg+vNJN4Z0q7Je4sYXfGM7efxqW2JLdTir0ZGR1wf5VFkepTxFWF+WVivZeHdPtowscCRgHPyjHfNaNtpsIAwpxSoAx21agG0jOSBTslsZSqym7ydx8cITgA1xOqjbrN5zkB+nXsDXeLlvqO/pXDa4hXXbxDksWBXIxgYHT64rxM0V6Sa7nq5a/fZRhdhdQFcf6xRk+mR2/z2r0VdosRg7l6K30zmuA0+MTXSAHIWQEg/WvQHhENoEXBBOcfXrXHl38ObNsa/3kUVgfmOT7ZpH4B7j1pMDOe4/WlB3Kc8gVucnUcmHGQTj09acpC5HIzzio8hCMYx71IGDKWIww4q0xjC2AcdfekBJGScn0o2szYXB+vFMzknI9qgS0JU+cYPIHNNjhjt7iW5A/eMoU5549BTrcFmfOQo5B9KcRjJPI9+9V2GEm2e3O84Rhg54/Wqs9tFNEm77q4+hx0qwWBhZWwQRgA9KYsJFqiEYG4En1FVa4DWtWSJAMBVIPJ68GprdUe4DZIcj/8AWP1qpeJJPeRERkpEoIPY54/OlsomuJ2ZJmiZHxtxngdqErMGTahAyeJEdEyv2Xg+pyMj+X51Fpw1H7S63MKJbEEj5stntj/69XPGs39nWWn3MRKsHCtjqc9j/OqejWl0bJ2kk2NID5ZPJXJ4yKq2olsRwwawsi4uoFiV+fkJO0f1P4fpTbnS55L5bsXWxOrKAR0PrnvT9OsdRtrgyX16lwOmyNNobPr/AJ7VRvtBnfUyWv7pbVwWxvyFHYA0hrUv6josN1cCZ7ua3DYGxHwrHscY7/5706aC21QiB3kAiXOUbGRnH9KR0sLfTxbTSM8C9DvOQe2TT4LC00yMOj+WZQPmlkJyOwB9KA+ZJa3EI2QwuxCjAzk5A9TUt9ai+sLi2Y/6xCoPp1qCzhtXlkMGwurfMQckZq5jDcdBS6AcHockumzHTbltroxAHZhngj8CP0rpUKsGA4x3pNf8PjUibm1XZeqOMcbiOgNZ2ial5sDpcHyp0O0oeDxx0rK3K/IrcsfZpFvwwG6M8n2PbH1pbspBMJlBd1B3jHReeh79KvwyjfzyOhp4TeGBAIbI9se9UvMkqvbreW6smE/iBXv6VII1jtwHAYAZbuT602G6EchtyhXaBgjkY5GPwqrbf6JqLxPlxO2QTk4POf5UgF0WM24nyGMLNuQtyTn1+nFM8UWjX/h29jUZKpvUfQ5/pV++DiPdEcsOijgcHpUqRefaMH4d0I4/GtIrWw07ao8A1+0EUzbeoP0PFdT8M7wQ3hXaQrMFOfesXWLcGRycs/mODkdMMf8AAVc8FSGHUUQgcspGc9jXj/wsRp0Z9g5e2wDT3sezSJhyOcfyqJgSCPSpySYweu4ZquW+Ug9a+zWqufnjWrIyPwoPGM9Dwc+lKGJHPNBIAPqeKrqRbqRFdpLDpUTH8TU5GB9ahbAGCOKGEXcYWBY9Rmn/AMJ/Ko87T649Kdn5DQgIJpjGcdckDP8An8K+Wvjn43n8VeLG0qGYHT7AjMePvS4IJJ9BnFfRfjfWF8OeGNT1MkE28JZQeMt2x718emQ6hfTXUvE0zmRzjPzEmvoMroqTdWXQ+K4hxbhTVCL1f5FOGx8ybMnCAgY757Yr6e+DPwmttIs01zW0El5Lg28LjhUHRsfjyfpXnPwT8Et4w19r66iA06wIkOeA7g9B+FfRnmefeln+RIgFhA4AX/IrXMMS7+zizysmwK5fb1FvsTalezvPFbwjG35uB8uO/H0/pWjCQ8IbGOB+BqjFLJaRTvO+erZx2xwKfYaktzZFyCnXkggfXpXgn2K00LyxAK5zgAZz+BrMJ3RI+eGGfpVzT75LsSpsdSnGSPlbPcGqGoahBY7N4Ii4UYGQPTNA29By3ERn8ncN+M//AF6lPGecj/69Zz6elzOl5BMy5AOOoIHQf/Wqzcyyw26eXEZD0Zuw98VXoTHXcdMCj9eKYj/MefbPrUX2kSwljlQODntSxsOoJANFhbFkjAx370wuYiQp49OxoVt2OSfamOpC57Giw0+p5x8TPgronxFt5pY4l03V9v7u7g+XLdtwHUfWvlbxT4R1/wCGmtrZXcUttOGAt72IYV8ZwVb1PBr7rzlTznPas7UNAh8WGDSrm3iuRK+P3iAlR3we3GeldEMTKCs9UR9UhVmmtGWP2Y/D9/H4Kj8RazJLLqN8mIjM+SsQ+7j6nJ/KvW3fcxGeaWysINJ0y2s7aNYoLeMRog4AUDHT8Korc5nYdRXlt3bZ9PFWSRJdjaoI5PpWcQWJ65rZZfPtzwcjisiRfLkPWkVcoX1n5kLfn+NZEANvdAlSVyOvWumZBJGfWsa8t/LcsAfXFTYOjNKeGO6s3U8qw6dwea8/v7SSxvePvIcqR168V6Bo8gni2uOnPPasPxJpxDF0RS5z83TvxQUuxd0+canpobknbj0NZVvE9veMWGA3r7GneCroxX32WXO5+VH6H8a29WsFt9Qjcngnp270Ih6bmz4bIuo50kAJTofwrB8bolvsDchiB7+la+kXYtJ5CeFYVka6ovpTIwzjpnmqZK2MnS7o29uI1BAHAz071ae4ZxlmJzUAhBPHAH60qqRjrSuO1jyT47aHPo2o6L4+02JjPpjeXeiLgtbk/ePrj+voK9L8K6/a+J9FtdRtZUljmRW3JyPUfzq7qFlb6rp9zY3UYltZ42jkU9wRyK8P8BapcfBvxvP4L1ZiNIunM+lXTnjYWOIs+2P1FIvdHs0YMHjwZbia04J9j/8AXryr9qPxdrkyaR4K8Mrc/wBp6jKGkktn2MBnAG7PGclj7LzXpuv3sVhqemaq0ii2hDCRt2OD059MgdfavJvCni5NT1nxf8RdSjQwaeht9PVj8oPPQ+pO0cepwOa1p63ZaV7jvCHhL46+FrOO3XXtO1GAY+TUQXdR6b+uOnU16X8MvGfiDxHqOpWGr29pHLp5Eck9mTseQdQMk9Pr3rjvC3irV/BPwT1LxNr90H1K+d7m3hJIC78bQOvXBbA9R3rq/gLpMmn/AA+ivbncLvVJDeybiCfm+6R9QAaprQTVkenx30qHBOcY68inNdrLw6jHvzVdRuAP+TTmj3Z/nWTRnfscr4w8AeG/FMEn2y2jhmP3bhFww/Hj9a+Bf2vLWf4e3sXh631SW6gu42mUOdoIyQFYZ9jzX35468QR+GNAvLwoJTBGZCp9ADmvya+MfxVvPi14wu9XvtqxQZt4ohn5VDN/iazUVe9jeNSaVrnleoebC2yRvNC914HPoKw5JBJMdrfOORnp61t30jSq7OME9j261ilgHCqpYtzx1B61bXUjpdH6D/sG69eeI/g1DaTSqZ7K6ktzIWwGA5A/IivpmO+tNBLup8y5I+91x9DXxx+ynBN4Y+FsSKJLc3ly9xgjB2kkA4/DivdrC9k5Xc5TOQWYkn9ahBY72fX5rrDb8k+v60lncbnDE8E4P54zXP2UrvGW6HHGePWt+0tWRELZGMUhW0OnsrZJlySCPWpptLiYkqOenPes6xeVD8pIHX2NbMEvALjinoQtb3JdIsVQk+Xg5HJHatC41L7HEyAEAHB//XUkLxtDmFwSOo71ka1cmSJlCYI6etIEilf6sZJCV6d8HgGqCZkyeQDzVQyNIxGMHOavWsZZsduDRcfLZFi2t/McDuMfhXUWVtlRkDgY4rO0uz3OW24HStd5Vtoxjg1poYtPYllkVARkHoKpmcbyDnHWqUt95khUHn3p0L7lC7cn19KLg0TSSDB5/Csi6kAz6+1W7uYBWOcEHtWHcXBd8KSc/pUvU1jtqUL09cnpz/OsKZdzMSQpB7dTXRzWjOhyCQR1/OudvgI5cKOc4OKho03QwsWDHBA459K4/wCJ2jXOoaIdV0u4e21WwXzInRQS4HVce4H+RmuukJjU84x6UJg4Dc54xg1DejNKcrSTOM+F/wAS7bx3pphYBNXgAWaFeA/A+ZBnp/nNeiwrtUrwD6entXy/44tZvhF8V7TWLFH+wMwkGScMrHDJj8D09u5r6a0jU7bW9NttQtXDw3Ch1I75p0anMmnudWPwipJVofDLb/IuKhPHarMYCZJPp0qCNWBHYcCrMe3IHcc5rqSPC32LcEh2ggY96uRru5HU4qtHuAxweBVmDJJycD0qkZepaiiHQk4HardqVRyASDtb+VV0UnmrVsuNxxxgjih7FxeqPxs+ND7fi546fIMz6nKT+LHb/WuJtZWYsrduhz1rt/iqUu/iV4suCdzSalMB9Nx5/SuNi2IwVuQcDPes0c1Z6stxPmPYMZx831/z/WgOIxgNgnv69ajhfYzFfmA65471IsqyMQ3y9uea0TOGCshnOMOenPsaYgWVsDKgd81NLFk4B6dB2/GmjGwZYcD9M/8A6qO9y0+pFPCXLBSflHX1pBIVYLkKMdfxP86nI2hsEleOPfJqvKcqS3Xr9f8AOKS1uRe7uxbZyLgRs2QTjePSmTSPBdOgkZlU4Hr+PvUwxGgwcufmz6exqKVN2WJJA6gdhzQ9C9lcUSnZlxnbg7Txnrz+lNlk3KTtABHb0NLkxM4HTjb+Z/z+VIHDg7vXr17/AP1qa7iWisSKqxw4xnP3W9PWmPiWM4YHBA578jNSNMJQcDBHGD+NRBASVxg9foeaRWttib96EwHLAjAB9M02Ri6BMYO0HH4mmAMHBJGBn73T2p8khiQyg5+UDjpzVMmEd2JHMIGLHpjH0NPSUFgDnnjnt16VF5geMZOD1I69c1KFVYygHzHHzen4/hSWmo7x5WiYzqTsDZIHX86Y7/dIIznHPUfWoIYw7H5wp5PTHrTowo355HqOo6/5/Gm2c0VbVFm3lODu5JBHt36fpTFcByOgPPtxQOULZz2/LioBIzSgA5HQ455qUy4x1uWXBEb7eM/xf5+n61AlwIocZ3PwM9x1qzKCbQn+6cZqmrcDaoA9+/NN3Wxq0hZ53+QqwOMjHtUsSYjllViS4HbGOtMI2odxBzz0xj0pYNqoNzHJPTHHX/8AVQn1Zi47JEKvJEGZmzjjHr9amWZncAowPXf2/A0+WQDKgZPp/KkS4Zo2UsckAY6Dg0732G042TBZGQn5gGHTsR1AqSSMJGCxJYj73XPp/X9aguI3C5AyeOMdualjTzI2V2PBzg9aL9GOUUloORB9nOTlj1x9TToHwm3oRzu71GvzshUYA44788fzp5cRzMpyNvGO+f8AOKdjOOm5dhdlKoSXC84P1Na2hCUSs74L8hRzwMn+f+FZNoqSOWY9PX8f/rVo6O0kszAkqhbAPpVx16lQla59dfsYKw8ReIi0Qc+VGDgH3x39AKK0P2J4CdR8TMzb1CxIpT73A5/nRUSep2U17p8ieTJcMSJGVhgr6dqsRx7XG9skHGRVe3iDtlXwh49xRb25MpXzCAWwcde+DW6d2eJHsX107zFI7H8iSat22nr5DtIQABj0zyagsLjYuyRiFyBn/Gpp7wwrIANw9PansPmWzJpboLbnacjbzj61kGRw6uAF25I9aBO7OMjIPOB0xmq100pfkhI1IY59CTU9dBpLTUtLOd4yN+OMfXg09oozG0a8kenGKqRMsjkK2O2O/epLcypKSCeBjPpzxStc2p77iwsbW5hlMhJSaL5R3O8Yr9b9MmEul2MpJ+e3RvXsMV+S/wBnZYImyHzJFwDzwwP9K/V/w8d3hnRHBJBsoT/46Kwnuj2qEvc5UbduBkNk4xVotgHnNUIGGQM4PqavRsNpB7/pSOpOyLdu2M8/nVyJj1PANUYMbic81cjJA6Zz3ptEX6FlCBwCc+tc54tgWO9tLgqTuDLkev8AkV0EeTwOMf8A16z/ABJF5mnjIB2uDk9q4MbDnoyR6WBly1UclayeXPjG0Bs8V6KHV9MglBG1lBB+prztnHyPGR16Guy0qRLjw8sfXyGC4HXNeDl87KUGezjoXUZokxkkknvx+dRxnGQf/wBdIsmWKg0jMN2O4711NnmEvD5PWgHCkA5H8qZ5mCe+eKaj7pCDwBVJ22AsYIySeKdDbl3O3p3z2qEENk9R+lOhuCmRzzxxRfuFuxedkRNqke+O9Rfe6HoagVlzzyDStMkfOeelNO4WIdQQyW5TdgtwD+dMWdrZIo3kQdBl+46df602ZribCCMlM5yOw9xUklvJNcwMY0MIUhtxyPy/p9aaYCJdypezrndGqrjjgHNS2qJFJ5sbZLncxz1pVVmupVMeI+gYdhUkFr5CKiEkD161WwEPjKYXegQBfkKzKd54CkEc/wCfWqkMWpSWweK6jRueAoJPpj86l8TQNeaJLEJBGYxvwTgEjoCf5VkeFdSvL2ygDxBZlXDBsjvxz70m9QRvajEZ7VBJOsDAq3mHjnoePfP61Hp9ksEjs109wxGMMePy9am1S1luFgWNgNrbmz0OB0+mf6VTXRLr7SJnvFUK2QiKQcd81XoA7+wbcSxuC77W3bWYkfTHTHWrV1YQXyJHKmVQgrjjHX/GrAAbHbtUhHJOPxpWtqBBbWlvZKVgjCcYJ7n61KDk/Wg5AyAD2oJyB3PtSAdGSpyOorhNat20/wAYtcXDEw3Gza2OAR1Fd6gzj0rB+IOkm90ZLiIMTbuGYKM5XvxSkrx0GixF5ZJeNcBufapCQQRjr3rI8Oamt/ZDByyDDAnv2xWrHtJ5wCKUdhFS8t5Yljkh+YhssDySOeKtNBvRZXHzKMjp1x0qRhngEj3qCxmlcyQP84Ukhm75qgE0y/XULATmPhflYAdfp3pNEnknvJYpzzu3IOhANK01tparEAyq7ZGOgYnpVuG3Wa6SUnDIQfc/jTWtho8X8R4i1K5t16rPICe4+c8fyqz4Sj26jCu3Dbh/P1/Ks/WJftXjLVkGTuuGOOw55rp/CVlINQhJyEVgfrz/APWrxZSdTEadz6mMlTwdvI9HKlIxuyCABj0qsTlj61auW5YjPP8A9eoduDnkV9qtEkfCvVtkTJkHOR9KYUO0YPPv3qUE59vSkb5c9sVWxl3RCc8Z61E5wcZzUjDaTzUWwmjUBpOB/WlwdpAGf60uDzz07UjtsU4PPTjvTQ0rs8a/aY1lrTwrZafC/wC9uZ1Mka9SozkGvC4LdvJ2qdkjMqpnnnI4A/P8q7/9oXUzL8SksixZIbJDs7Z3Enn8f5Vznw/0tNY8e+HrN8v5lwGOOg2jv9etfY4SPscLzL1PyXM67r5k6fmkfTHhHw5D4R8GWml2ziK5uAJJJn6s7cn+eK1pVZ4IkUhymFZlq5qOli71GOQvtihXCr7+v6VBDCEln3ZCMuMj1Hevl5S5m5M+9hTUEoLYLsLc2a2xlKOSD0zke9XZI4pLVbZ32BhjI4IPtWLaRvcXs8jYAibYMHqOuTVuWFry9QPkKq5B7Zz/AJ/zmpsXzdLGva2yogjQ5GMZJ/maw7LVoplnt54yQjFTnBB5wAR/nrU2u3rWGjTIrN57jZGBySTxn8qz9GaOCIW7jMu0EswxvOME59aF3G5PRI2pUjkgMSOIty4zj8qhtBcxq6zyLKAcKy8Z9OKjvNOlubhJo5vKRVIx2J7fypNOnmKzQ3KqGiO0MvG7v0qile9xb1QYXbkKKrQygQOUcyhcfX8adFex6hHLER5ThipQnnHOD+IxVS5E2i/voVE6SkL5Q6k9ueaLGb1Vy+koEYLfKfepS6sozVWURzWhM6lOPmB7fSmCPy7RmtsTcZUE9foaLCWisy0CM8EYHr610XgXTFm1Ke/cZEQ2J6Bv/wBRrjrHUC7/AGe4j8q5PADA4Y+1et6DYDS9Jghx8x+ZvqetYT00PRwsLvmfQvSkbG9wea5cylZj0znFdOyhgQa5XUIjHPIQcAZ49uawPWXY3tNk81Sp5GKp38G1ycED2qvol2PMAJwOlbF9EHUHGe9AW1sY8bDO08VXv7YuC3Q471aZf3hPQipgnmAjr2waGHQwdPuPslyAW5fjHPvXTTaSt1aEtj5hx3rFnsNshYLyORgV0theh9IEjcFRg59uKA6nnxg/sbxBEQvzLzkdSCf6V0euTJfW8Xln5gdwaszULVrzVDckEE8ewqcqQgU8gVOwr3uRQs6n5iSRgZNOmBcEf5NN6cClLEfe/wD1U7hHqyt5fODwajK4B9PT86sMxPPaonbKkH16UIpa3IQpJwCMHtXm3xSbwP42tp/DWra5aWesW+JYJfNVZraT+FlOfcce4z1FegX94NMs57uQcRLu/n/9avkXwv8AB5fj/wCL9f1q9vmt9MNw4LRjD79xJAPHQEfpWkYcy5nsaxho5G94h8ba7puhSfD3xFtOpXf7iy1IECKeMkhGJySMjjkdz2xXcw/DW+8QfAzT9A0i4givY1WSYMch5OpBP1z+lfO/ib4QXs/xJPhnQ9TvNZukAjWS6lLhIepDZbgKScc+neur13w18XPgpcsvhbUZdX01Y1eaFoyzRnHzBQzHPTjBHb3q2uV2Q37trDPHWp+OfE2t6ZoHiSA2iQSJb28FtGUhyDgsfUn3P0wK+0dAtI9O0eys4RiG3hSJQewUYH8q+IvDv7UfiyJ5Zde0K01JrZ8SLKgikhfgAk4PPtj6GvqT4N/FWP4peEYNX+zCxl3vHJbCQOV2sR1wOuOOKJ3Mpa7HqsI8wD06ccCpXwFIzz/OqtjcrKcHj6dKj1S7Fo4BOO3PcnpWT1M0jzX43Az+F7yyLFEuojE7L1CngkD1r8/te/ZN1LwyL/ULe/e7strSLCF3FQSTxxyTkfp71+g3xaEN1oLTTPsjRSXcnGB6/h1rxG0+IN1rek3GieEbT+1dRl/cNfCPdBbA8ZY4wzYPC49PaoRp0sz88r/R55ZnsfJY3YbDQKpZgO3A554/x616v8K/2YNQ1O/stQ1kLFYA72tj8zt0xk/zGD719Y6l+zPbeErSDV7eAXWqOgkupU4dmOdxA59Tx+tdb8NdBstUWS1usoIzz2LCq3BNWscvpWgWNjFFBCfKSFRGiZ4UDgCtiw02SR5BHG7gng8gDsc/lXt1l4B0JUTFkh6YL4J/GtKPw9p9uoVLVFA7AY4zUtBddDy7TdGlCAtGQfpW/aae20ZH4GuwexgVspGFX2HNRGNIicLxU2uF9DItrEKCSefSlmJiDDg5xzVt2wznp9KpuplJ5Iyf0qrE9yo97LA4ZGKkHt3pXvRf8D5W6EDt/wDrqVrc7CD6devFZ1pA0N0xAJDN2Hala5KdiWHS2GWwSPbn1rZsdOZgAFx2561uaVZxtajguz8/T2rUGji1TzQdwIyfahIL3MvAs4sngcVg6lqolcKhxjPPepNf1gRyOi4bHH1rBtWNzNuYdTj9aLlWNWzUudxPHqKus6xoSScjjjrUcMaxqRjgVn6jd7dwRs47imK3REF/fYJAbAIxj1pdPtDO4OeDVG1ja8uQNpPv2xXV21qllArMCSo7dMVKKfYytYlSws2BGXK8e1cH5hnucE4rY8V6n5sxIOFLFR+XasvRIRKJp2HAA2nv06H1NTYsjk+RiGH0qWNd8LHGOAOOvX1qK4ZvMJDHHTHr1rRiiEWkieRSobgHuakNtTzP4xeD4vE3hKaVYhNd6eDOnGSR3AH0P8qZ+zTro1TwTd6VJIzS2FwVXf1CEAjH4k13MaRs8qsMxSLsbPQg5zXkfw2s3+Hvxx1HRfNzZalA8kTMuAcFduT+LD8qwXuVE11PWjU9vg5UZfZ1R76F2AnOR6U+EjHXJ6VFKoRyp4A71LAMdDnHp+NenHXQ+VejbRoQAlPb/wCvVuDKA5596rQsdpxgHFSwsQBnGDx9aoat1NGA5Y9zirtuDtl9AhOfXis+zPJB/wDrmr7yC3sLyVjgJC7Z9gCTSezNVFbn4teM5RcePPFUhJI/tCYL34ycn8ea5xIsNycjritbxNMZfFWuyKCQb6Xv155P6GscgSSZUnAxn04qTzaul0y0pQKSMk5Ipq25HU8jn0oKoqhSSC3oenXBxVdZfs+5WckcDcfqaSOeKfLdFphvVgWxjHTj1/8Ar0iMAox8xHY8evaq4VnUMCfTPbFTqrKFBIAHOfanruSk7NiuQ+dwwPf8eKjdUkQqBz0JHb9aTzRKvBxnAPbucf5+lKrLA5U8n8fX/wCtTWu5W0RVl2RFCC23jceO9Rxb5eCMjr9Of/rUqytcFlAx7/h/9alEhjKonB6c5p36CXvaphIeuCc8YA7801WidRuba+MY/OnsqspYnBODSNCNgI5J7+nb/P1peg2xYplKEHgjHr6mnyR+WSw6H/69RwW6qgZyCPQUMSUJLZUHP060gUr6JjWdJHCtkDPAqw9uVjGGyegJ+p96rKhZzjIORgnqasB2UEE5JoL22GQwOwJcrx0/DNSplyyHPbv15NRFiDkrg+386d5xSVSqEZ6kcZ6/pTepCju2EMLCQ4OB2HfP+f50gXDFQSc8e/8AOohctHOehBOeO/UZqc+XG5JbBPY/jTWwpKysgZEWMDJBz+HXpT4UCDLKSo5B/OhcBSCS2Offqf8AEU1mDOCpOQMY9etSUlJWJj8oILZDHIyfw4/Kq8uYyVwTnngY7/8A6qdHdDJLEAjjNRvMC4ZSfmPf05qzNydmhZQwjAyCOp9ajRn343Eg5Iqb5RkDnHfNDFyQRyOnNJq+xcZKNmyCQSYxkEnkjtUyK0aJIeSOuO3Wm7/NVsAZHB9OpxUgxJDjbkjtUo10k9BbaVC7lMgNz7dSTjn1/rSghdyhRgnlh1PPTFIkqJKEcENgcKCfzqZHjUEg8nIx7UCei1IBuX5goBzxjp/ngUsbSTymR+GY54+pPWrEciEkMPlPTPWhJ1DuAAAO47+laI5VHS5aTEQJBwDx15P65/ya2tERVZEYEOOQfXrWRa27ThHGAOhP+e9a+jl0nOASAQCeM460wSvoj7P/AGGI2vrTxBOoyGm8kA5/h/8A1UVv/sO26x+Gb+YBdsly5yp78j+lFZyWp6dKN4JnwtGro0mY9iZAGDkEdv0pVd1kZgp44H60F/nC7tqseg71NMqo5ZVIHQH1rZOx4PMJG0kRYkADqBj3OasLcSbmUhcNgNnqAD29apSfOArPxwOep/zilWNEkDtIWB5x+fvVXuc89XdFiJRz2HUewz0pJwsshDZYDg+hok4UyKAyDjjqetNlYKw3sfLHHI9/r9K0StuKDa0EW2Uylug/+t/9arFtkLsJwvr9P8iiJHiYsD+7ccA8mkztYsG7Y2/nS+G7N4qVtBYpVjViBkb0Xc3HGQDj8x/nNfqz4FYt4G8N4BcLp8C7j3+Qc/WvykhZBBcRy8IVDhxwQVOQP0HNfqd8JLk3Xwo8Jyscl9NhJJ652DP65rlm7s9vB39m3LudVB8pJJ7/AI1aVg4BBJ5qjE3PHP1/GrkJHOeTSR236F2AlRnjB44q2rcDB9PrVCM4wOcVbiwwHqOf1oYJF2M96j1C3F1YTp1Yr8oPqM4pyHIA6e9SDt0J461Eo8yafU2pS5WmmcJHbFI8MNrrgba1fBV8GuJ7SYAA7jk8EnGAcfSm+J7RrO8FxGmVmOWI4APH8wKxYpn07UYrtG2kEbj/ADr5BxeHxFuh9hC2JoHYyQmGZlAyV/M0oG8qc9AeD3NW5JIdV0+LUbfBWRQXx2PriqmxVIOQRXoyjZ+TPDaadmKQdw6YpFcNvGOV4PH40KwOPnwR27daVSASBznk1Fhajs4API+lIGIJwOP1pGYqSSeKA2eVNDYIduJ7cVR1GN7mBI0fYS4O8HBAFacUfmHGcE9K5/V7xRfmFDny8fN2zzkfhSb5RpXNZbpYFVEkMmOCzdTVyO8hjiG9XI9RzXOWuohSVIJzV9LyMkKjbs/hitFNMLGymqadG237VHv6bS2CPwpL3Uo7W3MsKm4Y8BBx19T/AJ71iz6ZaagAs8Ic5yD0I/H86j0JrrRtQFvcFrm0dtqELkoOSAf8a2i01qTbUpajq17eRNE1ukSMRnkls9Bnin6ektuwAyvI56d665oYZmIEagE1DNp8Tnbjj27elZcut2x3HQTsc78Enng9qnyGOOBVWHT/AC0A3FgOPfFTiIovHsPpVJiHdOMAijuecDpTxH8pz1o8sEHkkelO7YIj3HkdR0pnK89jU7KNpHSo2ClfUikA+3yzqPXt6VrfZ45IWicblcbWH86z7OAh1PYVsRQvIvA5/KtIq+4meS6jp3/CIeJprSNj5cqiSL6dMH6VsWd4LrAIIJHJPSqmuWF/qXid59RhMIjysYyCNo6EHpVyztVtyGyQvSua3vM0NJWAVh1zVPULqS2iR4/kH8XGeP6VZYBcnsPSoLsGSHYELhiFzkcfhWiJQySKO/skaU4KMHV/Tg1oafeRSjdG2QB19h3/AEqnYxGKBIJmWUjj5fTsDVK+kbw54Z1q8nIUwQOYyDkHOdv64GKL21Kirux5BphF5r+qXCtuMt1I6k85XccV6h4VtSuyUjBUdu/+cV5v8ObN7+1juSuwN16nHrx717FpdmIIkZOQV57fSuPA0vaVnNrQ9TH1VSpKki9JhgT1PWoSG57g/nUxGQc9KaY88+lfVHytyPYdvvUbnJOelTHI46Hrmq7DIz2oJfkQnkk0gAHWnnlTjBpFOAN3TPancqKW4hIC9MmoivIPXpUuN7H0NIo+cD3HNNDtofKvx8ZG+LN2CNzNaxYPcdc4+vBp/wAFLRn+KWjAg/uWLdMfwnFVfjSWX4r6tG6kkJDID/s7SB/I10HwAlSX4kQKwyphJU98j3+gFfaLTBadj8Zre/nTi/5j6Uu7mOBZSxwVyceorLsbmSW3mWdAqjcyMDknqcEVd1m1jmYfOyNux8vOR9KzdWvG0q2tUi2u0swjIfgkeufyr5K1z9LbtuSaTDsspJXyGly57FfT9BUWl3ck13KAD5Z4BPQ1avLpbdELABJRt3ejen41YsraK0tlVOEH6D1pXsFtrMytZuDc6nFAoYiBdzY5+Ynj9Ke0f2u0JWPa4ORu4IAPNU9Kzc3N3csykySMVI/u9v5VqchSuSM9cU/Qm/Uzr68u47SKaymSVEba6dS3J4z2xVvSDcMkzXEYV93Qc/rVRtNOnEPbyloC2WgPQHrkcVpxShYw3PODjtVeSJad73IZ5LWe5DgKsq/LkdcVV16LUdkc2nuhKglomGSw7AVKtvDczNIoCSZ5xV2VnCAhSwHUd6W2o2rqyZDAGu7PEybXZcMB7j1qvYactncFY5W8sDBViSD61ft5fNTOCD0wetQXFrJlnikGRlth6/QGlcpRvYtaTpcmreJ7NWhLRwvvMg6ccjJr1Jsc4yAK5D4dLLcRT3sg2HHlhT2OTnmuvPGfSuebuz2sPHkhqMVsNj9KxtXtDljjg1qOcEHPHWqWvXItoI5SCVJGcfqazZ1o5oyNYyh84Rec12EEq3tikg5OOawNYsAsSMvzxSrnNHgO+kmiu7SVixiY7c9QD0oQNdS/PFtkJqWCF8hu1Wnt97HGc+/arEcASIg/nQSivcQrHH5hxgd6ylmfbs6ITnA+pq5eTmQ+Up+RfTvVUQn8RQVYh8vr7d6hlUA4wfrWl5IVeRyaoXA+frigVupVCjnvUZG7Iz+NS7Tnqce1RuMDg80th3IiuwYz+feoJic8c/0qyw3DHU+vvUUsDgZwSPzotdlLQ8r/AGhfE1x4b8ASraSKs9yRFnknBOMAevNZXhxLb4RfAx7psJLHbG6kY8FpWGT/AJ+lYnxUmbxz8X/D/hWHElvBKlzdcbgFUkkEe/A/EVw37Q/j19V12Tw7HKsOmWDKssTcifI7jP3QQevoMcV1qLsonTGLklBHW/snxW2s6VrXiW4YPqd1ePA7OwLIoIYA+mcg+9e0+LrBn0lrhJlTysFwv3mX0FfHfhjSfBGutFa3E114OuLo7Yrm2uCsMj9iMcDPPB+ma9DT4E+IfB9nPrEPxJvJbS3iMwS6eRkIHPI3MOcenrUShdk8l5crOM/aVvNF8S69pmg6Jp8E2rmP/Sbm3VVbnBAdu+MHr6j2rhPCE3xK+CF8NS0tYLixmby3S5LmHOc4wMcn3PpXrfw98AaLP4qv9TOrR3k11beYiFsOJ2zuOOePQe9dx4Z8LjXNJ1Hw5rCyeZIX8iTtnqCD0zz39BmuhJctmWqaXxDvAHxx+KHijQotRtfAFtqURYoZbbUFQZHX5Wyeh/8Ar1s6r4o+MfiQgxeD9G0RR/Ff35m5yeRsH0rL+B2uweC7HxD4ZnkCXVrIzxKxxvUcEgZ+n513WgXRvIbnV9SvGjtY+FTdw57Af/WrknG0rIwcLSsjj4/gn4o+Izr/AMJ14lWTTUJL6fpitFC3OcEk5OAO9d34a0LRbVray0O0isdE0vJUpgec+OWPc9+T79q4zxT4013xJvstMZrK3nBjQRKSwXkElvxzn6d8VFp3gJtI0iGGfXrmUqgVwj/fz6+3b8KtUr/EaRpXWp6FrPjPw7ZWsst1q8Eac5Gck+wHv0/EetU9NtLa4SK+trcRCRQysFwWHUZ/OvMr3wtaat4msNK0eBwEcNcSs27bjOeD/n8698tNGFpBFGTlY1C5OPpmpnFR0TMakVB2TDSXaRQp7DGK0JfkUnPSmqkNsCEbJqnPcl2JHTpWW5gtAkcZIH51VmOVP86kOWNIVwpzzQVfsU3jJHuaYkBHTmrnBAA6UxmKn0oJi9yCSIBSO9Jb2YGTgdanY7yB1B9PrUikRrwaCCzp0/8AZ8gfG5ByQa2dV1eOKxDoch1PGRn8fyrlri92KOelZl5qrFChb5Cc1NzRdjL1WZ7ifI6E9D171paZY/Z4gzHJ61Y0vRxdDzZMFB37Gpb6RLZcJwO2Kg0WtyG9u/LiIAHNc1cXbPI4ByCfy71NqF9lWwSeaz7KMzzhVOSefwpvUFGyZ03huzcneDweST2rQ8TXn2GxOwgyHgD9MmtDSbJbSzDkFTjvXJeJr5JJHbbgR7sHtxnijoEdbnCa5ds9+6ZJEYydvTJ9Pfitu1QWumIF4LAHHr1rmdM239wZwAQ53HGMda6MSGRCSeBxgUimNgtPtN1BGq72lkCnHp3xW/4x8uwsksRn5FwcdB9as+DbRYDPqdwgEUAxGT3bBwfwrjvFOpHVNVmbcXXOTj1+lJh5lS3cDjkjIxmuc8W+HZLjxl4Q1eJHBt7ryZscDYwJGT6AjvXQwxYUYfd1Jz+NWIghlV2+ZlI4Jz09qUVqLncU7dTopSGlYgDbnj86mhHPsO9U4pPMYEZI/lVu3PJ/r2rqR5trMvQr1PTtUoOCOaiQ5GM1LHhuDkfSqWhLZctpDvyOD04/Gna5di08J63NIwAis5XLHsApzTYcDB3cdP8AP+e9YnxJvBZfC7xbKc4XS7g5/wCAEf5/Gk9jan5n416plr+/YMctdSOx+rtz+QqusnzlQpzjJ9T1qS7hddTvXLFlllZufxxj24psKMsXzAbj371KXc86po2mJDH50WeAPU9eM0pXJck5PFTK+6ALgAZ/xqJ1AAXOc9+nGauxn0uh6kDaOo4B9e/vT3HmKGPQ8Y9BUTyJHuG4k9f8/wCe9HmhU4BwOaL3J5kkRwkbiA+QDSj5ZSrkdMjtRES4YRhQ/X+f+GaJEC5+bJXAOO5/z/WlYm11oSOgRCVPJ/8Ar0yB92cnJ6fhTiUa3dHyCcDn2pkWxYzggHPXGeP8/wBKL7XIirJk5jVMEYJYYx0PeoQWIcs/4fjSBmyccgd+vFK7AkqoP4cUN6hF6ajkYmHaoyR3PXr0qF1khIbBOOxzj69anVmETYGMEYPXvQXDIxPBIBz1ovccbRTYwsxVi45zgc9uf/rU4nY5k7DH4035XhJPO0gZHHf0/CmTkkEZOBgfXrSdi4Ny1HiQP82FyeM+1Ts+1VK8nge/eqRQxQsQ2Dj/AD/SrUEBEIYvkdc+1CLVu4nkBmJXqPTnn/Iqs2TKA3JHPP41I7qilhwx4qPeWJkBzxgj16/4UmOOsi0shaI7CAMHmmwsAVx3449cVDHPsYoAd2Ovb06UuWDfMAT046Cjs0aP4bstiGMpJ0Jx+I/zikSHzLYhiAwBC+vWmWufmPUHqPxqNptkhPUdh+dDOXld7obk5Azx3/P/ACaldpFGAQwGPp1qo4YsxByvAx9M1bt7hShVl/pz/kVafQckr6j9zKpxwCACOnTNCERqTuXJNNZ1aDnOQeh/z9Ke1uNmR354+p/z+dC6lXa2Jk/eAsDgYxn6Gosea2Bxzj0zin2qM8LrjYeze+aa6PGOTknuO9P0Fa8dRxj8sDcwJ6ZGePwqQKkcQ2gEev50QRrIrFhkHle3PSnQ7UOxskj07f5/wosZbLcuW0jSjg4VcYA/EcfWtbTCyo+eQeAfUZ/+tn86xY0LMFXtxjp65rotGjRpESUkKeOOp/8Ar1UVdlQsfe37DEbP4ARpFjDmRztQbQ3X3H1xn86K1/2KbCPT/hvp6oHYASHeepBY4z/ntRRJanpU5KMUj89YFDMu3k+h7etPu51ZwCxJ6DAyM+5p8QCyFz9wY/qKZLAGEm04wcn1raSs9D5SGtxrRkKwbkEDpzwM/wCNLtUwoCQCOB/XIqWExiONckbOpx16/wCP86R40VyVBJJ4I9Kg2TW1xI4lGRnoOnqamSQKjI4BCgHPeoI4m88kcjGORwfSnMSQQcLt7jv1qk31JULO9yQnZucHKkAgdMetQpHIQXODu6jpzT4wSwy2Bnp+dPZvNRAvIzhiOpH+RSbvudcNFdFS+jeXSJxnLou4fUc1+o3wNn874LeDJTyTp8a/T5Rx+lfl5d+YsEzINx2/dzgng4GfU4Ffph+zdcfaPgL4SY53Jb7MdTkMQc/lWEujPXwzXI0emx7SgwMnj8KnTG4568VBCSFx29KmVSqkdTkH6VJ1XLcJBUjPNXLbjryaoQNge9XrV+SM/nVILlxXzxjBqRTwMcGokbAyeCalXgVJcXYZf2i39jJE3zHGR9RyK8+uI3WOS2k4ccEY6GvSFbb9K5vxJpIWQ3kYJ3feHvxXi5hh3OPtI7o9/LcRyS5JbFPwJ4jjsZDptwcr93HQc9P511V/oxgLy2+ZI+uzjjtxXmd7aCKYTR8SIQQw6/Wu68E+LUv7ZbadvnHCM3UgcYP5/pXHg6qmvZ1PkejjsM7e2p/MkaMRt8wx/npTVfAPPB/IV0U9jBdKd42k8/L1qk/h/KkxSnGPut0/PrXdLDTWqPBVSPUzFkBwMZpvIOByDzx2q4uiXkbnhDnsGzUc1lJakGUAZ4yDnmuaVOcdWjWLT2C3l2MCQTjJ56dzXI3vmS3TybNpLE5HPGeK6plYRkHOTxWbPZbmYgnOKxknJJFp2ujJgUIuQTn/AOvU8btvDY4qUWQj2qMnvThAd3Q49qSVtwbvsTQXaxsd3HvWnaT7gpGBWMINznjP0NXLdWiyQAR/Ot0yGdFbkM5x09atrY+YjbHwSO/QGsa0nB9eR07Ct2xmByD1rZaiehSZLi2bEkeT0yvIxSC6jVxvOztzxW1cBWwe2MVSNvDKziRQylSOearl7E+pVMitnawPb8KkUqwPesFdNl064D/bXkjORsbBwD74rUiIMeVbt171Ke6ZTXYe6lnNTQWu4njNJCN5wBWhER5JUHBxnJ9aajcBoC2ygkEgYzjqKtWmoJLIYRlccgnofpWDHPqrmZpoo1SLlUAyZPp+FaUcsWoRDYcFcc9wfarj5El/UNKh1VQsuCMdcZIPtXnPiIzeG74QTIxV+Y5Oze2fWvQrfUI/MEJyknTYevU4P44qHxPokPiPRJrZwPNT95Ex6qwyQR/X8aU4cyutyovXXY8x/wCEllViGUOBjGO1Pl1qUgYzjPDelc4rvBxKQZVYq2Oee9a8LB0BYcf/AF685Tbumzfl0ui9HeStfRTI2wKMSKP4hz+ucfr61zvxu8SfYfCFtYRuUn1C4RSBzlBkn9cfnXTadZl5g3RRzknAH1ryXxZfJ478eSYDNZ6d+6ixyrsCdzg/XPPsPaqqSfI0t2dWGgnUTlsjvPhjpnk6YoYlWkYnPU9c16KqeXwOccc1zngmyNtpyl157frXTBC2Tngdq9jA0fZUknuzzMdV9tVk1sRsOPp+lNYdAe36U8L1zjntQ5BHTFd55y1K7jJ54qJkyMA1YKbj7e9Rugyeg+lPQqxV2YBHc0xlIIGc59e1SsmCRnJpGTnA6ikHSxHtKj17U0qQeuAMGnjI4pTjJOPxpoE9D5w/aH0d7Hx7a6rtAt721WI/76ZIGffNZHwXuVh+JuiHODKTHgA8nGeteu/Hvw2fEPgYTRD99p0v2gHuUwQw/HJrwnwTqa6F4w0K/CgRw3Slix4AIIJzX12Eqe2wjj2uj8nzbDLC5rGr0k0/x1PrfUIBJfGJZWEyDcEPT65/Cq01lHdXUdw+WaPIC9gfYevFTKsrag1w+THIoZGXkbcZGfzpZLyJVkkXDKvHHf2r5l3Wh94mnqNlEM9xFGwz5fOO3PtUt/dLZ2Vw4TcdhCgD+Ig4psNqrzCVRtd8Ek9abfR7pAh+uD60gs9bGPolo1pZospw+AT/AFFaIHVug6Uxj8vQZFBG7AB6c0/UjbRDxEHBDdOlSeWoXZjIAx71GkmzBzwe9S5G0knFUUl0ZVgs1tpWaMkKecE5xmgXskbMJFyCcAj+tXEwVIxx60eUrD17/rQTytbEYnQZBJBPQd6b5UqTF2kBixn3pt9ZJOvmAYlUfKc4A9M0+ITTWgSX55nwvyjjk46VD8joprWzPQfCNv8AZfD8XBBlYyHPockVqO2Ac/SiCH7PawQgYCIo47YxSOeTk1yb6nuJWRFdfcz/AJNVr2L7bpzIRkjjmrzjzIz3qnayCO4aJhw/HPr2oZV7amRbSPPoRjbPmW8nlnPYdv6c1U8Kv5XiacDhZY84H1rZ+wfZ01FMHa4DZHTPSsrw/DnxIuBjEfLfU9P0/nR3H5HZrGACxHJqrezGKMheSeOa0JDtUj0rGuG8yc5BwOOKBbbFdUyenHU09Y+OfWpggxSKvXOM/wAqAGNHgY5NZ86Df71pScKc9OvNUZFGSaegb6GeybCSTULrjOOaszDk+gqDGcAc0hpW0MrXNUOj6Re3iLveKJmRDxubnA/GvEI/2gPEVlrDi70lGseg2HBA6fn+XWvYfGKE6JdEZJVC20d+K8n0KPTtc0We28lEkuIwjybgWVj3J7Dg/rXXSirXZ2U4xauyl8Emi8S+KPGPilkAk8z7NGM52dzg++VPFfMX7SFrPa/ETUiztsVEbGMZLZ/+t+lfSnwi1qDwH4y1vwtduosppDJHO6gEE4zk/THX+dYf7SPwxXxSD4m0hIb3yU8u4VOTt/hI+gJreKtJs6qGlTVaHyFpHjUmKKzvAJIl+4JMkqST0Oe5Fe+eHviqJPAp069knnt1O6RZTkEDoCf7vTj6e9fLvivQp9HmuCvA6rzwD1616r4v0288PfBLSLxhse/hQl1P973/ABFXZXu1qdU1BTu0e/fCnxbonxU0S6023t4rDVLlMW7wsqyBwRtkVvQnGee9ddpPivU/BMS2Xiqyjje8i32d/byrIryZ4wwPTg9D25xXwD4F+IF54K160uLZnM1syS27FiAW5yCc9Dzk819a23xU0L4iQeDZH06Oz0lLiVXCn/UTOeVI5GGbJ/GspXvdHG05SdjppruGf4hWggOZ7xBJOVxgNjB/PHNaWs+MIprt9OiYxWVnhd5bhn/iwvftgmuE+LfjvS/Bt3Bd6Qwe+jXy12MPQZOMdgf8OorxTUPidcyF5Gy8rH5kLenqeuetKC55czRrCHPqz6ytvGVikC2stwsdogDDawUueo56/h9M1u+D/Fy+KdYubOG2K6RZwlp71sARtnhenXkn/wDVXyT8KdH1X4m+KZtSuZ5bPQtLUvcyISA3G5VXsc4A49PU19p+BbH7F8OrJhZxs94WmkQjqG6Zz3wf51c2oI5Zvk0Or8AxeHrdLmbSSJ59582durH2HoK6Ka7Lg45Fcd4c0WS3kiiRBA5bexjHbrtP+e1aE/iJbTVTYywPEB/y2kOFP0rz3q2zikrttm0AWbOaTywCT29acksboCjbxwc+opskoPBBFSZJaWBsDFQyNupWJxUW4sSB16cUBHTRjQSSRxSYyATxk9adsByOh9aU5Gc4x0FAktxiYyQTg9BmobicLkA4PSklbAGen9ayby5wDg57VLHZIS7u8uQcg9KzrhgxKnPPH4Ux58E5OQearyThsgnI9aC0r6nW6BqSRWKWxJBjGEPXPWquoP5+58EE5rnINQ+zOsgIIX+dbM16Li1WRSCGHbsaBLQ569ZklZB0Hc9PwrY8Gaa15cO75KIwAx3rJ1AMxPHvmu48Gwix0cTkADbn8RmpXdjbvoaGuagtlGsakKduB615f4lv2ispSx3ySMQCeg4Pb1rYv9UfUNedJJCUYkBOwrkPEsgm1CO3D5CNn35z/jQy1oiPR4EggCIoCnJyM468/wBa6HS7CXUr2K1gBLSMAe+F5yfwxWZbIkUQBB64UAZJyeBj1Oa9B06xXwdpD31wMX1wvQ9Ykx0+uetLcZneNtbt/D+lppdoygKMH1Y9z/8AXrzi13Tq0jHDHnH407WtVOvarJIykHOAexAzx+FSIhh5ByB/COvpSYDkDAHLE57elWI5I8cZDDgkVAJvlJ29eMGpLfC7icZzn3z2prQlq6sbml/LkMMgchjWjGRvPPPtWTpT7t4LZz6VqRHBOQPTIrdM4JJrZFqHC5znHXmrUeS4IOB1qimFOTzVyEjH+FaENXLqewx7VyXxtvEtvgn40k6FdNm/VSD/ADrqVJ5A6+lebftI3f2T4C+MnLbQbXacHB5POPzrN9jaKsro/JK2uROzFgS4Yhl54I6fyzVtlbhic44qrZbJlbyuC3zEtkZ+n5CtSLhQjDjpn/P0qkrqzPIq3bbITHvwxyfT0HX/AApvy5AKg+n+fyqzI6KShIB9PQVA7L5hCOCBxTtbRHNGWtmRSwCRmOSgHQepqLyvkCnO4VIz+Wx54GOf508sG+duBwfr1pW6s2aSRWB8skgYHTn+f6VLt+TLDJbt7ZNErmQkdh9PwqN3fA2qARx7d/8A61NMpdkShTkhjkH/AD/jUUkJGVTr0A+ntUgJuF2kYI4z6f5/rTFBjVyWzlsZ/P8AwpdR9LIdGjFAxyMdR2ohOXGeSen+fwpY5wFEecZPXsetMZy0/BwvH9f8KJdLGcYtLUkZtrFWOCT05xgVGWGWDc44B6k8mlkcykEcEf8A16WKVlUsy5PT0Hf/AOtU2tsKN0tSB43ZT85YDoT9f6UEZ4JAH8qkjDRnK9/Tpjk0kzNgljgkAn0707WNoK0WShVYkZyOg/zmoWHljAZgBzmi0VYs7iWUDHfmlZ1nQovy479v50eRCXQgEmff696fH8kWcFgSBxwOv/1qdDFvTlSGB/8A1fypvmFgIwpwDnPb2zTWtxKSRIxVWJCYJxj9f8Kb5nmTgEENjp7UiI7q7LxjgZ59c/pTgju+84J/XNStCuZNFjziEcAYxx/PFVJcyOM7gc5x2qU5zuIJzg8dfSpcKgBByQAOfxp6dSlLoiKOLaxBOQOM5qVYGKgrhznp7dKi6h8MDnpSxF9rHJU5/l3pp22MnFLcW5ifKqDgDnH4+tTGUBVUDLf4f/qqJ1X5tr72Izjqe+aeluQqOSTjj2oRMnaw77TtJJ5I9fb/APXSo6uSzncF5CA5Ofp60rKApABBH8XXr0otf3RPI6YPHJPOKpeY001cljYqCXOBnGOv1/z9alBUxF0Vt3RQevfOapuysANzdeRVmB1YbjwehY59SOlVexKTauW7VjlSTkkA89O/+fyrc06VZI2DNs2glj6evNc+WXllYFeK6TwzFE0wDDCEEMevUHt+dJXvobRSW5+kv7IFo8Xw10pnGH8s5G7OPxoq7+zBG1l8LNIyMEWqk+2SKKjmZ6EYJq5+bkUJjZQ+4gkHHp+H+e9OEAdmBzgn5cnjHPWr80ZjUttw3APf1rNkZw53YA4P867mtL3Pjo3tYikt5IsschTxgHP+elIm51APJHQ+ozVnJljCg89eah+1iJDuXLnjJ4xWe4a3HWkZkyrNjGD/ADps4jVGIPGcE+/PP+fWnKpj3urce31xVdY3kJZnwOTtbofektdDoi2tySJ95Y7SnTn8TSW8ZmGWkKheMdjRA3nEooJIycj0/wAipbd2iL4AJOA2frTcVujSE248tyJrYSAjOQnIY+oziv0a/ZIuje/s9eHiz/OjSA55z87CvztBWSB4HOwMvLLwR1wc1+gH7GhX/hn3SFUlis0i89eDnkf561hNdj18Jpe57nC2Bk5yfWpoxx355qrG5C81NHJjnnFZnopW1LSAgn5sk81btsAgZ5/rVKPDvwx49atQ/eGKaDQ0E5BGev8AOrC8KB1x3qrEcD1qzE3Xjn0otcaZNnf7duKJIUmieKQZVgQQfxpB3z19KkX5u9JpPRmik4tNHE6rpRsLgAgFGUlG9QP61zm2SxmE8RKkEHao4Neq31lFqdqYZeCOVYdV9MVwupafLYSvDMmCoBDLkqwz1H+FfMYvCujLnjsfYYHGKrHkkdV4T8TLq1qkc5CXGO55OK6c8ZB7V4khl07UBNGAAOx6YznpXqHhfxHFq1tGryfP0Gevv+tduDxfOuSe55+PwPI/aU9mb7ERxlyce9YFxPJMxdiSDyM1parMwPlDhRx9etZBJwQWJA7elXXnzPl6HnQjyrUjZSVPv7UzYAo5JFSM7BDgZI7elU7a8naV4Z7doh1WTgqf161zJGhKkCu2WHAzil+zqRxwelTFCAO4PQ/nTowGJGM/pTS6AQx2KnJxn2py2Q2EAYPpVwHbk9McZpyLuwOBVcqAr21ptAI6rx7GtG1UoQcU6BAc4HNaEMGFOBirjGwXI5H+Q8//AFqoecfmVu3Ga0LiHgkDJ9PWsu5GAf4SKp6C30Kd+fMjCqACGBJP15qO1lHnEKDkdu2OlPEbSA4xj1pBIto5GcIO4FYve4zXikWCLltp6nPb8arxxS3UqbplMCt5gZDy3XqfbistrCa9vMSSH7FwxAbJc9wRjpViaOW3thHpyqsZbDnrsHfA/l2qwsbKzs0u5GBiXO/vjHp71IZI51BgYb+vHHHvWRaXQs3itAzSFieTyR9a17VBEDgAZ9K0TE/IuoOM8F8AE96mVsdsj09qgic9jUygHFWhHlvxI8Ox6ZqEV/bxskVw2JAv3Q3c496o2VtLcfZ1iXeGxyP1r1XXtIj1vSZ7NlBLqSp/unHFeY+JfEcHwr0CKEBLrXJl2wQryEHPzt7ev+OK4KtJRk6nQ64NzjyoyPi54tHhLQP7F0yQf2zfKE3DnykPU5HfpjPrXNfD3wwdN06PzTmQ4LMRy3c5qp4Z8PXut6jLqWp3DXVxLJ5kkrDuemB6ccY/WvSbTTgu1AMKP5V04aj7SSqy2FWrexg6a3Og0GLy7YEEsD69B9K1/KzjjiqmmR7LcA8DjitA9Bjg+te2jxWyB41GcjFRFRg8YA5qdhwcHn+dMYnaM56VQkysyZI54qJxkjvVqROvrULjI9B6VNi07lQphz3PrQwPOepqVkyCP50wg4/nRYjuV3Az3JpN3yVKy5Bz0qF1wCcEj0p2DVFa9sItTs7mzuF3w3EZjYex618eeK9FuPCXiDVNKljcPA5eLJzlM/Kf07V9lJxyTjHSvGf2ivCnmQW3iKFTmMeTdEc4Qg7T+BNetl1b2c3B7M+T4gwP1miqsfig7/Lqen+HfEMV/wCDdL1NT5qNDGp2cnPQjHqDmrf2SC1lFsu8ea3meo7nk15F+zb4mt9XsrvwtdAx3FmxuIdzZDqx7DrxkZ+pr2JI545bozDadwSE9ePXPv71hiKbpVHFm+ErRr0ITix9tIY75/mBjX17etZ0V79smnk3Ahm+UZ6AdB+lV/EZ/spYLKNyTcDLNnH1H61Us5BA4wcj+dYJHQ30Nc/NmmP8hyO1CSq65Geexp3DA9eO9LYpCqxIJNPByDznGKhL4GD0FNWUgdMf1qgT7ltG+U56dhUsT5X1qmjZHPFW4wOvfj86llokVC/ParekRJNrNnFySXzgdMDOf51AMtzxj/8AXWx4QtxPrxfaCsUefxNTLa500o3kjtZSAxPpxUD4wTU0gOTULfdNcp66GQvgkZz9ap6irQsJFPNSF8Se9TTJ9phKnBIFA/ILZxe2wkwVLLhgOxqrouleRq805HyhcCq2nXbaffmCUAJIcDPr2rZeQwqzL19qA2J5JS5YA81SWLGfzqKwujcs7AkgcYNXQoGTQJEHlYU9/ekC98ZFTkZA4P0pRBuXrigZUnYFCOtUTGSeBz6etXruBohwM5/lWV9s8mQB+CDVLyHcyfEGtwaQrqI2nnAz5UZAPfGSa8uvfil4luS8elaNBaMpI3Xrk5I9l+nrXrus6FHqKm9tgPPxhh2cDpXi/ixfFOn6qRaeHS1i5zJPncxHfgHjH4/49EFF7nVT5HuYGo/F7xssqR3uh2V1BJ8jLbM289jjJ/n71yuqeLPC3wv117+/uGsr2+tAs2lxMHCHdkc+vP8APFdVrPiqDSrmzW00nVpWQguWi2p1Ocd89Afwrwn4kfD258U67d6/axSRtdOwEc+Qy8k4Ax3OePauyEVbY9GlGLVi5q3x3hvr118P2a28Ehy93crumI6dOgxjj8araN8RNY0vULu9tL3zBdII5YZuUcDPUfieR715u/g7W9NnjUadNI5OFMaFgfcnHSvQfDHwrvRp6X2t6raaJasNzx3TDfgexIAyB3rqXLazR6DjBQ8zrPCnwbT4tw3d9La2+mWF4vlqZI873BwxTn5QD6+hp/x4+GY0v4Y3nhbTibm50G3i2kruVmC5HvzjmtLSvjH4b8I+HoNK0e+OoeQSY5I1OwZ5OT9RWFYfGO51W6u31JYZ4ZeJxGu1iMcc+wHSubknzN9DhjSqTlfofFV5Zqkr+apSReTkYIP0x2rvvgxqnl2Ou2825ERknjJ4AOMY/T9a9jPwJ0z4ua9NdaFMLeGQkz3LgsqHBA46cgDp+PvQ+Jn7Pd/8NLHS9I0a5i1ddUQPFcxMACdx3KTz0GO5/nUQa5+XqODSn7Nnk/iTxcdWllUHesZJ8zuck5/qfxqHwP4J1n4keILbTNHj3yTkGSdshYo8/M5PoMjrXpXhv9lzViRN4gv49Kt0+Zt7DBznqf8APSu417XdD+FnhceGvBEaz3d3tGo6rEACydNobOeeenvmuhR6JHWly+7FHQ6fb6dp0mleBvD08LaRayiXV79W/wBYwIyN3pkH9PTn6Dt/iP4RglgsU16zG1VVEV8qOMcnp2718keGPEX2adFa1V4MfOi5XcO4J9+a+iPB/iHwTAIrdPDcMW+IM088asDz03c9/WuWtB9jycTRalseq6V4m0OScTWusWlxMOUVZVIPB6j2rEi0C/1XW7m/1G6N1EWYQxooEag9SB9c8ms3UvBnhPxtpxjs1h02flVdF28+5BGay9GfWPhFMtpquorqWgysBFLkmWD6juPX8fSuPl00OKzPUrG1+w2sUA+6igAegFSyfKOM1Fa3CXsSTwuHicAqynIIPTBqcbdhLcgVgzFkWwtmmrBsDdie9SG5VCRxzxUEt8kS4yCfX0oRDdiV0GRyM1Gyg8E4FUJNTbBIOO1U5L6eQfL83bgUrjQ++ukXeoYk9OOa5q9vCrEDG3nk8GtW7tJ2jLlSD1/HNctqImSfDknNQzRLTUkkmBC8kD2pv2kE57D8u9UgjuCc++fTrSNJIyEDr15pXKJpZ8DHapfD2spLey2TsAGXMe7jnuBz3rPkcvGcYDcDNc3raGznjuY3YzxsHTB4BB/maaFY9RSASNiQBh/dbp7Vu6rqo0nwu6bhEFUndnp+FcvpmsR3dvFPjIIBycYrl/jL4v8AsPhZkVsNdnyI+uRkHNVcyS1uW/Ct59sgk1KRyfMJKKTkgc9T7+1Z5U3+uXN2NpT0POQDkCmWbDTfB9tHv2uI1A7E5/x4rqvhn4OOsRLf3Y2WitubP8ZzwP5/pUmxv+CdAQRjWtR+SCLmGJhw55wSPbAxXL+PvGLateyWySEEHJUHj6Guk+IfjWPTbV7e0CghdsSE4X0HTP14FeVWK/ariW4mJLt+WaG7B6lmzAiUMoIOOefXNWiS8Z5xjHzfjUcaEqwGeORVuCBjEd/TjB/GlqLUgGA4wc+1SRcHkYB4/nSFArkKcgiowWchRgDqfpSTDyNmwcRONhyorbiO5Q3f09P84rlLNzGQHwFPBI6cmuljk4+XJA71rF6HNNa3sX4wSvGCeBVuOM8HgDGeeKpWh8wFicDrx3/ziodcvmgtDljGBxgc5H+TXFjMbHCQ5mdeDwTxM+XoXpL6KDcS65/3uDXi/wC2Dr0dr+zn4pKSKN0YVsYJwSOAPfBrU1fxB5Lu7SBQgJweleKftC65J4w+EOuWKYRdglbk8qD6emTXn4bNVWkoyVj16+UulTc4vY+H7In+zoDsZPkA+Y5bHPf1+tPZGL7txIIzxVaO6kWMROTgZB746jFSJcnyMBi59TxX0aemh8K4tNtjpG+zMzAk9B9euKI1WZWZsq5HX1PNNif7QCG5I5x+f+FQkl2CrwB1xSuYqz2LKRg9OTwemPWlKhiFOVxgU1VMAB39DnI6457VIuXDkjK4zkdzTvdBoV5W2dGOOn481JGwVAN2QuDk9SfTFDJEyEncxxyOg70hXMYAP3eB61PqCv1CHhnO7aD1HYUjqWbaBkevTI5/xpIsvn5sgY479/8ACmkkMT1xgc/U07hfogdVRg4HGMDHrRC4cgvlfr35/wDrU5HXawIKHOc9sfT1oK5clck9d3ene24pN3SuKIvmZgd464A6detSxbVRycHPTP6VSjfycHoTwR7c9qR/NLkqRg9u4pLuOLT0ZZjWQxkkfQjuP8mmSoWjGeTgj/AY/CmRSnLHdkHGcfjU+csGY4Ung8c9ab2FG12iKBF8o5Y5HB7+pzTYkUAhuT2PXnNWHjypLPhcAgA4B/zioGjZGyOQR9RSLjFsYB5cgJ59fbrUqIHSRk4HTnqf84/zimi3lC7z0JxjgetTgqIiQSOcY/z/AJ/Wn5mb9CnbyyqxJ6jJx3HNWNzyOQflbrz3FV2wjHBPrzThNkj14xj15/wqbItQbVy0GDRj5gT6fjVe6YsNwGVz+Pf/AAqViHwBk5PX2omiBjAJII7n6n/Cqa6IXM4pMZbuHkfCkn/a7f5xT7pSh4YhW4IHT0q3bWexSzHK4wSPXtVO6cJG4xkD8+tK1gvz2kQwxKpJJ3gcg/4/lVhJdxJJAX9KrAfuztY+v9KQI4TpwO5pbG0oqSNFpFjjJ3ZLEHjiq25nBPY8fhz/AJ/God5UhsZx2/D/APVU0kwWJFxye/4nrV3vqYQVlqSLEE3gNkqM4P49fyp0MvznIwKrqC7Mdwywxz19DU1nlWKHkjBGe3+eKW+xb91aF6J0YOD0HNdF4fJSB2ZgE3AbTyMHIrm7aMjcd2SfX0ya7Dw7HGbm1SfAR5VGWOOh/wA/5FVEad0fqF8EYF0/4ZaYiHAW2QZ9eRRU3w3xZ/DWGQjgRxqB+IoqGj046I/OQqnkS7lAOB1571z9wfPlKAZUEgMOa1b+cEtEhLhRglfXBPNZb2jJBIVwSTkD19ea77XR8ctNSGPEBK53EDJHekmiSVQxGCw57Z5pS3DHHTBLfnVhY1KMcErjJx0zUrZ3FoVMkAgDah4z649P8+lV5cJJg5Kfz65qc+YuflLEHofqaJ8sQcKoI4x9alOwX0sNjbaS6fJ6D/P4VaCq3JAU4wSPx/xqnCHhUMQMD3+varFu3nuV29Rz6DrWnSxcV5kdtJJFciLYGUr97PPf8O1fe/7El2Zvgk8bMWaHUXiJx3CoT/OvgqMMucjIGSCPTNfc/wCwjMX+Eerws3MerStk9Qu1QP5fpXLPue9hHdWsfRwYgOuc59e1Oj5GM5PtVZnA6cj0qVZstnoak9BPoWkfB9OnSr0BHXBrOiUOTnJI4J9a0ICSAuKVw31NCPHQc1PCccnPpg1VjDLj+XpViMn6+9HQEWVG7k9KlUbRj9KiQ/KBxjip0GDikikOUZJ71XvdOg1SARTryOVcdQRnBFWQMEY7Uu4nHFTKKkmmjanOUHdM871Xw9PZO6zLvH8Lr0PPX/61ZFtdTaTKGgJypBx2688V6vcQpdRmOZdy4ri/EGhtZyhkG5Ox7/jXzmJwbovnpn1GFx0aq9nUN7SNcTWbVVnGybsw53D3PrU8sP7w4QAfoefWuP0t3tiRnA9q6K01NtgWU709T1FRTrqSSlucleioyvDYZe3EsEqiOPzABkjoT7U22ujqqMI3WMDKvG4+Zea0Ww8e9Oh6eprJu7eeW9ikgjCBxtZx/M11qxx2sPtrifT5pY3DPAxwGfp15wK1Lco3Kck81D5qMEhmZS685xgf5/xp6wtZ2zG3UCVzn5zkf/qoRPmWJASBt5PpT492OmB6VBp1yLxXbBUxsUbIwD05FWZX8gBuqevTFPUZYhk2MBWlA2VyMEcVz1vf/aJvlhZYuokOME5xx+VbVjLvUjof500+gmieUnBxxWdcxgKzHPua0yAVPIFc3rGsrHM6rgW6dX65P09BSbtuNAWCswzhepJ4/WsyWBNWhPlyMI/7o4DDvn2+lBvU1TfBG3mQsuHkRuAcjiob1rrT7a0jtEadywjyeAPTJ5wPc1F7gW7TVAksdtHEQUAVkbqvHQ+nariM9pIkcaM6u5Zic4A74OPrVe5tftKExypFdoMZHIJ9CPSrGnpLb2qRyv5kmAWI6Z9B7VSGi3FaxRTO6oAWOSR1q9DJxj+dUUZgeamSQk+lUmJl9JeQKsRS56dfSqEbDPvWB4m8cDRFa1sIvtupsPliU8J6Fj2HIq07asSVzY8W/EHSvAdl52oTbp5FPk2qcu5Ht2+pxXhdtY3/AMQvEt1rmo24iE5ISM8hEH3VH65x611mhfDnUfEOqT6t4im8+5kIPzcgDsqr2HXGP15r0W20SzslCwxKqKAMAYrSNGVfWWiLdZUU1Hc43TtCXT7ZUiQ4AwNoOMVr2NixwSpB966byVx90UCNePX1FelGCikkefKXMVILcgdhiptoII6EVOF25x+tRsPm+laIzK5Uc9vemsuTjuO9TMpYEjFRkY69aA6EJUkAY5HeonHXPXuDU7ZII9KhdSOT9KAIGXtTSu045xUjL1IGPajZwCep5GfSgXVldhgnHOahkXeOCQatMgBPSomQ5NAb9SvsAHP51l+ItJi8R6Jd6ZcqGguU8t88/jW065BqrMpByOelOL5WmjOaUk01oz40l/tf4X/EB5beMx6jYOAqtnEiE8cdww9f5ivrvw1430rxL4eg1KOeMO3ytAXG7zB1XGeuc4x+FeW/tCfD2XWdJTxHp0ROp2C4mC9ZYPTHqM5/PrWJ+zPoNpreualfzO8jWIjaKEyMV8w9XK5xkAYr6Gq6eJw/tX8SPz2mq+X5i8Ml7k9Ue16vY/2hcrI4Py8qCenXiqU9iyLlRwPTrXT3MOJCTjB9KpvH1B5NeJc+r5TFhLRgEgge9WFfGO9WJIwyken61GIsAjPHrUj2Inced6np+FIFAyxOR0p23Y3r7mmEln47U7k9yUEhTgYFWEYqg79qrKx68ntzUsZ5PHSkUXkcFcDOeuK6jwGDIbyYjCg+WD0yec1yULgMfSu78HRbNEMhx+9ct+FZz2sd2FV53Nh+Qai5Oeaex4waiJxWB6pBKm1j+WaI5CmGzxT5RuXPpVdjkEdMUC2INZtftMJmjyGXnjrnrUlhePqGlvtIa4iGCrdyBxmmG78lsNgp0NZ5VtI1VLiJibeThvQg0eRZX8LeIo7nxJe6ZKViuUjDeVnnrzgfiP0rtGABx6dq8s8aaIV8V6Jrmnv5FxBdJ5rLx5kRPzA/QE4z9a9UbDKGHQ80E+TI9pNTIny4pEXJFSlcCgVrakZQN17etY2q6SlwCyr83t3raJOD2qvIaSZSOTgeSzR4yGxyOfrWN4g18aRZmRm5H3QT1JrsNVt0MUsvA2Lkn2xXyX8TPiPqGp62BFGyWlvPxbJyZSp4JI+nSuqlHnepvTjdnoup3dxqe6W6k8tVBbnAUewFebap4pu/EviK20PQIBeXpbDSeXlYl7k/5/pXNt4l8afExjp1tKmn27TAyAHBUDoCfy4BH8q94+E3w307wDpreTPHdapOMz3WclvbOTXTKfs1bqdbqeyVkjz/AMd6H4g8BeDHm0i2g1K+VS09xOuW3EnO1emAO3sO9fHviLXtW8R3893qs81xIG2/vGOEx2A7AY6V+m8tuskbxSqHikUhlPII714Z4/8A2Y9L8R3N1c6a8dq0xLvEchSe/IBP+elFOt3NcPile00fC7anNbzBUAAwTx061p6dqN20TRxlgZRjI5GM9xXuusfsxR6a7tezpFEgy7eZgbR0A69OenvmofiL8MtM8A/B+LxRbSBrl2McPyAB0yQpOf0/D8Or2qskek68U9Opwnh/4pal8GtKvLfTrtJ/tW0tFLGGC4HRe+D7mtr4V/GmX4oXNx4b8TNHY3LMzaXd2p2xRt/zzIPTcSOMH69M/Pd1Pc3sry3Vw08jNuLEY4ycAAcAdBip9AeaPxHpRtGeKb7VFygJJBcA8fjUwiue4+SN+fqfRupQ3Ynntry4lmeFipV5Sy8ccDOOgHQVmvbRXMzyFMSNgMMAYx0r1DWfhjN4stE1DTLtLadQPtH7rcWbvkdATwencVycnwl8Ywu/2WKC5Q4Ku4Iz16jJ9ua6vaRXWx0U8XSt7xjJpo8tzHxnjI7+gre8Na5PpFzBIR5wA2NCxOHBzkY9fQ//AF6uaV8JvGTON9qEwwyUGcj6V6f4J+EupLfLLLphgJ4aa4HHH90eprKdeCW5lXxlHltHU5Lx+YvCPh6LVrW+mtoJB5ohaX50OOdoz9P8a5Dw7+014bmsvsuvarf3a7Qqh7UscZ9cc46cntXR/ErwhaeLvjPpPgoTuts4M9w0fJRFIyo7AEj9feve9P8Agh4H0y0igi8L2RVFC72iBZvqeufr/KvOqVYqySPAqSitEjxzw/8Ata/Drwvp0VtDJqk0a5xHHbjA55PLe/ataT9tH4eXCOElvhL2ia2IJ+h6frXqUnwX8D7gT4Xsd3X/AFfU/lXlf7S+ieE/Avw/ktbTw9psd7flYICsCh0JPUNjPfH+RXGrN7HHZS3PRPAPxDsfiX4dj1jS0uYbaR2j2XKgNle4wSMH1zXTW+myzngcGuZ+FPhHTvhv4D0nTbZfNkEKyOzdN5GWwPTr+lbl5rd7IoCsLcDgiPuPXmsvQztqay6PFbqDNMoJ7E1DLqmmWEbBFDODjjkHrXMTvNIx3Ssc8/eOazJIiGPJIqWy0upvap4vG0pHEpBBGfT3rkbm/MspZh97n2p0q7wRyT/+us+6UiIlC2QenaluWSNdbUwDkc/1/wAKqyXO6PeOnHH496agK5LDjgfjzR5pjIK8kc81JF9Rj3IGVzyR1HtVLV4hf2waIhZk5wDywzyQPapvN3TAsvr9M1WuiyMskRw65P069KaZZW8H6u1oj2TSZKOSqE9dxrm/ird/2zr2k6YJDviuoiADkFtwyB9f8KmvLyGHU49QhlW2ni4lDjAcc4z9Ov511fg7wjYWd/Jrk/mXepzEuJJW3JGT/dHbHTP+NULZs7PQ/BX9rPbS6gTBY2+1lhXG6XBBGT6e1dZ4o8V2+gaM8cYWKKJcIi8AHsB79Kxv7UFtASx3BV7dK8y8TeIJvEeq+VCrfZonwDkkE9yR7dKASbuRrcz69dm6unZ9x3AHjbz0xWpHbgZ4wMjH4VDa2zbEVBk9OK6rR9ECoZJBuz69uaSQypZaYHVty7QAPqTTb5xDC8adB0H51s6ndLZWxCYLYwF/lXKyNJcOxLHLZPT+lMCOJ/MHBwcZqQqQhyMZH51atdPfyQ7IQMd/xqpc5ZiMg7agVutx9vhhtJOc5x7VvW0h2BW5HTj8a523nCA5yCOAfxrYtHxGCDuJwc1pHUyka4uAqBRwMY/z/n0rP8Z3hkjHlkA7fyGKebjI6ZPoao6jG11AxbrjAx6V4Oa4WpXipQWx7uWV6dKVpnjfiS7Z45Q7Dk44OeM/1rzXx9q8Nh4J137QQA1qygtwM8nn8q9g8SeG766mZLWzZt5wCFOBj1PSvGf2p/Bt14X+EIkufMaW6uBGyNgAp3APvz1ryMDgqsqiurWPfxmOo06Mtbs+Opid7NgEMxPy9Dkkkj8+lOjKwhxySeB/WnBwoI24B54GQMVEls8rh1yOMc//AK6+7Wmx+UyknJklvIqTM6/OrDH0FSlgOj4J/XvUcSrHCVxz0z68nPvSblDOx78D/GqStqzmgrNol3rKAGJHoe/5VGxYKFUnI7fmP8KFw8ORy3PFPkUbcgYOPxPaqFTW7HwoURuQD79aOHPyjOfp71HHPsG1u/vUkODuAAA9+hqehqvIhhhxI3JwOe2Sf8/yqRgEQ7jhux7tz/KmpOVZiefWmzzcDkkYzjqOpqU+5fItxAGJII3DPH+fwqSR8/KMrjjI9On9KijlGVZjnjOR+lTqC5JUg4q/QxaVrkW0K4yTtB5/WnMysrbWAJ4VvxNRyLtznJzg+1IYwWCrggcYFSkTFdR8UflMSec9/WnuVYDLnA/h7HnrSwsuHIk5Xgg+3/6/5VEqqjAHp0wf5/59asOXl1JWaM25ckseB9Oev4UPKnlja4btkU35WjZSm4EHGM4xzUa28kYcseCMrj/CpZul7vMhyFpQAzZpXiC5w+VHbv1/+tRakSLtwcA9ehzU8Q4OT0wPpjNNiTVvMoSLt3EjJ7U5liMSYHT9ST/PillkdiNyk4zg4yR1qOQkkA+uSDx6/wCFRtsTKT5bEy5lk3AgbepGauSCN4Tlctx+WTVOCMr5g6FscGnMxEZ54Hrj/PanfqY2urNlhGOxmJznGOelVWZbiZhwcY9sdabKzNb5RshuPrgmmwIyZc5Pbn+tLmNIJ2shs0ojwoyccc/y/SnoWdTzg+vWpJERoyRwevHbk/5/OnmONIRhzkYOD+NK92dEY2VmRiI/Nk5I6ds/WmCEsBngrjv2p4mJZuM9vT6U7lOR19Pzp7ma93QCfL2n049e55qzAcyspOM8Z71XJNxt5yewPrUpwj4wd2M+3p/SmuyMW9GkakEQOVBIIwR6d66Lw7Cs+p20boWYEDd6e+K5O3kO/ggnGK7TwHG1x4q06EDKzSiMn0+oq1o7s0hG8LdT9TPB1stv8O4o1PCiLn14oqTw3HIvgaziCn5mUY+i/X2/SiiyO6N7H5wWGjKCWfp7/j+lRS6T5xdFP8XB9q2IYyLfOMnOKkt4G3+gwP613eR8W3d2Zyuo6d9njYIhcdP8ayIY2hkZGyFFeh3MMUhEXzYB5x3rPTRLWaSQlcFj8uajubraxwrMYt+QWbdgeuB/n9aJFYMGbIUjOPQf5xW1q+jMFd4eQhAJ6Y+vtwax54nEpjCsTgHkZHXms7X2FFOOo0RbuTyQcY/xpUcKxEYYEcelLaxGPhhgKePzNEiN5pIwE6n2qnorG0LbsYBJLcFdwA4HOe+c/hX27+wVcK/w412EMC8d8wcrnB/zgV8RxM8km5cYXj0z1/wr7S/4J8tHL4S8V7QF3XcbMqnOCQcge2R/Ouaex7mBmm2j0X4+fE9vBOiJp2nSKmr3vEbbuUTPzHHXJwcVs+Bvi/o+teFre71BntrmMeU67SxJHBIHoT3r5l+Pmoya58VtWM6GKewYQQ5BztJOCD79azfh9rBttaa0mnwkwCoTyB1Jyc4/yaxxHNToucNWZ5bjIV8xdCrpF6H25oXjbSNYufKtrhycfxxlR7c9O9dXbZ5bIK+39K+dPhzFLa3900rFojGCpyD82TkD8MfpXu/hK4aXSVSRy5TADHkkYrycDjniJck1qfZ5jgYYZ+49DoojwecmrKnjHQCq1uMgd/p+NWVUgEd69w8FE0ZzmrKMAefzqvFjB7471YVRjJxn0oHdsl4I46/zo24zjpQo6EDIpxG5D7UmVsMJGQRziobiGO5QrKodffpUrgheOKanHDdKTV1ZmkXyu6OR1bw8bGVriAnYx4HYcVUtZmJ2yAjbxx3ru2VXQqygp0IrD1PQckyW2AB/D2H0r5/F4G3v0z2qGKU1yzKVnqHk9WLZ/hPTFaMWoWkgAL+W3p2P41zvkyQuVlAHpioxhwSpyBXmQxE6S5WjsdCM9bnU3FnDfrhuSOVZf502J2sFSJjJcgEfORkj6/SubstZm0eUHLSWx4KnJI7cGuxsbq21K1Wa3YEMASuckex969GlVjU9Tiq0JU9d0RXCRywOPMEfmjAJ6flUMFrJBN+/bzYwpOT0/Km30L2l0k6ZlGCDGQSBjuB6/Srkcpmi/eRFCcAqxFdF7aHOULe2lnnhlhISAtk4OQw+lbdpdJucDgrwRWctm9m7zRFihHEQ6Ckv544NPLlTvYZYdcVntdjQa1rpkby4DiLozZ5P09qwxNBIjw8FcYIXn86qx38JIUDzGJ24Xnb9acsKaWkrxrks25scn6Af0rHm5tS9iVIU/s549OGwqQRnkE+h/wA/nUVrNcaQgJRp3lcBsHPJ5xipLS3jtS9x55HmDaATgAkkj8ef8mpYZfsspjeQkv8AOu4cfhVJ2J3NO3jVS0wDKZOWVuoPNWVOB16VntMwj45OP1qW3m3xgNwetaX6IkvK+Dg8g1MjBAWLAAevSqqONpoSxm1BfL2gRDk5PB9c1ok3oldiuurIL/VJ7pHh00guflaYZJT1wPX0zR4d8GQaYvny5nlYEs8py789Sa3bLTrexXMcahupIGKt5yOTmuylhrPmmznlWvpEiKAADOAO1KeaVh1pqjrXoJdjneuo4AEHuaTbnPGBTlAA9DS00R1IiOD/ADqJuPepnOM8/hULDnOaWg9iPPGR+tNB3Y9qlODxTMduv9aAWm5CUBY84BqNgQSM8cc1K4PPtUTDOfX1oK0ImAJxTSMHrnnvUm3HP8qjI64wfrQR3GS4Jpu3C0vb39KACvWixRAVJB9ai29cjpVzZwc8VG0YGcUENGdNGrq6SAMjjBBGR+Ir5y1MXf7O/wAU49UthI3hzUmxKq9MEksOvY5Of69fpKUbs9q5rx14Ls/Hvhu70q7GN65imPWN8cEf4V14eryO0tnueXjcK68eeHxR1R1dje2us6bb6hZyrPbToJEdCCMEcc/jUEqlHIAwK+aPh18QNc+C3iKXw14gR7jSQSxJ6xgk7XjJ/hIAOP69fpXTNTs/EOnxX+nzJc20q5SRDke4+oq61CVPVbHDQxMavuPSS3RA8RwccVEVx3x3qxIWXOO3Y1XZRjJrnZ1XuQMQpYZBJ701F5JJ6elK/BwOnWjopOePeiwr62A9/wCtPiJyeMVCzY6ZyaliXA4OBRYE+hNJ/qXIBzj8K9Q0yEW2k2sXpGDj1OK80to/tV5bW4586RVP0zzXqrKEVUHAUAY+grCZ62FjZOSInaoe555qWTkcVC3X3rI7hr8j1z3qu7YzipWfBxjNU7hypPYUFFS+YlW4z9f61WsLyK/SaxlOWwCjdMnvzVmbEqHnmuVv5JLK9Lx5V4+VP1JoY/Qs6sWOYGHC8gnIxjpXS/DrVrjWfDztcsJHgmeJXHVlGMZ9Tz1rB1u5h1Lw5LqcQDMkbCQdCCuc1rfCO0a38CWcr8PdEz49j0/kDQJ2OyTr9KewojGM8/jStyOlHUhEL89agkUD6VYY9cVEybs96Coo43xZq+o2rbLa3VLJeZZ5DkMOcqPT6muI1uy09tKnlg0ZHRFLMVjU/NyTk+p/rXT+P7iCHUbdrq7kNqqgGyiOd7ZyCwHYEDr3xWE3xR8P2FqbT7LNIpyWTySAMkg8GuuCaSaR0RurNI8OljsNakhinWCG7aX5YEkwVJOFJOep4/XGRW4fg8bFBd2d9qVlcd2juGAOTzgZ961vEfg7wT43kkktbp9Dv5AGSQgKM844P+fzrlvE/gvWvBui3GsXvjia7gtos/6zGcdBjJ/St27nTzXL9/4vuPAVwtvdeIZ7lTHlBOwLZ749+CK1NG+J9/q+j3mp3Uc1no9sMm4kjAMz9kUZ5zxyK8y+AnwMufiVrSePPGNxJeaXE7LptnIxYSANjzG9RkHAr1H4lSQax418PeF4YxHpolE1xbx8K20ZUN2xkfyqU481kgjKEpWSOX1OS68TaPLfysI7OXEiwEjIDfdBPvkfpV79pPwn/avwj0e3hhBs4dqyJ0wpXAP4ECt5rY2OlXbFI8b2KxheNgJC5H4Vu/E9o7/wva6VKqkXcfPt8owfzxWs/iVtjSb9+Nj8ydZ0k6fqUtsT8wwAR365wK7j4I+GTqviyCSeF1jQ/u9y8O2eMfp+lemeIPgVd6jrAv50jihU4ZQeSRnB+hxmvdvgR8KrbTkTU72JSluwMKlerjuPYcYPr0qpT5Fc7K9ZQp3K/wAItWvrrWdW0++GJbJ2DQDhtmcdO+Md69Ni1JtJuFnA822PLL1wD3Hv7CvJfHr3nw1+Mz63akJp+oBDNuUspTPzgDPUYz+XFd1aajZ65pqyaffR3FvjCsjZA9vr161NuZXZwKHPq1uepW04kiRkUbHUEdMkfWrUJHyA/MvXk18yeJf2k9d8C6g2k2XhUanBaYjaR59p3DrkbT7etZz/ALaOvoQq+Ax0G4/bOQc+myuCUJJtHD7OS0Oz8W/s4eIdT+IOoeMNG8Xx6XfTK0UeLfJVGOSCScZ6c47DvWd/wov4rzKRJ8VZlB/55xEHqe+4VyVx+13471ABNI8I2STuxVYZnaVsjJJIBHb9KgX9pj42BlCeDdPkQ8/8es4yM9j5lQ4y6luMloz3P4XfDPxH4Iubu417xne+IzKiosUxO1SCSSOep46f414x+1RLJ4i+MXgLw+CXtHnjlkjU46MSSceuB+Rx3qLUP2lvi5HaEP4JsrOQj/WPFKTn2G78ea47wKvibxn8VNI1nWrC9mu/tDO8zQtsQYPA4wqjt06+pq4rd3FGFk22fWMcPlQR9gqKv0wMY/Sorpt8Z56fhVlYpXQhvy9OtUrmNo+D161yX6GSW5TdsE8nPvVUsW3Z9cVO4lCjKcdc1WFyckYPscVAEM6eWCBggj9f8iqLplDkZHXH51c3/vPUHsarzYLsOowMYxg0FIx3cKCOhJz+VQElcsM4HX3qzex4lZufmA+g9aoyMBHjqfQfWgW9yGZ8KWB4POKzrq7CoSCcDvn9OtW5psljkEdABisTVRmFgCB0HXHrSuWltc8i+OVzdwaDNd2Vy8EsWJcq2DwcnP5fj+Ne9eBPEI1fwlol5twZ7WORsdCSo5rwj4m6S+rW0emBlQ3kgiywycdwB34B4+p9a9x8K21vpOiadYW8ZWC1t44l56BRjn8v51SYNW1NTxf4jksdKWG3fbcTuIwxGcDnJA9+may9E08xRvud95w2M9W4OTWTPenXPEEjkkwW7CNDjAyDyQPr6112iQM0pYjI7/SjcNlob2k2JVUygzgDjke9a81yLS3JBwcYFVoryO1gAGAAOn51z95qk9/K+BtRTgKDkkVRNgvrhrxiQDvzjI9MmtTStEyizTBvVR06VPoGikr50gznkButWdX1FLeB7dRhsYLDoKBmPrV+IzIIwcrgYHQ/hWHErSvuLZJ6noD+FTrC07sw5yckn9KtmBYgT0Pt0oAq+SNvOD2rRsgBCMkZ6etUZJA529CD1q/pcQY5JwKqO5lNaFpUMmVBwBirUVmHUkkgdBmp4bMYFW0j2cGtWjDmdhttCI4QqkgrnpXzT/wUNfHwY0dQBvm1BUyfTa2f0FfTyx/MSACPbuK+X/8Agos0cXwb0SSRSES+B689D0/OpatsQ5Np31PgRVWL5gMjkcfU/wD16ZEyLLggrnjPB9agjdxGBgke/XGT1pZmGC2CWGAB0zWnQ8lrqy3JEqEAAEe2ffr+tVJSwAwCCD24HWpba5dhhzxjvwe/+FKx+bOeM9Ke+xkkrt3GwgyAKoCgYJ/X3pzONu3vnB6Z79KinkZZmwcDAJA/nQq7lLN165I5xnH9KVy/QR8iQjqT+lOX5FIDDjuP5f59akhPmEt178/jTZpwP3RB5/z/AEpoa7ESuroxPf16k5qNy0zcdMAYHpzUlpiTzRI3GQOcVJPCI1yASexA4x+dS12NY6asaIFSPcHyeAV9KkjHlpw24dT7+lQxsTvyOmKCdh4OQe/YmmtES+V7DZcSOeSAO6jP6VPHAfKDIxBP6UxCoBB5PXPpU9nMomMeOoz7D9aaJSvexSQiPeQCT1PanBt8eeQepH40+bPmODHgcckZojD7CNu1eOf649OKa6gLFL5YGRnqMH6mle4ZkOeOCMEZ4qFSc4bOOw/E8/p/Kl2BiSOg7+tTdiTTViaCUicKFwCO3GB/n+dSwszsc8qBnHoec/qKjgVYlBY4fk55x3qKOd1dsgqM/pzT3QLz1HPC7DdwB19z1xUYUlQzY3dMdcVPLMVTBORx9DQybo8gEDv+eP6VKK5XuVwSmSoyP8/4U772TngnH86WWEk7gcgf5/wp9pbgqSxyAMY96S1JcLakkJUExsCQOeeMUhdBGQ3yrnGO+as+XIbY4G0E4z17mqh4gdFAJBGPwJosCsnoyW2RQsgzkHjBpkihAccjsOmOvFTOGUIVXdng4qvPPujKAgMDkD1xmheQ1Nt2KRVmkYMODgZHc1PD0lZgRgfdPsP8KikGSM8j196f5u8FRz0+ueetCQ7e7dlmBTJiQgKeTg9AM9fxqYKjyF14YAAiksoTIkqg7QPun2+n50qoIXAJBU/mf88VaVjFyjZ23H24Fs2epJ6en+ePzr0j4T2xvfGmmrKxw00fy8YHzdR9a87s9qsCwHX+L68fyr1r4IWk0/j3TflBUzxhc9eGGePoD196tK6NoPVJn6caYzR6DZiDKgt90H/Z/wDrUVNpdu39naYgXdtyxX+9lTj8uaKzsehofnLBgAqRkDqT0PWpfPCEICMg5+nWqEVz5ithgOoyetHmncCXyTyfwr0b2PiEubYseaFLtjJ4z+tRw3qxzOvTbznsf85oeYxoWxhW6MevHtVT7RtcMke/PX9aXkLm5WLNcGUtGqjDcEeuKqvafunZVB7Z9OtTBC0vy5J64H6/5NLMTEpAORkUrLsO8tzKbSwchiAe3v3rKutMkhZ3yAh54/HtXRzKJY9xOMcf5/z/APXqTKViKsNynipkr6HTB6HOQq8MxYsSh9sEV9if8E/7oAeN4FbOBbyADjAy/T8q+Ub21TzmVBgdCOo6V9K/sFKLLxT41hEuWltoHC5zjBOf/QhXLNaHs4Fcsm31O5/ax8EB4YPFNpBh0YR3ciLkhMNgkD37180iI3Tl4pSdhBGDgE8jr71+jM6Q3drPbzxpPDKu2SORdwYHggj/AD1ryTxd+z/4Wjsb/UtKtTaSrG0jW68xEgHoO1Smmmmc9fBS9qq9J2aOM+BfjI63M+jzxNPdRYIYLkHPAI5zkADOfWvqDQ7BtOtlViAzDLKOQDXm/wAE/AGi+G9CTUtPjD3F0Nxmfll9QP8ACvU7U5JJHPqe4rho4WnRm5R3Z9TPE1K1KKqPU1YIyQecDrk1YB2nnp6+tR2rgAgnJqQ8sD1Fd1zjWhZixyOD/KpQPm6cCq8b5cjHH6U+7u4NOh864mWOPge5+gobUVds0hFzdkrl2M8etISBkGqWl6taaihaCUN+h/L1q5IcsOM1MZRlrFmkoSg7SVhM8YqIkE4x0p7HApijOeOasy16kgJAoAJyOoHtSoMk9SacOAfWla5abRn6lpcd3GSqqH/nXL31g1sT26cdvzrt8kE+9Qy28cqESICPcZ9a83E4KFe7Ssz0qGLlTtFnCYV12kZB4yagjE2mS+ZZHYwIJXdgN161095obDLRfN3APGKwZ4njkI24PvmvAq0amHPdpVYVVa51Gk6/DqMYS5UW9weB/dPOOD6nirs9h54IJIHqK4MhlchuMV0Oh+J5LdhBdgyxYwHPLL6VvSxCl7szmrYRr3qZqJeyW7vHKASvCkdTx1NUZpnkBLrnJ6dq0LvSxdt9otZVYEZ29TxWdMrRgKwIx/Oul3+R59mtzPSySJXI4YnPHA6k/wBaqI13ZLI8yiSMNhdvJI9Sa0yM5GeaFYcj+festA1sUo7C2ndLgvKhOGMRbKg+oHSpWtGub4TTbWijwI17/XNLNarKyEkgIQcD26CpwwYE9OfxqkgQ6Q/MNp46fhVfUdTi0q3UuCZH4jQcljmkurjy8BF3PUek6T9o1ATyqJWPVjzjHYD0rrpUJTd2Yymlc6Hw3p1xdWSXmo/K7KNsIxhR7+9bwARAqjAHamwrsiCjgDGKf1x3r1oU4wWhxSk5XuAGV+lAH+RSZwTnpTep459q0ZFrCSHHrz3ojJweCDS43HGP1p4XA7D2oGJ39qDjBpeaaenGaBWI5MYqJgWA7CpGzz3FNBGTQMYuR14prDOf0qYDcSMZpGULn3oQFbGAagZSGParJOTxxUDdSMHHTigSGEZzk4HQ1E4OTjmpcZ4pFB5PSgdrFUjB57etSRqB9fSkcZz1H1p8YwpHpQC03BkwD3qJ0wM/jU+zP0FRuMH1BzQgM6VTliOai2Hr1PSr0kefaoGTaDwPrQhJHBfFD4YWfxD0gqgSHV7YFraY/dJ6bW9RjpXhPhDxn4i+D3iCeynYtApHn2E4wDycsh6c4619X5G0HvXF/EP4Y2HxHs9koW21GPmC7Ucg9g3cjivTw2JUV7OrrE+fx2AdRutR0mvxNPwn450rxzYC70+Vd44e3b76HvmtiXJT7uAK+R5rPxH8LvELx3W7TrmNv3bxk7Jhzg+4I7V7J8P/AI46fr4gsNfaPTb9/lSbdiGU9sehI6g/nXRXwTt7SlrE8jDZknL2GIXLJHpTgKTmoyCScDr+VTyRgKGX5kPKt1B44wfpUGRu5OO2K8w9vR6jXGEOTx7U+IYAGcGgjqCMikHTg9KnoPubng2D7X4mg5ysKGTHbsB/n3r0iU5J4696434bWoLX15wQcRqR7Hn+dddIfeueTuz3MOrU0Rv0OKrvkVM5xnP61XY5z1qOh1EUj8EjrVG5YnODVmd++eOlZ80xUk546UikVTcrDKQ2c8GqGu2oOLlSWDYBAGafq6l4jJGRv6Y6Yqpp2rhs212AqkYWQH8qlgtDO0+/S1XU9LnwkN3AxQ9t+Oe/fIr1Lw9Yrpfh/TLNTlYLeOME98L1/SvH/G1ubGyFzjmJwN/tnr+VexaNdLe6PYTxkFJIEYEcjGKaI7o0oxgUHkUJwuKMZFMRG+QDVe6aRbaUxDdLtO0Zxz9asMcVE/BzTKWh4vqNrIl5qEl4JInVgApOSy465z9aim8HyajpSS28RkLfMHyMEd/xr1TWtDs9XUmVBvxgP0PNcDqPgXUdPBt7HVWgsCxYRZOVJznBz0zziuyNS6VjqjOx5zq1pDpuqzW91GwdIQVXaSOM5BH/ANb+leM/FGW48a6noPhW0kkAuZgzRqSAoLBeR0yM9/fsa+lLnwU8UN9qWoXisLaMt5oPJwCeT6V4t8L/AA0NS8SaZ4nm3s+oa08FuDyBAiP0+pX9D6mtvaLlbN3WjytdT6N8NeHLfwh4d03RbBStpZQJBErHJwoAGT68cmvKdVtFHxyjEiq0ctkxjDA5EgPr9K9yucOxOMHjgdK8x8dW/wDZvirStUChSPlL45xnkZ+hP61zUXqc1D4ncztbjUWzhiCgQttIxk/571b8b3CyR6ehZEaRYkUscAZODWR45KrYvLE43zEQxqTjduI4+pqb4iWLPfaRbMjNF9n+YqT1GMc/XvXY1qjrjrJakPj3S208l4gFhjVDIx5OPX8a6b4eXzXXhxIXAH2dynpkcYP5Vmazdx6vpGkzSBHs75PsVw+futj5cn6g9emRVX4dSy6fPqOmXLbyVJRzwSAcD+lQ480PMU1zwOb+NHi/T9JUNfwtcRzHyI0VNx75I+g/pXB6LKvha+tLy33JpV78hwcqc9PUenPH1rm/j3rcmq+NGsfMPlWMYG3sGbJJ/HFO+GetvruiX/ha8kVwkLyWXmckcHj1wDj9fautR5YI9aNDko8x9MeC/DQtvCouJ4Yria9keVNygluSRk9+AP0rovDUVlcPLaz6fBBc25yyeWAfqPxNYPgWU6t8OvDD+e8b28YjYoSCSo2kfjg11ug2SvfXdybYRfL5aSnlnwO/tx/OvKqbs+elu0eIeDFOt/tYayoC/Y9J07dHFtGxJGYDcB2OM19DP+74+X16CvAf2fLf7Z8dfinqBOTHJFAhI425kJ598V694r1VrNZds/l7R0H09+9ZzV3oKafNY0rmdJFYMqt7Fc1lXc6RAlIkXH91QKxfD3ieLUtOUF83XIdCRkcnB/GrN27FuenWsGY36FW71E5IXj1IrHudXk80jHHr61YvHKlzkn6d6yblgQTjBqCkSNrMm3aRx1xUMV+lycFQrntVNiOOOff1phUhg4OHXkHvUBbuW5iSRwR/k1Vmfap49v8A69TLdDb5bDJxwfxqGWMqp4JB9OlAkijdxkwgkZXPWsqZTtODx/8AXrVuXKhwvNZLy5BGCT9e1DEVJkURHjB//XXP6tGxBw2BwRx15rXnZi4HVAMe+aytTbIzyfb0rN+RtGx534qzF4h0m6LAR205lyf91gBj8TXpOl60D4Tlviy7/mUAdM5wMfnXmfxAjS400bJChQk8e4xx+VbPw3nbWfh7oMUpJaUDzByDuHXn3x/KtYrQG7neeE9LkitC0wxK5DEn9a7OG4+zAoVwT/F9BWXCRaWqIRwOAe/WoLi7kdmVAdrAfhzVEGi2otM7KpJ7c/j0rU8PaYpJd1OOvzfWsjS7GUMHOAACc9yPf2Fa7amLW3fGS/AUdj9aVwNu81NLZTHEwBA59e9c1I8l3KM8k5P8/wDP5VXaVr2+iBDOWbsOe/X6V1WlaWlon2iZNwGeD/n2pgQ6doy2tqJ7khAVyEPX2z/hXO6jqHm3REZAUdPpWp4m1xpkEUJ2AcYz2rmrWPDBmJJbkmkwLMYO0tnB9fzrT0uQNIFj5J4x6+tZzM0cYYA4H5Yq54cTdqKSEZGcY9c1cdWYz2O0tIgsONuR69KnNuu7JB/pU0EQwcYxU7JyGOCMda6TiV9bsgghGDx7818qf8FF3EXwt8PK+Ob5jjjB4/8Ar19ZxjOeACecV8m/8FIm8v4a+HSVyBdMwXoOAM/zqH3NI6pn57xRrbSKNxbGA3HHfpUjxqHJGcHseveiFNu854J98gdv0pYiQ2X5GQPyz/8AWoseZONmKH2kKcAH+Lv39vaic7sgE47duac4+0SAKMAcc844P+FEkJVyCpIwPx9KpGWl7FKWVnYgk5Azkd6WMvIDtJxxkGrDw7ZGlJ46e2elNkhESFw+COSB3pIG0tx8LbYwFPHTHemN98kjB6fTrUarIq7owCQed1SFHOckAHBPfNCL0S0EEY8v5SSe9PHmEEq2QMA47UhURuSpODwepqKVyFbHBPXB5PWkJybVkIm9JWzyMYwf8/54pRKrKAFyf07/AOFEJOP3hJBHGfx/+tTC6hCQRnOMjjvT2IV+pYhyzHcDgDH/ANepFIQkx5DfzpkcvTJOT3/E/wBKkceYXMZ6Hg9CetC1NI/DchuJiFDOS7fypy3hSJhjPsenWkmUEHIy3p/n8KiJ24PAx19cc072ErNhvkmDbtoHAGKkllaKHaBhv1PNRgkI7DJA7d/SpQxZdrDGec45H+f60k73JaSexEs7bD5gJJ4HYinKS+eMEYx61G2MnBz3H+fyrQWOOOJXC8nnPr2/rRbTczcltEqBDImGPA7+9ODnGCcgDpyMdaa9wX3xmPAHzA+1VpJi0hVScE+nPpUo1Tl1ZZjZpTsOQDyM4z1rRKrDa7cAnoSfqcY/Osy1DRgs2AeQM/jVrzF8kgH5h1OM/wCe1NIpyug80vBkZ3A+vTr/APWqKCIq7hiSTgir0SgQ5xlvTHWqd1dNBCCuA54xjnHIpPQjyQfaTCkiRttPQn25qmsbkhgTznP+f89acsq3AY8hxx+tO2+TGGPJP4kdaYKy33AhViPGW5GfzoghzyByefamguxIUbyeg607bIjjcdoHHvR5gr/IuRq7KVGAOD9abCu4NubI4/MU6JR5isC2zacjqD1/+tT7YhmdXHA79q0uZKNpbFq3TzGKk5JOc9K9e/Z4jEnxN0O1yxczF8tyOORj6Zrx+BXLgKRjp69z/hXuP7L+nufijpVy0m5IS67cdSR6/QVUTWDtKzP0v0j99Npg2N5axtz07HGfzNFGkJuv9MD/AC2/ktuA47cfrRUaHfzH5h2SlSd3Y/4//Xq/KyyKVReemR3rOjnBjdQwB7Ef4VYM6Kgw2MYz+ddjWqPi4SfK7j1QiMgnkcAH602PYuVIIPA//VTRcqoLdxnHvn19qSNTICwwTwc1SJaTRYXCE4zk9vamMcMVdgRjvx+dOlkHyKQCTxkfWq7mR5mUjjoD3qilLSxYkjBQYXAHTB4qjcII5ju+YemePrV4GRtq8/KOM96qXCbsjC4yAT379PepltcvDu7aZnMMsXbAXIz+fFfQ37DrovxD8TKvVtPUZ78uD+mK+d3+YFZM/oRj3r3T9iW5kT4y6vCQwhfS8KT0b5x/h3965Zq0bHu4KTdTlbPtqOMqG3cdv50k9uJbS5iGWEkbL7ZxUgy5IPA6ZqSFBvGeV6Y+vtXPc9lpW0PPPgFq0l74f1XTpGHmabeSwrnk7Qx6/wAq9VtGI4Jya8P+BZfS/iN490qRtu64+0Rg8Ehjzgf57V7ejLGN2QcdzT2uTRk6kUzVhY4HFWkG5TjnFYEfifSwwQ3WSB1CnHHXmt2zmhmCeVIrhxkEd6UakJaJnRKhUhrJaFmHIJPBrhPiGLka1bR7SbaUAAnoMHnH+f5V30YAJ7/Wsvxdpceo6LLM6sXtQZlKcscckD64rDE03UpuMdzqwlaOHnzy2OP0+wn0fVo5IGLwOwBkOflBPQfjivS7cuYIy2S+OSeprxDwD4o1nxzqFun2Zl0+OXc7+XywDYA3Z6jA/WvdCgUYXoOgrnwdCpSvzseIxUMUlOBEwJJHalUYJ7GpQuFOevpTAvzEmvTOFWQKce9KTxx1o6AjBPt70zJAPr6UB1A9aNxz2NMzgc85796XI24NA0OGGJB6dKp3OlQ3YOVAcc5xzVoYPsPSpkPOR1rKcIzTUkbQqSg7o5W/0KWMmRVLIM5PUn8KxGjdGJKMCO+DXpIQMRk+1Zt/pCSlyAQD0xyOnevDxGX/AGoHu4bHrSMzk9M1SbTJ98TYB4YHofTitS71Oa+RHcqu7naOn+eKrXGhTQksq5yM4qtY2885TejRgEghhzjPBry5yqwXKz0WqM/eRch2uyp0J9O9SGM9+/rWvp+kiQjamT/ePWteHR4BGRKvmZ4wf8a9DD0ak99jxa86cW0jkcB3MahmfjoDV0aHJ5e+U7W/hUf1rqrbTbWzyYYVUnHP0pJYw+Swzg9a9WnhlHWRwyq32OLGmBWZmOTnge1X9JhMchOOBx9a2ZrJJFYFajgsvKbI4ruUUtjByvuW04GR0p33qEXaD1oJIz71SII2BPPNKp5oOce3pSxgAnAxTaAdGOacRkmmgbfenA9PQ0gv0DOM9+1Mfk81JgUhHHr70AQuvTjr3qLHPOcmrO317Ux079qA6jQeKjfoDnFSdAaYw6nvQBA+T04qE8KSPzFWJMEelV2GMigXXQhU46c0A5B4xT8bev5UgOVyAKCyMp1NRglXAzmpGXOcdOtNAAINPcz2JC2R8oyPao2/zmnA56g/40MucUiiFgdvtVeVck9h6Vadcj0qF09s5oZS6oqiPnnoKQLtJI69c+lT7OD0/CkIx9DTRnY57xT4Q0vxrpkljqtuJI2GFkXhlPqD1/Cvmb4gfCHVfBF48jJ9r0hQXjvAMeX7EevTke9fWrYBPUn+dV7mOO4jkinjWWJxgo4yD9RXfhsZUoO26PEx2V0cam2rS7nyx4D+Let+FJEtrq4/tLTe6Tt8yjP8LZ9gMH2r3nwt420bxrbhrC5Xzx9+2dh5i/hn9RXnXxB/Z6dvtN/4VkUYDSnTpckO2SSFOeM9q8imtrzw5fG3lL2OqJ8wRTtZDz0PtivZdLD4xXpu0j42NXG5U3DEK8O59fAEEqRgAnr6UjyLHG7MeMZrwzwV+0DPZqbfX7d7iBVAW4iGXA6fNzzgZ6Dt0r2PTNa07xNp813pt2l7AUBHlnJHbBHtXj4jC1cPfmWh9Jgsfh8Zb2ctT1nwLa/ZfDFuSu0ykyH19ia2HANJYQ/Z9MtIsY2xqCB9BmllbgjFeT5n2UVypRRXlPzHvVWVwpH9anlOOB1NU5TwfT2+tIpFeaQjPof0rOunypI5q1cSDBPOPbrWTezFAQD70XKSKF1eBHwSQPSs91WSQtwR/CKfeSh3x1471DGo35B47frSSuUN1Apf6Xc2V2xKSrt3dxwcfiK7L4Oag9/4EtoZjmWydrZvovT9CK8/1yQR2b4OCR19DWx+zprDXtrr9q7ZMVzvxz1I5P6CqsQ9z2JOn0pSc0inAPvSnrSIREwxk9qhcZB7mp5Thc4zUDHINBaOV1LUSmtpaRljKyg8g7FzwMn35qHxHfPBpomUBj930CnPf8av6zYXj3Jmswgl27cu2B7ZqrBo866L9llnD3TZJkIyASfT0Hat01oaqyPEfjR46ufCvgK60yPLX+psY4w3J+Y4PH+fzqa6tbfwDY/Cawk2wutyUkz0LtEd2fqzVz3xE0uTxd+0V4X0R5RLbWEBvblTwPlyF49SxFcj+1l8RLHWbqy0nSb1hf6VMkolXiNHBBwG9emePrW3LzNRibQpuq+WJ9YNOXJwMjt/jXL+P9HGq6C7hQZbc+Yo/wB3/HpXy7on7WHjRLhmVdPu7SJQZIvJIcc84O7v/hX0B8MPi9oXxds5reItZ6iqHztPuMByDkEr6jrU+znSd2KVKpQd2jkjZXvizxDpFnEhktIWS7dcfKgU8gkd+2K9B8WQJc6fLx+9iUlVHJxjt/hWn4V8MDw1pGtRRzM13JGTH0BUDO0D3Ga5+wjuRodpa3c7PdyyndJJhn28/KT+Q/8Ar1s580kyudN8yOe8K3Nvc21x4ZkAjgnj822kPVX5JX3IPP4mqWnyXN1ejzUa2ureUxTK3IbBwGA9G4I5/rU/j/QXsZoLi2kaK33jEkXLxSZ4wOuDXOXOvXTTwaopMd5CPK1CPaQJ4lPDoOzDJz9TzxXTFdUehTjdXieA/GHUTJ8SNeAIDh1XA4xjOCPrmsXwvrD6DqdnqcZ/fW8isC3IIJwQRnoQTXWfHXwy1p46k1SJfNstQt0mhnU/KwHXn24/MV55psouZUswQXndYlJHAJOBXYknE9+KjKhY+6/hXqVppWiajDdSKkUFzvUNgBVdQwH5sa6HVPiTptlZyrbuCSpUSMQqg8+/8q8I8XfEq18CaJHYwIt5rUkKB0HKqNu0Ofp6f414ZfanqOsuZtS1Ge6TcSY/MIQc9lzXEsMpNyZ4NLAKo+ZvQ+jPhxri/DfV/EN6PK1NtWmErCOQBhgYGO3c/nXQ6x8UtC13VdOtLtbm0uLqZY1tyBh25UE8/dGRz9PavkRIZpZy8RlGMFdkhyOuMe9eyWMcFp8SfCk1zGZEsbMSyOezEYBz69f15qJ0lFXRFfC8rdj2rwd4am0691O7khKGWT93lgRtA4wK3Li4VCwLqW6YzXmvi3x1qWpR3EFtIbdGxt8s4KnJ4J/WvL9c1O/tjIw1G4D4HIlOD+v0rh9g5as41hZPVn0HfP8AJluMHHNY19OqDBy4GBgV5x8KdW13V/tcd3etcWseAGlOSW74P0x/hXoMkaKhx19c81xyXK7M5WuVtESAg7snHoe1L5wYkE5xSMeOScGqu5Y2ODkisyVruLcXDISF4I9e/XvU0N0WKKzZ4zkVVZA5Ls2fb2pqMN5IyB0/CgW1y1NbGVCQBv6YHpzWNcQETtjGRwSf0rct7kzAJ/Eo5xUV5YBzuUYYgEn1NFhHLzgkkqoHU5HSuevZy+/5tvOPbIzXWXgEOC45JxjtXJXyCW4cDgM3Tr9Kl9Ei0zh/FMa/ZZNwBGMnPeq/wVubme+m01UzbwfODz8u49z+daXiyzKwsFIxg8ev+cmtX4U6XHoWg3M7kG4u5NxPovYfpVq+xVrq9z0We4Vf3YJPQAnnn1q9pluCCz5Y8dax7I+fKD1C9D+f+FbhnVUVFGABT2JL09yIIj5Zx+VZrTNcuOpPQ1BJIZgQDuOBjHWtbRNNDKZSzYPGD060eYGp4f0vyW853yOvI7fWmeJfEItlaCMByVO1AeSR/Sl1zxFFpNmVT5iBgIg5Pb8vWuRiSS8mM0x3Mx4B7DnimA8MZpXdwRuGTnp9PwqaOM7Tg9OlWIrJlGNu4njHpV210tg6hsjHOO2agClHG0ny7SQevp/nirmltJBOpXgBs89MDrUly0NsGQEFzyPz5qml2HkAA+QdSP0rSO6MprS56bZ/PErjgEA4+tW8AAg8k96yvD8/2rT42J5AxzWui5JJ6V1WPOaGqvyk18f/APBS6UL8P/DEJLBZJpT8vUEbecfj2r7HCDHQkCvi3/gp3di38N+CkjQu7STALnHXYM/hUyNIaXPgjzgyBMcrz71LbzGTMTAg9f1NVpVUFirZ5Az6nmpbKV1mAweOM/nUJ6nHK1ncuogWQhefcVKkiI53ZJ/z/hUO9Ix8uQ3XA69+p/Wi3V5AZP7vOfbJrVa6HO9roW5QnDYAHPSq8jq8WcEngY7ev+FX5As1uQzYY9COM1XMMbygZwVBB7H8v8/ypPRmFnNWZRMhkBQZA6E0p8wxsuCSpxntj0qcWxSQnbgnHXr0/wDrUTnKOoBBBB3d+/SpOmFkrFeCPbGOTk49j1qQxpKoZgccg/maIkMsYB4PGSP8+1DKTIQAQD2Jp2sZ2d73IQCmVzkAfU98UCFHUkMQRg/TrUxh2O5ycYxn/P4VCsO5SM4xR0Jg7vUQHbJ13E4579D2/OrluyrKVYlWwOAPXp+gqK1hyxBbHQbh261dWBEY/MWPTdjqPrSWmp1e7ce1oXBkycHj371BLZjcVByDz/n860ISJrcrkA+/X/PFQLEqlvmyOgPTFVbTQ5paSuZuwh2U454zURUgHJyBzn86t3YCZCgY9evPNV4lLOc4xwaVh393QEwDgAE8HP8An61akIK42gBeOtV4tj7uMAH5fUjFEk7KoIGMkD1496OhnFe8MkIaVlyTzjj39KYAkAKk5b0Ppnt+lROJJW+U4PqOwqVgVA7tgUkzrcb27jocnPfkAZxVxX8uI9AfQ1UtTGcMRlun8/8AD9aeJGy4Jwc9jxTuhcttGTtcEQhPvHOeOvTNZ00wkYgtyePp196txlWVyVyelVlhXcRjDE5z6jn+tTr1Gtnyj449rHkBhgZzUs0e0gbhkdhSzZjJYnnHUUyNHbMiDeerDvjP9Ke2hhKLerEVhECwXDq3H15/WpIgJQ+WJYnOfSkYxSoVByQcZ6c5qaCJULKTk84PX1qzZJW1FDsIwqkhQcfWowrGUqQQMYB/z9KlVTFhyAe+O5FSySiZGK8YHBNBHwk9mCnBOTkfWvoj9lm0aL4l6URzu8wn0IxgZr550tPMuVeQ8DAA4r6b/ZQBm8fBMKXiiBQ45zk/4/rWi0TEo+8pH6E6CDJqNorMVxbYGP1/kPzoqbQLdf7W8s4Zkjwc4zjAx/KipudVvI/KeNiqOrfKcgbscVYdFOdrZxx6f561Vf5YpPMJ5x26c1PYQqOcnaTnI7f411nynKr27iiPzI5QDgjHT1FXrQeXCUIz0+YnuM1XyqSEQqDn3OTyRUhZ2gJ5wD25PU013ZnKKjLlRYkn2YAQjd3+lRmdWBJbJwfaoY3B2/Nk4xg9aqyYhI3vnLYxSuHI1EuxySCEnf8AMM8de/FQO0jRuM7ScdelLBOJlMZyhGRnHXmmTh3QoDyBxnr3/wAKbdxUly6sYIFlhIyMDkse1ez/ALGU3/F77ldxIfTyoPQcOcV4raAxB15JJBPt1Feyfsfv9m+OcUbYLy2bnJ9BngfSuertY9zL7Od2fdBTy2Kd/WlRlQLwcjmmMu+Q8kj19aduVSNxwen1rlZ77dtEeW3zf8Ij8drS+K7LbVoRA7HgbsnH8q6T4hfEa18H3n9n3aOiTKAs3G1QT+fpVb4yaQ134ag1WBQLnTZBcA45wp5Ga8l+L3iG2+KHw2tNdtUaGSGRIpA/DDHU5985/pRyc6aPLrYtYO0l0dz0CxW51CUCOXZuUMpPfuP6Gu28B6nci/TTZmbzY2GGPBbGM4+v9a8L+Efi9VsItHuSxkR90byNuck/wg57Y/8ArcV9K+CfDjpcLqd0mH8vEYzk885P5CvnaOHqQr8t9j9CeY0cXgva23X4ndH75A4HTilcb4pEPRlI/Smo3zEnqac8qwwuzdAM/hzX02x8bOWjPOfh/qX2G9l0eCJkZrqV89NqA9x79v8A9VeoJncea5nwxZh73UNTdUTzX2Rk4yF5/TvXSb1DHDqfoc05Si2Y4OlOFJJkhWmkYJ96cMkHJ59KazgZpHZYYTj6etRE5Bp7HAP+cVHkHiiwgUD8aQkfl2owQRgZoT6Y5NBV9LDhlu1Sx8+gpgOB3H9acpAbpkj1oBablhO+alXoRxUanPvTkbHHWi1xXH+SsgIZR9cVGNMt2YFhjvgdKm3YNPU5OKylShLWSNY1JLRMfEix8IoUdqd+dNBpeTn+VaJW0RLd9WGMZ5PvSADae4NOHAPf2ppwPpTJXdkbLj6UzA+tSE5Yimgc/ShBuJng/wBajxwPepCO9NPajYYw5BxSL3pTwRmlC555FP1AFOQev+NPXIFIoweacCeRSHYVTnP9KU8jGKQHtTlyaBDCoxTNtSsMim/pR0F10ISuc5qFu/pVlxVd8kE0dCrERHJz2qF8YNTMPlPrmomPX1/nQLqQuDn1ApqnEZI47UrjJNMJxnsCaAEY8Z/DmkAznvSH5gcducfnTkHFA9NxwwuO9GcD1zTh3HakIz060CItoz1J+tMcc8du9TONue+KjJyM9KAV9bkDLz60x1IAPapWYc+vSo2BbI7VWoETR5BPSonHy8dKmK+lIy/Ke4FC0ElYqY4J5B9q53xl8PdG8eWJh1G2AlQkx3UfEqHpkHr+FdKwIJz16UqRtzk5FXCcoPmjuYVKMK0HCoro+UvGfwg1zwLcSTGJtS0wqSt1CuNgweG+nqKt/BQXN38QNCsommS1nuAWRMhWGc8+2AT/AJ5+pBGkkTo6h0IwVYAg9c5Bo+GngLQ9L8VarrFpaCOcKu1ScqjHOSoPTPcivTnmUp0XTmrs+cocP06OKVelKyXQ9QlGBgDpxVV2IJGOlTs27nrmq11lVyK8E+0RVmbLGqMz5yPSrkkgKE96zJpNmTwKBpdStcPgtnj2rBv7naSD061qXkv3sGucvZ8Fh39e9BSRWeQbz6ZqRD82QeCelVVky24etWEbYM/jQguZfiCbMJQE56YHen/s8XDReItbSQ4MrlQv0PB/HmqGsTtO5UDLE4Ud85xW74GsE8M6nZlB++ubhTIfc9QPpWltDLm6M9xI2gDHNNp8nYUxmHas0UhuCwPc1yXjrx3ZeB9LeebEtyQfKhDAZPufQcV1yHkZ4FfMP7TF4/8AwmUFmGxGIk3j1BJyP5fnW1GCqT5WdFCHtKiiyST9qO/t0kmuNIjeFQSHhY5zzkbevau38L/HPwz4l8Fz+IftItI7bi5t5mUSQt2UjPfjGM5/OvlTW7hmYJwQgxjp9OK5FtKtZJHS2UwSSuHIViA7DOCR0PU9a9KWFg9j355bC14s9X8PeLZNf8QfFD4gW4ZEit1srWSRsFeuR7Ywh49R3r5q8VXTkbjIzu7M5Zjkksckk+tfSXwO0aXWv2e/iDEEYznULgYxydqIRx9BXz7d+GL7VLaR4ITObdd0/lDJHrxnt/nvU0bRcrswwns6cpqT12MfwvqRsr9F2M8lwRFsjUsXJ6DH14r3nRvgr40a8ttR0uzuNL1iPa0NxINoj5yPwHuD3614Rocd1puv6ZqdpG3+g3MdwGYEHKt8uD9cdK/TPTbqTVNLsrpTtWaFJMDnOVByPzqa9SSaijmxlaUZci2KukDUbTQ7Qa3cQz6mkCrcS26FUZ8YYgEngnP+Fed+Nfiz4f8ACDTmSWJnt0YlY3BYt2GPU8fnXqotsvhhux1z3FeEfG39nSz8TG81jSd0V82ZWjLkLIe4Ppn1rCjyt2kcWH5ZTtLY8xuv2kNR12znmsrOKAo33p2yy9cYHfr2Nc3qXxm1azm+1m9juZ3XbxEAAD1H+fauXbwtFZboXly4BV0PBRhnKsPUd6iOgwrAY5Cd68hh+deskktEfVQw8OW6N4/EJfiBokmlavPHaPEzS2cyqEjBwdyNzgZxXM/DKwTU/GNumcpBuuHYDKnbzwfqM1oeD9B8Oal4isLHXrgQ6Y91GJpWyAecgE+hwOf6c19e6b8NNG1rwT4nnuYLfRbS3ieKxvLd1QFVGQQcjg4AIOOh9qwq1vZNRSOatXeHfs0tz5J8WalJquv39y2AGbKrnoP8ismzLONmCwcgD068Vr3Gjyal5UrTxW4YkK0siruXJAOPyNbWgaX4c0m48ie7bU50XzGtraXcxx6c+1dClpod0ZxjDQ2fB3hO3gj/ALWv5ljsoVLPu4XIPH4/T/GtLwrfSapdXerXEf8Ao1wxEGTz5Y6Ej0JyfyrB8TeJ7/XtsUOmSWWnxkCGB1wOnJIzyfeuZ1bVdQhgCzXDGLdtWJGKgZB/nxWT1TucNnJts9j8PR/8JPeXEdvMiWy8S3LHiNTwcDueO/v6Vw/xS1XQp7iKw0GV5LlJPKfOSXPqD781yd1q2s3WnJa2sk8RB+VLXKls+oHX/Peu9+F3wruxPFreux7DgGGBhllPOGJ565PP/wBeuCo+RNs82s+S8mzuPh5oTaB4atoSpDKN5LnLZPXJ/Gupcf6FdvtGFUYI65zSOqx/IMAen06U6bI0+Y5wOMeh4rynrdnlbu5k/aSp2g7gB+Xb+lQSP83PTk88ZqB3fcWGTz17HrUMjkcnke+c1m2CVrltZm8o4POMU9ZCyHJxgdvrVIZRQQSOKljm+b3Hr6U0QTC4MUgIYr05/wAa07a8+T5sn+dYkjDIYg5HepYbhlwwIxjp/n8KL9AJtUt47mPKoCew+lcXeIiXUgwCBnp+Ndrd3Sy2/mA5cLkqOTkf45rlNXK5aTBAx06YoKscpqumSa5cJa2sZlmkbaFGR+Z9v8a6p/BMnh7SoBAWn2IPNxztPfA64rc8D6MsNudRkUtLMcxk8YTOAR9cV1TYQEnnrnHcc1pYnmV7HF6efJswQBlu9WRIemcH1/OjUGDXEhiAQHnaBgdaZaBnYBvmPv8AWkWaelWxmlBwAAMk+/atm6vUsrcKRtB4yPb/APVVW322Nud3ykqPmH+NYd5LLrNxGI2YRKTluoNA+grTSatdeay+XGg+VepPX9a3bDSDNtAyvT2qTR9MVdocdOM9RW7Ne2uk27ySMkaRqSzN0H4/hQkGghsrfT4N8xAA5yQM1y2teJozMRb7QmABjg5zzn9K5I/FSLx7rl3YaZGWtrYAPI+QH55x7D/PStaHRwGEjgttBHNFraCKpaa8cs+Sevsc+la1o+1NhyD06etQrGUUcZA5+oqZAqjfnn09KSJaujuPBlwsscsROXjIOD6djXXwqME461wXgi5X7e8e/BkXOPUD/wDXXfQr8uecnsK64O6OGUbOw8qAo55r4j/4KXS7ovBMO7BxMRn8P8K+3iOMdTXwn/wU3ult7vwYrKS7K23HY5PJNKWg0rJnw15axqed3J4/GltZQrHAJIyc8+9QyMwj2OcsvBYcAnntT7VjwV+U/nSik9TzZpt6FyGLzmwWII6k/jU1tK0IZQS+OASffriqtv5iyurE7vT9f8//AFqdLMBg9+hHvnFO9tjG/vWJ3lK4ZTkjnHvng0nms5d3JJPrVTzWILZPp7elOG4wAFif8/8A1qN9S4qKbH/ai6EDt69KYXXYWPGP50yNhCmRk5/Sk8/KmMg4JzmhaGer2JoWLcdAOeev+eKhkkck7BgngHNNY7EJBzz/AFoTc5HPHv8AU/4ClccIuK94TzJSUXJ28g+5qUAE5z7HHfrTG+VgGyM9+vrTwuwnacg4zST6M0UeXVDkLxnIBA6fh/n+tTqWeRSrAgHJzwMVR+0MXIJyDxn0pxm8uNgCcf4VV7FR5mro1Q+E+TG5eh6Z96aMKTkgE8/5/Ss6zlM5I3cgjg/X/wCtWttxhwMg8Z49/wDCmmZzjzPUqXEhK7RyBzTdgRSR95gR61ZuDtk5H9f89KimQGBypIal6ijG6dinAwWMDIKjI29O5qOW4WMBmO8Hj6HmomUr09ufz/wFK4DqgYjPPU+/WlbcIRW8iW2jYsCWAHUH156/pVg4WcZ+YHknGR3qG3iZApyCMf4//WqyyxsmHznGeOOnrSXmdCsndFO4QRxgqQST26Z/P0p0ZTadoJdfvA9T70kcn784wV9+pH+eaWKAjc/3T1HqanuJ6sktpAQdw4PQd+/+FKyKhLk4OB7/AOegpEkCqcnj1xUFxcclcHB98+oqr9yaaWthH811Dgk9hnuealtVaNPMBy4GMdB3FQW4MquvTb/CfSnNPJI4AP3RkjsPxo1WpcrPdj1YRHGMfU/hU1rJ8pBJB9fXrUW7bGSylyBn0pIGaUFskDpj0Ht+tVfuc7bexZV8AjeSDx7d6sR4ZSCdw4FUozlsv+BqY7mYAZI6frTTuJO6uzRsGy2FOD69u/INfUv7GunO/jue7Zs5hRVQdVG45/MgV8uacqvGY3DFyQdwOMYr64/YoiP/AAkF5JvDhdgIA6e2elWtjWLTkmj7v8ORiXxPISSQkO1yPXt/KineESZdavl/iVug4I4FFJnboflYIhJG6nnjGe+afAiwxhB973/H3qwLfCMuNuemOwqpu8hiCNx9a7F1Pjuaw/Do+4EDHcfjUcl4FjXJyM8n8f8A9X51GZgwZiBjjpzxzSymFYlYcHHQ8VXQyUuaV2DXscMhC8lhxmo2IyWHIHOCccmse+uWe4Coc9t3XPXinlpVXqSO/wDn8qV+hs77Jm7bp+7EjMA2SePTn+VI77iRnJHesmG+YNliSOn6nrU5vGc5RcD8weTSvYfS6RoQyrltwznGDivT/wBlu5jt/wBoHQlUqxlhlXIP+yeP0ryRriSRD/CBjkYz+VeifsvsYfjp4dlMWGaR8yY4I8th/hWNTVXO7BS/eJI/RB9qM20FQelMaPzYnUnqMen5GnScueMKD+lORgGPXArlPpJPucbb+K49W1fVfBuqwtDdtb7oJHxsuEPGAc9RXmnwQ0O21DVvFngrU132wVgoPXOSDj34rsfjd4Ou72207xZoayDV9GYyHZks8fJIx3I6j8eDzXDWXiaHS/iPoHi21KLY6mixz9jvIG8Nz1zitI7Ox4GIipVoqe1/wZm+Ifhxqvw61SVWjd4hJ5ljeR8rkHKqx4xgAdfevpX4M/EiH4i+Fw7x+Rqdp+7uYScnI4yOe+M10IhtNVthHPCk9rKoO11BByK8o+AFqNC+JvjfRBEYkikLRgdApY4/n+tJRTXNbU6FUlhasKKd4yv8rK57wvTIGDWbr1w/2UW0Kkyz/Lnso5yas6jqdtpNm9xdzLFEOOSMk9gB61h2PirT1sJtR1G4W1j5KrIcsF7Ejnrx+dOz6HTKcFLlbMDWtQu476LS7Y8RLtlf/a69Kdpsep2eoCLYHQHJkHAHpx+H+eK5zUvil4bsNenuIzNcl2DmWJlAJ2gYIPPYV3Pg68XxbaG/gt5La0LFcykbm6cgdP1rwKtHEOpfofT0cww06fsadrpanZWUrT2UTOcsVByfxpztyevHeiFFgjVEGEUADHoKHOCRXuRTUUmeZLVtrYjk4xjoe1R55yM/hSuSOO1RhQ2eeeuKoz32Hk9e/alXBBz16UgHB680o5JzkH1oAeuQoGc9qeq/MM89KRRkEVIimmtQ7kqY9eemKcg5IOM/SmqTjoMinKfxFMN9SReD2qRMEg85qJRmpFHvS6B5olXHPBx6044xx+VMHFP64xSL33Aj8aYeSeORTsYyOSaZjjHSgVhhALe/rQBinEHp3pvQ+h9aoLdgJz7004HankYA/mKaealjGEA9aUL+IoI60LkDk/nQLcOh7nmgH/Gl9aatHQY4HNSRjI9/SokyD9anQZU88+lACEZphGKmYc/So2BJNNCRCw6moGXOewFWGBqB8/SkMgbqeM1AwxnrirDjnGPyquwJJx+tNIXmQsSu4dzUfbluM05ieT1NNOR349KQeo3GG4qRSAe30pFG/PtS7RuPYCgY5R+8wT1/Sgjr+XFC54qRQW684p2JuRbSW570x1HNTnqewqB+RikWtUQbRg4pr8EmnlcZGeKaEA6npVE3I2XOT2pCo5H+TUhGM/yo24ByTRcqxWZMnmgKFHXmpWX8Bmo2UBSQM5ouCQpwq8cnnium8J6XLYQXFzK+DOoPl46Y6ZNcyhAuraJsYZwD9O/8sV12ta/baBBAknzyzMEjjB5Pv9BUy7WNIx7GlazedCDnnuKa+Jo3Tqf61iR69Fp95Ks8gVFTewHOB6/r0rQe7UPHJGwaKQBlb1B6fzrJqxpYzRceRcPDJwR69DUN0QB0yOtS+J7PfFHdQgluuR0rFttXF6hjf5JUGCOoPuKW5a2IrqUgnnAx07Vzl5Llmz/+ut28k7A5Pr+NczqBCzn0OOaEV0YyIcjoR1/CppLjapOP/wBVU43IYkk46cd6bcTbY2Ocd/pTirGbF0+IXWrAhcrGC2Tzg9q20uPI1TTpSMhLhC30zzx9Ky9Aib7PLdDjzTgZ9quSsokgLkgeapz7571qc+7Pb5Wy4xyCM00Zp2BtQ542j+VJuAFYmy0uNYkEVzfi7wHoPi+dJdV06K5nCbVmYEMB25BB7mujYg0xl8xSB1FUm1qilKzuj4/8b/s7+ItI8Q3c2mWRvdMcfuvJfJAycDB/Af8A165/wN8BPEGo+IFvNYil0jT7PMjrMuTL/sivtG6mMMLMTgLyfpXl+ta9feINTubG3RgiqcfNwV5/zn6V3U6tSSsenDFVZpRucN+y9FD/AGd45sGQGBdanAHYqUUf0ruvBXwm0LwfN4hmFvHO2rTu0m5QcRsMBPw5PFee/s3PJZ618QLMkhEvkkx6Myknp6gD8hXtTTBwR0rln8TOGu3Goz5g+If7Ptz4d8caNLpFq154evb+ITMnLQLu5DD0z0J9q+odqW0MEKABIlCqBxgCoiWfgZx6HkVGY2YjJ69zScnLcxlUc7XJWuFDZ/DiqtzeosbAqHAz16D3qT7KTkHOKWGyG7JAKjse9CYQdmfPnxJ+GfhvxxdTzWNz9kvzIvmLDgGQE/MTyPU85/PpXCar+zvrkcoi025MsQj2oJU3EcnknPX/AOtX0L8QNE07SIHn0zRy+oySi5Sa3Hzq4z/Fg/KRnK9D6ZxWv8P9JnjsxfX4lW8ucyus5BaP1UDsB2ArrVaSWjPTjiqsYpRZ8M6r4em8C6tdaRPGZ723VTJI5yvIzlR6/X3rIHivVbu4itL/AFO5urRpt3kNK3ljPB+XPcAc/Suv+L+qtd+NfEs7MMreSw4A5+UkD8gBXkt3JNDEs0Z+YOAB3yTwAPfNekkpxTe59LTgqtKM5q7Mf4lTXlnrN3D5kiWyEbcdOeuPb/69cZ4b1y+0+aee3vJIpxlVmXhlGex/KvorxB8O7fxo15pRzBfR28csMhOCJMcqw9DXgGreE9R8KajNBeKIHLEMg7ckf0qFLsc7ktUew/Cn462l1OvhPxm0kto5zBrTsA6Sdg7cZHuPx6V6Ub/StHvJ9N1mzFy6tmK6VQd6k/KQenHHT2r5Eu4VQN8pcsBj5SST7fpxXonh7x5e6roGnWGoFpLqyG1J3+8y5OAT3x0H4Z6Upa6nM/I+hbHTLXUrc3WkSNG4bJONrD8Pw/8ArGtzwz8QrjT9UfR9VjkCBR5dwxzuPPB/LOf8nyHTdeu5NPS6iLIeBlScZ9c9Pwq6/jNNYjkS8cJdIoCvyPy5rhqRUrpnLUpOasfRq3qTt5qndxgHpj0qa7nVdIjUtyTge/vXnvw58RPrXh1DIf3sXyPg9Tng/jxXXanNm0iiVypVee5z/wDqryHpdHkOLUnFlHzyG2hjgc+w+tAxJIw6joaroMq3zkkcewpsMrBjnODUD1W5ZDHDADBUcenepIl3KCTyefzqs0oBOCcnjOKmiYyZQfn+dNPoQ+5MIwTnOR056USgBCuD0J+tQtLs+UAnH+NM+0KC2STnsadxJFZLg2zD+IN29Ov/ANaq9yy6hcLbjgSHb+ZqRnSeX5T93jmtDwnpy6hfT3EseYIjgMehb2/z/OririlomdTFbiKJIoxhY1CjsMDpUhKgYPI7ipSeOnIqA9zmtTn87nJXyFL985C5JGemOat2MHzMxIIHT1NXNZsxOiyAYdMAgdxVLeIFAY4zg+mKxaOpPqOv75nQwLkk4BI54rW8P6ZHbwNnJZhnNZenKLi6ZuSM9fWt64vVtgXyEBAHH9aEO9y7eX8OmWTM+BwMEnBryrxj4wa8DpBuuEQjO0nHPqcduv5VqeIFu9enEaSMsJIGc8Dk5Iq9Z+D7d9Jk03YUglBDeWSD15JPufX8auPmCt1PKfBWoS6HrF9NZWcZe55l+Uk55AK+mMmtHSvHera18RtP0mMFLaWRUaPbzswdxJ9uvHtXo8HgPT/Duj37WluVlKZLNy7HPAz6D/GuLj0K90W7HiGPNqbVskSLgsOhx7VskndmqjGSbuemXdrDazNbmVSU+8SRkDvn8KybTULPUbfzrW4jeINjK855rg45r3U72/IfMc+T5rseBj075/8A11m2PhO60m90m0F4z2yTGb5NyjfycEZ7j1z39DWFrGPTzPZvD9wNP1WynU8NKEYdsc9/w/lXrgZSSy9Dz9OteLwfuxFIv3lwQfQ5/wD117Fp032mzhmHAdQR/I1vSeljjrfEWY0DEg/WvgT/AIKgTbfFPgiMcBYmcjOAeXzn+dffykBh+Ffnv/wU6cXfj3wxajAkisllGTg48x8j9B+dOZMdYtXPiuXbvOef88Clgfex2nABHHr70kgxHKTweMH2yaIQYkYN1GDipj1PMmrOxZhjaWRmZ+uM8f59KspbqqncuRjr6+lVrZsSEA5xVqTc0ZIIBHHPeqaOUroNsroQMY/Snz4hQrjtnj/P+c0sCkAkrgjGSKiklaZSp4P+f8KpK2rH1siEyB+v4H0pGQxKM85GPw6UihVbHT+nWneaqJt3dMH171KLjp1FRCN5zkcf1/z+NVhKTKBnA4H6nNTGYfwDI9OvrVVtwmBx1OcDoPxob1NUvdbLpuBJKQBnIx3Hf/61NkmCEgZz6d+tRxybS5IAI6fnTdrzyseMDv6/5xSeuiEmrWY9drxkrkE8Ee1PCDhR8xx05p0OFJyODxnvmnq6gBiM9txp27mUZO9hlpFsZ1Ug/WtSEgBUZsD0HrzWa0hEJZQCxx/XrTYndCxkPXAB64NF7aGm7uzektw0A3EEHjn8ayrgPAHRGJ3duoHP/wCuphettKq28DGTnr+FV7qX7RAxJwV5yMfpUtroU24O6KsjEAjIfHGAOTTFmDfMyYI4yc1GkjMzkt8oGc/gc/0pTiUhguMcHP170J9GZyabsXrYwo+VUdMHHfqBSwAGQoCSMY554+tVohhWxkDI59T0qXaArMG5A/rVaDi2iTycYGO+OOMf5xTb6RVuHRBhONuajaVyjDJJ9en0qp50gY7+G/M96i25q72LcfKnJHOOe3fmoZjsQgkEE4pouDAemc9//rVJNIXiySG+n1/+tT6GclyWaGAglSpxn8+9NiuWV9q5IPpwe/Wo/MCuAMlVH+P+fyqSKEMdy8Dg47/5/wAaYltdksLGTOScdM9OasxsIonG0OR1Hfv/AJ//AF1UIeFiqk4PTj605VUjdICxHQ0ErzLMcypkHkeufrUkB8x3KnBxkAVRjA3uOx7n2qzZyMZCBwOmfz/woQ7JPQ1tNEqsMHjOMHuetfYf7D6yS32qyyoEcTIrqDngdPzBFfIWkybnMZyRwSR1/Aev+Nfa37ElpGqanc/eQzoGPXJ2j/8AV+FarVFQj759r+DoMaxft1Dycd+i4/pRTfAK77q+Y8hpDgZ4x/kUVNztsflLqWsiFDGMOegPc/5xWe180qllHIXJB9e9Z13O5lzuyDjAA/z/AJzUUM4cOu5kGMHHfrXbFnyD1s0aNvev5bFhyvf1GSaSS4Mqb2UgHp6DrVJZWigRMZC8A+2fSrMsvmqFyAeDk/Sne+hjytSuimIick9PbsM0puZIFZV+cHGcf4UwHzEkBY5yBx35NKFRjtHGOAT7VNuqNIxu7smtpHJ27N4PJz0HP/1qmR/IAOcEcYP/AOuo2YKo28AHPB4PWnPiViAOw9c96PUt6PQnhlkkjIZSQRgnt36V6P8As9zm3+Nfg9iSoaYxlT0ycfzx+tedJDiApkg4H+etdz8GrqOD4yeDdrEEXiA+nUDn9OtRU+Gx3YKLdRM/SaVv3zgcgHH60ijDEHkHsO1NdmaR8LgZznv1pyPu5xXGfStatMlQ4GMhg3GCMgj3FeNfFz4PW0OnT67o8JglilE8kCH5Rk/MwGe/PT3r2SNcjPp3qxNZR6haTW8yb4pUKsp5BB61UXbY4MTQjVjZmb8IteXxN4G026I+dMxMO/HH9K534d31rZfFXx5qs0qrBHtjL56kHn9cCo/g+o8Jahr+hyMwit3eaLfz8vYj8v1NM+CenJrGp67fyKZI7m9d2VhkFd3Ga0S0Z57lz1aa6q/+R6Lp2m3HjG8XUNQiMOnI2be2bq/ozfX0rq2srfgGGMqOMFc8DpT98cIJZhGij8qz/wDhJdMMpjFw5cYyPLPFZSqRjo2e/SwrkrqNyjJ8OfC091JdNols0shLOfLGGPfIx7V0EEUVtbJBbxrDEmAqIAAAPQUxJFljDRNuRuh4zSsSpwRgVSd9blRpRpN2VmO3YOSc4qPfkHnnpTieTzgVGcqxp3F6CEEHmlRckn9aFAOe9B4znkUm7DSHDPc+2aXHQ9RWfPrthaT+XLKQx9Bnp/8Arq/bzxXke6LJUYOSMAjHFQqkW+VPU1lTnGN2tCVBhSPpUqkY6U2MYyOtSqM9a1RkKvPXvTwBSADB9qX1pdBaCqOvapAQTxUYIx60LgenFMpW6FhBj3xT6iiyVGe3NSnH41I0NwTQDjmlORTGbA61QeYEYyaYO5pwOKAPl/z1qRIa5OB6UADApcc5o3Zqh+ohxj+lNzkmlYkkjmk2nPvQK4foKTHvScg4/WpFXB5oC4Jg/X1NSoBk9DUacZ7mpEGBmgdxf5U1umelPx2prDnNLqCdyFuM1BIcg9jVhsAgcZqu6/kaYyBhzUDgZOelTSEgn8qhcgDHUn1oF6kBHHHP1pGHy8ZJFK5bJB7UjH/ClYLjVUqOOAeacTux/TvRnHbNOUZUHpTJHYJA6Y9BTkGMjOaAuAf5Uu0BSQMnpz0FHoA2TCgY5+tVmBBI6irB5GP51CQd2aBohbAGcZqNl3E1K69eeKjxgH2pIettBDnBoPI4ppJ2nPHtSg8E02CGY7etB5YD0o3cUqk8/wA6DTct6fY/2ha38awgzKoMbZwcfX65qDVLSKfX7GPU132yQpDCN2VVzn7x6846n/Gltbo6fdLdCTyjjbubhT14NYniT4leFPC2qu2o6hLf3My5KQAOqA9QAOBj3P6mqSZ0LRFbx1oV34a1zTdR0+3lktpW+zTIhLABuhIz046/X8e0stVWS3jt5VKTwqA6ngj049642y/aH8MS34s5klhtAo23E2QfTJB9setdhZ6jpuu6ja3+l3kN7BKDFI0TBhjqMjqMe9Zu+zQmbkIW9tDE4yCOB71574h06S0vj5OElU5B6evSu+uc2xDKPlrG8TWsd/bCdfldTk+4HUVgwj2PPo/EhyYrgFJlyDxxn2qjd6ik+5iwLA9fXrVjV9IF4HdG2uPQ4zWGbGSPOfz9aRZoRz+YhxyOOtVrqVuBwTn+uP61VR5Y3xjAHb1qe3X7VfWqOePMGR0yOuK1SMpysdRZ2q2lnFADwg59Kj1JgLRgp5BX+dW5WUSHHA5GB2FU9RUG1f14P5f/AKqrUxPa7VxLYWkgOQ0St+gNKcmq2iypNoGnOh3KYUwfoBV4Y5rI1QwLz709AFPtQeDSA/hQPbc5zxpM1rYSIgy02VGenvXF2kaaZohuPlinlUmeZ/8AlmuOgHr7V0nxO1CKxbSmmmEELGRmOM9AMYHqc4ry3WfEEvjGxGnaZbyvIdw+VCB7Z9unJrtpWcVqdtJJpanD/A/WUtPjN4w08PmC/iSeJyMbmUHPH0z+Ve/xW8hbpjH6181S6PP4c0Lx/eT4tNV0Zre4t7uPBeN8HGDjOOxB/vHNcr4a/a18ZT3g3fY72OLCvFJEE3kdcEevGMGnOlzycoFVaEq05OGx9keTtGPwNOSMAe/rXH/C34qaR8WPDpv9PJgvYG8q7sZDl4XGRz6g9Qa6xmIyAcfzrlemjPOacdGPB2ZGMg03IwQO9NyRgjkimscnnIqg1H2cSveIGOB69axYNTuH8R6ms4WO0tl2q7EjJI4H4+3t61sJwcjPPcVk3+ljUb+R5LgpAMMYxjBIPGauLS3Oim1azPh74x2BsfiHrtoyAq1wbgnu2/LAY9qxfBXhizv9SF7fMItPsGWadj0bGSq9epIH+SK94+Ofw7tvF/if+0tN1CK3DMkF5OSMIAD0P94ggAH2rkvCng+HxP4pufC2l7J9Itwraldj51PohPQsQDx+depz2hc+j+sctBJHK+Df+Em1/wAeaj4g8P6FJqulEtHIZSEBHAG05HTnpVSazh+JN9qr6hoqXLaR8lw3lqTDnJGfcAHt2NfVVlbxeDtEnsYIVgtLaJvKCDGQAcZPcnr+deB/slX6a74x+KFxLtaKbUBGY25BxkD881xKq7NnmrEPWR5L4q0X4facnk2dyftagb4lAO3jgAds+mO9c3pXh9bi/Z9P066vQUIRIYWbj19Pfn+tekfB+30m1+M/xRvL+CKWK0IWCJog5U7iPlXryVXGMdq+h9J+IWmppdg8VqsMs29fs8kYV0IGPmX+tE63LoW6zUbo+YfBmmXbWD2N5bPBHLJ8iupDdx059P8ACtjVvg1qZkil0+4glDDLJKSrE+g4969in8PW15qDahOo8485AxxzipGh2qMDpxj2/wAa4HVle6ZzyxDvdHm/wx8JeI/DGsS296ivZy4I2uCFIz1P0xXo2qSyCYhhjtx09P8AP1q3psSi7U9ABn8v61X1QYuG3sCcZGTz+Vc0nfVnNfmlcpKSqHnOe9AKqu4nLZGc9R2H8qhuLhY8c5PoOMdqpPcmV8A4A5J71Gw+ppxxbwWDAc5+tSSTCBCdwJ7Vkx3UqEoBheme9NdJrgEhmI/SqTIavrctSXxZsgZA6/5/z9ajSfILFs47fjVTMkIZeT057VGm5wcg460IdvM1rYRhWbje2APQnt/Su602zisLOOBAMryccc964LRoTNqdjC2Ajy/TsTXorZ81hnIHH45rpgtDlqO+g9iNpJbAGOKgkfBDLzxjJ7CpGGPUe5qJzhhwcf1qmZp6EMwQoxc4A79ulclcyGS4LLz0Ax/n/Oa6t03QuORkdfc/5/WuZtYsXkzTAiOM847HtmsXudEHdGvYyi0jDZAOMkHp+P5VlrJNqt1IZGIjAyq84zz1/wA//Xry3g1C52pkRoeOcV0WjacGIRVJfqcdACe9FiyfSNIeZgqJkDqx6DrXTW2nR2qAlQSDnOajku7TRrOUlwAi7mAPJ+nvXKv4tm1Z5FtsogGc+3oaaQW6mr4s8Y6X4U02W7u5UjMfUOcE+mPevnrxB8SJPiEBDA7JbSThPLUgkgnv19RwP5Gu+8aeGZNY0RLe7fzEuWEYwQzJnuc9+e+elYuu+BLHw9qOg22mokN7LKST0AUKRlj755rWMe5Sibnh7R7fz4rV5kEuANmck45/pWzqtnDYWUpRVd42GDg+tchdeKfDHge8Ba5Go6wEYF42O1M+gz3x1Pr2zXPv441nX3hlFm9tYXMixwucbpRnG4ewHcj1xmoceorN3PWllMo2odowOv05r1vwXN9p8MWLN1VAp9M15Lp1s5TbImGH3RnJx0ya9M+Hcn/EnntywZ4pSCOcj/ORVU3qctZaX6nUY3MB34zX51f8FL2Vvi7oGen9miMegJMhP8xX6LA4I6DFfm9/wUjnEvxw0lDnZFp4Yntn5+D+lXPoc8Ze7c+PWDK5QnIx19ev+fxqSBzNEwAIA/xP+FKzAAnBI9D9SBUsMoA28ZHXPrUK5yVVdjrZSsmc46/1xV2Mq/ytgnOMdhjpVTlTJnAC45/wqSEpI5JJyMcevXrWq7HGolqJBHMWfBX0HORzVO8bdIdpCjPbrir8+WiLF9wPBx3rKljKsxBwOuPz/wDrUn2Ltpcik3M/U5Gfr3qMwjOdzDk59D609iXRWIwSRyaHBKgqQf8AJpLsQr30HGFVxnp68cfh+FJM4DHByR0x6e9MLNIMDqP8akt4PN6HAUd+/t/Kk30NU+WLsQxu0jMOQPpz1qWICNnGSRwM+lNZiin5cspxjpz9akjdQzErggD5Sf8APtRsjNPTmZHbqWQ9Sv8AKp2BVAo5BNQmQh/lOF7gVNHKnllWJJzn360dDNNp7E0JZS6HnH/16gmUNBg8fy/Kp7cnax6g8H/P4VDLGDCzEEDjtx3o0NYyS3I4kG3KdMDr9DTreUJIwbow6ds1EZHRAMZ4x/OiJDNHlht28Y56D/P60Lsw1lvsPPyOUPPPP60jIIkPJK+9MjkLMc4Yr/L1/KnqQ8ZDpheg9+T/AIUkujI5dbMRGKKe4z+f+eKYPMWVmJIycFfzouJTjCDn16Hv3/z1pI4iCoOc9cf57dP1pt6miT3JmRi5AwTnGPY1G4JkMZHzDj3H+eKmUbVJzkjHt0pszbWDAYY8/rRpqOEpS0GsjGABuR0/U/8A1qgjYnKsM47Dt1qUM0shIIOBg+gphfy2YgYOMVCVjSVmtBqncwwu7HX8zU5lRA4jBBAzkcdz/XNQxs9xAxx8x/xqcxtFDt3bg2OPxqzDS2oRozIFLknp69zStG0cewsSeeT25NJahd7swOOmB+NKF+1Oyhj7k9h/kUrMlp9xh3cYwDjkmrMUe+EEE8ZGe/eo5opFXy1A2njPeprWJ0iBY8Dj/OKcR81om9pdsJQnO1uBnkgf5/rX3R+xRFEuk35iBMcdwu4+p2gn+f618L6Q6iTyznHcgHp7CvvT9iRFPhG/nUMEN1gMVweF5OMda16OxvQkr6n1z8OU+S4dcuDKx+lFSfDkbbKYDI/eN/6EaKnU7PkfkBJEsTZfJ4JB6f5/+tVWMKoIBJyc+uKmd975PIPHP41PHaAQvnGQOPTrXdofGrt0KksZZizOQOnsf84ppjAVhkhhjp0PXFTJGZjsIwwGc04W4iTZI3B5BH9fyo22KXUr7SgzyD7/AI0+NlaXauSeOvUipWtwGQgZ56VJaRRxlnbDHnij1GiAhUEi7sHI/LmpbdkjIwST+Q706Ly5TuKgjPK9yM//AKqXAklbChB6HrmkNpbokF2H3DGBnAPqeldR8LpDZ/Evwkd+GTVIN3035P8AL1rmY1AlHyggfe+vP9K3fBEscPjfwzMy4K6lCRycdSKznqrM78K4xmkj9QGAEpKHkqM/WkTg+386dtIA9CoPuPaqeqarBpNhJdzsBGhx9c9OPU1xSkopt7H09OEqkklq2aUY5wDxV62BHOcY4ryY/FG8kuP9Hsogv/XQkr9eOtdX4f8AH8GpwlJYfLulzkDOD/kYriWNo3tc9CtleIhHmaKPxF0u50pNU1+0Yho7Rg69ioHI/wA+lXP2ZpI7vwILkMX8x2LnGMHJ/wAa19avE17wpq9q8aoZLVwGHPGOciuY/ZIZm+HuoQsCgivJEGeehNehCrGpTbiz5H6rKjj43Wln+Z6H4p1RvNMQzhTjA6Z9a4y9uJreTzVbJJrrvEypPeBY1AKKd7erZ4zXl3iPxDONUOnLp9ykCgF71FyozySBjHH1/wDr/J4qTlXaufqeXQi6aSR1dn4wvNItJZIHCu3JU8An8qNK+Kt1a3Mf9ozefExwwbjacjGMD371uvZeDYPDK3czLfqYP9aoLMeMAgDnNePt5N3PIUBETEMAeCfQEe1VKpVoJPmuelhsLhsYpqULWPpOwvItSs0uIWLI3r2P9an2/KOK5v4cSmbw8obIAxx9K6baQOMmvpKFR1aamz4DE0vYVpU1shm3bTJ2xFK5IARCf0qXYQee1YXjWw1DUPC19BpbEXxTMYDBd3qM+/NbNXRyKpyatXsefaNZHXVubqa4InDHBDdO4wPSvR/CET29qiu+/cmf0FeD/Dj+27fxTBpd3pdw+GYyllKhRySxyeRwOnrx1r6MsLEWqhhgEjGB0HHrXl08POnX1eh3/Xo4yjeKt5Ftep7YqTH40D6Zpy4P0r1zgXmBI5/zmkBwTjilwRxR5ePp6GjQT0Yu6lUA5poJ+lOA5oQIkQ49ePSpV5BOMVEBj3/pUgPHr2oZa0DOe9IVGeaM8880MMH0pWFYZtz1/KlycHtSLTwuPeiw0NB4x1pe3rSlcgelCr0osMYOR6UoBPen4C5pufx9qYDdpHPUUuST0pcEj0oC5NBNhyLke1PVaRBinjoaChMdTTW5J7U48k00nFAEJ61C4wferDKeo5qGTvzzQgK7rk1VkGO2cVbfr/jVZmAzn9KGSyu/zHpUajJyemfzqZ/m+h71CDjjOaNQsOJBzgcU4AEY5+tNAy/qakXABAGTS2Bsegzgdvelzwe4oUYxj607GAB1pgrkLEE9DULgAnHSp2B3Ecio2HGOtGwW6kDnAIHWq5bHXNTyHk45PSoH56c0tBrsNZsnjpT9wAweQKiJwfYUp+904NO5TXQOhHP50ozn0HvQBj0peoKjnNCLjpuZ2u2t7d6WNHmsrjypJC7XMIyNpzjB/H+XtVzw/wCA9LtdIK6dYwy3schVpLgBj7ZP5dB69TVuysNc1LebKZHt1+RknYge+O9dnbW1p4a0kyTyhYkXc8jdWP8A9f0olNRWjOjyRkv4U0+/hj+32FrclMcmIAAe2aybzV/DHhKRo4PstvL1KWsY3fiRWL4n8U6h4gLRQu1nYgkbEJDOO2T/AIVx89mqA7FwWPJPWuGdbodlPDOWsmdRf/Fuyj3KsNw49WiIB9Mc1iz/ABg04x4lhuIlbg5QnHvXP3lmWUgDJHTNYl3ZnaQ+Cw5XHIPXIrFVmdH1SFrI61PFWnaiXNvdK27+E8MPqKbv87cVcMOmR0rzC+sRFKZFRhKOjLn6/nx1q9oniu709TDcN5yZBBxhgPQ+taxqKWhjPCygro7aSNlPPIHrS6f5Y1uzD4JDbgPfBH9azbbxXa3ChWVkfkAHHI9etbuiaY9zcxX4C7Vx9Qa64nmS7M3ZBnI6D0qCRPMidcnOMZNWZcknIx7fnUGNxIPQ8VbMr2dmek+BpjJ4PsCcAgMOP96t9HBxXJ/D9ivhK2XOcOwB6/xGujWXg/0rJo1RcL4pm7LZ/SoRKTSbyCKLWD1JNWhhuLZVmhSZOm2Rdw/LBrJEcUEQEMSRDJOEUAAVraiS1qoBxyD/ACr54/aR8b614V1HSINLumt0dWZinfg8n6Y/U1dOLm+VHRRjKpJQic18X7EzfDb4rzqzKZbxIyTwcDZx+H+e9fHulWE8brNyqHaQVPBx0NfX/wAN9Yt/ib8M/GPhi7vIn1683yxrMdpl4G0j8VwePSvAtI8KXNvrtv4bvLV7e9SaOIRMvP3wBz3PB/XtXoUX7NSTPbw37iM4z3R23wI1W68MfE3TmgSSddQUW00cSkgIfmLN24wD+fNfYhO5iR92q9vp1rZiPyLWGOURqu9UAOAOOfwq0mAoHf1rhnLmdz5+pPmlcQHt3phU8ntUoAIPrUbPhTgYPvUIhK5G8iRxM7PhRyTXmXjDx80F5eafZc3LwBYtmSdzZHHHYAGuh8WeJIbXTrhd5DdFxwT2P61w0Nkmg2rXjbX1u+UBUZs+VEDkn8AeT7jriuylTS1Z6FGCTTaPI/ihcz6THpvhlY3c6nC29Y8F/OH8RH8+tcp4DsfiV4UfULXwJZi4VlU3quIwEbnBG7nccdvTmtD4o6/FZfG/wZa7jKEWRpGXJJJHJx15/wAa9Ca11jwda6t4usGYX0jB2gQkRXEXTYVz97GTkc11Td4nq1lenyo8u8XeIfje4nn1nTHt7GNCJmhKj5e+BkE8c8flXnfw21Dxxpx1m8+HmmXl6tzKRdeVHlPN92xweM/hX2dF4jtfHfw6vdSjQrHLZuJIpMEq2CCCfbBwa8S/Yjka08JeKyHODrEwX8NoH9a4XO0HoeTz2hZo439m7wL4x0Pxz4r1HxTod3YC/sTHHLcDJEu8E5BHf5iMA16ppXhm/uNQN9eM4WIlY93BbkjP0+tet6lM0iuxYlh+tYQBSML2ySPr3rilK92zHnbVjImAjiCkEcdT2NUz8ythgR/+ur1yu8nsazGVlLKOD/8ArrLYgfYKZroDB4yc9OOai1Nf9JfOCCcAjvV7SGZDcburKACeg561namCZiRxzUgVhAHIBAP8+9EVgjSEEhcdutCTOpOSOeKkS5UZGcn278n9aA9B6WccY9SOc1NGkSptbBJ5yKrLcYc8Y3cfzpktwqytjkt+lK3YBLuFFkLBfk9O3+eKzdjGdsY4GQB+NXzdqAS3PHNQx3CtIOQB7fWmgt1JdMlEWp2hwN4fI9a9EKhSWByTXD6HbI+sxOcYQlh+A54rt4wrDBJJ689c10w2scs17wbS7En0qGWMjjOfr2q0iEd+vGKrzLyT69qbsYldPmyOcHjp0rkvFtydLhleNiBIO/IJz/hmuuwNntXM+L9CfVrJQOdhBweBjv8AzrNnVTaRU8L232xEdCCSM/h349q3Nf8AG+l+BtKmnnlVDt5bjdx7V5/4rtLpdNsrTQ9V/sy5hDBtgJL5zkH68c//AF68vvdN/sbxBHN4sE9z8qshfcyEDPIHTHsa0pw5nZnXThz7s7vXPi/Za5HKLCSW9nKnakUTEfgcYz/9ase18S+OtB057v8AsiSDT7rbEq7SzBicDJ7En+Vdz4V1qy1W2KgpbQQqCuVCjbzjH9f/ANVa1/dadGRElzNPM/zARynbn2Hr0/Wu2MUtLHUmo6NHBrqviTSZ7C5u7aW2RJVmeKRw4YDPGef8j1rP8Z+Nr7XtUkuLDETqpSLHLx546/XH6V3Gu2d9qFjLG25UEREckinBx7/XArS8O/Du28O+FPtFztu9Qnh3IwXAJ5OMUp8sVciUoWfc838N/D3RLZIbq887Ub+QiW4eRyEMh5Py/XP9ea3PDl9b+JvGbwHJgsl2xDkDPQnH4Cuq1vSm8DeGHvLfT31C92l2mlP7qLqcgdyDx+fNcRoLWuiafLeaTBLe63OpkmlblYtxJbA9s8Y9q5nZps57pq7MrxD401zRPE+uypcSlEYRW8fVVwABgfU/z4r3v9nDxBe6h4dD6oALudizNu4Y5Pv1x2ryD4cXkuoalf2Oq2UcrN+8NyyhmJycrz6YH5/SussLKfQPiJoVvo08sVhcTeZNF5hZeByACcDOcjHfHvmFvY5qtuVpH0qiF2HevzN/4KPXhX4+WsQXchtUjf0GIwwz+dfprCp3qOh4/Ovy7/4KIT+Z+0TcxnlBaoScZAYImP61c3azOCMbppnzJNtBIGQRz+GTRDh0BY4OeB68mmuEAHcjg+vTjP6UIygAAYx/9fFZ7nM3oy20bTMCnGMDnnPWkijZWJ5z6nkVLbqQCTgj0/lU8YAzzkng+1Xc51sVWuGCEEg/5OKhJ3cjk/yp91mElVGRxk+9NtkIjZwAR3bOO5prUzUuXchlzgjPGefXqf8AP40kSmNSeufw70512qRgZ6gY68n/AOtRIS8f+0fTt175qfUtbjiEXI3dMdqUsY42KtyRyPzqpl5QCwIBHfvzScFgudwP/wBek2XZuIF2YDPTrnvTg7bCwbgcc8f5/wD1U+JXMb8/j0/z0pEdhG2QRuOc+vWjYHHRIVH3c4yDwB605FE8hQ87eD09eP5UQRhyD2H+J/wp6RhWc4Kqe/5076aCmuXYtwlY4ZFA4XHPpyahMrNGRnA449KhMm1WHv8A1/z+lI8hRDyc+n8qSVzG3cdKW2EE/l0pkLFsquAT/wDXqMbpFCrkEccdzTwphBIPJ9e/+cU9tWdFO+zE3iFipPIPAxyetOeRpI0yOPTr60gDTORwDx16jr/hSrkyEEZHenvqVa1+YkhVHUFhyMDPSljiCyOTkZIA/r/n6VBbI6yMS3y+mOM81dEoJHy4HH8zQl1IbvomRzyCFxgA9Rz9agmZUUE5G7A/HmpJikshDLuA/wAf/rVBPIGYq3KA9ql76hFKzaE3MibcHHvjPU0saKfmkXBHGSPqKfvWQ4GQDxx1/Omy4aMYXJ9B9aFqZKTs7CoCFURnAXuOB3pyXAXqMg8Z6CoFmZ2Cnhensas2+xiysuewNMnyGxSbFIONnr6+lIhyxZCSP1701w2CG4HSiAkZIGexP4Ut0UtUSpI2VyCQRnPpj/Iq1AxYCNxg5wD36mq8EscjFWBJ7EdO9W4l3ScDGAD/ADqo6bjmrqyNPSoVST5dykclz9TX6DfsasD8PBcKCFndm4GOckdPoK+AtIDyzLg8EHj6f/qr9Dv2RY3j+DWkyyxMkjxvIwOc/exWy2dxU4tPQ+ovhmWbSw0mN5Zm6epoqb4Zxf8AErhBB+4Dz9KKzbPXhsfjnIu+FhjJPQdfWpRMdxLcjgY71LPFGsrjcGPGM/X0qk8zAvkYCfjnr0967PI+Lpqy1LMEjSb5Nu1ccY7dqGfzE55Pf2Haq7M4AGcqO3f8asLOFttpwTk8fn3qU+jZadmRxNIZQvQDPXtg1LGwErD73U4qBLgBSw6inKGQMw5JwM9+a0WwnpoyRFBY9sE9enf+dSBMjIII9ue//wBaoI2CgnHPT6Z//VTopwsrgdCAf8aPQmLsmmLczvHEUjba3cjqQKu+G5Wt/EekSlWcQXUTEHpgN9fSqHktv3sMgj8uf8asWM7C5hdVKsJowCOv38HB9Kzm7JnVh0/bRsfqzEd0EBzn92p5+grzz4xXUlvbWsKgsrjcB2zkj+teg2LtNp9o/GGhRuev3axfG2iW+s6OUlwJI+UYnGOvf14/WvGxN3Sdj9Dy2pCjiIzmjhvAfhRtU0Wa78z/AEmNwvlMwC46/wAsf5zW1Fpr2Oou77BIeMIc4Hue1c1pPh6e2jcNfTRCRuI4XKAepyOc8VvaFpDWt8ZmmnkO3aFdtw98+p4GM/1NfKycZaJan0+Kr8zlJS0Oys1ZrRkwCGUrg8deDVT9maEW2jeJLQEAR6hNwDkD5q6nQdFMyGWVTtEZbae/BwKw/wBny1W0vfGMSrsQX7kL169a+kwFOUaLcj4HG1E8XBR7P9Da1MEapehzk+Zj9BWXqenWmpWzxXKFoz95EbBP/wBauz13w815O93bDa5B3oeMnpn9K5mKxkaT5kJPA5Bwa8fFYeqqzaVz6TC4uMYJp2sYmoaYX0mWC0UpEq/KgHb6VhaH4alu5kVYJHJPdTgH6+nrXq2jeG5XmWW7CrCvO3qzEHgEV06RwwMTFEkff5RiuqhgJTtKozsedOjBwprcpeH9HTQ9KjtRjecFyOmfar7MAcfrSbs5PGaZI4WMszAAdycAV9BCMacVFbHylSUq0nOW7HM/A71HvKgnPJpgnSRgqurd+CKZOwSByeABknuAM1aaezOWd47qxDZ3Rl1eZdoIWMHIHQ5PWtYElT3rlPArPd217qEh3CaZhHnqUBAHH4V1Kv3xmqtZipawuToTtz36fWnr1Pemx8jHNP4PFBp0HK3FNbpQvH40uMA96BjeefShSd2P1o6fX1pygH60DRIvJ5qRSAMVGn8u5qVRlfehghCNuaafx/GpguR700rkUBYYpFOxwaQLjp2p9AIb19evajGORS4+uaOnvQUI3WkU889aCfYmjPU9vU0CuB5NC9+MUDoSe1AGT/jQMcozUijOBUYzj+tSA5PbPSpYtgJ68ZqM88YqYjANRuCKEGxGwGM/rUD9P61YYkA8VXcZz7VQys3JPP51XYYA7kVaZTVd84PfHegLdytIDnnFRqM9sA1KTjNNU5BwefSgVxE4OalXls1GFz2zUi9z+FAfMfjmlJ5xzmlUYBNOK8frQFiGQcnk5qAjLHrVggHPPP8AKoWPbqKAuVXOeO9RE49ankXJx0FQOvPH5UDIWOScdKeMMOabjbnjJNKozg+lADwcsRjFOBwTx+FMAKsf5+1OY5Xr+VSyl5HV+CrdksriQ8CSXj9M1zvjTU21nVjZxsPslm2GUc7n7k+wrqvC8gh8OJJ02q7HPsTXmtncGSJpWwZZGZmPqSTXHVZ6GGhd3YyS3yzleO/HSs+5tNqH1HNbSoCCCME+lQSWysuTyTXIz1k7HKzwtuO77vrVKe1BUjH5/jXUz2oYFQOBWXc2DYPp/PrUM1UjkpdOVnPbvu/PtWRc6YAWZVJYnIIFdi9g+8/IeOtRfYNw4XJ6ZpwdhuzOGWHflXDKR2BOfrXo/wANgV0a6Qz+afMx8xGRxxkdelYV1pB5wpHfpVfSvtmkaibi3YoNuGTOFfHY/n/nmuunWtozzq2G51dHpLr8p7/hVaVDknNQ2WvW19EN7GKQD5lP9DU4dXBKkFfX867k0+p47pyT1R2XgSVE8OLAMZilZSO/XjP510AkyCc4NeTweLF8NX8asuYpTh+fyyPxr0TTNZttRt0aJ1ORnrmovfYqzW5sCXpjtUqODjmqqScE9j3pfMAYe360CZoXxzZcHHQ15X8Vfhnb/Ey2tIzOLa5gbAkZcgpzkY/H/wDWDXp17JiwZv8AI5rBWXMoPT2FVFtaounJwaaep8MfE/w/P4L8UXWkWN20T2boDdRYRjgAnHJ6EV9BfAWT/hMvBdjr+t6db3GsQSvBFfSW6iV0X7rA+oyRkehro/8AhCND8YXHiGPWrBLsNflgxyGX5V6EY4x2z9a6qw0+30mxgsrKIW9pAixxxL0VRwP5VpOrzqzOutX9qkupaVi2SfzpduSe9IFAXIp3QGskcYmSCR/k1i+KNSWxtCm/bI4wuOrdf5Vph33DjOegrlfEXha/1jV2usDyli2KrHHPr9a2p25ve2NqSineRyGn27axDJeyByI5dsRfPUdc/jWd4kudPdnlcsWj5lkDZO7oEx78EAe3tXYaZ4f1e4khWRFW1jG0EHAI9SO5OOv1qlp3glbjX5n1GSOeJZA8ccfC5HIJH1/kK6vaRR3QrQi20fNWqaTNf/tSaaJ4SGXS3kWIKGMfcbvTjjPvXtHhO9HiKwv9NuR5gss4Ujseevtn/PFcj8PbQeKf2hPiHrbkPFaW4sInHT5mOMfQIOK1vGUd34YWK4gQJI02CEyAyE85P4ZIp83NobQk6zsjE+G2rNptv8RtBfmKAtPAueNrKc4+nFcT+xRc/wDFEeIWYgM+rXHy9ejd62ppotP8Xz3f2hIoL+xlWXLAEt2BHpycVy/7Hknk+Htbxwj6rclRx/eOCfwrkqq0bowxNNQk7eR9KTt5ijrx/iazZxg461beUyL6AcVRumYggLz0HoTzXEzhM28fhlxkgdf/AK9UHfdkke3XtWjMuVJPJrPdhkgjAPNRYe1y3pyhreUkYGRgjvWVq5RrkrEpUYxg9etbmmxFLMk5JdyA3YAdKx71RJeOpGQpwSKLCMshs4xk/wD16QQM3zY5GRV1I8SFV5OM/lVhUUk8Y7EVPUDOEbAE8knkCqssbPk5wwyM+lbsdsAM8An1qGTTFkfPUdTQ7FrbU52cOFAHJHB9O9QWsbtKwbgAjgdjXUT2ES2+/aMDv+dZiJEZHVeuM/WpWjK5brQveC7WSXU7t3bIiXC+pz1z+GK76NFQDkc81yngqxltI7qd3BSfaAhHKkEjOfcV1sWFGSK7Y7XPPktXcBksynp61Um3YPqOc9qvttKEg4JrPlTKnJpXM0t7ldy2DjrVe8Xz7GVVbDBSQDxz9ferezy0AxnsaYVLB9y4GM/4VDZrTutzyu1LvrkiTKVfPKHIPHcf5716ZpGmWX9nob2OF4lJJ84Aj361ieINIUMl7bxgTr8rE5yR7fSjSNP02Ai81++lvXbLJaRH5Rz6ep96SaWrZ2RTb0OC1a6tB4int9Dt5prd5DloondV7HAAPB9v0rtNGtE06xuJIdA1jU78jMTpYsEUnpgn+eK6Ffi7baNti0jw1GijOXlwp/D1/wA8mmH9ofV7VSzaLbkKcYWTBIPpVPGQWlzr9jWmr2ObvIfiN4g8IS6PD4HvYpnkJW8nnji2LnIBUnOen6c8Ve0Twh8YdVltYtSstH022gG3MspZpARjOFz6D9ecV1+m/tG6NeApqNrcacRwZPvIP6/pXVWXihNXthcadfR3tuQCrxvnj6Ue15tUckoyg/eRxHjL4a+LL3Rp4FvNOmlmjEeBIwVR0JC+vHrWH4e+GSeHNKSKSXN2VAmnYEK2OwHoOcV6Hd30+/Lg5POR0rEvdalhjY+XvUc4PU1Db2uSm2rHM2vgWO1uHuI7iBXbsgIJHr+PBqxB4cvLPXEuTIrRonyyLwyt9P8APalk8f2dndpBNYyIWGd+OP8A9VRXvjqN498URKnkL1J+lJOxMlc9d8I+IzqZWC5/4+0OM/3h3r8v/wDgoFKsv7Suq4nZNsSBlHcbBgZ/D+Vfpb8M9Me8sbbWJ2Ilmzsi/uLnofc4r8wf27Zln/aY8SSBcmNEXjp0P61tJ7HIl7sjwBblSx3E4Xn39qnUbiRnJ/KoATJEy7QPTP1NKEb7RkE4GDkdqSXmcFu5r24KKSxwPp6Zqa3cTIceuDz05P8AhVFZCAQSCOvv1pBNsBZGwepPrjOP5VaRzW1LOqr5UhUMSeCT1qnER5TgHHOcD1/zipjOXDFupxk9aq7HkJO0EAjp+P8AjRYlq+5KkqsoDAg9QfXrTcM2Tzk9+1R4ZMnpj9aQzGPn72R+XX/61T1FZt3RMJNynIwen1/ziomKrlujjt19RSE7oySD9B/n2qEzKzMNpOKL9DojdxLUMy7GDqB7/wCfwpyurAjkKOM1XjXapC4IOOKRQEVjuwOgHY+1JPuUlbQmALb+gwevfvUwBZAQ3PTNUYmcMS68jp3wT/k1YyWU4PHBH5//AFqcVuS2mrMkQLvbOT1yR9T1qMfMpUA4PPP4/wCNOWQEnByfX86YH6gkE8c/5/zzTMLEsYMKsDguRgHv0NQBsou7kqMH3PrTmm3OcHHQc9x/k0iBg3XI/pzSv0NopWuNRsyEEkE45Ht/n+VSeaSgjj3EuckngcUhiOWIwO5/pSW+10JIyemT161SWhN+rLaIWCsOcde9RtKRvOMA4OB2/wD11GLgkkDgjjPbv/n86U7XQgnG45/Wq1sQldXsOV42B5zxnr35/WqYXAcscn9c1YjhJL5Hy/5xS7B868EnHPp1x/n3qPIV2tLEdqSckZOMD36n/P5VI5Fw/BwM9vqaZEzRoFxknAOPrTJEzyCB39+v/wBal1ZMVqyZbQAsW59Aeueal3KXAHBOBUMxxGnlkhj1B6mosOM56Adfx4oQ4q+tyeQkOUY5C96W2+dgvGD296rgmTOCSRxn0zVi3jUJvU5I429x1pJXKS05SXYkGR/CMH3/AAqzbuZRuIIC9Cev0qBYlmnRuDtGf0rRtx8xHBHXHf8Az/8AXrRLQUXrY3NDjjyTu2tjGefTrX6Pfs7ysnwmsipyUtcA44xkf/X/ADr85dBMYlaQuQyDO3sRj/61fpN8CYjZfCnTWYEn7Kg29O1W9jopR9659G/DpNunRdv3YoqT4frjSYGcMuYxxjpRSZ2p6H41uTJI/BAPPPHeiFFlbduIdcDB74z/AExW6+nLKjsPlABG4+v0qgbdFgcRkeYOCfz/AKV2HxqlqnczFUiSTI3KMDB6DmlTY0uwjGOacGkLGNhhQMkkHPU07yEhDSE5MmCCeD+VJ+Qt27EcUUYBDbeo+UdQOf8AD9aVQFUBY8jk/qacbUO7vyD0z+f/ANaozIqsd2ABx+PNNPqTHzJZ4VZyY8Dgcnr3qvE0aj5hvb19uaeGKoXQjA6jpmmxASybhwT94e/OBS21N3FOPMTfaAyBVUjHH8/8/jU8DlZUBA3ebH7cbxVaWAnG1j0xnvT13xKFR8FXjY7vZwf6Gplsy8Ov3ibP1X0VxNoWmS4ID26N7dKwvGE8ihItoMfDZ3YPXFbHhpvN8K6MT3tIjj/gOak1DSItSAV8A4xkcnrXkV6cqlNxjufc0ZqnNSlscDDKWYhTmtZJ5LSwkvPKeVLceYyp1IBycf8A161rD4e28U4P22VgeuVA7/Suz0zQbOKwktREGSVdrs3UjBrxcNl9TnvU2OvEYyHs37Pc29DubbUdCgvLY5imhDKT1wR39xXHfAsx/wDFVzAhVGoSAk8A44OT9BWF4S8RSfDfxBdeFtWlIs5stZTNwBnOB9P89xWB4Ij1nxZZ634f0Qta211qUsl1qa8ARE4KqfU4H9a+oUOWFlsfGvFc+KilvZ6fcdj4k+JGp+Kdffw/4NQTOmRc3/VFHOcHpwa7jR9BurSwtk1KcTSooG2MkKCOKt+EvB2m+BtHSw06EKMZklPLSHuWPXJNakg3570mk7aHq0qcotyk9yuqbRxgU48CnsmAO2KjbJBJyR0o6GwgbkgdK87+Iviea3mawjJQBhnBxk+9ehYwCM8iuG+Jml2tpol9rc0bSpAhkdY8BiRwBXDio1J0+WnuelgqtGjPnr7IPDdvNZW6SNcM7yAkZ7duuOtavibWzYeELu5m+WTb5YbP3mIwOPxHH1rxbwz8WbiZFs7a1Z2OBG8hVtmc9hjpXo/juC4ufD/huxKGWS5uopJdvPHU8elZYKlVpztUPOzDE0q9OUqLvfY7fw1aCy8PabABsKxAsB6kZNbCAAAdveoUwiIgGNqhffFTId30r1d9SIK0Uiwpxj9al6gcYqNByPU1KOQPaiw0hNvAPWkqTPGO9Mfgn+VAxv8ADQM/hQOD1wKd7+tAEkfHvUwPNQJz2qVPXvQyx27rShMjOeD+NC9acASO30oIG460meD6Cn44NNI6+3agBKQ9+4pT/OkIPPrQWRknn3ozn604rzTTycdfegSFzgUAkk9sUuOp64pM8HPHSge248EmnpyfWovXnNSxjGaTJQ/t701zxTwM0xxjI9KRRC/IOahdSQOxqdhxmoXB7VSAgkXgiqsikEjt71ckBAqnLkZ/nQSyu2R0GRTe55pzdzTOh45poLdiVOnTg+tSKMg1GDzjHX/OakCndx0FIESJ3HXFLk4P8qFGBkc04jt260F2IGGPpUDgc88/yqeTocc1C/Az2NBmUzkZ5JqMjJNSu3yniomJHJGKCmQs2GFH8R5x7UEnPPWjGDkc+3rQFxy5yfepFUMDzx/KmqSSOxHFPA4OaConT+GSbnw/dWhBU4kQDvyOP515vpbYs4x028E/TINdt4auzY6rGpOY58o2ex7f1FchPbtY6tqtowwY7hiqjGNjElcfUYrirRselhZallW6+lSxAMvP1/Cqkbbcc5HvUwl3DjjHFch6d7g9qJZCR8v9Kq3FkNuOvpjmrqcg+/elMTEc9uhFDRPMzHewKyE7eD+lRmxCoPU1uPDuBJHP51XZFI5AxRYpS6mPLYblOMEH1qi+kAscqNvtXTRQAt74pWs1cMCADntQkPnOTj0IEEqnTPXmpf7OmW3KJI0ZPGRxXWfYgF6VDLZfIW6gY6etVdrZkaPdHIXegi9XZcgyEDG7PJFLZ29xogDW8pQJwFzkY9DW+6SI7fLk9cmq0sZOSygg/wD16alJdSJRi1sTWfxClswguUJIGOOR9cVrWfxP024YKZVV+pHINcrJZxupJUE+px+NZc1ki5O1QSME/wCfpWyq9Gc7wyeqPZH8W2FzYYEqkMM8H+dZsWrwSSDbIOueteM3wWKB44VEZxnKcVjQavqemIiLdmVFJz5mM9eOfatFURl9WlueyaDdoNe8SxAjAuEIAORyin/P1rXDEnHTNfPugfEDU9P8YauZo1+zTpG8bLwM4wcn1+X+Z713+nfEiObAPyMepyDWikmc8oNaNHo65cFFbB/zivm74hftHeLvBerX+nppdpJLbsSnmbhvUEgHr3x/k17lZeJ7a4wVkUk/nXjv7Q3wxtvEUUniSxnSCdFC3EcjfKygHJU+/HX8OprejyuaUtjfCxi58s0eJ6p+1F8TPEEwSGW10xBkt9lTkHBwMknp9a2fDP7UfjDw/cQHVrpdZtG+WYSoFZRnHBHp715XHJCsjRQBcdFYcgjkda0rfTLSe3EU6iVT1HTPr/WvX9hTsfSvAUuR2WrP0B8P63a6x4TsdTsn3W15Cs0fqFIyAfcZrl/F3iW18FeFNX1q6mjiEULFTI23cxBCge5JH515f8G/jJpPhzwNcaLrU4t30oM0Bfnz4mY7VUdyCcYAPbPFed/GfV9Q8YaDbXOtCW0XU3Yabo54KQ4z5snP3j9OOgPWvNjSfPys+chRaqcjR4ppvjTxdd+LPsHg97k6nrMplkSKRgFGfvMc4wADnPvXqnxTuPij4E+H41PxHrenTxR4+SNSJdwU9GwOmM4BrB/Z9hg0P9pKe3mdFEejrHCeMFi6k4PrgH9a7P8AbouHm+G+nWKEF7i8QYB6gnb0/Hr7Vcm1UskdM5OnUtE83l0Dxdr/AIWttbNl59sLc3D3YYk4wScL1rrf2Nyb7wjqs4BVX1CVlU9QM85/X869Mu5bLwp+zzcrJcwh49L2qpYKS+3CgDOea4H9iCGOX4bSzr8he4lZh75yOfyrnqS546mFWs6i94+gnj8uMAdsD8apzIFViAdx/LvWtOiqPWqEqhRyevP865TkRkTIfmzwAMfrWe6ESZIBArVuJAN27GOtZ0zkRsVbI7A9e9QOxc0pXj0aJH4Yu7Y6jluBmsnUWCTvjAzz64rdtYTHZRhsEnnHsf8A9VYWsxF71xggMM0mUkUDMEOcgk8Uz7QwIIbH071LHppk5Jzn8alttFd25OAOfqOahloqtqu1TxyMfjVN9VmG4xjf6eg6/wD1q6G30VAGJAI9+aRtKhGRgAnjjjv/APqotfULo4y91G7dQrkg9OvBHOeKgt1vJJoAvzF5ApUdSMjJz+db2oWcUc7glSPUnvWfpfibw/p/iTTra/1GG0uZJNsMcsmBI2Og9z2/xqlHUTnaNj0qygFtEI15VcDjrWgmd3PQjHTtVWJSjZIwD0x0NWo4yMkiupaHC03qOIAQ857/AEqvLkZBOatSbUQFmCgAnqOmK5zVPFun2cbojG4kHB2cAde9ZTmo6tmtKhKo7RRpK4YMvQjjnoKyLvV7eFMiQO56KOn1rmbjxPPctKpm2RNztXIzjpk1mPqIRXIbI4+n5VwTxK+yezRy9v4zX1HxBPfb05ijAHA/i+tZL3WxNzEnOTzWa+pBs4Jz0/U1Tl1IBD8270Pfqa4ZVZS3Z7NLDwprRGpc6gNhBJJ/CsO+uy20g4PQ4PPHSqt3qgxtBI45PSseaZgTk8dc9ayd2aKJcvL1JIypPJwfUY6f0qvaa7qGk3XmaXdyWMiAYeM4B+o6HqetZktyGkAJyB+tVxdqrNzk+men1rWM2nozOdKMk+ZHsvgz9odSY9P8VrFbuSVS/jOEPXG8fw59Qfy4z6pFaw6hZi6tpFliYZVlOQ2fQ18V6lMJSybs5B9wc9jXYfBb4r3/AIF1u20e+meXR7qRYkMrEiFjwMdgDgDtyRXpU6qlueBiMP7PWJ9E6roUd9G8MyYTOVPQj3z+FYC+H1siFXAKtkHORj/OK7y3uYdVYYIHfHf1rPv7ZQW2qCAcHPeug847v4TXgn0BbcnJtpChI6HjOf1r8n/2zLkXn7SPi7a20RzMrepO8gflg1+qvwejaGw1GPAXbNyB9Mg/rX5M/tW3Buv2jfG8qBthvXT2BV2/WtW9jl2izyaMEAgfMenPXqeafG+0MG6nANJEGjJAOT6nrTYiHYncCM8n8f8A61C8jz73d2W8shPzZ6dfT/P9aen76Row2CfboOartIVByBkce/epbRkyW6fr3/z+dWn2M5LqiyYwJArcAfrxTJBsy24gdAPbntT1ZZGPf1wenp+dQzHqzj5OnHOPeha3MU73GAEIQWyOn1qDyGzljz0/zzV/cGhVgo3ciqzTlA24B1PTFNotdrELvlgFwBgZJp0UAkyccDt6/wCcUMkTlj0z0x/WplYYGOCMD15/zioZcL2GiERfMcgdP6f0qMDcpC8gHGPb1qVw5lIZwMdj0A5qNWZd+CT25qvIz1aHtggkpuHA4/GmxRsA7A7en9aI1dGbOMHtUiFo43288c/TJ/z+dAJK2mpGxEYywz6dajlJHzAE5wPwpocyxN046dj1pDI4iAYjPT6cn/636VA4QstSWMKAvJJP/wBf/wCtRFI3mgE5xx0zntUIcrj+IHHsf89Pzp4JHQHOcHrzVeZV7R5S2JPMUqygD1PpzUcoAUbDjoMfzpGbaQMgg0rzby2W+Qcc/jTMk2mOKLJuPRBjA5JpgcJk7sgcc/pTZJt6Egk55GfSmr84Ysp7AY6d/wDChPWxrFNonL+b6Ae36U2FcORvy3qewwf/AK1RyyAcAnAxnPTNOjATewAUn3PNVcGklZ7hOqLyvJB7dP8AP/16jUMkm4nPH3fapCMxk4xkdT3/ABpkLGSEspypOMd/r9OKh7hGCauSeZvTO04OPp3/AMKGlwCSOPy9aUAiQA9Mc/XoKeWUuVbgnAyO/NFiIOMXYSJQeXxgj9KWFFQM3QHBpindKV5IA6/5/CpTCpRxvI78fWheQnrIljmEJJGMZ7/5/wA81cs5CzOVxnueBnr/AIfrVWCNVUrIuUPb3FXbSMBXAO4HkD0qkZ/CrnT6BNbyMguVCHIUqMnIJwOf896/Tn4bQfZPh9p1vGhyYlAzwBxx39BX5keHLdHuLcyYEbSIvTJ+8McZ/wA/hX6d+Ck8nwhY/KSUjjBI/DitmtEdNGTZ794HjI0yL5uQuOvFFSeC8JpoIXgqPl9KKzPSWx+PV5fHy3ROQCSKookhhZ0Gemc9OvFaCWscSkuTg/jVNnk4REJXPRa9A/P781rFXY6Bw65Yj6YqvLI7ybeWRVB4Hr1qe9MsLklMg/garxSBthfKg8EenWkzWnpIPOLxkAfl261WeAk56knp0q4sXlOUXLBl43de9RAAKpZvmzj+dJaaA3d2QyKF4Wxuz0INIFbeQnc8/rUs0aopAYuODRboCckkDofShK5td2sLFPtj4AIbjd7g8/yqEwyTw5IGxZoyDzkYYVIVzIEBIG78+v8A+urJy1pcxRK2/GFYde/IP4Vm0aUvjTP1H8H/AL7wboEmOHsYW/8AHRW35YLED5SO4rA8BTCfwF4YZflB02Djv9wV0SoMj1riPsVqrli1QYGM5Hc9+a2LMYwQcisy1AAIznHrWnajAAwSasysYXxI8IWXi7QQJoSbyDLW8yj5lPp9D6GrfwZ8LS+FPCfkTjbNPK0zA8EZPH8hWxf6jBpFr9ouBkL0GCeea5L/AIWtMl4IoLZZI+u5mwPy5rjq42nS9yRthMkniKzxVNa2sepEA8dqiZeuOtYvhPxhB4kjdSohnU42ZznHU1vMMZ9a6aVSNVc0TStRnQlyTVmV8ZB7/Woyh5POKmAJB5P0pCBjkc1qZXK5TDH0qpq2k2uuaVd6dfRma0uYzFJHuIJBBBwc579RV4rg47DvTCcnkH6UbMyklJOL2POrb4H+HtA0XUYdFjkhu54iqzyuXYHqMHtj2/GnfDHxBNrr/YdSQjU9IzCwcckdFY+/GK9ABw2e/p2rk9X8OLbeKIPEForxzACO4VOFkT1I9Rn/ADii/c5HSVNpw2WljV8V+MNM8GaXLqWqXCwxjOxScNI2OFUetQfDf4haf8RNOkuLOKS2mjPzQy84HOGB9DjNeO/tFLd+JdQt7OzjMsNjbfa3VVzyxI5/AD867f8AZu8O3GkeCzqV5A8E9+25Y5OoQZ24Hock5+laOMVBO+pxUcXiKuOlSUf3aW/meuKMgGplGQKhTpzUyJnPNZnuoMcetNYYXjrT84Uc85pp5Ydj7UCGYODmlHINKeAfX1pB1oC1iSMEHuamXAAxUSvjrT146c85oKRKvvT8CoxyPanr0qQ8h2OoNMI60/H40lAyMdaSn9icHimU0TYa2cGmnue9OBxkdaae/NNFCZJB559qbnnH40lC/e9qCWyUcj2p8eQOvNMjHBqVFGDSZRMoyOvFIR19PahCfagnikBXYYz1qFhgZ5xU7/MTUT8Z6iqQkV3PFVJRuz1q3KPlIqrNhQc8n1zQHcqvnkdfemDjuKeRycHpTQMt04oEtCZASBipo1x35qOMZqVQAOc5p9Ch4B7dKQ5z+FLnANGdwI6Uh3K8gzk549qrsBgjOasuOagc4JHQetPqLyK0g2j3/nVeQ5JznirUoG3g5Jqo5zn2/OkBGzjAxzSA7RjqaaGyxAFLjb2zQKw9WyefSp4wCD3NQry3uKnjHJ9qBx0F2HIIOCCCCOox3qDxZCrG11ZCcOBBP2w3Yn6+/tVsjAFM/dSQT20674Zhtce3Yj6dQaynHmR0Up8srnONI4AKqDn1OKmicBPfNV7ywuNKAXmeBOFl6nGeMikinUL82D35rz2nE9iE1NXTL4fPQ/WpBIdvXj1qpDIFx0/GpVlU8A9Kg08i1yqk5GDx704AMgGOaqKxcjnI9KtxyAg8H/CgWwKpAOBg0qqCBngjjinAg+1Nfgg88elAJdi0I12cjn0qJowRjHBOaljkAXOMUgAbn9KsRVe1XcRjHbmqj2O0HC5961XXbnnFRqDgg8ml5FdDnZ7Q4PygHpmsq5sGZGzkHp7V1s6LuI6VQuLfEZHJHrSaKTPPNRspUyAMdqx5rNnRwcDPHNeh32nggkZOe1c/daaGZiRx1A755qepon0Z51qFo0BLjg+nvVAX20EP34+v611Os2BAcbcY5BridSQKXw2HI46U1OwlTUuhrW+syQyL5cjYBwcHtXz5+0J8edUvNbTQIHkSwt8GRt2A749P8fT0r0abWmhypfBOBnpgDPavN/GHwi07xbevfw3UkF1MCGYHK57Ej/D1rppV4qSbKhhuSXM0eYad49AtlVAAVOd5bOCa6LS/iJFHIElYvISBj356mtOx/Zi+QCbXkEZ5Ijj5745x7V5v4o0dPCHjC/0lJWmS28s73OTk5PP5Zr26eLUtj0qeKi3yvofVv7Pml6R428X3d7qKCSPT4EeGFuVY5OS30x/k1Z1/WIviR+0bCkUu7S9OsZbbao+TzCSoIGOvX8hXh3wr+JV34C0XX7uIB572HyLPZywODlvw/wAivRfClnc+BfDlheXe5dWuv9Lll/iLOckH6DqKSqJzcmeRJ89WUmQaZ8Hr3xP8UL+2stcGlX0SiVJwhLbCSo2nOeMnv6ds1j/tK/D/AFX4UaRpRvtePiEXc8cTPMhDJluCOTyOe/piu407VGt/iboGqi4y058qQrxkEEgEexH8qo/tnXY1nV/A1pKSEm1CJdnqM5/MYH6VEpNSucleUo1PkMsP2XfFXirQLSdvHbrBJGCtvNECqAjGB1xj2r1D4HfDKb4PeHJtC+3JqAEhk85V28kcjH4V2+izGHS7aCPIRI1AH4VtafaopdjtJPfuK89yb0OK7e4xA8kWWGD6VUuEO0546cn8a1ZcIDjr1rMuidpHUeme/NQxGZMo3MSNwPHv71SZcQOdoA29+oPNaMmMHnJqlcHYm0Zy3pUIDVRf3FsvOIwBn169fzrCvw32hvMJb0z6Vvg7VUEYGOa53WbkeczAgnOMdqmRpFdCWGSNEc8Dpz360z+1IUDqx2nGAaynuy+FBx7fSqMoVyN7Y9frzWbkl1NoUZPZGpda0CxVCTt7DvWHd67eOp2K0QLcEYJ+tSG/t4XKbS5Azz7f5FZNxrLSOcxKqA8f0rL20V1OmOEqS0SKmozXcnJlOCe/U8n2rgvE3hYXEqa1fYudNhlEN/AqZmED4HmxHs6sQeB0B712018kyOGPQn6VTzujLZyDwR2OKl4pdDdZffSR0Hwa+Jpn0S70zWpJZJ9Nk8qO8aNgLqH+BhnkvgcggdPfnuL3x9DAgFrEJVYZBkbBX6jFeRo4tVLDODjGO1SG4dQfmwRk+/epeKk1oaU8vpxfvHW6r4ru7qQF5ig4AUcjvWLNqOVcs2eQM/jXP3F9K7ou7gY5pXuxHCctjvj1Nccqkpt3Z6UKUYK0EacmohCCvOOMDv1qB70TAgfKCP8AGshbksxJXHp+tRmaTYMnJ6Y/Os02apW06l83TRMc8jqM96r3FwzoeAKpPdyRkhhkcDgdKge/HQ8jbk0rGmxLPdqchwRwRk/0rMFyQrliSi8D1qK5vlkyMgf4c/4Vlm/LREM3Ge/1PamCWjaJnu3bc2OORWf9rIlYMSEPrx2NQyaltSTAySDjB5FZJvXK/PwVIBH+fajYmPY0ri4VVZVXI7en+NZ08rzWksZBDEY4/T+lKriUHgjHQevWiKSMKyMpBGPp3rVTad7mcqSmrNH0p8APGEvizweLe4lJ1bT8QyiQ5Zh/AfXoB+Ir05NSiuXaBsJOnDIevTv/ADr49+Hfiy88EfEPSNQtyPIu5Us7lDnayM2AT7g9M/1r6q8VrLHNbahbFllTh1XoynknHr/n0r1qU+eNz5bE0XQqNW3PS/hK22TWQd2GkUgY4Hyj/wCtX5CftFTPdftA+N3JPlvdOxbtvDnIz9AK/XX4N6nbajpt/NA4JZsuueUO3Bz+Vfj78argXfxe8Yuxyxv5mB9MuwHf2FdW9kePJ2ucRl16cjGP1pgYwDgZDdM/U0qMsgY47496QxnIZgCPcfWjyOJtNXsPjmd2KsOuBkDip/IyX2sfQ+3WooWwxOMnHX0q7bSh42JGDjHT/PpQkZ3e3QiQGJCAcjg5/OiQ+ZHkN7lccGpRlcAHPfnn1pjQrtYkjIPT25q0rbmLST0GQqWQEEnbz6jNRXDsyNE35ehzU8MrRZG0ED9aYVLMWPGeT+dG+5cU1sRwxZHBweMk/j/hT1DRxsFIznGfUZ61IISyAjn6jrzUSSgEqfmPr270kW3aOoMMgZJPsO/WpUIRivfGRUDMGVhgjb6GlEm5c9CB1/GhmESUnklwSBz/AJ/KnRgKhzn+Z71WCyOo5zjNWrYSZJfJI7/nQgT5dCLyWG/J4HY/jUP3QcjJHpV6dyXVMhP5VUkiKSEZAA/TrRsdUbNXIrWbbuXGPY9e9OUNu3Hk9M//AFqBCZICUXJHp+lIjkuQOCq44px7GCWjbJ5HVTwM9B+f/wCqhVBiDY+Qtk+tOjUCEsfvEZIPp/n+tNjchOBlPamzJ72BEMuSSMdPcAZxRDGQXAOWAAGaIJCCRkj65p0ZKyN82TwOfx/z+NJaam177FUAguGLcH72OtWlkEuNo+U9M/X/AOt/KnPE7Ag4APfuetNC+WoGc44xzzyaS30CauiJt7oQx9sHvz/+qgxvsLKMkYGfXB/z+tKsIDHe2QOR2HeiKUrE4HAz/jSZUF7pZRVC5Y5Y9Ka4aQlgp470y3ZWIV3bJ5AxwBk0+R2RNpyVPbjHU1TXUjRXaBFUYLcgnHPUDNTB1G4A7gcc+lVkboCuQO/51LEyEEFcYOABxzQZ2fUfFMBJheR+R71sWYYRAkEjr79ax4QpdMrwDjB781swMyDkgoCOfz/SriROPVnY+D4xNqWnQBgoa5iGD1zv4x+Vfpr4ZQW3hCyiXlmljIB4JxtzX5t/DFPP8W2SNyfMR1xzghuTj/P61+lugQ50jTeAWEgIU9Mcd/YVXY6aCtse6eEoz/ZcZGeRmipvDQK6THgZIAA+lFSeilofjLqFzJJnaxGO461XWZkjVkY4Ppyfxp7IbhDub5TzkVAjIFfccgdRz9K77HwcXZtlnOIy8jA56Ac+351VZUMJwQxOOO4xnrTMmRznGxfz4qF7fMhwQQ3r6gH/ABqbjvzPYmj3yzBmbgLg9qdLBFsfBJb2/Gow4USRquJBgZH/AOumxKY4kBfsQQevWrRnZ3GxsCyjOF6HrVvyw0ZAPAOcetVHQtkR5LDoOw5/+tVi0id42BIHU7T29v0ojoaSTtccITJEGB5/P6UsMcsSSI64BB+b/P4UgV5CVRjjjp2p6hlDqwzx1Y/hmok7aFUFeaP07+F4J+GHhHJLE6bAMnqMIP511saZPB5HFcf8IpfP+FPhGTJB/s+EbepxsH+FdtFkjpXBY+58kLvS3Qs5IAGTjmqR8SSblELeUCPvDk/lRrczLpxZBzkCubj3spdeCeTXh47FTpSUIHt4DDwqpykjc1e7k1mzaCWZt55ycY/lWDongDUdTiupPOS3SH+JsEscZ45+nWr2XhtpJUDO6oWCrySR/WvPtC+KGu2VydJvBPA+o3CqspjGFB+UADHXkf4njPkRmpzvUPr8LSqRpSVBrQ9C8KaTPouspcTTAxp8wA4LD3H/ANf9K9TsdctNUkdEZg45wVwPwNee6fZG3ULNM07nqzda2LBSjjZk4IINduExDpPlWx4mYQjiG5S3R2pQj2qJvrnFSxMZreKQ9XXNMlMcILSSLGo/iZgBX1Kd0fHvS4znn+VRMCxIXiq7a5pMchQ6pZh+m0zKD/OrSssi7o2SRT/EjAjH1p3Juu5Cw6dfrUU6hoXDHC4zn0FSnIJz1zXJfE/xOvhHwdfXfmqk8iNFCp6lyOMD260LVowrzUIOTZneCYbTxLr2vXcsKT2ySfZsvgggdv1P516RbKqosUQRUUYVARwB0wK8j8O+d4C+F9o7hjc3S/aJMnBLPzz9MirmgW2sX/2TUVvSIj85VuoyemeorgrYuNOpy2PTwWAk8Kqsna/5nrIQlj6mrC8pjuKo6ZcNcQAPuLrwWYYzx1q+oxmuyMuZcyOdxcZNCYGDTSAM85pxbBPpTGPTjrViEP8A9eg8mk75p2AfbFA9xBk544qWM8GoyetOTjHOfagL2JhkmpFHAxUYPepEJ6dqljTJF/yaCM/ShSD/AI04+lAyMjIqN1xz6VLjrTGB60CZDnINMJLE098AE96YSStUg3GbRnBP409VAzTeg6Z96Ve9BJIpwKmQbvXFRr1qdP5VLGh6gjjFIy9aeozn0NNc4yKC+hCRnJqBxk+3pVhm4NQOcc+tNCK0vGe/FUps8mrsg4J71SmUnPOM1SJZVGXfPQdKlAA96Yn/ANanKM8enpVDaJE5zjirAxt9TUCAA8VOvXmpYugqDOfajHOBmnA496Rs9TSBELjrg1Vc9Ae3NWmAKnvVWXgegHegu6ZXfvjpVWUHBq22MGq0owSccetBNysPlalJx9KD3Pp+dJGxI55NAeZNGcLk9aswJwTz+NQxxkCrScKR29qBIa3U4qFgTmpn4yP1qHnBwelDBaMZkgEDkYwQehFZd7pkbqWiG1wDx29q0WbAHejjBJHNZuClo0bwqShszmnLQkeYCrDgg9jT4rs9OMmti9tIrpPmUB+m8dcZrnbyxnsXJGSPWuGdNx1Wx69GtGa13NKG54PPI4q5Hchoz36c1zJvCQmCcnnBq9b3W5Tk4rE6rHQJKoHJ60qtvJ9BzmsuK7De+P8A69WY5QV4JxQTblNKM7gFAPrmpA20EdKowz4b5gcDFTtMjkjOPeq6AkmTlgwAx15o2ZXjtxxUCErj0qdW+UEGhMZVurZpCOSCPTvVcBlJVuAPXrV52YHPU/0odEmTcT83T6U2rk30szJuIA5Y5z6CsS7tFmc4IJ54rori3LISjYPWsCW3nN2XTOwDGD65qGaxV+py3iPT1jtwzcHp9eteQeJU+zzM0eQOfevdNe+eAK6c8CvOvEPhjzZDMqgq64Ze34flWUl2Oum7bnz/AK5rXk6oUfBLJuAPXqckfTimaDrIEpjdgASfp3qD40eHJ7SC21W1jw1o7MzISDsPX8B/jXEeHvEizQoxIUg5yDn1rnk2tj16dPnhdHtUV0VTKNkjnHrXzL8dDJ/wsi5lhVohepH8/BUMMg+navcdC8RRz25BPI6Hp+dV/GPgvSvG2lMs8KR32MQ3UYAZc9Mn0H9K6qFVxlqcU8La7ij5z1bxZFDrNglsxENiyEAcKcZJz6gkH9K+tLrVbb4i+CNF1yw+WPyAxTIJHHIPOMj1Br5L8bfDa68GaiYlE17Ey5Eu0tng5Hf3H5etelfCz4r6X4D8IR6HriyWQLMykrlUDEnBHX1r1FNXUkeU48ju+h6n4ckN94m0ZQeY7neT1wArc/qKy/2mtZN58Qvh9YNl3W6iffjJ4J/+t+VY/hb4o+HNN8WRGO/W6gnIFuY855Pf6f40vxnnXV/jp4GtQoZUeIqe+TyAfrk1rKab07HLWkpzuux9c6Xcp9mtz94CNRjpnAFa0d+ikgNtHHHeuXswAAVOTxwPYVZ+0Nn5sjHr3z/+quRM8+xuvqG5m+btgfWq090HI4yf/wBdZpvFcAbsk8cfjSSTbgFByQetJvqUoNuxNMQVznJFU5JFkngUvs/eDn8TgVJHDLKQCdqZ+9VmO3ihY87iOQfzrGVSx1woOW5duSFmfLYw23Hof8j9Kwb20EspO45Bz7YrYlB8sMTkHvn61Rwih9xOSK5pVGz0adGMehzd9ELdSVJz1rHmdgpYtwOf510V3DliPvEj8qzr6wzCT24rmbZ6MElayOfuLs7GwcHGM9yOazG/eJknAH51avt0cpUjIPFZ4kwGGRjpg8nvWe90zfVaoYqKFb5iR9OKOkZGODyD+NQNuVjJkYxgjn3qi+oAS4L5IPTP1qU7aFNX1ZpGbamMkjrk1GZQw55OOv4msq81pIQQx4GBxzVddYUxlhnGO+R3/wDrCq02J5e5oyyLg5Y59/Woy6spUHv0P41kS6sZAHBwMZyP8+9Vv7YUQkbzu3YI7H/PFZebRcV2NaS+WMlAwqm+pBww3FCDjPrn/wDVWVPeFcyKAc4469zVOa8eRnfGDwMf5/GqT00IcbN3NQak0coMjEJycjknrioJtQTY5JJB4B71neaGUhhk9Qe9Z816yk8Ftp44+tDbLjqTS6qsbAL1B71Wa4aSRlRh8wyx9Pw/CoJgJY89D14P1/wqkty0UrnptOM9eKn1E1vZl1VMW5s53c4/HFZ88jeawHDGlmuyzlySM9vzqCKcLMCDuB5+lUQmk9y5uCqMgA4Hv61LCUKnGA/HTue1U5ZyY2UKCx6frTLN2VSrZJPORVKNxuVnuaFyXa3BQETpLGyHHGd4r7Hub9L7w7b3GCSYFPHIJ2jpXx5pNvNf3tvbQozSySKqqCOctk8fTNfe/wANPBseq6XaXuow5toUAigk6MwHUj0FevhY2WqPmc0q3mrMb8DPDV9o+lajqE4MNvcozwxnIYjB+Yj0r8hPiZcpdfEjxJddVa8cHHZgTn+dfuXcusOm3bj5VjgfgcAAKf8ACvwi8WlZfFmv/IwP22RmbsfmPT8q73vY+fk/dbZmpGu5mUnn16nr/wDroQBSQ3J9ajgYIoU8E+nfrTgN+8kYxx9aEu550290TtHGIcdT/wDrpY1IOO1JbnLFGxgCpwpWMkDJ9Pbmj0Ji9bsQlhtI5Hc+tBRUjI38sf8AGkaH5CWJGMEURJ8xGcjjn3p2uK0WxDtVCRkkEZPqaUoHQsTk/wA6RvmR13AHOOaiTEfygjj/AB/+vR5EK8QWV1BIfIPboO//ANeo9mT2HvT0VSGIO4jj+Y/pToYiwG5S2P5GktdBJuQ2JA6uAM54yOppkkOV2gFT/Tmr1sEXce3T8Kcyxy5yMcfe/GlZmyUUVIlPyqWyOeuc/wCelW41KdeQaroNu7BPPAPrTkl2o6EZIGRnvV+Rne7HToJSyhsFOn0qrK7BAGGSe/51ZMhEbHoF/hHbg1A+25YMeeMf5FZsuHYrxkxocEkHt781PbFVVsrl8YP6nP8AKq7hhhVCkZ5zx0zT4csGXODwPr/nFNMc11TFjf77BeTxx9akaZlXaMkd+vqaQxkwEhsEcYxnuajiZiNsgw3TPTjn/P50W7mG62JV3DLjg569DQy7Mt0Iwcep/wA5qM5TjJIHf86fLIGTb1Hv6UXsOO4+OfLNycDH55NJLJll75445wcmmgYB28/05NNDF85zkfmKlaXOlq+4PCy4CncOAfY1JxEi5+hz+NRNI+7kk9OPpml2tJu3ZIPP4c1Zkla6uTRGNSHAyDnp0HWnTziTlSMjAAHfFVMhI9oGD6U+CHdLnqvce1LyHpGJIHfy8ZOB3P1NOV1DJs4Oe3FWMo6lRjJ6+/8Aniq8EY80o3IPX1oWtjJJtczL1rIzBwzhjwcjqOT/AIVr20imJADljx798/y/WseGI+ZtThCOrd+tbek2TXE0caAs+eiDJJ9AO5PTitEOU1KNkemfDG6EfizQrMQlZJ7hRI2AQV5wCff/ABz2r9JtIQCDTEG1huHBOCR2/Lk1+b/wv0Wa2+Lug2l0r200VxueFxhsbT1HtwOlfpLogWR9IXClhl/wyapnVh1pZnuOgADTlHQrRT9FVRYKegP5UVkdtz8UZ3eKURDIGMfh279v60pgIQ4G4EfShwWkVkIYgH/OaSO4mA2lQuOvp3/nXpXsfn7i3ZoYudrnoSOnp/8ArpscJG4HIHUHv9atnLFiMEsP6nrURk8tgQuT0P8AjSUexsnbRkTxGCNSRuDZ+Ynmo4B5LgyMzkjgds1cl2unzHJ7H0qucNGOcFe9D7igrXQitukRQNpPU+oyKncAAr3A4FVFRjKDuyT3q4FWSRfm4Xg+vSqXcHba5JbRYYkZLYyT268f1pL+PdBId5RiucrjPAzj8cU8NmcHkLjGOxNMuMM0oc/uhGQSeo4IrOTNaMGpKx+l/wAET5nwd8HtgAmwiHHToK7tXIwO9eS/Bnxtpehfs7+E9RvnZYktQgQDLMykggD6g1wE/wC1jqlp4iliXSoJbAE7BnDbQeMnPcY6CuSMXJXR9HWx1DDyjCctWfTc9ml7AYmYjPP484zWOmkSBpYngIOeqqSCPrjFR/DL4jaP8SNHhvtPcByMSRHkqw65rvrQs+cHjtzxXBiMJGs7vc9zC432cbxd0zixprxREFHIPA+U5+lV49GhtrpJJYQGHKs6EHr2NejEjcM4HYnsPrXO+GXPiDUdZmuAJIUm+zxKeeF9PY5rheXWV0z0Y5v73JsULaHecYyDWzpNiS7O2EjjwzSscKoHJyf1q9qq6N4XsJdQ1KeOztY1yzPwPoB1yfavNYZta+NV60NjHNofg6J/mk+7JdkHqTn7p/zmqoZdKMuab0OTE5lD+HDWTO2l8cLrc50/w4PtTxtsa52/ul9cHv7YqeHwZDcRhtYmk1CbqyliEyevFbOj6NY+HrKOz0+BYIUG35cAn3NWmP5+te7olZHkqm5Pmm9TnLr4eeGLyPbJotuT/eUYP51xWu+C774eGTV/DU081omWuNPkkLZUHJK+49zXqhdiDxjFMK+aCjgEHgg8jFK7IqUrr3dznPCPiy18VabFcwH5ipypIyCOoPuDXD+MNIu/iL8TNK00QEaTpOLm6mflGfso/DH/AOqnatoE3grxc97piMlteYJhDYRXzyce4Bx+Ndd4YtY5dMnlgkJ+1SmaYg5O/uCfbGPwoTVzjcJVbQl0/Qzfipr2m6D4Subq4RZhbrthi4J3HgccdK4XwB431XxVcpp2i2zJHw0rSx5VFPHBzjJOPyr0278DaRq93BcX6SXBhbesLsTGSOmV6H8a6zT4La1XbbQRwA8YRcCueeHpzfM1qenRrYiK5ZS93sXbe3FrDFHnLKoDN6nvUwx3oT7uc9f0o6e9bRXKrIvfUa/P1pmeDTw2TQRgGqEMCgilGM4PWgEDpS8AehzxQAnXPWnAEHjmgAkD0pehOKB2JVII9TUit+BqFRwPyqVTk47igOhKvSnEcULQegqRoaPu81GeT7U7GDTHPbqPSgZE4Ck/1qPcORUjHIqJuoHT+tUibirwRTwBk9eaaqnP9aeo9eKBDk61ZjGBUEYzVlBkdaTKSHDv/KmHv7VJTCc5pFWSIJBwagYfLz19KsSZqB+MdRTRLRXfkEdDVSYHnoatNzknFVpVBPHT2qkK/cqkfn1wKcMYHYmgjk8UKcH29aoFoSqvJ6gVKBkDHAqFMB+c81YC5PsKgbYvGM0jHPrSgZJ5zQwwvrQJEL8f41XkUFTnkdOe9WGOP/r1Xl5BAOB1xQNlWY4zgYFVJPuHH45q64/Wqsy9cGjbQXQqICCc05DluBwe9JIxUkU+2G4k9T6UFFuFckHFTnmmwKEjHUnp/OnsfbGaBWI2Gcnv0qFgRnnANPYdTk0wnI9O1AmQMhOaP4PcdqlIyp9Ki3bQcc/Wgd+xGSAcHOKglAcFWG5Txz3qd2yTUL5JPvSavuXGTWqM248PpKC0GA2PunAFZv2aa2kEc6lG9QCR37106Ar0zVhCHjKtyD2PIrCVFS2OuniZR3OYhATPOSKnjlwdvYVsSaLaMSyRmJ+5HT64qjJoKDLfbJVJ54VScVz+xkdqxcBGl8tc7siiG75JI4pq6aqcm4kfA/iAzWppXhibUmkADoqAcngHPpQ6LQLExYy3ugxUEYBq02FUsBxUz/D+6XJju/LHXHXFJcabc6YY4p8OCPvjualwcdWaRqxm7JkYYFT6molBU44APanPES4IPH8vSopEOSQcEVmjo02JWUMue1UNqeaein+dCXjkuCc7R1NZkmoxvM/zYI4z2NDLUbEep2kV3vjOAT+lczqGjOybAhO3jIro0dZpCwbpnOeDV6BI7lMbeelR1NE+U8R8Y+DINUtpoJrdZVdcNGF4I5yT/n1r5Q8dfD6TwXqRgjBW0lZmhl525PO0kevOPwr9Cda0HzZhIqdF2nGM15P4+8DWupWrwzW6ywswyG5K4JwR3yD6VlOF9T0cLiOV2ex8aWGtPY5jbKuOoI69a7fQfECXiIhYhgCeetHjf4a32m6kJYYlmswuMqPnXHHzc8/h/SuQtrg2QYJLvOSufTBwR+lYWaPZjKFQ9Vls4bqzPmqr5HIYZJFeReM/hhf6/wCMrO+sIQ9gXRZ4yOVAz0+vA6112meJZTbKkoXHRW+meK7Lw34qtrYusjBiMEj8+ldNOpy6NnBWw8ZRbSPBfEWhWdj8YPC9jptutoUIaeE4BPpkfgP8a6I6nJq37VOnRAsYLcJIAeQCoZf8P0r2DXdS8B3eqadqGpMU1GI/upooNzKecAn069ff1rybwPpVtP8AtBXF7Y35v7cW7us+3BBLcJj2x19hXXGonc+fqUJRWp9aafqqljnAxzzxzV2O8WXpg/5NYWk6ZcThDtCo/Uk8g85rpbXTIbRiAS3GN2c/p+FZ85zxo9yulu877V4Oc+2f8KvxWkUJDGZXbIDKvbrmrAjVAcHBIH49apzlUJ5wRjBrGUzqp0V1NKZ43iVY8ADn3BqkJEjcluMcZ/Hms43pQkIc44yDnnmmzXP+i7y2DwMHH4Vg3fU7FTsX7m8UIQhLHqG9v/rVhT6kY3OXLe1Me93Rk8Kw5x61nPi4ycknpUORtGFjQNytxICeSOw71ftY0uSVfBHofxrAe5EK8grx1HrzUVr4ijgmO5sE9j/hRew+XsO8UaXFAXKrlMnGK881K7iRsK3Qnmu78Xa7CdOOxsFhjJ6/lXlF7eBt4ByeprKTtsdEKbauyW91Q7FKHOfes55tiGVXJYsTVDzTcEhcg8nHryf/AK9QxSvJGcnI54rNO+5raxYuL5nYFhkNzn8ahN+dhbqBkZP1NVxP8hLZOwgcfjj+tV5LoFSFxtB6/wCfpUrQlXuXBeb13HhR2/Gorq5UAhSMgZ4qkZty4UZycYHU81XuCxZiM5BAq+mpN0ndE76gxdUIwKYbvy95wSex9RVKSaV2KYzjmnt5oj3kc/5FCQ5SViR9SaYOi5Hb37+9VJLloYiXyAePXv8A/WojV5pMoMEHk9fX/Ck1BfNQIeT1+nJx/Wna+plzpDYbgEHcTjjB7/54qFZwofKbhnGDx6/5/Oia0dSjpIdg7e3+cU5IWI+YEA9Dj61ai27IxVVatsrSBppAQMD3qVbaUEEYUZA/nXSeGPBWteJbsQaZp8t4zfxKp2r9T079z3r2zwl+yzc31tFJ4hvjZHgm3hwTjry3HP0rqhhpTVzinjaVN9z59ls1tSC5wGAO5uB14qSC1jZ3jWVPNONqBgSevbORnj9K+ydK/Z+8C6ZAFl0kX5XB33DsSf16d663wx8LvBukXzXNh4etbe4GCJNuSOuMZNdcMH3Z51TM0/hR4j+zf8BbzVprbxN4jthbWy/NawSHLt23Eds5/nX13ZxR21sIURUjUBVVeAAOgArPjYjAAAAAAA4GK0YfuAd/WvShBQSSPBqVZVW29yDXf3XhbW5OTi0lPH+61fhZ4pnW813WnSRsveSkocEL8x4/Wv3J8cXIsPh34puG5Eem3DZz/wBM2P8ASvwu1K4H9t6seCxu5MDsRuP9Qah/EZy+CzKUcBfJJBA5+gqWAIVxuJPT+eP6frREWZsJwO59OuOak8oBsKcgcj1po4JbOw6RRGOPvcDPf/PFSMmIsggnGc++T/8AXp0QDAEnafp254prYLtnkdv1przMk+iEiDbCDgj0HUjNLbsAGXbgrzR5nmqxzgjAxx6mhZMR4OQR689CaTLXKEsWU2KTkkHI6nrS+WqEFsnjvT45McAEk8Y6d6YJFLNHjgc0XQpNPRFQQlJncE7ccDn0/wDrfyqXzTGu4ZBOOc896JlcAMB1qMnfCAThsg5H+fajoyI6FqBxuzkhz+Pr/Sm+a6Ft2CDnn+VMWZSCSCjYAHfP+cUxrrBOeh71PzKlpsLbkBsMcgnr68mpHAMu9CcqAMdc9cZqsY1kIbOOQRxgdxVzavlhhkkcc9aNtTF6aor+YWLIeeTkHj1pm0I4wdoHPWmu7KzbRzkD0Pehsy5wMA8H1780M1prUJlBBKtk/wAJ4Gajj/c5zgk9fbrT4YWdfvEBeM/nT5SQBwCcDJHeku5ck3shs+UYHbxwQfX0qIZk3k9V5Hbv/gaUFpDtGMrgn1x/kVJHGkO4hi3I/wD107XFsrDocGM5bI6+2P8AP9aR7TOJGYBTx+vX/PrTRtw+3kMc9zU5VXjTacMTjJ9vb86rR6kxvca0OyU5yRjp3781XcNGc8gHjFWo4s53HB9fzpJCAwLKDgdfeos+h0aLVkETCRhxxxUqqZAwB5Bx/nmnBvLX5eCR1HTr/gKUIfJZhgA4z6nr/hTXmZNJbjVMccRJ5PTj15pPmAwp9eT2FI6hkJ3Z7eh71KuBGQeSO9FrheLWw5EBDsDuGOMf0qOGTExzgnoDU1sCEYEkjjB7dDTYVBR+BvPfP1/z+NC0MU7XSL1sjby56egJH6f57V1fhJ3g1W0aJFknWZSqHI4BHeuPgn8vBABXgE//AF66jQtRawuklH3uCpH861uZKOp7H8MjPrHx90OZkQS4ckgDA4HfPsOOa/RDQ4cahpSquAqZLe5PIr88P2dnl1b416U7thUSSRnIJOccc++QK/Rnw/GX1XT1B+7CGY9h6c/nTsd9G6PZNOx/ZwPbaOPxoqS2Hl2WMADaP6UVJ3rY/E04gYDBKrjJ7+lLGJA0m9twPAz261HPOsnzBgo6g/nRHcCTKscgYx+FegfANp6RJnh2R7t24EdT2pgQGLLElsYxSTlxGAhBIxnPpUkePKLOmTwMe3P+fxqk7WRa97WRAS5ZsjGOf8/lUQcrMVHAzx7jv/WpmYP8rZA6579Tjiq0+2KT7pA9R1NTvuFPVtkisN49eAB9BSrK0UhbbkA8Z/Gm28DByW5GBgnj1/xqwqhgQOW67uw69fypbXM7XlqIswKH5yWPUdKVnL58p8HGOeB34qJYjvwVBzipzbEqXBPyEkZGefpUPU6MOtT6a0/X/wCx/wBmHwvvlL3d0kiRgHBADNk+nGM5HrXY/DH9ly28ReBLbU9V1K6i1G6/exkSMVVeMZB7nk15DFD/AGv8MfA1rJKTFDK6DjHO7JGPfPf1r7+8PWsdjoGmWyR7Y44EUDt0FYOThZI68PhYYupUnUV+h84/CP8AtH4U/EG58PaiywozkqwUgSrngj8MD8819bWEiXVukqcgjOe1eB/tDeFSbDT9ftYx9otZVWRsDIQn1+uK9V+GviAa1oEXylCqgENg9utOfvJSOvASdGcsNLpsdJqM5ht3AOCRjmqVtdaf4G8L3WqX86w24ZriR2/iYnoPc9gKZr915d9o1uWwbi4I9AVCsTn8hXJmzk+LXjd4Jlb/AIRTSH2smfkuJlPQ+qj/ADxmoS69D0HP95yx3MzQ/D+p/HXWYte8QxTWHhW3fdY6ezEG4HOHcehH+cZz7RBFBYWyW1tEsEEShVRBgADgVV1HUrfR7IAKEhjwqRL0x2AHpXMS+NZnxtiRDnJXcSB+OK4quKp0nabPWw2BnNc0Vr3OteQDGOTR161xtz45uIrctHaREgZLFzx17YrFX4qXjyhdoA9mzzntx0rL67S7nqU8qxFRe6j0zv6kUzbluV61heG/FiaxIYJwqStzHjODjqCex/8ArVrazfLpGmXV7IQEhjLHtjjNdlOcaqTizycTSnhW1UWxg69LDqi3UMYDm35bdyAfrXM+CNSNr4lutLK7IpY/MXHQt3/E/wCNN+Di3mr+H9Z1e+QgahcSNEpHVc8YHp6Vnx3baf4ztJXHlgTFSpOCwJwD+Oaqa5WjyqNRztUfU9PztJGM1esmJAzwc9KpEbXIx3P5VctThgDx34qz0UaSc4NO6A8mmocLmndFJJAHUk8Ci4xvfpVXUtXstKi33dykA9GOCfoK5PxT8Ro9NkNnpkYurpsAY5we2BWTZfD/AFnxXN9u1m7aEN92Mj5gPb04PpSWpzTqy2pq7O8tNd029UNFeRsD0BOK0BiRN6MHB7g5rzHWfh1c6Nb/AGm3vWuEQEFZuQB6Zxmo/AXiM2+txWMLtJb3G4Mu7Oxl/wAemPaqtpdHNDFv2vsqkbM9SjIxyPrSkdec+9LIu0mhKR6QI2DipkOec9KhIwcipVYg+9AFgce9A6+1NQ5HtT8DipL8xrAcZ9aicDk5OPapsZBqNwGJ/nQgIOcE03HGe9PIPvTDlenNNEAjdc809QCeaYOSfX2p2cCmykupNGAx79cVaXAGKqQ84P6VaU89MGpZSFbABx1qM8k1KcCmMM5pIbIZOg9aryDI7ZqzIvBPNVn6H+opokry/dPaqr4B/GrrjqKqOMk1QFdjg5waaPvYPIqRhgf4VHyOKsglj+9irIAZarREHHqKsxrn1qWWKo696a5Jp6rnP9KY4Az60iUQP1NQyDHPU1YchQe9Vn4FPoUV5T8p9v5VTY5yT09quSdDjOKpv0PGD0p9Aa2RUfknrU1kMseePWq8mckdqs2OelSDRpJjae3vSScA56U5V+UdzTX5XGPxp2E2Qnk+1GMKeOvrUhXHJqM9Ce3oaXQLaERHB9Kil4yevSpJOAfSoWAYnnrzQJDD8xNMZNvXp6VIikHOcjNJI3OMnAoKv2BAAp71Pb4OeKrjC45zViHBJHf0pogmPz55GP51Ey5UjGD3/WrC4II4z0/Co2X5qdhsz5IjsODhm4Gemegr0XRoDBBLu6kgZ6jhQOPyrhlXN3aqeR5yj9f/AK1eiKnkqqj61lPsaw9RXTisfxFYC6sCwyGjO7jrx1FbRbH41E21wQwyDwRWTV9Dog7NNHn6YfkdKrzHY4NW7q2bTb6aAj5VYlT7HkVn30wjj3GuRq10z2YPmSaKN7IBE7rwx9K5MSub1lZiR1FblpeLqTyKP4TjFSXOkKyh0wW9cVnbqdMWlozlb/Uzp14F38N6frTLX4gwaPqsUFy2IpcgO3ADen4/55qzrWj+ciSbSHXJ5Gc157430UX9g8eCH2kAjp9CKzu0bRjGWjPf7RoNWsFnhmSRGXIZGBBPtXGeJdIMzMowcc/iK8D8B/E/xF4BtLtrm7S907TYyWtXjwzr1wDnqBx+Wa9y0TxlpHxG8KQ61olx50E6Biv8cZ7qw9v8KvdGfK6U7Hj3iq2V9Ze1Me1xwfQZryXx58OfMeW8swEu0Bby84V/Tjpk+tfSjeH47+5e5kg3yMfvdcYJ5+vGfxqlrnhSCSwchCWHODyTis0tzsVW2iPlSPw/IbQeYNjjnaemeP0rh7XxQZvF50NlMZbjcvI79ea+lPEXhFWYlQVGDwPxxXgMHwxvtF+I91rEsqTWmwCMYIdWJOdwx0AA5B7+1JuFtdzqhKq3rsR+CLTVvEHjHULR7FpNPthj7RKMLuPTae/Q9K97+GXgbQ/A8M7WkLPe3DmWa4kO45OeAT0UegrF8NahZRqOArgYCjBx/k966/RNRS4k8mMZLY5/lUKb6GVaHVndQ6jCsaKhHAycAe9adiySJvkOEIyB3rNisvJgj3EDjOfWmvcOAVU4HtScrM5eRNWJtU1iO3laKEbmP5f/AK6x4riad2Eh2gc8nnvViZ44QsznJPQ/571nXmo7D8i7wTg1DberNVFLYtSX8UIwOSeMfp/SqFzfbRnqoOPY/wCcVn3N0gzuO3/JrHmvJJZCqZK+/wBeals0S7GlLqavdmNPmI9Og46VNHerACxcg45HHvWDb5t5jJnknqOKjvNQjLuAwz3x/SouVy30LWpawsitk4A7GuV1PUyzfK5UjkEHANR314wYqGBznn86wtQk8pCS/IGf50avoaK0dCXUNXuLjcJpWduAM5qhvIBbcNw5+vNZ73LyYPbpn/P+eaerOcDOc9zU2NFPXQsQBvLmdjn5sYqAXkUcbY6n261NHIzRlCcH+ZxVNrcOx5AGcEj/AApWsVKcSOVwbclWOSeh7j1qminYR1JOfx5q09u0gYbjsBx9evaiztkjXYT82ep4xTUW+hk5xSKskf2bawOAevemxKZi5JBJ5Hr3q5PbIMM/Kg4OP8KdmOIHaOODkdBTjG7sYylaN7lNbcplwu4c5J7dadblSXDqMcfr0q/aSxXLFFmjBKkgZ579vwNaWl+CNVv0LWGm3F+GUlWRQFPJxyeO3rWypS7HJ7eml70jmpEaEMdoOecDt1qK2gM8iIRjPXd1I56flXr+gfA+91BEk1GRrEdGjXDN/L/PY16T4Q+E3h3w/cxyi2N7cj5VuLnDMM9gMYGOnT8etdUMM3qzzquOhHVHhPhj4TeI/GDr9gsV+z9PNnyqDpnBwffp74r3Dwp+y3pGmx28uvXbaoygEwKSqA9fY/mf6169pUIgtxGqhEGMBQAAKvomFIGceh+tehCjGOp4lXF1Jtq5U0vSLPRoVg063jtrdV2qka4FWMlzySwp64AJPFQNKVBHb1roOJSbWoSuIxg8d8Voaa4IPYHismRt2Qa1NMBVPb1FNEm1Ae2Mj1rSgHHrmsuBsMOpFasB+UdhTH6HM/FycW3wh8YyZxjS7jJ+sb1+IGoPHHfzoqliZnYknOfnav2u+P8AdLbfA/xo3dtOlT35BH9a/EpGBjJABClhk8kfMcVm9GFRe6hsZXe4PXPTrj/OKnUhJGbjHH1BqG2H+klG6H1/xq1AmXlwCenH+fpSOTl0sxiOzyYPAzn19aVhIcgnI4HSlUNG5xkKPpg/jUu8srqRzwee1Nvuct7J6ET8KAq8nnNKkYZiXPHQHvmldcJxgkd6dFIpYKRkH+mf8KF2CMk9xqOCAc4C5zn6n/61Qs3mqzKQM9atSxxvbuOQTgD171XEGyML36Z9MZotYLW2HRgEFB0A9cmkQeZIUIKr3/M/4UluWjkOeAR09OadhxOCpwfftSDbRshe2YTEByR0/X0pHtTISG5wOvc/54qeOUkMHOT3x/n/ADmmSyFFJ6jrwOtK29xRk0rIisxtmKEkD+fXrVppVXKj744HvVSJt5LNwT3/ADqUoXV2Bx3z/n600tLjt1ZG5Uhmbg1HGSGwGJGMc/59qf5LYKjJI4pCFRDkneMDHp6UmilpewRlj3wvSpSi7chiSfyqMICd5PHHX/P+eKlhCnfnjoQKZXNdaAiKzHOFHTjv1pSiRgnlicY/KiadAdpyx9fbv/So1fcMg5H+c1XQi/K9RlupjBwMsD3+vP8AOpDKFkZSMD0/P/61NwSAQo579M1YjO2EZ+Zh1PT6f0pbCi9W0NxlCwYgH+XNV0LPM6MenGT3NOdHAf5sEEcjv160mSSR0IA696ls3j7y1J3jLxkZ+YHj6d/5VEQ7EKOMce5pN5YAHGPU05CdrEkf/W5pmerlboEIIOCpwecnsc8UigNI+0En35/z6/lU0LAh+/AHNKRmNsjBP+NAm9wYjy8jgen6U4KFZB2wMn/P4VFGvlorEk54wf8APvU0fzqCcf5JxVLqY8j7kqwgMG6r+npXQabHCsJKuQ6847Ec1z9mrkuGb5T69v8AP9a3NLbyVcnaynAwf8+1XFXFdrS59AfspWi3PxMWXJBjhyM4OQTzgfhiv0P8Ow7/ABHbEDA8gA56Hp0/L9RXwJ+yFAZPiVcy7cwCzxu6YYtwM++Ca/QTwrAF8WOqnIWGNTnk55qpK2x2UE9meuIAtipIIGBRS3I26edvtjH1orFnqJaH4hCExkYb259M1AtzulZH52nqMZP+cVNbY8govJKg/Nz06H/PtTArpId33+pP513pWPhFFLYcXKs2Sdh6GpHuFhgQnPJxntRK58kHZj6VWLsYmJyMcj6f5/nVIhwSu7lou4YOvbjJ9O9RzgFAyqCcdB2FMzviDYBJHT6d6IIWK8g8DGRkg9e1FrjUtNETrkxgg7cDp69qdv2oATg9P1pi5VCX4I4z2xSpsZiuNw4OfenYwlJ3uSqxDKcjBwMmppZMEoSSWGPp1/wppQPlcEk8c9qtQxI6kgEAfLg1jLS7R14VpuzParclfgL4M1OLLg3zr5gAxnGP12/zr7f0rxXY2ng/R7+6uFSF7VGJHJPA6D+lfMfwr8DL4w/Zc8P6Whyyap5QcHAAJYEk84ADE59q7j4oQL4N02DR1uTK9vbqiHOSMDBP8q8fE4j2auj9R4XyOOPrzUnZNr8tToviN8a/Cur+GNT0sNcSSSxMiMI1KhgeM5PY4P4VW+FHxT0Mahp9kNQU3M9qokjKlcODzjnHevlnU9TZ55EXlVPNVtK8QG2vomtnMTQuHDr1FebSzGblaWx+i5pwPhIU3VoN86PuT4l6hNqPjPwlp2nXAFzO7lWUk7F28kjPYZP4V6joWl23hzSILG04RFyzd3Y5JY/qfxr5R0rxi2sfEL4eX8OQW8xTzznaQc/gDX05Zag0vDMMgkceuTzXv8/MlY/F6dBU6s77pmd4pumubt4wcGL5cenA/wDrVzTI0Q+YnI4NdbrmnMytdQjczcuP7x6A/kK5MXwRmLKUI5Knrn0r5HHQmqrctj7fAtSppROXTxpbWGrXNreb0i2ld7cDnsPz4/H2zNpdhc31uLi0tpp7ZiWWURMFK57HHQVh6rpd5pmtpqkNvJrBmJCwbQFi5BBz789f/wBfo+i+N9Z1PSEsH0yPRUTC/uyDuXHIxzjtzms6Kg4vmep9LUnKio+yW+5kaDJIus267iB5i/KOR1GK9I8fL9q0FbBuHvGEBx75z/Wsnwf4N+y3zX12RK+coo5UDsSfXim/E3VTaeIPClqpJ8+8UYXuMH/GvocupTpxbkfn/EWJp1XaPp97On0zTodG0i1sIV2RW8axgL0wBx/KvJPi0kmma5pU6EBFkD5zgk7hgV7RJGQ57c9O9eVfGqz+1XugRgYDXAUkds//AKq9J67nzFRcsVy9D0WFvPhilXlWUH61oW3HvWdZxeTaQIOiqBWna8nocevrVLZHfHYvIOMVw/xA8Wmyi+wWr7riQhQi/eY9gB/Ot7xZ4kt/C2jS3Uz7SRgY61x/w38Oy+IdRfxBqkbHDZijkwQPQj/P65rNvUG+ZcqNzwB4Cj0uJdR1BBLeyfMobkR9TwPxrt2JbAPQUrHOccCmjnPtVFRioxsjO16SOLRrppDhQh69K88+EGiRSWEmobA0huZCrY5VSeOa6f4i6ktn4eniG4y3H7mNe5LcDArQ8EaH/wAI34atbUj96VDOD1yetUvhsec6ftMSp22X5s29vqTmgAKuO/rS9Dkd6Q9D60HpDc5p6EKaZwSfalGR05xQBZVsDipBjFV1btz9KmVj0/lUmlxwHFNcc+lSKCR0pGXihE67lY8A44qJuehqWQfpUW3vTSFcbnDHvSqc57mkHU80A89BzTEWIBkj0q4oH4VTgzvOeBV1fpUyLiDdKjYY7c1IRxTCcUDfYiY9arvxn1qy4OD/ACqs45PemhEDgkGqrr3q2xypHFV5BimBXI4IPFREAHHf1qUrgnOMVH0P9apC2HRDByc1bjPGKrIMVMhAIPPFJi2JskZx1pjrkEn86VTu/GnbQBzSGirL06dKrSHnFXJshfWqcgP1FNFdCu56j0qpNnB7Vbf5c5646mqjtkHB4HPWmxFJ+pPOKsWQwx9OvNV3bP3eas2XJP8AOpG+5pKCRj/IpSmCfwp4UbR2prHnBNWSlciYgg1E5ODgZ9qsHpUBwAcHrUsLNkBIBqFhwcd6mYY96Yfl4xnNIFoMGNpBHPrUbZY9fanvnceuaaDubg5FOxL3Eb6cVNEcDHriodwBPGQP/r1PETgenrSHYtJwuaTbn3oVgOO9PTDZAqxb7j9NsvtmsWaYJCv5jY6cZ6/oK7aVssT+Fc94Rty11eXJAITEat39T/SugY9axerN4aIUSDb9e9NJyeKj3daAeTRYu5g+L7LMcd2gyF+Vj6Z6GuNmulmUxsASRjn1r0y6gjvbeS3l5jkUqRXmmr6TNo12YpF5x8rjo47EVyVY63PTw1RNcrM220wafI7oDhuSDzz9ai1HWho7JLMoNv8AxnPKj1xVy01NGkFtcq0TtxHIejeg+ppus6V9stnRgGBXHNc6PQW+pNth1OxS5t5FlglUMjDoRjrXB+KdEeNmaNcqQc/j3qPwzrEvgjWpNOv1f+yLmTbHKxyIXPfPoeBXa61Yl434BTtzU7mqvFnyp8RPCbvaXUaMyJMMPgYyPQj061seHLk6Ta28mmztE6IqEBuMgdCO/wCNd94q8PpP5quDsPTv7V5LfwP4b1CUoCYCQWTPXHHWknZ2Z0yTnG63PXPDPxRjikFtrUKku3F1EoVVHOAV6+nSuu1BoL22E9rIk8DjKvGcqfxrwS6lSeIShMgqOCM/Xiuu+FWl6vd6mbm0uGh0xAVmGSY5M54C5698/wD16ucbK6OSnL3rPc1dZ01ShJjwM5J9Ov8A9evJPF8NvHcOsceQ2QWA6AEmvetet7aGN4HlAJOPrXnFv4UtNY8WJZ3ALWzEty2Ax7DPp7e9crV9D1acuWLZ4VrGhanbAajpsjPahsyR9CozyR+AJr0r4N3H/CR61bwo29VHmPjkAAkEH/PYV6L4h8B2lnA8UduESXjYBgY57fmK5n9l3wpDoXxL8aadIAYkw0bHPC8ZA+maSjaSJnUU4NnoeowlAY2U4j4JHFcvf6lDakxK3zkEgZzx3rsvibqdvodq5idAT2z15/nXmHhjRr3xLPcXMaF1iGS56Hk9vbjpTau7GcLcvMyK4vpZQxkfGCOD0psc5kJGSPU9cf5FTz6VINQkiOTEozntnnrVLVJBASgwuDnArFuxqkpJkV/cxAZPOOOtZ63nQheRxTklW6YgnI46fU1IbYWyu7D5eD7H/wCvUglbcp3V48KsCOvFc7qtydjhR75Har2oagZpHDKQB0+g71ll1O/JPrz3pwVxSlyptGdPdgRncSMc+/U1i3FwbskuDjgYbvyan1ORppG8tsFcdO/NQCLdHnOWPbvXbCKtsebOtJt2ZVkLRoBwAOKha7l8oGMDHTA9MmtJbPKfMcn0z9f6UyOwPJzkjnHp1/wq3BPoc7ryi73KEV7NIue5xjP1P+FQy6lKGZSATkdOOM84q8LJiWxnd6f5+tJ/ZshTO0Z9qSppdCXiJXvc4j4hfEy88EaQl2NJ+2QtIE+SXaV78j39v06155L+0Re3qs8OjiJ1ydrybgf1x/n3r1P4leEn8Q/DrWoIoy8sKefGo9VBJ/TJr5I0xhIp2MQRwc+uTkfhitYwjbY5J4id9z0u4+OvieVV8tbaIbs42ZCgdunJPFeofsxfEi48YfGnRtC8SrBdWV3G6qgj2gyDJX9ARznqehr5u2FflDHB/Guh8B+IW8F+NfDGvhjC1jqcEvmLknYHG4Y9wDWsKcU72MKlepKHLc/Xe18IaHpRKwaPaxFcniPn8asNEiQP5aqgxwqjA61aF0l5bQXUbZSaNWBHQ5561Wk5yF6elbaHDFt3TZWYFG2gdcH9KuWB3SDIwQRyenp/Sq88jEIoAwM59f8APWrmlwASZGf/AK1VFGLb6nS2cZEYBznpz3qyTgEDqKjiIWMYGOB1oLhmIHHvWnQye+m4HODk8D071XkbBPc9Ksv8oGKryKpUk/WgqKtqyD8PatjTQPLPGD61kKVTA7cfjWrYfu4goqkCle6NW3PUDNa9v90etZFoc54IPArWtzlM59qpjW7PMP2pr77H8BfFjkjJtSoHqc1+NENqfs21Ywjfe78En+f+Nfrj+2zqJsv2ePFDoMnytijoSSf/ANVfklA4nRSF2AqDsJ5GRnr9awvqOrsh0FmAcn5unXipoYUt0k2ZzycH/PtUqANCBjOOOOhHNIq7d5257bvxppdTz+Z2dxsa71HAUNz6E80s+2NeBzwM0rtsAGcn29Of/rUwk+W7Mxyeg/OqZi9St5e4ktnb39+eKkjCFjt56Eeop0UJePcTgL+Of84pqKN5PUjiptbUI25fdHMpVz82M84FRsx2gL0XJ+o5qSMj/Vnk84Y9epqyphECLGfck/jVeRipNOzM4A4wDk54Pryf8KmCFBnOcnGegpxGZgu4DHf160JgSPyMf/rqdU2a25txhjCxk8lj19KgCiSRlIwABz71YZzHK7EHB7+1VxnqATnnFUZxXLKwoKiQLglf8M0+ZgquUBHv+J/wquZCGPQ4xz+dSNI4VOhGOh788UvI1WtyWFcjB6AfnUFxGMFwucdz65pYwQrksTjsOnU09WjK7GOSMcVPSxMXa9yGP54yT8oORt/z9KliEYVxvPsD2pkoWFDk461DBJvxknHr2pXtoEVe9iZo8KSDkjj6jNSJHlQo5PXNOjZQCwGT79+eKa0pEZxgHg46+v8AOrWolaW4sf7xTGOSO5/z7UoiddwHPc46c/8A6qZCpVix4LDA4x61OW8uRWJwMY9+f/1UtyopK7RFPbBFywJ7Htiq21WkwCcE9uuK0GdMb9xA6fTk1WuGRvuZx7fU02luVTnuugksKoCdxyeP1/8Ar0xWyrL09889TUwTz1PzE7V9OvNISNpAXpwfX/PSkik7akSFsE844xnpVkkvCEHPfI7U1iHiIzz0/LNOwSoAUj1b060KxPM3owCBUJ+g/Hn/AAH6UsSMNwySB1x+P+fzpmMDO/Pb+dAlWKQljgHv7/5FC1FFLZly2ddpBOMnj68//XrX0vc4SIEFhxj8e/rWDGXdyqkBQQeO/pWxoy7nZhIyA8ZB571pDUSitT6t/YvthP4r1ph1URDjkAY7e3Ofxr798HhG8V3PljBVVDfXGK+Iv2JNN26prkgYZIi5P9f5/jX3H4Ct2PiS/fafndTk8A8Dp+VVKx1UtWj0rUgU0wDnqKKNeH+gYHYiiuZnoxjofiMrqAWRCB+Iz2qQNszxnqf1/wDrUKsotpVAGT0z35qMRhgS7EAAceuetevbTQ+CpyUlqyV1Lp8rYU1XEqHcCORx61IEZYsZyB07Dv1qNYQjlmOQeP16ipsLlauWIYl8n5eScdew6f0qOSaSMgJGSc4PoD61djsiYgysUbHAPf6/571JIAIthbBGDkdutOyexSXLoU0ja6jIdcEHP6mkSVLeUxgFmP44qeGQAYU4PPXqT2NReSWBdvlPHApeRhOzepIkZlYlyVCfMo/PrU8TSlhGVwMnt1OarQSkykDkAg5Pepljd5CPMwuQMnPqelTJaal0rN3ifaH7MmvW+h/s2J58oDjVmiUtyS2VJwPpnp+Fc38S9TmOrXTbmeOTawJyTjHArnP2atM1LxBo1xYiQjQ9KvjeTFiSrMUwfzB7GrWt67feMdS1iew0x7m2s2LSiLavloScbiT2A5x+Ar5rH4edRc0D9v4Nz/C4Cq6OJ05tn6Hm2pSjajIrDghuMcnOMflWVpls7Ldupbp8vqT6V6h4Z+FHiD4lXc39ki3FvbsAwklAOD3A6849Pzrv/hb8DGXxZ4hsdat0aSzhAWJeVYEHkn146j1rzsPgqkpJyR+lZvxXl8MPL2E+aTXQzfBcL21j8OdRkBUpfiAv2+ZSMZ/l+NfXOnxFZ3ypHOfwr5r0nwxPbfBb7QkJMui6m065GSoSQqfyB5/GvfNb8f6J4M8Fwa/qV3GiS26SxRhvmkLLkYGe/FfTRpuNo2P52ljacnOq3a/vfedMt+x1FLGNQ5Vd0vcKp6ZPqa4rXrRYPEF/GEITflR7FQfX61494a/af1Wykubm702N4ZpGctGfnIz8ufoOOK9S8J+PbL4sWz3Fntgv4sgwluSvHUfTFcmYYWcqeiNMhz/CYitKnGpq+g/eyxCMfKByD/SrVjm4jIIIA7/zqSLS5ixE8Lx4bHzKQPwNbGk6Urzpaxjfu9ORjvn/AOvXzMKU3JKx+hSxEVHc7XQnMmiWhH8aA474rzLxzepN8YNEhlOLfTLRr6QngLywGT7YzXqdrCljZxxJnZCmM/SvlH4g+MJfEXjnUbXTgXvtUP8AZ8eDyqBsHH15/PpX3GHg3FLsflGe4tUktdZS0/r1H+L/AIx6l4l8UNc2s9xBp0LlYhC+3dtPDEe/PX2r0HxXr0XiGDwrcRy+eFlQSP33Ack++f6UyH4KWXh7wNe2SRifUWtifNP98jOQcZ+hrhfADTX3gxTv/wBI029YMG9Ohz7jtWtVRnG8EfNYOeKwtflxUrqWvzuj6Xs3DWkBzn5RWxYRA9frXimk/E+508Q2k0Ul2+MKIlyT68/0r0rVvGdn4Z8IXepXMyCUR5VBwdxGFGPX/wCvXMotpJH1/wBeoKEpuWkdzzb4j+IH8WfEXT/D1uheCKZTKAeG4OcjPavc9OsU02wito1ChFGcd+K+ffgNpkmueOtR1i7y7oNwJyfmYknn2r6ILkyE4PernHllynPlNV4inLES+03b06CpnA5qKVxGjMzYA5/Cnqc5xxTCu5uen86k9pmAmgjXNZi1C8Q/Z7Y5hibozf3iOnYda6MsSScig7Y4/mIRR68AVj3fiiyt2McW+7l/uQjOPqaV7kJxgbAHHPPvTeueOlYJvtevwPs1tFZoecz8n8aG0bWZ1PnaxsPXEKY/KjoHO3sja5PYj3pQ2ML364rmZfBupuxMfiO6jPUg4IJ+mKvaXo19p7KJdTku1HUOoHNP5iUpPdG2hwOvWpkP4VVjXA5JPtViIZYDvQalpOBQeR6CnDAGKax4NSV5EDYBOR+NQvwfrUrcnmmMoXnFUJ+RFwBjpR1z1OKU/MaRRtJ6HFAkizAOcVbHSqtsQcepq3SZotENJyKY1PP1zTD1pCGMciq8i7c1OwxmoH5J/wA4poTIGOQe1QuPyqw5/WoGHGc4pgmVmPXPOajYbsdKmPINRscdqaB67Ao5PJzUwIzjvUC5yfX1p+fzp2F6lhDgU/JIqCLJb2qweF7fWpKK84yfQDsKpyYq5N0PaqjqGJqkHkVZiO1UpPlXirsmACc+1UnBYE8EUug0ym3LdxWhYRdTjOaplMscdRWjpq5Uc89MUhNal0rhQO/pUTfLkd6mk6gdPeq56nmrARjkVA4I5HT0qd+ahHGfagXoRsDuJpjtgZ65qZzn61EeB06VALXQibLZ7e9MwBn196lJ6cVE6hz/AIf59qBWEVd446VLH90U2Hp35pz/ACjr+NVuP1LCEEFugqSPABbqBzVWNtwx1q7Am9UjwAzsFH54o6CtfU6nw9bfZdIQ4wZWMnvye/4Yq9jIzTjGIIo41wAihRTWJANYLXU6ErIiYZ/xpgHPt6VJnmm1SEJg9OoqLU9Fj1vT2ik4kXmN+6mph1zVy1OIyffionsaRlZ3R5BqejMyTWtyoE8ZxuHXI7g/rUej3z3EL2dzj7XEMg54dex+vTNdj4z0uTzTqMAyE4mUDJI7EfSvOtaTECanaYWeLDD3Gc4/EVxTjys9ujL2sfMpeL9Bj1GzkRxkMMcDg1ieDfFzsW8M6pIReQjFpPIf9dGOdpPqMgflXV/2jHrNjHcw/cY4ZO6nuD9K81+I+jmJYruNijowkSVDzG/ODn09f1rB6ao9GkuZcsjptYtxfXBt3XbFGp8wdRnsfwryXWtLOrC7huEw8XO4dx2/lXReHviLNeTJp+tCO2v2IWK5Pyxz9gOeh9jXVP4Lu7vVbOURLGJVMdwG7jnBH6/nUNc2x0JulfmPHfhz4O1bxLqTxuv2fRELCeWTgg54Ce7c8fr6++C6sdD01LGxiWKCFQqqMfmT7981Pqugx6N4da1skSERj5VXjJ7k/XFeTeIvFR0uKSJ2InPrwDVOTSs2Y06aqy5omd8RfFLwGZFO8tkYBwT65NeO3HjS/wBAma4t71hImdoc7hzz0rR8YeKYwWurh1RF4Pf14/HFfPPj/wAXy6z9o+wEqqt8qqcE5OB6n0rnvd3PWUFGHKfYnwn+MeqeMEtbTW4YZ3lbakqx7SmCRuJyRzgfnzzXpK+Gx4T1KfVdMnL3F0qxuNuD+fXGCa+a/g68um2FkzbiyRjBPJPBxX0h/bazaYhnfY4A5J+uPzrRPQ86cOWWnU5/WvBd74julE04ndjukZ+AfbH8hXr3hTwpZaF4YkhjiSM+X8zDqT7n2rjfhTM/iC61W5I8y0t5BHDIe7AfMBx2wPzrutdkePSHjUhAR83H1rSKsrnPOTcuQ8f8Xyw6OlxtUBjn5u7fjXmN6txPEZnBRCQSxx3r3O+8Jxa4IvPCSIP4W+916/p3rnfH3hKx07SGMT5KIQqN69vyrFwvds6oVEvd6nk2nKzXRZjwCAc9Tz2qfV9UESeWDgkjHvVNbr7MhBXBPHPFYWq34Zsk49Op/wA9KxSujS+ruLdz5J7HIHrVCff5chUE4/Kp7eH7c4BGCMc/nUuoWxiPlpjnj0zxXTSg3uefWqpJq5jR2IkBc4J9+lMFmGc4OAT/AI/5/GtBFeJQu3J6VYSNGBUjHfcK7FE8V1L3Ki2XlxluOcD6c0+3sCyk9xzV2OHfkZOOOvarEduQ5QDI4OT0p2Ju2rMzI7OOVwpA3A8kVOmnEykBQo7njOK2EsNhUAEE8042hEpIOeh571SVjGT6GAumIt0Y2XCN8rBTg46V8M/ETw0/gv4g6zpY3BBcO8ZZcZUkke3ev0BksJCnmKvXgHvn6V8tftc+FWsNa0XxAsZVLoG3mI/icdCR75q0RueD72LHPJYAY9DmrVwN+nzopAZVwCemSTj8eP1qFXGzHG4df8/561NauvmAFuB2PAPP/wBYVS0ujGUfM/Vj9m7xdJ44+A/g7VJJPOn+xJBO3q6DYxPvkE/jXockgy+Bg9sfWvlf/gnZ4yOo/DfXfDcr7p9KvCyjuI2xjI+oPSvqiQhQemenFapGW2pCV3c7gD79PrWlouCwADFz37detZxIYDuR3rT0T74KsCVz0prQh9Tom/1XuPryahgYlzxk8cmlctj3/wD10+0TC55JPrVGNraj5D1Pb0qo/wAwPHIq0QeSeMcYqBwPmx170Gq1RGignn64zWnb/dAHA4B/WqMCZOQODVye4t7CESSyLCgPUmpc1HVvQ3p0KlZ8tON2aVq5D4JP0rWjOVJribXxxo4uTG18ABwWIwB+NdFYazb3sbG3mSVR90q3JpxqRls7l1MHWo/xI2PAf2/dQFt+z5qyHgzTRpge2Sfx471+WunxfKJOQh6HvX6Qf8FFdZNt8GLZFAIe9AbkjOAxr86LOMJDtBwvZe3ektbs4a8rJIs20m1WGDg4xn6//XFJ5XmucnOSMfrQI/kyTz0x2pFJRwDyBgg96tHmtqzK8kJOdrEbeGH0NRRs0gcHp/8ArqxgqCzHlm/MUGEbWcsVyBx2NMSklHQro7JEVzlmP+f5fyqNTtkwRuJ4z0pZg4OccL69+1SrhhkDk/z/AM/zqQVkPSLzmx1Pcn9KTaVwq8npxx070jO6jaBwD94cZ/zilSV2QZ+XBz069QKSdtiHG7vcikkDTEMcE0G381QScnIGfxP+fypXhCTB8kNxg/n/AIfrQzsF3fMOc4plLRpg6Z3IQTjGah3qCAcgevX/AD1p0Um+YnO0dxg+9RSHbcEOMnkj1qAtzaoeIgiAvgjrUSEbiBnDcZHapGJUFS2AOOfbNKi4UkHBPpz7f0p7GkY3TEClY35ODj8/8ioJYy0p559/8+1WYwxQ8ZPqeveolyxO7nHHHfk0WM0gKq6FByR3PBqJYSrtk4OPu9h+P4VYDFSQR8x4qFc7wWOfU/j/APqoa6lqVk0KYhlhuOBzkcE9f/rUtqhkUlsYHH8+1OQB2BKdePr1ojJL7cABf8aS3JTvpYlThvnGQvf8T/n86nj+ZdzHK9iO/NUGXexckDOOamt2KqdpOe3t1p9R6WsWZFURnIwD7kn/AD3qs0IwcHjp7jmpkykjZ/jA3emKhlwXwSB3+n+cUOwNWV0RKTEzAE4IB+tSxyHymJ6ngcc5yad5iOdu3JHGfUZpxCxhzJwvTHfvUpkXYyFCkKNjk8/XH+RT4pNxAzgHrx9f8KQSokZ6HjC/qKiVQVGSTxn/AD/nvVLYI6FgojOeoPT0z1qQWaEDPJGMex55/SoCpUA57de/f9anti0cMrFdxAwoPQc96oFJ30JY7cLkEk49Pb/P+ea0dPZTC/loTuO335PJqjATIRvAHrjp1rZ0GMyXQQ/dznPrgn/PFaxSMG9T7a/YfsXgi1ou29jPHGMnkfKMH9K+1Ph6h/tq8bqBIAR2zgdP0r5F/YctxNoWpzth5Te7SynnjIAP4Yr6++F0Z+3Xu4AEzE57kZ4/QClNdj0cNflVzufFLeVphOOrD+dFReNWK6Vx3YdPrRXMz1F6n4y3FjstyT25yKox/ODntxk+1bN3GZDjd8rcY9RjiqQswFJVxnpjv1/+tXsX6n5pB8rT6FK6t2keLDfIOCKnttLZl3BtxyB9KmWNkhkJIcjH+TVqwbETZbOP4emTQ9Ohvfn6lsW6Pb5JIYADH0+tYl2qrIBzjOcd8Vtvco0ZUYycjnNYN2plmJC5Knr7d/wqfJGzs1dMozx7pIZlBLo3CjgY6c9vzq3gsgJBBzkg9utSeciqg/HJ/Gm+YdoYDIP5UlpcylHmiroZaIA7biCCOMfj/h+tWoEd2JBwFxz36nOP896rK7q/ygkHoenrVy1UqQRk8UNEq0VqfS/7MN39i+CPxGljbZMrSOCTz93A/kK7X9lLQTeeDPE2pXKbheDyTv8A4mXIb+deX/s1TSazZ+LPCtvE7m/jjclWwFTO1iR+B/wr6p0TQNN+F3w7vbWwhaK1tIZJ23MWLNyWJJ6kkmuFu2h71Om58tdbKLX3nl37KUsiePfHFrz5cE21T2GCcY/KvZPDEgt/i/4lhyCJLJJDnvzXlH7JsTT6d4o1tlVZLvUJOV54yCPwrsNd8WWng34w3l9ezbIJdE3YUEsSHOMD1PT8aa1k0hqXscPTlN6f5nG6r8S7Lwn8MfEGktGLq+v768ghi3YI3Ow3t7DHb2ryXwj4d134oeIbPSrUS3kkShS0rEx26dATycDHQfgKz9Rgl1u51PV5bhwkk8ssVu3SNWYnA/M9Pevpz9jz7K/wzn1KOFBdT3TBpMfOVHQE+3OB7mu2clTjeKuz4rBU6maYtwqu0Irp1Vzz74hfADUvh7oEeoSXyamoYify12CNQCdwrnPgp4wl8NeO9NKy4sbmQKxA4wc4/n29q+iPj98Q9E8OeErvTLx/Pv7uJlS0jwzcg4Zhzwa+OjM9vBHIqsqRKChUYIwO34DNbQ5q1K0jx8dSw+T5lGphntZtH6NTajpcVuftk9qEPJ85wOv40WGqaXMoj0+6tCvTEMg6/SvnT4ffA228feHrPWtR1e+mWdAWjFw23PcY/wAa6qf9mjS7a3kbStUvLK8AOx/NYqD2yM9K8x04Rdj9UpY/EVaaqqHuvzPXtcvHs9D1GZMF0hYj8jivlX4JW9pc/EiXVtSmUQ2Ubyh36Mxdsn6/4iumu/iX4r8Cadq3hTxNB9vnNuTaX6kAFTwCfX8eevPSqn7P/wAK5vFGnya5qspi0/zNkcEWVL45JY+hJPT3rpj+7pu/U+cxlRZhmFGNLXkTbv0e2p6lqHxCuvEM8sHhrTHvC3yNeSjbEvUZ9ePfHbivKvhr8L73V/EPia2v7xrV0nJZIGIUk4PAx059K+krbT7SwsxbWcEdvCi4VY1wM+9cZ8PNFaO81zUfvG4vCoPoF4/xrFStF2PaqYJVq0Pa67kemfCLSbFkZxPK4Xb5izEH881xPxp8OaP4RsdMSzSc3FxKQ3mSlxtAz0J4xXuyL8wPT27V82fH/VZdU8Xtawvu+x2/y46Bz7fl+lbYe7mm9keVxDSo4fL5Rpx1k0l953fwc8EasPDLapY3yW7zSsVQqcMBwCT19cCvQBrHiPQ4C17aLdovV4uc8/8A6u1aXw/sf7M8B6HbhNjC1jZweDuKgnPvkmt2S5jtoyXIC9+9c86l25M9zA4FYfDwhBtWRh6Z40069UeZutmPH7zgVPqXii009FWFvtM7/cSPk5965/xJfRareLYWMALtnc4GMe31q3Y+Ep9GSK4hkM0y8sJFB7c/nWe+x0qrU23JRpOqeIGD38r2kA58mM9R3z9cVtWOl2umQiO3gSMf3gOagttdYyGO7ia3PQOcbTWgGBUHOQecinbuddJQlqKG7enanZ/WmBh+PrSg/jTN/QVsfnQvAIPFBBzS7cnpxQPUbn5qsxAEjA96hC5PGKsxDbjuKTYkiYHrxzUbHrUmeDxUbYB96RZG3INMJyMdaeecjv61G3GeuKoljcY70xu/U04c5Pakbp6CgRNZ9T6VdqjanB4q/jiky0xpHfvTMZJqSmnrSKIWGAelQt+XtU7VEwytNEblZwD9ahIIz3qZl6nrUL0xkD4ye1Nxk0r5+lREHPJzTsA4g5600ct0zT8jn+tNGSfu1QFiFPmB4qZ+npTYOg4qVhxmoF5FSQfLnNVX4yR161ckOAe/vVKXIGRVIfQqTEY69earOeD/AJ9aszH5TVOSQYPpUgV5WIUkVe0oEMQTWfKADnt6VoaW2HPGeMfSgW7NKTviq7jBJ/yanJBUHofSoXGD61SFcYcEnjk0zGATUvGD/KoySST2ouNEJ70jDj29akds9qjYHnGaVxJWIj346VE5JB9OlP5xg8CoZGwCAc/1pop+RLCcgL+tPdQAQeKitslC2cYpZH556+1MjcdCRkg9elbmhWxudStwVyIyZCfoOP1NY0MWSD1/rXVeE4w5uJ+y/ux/X+lTN2TKiruxuykE1GR1p7HJppOKwSNhh6+vtTGFPPvTSMVoA0c1cgH7sdeaq9fwq3HzCT7H+VRIpGfMVkZgRkNwR/OvMvHXh+40q3uJrWFprKTLfuxkxk9QR6e/1r0wjv8AjUEhIUjAIP8ACelEoKSszelWdJ3R8vwJrHhfVJLuPM9pOcyWxOcDsV9/8mulhjt/EdvMud5Aw0DdU9iK9M8SeEIr9GkswkU/Up0Vv/rmvHfEGkXWkXRvLIta6jAQZB3b1Q+oPqPXrXBOnKHoe9Rrwr21sznvGfw1g1LRp41QiUg7T1II5GPxr0v4V6Lqeh+A7GLWL1726VSVeY5ZUOSqk9cjOOfYHpWf4X1uHxpGzvA0TwMFlG35CQOqn+Y/pXUXOtRRR+UrAEDBB4NRFW1LqSlJKJj+KdR8u1k5UEjqx6dsfWvl34iazFFd3FzLNuAz0OcnnGP8+telfFPxoIJnt05ULliDxn0P86+cdTvLbxhqYt7eTfcxEjyOjNnOcD8RWM/edkenhockeZnH+JXu/FKsqBtnVQeOh6/zrz7U/DF7YOXdGdV644HBr3ax8KXYuDbfZJfMHXKHj6nH0roY/hi8dp5rkuJBho5FxtP+f51nyyXQ63Vp9zH+FF39ssLNUOWUYwPX3r1vU/EsekaO4mjZ3OERQM/MTgD6ZNeb+AvDTeGtTljBAiJyo6keozXb6RpT+KviFpFnIm+0tmNxID0OOmf8+varUGcU5xvufQPw98PXPgX4e6WuoweXBcM0i3IYEFmJbDenXjPt6VkeNfFkViobzTsDZ2dmHp/n2rsNd1aXU/Bx0WV1EAHykcMCCSCD7fSvLfD/AINsfGniAWeJpbWww13K0rMpbkBQeTzj19fx2fRI82ld3nUPSNIso59Mj1GUbDMgZUHRRjIx9a80+Ims28c9wjAlEXAx3Hr/ACr0bxlrkelaYUB4UYCjsOwFfOXjjxK97JImBg8HsfxqJdjakt5M4fWNSE8zsgIBOP54rEnD3E27I2DA559qvu/nSbSegJyO9RCIBiucg1UKempjXxMYaRZtaEisgwikjip9ZiDIWK9+PfrT/CtmWWTccANkelaGt2ThFxkg/wCNdEY22PFnJyd2zkPLJbBUg4H+H9KswW0jZB571qxWSu4ZlGcD/P6VYiswpC45Jx36Z9a0S7mVzPtLMEZYYPA/nVyG2DsRnJ4xWjBYfMcjIx+tTpCIVBA6HH86rpYmL1uyt9mZ1GOWIpYLLJ5BU5x04rTghLIGIwetSpafKSBk1IXuZM1kSQMkqOfp/nFeYftI+A4fFHwh1W42qbjTSL2MkZwF617QlvtznGB2/OoLnS49W0/UbCZQ8F3A8RU99y0AflZYTi4jDBiFkAOOwqxEoBOPvZH5c1JrOlN4d8S6vpE48qS1u5YxGQQFG84/kahBAlBJwGx+NWmTtufSn7CPil/DfxvuNPd1W21uzaIAn70icgY+gNfoeV2yFOMdcn+Vfkf8LPFJ8FfErw5riybVtb2IuxPG1m2t+hNfrXasJoY3R2eN0DA+xFaI5m7oe8ajPqPStLReGJxge3rmqOwJjgkmtfS0LISFwf6VaMGzUJGw4HPTNS24AUgkA1ECVU5XIFOifn2/nTFsSbcsef8APNQBcsefapiGIJXk8GmKNvPakzemrj4B5eccZ7fnXlXxN8R3BvTaE7VXI2/3fb+denyyfKWHBHIPv/kV4d8UNQaXWrlpFcsMBSQSDxzXz2ZVJRtFPQ/VeEMPTnKU2rs8/wBa8RtYhzFMVlzgYwOOetbPwu8fXd3cyWRkZ5YxuVycYXnIx6d/xryzxdfyLIBEpwSRiuq+Cem3U2qS6g0ZKBTE3uTgj9DmvPwU5uquU+s4gw9COBnKa16epR/br8QXGo/DLQoJcuJLwllyeQFPevi+N1jRFiBIAC46+wr68/bjP2Pwp4TiJwJLiQnHbCkn+n5ivjmBto25IB6Hv36V9dDZn8611cumQ7GD5Bz2+tEyGMbASRjH0p0eGi3EgjgjnnvTWmwwJzxnHv1rQ8ybtoiJVY4VuAvHPU9abLwxGclefx5xVh/3nPQkYz/nvTFtygySOPXPv3p9TNTaiNZCICXwT6+n+cVHaqZYXK8EcEce9TKpcMTgnpn2+lMXMTNtwQcD0pkXe7JRhIxu5I/xNRS/vPlBwvJz27jFBwUHJBHrx3phQ+UMc54/U4qX2N021dEscg5UYOOMdOlV7p/mO0YxgD1PrT1TywCBkjg+tIoRmJ7rj8T/AJH602rkR11Io4mjDEZPf8KRkYEH72O/HvVp23R4UAn1zioyrbMbSPU/jxSNEkrsiYhlJyST1zSfeUDGB03D6094MoAuc+vHv/n8ql2RKhVid3B+nXrQvMmNSzt3IkBVSoPAOc1XaVVlAVcj16+tTuuQzY3LgHI/Lj8qhjj3gP3Oefz7fhQK7uxyr5h453Ef5/z7U5VjZnU8kcY6dDTTAykDcAOuR9Kb9nJy3mdeeeuOaT7Cjd+8Odig+UZI79qSGMzqxbJPvwD1oRllTYTgjv61NEPJQ4zg5GMcE0zSxE0RaLOOR+XfNNQmRAEOACfbP+efzqZ3AiPzYJ9Pxz/SmKAApBwOuOvrQ/Iumv5hZJ1TlgQRx/SjYSAxJK/zHNKpSZASOev1pPNKIVyAM5Ax7nFKwTd2khyACQYwpHUn05pCA5ZTjGcfjxzn8KbKpcKRkLyGB69aerFYyAAQe4H+fWpS1MpabDfLwD6ev5/4U5D5hGcYHGPWpGfeqIRg+vNL5exxt+UHrz7mrSME2thTzH5YwNoAz+JpwieOA9x79+v+FIxLIVC4HHIPTBNJC7yKylvk4HuKpbgtXcsadC0o3ZA6ZB6ZyRxXTaJEY5gCcsDwQa562iMbgKCR3P510uiBZLlkkZlBHysDgLg9T9RWkerQ0ffH7EtsF8D3Muzy2a63MB64GT+Yr6x+FluFmu2HBMrHPqea+aP2OrURfDWJyuHlaRmI56cD9BX1D8LCskLyA7kLNtbHXn/9dTJ7np0VZI3fHLf8SwEnB3DgfWik8duI7OIHPLfhRXMz01sfjctwWiIwQV43Ht2qCHbG5Zjkj8B9aTco3g8H3/GmyOskRTqCRzXrn5lq9C0syiRz/Bjp2PNRiRVeQqfvfh/npVESc7SwIzgY6gc9ad8wVh1Jx/OqvdWFZxRYFyyRM45A7++T/j+tVVuGJOQAep96mKNHGFGC3Ynv61A7pC2fvFhy2OM1nextZ8t0QNceb0XOOCR9fSkE0kUgJyUHrzxUtuDHEQigktk8dOTTxG0pfzGHOD0/z6VXmXTlrZk8UhdM8ANipoiUxu45AJNVgdsYweR0A7jn/CragyxE53PxUkyV3oe9fsd3ccHxfu7bcpFxp7KOxzv4/kfzr6r+LErWvwu8VMjbW+wSYJ917fn/ACr4b/Z71MeGfjT4aufN2pPMbZgeQNyNjj3xX1b8ddb1DT/CWtWst/CYbtPLjtzHhwCeACPWuNx9+x7/ALeNPBJ+qK37IcQT4Sl1GTLduST35P8AhXnf7VHiJH+I2lW0LnzYLPDlGPOX+6Rn6kfrW/8ACn4iaf8AB/4AxSXsivqM88pt7NW+feTkDHp0zXzz4g1u98U67PrOoH/S7hyz4HRc8L+AwPwq4J8zZ4WZ4qEcJToJ+9ZfLQ2v7Yc5jVsrwGU8gjJr3z4Y/FKx+EvwZkkV0N9cXDLbQ9Ru7MR6Dqa+YLV3jkBYEg5689+P0rf8N6ff+L9YtNDsUNxcTuoWPdgKu8AsfYda1kk9WeDltetCTp0V70tPxPW/h/4U1f4y+MJLu7Zp4w3mXN24JDZ6AHnAGeg9q6L43eAI/DGmJcWceIIFEZSNeOoyc4717t8O/Btn8PfDFvplsA0wQGeXvI55Yk+mc4FV/iVo8WreDdWib5S0DlW6kHGBRCs+Zdj2MbkUPq05b1OrOd/ZH8WNrXgO702Vsz2cxKr0/dknb+HFeu+I/Elr4W0e51C6cJHEm4Z6nGeBXyj+x1rzWXi3WbKW43RtbfLngMQ/J/DB616jql5L8X/iAmiWzMNF05t91IDgSH+6Dnt71nNL2jb2PVwWIl/Z1KEPitb5rQ84+Juo614k8Nt4i1ACMXkphs7YqAwizwfxx+gr0j4a+MdT+F+n2+jeKrVorCdRPb3iLhULgEqeTzyevvWF8e72Cfxt4U8NwoFt4J4iUGAMZIAH0xXtHju/0LR/C4n1oJ5EaAIh5Z2xxgVrVlzRjGx5eWYb2OJr4jn1Vk/uuzorO9t9StUmtriKWJ1DKysCMfnUmnWEOnWKwQKAgYtwc8k5NfIFv40vrnW7lfDkV1En8MNuS7AZ6AZx+H0rodG+NXjXw1dpFf2cwjIIZbmAqB1wSfbFYulK2h9BSzWjKXvJrpex9ROQsUjscAKTmvkzU7t/FXxTghky4ub0RkKcDbkgfoO9e1al4q8R33hk6jHc2ptZYQ++NecHqB29q8t+GHg+48VeOo9QtpIxHZSfaJt5wznJACj9TVUZcsJNnlZ1CWKxOGpU39q79D6d1HxDZ6RZpGGVmjUKFB4GK5O41W+1+Uw2cTXCkgb0PC+mT/ntW9beB7OR1nvDJK4wSjNkH610NvBBZxiO3iWJBxhBgVwKMpbn2bTenQyvDXhtNGjM0xV7t/vNj/PStphkdeaMEn1z3pMc4re1hxgopJEFzZ293G0cqBlbisyKzutMlIidpoBjEZ5I+n+f61tlM45puNh9qYuRX0KkOoQTZBOxxxsbrVlWPGB+NRz2UdwDkY3d/wD69UxpDxH93PIoHoxOaejHeSNTG4jOKMfMcEVUhsZFBDSls+pqylthcEnNIab6olR1A7Zp8UgJPcfyqNYQByc1IiBQQAKnQtN7kuePSmZ5PqKd0H0ppPX1oRe5GzkCombcOelPbkkdqiOckVRAoOBRjnnP40oyMn9KB1zn8aA6EtsCGPIx6VdqrAMdO3NWlGRSY46BSHp0zTv4qaeBUotsieom71Mw5JzUTHA9apCK7MOf51WkIycVakHXiqkvFMm5XkYheetRRnLHqPepnPHP51AAQD6VSDckAG0Y6VLFnIqKPHTpVqPn6Uxpksa4z9ac5znv9KaM549ac3eoGU5yOcdKqS/Mpx0q3N908c9aqSHbGwxyf0poF3KFwcZqu5AT39allG4moJBt49KRLK0wy3OcGtHS9ykFcA+tZrMWbjoK1NPGU9D/ADoEXWBIz61AxfcBjIPf0q3j5T/Ooj1Pc9OasCNwB1OT14pgPGO1OcDoO1KFJBA4oGmRsOPXtUUgwT2PSrBQhTzyKrOTz3qWUV2JGRmq75GalkfB4qLJd+nHShCbJoflUjHHpT1TceeSDQmdvHXpT0HzY7+tHUVidFVRycAenWuv8Nw+TosJI+aXMnp1PH9K5Exs2FT7zHaB6n0rvlQQRJGBgKoGPpWc3sjSC3Y0mmHvTvWo/WkixwJINI3WnRjI+tNkOCaOoEe75u9XUwLfjpjrVDOGq6DmzbqMgilPoKJQOAgPtUMnTHTNTYyo78YqGbg1qgRTmABznB9ayNT0mx1dQt5bpNgEh8fMPoa15hyeOKpzx+YhUcE8Zokk07m0G01ZnF2thpug2M8Nmu2IuW5xnn1NeYeOvEMWl+bcNJ5WwbgQTzzxj39q9R+Ieq2eiaGkS7QIlzuxyTj1/wA9q8V8EeA7v4seMZLjUN7eHrFsyErjzX5IQe3QnHtzk15vK5OyPfhUjCHPJnDReCda8W2X9qLA6w3ZZojNuG9c8MDj+XvXn/ib4O6jodyLuN20+/R1ljmh5Jx0wenUdx9RX37f6Xa/ZorRbdFgiULGigAIB0AHsOK4nXfBVlqMhDxK6kj7wGfar+rW1QU8zWqkeffDCCTxp8NrDVNRRX1JCYJpAoBZhnJIAHJGD0/SqmtaRcW8LRqgEZPOVySe2DXrXhvw9b+HdCFhBCsUQdpMKMAktk5/OodR0mKeNmKLuHI478118isk0eP7ZqTcWfNMuhyNcseYySSAOCDz3962vBwfw5rKXTwvKrgRuw52Lydwr1RPBsUtwSsYJUk7iMnPNTf8IlGpJZAM9gMA/hUypq1rFxryvuZtxfy6taJBayAzzKVjHUBsHqfaus8LaZaeA/DMdjG0ZuSd08o6u+Mkn6e/t3o8LeFxYzXV8Y12ooWMHjJ5yfp0rifG+p3VkzyO4AJywU4AGTjFcMkos9ik3WikYPxX8URLhY5jISSCB/n615DLZSX8TTNgAnPPX/P+NaTz3XivVppWLNHE3DY4xnitQWW1AirgDA9B+VOFNvVjxdZUYKnHc4c6UF3HBDdcZzinw2SsMH8662axTB3Lhh6df89Kpz6aeWB/zzXQlY8Fybd2O8L6cRNjqpOa2NZssgbgc1L4PtnN8ikDGCRn9a1/EduAisy42n5T+Bo2JORSwQA5yPpQ8agcHIHr1/z0q48mCFHeo/LLqPTnpTAhg5yTkdv1NSRQMS5J4OP5mpih2Djgd/apoYdzKB070BYWCAluuTirSRIiHPDdalWPYQMDA9aXBkL7eMUEPfQqiAYyfm9OantYysikLjHPtUiwMRg8gfrU0CfvT1b+lAH53/tf+FG8LfHa5lW3IttQhW4Dr90k8HP4+teRq45wARxivtD/AIKA+DWk8KaD4pgXM9tut5SoB+QnIJ+h/nXxUu4Aqc8VPkVcW73vp8wQEkMrcHkYPX9DX65/ArxPH43+E3hzVUlDmSzRXK8jcBg8/UGvyVgHyEMcA8fTt/XvX2X+x7+0p4O+Gfwwn0Lxnqc9i9teSG1At3cPEeRgqD3zwfrW1rWscTd0z7aCDcOc4x+Va1njYCCcdK8Ab9tL4RLKSmtTuOMqts+cH2xWhF+3D8HreIK2p3ZIIGFt2z+X/wBf161exCV1ue852rnOc8YPpUka/MOc59O1fPk/7fHwgtiAJ9RnB4yluD+u4DPFQv8A8FAfhPAuTHq+ccZtlz7D73U0XuTeN9z6PQFc859vWmt90jGB6182N/wUK+F0XC2GtuzD5U+zKGI5yfv47evpUEv/AAUR+H0SEr4d1x8nC/uUOTzj+MfWj5Giml1PpZlwvPQ1xvjDwEviiJxC8cUvTc3vXjI/4KE+CZ4yU8M60w6DKovf3aq0n7fvhCOMyr4Z1UoDg5KAg89s1y1aEK6tNHr4LNq2Xy56MjoP+GY9V1O6P2i4i+zqcYhYFuuc88f/AK69X8K/CM6FYwQwWiQwoB95iW98nuT6nrXh9t/wUU8JWch3+ENYKAZ4ZCf51tR/8FLfACxAv4U10c8kLGQevT5h/ntU0sLSofAjXHZ7iswXLWnp2PPf+CkWhjS/Ang/khzeuDjsChB4/Kvhqyt9sAdyGPIx3A5H+FfTX7ZH7Teh/tGaP4cs9D0nUtNexujK73e0KyEAcYbOeMdO3rXzbDFJEgTaCDz+HrXXFbny9eaTuh9tBtjKjgHOfwzUTELISM/LUifcdWB6ZznApinYp4yOnPOev+FaI82W7Y5FBGM8LyP1prz5UjJOOAPz/wAKAruDgZyO/wCoP5VJHAVtwz4B6bR6cgc/ShkNkGwBQx4+p+vamk/eKE5J+nr/AIfrTgwRjg5H+f8ACnwsgLkH6nofQVO5SbtcSJvlYsc4wOfxoLARYwQBn+tQyqsqgKCHPGevv/n61JE3zKhBJzg5OfWg3urXuOMW+P5Tx78E9f8A69M2AQEE5LY56dKkQl5Nqtznj26/4U2dTG5UkDP4kfWm1YzTi3cqRIRKWJBXoB71JNIDtAGDke/epHgJ+45P19OactrtBc/Mwx15Ppx6UtzoUrCFl2EYyevv1NV2VzKCfudcetWY4M5ZmJLev41XnJZigYg9M/nTa8zmjZvUkIAhDZAOckD0+lNiZZogUODkdeo5IqIqxJzjbjr60v2dYkVkbHsPr3pRYNe7uSGMO5Xgj19adMgiiOcY6elRpiL3JH5+lCuspJbOfX6U2EJWWpFGODgkgdu3f/P4043iMhUAk5x6Z6804RBVO0nJ/KoXjb5iVw2f8aLdS1NDyQ8R4yOhzTQhZlx0zj19akji2RgYwX/xNLGhBKldmPxB96h3QlO+hEVYSYAyR6fp/Kpg8bAMRljxk9sVGqkF+MnjGakWOMRZ64yM496aHKSQSo/G1uc5/D/P9KmiVVUsMkDjn9aQQjyi3JbAP4f5FPjQpDkZb3P6Uepas1dEEjmUtgEkH8AKnjXeyhuc9x+nH4UwMckYGD3/ADx/IVbtypO0rkgYx+dNeplOyQ0KEDHOVbAweKhXDI7IACD0HXg80663RoduQODmpLeLbHljww49+v8AjT6malpaxcsQ0rbSVAXGR0Fb+i2Busqj5SU4BHRuvT9a5yzjCqwz8p5+hrqvDNwkfkIsfyRnOB6A1rBXMm7XP0a/ZFh/4tNpUq/LuhcEYxjsfzIr6V+EyCPSUIAA5xjvya+d/wBmS2Om/BjTxtwRauy+vJOK+kvhfEE0S3xyPLU5/DrUT0uj2cO3KEX5Fj4hgtaQKBzuz6UVF8RzmOBT65ornPWi9D8ZmeQLJjAY4OT7dB9KZbSyyxYbAA4478mp5HUN8pG3p/Oqqoysdv3T3HbFeqz82hDmv0FMY3Fgxxnr6VJvHljDc55/z+FI0GU5JB/pz2qWGAAnbhTjk9sU7iXve6I9wWXOM47UkqhghAGQAMdz1p8cLbSMFh+nGeahJKqSGLkdj+P+NRvsXa0NSU3gdCoQZGP0qJczEuD1/oT/APWp0RYRsGQMR3yOaQqSBhdo9+g61ptsYQkm27DoeZFZwABnAPpVwuvmDB4I7dO9V4I1ZdoPI/iH4/5/OrEcSKw8zlcdOeamRrHyLGm30mnarZahbyNFNYzJcKyjPTJ4H0yK+wPjbZap438L6Frel2TXMElrFcSOrcINuSCOvHsD3+lfHImWGElCWPTk4I9Ku2fjXxNZlIbXxBqEEUQIEaTHyzyeNuP5j0rNwbdzd2lRdNnok8oaFWuIMSrwokySp7kfXiucvYJInwedxyFXrjvWPefEHWrmWKO61OaUggsX2nPBIyKRvFV/LukedHdc8qgXI9z+XT2rRLSyPmK2FqSlzN3OnsgXOJRwO47e9e+fs4a34V8I3Vy9/Cttqs5IW/mYFRHkYUHtg9q+a4fiE7WgiGnwggfeDfMSOuTVVPG1wp4/cx5Py5yCKJRTjY6MB7TDVlUSP0hi+Ifhhzj+3bMu3RfNGf51c1+8t73wrqLxzJPEYHw6MCOmeD+VfnFpfxLl0u/W8l02C/WP7sUhIViOmQPp616JJ+2f4hi0CTS7HwlpkEUqlCm5goB68Z4zj9feuX2bi00fa/W416MlPS5L8MvER8MeIHkhmER8u5KqFyWyxIB/Pj9K+yfgN4U/4RjwitzcBvtuoP58juuCFPIH8/zr4L0/9pTWtGuYruy8I+Hke2j2IzrI7dh97OeMdzXSf8N4/FOSEpFp2hQKDtC+Q5GBwCPnPXryPwpycp6HHgKVLCK85XfQ9j8baqNd/aHhUbmSG8T5u21Ac/ln/Oa6TxDoOvfG7x1LFDLJa6Da/uhMxOzAPzbRnkkg/wBTXxhYfGvxvbeJf7b/ALQt5b6SSSeQSQgoXc87RngcjAx2FdxZftgfFqyi8m21HTbdAfvJZxkgE89Vx+lazu7cpzYCjGl7SVZ/HJv5dD9GPAnw80bwJpaWul2SiQDMlwygySN3LH3roL3T4b+JkubWOVSMEPGCMfSvzW/4bO+MSjCa7akdNxtYgfy2VGn7YPxoupGWTxHawJjIZLWNiTz22CsPZy6s+g+sYaMOVLQ+wPHwb4feGtS0a1iuHtbmRjbru/1Kty2D6Ag9OenfNbX7MOiPbeGb/VZEZZbuYohcc7ASBjjpz/OvgPxP8dviN4vjg/tfxU04QYaJLdEVuOcgADkHuPXpV7Qf2kvipo9nBYWPjCW0tLdQsUKW8RAUdATjP5mtHGXJyo8ql7JYv6xN3SVl8z9Vkhc8EEe/rS+Q4YjFfl6P2ovjEqHf40kbjKnyEBz24xVUftT/ABfI58bzj6RIOPyqHSkj31jaLP1NETr/AA5FOWJ8/dPPevysj/ao+MARtvjaduQMPGgI557dqb/w1R8YjJgeNpyvqUT37fl70ezmDxVJan6q+U5xkflTPLc9eQeOa/K//hqP4wCMv/wnNySDnHlJiqrftP8Axld8jxzOVPPCqAOfpR7KQvrlLc/V3ymxjr9KFt3z93j0r8o4/wBp74z7mVfHlwU4PEKkj8aef2pPjJCAU8cTyA8k+UnHXOBzS9lMpYyjY/V0Qtg5pvlOGORwK/J1P2s/jYgYR+MZJAOrPGoPcDovSrI/az+Nk8J8vxkRJ0w0Kbep6HbntT9lIr61Rte5+raxs3Qf/Xo2MD0I+lflDF+1x8cC4UeMyQMZxbRkk+nI9qlm/bE+NwcCLxcC3dWtYh+P3TR7GYLFUkfq3sbaTjNNMTDHBr8qk/bG+NXzI/isRtwFItomz16/KKjtf2z/AI3tK3meKYUiHAJt493sSPL9qfsZAsXSbtc/VVom7A/lTVhcknB/wr8qpf20fjakxH/CVxKnT5bWI/mNmaG/bR+N7DMPiyIEYBElpEcn2OwelJU5F/WaWp+qzROQeDTAjYPynmvytk/bQ+N4TKeLoGcD7rWUIH57Paol/bY+NiZL+KYiw7G0h2k/XaP5UezmiY4mlJH6wQRuP4Tj3q0EbHANfkzD+3L8bYsMdftX7YFvGBn3O3/Oa17b9vX40JtH9q6dKehzbRnHXr8gPal7KbG8VSitWfqeUPZSKaRweDX5cr/wUK+Mts/zPpdzt5K/ZkBPt0H860R/wUc+LcKjdpmis5AOx7Y5H1IkA96h05roXDEUpq6Z+mDA46VEwODwa/Nkf8FKfinCuZPD2iSDpuWJgM/9/Pamt/wUw+KKfN/wi2iyDrjaynv/ANNPYU1Cb2L9rTXU/SMg57/SqcwIzgHJr87P+HnHxIyN3g/SADnJw5IA/wC2v+fzpW/4KX/EKQbR4X0dCRk5VyB7f63vT5Z9Re1p9z9CnDEHIzUag4wBX54x/wDBSX4kzuAPCukIO7sGx37eZ7VFJ/wUb+JzMVTQfDwX+/slPfH/AD0NPlkT7am+p+i8ak54INWIlI4wRX5uQ/8ABRz4oyzFP7H0GPB+80EhB69vMpo/4KT/ABVWV4k8P6HNtHL+Q6qT6Y8zP+TRySY1Vp73P0rA56YFIwJOdpxX5uxf8FI/ikdwfw/oQcYO3ynGeuSD5mP896SX/gpP8UY48nQNBI4ywhlxz6/vO2KThLsUpwabTP0YmBBIwTVGZiCeM1+dh/4KQfFS5heRdC0BAD0lhlGcZzj956DNUH/4KL/FW9+aKw0GINwqi2kJ646mTHbv6+tNRkwdWC6n6LmMliQCM1UuAyk8c1+c8v8AwUD+L8jun2PRkHTzFjAx74OT+lZ9z+3f8ZrlHWGXSlB4D+QuQfXG08CjklsJVYPqfo6iuJDhCc8YrZ0+CUrnYwP0r8vIf2zvjRcRBpPEdqHB5SKxiAHJ6HbVh/2zPjKi5TxTHFnkf6JGR3x/DVKnISq027dj9SzDIY/uNn0qEwvzlSBX5Zp+2V8a3BMvjFEO4DatnER9fuVPH+2H8ZDES/i8Ek4H+jRAjr/sfTrQ4SQlVpvqfqCIHJ+4QBT0hcZwpNflq37XPxgMjI/jGUJwQywxgkY5GNvaobj9q74utJuHjKaWPPJbahH4KOf8+9LkkaKcXqfqe8MmPunNVZLdyDwPSvytuv2nfi3K+5PHF4SwztVmAH61mXH7RfxYlWQT+PNQIJGNkjLgdxnd1qVCT0uPngfqvLazHPHfNOhtXOM4z/vCvySf46fEidpPN8ca4V6jZqEgA69t1U1+LnjuUOJPGOuSZz8w1GXP/oR5pqD2E5x3P2BFjIueACf9qpktJEGTtA/3h/jX45Q+PvGcpfd4111wP4HvmP6k1bj8X+KLiWJ/+Em1OQggMklwSGGabg11IVSMpWP2P0i38zV7RCRwTJwc9P8A9YrsJBnPHJr4o/4Jz6Rf6pL4s8T6hcT3IQR2MLSyMwByWcD6fLz7mvtZmGD781zSd2dfLykZOM1GSGpxbAPrUe7JNWJsniHXioZGJYgfhU8XCHiqk7ckDqKlasYxW3SEVfXP2Ig9cVmQ8yknitJm22hPXiia2EiqBlQOtV5ehH1qZTheOM9jUU3Q1ogRTmOPpVRiCT6D/wCvViZsZ71VUktjNVvuNO2py+ufDmw8SSZ1Kea5i3bvJHyjr68H9a6TTNOtdGsY7Oxt0tLaNdqogwOOlWwmVFG0kEVKjFbIqVSUrJso3SZY/wAxWBeRZlAB79K6K7O0Gse4j3SBs8dKsz0eo0whoBnk1l3sRVTxnPYfjW/BGHQ8ZIGTWRqQEeeBSY7mbZxFScjhuferEih9gA/P8abC2DnHSrAkhjjeSVC6gZA5J/AdazltoaU7KWuxDqOqxabp5hPyjuc4FeAeONcbxFq76VYq88srbcKMBRjJLHpgf/qr0XxPp194inkSOY2ll03ZG49c8f5/nWPpXhCx8LwS/Z1aW6nbMtzKcu2Ogz6D/PNckKbk7s9iWJhShaD1Obs/DkGkWkcMY3gL87kYLHn/ACKoahagKRgK3Tj8a6+5jaQnIGen4VzeqRukjr1x09cf5FdNraI8tzlLWWrOWkBJOeCPWqyt1yc7f15q9JbOxZc57Z/OmR2nJAyPc/jWfkJvS5L4fd01RAATnP4Zra8SxNJbI4bkHpVHRrN49UspI/8AnqBj1H19K7TxXpBS0k3gA7gOOAAOtTYaZ5wIMyA568+xqWO15469a220svEBjA6g96gNoU57fnTsLmKkcIZGGM5H4VPDaiNV454wfzqytujAhTkYp/lgJwfT/CiwnKxD5LlCeOKdCqxEljywwRUwy7lQQV6fzoVMkgDI6ZPUUhrVXIVJKEqAB39evFWLUqQdwAJ4z+f/ANao9hRju5U+nSpoJFDjg+lFhXRw37T/AITPiv8AZ28W2iR754LX7VEAMnKkE4/I/ma/LW1f/R4AW3sVALdD3z+uf1r9nJ9Mj1rQr+xlBaK6t2gbj+8MZ/lX48654YufDnizW9HeJ0NneSwjIx0Y9vwNTuyJOyKmQm8EZA4/DmtnQpCxKDoMAd+/NVE0O5nOwgruwMk+3/1q19L002Wd4HmDA65xx6/hXQlseZKWj1NFrWMFcEsVGVz2NTqqSBSyA85zjoe/501GyQMZHc9MinNI4YqOefQD8at3RzQm2twwFO1VwnOB2OPalWBZnLGNHJHLEc+3Pt/hTGJGV/jH8XTj6fhSQzCAHGD+PWmtNTNu7LSBC6q67tvK/UZpjt58mew4PbnnH8qrxyYkJDYAPTsR/k1aEu1yQMDpnvz/APqo5geu7Ez+8Kk8Lgj0J5qYTZQqSQfQd+arErh+SAMDNNeUbAepHH86XmNaksMxBZfmOPX+lV3kSQMGJJ6+mDUsIHViPcnpVWZR5mTwD2xxxkZo9ATfUR3aVRnBbgA56Yz/AIVG4kT5ByB+NWEIGCV6DHH5U3JZsgYPf86a0M2m2QKrOSMHBycntzUkkaMF5IdeM+vXH5VIJCM5AI6ehP8An+tQ+cis+5cgdCDSuNJDQrIqnJB6d+P8/wBaCxVF434HX15oYE8jJB546Z+tSxRBoyWz5jDgZxwKZHs7ECp+829sZ46daR0+Qhee+frSMHiQKfnB496j/eJJtAwOvrj/AD/Wixg02PYsA6nAB79xSwqY0JHJ9enqKkgG9wpPT07VY8toEwrZB7fnTuafEiK2YRowbg/y60yTDSAdR1B7Hr0/KpxAu0MeD/8ArqMwPCC/XJwPYZNSwW1isdyStg5B/TBqaJWKZOQT3B688U9xuB74/wAaLdvMiKDJC9j9c/1oXYt6bDRIu0gn7pqCZCY2lXJAx9e/+FSECOcA8AgnPYdafKwMQjKqynv3PpR5Ci7e8yluBRhzz37d6SFQMpkZ+tLKrxqdoIXgYp9uMlieM9/Tr/hUrzLjyu7WpNHD5iKQcgd+pH+cfzqpJFsLjPPb86tKzRLtVsDrgdO9RTBnY/KVBA+b36032M4029UyGCRvMAbIB/X1qxKu+QBQAB6UQwlQCxB6geo5p9s5UFSpOD1HTvTV+pDunYao3dMk9foc024wilh82TjHTvVgrs3MByec1Wi/i3HjI574pWvoFOXK9RGWMQkc7zjgd+tTWtrh8kknrtoSFWIK8kc471p2LoM+YBgcEn9KaXc0lJ30KyQMH7jIzTmjZYiGyB6/j/8AWq0UDvvGc9RTbja8B6l+wH+f8807XuClp2MoMGJU8gdxjrzT45AmRjcF/AntRsIyo5BANEUJIUtwRz+GaSQroJFaaM9RjkL+I/8ArU9IWa3Dg4Ix+NPCKzjPBHTr0qaFNylckgY/rTSvqznbdtCeD5bcqeCcj2NdJpFuT5jQ8bYmLc46Z/z+NcwoHnKSScdz611Hh3LXSxou4t8oHT1HNbQEo82jP05+BERg+C+mZIB+wA9D/k19D/DOPZoNsTyfLUfpXhHwpt2tfhZZQgcizROO2QO9fQPw9QrokOeu0D8qwnrc9/Dx5YRj2RifE+Xag69un1oqv8VZ/JUvjOMDH40VlodT5j8e3gdyrDgDn19v6U7bvhOOMHH0+v8AnvSxTBlKg54HPSmQSKXeNjkYyB+deofAq3Jdk6RZgOCSR19TUcjbLhFVTgrzjsQf60qXEisAvXrz+NTwIXyZFyT/AI0MmLj0KPmvs54I7d+vfFTW6KkThgSTxnv17VeWwLsXYZTOCe9TfZIpd8fIIGQTwDj/AD/OklYttWt1KHkgqCH+XHbrmpRbK0e0ngc4J5z3qZYFgjYuSBgHj2qnHc5kwcgHOD647/rTOeMbDm8uEOFPTjPr/nmoZZPK2sASRxk+tOdEaV0KkADGarqreWVJJHT1/wA//Xq9HqJTdPRA0heH945eTPGOBipIGWJmTJIK5xiqrKQyKThu5z6Gmz7jMHXuMGjS9jeM9Lt6loOXmLkZxxz1qZYxI2CMA/p1qrbyl2CAZQcZPryP6VaxsIQvtDdsd8nvSZjKF3dDX2wyMQMY7VDO7ysA2Sp4AHrU5mWRyAMADBHXnP8A9b9aZHIBKRjIXjrj1qdyow0egrRsAMnAHqaRGUx4ySvbBPPX/wCtU5KzgAjnPb05qCH5A+RgDnH50W0N4OyshrKywHsDgev1pkEW9W2sd2Rn0H05oaVxhVBKlug6d6sW6ZlZRwOMeuealLqa83KrW0EyYkbLZOP8/wAqcjny1OQAcUk6sq4ZRuz/AF6U3JZCg5Gc/qarpoZObJVlCMQpOCO31/z+dTQzsqlN2RwOODx3qnjzQSOCKdHAQxZmIOMAH0/yKCb83UsortkF+dwOM+/FTxyNDKzMM4447io7K3DkO5yM9O/FTzRLE2V4brhumKEtdSlJWHvfEx4zgflVIzsd65z1zg+5/wDrUrMrqfkOMc9fX/61OthGsbDGWOTkdcc1TT6sbm2rIIsllz90c4qNZ/nBcnI5APWnKR5oBzj170x9oud+cryP0peRPNNxHmRWfg4HGP1qR8EMg7kcfnVdpT5nHIJx6VIsjxs3f0H5/wCFO2oKUkiaSbbKEQHBUA/h/IcVIsfyjHOOPQdTRZxCTOACRzk9KayvHG4Bzgjn8/elfWxpzS6iiAEnHK9x+JpsZ2MQOR3/AKf0qGGVgr5LZPH/ANemxHy8AksTzk/jS9TVT5lZEiQM+4nIzjn3z/PipgyqoYrk88n602JsK2G4P4CmyR4ThskcZ/Oq+ZDk7CDy3c4Xn9P880k8K4BA5BBx3xmoomIVg3O3oT60rS/fyM44/nVvsXCXW4s5hlyF6ng54pBH8uD1HTtVYsyhZI8YPU9SRn/61WJA0ke/dg/jUJdCpVWkV5Igo2qMnpu/P/CqjWLRAnO7PIq8kiRoCScYxn1608HKM4Gecc88f5xTYqdTszPt4CYSpbB60tvAQCAxYA/iTzxU4VSNxwOxx161HJII0OxSFBH86Ldi+dy2K6RN5hKgknt6dRQ6ybxuye3PWrFuw2Sgk57Hpml8orH833if0o8jSFTlXKVJYWSJGLcZ646UwIRuYksBxmrxbdDtIzn+VP2B4QiDaTj8etKy6FRru1jPt4mJJZimeP5/4U0WzxbhuBA5A6etai2g8lmc5YdAP8+1JboJG6/KB3pNX2M1Uet2ZyxiONmfJHQ1AqIOUbg8cVqSRrOjqcAfXFVYtPbZJlgAMEep/wA4oUb6FRqvZlJdpG7GCDj61PGASVxg9frVy2tzKAjqcD/6/wDh+tTm1RBjHHTI/H/Ci1maxqrVMonZGASMOeMegOQP5frVYow3ZBI6/wA605LZUK8dD0PXP1oNuZEfLc9P1pNX2KjVVtzGZTNlSCRkEDPHGaRLYly5XbjnA+tags1RuM59T9ev6UySFopMMAR1Pqff/PrUcutjohU0sZ7QliW5Jzn3PX/69LBCSXIJHQAEZx9asSHHOMD/AOuafHAjKdxIXvmnbUxc1F6sI4wgJzwQf5en41BLlUAViQD069vSpQpaTy4xwB96rFpps8rcr8o5yePWtBxmruzKUe5yCVOehJOOO3+frVgEtCQCB7+tbcOlJDaFV5J+9ms9rMh2HAUdvzqWtA5rXSMtrk7VUjJJx/n/AD2qB2K7nY7h6/if8KuXFuqZCvgnn6cn/P5VT8sqXBbJIH0oUd7hCrbQakrFm5JU4xS+YGcI5JNPijCqDu57jtUiKjKMDJ/TOTUqNjZTZXgXduXcSP8A9dOQ+UWZFJQdQO/WpEhJPqeh96sR2zNuA/i4yO31oSQ3N9SqiyI25e/OAK1rRWit5Z9u5gMhffPHH5f5zUEMHlEgtk/3jwK1rG0M8kFtGA7zSrGoA55Jz/n6VNRW1OilNOSVj9SP2GvCS+F/2fNKlKkS6lNLdtngnJCL+iCvepOBisL4d+H18KfD/wAO6Oo2izsYYiB0yEAJ/E5NbkzYJPpXnLXU9pkT81ED83GBSswINJGMtn+dbLYz3Li8RfWs6XgnmtCT5YhWbMTz2pQ6jYy35lP5c1qyYFqfTFZNqf3wzzWjeHFoce3T0olukKPVkSgEY7etV5x19BViLJQetV7jj/CqWomUZ8gE1nJMDOR371pyZKNxkVhpKBfFe+ce9WgRuIu5C1MPQ9AKsRrm3HGarrwT7UkLQo3x+YDtVAx56jPetC9BzyM5qqnyntjpzQgvbQW3jBU4OT6Vj6ouJSD0q3BdMuv3VizDCwJMvXOCSD+WBTNUQMTngmmXYxlwGA6ZolJC4yR2+tOZdp7+xqKQ4PJOevPeoBGXqIwrdhnrWNdL8hbOenFbF8SVYYyB2FY8ynZlhn0p9BbmPcxA5PTvzXOahCSzEY2Z7etdVcx4Vu5rDvYCqEAZHX+dQaLzOeFvGd5KjPTFQx2w44AB/wDr1oSKTIFUZB61GkGSD0yTxSaD0YkZa3khdV6yIMEZwN4z/WvR/GtkBYMwXIZRgj1I/wDr157PHJJGdmQy4IA4zjk816j4lUy+HbWZf440YmlbUGrK9zgY7HzYCOeBn1rLuI2RWCjOTgg10nl7rbOeG6EdxWXqFsScNwM5oZJkJDgnGcHGc9uKafnUjpt5x261MrHdk4NMjiAkfORnn/P6VFrjfkEYIUMTj6fjSA/IQPrmngEqRnpRkDJAz/k0rFX0siPJYAYwf/10+HchJJAB7U5CGHPAHP8AOomRicA4Xr+tJij3Om00gW4+fKZBP+fzr8+/2nvCSeHvjJq7qgEV2wuEBGDyDnB9OP1NffujsZYnToo/L/PAr5Y/bu8MKmpeFNcUeWrb4HkXqcAnB/xojuY1n7jsfJcwbewIOV/xppBbgsQMdO/XH9KsTLgvGGAJIO7qPaqpjZJ9xbcORxwP89a6V5niyl5k7uYlAUdCAfWkRGRhIT859fx/+t+dQ5IB5yCcevI//VVi0QHJJ+bHGenen6malZCOpb7xyfUcUkcSBySc4HHsO9SupyATngfif8iqhAeUkHBHH05NJiT6MljxkjOehz1psZZwyn5QPTilYBFIznPpUMExDBOuTj888UJ2Q3yrVsuEb45GJBAxx7VCzqYic9D+XXtUpBRyvA/pzUMihSxDEHpjt3FBXNfbYb5wGccAenfrUSb5mJAJIwM/iaVl3LgjkYGenFPgiYBg/A7f5/z1pp9jPmdx5XzNoyQvUk8DHamYJYr2A7+lOEfyBRk44pFD7CrYx0479aF5FJrdkDbty8YHB9j14okGSflOG4+lSALnaOvHA/H/AD+NLyuwZyTn8uaW+5OnRjFTCDcTgZGPXmnPCpdXPbjB+tNbBXIPA/OpEXKgnkHnHr1oS7lqemhE7IJfmwcAYx6dKVVDSHsvTNSGElS2Mgfr2pw5wCuNuOaLkct9mOW3SPGOSewqMOsu84I2ccnGf84qaIM7N1Jxn3xmlNtiQyFxk8kenWjzY47N2CMbyO2Rz39aZMGZFAORTlcrlQcEZGabh2GACR0o3CNu5UTO5hyNvXP41OiBIxtyC3OPepgS52cAj16miWIjd6cfzoYJq7ZXbD/MVOF7HoeP/rVH5oBxwD2/Wpg6tuTnI7/n/hUYA81t2Ogx+tCJfvPQhKsY23YI9B9f8/nTIVWIZznPGPTipmnwC20EcDIpAgyrDhQOT1PfHHX8qdhR00Q4xGXK9DjgUxYS0JLNyvbv+NTQ7jJuQ5HGfzP+f/1VGxlaRzwB0A79+/40mi1K10RqhdQSSCM0+D5GIYkf1PNPDMjlMZUdQeT/AJ4prlVJzgf3fXFFzNLuWCGER3HIPI9+tMVQ4BIIPbtmh5GiXdgt7HoaIkMxLk4b1z0/zzQtTWyRZsrZUdyTgjHX1yaWWEOSyvgnr6Y96txwrJExV+QcYHNNQrGsoJUsMDn0o8ydUhEURFFAyXHX3qMxOCyggkY/rUwfzHwCM479KjdsArnjH1NBEXrZlOZtisu0Et36evaqkkW6MsWwTxx3571PM4UMO47n8aWL98C3JA5x+P8A+qnYzlpsIIwp+Y5wBU1mWyMjKkU1VUoS2c4yB71aiCRpwc5HP+fal5FrYljgDgs4yd3A9h+PtXX+EUVL+MqcEuoB7g5wK46C5w+wrkDn1z1rvPBckdxf2axKDuZATyDy2ARx1rqjE5b2bbZ+nngW3Nt8OLaMkMY7eDLDjJ2jP51714GjCaLCO20fyrxLw7b+X4GjReSY4UAPTJXHH05r3XwjH5OkwoOgUD8hXLPY+gw75mjz/wCMch+w3A442df94UVn/He8a1066eM/OGQDv/FzRXPc9S3kfktI6RSOygKh4z2FNsxuVuvHcc1anVNmRnA5NR26K43Lgdsd+/8AhXrdbn5q3aHKOiIEh3dT61YkuDEgVeTnGTUCCNshTlv85pQCIt4bbtJGT170ExV1dGlaXLuGQrvwufTHrUf28FSFGCOMVTt52WN2/wCWnQH27mopHKqMNy5x9alvWxpZPYvlvMiKntURWONCWGWPGarRRSEMAxGBn600zMXCMCQP1qugrSeiJDEQ7MckHA604Oo3jYSSMcH3qJm37Gzx71KxMmCBgDjPbrVPYzirO7IfJLEAnaT3PFPFqpUHqV4xS3IaTLqxOBnJ4AHShAzRl9ykYHIqb9DSMUldlZN0ckgUnBIPSpwTKSSMADHNRJkF85yOh/OrcE7AEMAB6/nQ2OK5lqVgscbkAHcRjPOP88Uw52D5iG5yCOfb+lWMhQxRQ56Zz06jrQsPlqWYqTx+J9qFpqbWvohkcLMNytkL19PapVh8wsoOR7d8CglYnyuQjAcH9amRyoGV446dutUZap2YxIVVCmwEr/Ec5qMyLLgiPBXjPrV60aPc4cgA9PzNRAImRjBOTx6Z4NJdjVax1ICPkYs3PT9eKYikAOTjsCPy/OrUEEcquXODj+pqGGIor5JcE5yeO9FuxCaasyOICNmCkFepx61MT58sibWHy53ZpIXjkZiDgJ/DnrSo2SzodpXr6/SmvNCslqWrZjGAqrkDv61JLeLsK4Bb+/29OKhiZ5MbGw3TP54qRoDtHXd09u9VoindrQquChJ2YQ/SiJS4ck5X/wDXUt7HMFwM54Hr3qusZhQLgkZ59P8APNR1IjdJjpNpVmA3A+vHSohGSPM3EjHTH1pjlFzGc7uuOnciltt0ZOTuGOAaPQqDX2gDB/MCgkrg/XnpT/NLAE5DEYC561GYjEjspBDY/wA/yoW3edA275vQ9fT+lO6+Y472J7e4dSATg9Mj8sVMjrgnJJ/IVVjt3ALMTkZFIHdMbuQe/wCP/wBap9DblsnZk0SsTnsuc/rS206yZGcf/rNVWkZ4nCZU9DngHk1JblYyqtwfTPSqa6mSbjuOZ/3oUZ9c9qnRjk55Az/n9KhYbXI7n659qb5u1SOSBwOP8+lNPQS11FkGxjtOC3PNPjJVSrHk/dI9OafEoaIlgc9eeuKSMElj0HUE9+ao0jJRVmV4xsBBGTjqOlS/NJGQPlwCPrTRLuBGOelNguTjG3DDjmgiUrt9hyQFYMHJIGPenIvyspyB3Hr1xQkvQD7x/wDr0tw2xDuHocZ/z7VDvsVBWRWuot6JsPTqfanSIqxAEYDD/P8ASo2ckkgHHT696jnldEAC59vrmhPobJN6E8cC+WDn5z2/E/4U25IaNGbgjPHoelQeZKAW6n0Ppz/hQrFolOMH29aPMvkcdbht3AHGAe9WASoLdD7dfT+lVlMjKMg5HPpzQZpI1cMSOce/PSgz1uSxyNJwDkHAPsacwaPg9SDUMErLtwpJNNmcvI5IOOB6/p+FNCfkhqSMVcDsQMdO9SxI0zlt2AOPaokUlSVyPr/hSxM0WRgnPrQhJ6mlasYUdnYEev8An8KFmDF8ZJ7Z/X+lUhOzKVPQGnJK1u2AMjp+HtQ9TRJrRiyT5YkrwD2+uKjBZpSy8buffjPX9KjTBYnAOTnH4mpMtGSWOSOce3+f6UiEmn2GtcjgNxn9Tmq5jLkuGJwcY9uakuFLsNuMjvSC3fyQCwA6deT1qrHZFtIcCjZUjOBxViO3MihFHXim2kAVgxw4z06ZrRSYCQqEwD39OTRYzmuZXYtrpQO5h8xPpwe9aUcIhjC7SdvB5x9KjiciM8+/vUct+0ccgGScZx+BqfMiL0si4wS3IDHgjOM/X/D9a53UNRiyyRYLZ5pZbuW7UbmIYDnHcDPFZTwM8xZQSD05P41VjaEroQLvBYncOvp60xdqFg3A+uf89KuWyKoK7s8YOT9akit4hhSAQOp6mmVbW5Se2RUDICQ3P60+KFkhJAwOvPXvVieTaCgXIHTtzk0yNMRksSc4xjv/AJxU9y1a17kS5BIGCcVYiieFM5GTzj/P+eajKjeCDkt2PBq3BE4cHknHOfTBpJIzlJq1yOIGQgNwW7e4r1b4B+Fk8W/GHwbpPk71e/ilk7gop3N+gOfr9a8xhtna5jUjAPP4c8V9X/8ABP3wi2o/GS71KVGZNNtXlR2wSGYKgA/76P61hVdono4O86qufo5IMEKOABiq1ycA1ZPLGqV2evXIrhge82VzJU0A5B/lVQZJ4q7ajpWr0Eiec4Ssqcnn1HetK5baDWTcZAJz1pRQnroS2JBkPrV3UButyOnIB+meao6Yu5xjjHerOpy7LfnuyjHfrQ/iGtmOiyynt2yar3RzkVPCPlzVW8GMnpx1qkSQgbo2xk8Vx81yE13yypIyCGHHeug1XUH07QNTvYgGkt4HkUHOCQpIz+VfKOjftUa1q3ii+sYdBh1K4tWIaO3Vw3HXB59f19a0imzWMHKNz7GiGNODDJOBzVFGH4V4VqH7TGr6XoFz53hlrOeKMyA3LMoPrgbcdO+a9b8F60fFPhTSNYKqhvLaOfEf3fmGePzqXFx3FKm4pNmnerkHnB9aphcdsn0q9dAYJJwKrbQQcHikjLc5i7n+zfE2zjGcT6a5ye5VwMf+PVqagpcH+Vcp48um0/x74JnXIE0s9sxPvHkD9BXZSYbcOhH41T6MtrS6OfnyueCfTPpVK4kLMFyMGtC9G0uBnIrHmOJMd6jchsp37YBAJA96y5yCDg5APWtO7OTg8Ad6y5WwpA6DnNNDvqVphvQkdKxrzGCcc+n41uyLiMHOD14rHvFKqSx4z39ah9xyvYxHTdMSOD0pBFmUE5wKstEwBA7j9eabsEceC2cc/wA6QloiErvyCCR046YPr+Fehz4uvAtsytujSDbu7HHH9K4FCAD6dc13egf6b8PBECWCM6kEdRuJ/wAaTL3Me0t1W2C9QBhfpisrUYGyTgEAE+/ANdFaoBbD6YwKzdStgQxAyoGcjqKbBbnJtGASRmmM2MD8M/nV24jWLPBPfPeqr4cE5yRyKguyt5kQUkfXk0bcLk8n3p4ygHy8jv8AnTfMLk8YxwR61LIT3SEiUsScAY4z7UEFQeaFycbTjHOeeRQ7bVBHIPbv1NSyk+jNXQ5AWcZ5H+RXln7Yugrqvwae98syfYbhJvlHTJ5z7d69L0SQfaHzgk1S+Lulf298K/E9oyGRPsbsEHU4B/wpJ7MmUfdaZ+ZEsXku3BYtyc8etVliLs4LDYvT/wCv+tXfJdvmb75yOOo5x+fSmrmLcAuAfX+ldR867KbRVYFdwHIz19KltCzh24wMfLjnPQ0soYpxwPX880I+07sE+9O4pJWuh7Qlsjrnt69arInlqxZcMM9K0w+SpJJ96qzbSSOcDj69aOlzJO5TEpdQMAseCffmmx5iYk8kHP0NSsoEoY5x6HvyccUkkXDA5znqc89aW5TXYVnMwYZGSR0555qJ1dY0Q5JJ6/jVneEtizj5sYz+lEKkEsOAe/50DjqrMhMLqh54PGD6e1TLB8gG5hjkk9MZNTuvmqgzwOPc/wCeKSZygwBx0JFU1oLfREBAEcikMSoPpgnORVTeZFIDHdxkd6tOzlSBkpnGD3z3qBUMrBVIAQ8k0r9BX6DERh0Iz0Pr3/8ArU/ynUndklhgZHUf5FW4k2IOdxb1pRGxjLkkjpx260WJT7IoW0R8wBxgdCO3+elW0gPmlADtHT6c8/pV2K0ZzhRhOOff/Iq8bZLdXIYZHGD1zSEpWd2YU0TQKep75zRFKChLHPfn1qeQlpueev49earunJxk8jiixtF7pEjOFCMpxjt3PWmF9quWYsQMHHUf54qMRrvYs20Afn1oWJpPukknrnp3/wAKBuVlYbAeOTnb69akG5otyEgA8gd+tJDE8eFJxu7jn/P/AOurQt1RTknaMDjvyaEZxla5NBbiSPf24+p61J5KupJIJ6Y/n3qSJcWgdQSDjk/X/wDXTEffI4LZ7Z7elOwnJctylNBEisw4z3FZruIoi+CU6ZHc8itS83ibHIA4ziq0lsz2xTqpIOCKXqVGVldFRYSbYgZBHPuOas2doZ8jqAMZ/wA/hR5LeSVOQB39h/WtHTmEdsqryRwSep60/MS6lZtONtEccMOSe2Oe/wCFU44mV2D8sP8AP8q3pVkljSTdggY2j6//AFqyLtHaRmBLbRnocfnSK5la3UQ2+IvMbgNwKa1msjHPGMZOPrTo7glAjAEcjngZ59Ks26FBKSN4IBwOnH+c/nQkUnoVlgwSuQO+MdqIFETlCODU80zTqcjacAA98c/0xUKKuEIYsy8Z6dM0E3um0WI0aDcqE4YDgdv84qNlNzsAbbgY5zk9aRFbcGbcFP5VPDMhBGzBHT1/zzTsQnpYZIrRMwDZGAVzx168VA0wMnYYH54qx5ZJBOevX271XaMrIzEZHOc0i7dSK6jIww5BBPt160sIeJCpUK3XHr7UI27YDzjv7GrEMYlyEPQge560/Iza0I4YvNIRVOfQVZFk74DMU5x06cn/AArV0TSPtV7HGONzBcnIOM1teKNNisrqJHlUOF+VR1I5Bz/n0qloSkcrbwIJTGrBiuOemTXo3w2slutXtIF6meMdMAneO/viuFt7crKyx4Y9csAc9c4r0z4PQyXPi/S4ggUfaIyevQH/AOsK3S10MHG1j9NtIjMPhy0ixgb4wR37V7X4bX/iWIRXi0OF0TThyvmzopI/D/D+Ve46EgTS4x6KK5amx9Bh46nh37Rd4LbQ76Rl3AyRjr/tD/CiqH7S06jw9eI4yGnjGB7GiuZ7np6n5h7TsMZA7DPfj+nFRWqBZXBOD0H61aEYQFn5IHX06/8A16ht0+0M7D5YxwD6mvXXY/NJNtXQ02u2VyowMgcdPepLa3GWVmG0EkLx1qaZEiQMrbgeCTxj8KiVG3OQNwxxinbSzMFotSwbbYoIOR7cgcmq8lqjrzkYOcn+lWIpHkiGARzjj8aGjPlMSSTuzz6c0mjqi9CttMbkqcnGMevWq8lwsgJclSOBx3qyy7nIGcAYPH+f8mmLbEq3G4Dkfn9aF5ltybuhjACFcZJHqc56/wCfypY5WdiAMAcc8A02SEqjDJPAP6mnQSZZ+23161TfQyvdsjkVpoimQBnp/Q/pUsdu0UO1eAOePxqJtzltvJzgmnjzFgdASTkY9eOtSvMpNJajwuB94Ae1NeNYxvU5IHGev0p6r5Yw2Qcf5/rSRyFiU2kDrk+mab8iIvV3I2QNEcDA4yRnPekTfI+BgDpk8Z6j+lW4wERscA8cYqqBmQlmx9aVjohNbIk8krIVc5UgEfr/AIU8uYQgPr09hmmksO4J9KYFZy5Iz2NBm1z3ZNGwIJBySRx045/woiU7gxySePwpkY5yDgVYiXEZzk5HBP409DSKfLYij8ws208D/GpI5Uy4A7ZPOOeahVWV2ycA84/Op0TYpV8HPIJ6mmupknrZofb24dXYLkHp6+lMW38wSp2HfPHWp4CwQqvLnHOOnNEBdZMtytVcba2JbK2WGIbuBkflmrTzBfm4K8DPcc8VXlAlwqDBHcGoYx5MxWQ5B5waVnukF09EWvN/eSKQdwA5PQ9cVXlYMGGQM9qsRSbopSAA2RgY/rUUkXysCQW649KTtuXBXWplzxRNK7b8seOPr/8AWprBkJOcDpz+NOyiMwB9T71G/wC9bA4PHHWgwnJqRIu3coAIGMHH481MsgT7mBjjn2qlsYMSrkHpz+NWICGJDkknAz+f+FSaQ1J0l427sjrkc4z/APrpqgyHjgE/T17/AJ1GJUhdnUdSCaUzEcY5HakrG2qWgk8bK+1BhQ2c+oqQH5c7Rkf4mqn2jl2JO4HAxxU8e51YBuO361ZjJ+9qKw38g5IOKiVHkcbQCPQ8Z645qTYqxEBuT3P1P+FOgG0KMHPXP59qEuly+WVtB3lvhgSNwPIHIAqPY+4hDzj046mrcZXyyc5J4H6//Wp5ZEUNgA9OO1WWvMqQQqmSW+Yjp36nNOhhG5hnB6n1oEZkwe/Xn6//AFqSVdzJlgpBHX0FZ33NFFWHKgHcAdSemRzT1VZc5JICg49etIV3scnIOBToydpQDjH9f/rfrVJ9TK7WxCoRM4XGD1HYc1GYg7jjOeT+tSpHubZwc8enT/P61OtunlZyQR39j7UmbRb5dSi1vgnBALcCmf6pcuMDoP1q+8JYA5yOB79TTWtEaIEkFM5xQkwU1s2UTICTg9eCx7037KSrNjd2Of8ACrksEMbgEfIRnPp1pwtsxlkb5SOR+dFt7lWW6ZnKCkYAABU9RVaQSxuTgAd89T9K0lsUjiLsxBPp/OoNol75HTP50RQvMijmUqpwQehqSKASll5OehHP+elKEVRjk9gafIohIZCSf5jJqrbmXMr6ETW7KSN3Ixg/SmMWZiCQVHp1/wA8ValmaWEKvJ6E+gzUT2xVWIOWxn+lCOhT01KoQxsSMkZ6H9Knt4wzHfzngY4qRI0UfOxBPGfenFVgj3HJ/U8UW7mXNdXQwWgjJ2kYPGe/WoDIPMIBJA9fxqwyS3pLRAlcY+nNWodFkUBiA47/AF5z/IUI3UrJIrQRlhk85/mDUsCu7HB5Pf8Az9KuyWYjjXsc4Pr/AJ/xqeO1BQBBn39f880wu2iKOAtCWZsgf/X/AMKju1VYSpJzV9QkUZTdgep7dayZ7yLzXQkE8896gi1kUUG1iRhs5/r/AIUOohj3ZyD6d6jJLupByv8A+unPFuzk4JPGMniqTuNarQh3CThVKk4NSowEihuMD/GkCNwQc9B9aaxyDnIHr+dM7G/dRYaMSEAc+5/nUc6kk7WGRjmkWIq24ngjHNWY4wqOXICgjr1PXOKSIXcb9n2sHcggcZ796twOPvL8xwRjp61SldygwOadbMyoCSATyf17VPcTgma2noWmBYZ64/L/AOtX3t/wTi8PkeEfFXiF8k3V2ttGW/uqu4/+hgfhXwRal/s8rgZCLuJJ9Mn+VfqD+xBoI0L9njRjtKNdzTTnPH8ZUH8lFceIl0PbwELNtHu4GMmqN2eWNXm+6azbxiWI7VzxPTZXQ/MevFaVoMCs2L73+NatuAFzirm9CYkF18xIrJumAyM4Nalz1JrIusFutOK0K3uXdHG5iTxjsadqR8whc9GBx+OaNGHz568VT1WcLf26EkFpcfzNL7RPQ0rc5X0NU9RO0Enir0Hyue9Zmpk7jnIANNbllC7jW60y/gYbklgdSvb7pGDXy5+xzpFtBqHxCkMSG7i1pow5XLqgHHPocsfzr6liAZJhnOUYfmK+Yv2VpBb/ABT+K2n4KFbyOVVPcHeD/T9K1Xws2h/DZ6F+0l4i024+EmvafFeRNfrA7+SCN2FBycfXjiun/Z3mNz8C/BsnB/4l0Q59AAP6V8w/HOSSX4qeK9PDsDJoM5VM8MQxwP1zx/U19Jfsv3IvvgB4QYEEpaCIkcfdZlz+lXOPLFanVWp8tGMj0W5OByc1WAxVqcBc9Rj1quBnPesjztDzP413QsbfwnfsSBb63AueONwKnP5/rXfMAATnk84rzH9pJSfh5G6/8sdRt5fyfmvSLCX7TZwyY4ZFOfqBTeyNOmhl6mNhOM89qwOGmLZyc4rodY+Tf2z61zm7dIRzkc+3eoRhIpaiMZPIH6d6yWkVmK8+laWqNtU5IyOM1jRviTBzkngUIErlzaJFxk4qhfwgKeMAcfzrSjQOBnoKqamhVA2M0noUlfc5/BGe4z09KixsyW5zmrSxlWYY4602WNFDHOSeOakbKSkLkdD7+ma7TwdcMfDuoxhtzJNnGeOnH9K4iRCkwYkgYH+Fdh4TZRY3UMbElsE+vBxk1RKdtS9bwgqV3Yyaq38TBSB27jtWna22UGeMDqM0y9t9yNjqRQKLucTqke0nJ46Vi7dsgAGfp0rodZT5mQ4x3FYGwAEnqPWsrG17bjdvJzkjPQ/WgIEzznpTdhCjPPvmjBCnOQB3NSyU92AAA+mKQKshCjkeppUIYEAll9fzpUiwAQ2BnJpdA3JLAi21FVUkdiR0revrf7fpt9bHG2aFlP0I/wAK5tCVuw+cgHNdRZ/vDEcbgTgqfyqehN3ex+XHiC2fTvFGvWwG1bW8kh2jpwzcge+f51kSt5j7SAdvQ9f1rv8A4y6Snhj4seK7JUOZ7158+gZjgfrXEBVRWIJI6ED36fjXYl7qPn6q5ZsrrDuRjkqRg4/Gkz5cfPP+HNPjJYsEYbsDAHQj/IqFi2x8Hvg8fWmzNPuxyzkjcOQOce1DzeYzEkKpwAfT/P8AWmogkXPPAH0/zxTsDyXbHTnHvUE6LYhwu7aefr9T/wDWonc7hjoeD7UzZ0kCnd6HNO2MUySNx6DuKDReQkUfnsQTgDn8KmwJEAU5AHb60jxxIEDnbkY45zUe0Ry/K+cc/h0oC2hYx5ag5zjHPbvUMrO7mNSBkjOc9P8AIpgleSRgASDwAP1/lSPIFIUjIJ4NO/YlaO44MY9xJyCevt/kU+OQFWIzuPWm7RwW+6OB9P8AIpqIA5weDjp/n2pDaV9CW3lALBmIJ5A9KsRXCmQrjII+maqtEFJYnjgfj/nFCOTgjGB1H+f881S2J2ujYguvIgKjDE/y9qguLkSwgMpG48kelV7dfMkAJ59+45/wp+pExlEb7ndh2Pbn3p2M7c2hXz5bFiCR29qYbkbCB1zxV2GCO6txGMkjkEnr2/pUL2MexiAd38+tNLcEmmtSkFJyMZLevHP+RU1q+FcEYPTOP0pNjI6nOwDOe+f84q4kREe5SDyP60iZvQjkhSSL+4QegpgidVMRY46j3q5I4KDdnn8PaqrkREbCX/8A1ml5kw5uWyLMkwWxWNeCvBB79ajhUiEhj7HHTrxVchmkY5yCM/zoWV8+WD19P8+1JGlny2GTXJSUHORjqf5/jUkVxsY5XA4I+lVbgkNx0HX159aa00hYjlh0H5f/AFhQvMILTUvA+dMdoyOvpTo2Xa6q/J4wP8+3+eahg8xYTu5PpjHr+dK1v8pIJBx19/8AI/Wqb6IaaZPbzN5LuRjnHpxUd1L+6KLwB1B70KWW0Xzc5Jx6nuBVcQchTx6s1SxrVakCgNGSFwRzT47gmIqe4xkDrmnyxKj7QwIx298j+lQtuZcAZxnGemef8KRUXpcRcKxJ5GPu01WkhYhhkZ4B+v8An86cQIkHAJGD368062YtLhhk/wAqe433LFqwaEqcAcfn/n+tWEdUyVIyMcfniqsMZ80gjBBwaseSDMoQgnp6jvVJmSe9ify1aPcB8y4B/P8A+vVS4hCx7+pbH5VfYMhCMQF4Ofz/AMKr3MgI2Lkn+92pNExm72ZmKy7sEnOPzrSsjGHBDHapxjGfWs9lDOW3Y2LjI/HH8qsW1xh0XZkHuvJz/n+ZqbmjfRHpfwf0D/hLPE0tttykK72VW6DJxk/hk1o/GXQn03V4vN0uWzKqQkkrgrKueNuD2x3967T9lHSUR/EmpP1cCNVHIwOoz6muY+PN3BceMDDCsyFIQzLMc5Y5yQM9DjrVK97DUU4czPM4InjCMSAenHTqK9V+D26HxboTI3L3KK649SAP8a8vtUMgy3B6Y6gdRnj1r1v4KWZfxroMZIKLcBuOp64/KuuK0ZyRk+ZJn6QR5W08OxAkb5yCR0wBzXuWljy9PTr90dfpXiNuvnN4YGfusxx36Yr3GzGzT09krhqbI+no9z5e/ayuPs/h3l9vmXC/oaKpftW3KJpFmZn2Kbg9PXFFYs6W9T89ET533cqeM0tvbOsbHgoTkY4x+H4UQgPKF5I6k+tPjdhcuiqSo59sCvVZ+bw1vcbNAVhAIJJIINQmF40k4JX1xUl7dLM7AcgdOfwpqzHyGG7OR92gtU1a4kRfbtj4479/x/z1oMu1xuYDA5H+f88VFFMxUArgjjjk9/8A61RMnmFwRz15p6CaktS3AUkL7cEdP5/4UsybFXawH9eaYsBaMBOwwcVIrPCgGAe3PoKYoyXUVAJFODyByPaoDD5ecLnufepYl8wucbTjI96kZZG2gcjofep9DS6S1K8UAwW4IOf61GkDCYsTlccDv3qZYZERgM5Jxu/PpQlsFGMkn171VjmbbehWKlicAjOOtLjYu7OSTjNWJIiIyegXufXJ6UnlcbeDnnIobuikrblYszOByOMU1XfgunA4BHUjn/P5VI+RuVcZwcep5NRhZZCFPCkZz6f5xSWzNo6XSLKIsiElgO3qe9PMbAsqnI4/z/KqoJiO0tkdRVu1ughJABIx/Wk+4oxu2iu0Tq4RlIPT6VbijCrgnJHA6+v/AOupIwjvktg579D6io3hKAgYOTnj0z0poqOi3Iz985OM/wAqarAgAknGT+vHNSLE3lknJbr9eTimpH8hUkg9ffjNKxClq9R0crxgsrfU+2amgudy4wTnpSxWw2qi5Mh4x2/zxVtbYWn30xkcZ/H/AD+NVsUn0ZF8qkkcHGTjrUcxCZfoBx04p5QBlCsc9+OnenSxhm8snIwTgnr1zTv0uJ6PYprK0bn58e3bFIxeVd/PP4etWWgBjI27TgA+1LCgbChuF9efWqLTV7GZ9mkLk449+2c01oSHGVwVGc/ia3RbDBk4JIzx+NVpbRXUjeSTjn8f/wBVR5WJcb3MyFGG8kgE1MkRUjjj1755qdkSCMhjgjPJ5z+FTBVMQbcCGAOR25xS6hT2M2dBMSPunsB6ioDZzMsewMSTyetaKsGkcKrZXnPY1JDcMGDjgDkd8UrWOiM11M2DTiY5EcfOWyM9scVaitZEQqVzjkMO/XtVgmWeRsOCMDJHXvU/ntHGFxnHGf8AP41SXVkTcb8xmtHsbqSeBk+vr/n1qTe7BhtPHGBVsRh0XLA559+DScRxuWU8cA4+uKFvcmLbbRQUyy7FwQBz/OnxMUQBzl+v06/0pEuHlkBwABxkjmtCNPPUknLLjn160276WNNtDPhcq7Zzt4HNJ5paY7WymeM8nqaszWxkDr93nJ9ansNMWTO6XOeMn60kt7lSlpoUxKXY7skDA56Hmo3Zo5HZcnHQ56da6JPDykAl8jrnPWo5NBWMNhsgcUWFHVXaMCGVjIWYfOOc56e1TqzkksefUenOK0Bp/kttVSWbjP41YvNLFjGBIcPjP+f0oatsVB3ZmHDQkYIA45qFixXaOQKcJDFuUEspHH9arPM4yBwO/p3qkZS0ZO9uJMA8Ajk96liK7Sg4JHOenHSqxnfysE8jv69eKRZ2i+bIJPb86T8zZN2L84V4NhAJOR6Y49az47Xy3POR6dupqeKNmiBUly2M9qDvVjlSCMj/AD+VC00LaaWoBUC7hx2/nVSVAzs5PGP8/wAqSaQyYxkUke4Ag5K+9P1MmuW1hfIcqAARkfnz1xUkaBQRnJ7n86e0ijCht2cHPoKY6lcnq3645/8ArULyJae/QSW38xkABI6c9Ku2uk+cSznagxgn8arwvtWOQD5uCR0xVlrhkG7d0z+tP1NFaCujTs47SzgdflIPOfxORUM9+gDNEc8dT+NYkm55iM4/H9KWOCQoeSQeO2BST3KaW6Ee7mdTKQdgI4H4/wD16uW+osrklsoT8o/TH41V+xOVAOVA7n15qAK/mlQOxyR60dSotvRFi9nBV1VgCf1qjBAMggkE9uDT0Xzp2DEkLjnnA61ZcRptdxyvvyT+X0pLTRlLVtMgMKpnPXg/zp8UPmEsTgdvwp7sjqGAxjsOvp/n8aagHly7MjHI9+tUTtqiCVShODuYcZoiyI3GAM4H0pItzgo598j8as26bSdzZHX8jip6aGsZcys9yJFbYctlhxjtR5IUqpfL5Hv/AJ/+tVv7MHkLg/Kx4+tKiBx6dvc0lruLnkmVjC5kbdkjPHp1p5U8jGEPNWGQBRk5IyR/L/P1oSH7pJwDnmm9C4ys73JbfaYkiD7d7qoOeTk84/Kv2E+B2jpoHwc8HWSLsC6bCxXpyyhif1NfkjoWmreajp1usYke4uEjT2JbjA9yMGv2b0ezGnaPp9ooAWC3SMAeiqAP5V5tbex9FgU/ZtssOfkP+c1lXJyxrUm+4eeaybgkuTjJ9qmJ3SCD749K1E4hJ9KzbZdzCtJjtg4+lE+wR0Kdwcg/yrFumG8kdRWvOcA1iTEFye1apBc29F+ZHPcCsK/lD67ZIW5M/T3wa39EXbFIT2Fche3AXxjYxcZMpPPXgHP9KiPxMaV1odjan/TGXoeTWVqjnzmHbJrB074seGLnxVLpragbe9XKtHOu1QQe56Z9Mn+YrQ1LVbCSVtuoW5Bxj94KpJ3G4u1gRjtdgONuM+lfNXwPaLTv2j/iFbKNjTW8M+31+Y5r6MbUbGO3YtewY28kSivjjxf4H+IumfG+51nw1prBryMQxyG4CxyJuyMnPt0PoPx3gk009DalC0WmaXxqtorj9pO2tSSPtukXMPBxz8vI/X/Ir2j9jK9Nz8DNOtif+POeeDk56Of8a+eda+H/AMSLD4o6B4h8Q6HcOLSKZbqaI+aiqwAJBXsAO4r3D9hu4Wb4feI4QxZYNduUGOmPlPH51pVjaCaZ21mnRST2PeL87M8c+1QQ5ZD3qXVWwT1wO9V7Z1EeWYKDxk8An0rmPH8keOftRXP2b4UajKpIImi/Pfz/ACr0XwlL9p8K6NI5JZ7aJiW9SoPNeW/tYyEfCbUIcgNJdQoPxb/9db3hzXLjWNX0jRLUsILS3ie5kRsAAKAB+ODWlvdTOlx9xM6rxM6ABVORxz/OuetxvnKj0P6ZrpPGqhWXGQRgYH0rmNPUmdznnGB9Kx8zmkr7GdrwA3NnkcVhRMVlDA4+tbXiF0HmMM47j3rn42ZkcjgkZHNIpaK5u2RLEk8mk1WMGPIBwOtSaQN0IYg4OOtGpxmSNwDgmhgmu5zO0u2RwPWmzgqozymOg69asmDyhtIOfWieM+S2QAQO/WpLVpXMCSTbI7Akg9B6Cuk8I3LeYQoyzrgg/rXNzKvHbPUelaXhmT7NqQkLEhsLjt3prchrY9DtI/lGeSeopbmACM8En0qxaQ4bcTipbuL9wx3EHH4d6pmaPN9eU/aycZBHIPauekOGPOe5xXVeI4X3E7cH19a5d12QlmwBnGR75rKRrexCFyXbOQx6GnSAsCenbj8aAD1B5PrRnIDA5PuPrWY0vuIY43JODxT5Ny7cYwcZpTJ6Z4puFIBIwT+tFx6CshLB+CT+ddDps7GNeRk9j3PaudnQNGG3EAHt68itjRyBA4PJ4OD7GpEtNT4j/aw0mOw+NuoythfOhjkGOhBDZz79q8UuCS0vzEAkHv2/GvpL9tfSpYviHol6iJ5V3ZhZWOQwIzgD8QK+cZYlQ7EAJX/PP511wdkeBif4rMy38xJH+cAZIAPrzUwKvHhwAPT86ZIHRsEcZpZYPk+ZjgDOe3eqlqc9uqYrTGGFiOvt2HNEMo2EAcHv6DmqxZiAjEbDz9eTj+lWUiIUIo+YcA9qSJsN2MTjOQQPx60x5CkeApJB6Gp4EYymM5wFyR7DP+FI0AQHJyOCPTvT0tc0i3sivGS4DSnB/wDrnFKxWRGUdT+Z/wA8UNE0jkHp05/L+opz2pjDccjH4f54qBWET5A7EZHc+nYUiSnzigGQPT8akjjJQqSD9O3+cU9IcZA6dcdOmf8AP5VSfcm+liKSBnbJwCOvr1p0Nu0bYIyfU96exMqhTnBOeOuKss5eMkk/LgemaGuqIfMU5bYksCTk8Y9qW2tnyQpBGR9T9fyqTcQ2VUgnjJ/z9KWBHjJJO0nnFC7D5rxLlvaLDC5YlZMgge3NMljN0jCT7mTjNI8Sk+bv+6Bx61Wa/dS42E8A9cZ600+haWl1uaFpCI8AMCWGP51WkLRs43EnOM9c9aryXjKPMVCh65HOP84ps903G7nKg5PWne6sDT7EkKiPLEls84PbmpYUwWDDA6fWqkeZIlVGOc+vb/IqVvN5Dcnrn86lO2xmo8zdyV1EisBwQAQPQf5x+dUjHxtPQ8jPf3zU20iM8ZJ4+vWoJGaQEEBTkcd/bmpNEuXRFiKLy0OeDxUKEu7sF5Tnrjjp/hRbloi3OSe5pIi0spYj73fpjrTXYSW9xoIZvmf3Pfnkf0qIgxKTgEZ+pHNK8BkuCgY8HII6fzq4I0TahXBAJJHpk00DaViG3MuSD14474qZ1kmYAHhTz9OuetOLqECrwDxnHU80xVIZSQSvTH/16ZMVe7GzJn7rE7ePSmMr+XtJw3T9e9SySESRDDbWcKSvOB71XaRRKy78nPA6HHPNSi3qrjSDKxPQjjr07UsW4SFD0A/HOeKSNHwxyR7dSanSEM+7pgZH8jTsRrqiFRJvcHrzgcYApAzRSAKRg4ByM9PSrm1vMBVdwHcU0RK8nA56AnnPPSpbK05RYIhulkD5z2Hb6VLEASOcEHPPeljXErLlQQOnUkVMpEYG4ADqPz/z+dVe5hytO6K13cO25ckj04/D/GquCY2LHJzgH15NXJlRpAAM49sEelUBNlyOCBxjuOTUm3QljKpE+cgYx0+v+fxp1pg5cDGeOnOR6f5+lNMkco2jgdDxznmr1tCHUKuASTjPfr/PihDhG2p9Wfsw6cE+E9/d7wDJLIQe52lv19jXzv8AEHxPL4n8Y39zIzAxOYFUjjAJxj8q9l+Hvjx/AnwmtNOFtLb3Fyrs1xImY0Vi27ae5x3Hr6ivne4c3uszyPJgSSsckctyefxpx+K5tVsoKKL9hOwYIQAcYz+Jr3T9n2zV/iBpcQ3OSxcenFeDwsYmOGxjj8c17/8Asv2+PiNoikb3kZ9uTzgAE/yrrT0Zw8l5JI/Q3TU/4mvh6InOIWb6nNe2Rf8AHgv+7XkGjxf8VDoylSCluefxFewn5LEt0wuc/hXBU6H0dDVWPjr9rObzNMsbYMqzS3DFN3TC9f8AP0oql+1gwk1DQocFgXkYfk3+FFZ3R22PhtbfcWX7oBHK9aJoWgUlGycY/wDr/wCfakjmbeytkg4HbI5p7tlizDkDH48162+h+acyi2ZEFxJEQHj3EdD3P+etKl1uYoVPzEc+9WmgEr8fdXPHT1prWW1mYP0wcd+4/pSKi+YSE+VchSu4HA56E1pPFCcnCjIxj0qqk6JBuCguOAe+c9/1prtI8pZRjufTpT8i5PRIsRnH3eMDH1ApWKyBtyjP6VVDyISCwwce2etLOWSPPBHT160zme9izAgXnrnjHTvVyCVVkweVHpWL9qZGwBjHUg4p73EpX72wMePXv19qF1HLRaGneSRAKEALDse/+cVm+YxmK8A+9CzyEYJwTxk9utQNIwcnPPTNFiV3LLzO7FOw5yegFRKGYknBxx9armZxJ8wJJ4zUwkPTAAxnjv1pI2st2SkBFBLZPp6jkVFvYKPkODTY5gDtIyf8/wCfwqZZjKrjjA4x3peRUWpIgkQKykDeOacV2xngBiceuOaVYyjbgODxj8etS3DiZtpx65PBofYuMkloQeaVT5/lxyD/AC/lVn7UZIcN9719aqeSZJMOSU4+hp8iOoO057A/nRsZys3cvWj4UFvyPTitWO3juFO1Ax27cjse9c3HvClwxJ4HtnFa+nXjhch9p/nxzVLuZxas1YuW0clvL8oRl4GCOc55yfSp5UDJk8Dj8aieUoMcknk/TtUYuQ+5TnAp9y18I6aBDyuS56iqjjD5JYsOPwpWndfmI4Uk4HcZNQmUBzk5B74681C0NbOUblnzQ8WADuP17ZFQQkRowfAPHXqM00yFORwG/wAaepTyyxbB6fzrRO+5jLsWYXaVWGcjpn86hMJQgAZJ/wDr0y2uERGwp54xxyc1PFcq4I2gkdM8Y60b7GsJaWIWs3dnTZk5HP50rWflxqqtuPU10MGlyyWTSrk5GcAVnTWEoKkdO5HWixKinszIEBLtxj3PPrzU32fYhQ8e45/z0qyUAyhPzY/rUUq7EKLyf17/AOFO2ljRLuVorMA+YrYPA/DP/wBarBi+UknJHH45/wDrVAsmQytxjjPSlhcMCu7jocfWly9ybaNMlgj2qSdxGeg7U6eIyxEKDnj09aiMvlZ5JGc59OuKnhlxGSuSBzjvWb0CnF2Ki2uJSpwBkDFWIkMbOQwI/wD11ALhG3M3AJ4zye9UxebZcvnHA+tNa6m8NN9y7MCgyrDJwcntzUsC+RKrDIJ+8vUdOv6VSjMk0hVM4HGDVqPzYSQ4yg6E1orasyd5SSLYvJFOSSBwPrU1tfmQsp59/bn/AOtWVLLJs4IJ9KZZtO6hmyAefSoT1OnZWN60v1t5fM27sdiM5qG/u1vJ3lkBO7A9hjsKx57oxszA8Djk9ah/tAbHZhnjAAPTnFFzJXim0jSNsH+bJAPGfQDNRmxijO4nevQD/P0qnHfh4wQfb9aWbUHWMAE8kjgUKVtCo3ktUNuLVTL6Ajt6dqr+Ss0nykEAEfjk5H4Ypy3DgqWJIHOfUZpJZ9oGBgZ498nP9TQXtoWoJHgU45Ht/n6Uq3QSJy+ATxjHrVSO7YQNtb5h0B71GkjXRIJBJ7+3PH6VfmC9SV1RZS2eT27df8/nUUowjqeQQDx+NKm5ow2B8uPmH4imqCHIY/L0/wA81N7EuOuo+3Q7xgdPXt1qdbZnLl8ZHI7f56UsEyRSEjnjOR2x/wDrpiXQlZgxOeBk9TRtqXbS/QTLpj5TjpntSrG8kYJUgAkflmnyP85Xk4/WrdvsEZRmOOB1p9UTFKziR2OmySSfP0Jzx/n6VqJaR26jjLjrnseaS2mUyBEbIGBn6VFqlw3zBG344JpOy1DZWRS1V9yHB5GOKxXLoAVwSeP1/wDrVal8yZgDx3z7VC8TYIwSoA/Hk0/Q3p6+pDGXt2JU8HnnmlZ2mjIJII7D61ZggDxktnAxjPrn/wDVSmFUVs5yvPHT8vepT77mXM1JlRJGfPbAAPPHenxSSFTGHOTg5/OpbeDzdyDgkA/r/wDWqaK0ETEscmq3WpStKLZUUqrkscE8VMsgYnjGe/tU8WnG5805wOKVbZUOM54xz/n2oS0HDTUrqGeNwpOT3HSnBnhAXJIB9OnWrMUBQNyCD0pr2zRsxPzdsd6F2Yk3KQ1JC6cdRU1shadUz8p657HmnWlsEWQk59qsWcQkkzkgA8cUaGyjrqeh/BPSF1r4x+CNPKkq2owyE4OAFkUn+v5V+uj9vTGK/Mj9jjQU1b4/eHW2lxZrLcMTyBhGx+uK/TZ+WNeVV1kfUYVWpognbC1lz/f9BWpc/crLkJLHinA6ZE9svTjOKuXB2xgVXtQeP0qW7bA/wpPdAtijcH5TnpWPKB5px061rXP+qJrGY75gD3rWJEtDo9JGy1c+1ebT3fnfETT/AJiQsjjHb7pz/n2r0my/c6ZKewXtXlNkzS+No5SMCN35HJ56ZqY7s3haxw/gX4W6b8QvGnj691Oa4V4bw2kIhfbswTl+/oMA+/BqTWf2WbZmYR+KdTiXOVDYbA9xkfmMfSu6+Ccafb/HMo+++syhvwP+BrttUcB+eR61s5yT0NHNp6Hxr8f/AITJ8I/hle61b+ILm5myI9sq43MScYO7vgjGO1e3eB7iXV/D3gi9djl7K3lcdAWMYPT2zXnP7el95HwXiAGTJeKMHvgH/GvTfg80dx8OvCUq87NNgXOc5wgolqrsU9YpnpnixDc6Le7cZNu2fyrwL9hONrLRfHunMMPBr8zfgwGP/QTX0FKRdWTxsAd8ZXH4YrwT9kvy9O+JHxT0yNsRrfQyqueBkPk/ypJ+40aR/htdT3/XPlPue1eSfHDVbzTvAKXlhJMhhugXeHIIwDjJ7duv9RXq/iePzAUyVI5yDjntXJ6NHZ+IZtX8M6rErJPCcxn/AJaIeNwPtTg7WkzCmrTTa0Pjjxp8WNX8WeBLbQNU23F8dUTy3TO51OcKR7eo/LPX6l+Cvge48H+H/tGoYOp3gWSVRyEAHCj6c5+tfH3xd8Hj4LfFzSrO01E6lH9rN5Gs0ZBi2jKhjnkHHUY+ma+qPhl8bW8YXOnaVdae9td3EDSLNFzGxU85H8OeeK6Kq91OOx2YhK3NBaHfeIlNydx5A6Vg28QiZmwa3b75lYHnt696yWjILkVwnl+hy+vsN7jJCnqDXP7jkqASOBxW5rhUuQckjue9c9LvUjZy2egHbv8ApQN3Oq0jC2yLkkcZPvzT7xC6k5IPp6VDpLAw7j3HX/P0q1cpk5BJ4FUyUt7mHLBukILZA61HcLtjctkkDGPY5/wrReEFiQMVnaipWNsnORjH41DNk7aHNlcbsnJ61HHMyXKCNiHDBtw5IGef61NK5ZnHboKjtoc3COOO2f6U0LV3PXdMl+0RRtySQCfyq7cr+4cnGB/Ksbw7Iwt4vQADjvWvcEBWzyDTZmcL4jQ+YikEgnGfT/OK5WaNVcjqN2ee1d3rIPlMAAe/vXE3Y285wN2NvfvUPszWKuUmLM5+XAqMsyrsxknr+dTNujBxznFNZgRjvUNF8q7lZcbyMe2KeY8D1PrQQFc8cnHSnSZKgrxxzUPyBJbsbOrC2yvXjj8a0NIkEpC5IPAH/wBes8Btpx29au6dmOQHdg5AqFcdlseAftuWBa38L38a5G6WJx0xwNpz/ntXylLarvK7gAMHjjP+cCvtP9snThe/DTTJY0DSx36ADJye5wfwr4wvoCLggHYB3wSDXVT1ieLjYWmmZFxZloy0eWIORnr71EQzAjjv9e//ANatOS2libCqSG69sVWWHy0YbRv579BVWODS1kUXURbVxknpn61LE5MrMeFHBNSG2L4OMkDH060qWylSMYPQ5qovQz5k3oRYw+/uRjgdev8AhUgjLoJOVGMnPQHJ/X/61LBGyuVBx2yP8+lXPIItyAS2RjPoMkU3qrGbk4vUzpgEiJVSTxyOuadu+0ptK4Ppikmt2VgCDjPU9/Q1aRfJgPBPTjHIqbM0i7q5VSAHKjk9M/nUcPyM67slR6c1cEZJbB4Az6VSgybhlLYPT68//W/WjyDroSRKsYXIII/+vStL5h28bSP1qbyF80hWBPt16nrUa2u5yWyAvr3PIprqTK9rEgTb0PB5Pt1/wqIriNiSMjnH4mpDAd23sAOv+f8AOKfHYMhJOR3yetARjZWRCGcIMH5Tx9Ov+FRCJlKFlz3xx0B/lWqtqgxuYkHsfy/z9aZdRIoz19B78/4U1tcaTTMtwDIQFwP5DnFMKea4GNwHGen+e1X7eISQscDIxg9vp+lMW2y5DMATnp2qUl2G29kRxKI9wCgYxk/1p4kG4g5IAyR+eKlhG0MMHr17YpWjZSxAyDx6UWs9RRfYakSrwPm7k859qrS7RklcHpgDv/kVYiDxyOOm4gDuR1omgI/eAkqec9zRvdofmV44nkjJ2YHT0P8An/61KI3jjP8AF2469f8A61aCRAwF2Yj09T24qOaF12hTkD19P84oSuJ3e5QeJ8K3Qnnn60RxicyZ5KgcfpU6wiJHLLknpjj1/wAaW1gEcMhHBxjNVazHFX0ZVii3EkDhcHHr1qzITtAf5QcDPfrS28Z3HbyAOcU9XULgjAJByeaHZ7FKyuVScAYOdvTP1qKGMyySMVAGRj9avTYjJx0Hp+NV/s7BQ2PfPrSStqFxskZkZ1GB33dsUoO1WGRxx068mnzFlAw2T6j0pjQjYDjDcYOMev8Ah+tK4rJq5JGSIsKdpzwf6VA28ycD3x/9enNmQ4OB3BPB705bW6MLzJDJJEON6KWGeev5VPmEUrj4WCo7s3zHj8eaqvOyzElsqMBfr/nFJukQMzKwIHQjjPsfwpysXhTAyep/X07VVtx2cdgclnIDYPUGqoiLM+Thhzn8amw3Q59Mn8e1MVtuUYZI5HrWbJ17AIAZSS2Bwc/5/wA9KlknlW3VIbjyWxkS8EjH+PFIsW8pk8Zxn0/z/WpLi1SSOS34MpACE9N3OMn/AD2qkVTlZn1l4+8VaU/wb07RvssMX2WyRoZlOS0jLksB2yD368818oAJK7yhCpXn8MkZ/SvVvipqkdtp+lwxYQyWsRZTkYARQePfHWvL7K3EqSvzjjcO464FOKtdl1ZOTWmxoWuLiQNgbF559yf/AK9fS/7Klqk/xBtlxkw27OrDtn0/KvmzTwVDxBcng5HJ5r6m/ZA06Z/H1xMYWCJZY8w8D73YevNb30MYv3lY++PDMXm+IbVuwt1Hvk16ret5emynrha818IoP7a3EAARxqB+H+f84r0bUnMemTnqAhNclTVnvYY+If2rbwprmjHIVYldiT2ByB/MfnRWV+1RI0vizTY403y/ZvmBJAxk/wCFFcz3PSjsfIq2jStuBz3qJIuGDHgEH3rVj2LCAgB6/lTRbh8uF3knGAPevcfY/KZqS1MwQFmO08f/AK6W5hClChyDyT2rdg0Z5skAgjue34VKdL8pCJCGbrgdO9O1xQTOdEYI5AIAB/Omfd3EnIPGe4Nad1pmJNuCVbPTtVWW2YKIwhOD0bqf88UjT1KbL56kdCPT/GmmMuiLvPy/41cit2jDEAA9MevWqflSIcuOc8AfjQS13FMIVghILce5qVI4XdVJ+5nimiL5zngjgD+dTRx4LAqcnlWHrVLZmsVeOhXeJWbBORnI/WpxAqDJ5HtxxUMKOjFcYJ455Per8UO5TuOcdvWovchJJO5UKom7JyOnP14pWtsRZzkcEHvip5IkWME4DA9PzpbaLez/ADknH3fxp7ER63KS2OA78g/n3p8FoWySeParygB9jfMTwMnBojEccZduQOMfXIGfyH6U9B3WyKr24VA49elVjCiueSTwea0Iv9YmVP8AnpUhtDMWbAB69uaS1NYwb1XQz4oPtGSMccdKsmxHl5JDcYPoKsWtphmPRffvjIqbCkHdxkn8v8j9aLdRpNqz3M4W7NG+BjjH4ZqWG2Ithu4B6+ucmrHlhR8uSfyq1aWbNAQ2OD1z1osZpNOzKkeNnzHkAD3A/wAil2hBu6cd/wCdXhZxIsitncMED+dV5ETy2IHBH485xTvZFRjzaFZtjwHHB9B061E0CGP51GQMgnrU8EO6N8cBfXrUNyHKgryTx9OuKhm7UtF0I/llDZ5xwPam7lWOU9hzipIV2ybWyOMEHp3/AMKfLaFyQBlepHsKe2hmou9zPhAZiTwCen4mr9pAHlG09OM856+lRPYkw7Byev4c06CCWKM7cg8D8P8AIq1pqxRhJ3udtp87wafGC/ABGPz4qMoREzbeoI555zxx/nrXNW93LFJhsnAHBrQg1ZmmCtlUGOR3qtNQiTQaeqyu8iAuQB1zxmqNxbqZwSehPP4ntXQRzxSsCnI798dazr8BZy4UZB4zSLlJxVzMaz2QksAAcH+dUY7TdIwQEAnr+dbDsWhcyncQwwB6cfrTIFSJCQDj9aSe5UfeV2ZEtq8I/eMcegodZZjH5TAxbsMSvIHqfY1oyp5jFjyDUlpLFBGQU4Pbr3ot3HGLeqZmSWkm18rhQcDPemados+qTFY0+b36Hk9K14gjRMofeASR2xmnwSPDlt2zbx8vBxmjbRG8Y2eo2bRF00DfzL/dHrkjmqrWjyoQ4IA4+vWrj3imcBQR3OfxqQXbGNkYgKeef50w0UrIwYrZo2IIL89fzqR8ooATaOvTHrWsQOVQbs9+/vVO4VioUKSCQAR1qLdS0m9Dnb2B5XGMkk9v8/5zTIbeQyYcYGD9RWjLHKk5QRkHrz6c/wD1qnNhOxJaM4PfHtU37i11RjPbFZQyMSByakl+dRhec4x2zWr9hYA4RgTwcj60n2KSPaHG4dgOMf54pLXRDs0rmPCx8zaQSV/+vwaRI9pLli3OcdhWwdKcOQFxx9CetNSEmN0K4B/MVXkwe1jNeATKDuOcH5fQZ/8ArU1IGjbKknjAq95OQABj39eTSKjqxVRuJHX0AocrGag9GynHH5bnL4BGNtRoxlZ1K8evoOf/ANVXo4leTBOSOM1Yks2hiYiIjP8Aj2pedzVXMqL5lOTjHb8TT1YFvlG4g4x+daEGnyzElEOSvII6VNBozeYcRkEcE9M+lCd9AadmkZBR9x5yDxj8alMknlYXp+v51oyacY2CYwW7A9u1Xf7CfYxQbQMEn2q1IxUZbMwYxIwLK5VunHJx9amtmdWKyMSeDz6ZP/1q0LXT2mZ40IZycf8A160n8L3ckg2bWYLnrgYxRubqLuZqSQSSYZeQOCPxFWFtbO4RoxJsYjH05/8A1VeuvCsttGsjyRh9oGN2ev6/55qzZfDMXhZ7vW7LTlYAq0jEn1AxSudUKT3MC606OJMRtv5xx6c1RazMjlBkkjgjOBXfn4XWOnRzzx+LrG8MaE+QmclsdB9a57TtPkK+aZAueDkDP0xTTvqYVKST0Muy05okLS4LdBninm2DYOeff61rz6fIHAPzYHB/z9ak0/S2vJigySACfzOKbIjTcUYrWpA3r8vc579ari2eU5Iyfz4zXfxeEJChBQyA8ZH15qlNoHlzOuAmPU4Jouaxi3pY5RbR44yQM44Ap5jLKVxz9O9b02nqkojOB7nv3z+lQMtsr+W0qA5wD6nHai6BU3F3sZMFoPMOeQRz6GtKwtI8lQMEe2fanAwxSunmAALncOh59atWMtskuBIpzyADnp/XrxUt6aF06cpy12Ppj9gjShc/FnV7zyyv2TTWXP8AvNHj+Rr74brXxt/wT4sftF1411bB2N5ECNggEfNn+Qr7Jzk15dR3mz6mhHkpqLILokKR39qzAcuRWndkAc1mJ8znirhsaPUv2a8Co79wHAyRU9qv6VRvpQZwOp9KlfEPoR3I/ck+vFYqMTcDb6962r9SluMDJ6/SsG3J88Hp83fuK1jqJ2sdNnZo0p9Vry/w/EZvEcpxy0xPJOAP85r0+540R8ddprzzw2D/AMJJEnI2uT+H/wBelDqaJ2SPJ9L+Jmq/C/xv4pgk0yS4s7y7acxPGVKnoGB9wB27Cl1z9rOCzkO7w/LKBySrMcAZyfu19M7I3uZA8auPcZrlfEljbyMwFvCPcxqSf0rTmi9bGqlFvU+L/wBoL4u6P8cvB1roQhk0ySGf7QzyggEBWGACBknPb0NXPhh+02vhXQbTS3soZ4LCBIkmEn3gowf5fzrtP21LaBPgNe3kEEcV3bSAxSImGXKtnB98j8hVXwRoWlaB+z6jQ2UBnvdBSadtgJkLplifxYn/ACK3jy2V0di5OVXW5qP+2ZY2yRqdJKySgBCGODweScf59a8n+DnxovfCn7QXiK6UkWGqeXJcR7QRgE9D7ZNcX8J/iHdeHfEMFy9raXdsCYpPMjywTdwVPPPHb254qfWhp178Q77VtPjaAXRkyinGNxz09uvPr7mu1UIu6toevDAp3srI/RvWrlLm2iuYjujmUMpHpXB6iGsPHvhq8T5FbfFIw7gg4Un65Iqj8F/Er+JvhJpRmk33Nm7WsueT8pOP/HStSfEOc22m212C6i1cSFlJBGAe/wCHrXBTjq4s8WlSbqSps8N8Y/Cyb45/GjxHqB1SPTrDSpBaJI0Zcu+OcDI6YHOe/pmvZ/hp8I9K8DaXa3JmF/qdtCYDfNldwZskhegzwP68157oNxP4b8KxtbWrT6nrNxJdkM/BLnAOPoF49jmvcPBGkyad4QUXUv2i9lXdKx5AYjkD2GTVVW0lEiveHu30KFxKouGTdUMkZETEemaqJGU1KUscsTjGMYGa0ZU/0cg1xnn2scHr5/eOc4GOtc6r5nQk5Tjr1PNbXiGQ+fIoB9M/pXNmRllRSwyrCjrYGtNTsNKPmREdh0HatR1AiweScdKx9FbGBnAOK3gA0YHfrmqZPkZcqFAzAgkjp9KyNVXahGSCB07VvzqASoGcc81gaxGvkvyd3PSpY3ojnCoDNgZJyTTYUdJkIPU8+hpwChCMYOOvWi1U+aOeAQcdRSQ4vqz0Tw8dsAU9Rg59RW/IuYjzkVzvh6RfKQ9632P7rJPOKpiuYGsZwe+e/pzXE6jEFYsOoOfxrtNSOWIx/hXJagglL5xkc/X0qWXHS6MllchsnJPFQshjOMj8Ov8Anir5hYqSOMVSlGZHcioZafcgm+VgR8x6Z7mkjJOck49fSphICcdCeCe/tUQcKPX3/Ookx2XckQfK3U47+tTWjZUAHJDZ9+vNQxtuBx24+tLZfJK2OBnr+dZoHpdnI/tPac198G7qdF3PaSpcgLz0OMfqa+Mp7OMu4PzEY56Hv2/z3r7x+KWnJrXw21ezlXzBIqDDHA++O/0rz6L9j3w7IRMbm+SRl+ZVkyOffPv1rppSsjz8RF1GrHx7cWjAEkbwRkH86ypLZowT0d/u/rmvtlP2NPD9xGY2vNQCgj5xPgmpf+GLfCnTdqBfp5v2gk4ye+K1547nnewmrnxDFbvGXyuWJwaJdPcoSqkEDOK+5I/2L/CqndEbkOPvNJcMcn1Iz/KrEf7H/haDlllkUEnmZj+I5qFONyIYae7Pg+C2DJv3AHgc885P61Z8uVXPAxjPPX8a+6Lf9j3wlEhZLfahBGSScevcnsOakb9kXwjNu822lnIwOJSBx04qnJPYPq7buz4PNm12TtHIwOfxpTpE7KQEJycY7D1r7yt/2RPBMLApprqR1BlPv3zVtP2SvB0T7/sLlAcgGdsE5weM/SpUkarDNKyPgJ9CkKghWUoMn0I5qvb6VvnztJGOnT1zz+FfoW37KXhAxkHT1CNgH5iciiP9lXwNaxtt0OKY9fmYn8h06UnJbIf1eW7Z+eYWK3nEe8FlYjk9/SrEDRS7ypAbJHP1+vtX6Dr+yp4EI/eeG7UkfN3H45B5/GpX/ZU8AyRBW8O2pQcY688mlzpMPYSZ+eqwYk+Z1J6jBGKW7l8pECtknnr9R69K/Qi0/ZU8A27AJ4VtTnsGIIyeeKuR/sv+AIsqnhOx3H7xAzn0z/nrVuaStYUaDe5+cLyRR3caM4AYgD5u/bj8P1qWcQykR+ZGXOcgsB0r9Ik/Zr8ExkMnhmwDcAEx5I7Dmhf2bfA6vmTw1YOQe8KkfyqVJdRug7n5rbreJVxMhBB+6c+39KntLaO9kdYG3y7c7Rycds/rX6W237OXgeFAYvC2lhhyHMPINSD4A+GCWMmhaepPGRH/AJ9qaqW0J+rtPmPzNa3TGQ43Mdq88EjOfyq+LBIgqtICWwD37/5/yK/R+L9n7woqMDpFptByAYxgkk5PSrlr8C/DcClItKsYkHOVjA7+mPWp5kxrDW1R+akug7XV0BJIJ+UZA5qB9PWENvYBBgbiwH+elfp2vwR0CRQPslkvqDGCevfj/OaR/gZoYf5bG0GcYPlA8fkaOZdh+wdtD8xk0oyNvDqwPC7Wz/XFSpo4jkQTTrCWAO1zz7fzr9NB8DdBgBdbOxJHcxjGfpV+2+D+kPAQLLTXAwcm1QkH649qr2i7EfV523PzEj0HBMjSxywjHzK2R1HT/PaoJ/DhndVjmWNW785PoK/UFPg7peHf7DpqgjbuFqgOBnGePTtTpvg1YPEirDp6p1OLdc8Z9qr2isKOHknqfl1JoX2KV12GRFQNkZYnPXA9uvHrTV01bhjEkUzvwQBG3U/gfWv1GX4VaTEcG0tTj/pkMUz/AIVho6I7iC1zgAL5K4B9c+/FTz+Raw7bPy4bTjEUja0uBI2TkwthffPof/1UJod9dwHybd5OMbdpHI9eK/UVfhtpaqhWK23D+7bqB1Pf1qxH8OdGjXLWkLP1z5agenTFTzXF9WW9z8sZPDN6rFki3Erzk4I69BVaTQ72dGW2s55AV+XETnJGe+OnFfqyfAOnKuI7a2hY4AbygTj8qhb4fWrMcrEXzgERAD+VLmLWH90/Kc+G77BD21wkgwCvkOBn64rotE/tjR7Z4YrO9ETf8skjbDnvgY/Gv02j+HNoDgxxHnH+rGPc8/hTZPh7ZxYXy4yW/i8tR69qrnXYX1d7n5ny6NczWwaTTLrDqWJMLnb1yTx7f5FZz+HNQMqxwaTdTRj72IGwfTB96/T8fD228sKQuORygAx3qRfhzZLEQFQ544Tke4NPn0uHsm9Gz8y7TwX5wP8AaFrf6ejLu3JZu+ODjPy+3rVv/hTM986XGm63a3COBmOSORG9ucYzjH+PWv0rX4eW8BDo+SPYYyKc/gKyk/1i5JyT0FTzeRao9z82n+AXiyG3eRbG1vVJ+XyZsnHXkYzx/k1X0z4O+LptaS2/4Ra+k3MqhjGAh4OBu/x/nX6VweBbaBgVyR09Mepq4PCEIbdHIyEfdHb6ijm0JVG2p8DeOfgb421jUwy+H7qWK2hSISZXICjHA9Bj/wCt64Om/CgWbY12G/sogQWENpI7k56DCnnrX6JXfhOVFlkWaV9www3n9Kfb+GHaNCS4A4wDk/jTU7aMJUr7HwDceCNMNxEvh3wzrxJ+9cXkTYcDPYjj6/WvpL9lCyOjS61LqdlJBcOiiIONpADc8H1xmvbZ/DLxBWLFVXOOeazj4chjmMrMd4GN2T9ORWiknoZKm4SUj2DwYwutYbDKQEQjDckEdce3AzXf678ujXOP+eZH6V856FcWa3CxQu1pcKAivCxVic5Jz68V3q3WrS6dNGdVnePbgK/zHGO5qJQbdzvp1Ix2Plv9pucjx4gRQxW1UEH/AHuP60VufFTwzFrXi2e9kZnlaJI/LHHA70VhynV7fyPlTT9LVwg24wckGppYvLdtigdvf/PFe/Q/sZ605Rn8U26Sq24NHAVPtnkjira/sfamuVPimMnnkWe49evUV6PtI7nxqwVd7o+dlup0UpyoJprkvLtYYJx759K+kIv2QNQUgv4kilPq1rjH0GafJ+xxcvh5fE/lnqPLtQDjk4zu96ftYhDA1Yu7R81yWrPu5zxnA+pql9ilDOz8jj+Zr6ni/Y2ijyx8USs7YBZYwDj6dKsxfsb6aqEP4gu3dsZyQB+WKlVI9y/qM77HybLp7EOQpzjP86Y2juYkkZSFJ+XdwD2r61f9jbSZnXzfEd+AgxsWRVH54q4v7H+gy28UU/iC/dI2yi+eo7c/w9+OfpVe1ilYSwFRy8j43WwCsQ6ZPY9f1qWOxkLFmQhBwCR6V9kWn7HHhRJEkm1HUrsLng3AA56dAPzH51eP7JHg5E2fbb5E2/dFxn8sg0vbQasdCy+aV0z4oNuQCWQDbzuIwPfmo0t3mJKqwAI+6cDv/nivt1P2W/AMCbGjmkyNrB52O76jpSQfsu/Da3ASPT3OM8NM5HvzmpVWJP8AZ1Ro+Hmt8yEBSXDYJ54qzHZvDgEYbPrmvt//AIZm+HDLg6eV285EjHHPUdKfH+zL8NSokbTmmY9mlccfnR7ZErLJ9z4dk04+UZ5CYiP42OB71L/Z0ctuhfGG5BJ6nsa+40/Zy+G8IIj0JEOMnMzkH9cVLB8A/AduA6aPGCpyFYliMfU0e2ityHlc7e6z4ctNLmuXWOCB52J2rsB455yfTikuLf7Cri4IR1OMFhnOa+7B8FfAwkQnRlLr0Ksy/wAsVb/4VL4HikUroNsSMHJjBOfXPrS9srnXDL5pe8z8/ppowcAtxypUcfnSp5Mw4kBYHAG7J68/rX6E2/w38IADOg2rAHqYxzVgfDzwWxYnw1YP9YF/HtS9tqP+ztbpn52zXtnYjc0gYL1KKWOfwFSxXKXvzW7MExuYMhGQenGK/RGD4e+D0AMfh2xjI/uQIOee+KvQ+CNCgUbNHtUUjj90uMUe27FLLV3PzhjmEm/YrOB0IQnP04pN5VVWaGVS3TELH1xk4NfpP/YGjQ/d0u24/wCmY/woWy05Tkafb/QRjgUnWv0HHL1B7/gfmsHz5oWGYouOkTAn6cVINPu7gAR2dyHZhhGgYMR3wMdK/StFsY05sISB2VAPX2qGR7cZK2kaj0AHr9KXtfI0WX36n5wHQbxJB/xI9TdmHylbZj265q3D4V1owuV0HVFOOhtWxz2zX6KC9jiX5LSMHPJ2jkd+MU/7ZGVObaMgkcEcYoVUP7NS2Z+do8F6/hGTw7qzAgA/6I2B15FLP4E8TyyxCHw1qsn97FqcfjX6JpqEYBxaQg/7uT3pftYcHbEiE+gApusxxy6OzZ+dv/Cs/FcxEg8K6oG9Gtmz9cYqzafCjx7cuNvg7UDkZBZNoHX1r9AzcDBXy1z645p8VwwBG1SPShVpFf2dTR8FQfCT4ixsN3hC4ROmTIM/lj/OaePg/wCP/n3eFbpiTwfMQ8f59a+9Xdh3AHUU6O7cDOFP4A0e2bD+zqT3PgwfBL4iSRv5fhSUk4+czoMH6ZPNV5PgX8UsADwrvA43G6Qce/XtX3kdSeN2JbjP4VDNqruMb8Ec8dqh1WaRwFOMbI+G7L9nj4kSLibw2wwc5N1H+VXl/Zs+Is7A/wBgxQDHG68jPbjivtiO+kAJ3EnrxTHuQQS3Gar20if7Ppo+OIf2U/iKbUbI7ES4zuaXAB9MZ/DrT/8Ahlb4j+bHiDT1A4YCYjP6GvsIXbhSgwAe/wCNAv5BkM+RS9rIr6lTvofIbfstePndmMdgSRjmRiP/AEE0SfspeO3wQbFD0++2D/47X2D/AGkxTG8Ht71FJfyAELI2PrxT9tIX1Gk3dnyAv7J/xDjRdtxpiMOCS0hAHbtVtP2SfHLxoW1DS0b+L5ZDn6cV9Wi6lxnzSD9afLdzMAPMJx6/jR7WRpHB0o9D5aj/AGQ/FzSmR9YsoxjHyQk5P1NTj9kbxVIAP+Ekt0Zf7tuDzk4/nX0jNfmJWEkzAf8A66h+2u6sWlPORyccdqn2jD6nT6o+dx+x34kyRJ4rjCDlgtopJOaUfsdaxI5J8SxleDu+zgH8s+9fQ63wUKvmsxUAAE5OKYb9S/L8/wA/el7SSNVhabWx4I37HmqMCn/CURIQAARbqScD6+9V0/YwvArxv4oMjHBH7lQR+Of0r6DMw3bi2acZ9ykgke1CqSCOFpdj55sf2IDbXJmfxPKzjB2nBX8s/wCfSrsX7GNsm/f4quMswLBIlA+g9q91lnRSrb/m6UxtUVSAWIJ9+tHPJlvD0ktjxP8A4Yx0lPMJ124AYgkjaCcDr071PD+yDpCtg69fS4A+RnHTPY7T/OvZBqKk9iOtPGoROSQwHbg96XMxLD0+iPKoP2TvDVsQjXVzIeMkXO0HAPB46f5FWG/ZW8Pyyv8A8TS6C4xtS4x39cda9GS/jCkFs/jn3/pU1tfIv3Ovp+NNTlsHsKa6HlE37I/hU3Qnlvr4BeAqXOT1z1xWra/sy+EIIJFZ7yRXXBL3BJ/L+telm9V39x2p73QiI3fKPfpilzN7sfsaa1SPK7b9lTwMLgy+Tc+YeNzTtVpf2V/AaqVeK8mB/hN04H5Zr0xdUiILKAMdz0zTE1aIM2XUDpyaalJFqjTtseYt+yb8Ny4Z9MnkOO91Icf+PVMv7K3w2CHfpUjkjGWuJDgDp/FXpn9owgDMqg8cZGKbJq1smQJ0c+xzV80u41CC3R5xH+yv8M4cMNFBJ5LefJn8t2KsQ/szfDZFAGmOpHYSyEdc/wB6u4fX7VFbcwAHT/8AXVH/AIS6wRgjzqjE4GT19Knml3KVOny3sYyfs/8Aw9MgZ9I3NyATI4GPcZxn3xVhPgV4Ai37dJGemRIwP0zmtOPxNZyv5fnqjE8FyAMc9KiuNdiWN3Eo+Xr249armkRyU7aoZD8GvAqxFBpZKH1cn8OtOj+DfgGMFf7BhcdxIu4k5NUI/F8DBnF0hAOMbh688VNb+M4Dl2mTZgHIYd/xobl3IUYLZF9fg58P4vnXw7anPquR+VOT4R+AY8lPDNjndjBhUjOPpWdceNLaFyqz4GM4JGPwNZlx8SbWFY384tkkbMDJ59f89aE5dy+SK6HYR/DTwSkRjXw7YFD94GBCD+GKnt/h74LtmyvhzT1I5BFuoPXjGBXK2fjxLpylvPGcqDsyCc1YufGD2sh8xxgpuxnke2KhtmkYxWqR7r8HtHsdM0jUJbG0htEluCCsCBQcDjjHvXfYyRXD/BbL/DrT52GDO0kn4biB+gruO47VzdTp2SRVv/u1QjAEgxV+9+YGqMCkSDvzjNbx+ElvU04xtiJ71i3sh+2oMcFgMitxvlhrAuRuvVHQ7gfwpQ11KPIfiP8AtIW/gbxVf6JdWP2lY9oi8oHewIBbI5HBJwePpWBYftTaDcXCq2i6iDxnanTPB4JFafg/T4b39p/xtJPEkn2fToRHvXO0swyw/KtbUfjZ4R0nX7nSb6DyrqJyjIFDEgHBIB7cc49q6UorRI6HFG0Pj74TvdG2yzTWRK/dlTn9D9fyrM+E3jrQ/HPia6l0S5N1FbZjdipUBgTkAY7cfn65rblHhD4leHNRuY9Mgnit1IaVowrEgZxkc/gT6ZHSvDv2JbfGveN5IxiKK9KDv3JIH05qUlyuxLirH1fat5k03PHT6Vx/jbWbfSYJZppFiVOWZ+AB/niums5hEtzKxCxgklz0Hr/KvDf2m7e68R/C27l05WLvMp4OC0fOSPbkdff2opx5pajpQ5mrnn/7Qclz8Q/gdq1tY2kl1PM+6GKHksOdp/H/ABpJFksPhzpWmXKvA58PpayJjBEgjUEEc8gg1f8Ah7qAi0rRNGcmPfbKRKOQx7//AF/8KwfG3iP7B4msLSSJWt53MckZYnYQcBlOe4HI9ziuyULWsei6bVrbI+d9E0QaTOfLZjChJ3SjBweSSPU5ra0m2QXq3CKQfU8jB7fWvXvGvwTurWzi1zTLefUbG6T94I1y0LAcDAHQ+uPT2ryu2tzAqJ5UkblsBCp/z2Ofxr0oTjNXTPqKGIp1IJKWp2uj/F7WPhrDc2ujjzobhkkaFzlVc9SvueM/QeldmnxH8SeO7JLC7njga9kjhRVXAyzY56+vQV5boOhXHifXIra2t5J50O/YiljgdyfQcZJ/GvY/AHhSW++KGg6TcIsUen7bu4UEZDDlVP1I/nWFT2cU5dTz8R7Gm5TitT1+bwXpXhe9ihgk8/ULLTVhiWRudoABcDpk4HT1NdN4Yvornw9G8T7xtGT0Ge/HtzVH4j6Gtxd3OpQl3nSDYoQYIB64P5Vn+CbSTw/oENhNy68tj1J5/nXjt8yuz5OpJN3e5ZmtsXbyAYDetLdtttjxjtV2QCQ5AwT+lVNSAW29ahnOnc8y8QArcyEnCn06mueXCzEYyOme461veJFJuSAcAZJHauddsTbwcAn7vb61PU0aujqNEIYgHluK6Zc7K5XRiwxgYDYPPpmuqgPAH0NWzJvoV7mM4P5fzrn9VYCJiVyf5V012T5ecZI71zOuOVt5ODz3/rUsaW5y9y2Gxzg96mtnJkOOelQTkgBuDj9eKmtQGILMATgY/OhBrynb6KSIwOnQ9a3mcmMg98fjXPaPlUT5sgYGfzre/wCWRyeRzz0qxJ9DK1BsHjsM/rXMXyAszchsj8etdNfLnOTntXOX0fztk8DoKgtWKPlkoSOp7e3NZrEljngE9O9bMUYAOWyV5yPxrMuWVXcjn+VRp1KM93wxA5AphKu5HUdfY0+QqULZHpULuGUheDjv1rCTNUieB1YkgZ4xj3/z/OnW8uJSpBJ9R0BGP8aZY7Y1GeR19OamiVVZti4yc46AHvWaG0SeI4vtPhG+hcgDy85bPGDn+ldjDeI1tCWkUnYoPPsK5qWEy6Nc7+hjPA71n219YTWSMbyQRhQSAhLDjt69K2TstzmlFt2sd2b6NckMCOM44ph1ZVyFYEf/AF645tRsEhVWup22fdO0nP1/+vSx6ja8q0jBemQOTzTvcycdbWOwGpqoLFwB0pv9tQbSPMAI4x61yMt7YbWizIEIx+P1/p71Cr6bGjBfPyOAGfIo0C3kdtHq0YTqCo5zxjFSf2nFtJDgD0ri4762iiKu0gznoTnvSRaxaMu7DgZwf5fXtTvYnk62O0XV4+7Yzz7mlGtI4Hz57Z7Vx41W1LHKODngluPp0qFdUtmjkKxSA8jG/H40tO47dLHcf23EyEeZjt9Kj/tyIKSJAc9PcVxUV9bbSWVgem4tn1p4v7NkTCyFuhJbAouh8kux2R12EHO8bmxkZNRyeIYW3IrKQMZKnJGa4/8AtO3JceSd4GN5Iwf/AK1FvfWiEBYcluNy8dDxSut7hyS2R1y+I4o24PBHJ/GlHim2jIEj7CeAe2fU1yR1KFQS0JCBtvJ5IzxSNe28wz5IdTzt554NHMu41TktLHXx+KredgQ+fpQviiN1J34Gex+tceJ4I0GxCBtA2ij7bEYyfJG7gZ6Z+tLmRTpSex1g8URk7BMu/GSuecVGPFas5CyqwHXBzXKx31p5h/0CNuOXJIOQaaL9RG5+zqSeeSc/5/xp8yIdGTWp1sPiZnDHaR1x71N/wk0LR5VzkcEEYx+HpXHxawhBJtlTbwRk4IqM6plwFtVCHqd3PNHPG4lRkkdmNdSd9zZIHQ+tTf8ACVouFJJycD0X61wsmrhJRiMADggZ5qu2vOJirQ7gcEKOAPx96OZDVKW7O9bxVA0jZcAe3PWnx+LIWfYjhjjOQevH+fzrzt/ErwwE/ZIgc45JORn1qnJ4ollwwSNWTnAyOx70XsLkfQ9SbxnCrFGcIOjep98f0qJvFUEjEEuY89VBz+VeV/8ACYy4yIkAznbjPHeoP+E5uiHAhjQf3vz/AJ0JoOSR6xD4ogeUp5jD2fqeuKJfEcRkwznYvOMYwee/pXi4+JeoLG6C0tkK9HKbiRz/AEFRj4j35jaTyITJggAjC98ZpuS2uJU5bnta+LoCWVVYA96R/GEMQBI3DPTuB0/P/wCtXhTfErVDGQLaEHqBkgdOc8e1Rj4laoCH+y26PjqGyOvcY/z7UXRPs5Nanvf/AAl8G8Bo2JPIXOD/AJ6U2LxnEzNiNsDj5uua8BPxN1QyI7iIvwCccY74FQXfxR1uF1SNYCW5ZjHx36ClzIuNJvQ+iYfG8RZlMMqkd+x5xx+VK/jJAxzExA9D9a+dJfilrhIZpIAByAiYwehxz3qKT4p65vIEkAB4P7kZHX3xmjm6g6bWh9F3PjeOAHzYSEIzgcn8Kj/4TmFlUrHIQ3GVHH4mvnCX4oa66JG8sRdVwrNGD9Miorf4q+IUkEct1BJGRgoIduMDgg59uho50T7J7n0wnjuDZImCpAzjBJ54pT4zjQnPJ4OQOO9fMU3xU12FmPmxDoBtQAnHr7cUxPiv4j5YTQICvTygT+f41KkaKn0R9QDxksZLFAVPfvn6U5PFzNnA2nqOnSvlVPiz4klIiN3GMccRBeOw69aJvi94qL7PtkQTBx+5BYHtzmq5luL2Um7H1zp3iqG6aRJZdgA/qas3GtxWSCVJVfr8gOST9K+Oj8U/FIkIi1PGV6mEHHPHvxT2+JviiQktqTKcAZCjH4dfSi/UPZNaH1fL41W5Vsxc9MdMe9VptYjuowASoHBr5Tb4leKFmmT+2DIXXALRqSnJ5HHue1D/ABP8Wq6Jb6qCByd8YJ9OfbvVqaexPsG1qfR0sRuLhmkJTY2UbOAfQ5rr9A8aE2j21653AFUkBwWGOhHXj1r51+HniHXdYlvZNUvjcwJjyUVMc9889sV1w1Zw+5CVc8ZHUVun5nntWehq+OZt+sysu5l2qgUHlcZ5/GisG8uJb6ZhI5YsByfaiud2udK9ofRKXC5PzZwODThqSqrlWCnpWUbK7bcoKggDgsKYNMugGV2Q445bv69a1shKTXQ1ZNUJIy+4DHX1pTqkcqFpMAAgE1mR6FfSIG+0QhAOSXAPftmoH0K6eByt1FnpycA8/X9aNBLc2he227G7IyCCeKbLqsUshwwBX0/nWEnh64Ds738JAAHHAzznv9P1qa20dbN94mjc7SDhs5z3qbeZV3sX7q7jLEjG5uTjvUKTL5gLFQarT6T9swyXixY4wTkfWoP+EWdgS+q8+qrxn1xRoNXN6O5SOIhmVe+S2BiqtxexnIB3e4rN/wCEbjJXfqzEKPvFMHP+c1G/h+CNf+Qu4GMcLkd+R3/Ola/U02Wxc89QRtIB6n86VbyEDcGyRwRVIaNaqMDVZQmM79oI/HP9KbBoVhsKLfyyAH7yrgk/nRtpcSvvYvm8iLYLDB96UXMcbht6jbzk+lU10GyWNAl5K7ZPzNwT+FIdE0uVwJLq4JAxsVsDI6/5NCRDbbsXjfIELBwRnGev5Uwaki53cCq72WkwhMtOWHIOcmkFnoyll33QL4zuJNN2RSdnoW1vYyM7hgd/amPexLLgOCMZrOmtNHiYh5LsAkDh2OcdsU5Y9HY/JFdkkYx5jDj1OanTuU3LcvHUYw5AYj0Bpwv4wSSy47k+tURaaTE4aC3nQ92MpOcnuPxNLBBpwcv5MhY8fO5P4UaMauWzqiq33yB64z9KcmueWgBkZwTkH0qv5lo5YNAACuAAcUxLuwDKRp4LoAFLOcc8dKFbcFfoWjrSPkBtwBwag/thSTtyB0we/NNlv7GJNgtEQNyUj4BJ65NRG9sWUqlko7ZHUemaeg2pMsrrsKkhz6f5NDa3EFyOpOB6GqJureIs4tUkJwADwAB70h1W2yQLREAOflJI/H3ouhK/UsnWUaQjGMU06yjDoWBPUc4qpLrMQYlLVTuPP59qti/t8bjGgJ5wBRpcpJkkepb3JVCR0/8A11Pb3Mj5Iz61mR60oO6OBTg4weB3/wA/hR/wkcqkFbdGOeQOB+X+frRdAove5uLJx83J/wD11Xa7IcgLjHaspNclmX7gVx2/pR/a8jscoDgY7UXTG0+5otqEwPXIzgZ7U9b64C48piSM5FZUmsSZGxQG7ZHT3p0ut38SAxSleMYAwP8APWi6Js7jtQvLlcrHBI79cAHAH1/pSWQumLNNGysccN+VR/27qLqFLEluCcVZXUJ1iQFzngUXQ+VrqWES4JLEHavbpULyXLvt8o7euT0+lP8AtkzLkSsD0471UkvZ4yT5jbh6HjrTurCSd9x8huWI2RkjoT6c1EsWoByDFlDg56fmM/5zUYvJi5LsSvX8aFv5Ez85JPGc9KLlchdNtd7QfLyM4J9KQQXUYIKse+eoFVkv5QT+8IHHHr7fypgu7gyHLMQeAT0HPrRcSh5lyOG6UBguQeePrT189CwK/Ke54xUKtLHEWDEcZ9qp+fII3eR3A4IwpI5/xpXRShcszaXLcIT5iqxPQ1it4Q1meV2i1CFx02n5T7d+f/1VqWt68kfKS7mbaAUIJP5VpRabeTKyi3lC4BDY5z9Kdwsupzsfh/WoATMbc5GA4Y546f1p40a5lRR9pVJgeS3IroU0LUZsZjbC45buP8ah/wCEV1C4Z2GQBkdMA/jVXGoJ3SZzSaBryK5TVLEjJIV1OMdjnOf/ANQ96jGia7bAs2s2jE9vIJAGex3fzrqV8H60YyqRq/GATkD8TzViLwPrSQqxhQvj5vnJHt/SlzE+z5epxp0K+nANxrEbOnKHyyB+X0/pUc3hC5mZ2/t4oW/uR5GccZz2+mPzrtJPA+sygMtvGHxgHfgfjxUcPgLWUzvij6Zz5uM007Fcl9zjYfCN1EVB8R5HXHlc/wAqIvBc0ZKHxHKTycrGAcnPt/nrXWzeG9Uty22wEgK5DJIDjGeKo/2JqSfObSQEjJ6ZHt/+qjmJ9mlqjGXweYZFY647KMAxhOfbmrzaDAcg39wB0+Q49fepTpdwuCEduecg8fWpPskykKVyOTxSv5jcUVB4Xsgpll1q9jA49Qf8/wCFQyaDZSMWbVbyXoByQD+v8/erssZddu08YpI7d2B46c8+tHN5gqbKsugWw+capeIg42A8H3xTX8OWbxBRd3DqDu5OCSc8da1IrCaWVUCgZ7k4FTxaDc4O5QAp6g5FHN0uaKnpcw7fwhYISQ05A5LNId351Zt/D1hCCyLIHJzkPz+NbX9nzbHITeoHJpkVuxBGCD6fnTcvMlU/Iym0i1kOx4wV756n8agi8BaDNjNvOjZBykzDnnBHPvW2bOTfkggCp4bVy3sPUU1Ndy/Z6bGTD8ONAVAGs3lC5x5kpJ5PXNaI8D6KyKq2PK4GS5Jx9fpxWpEGAHGSOfrVyB8KeM/U/WjnXcj2fkYMXw80KMsUsIyxOdxAJ/lUkPw80IqVGnRAnnIyK31dRksePQVNHNGFBRue49KOddw9lZ3SMRfAGiKm3+z4cH/Zyf8APSnL4A0ZgA+m28hXnc6AnNbYu4ox874OQM9epwKmS6jUjL/L7ClzruV7PyMaLwBpEJJjsoIj1O1AOnSrEnhHSYkdxZws4U/MUycAVqJqVtkgufwUkVHeajbfZnCyEluAMY7/AP16nm7MpRfY9N8HWEel+FNMtoVCosKnA4HPJ/Umtpeaq6bELfSbKIHISFFz+AFWV7dqx6De5Vuuc89fSqcRKzAjkDtVy8U4NZ+/5wAOa6I7ESNQEtEax5Pmul+Xv1rYhGYjWVKh+2L6evvSj1H1Vjw34e/P+1J8RWJJC2EC8dBk/wD1jXPfDjwZpniH9qLx9dX9rHerYW8fkpMNyqzk5YD8COfeuj+Fa+d+0T8UbgEsAltHn/vvP5YrV+FXg3WdG+NHxB12/tDBp+opELaUsDv2Fs8fQ1ve1zrv5kvguZNN8G/EW4VVjhXULkIo4A+ReAPxFcL+xbaGDwx4lvWXabnUJX3HqecD+X6muhtLxdP/AGefFOoOcfaLi7k3Z687Rz/wGp/2UdOWx+ElpKwx5qPcMR1yWJ/Snf3X6iaurHqwCnQ7qDcd8pYYAyfyrnL/AE6XULyS1mtSdPW2KncvyljjOB/Sub1f4j/YvDuseIrmOW3trI+UtuSBuJ6MT9T+h4PGfH7b9rNBqT29xps8argPKkocA45wvH5/p0rWFOTu0dEKE5L3egvxBsZ/hvr2mGLKWEdyZYT/AAhCp3Jn3yf0rh/iFrFp4lsYdTsGVPIPmquPm284BPtXpvi3XtJ+MngW4s45llcfPHcwEeZCdpxuXHfJ7fnivmIG+s7oaPPIwdGEZdjgHkjOfTjoa643a13PVox5oNS3Pvn4R6yv/Ct9OvbkhTJCGG4gZ4Fc18RYNJ8X6VeQ29vZG5QGWNo41Lo3OTux7mvIvF3xANp4PsPC+i3Ye2t0SKadGyWx1APpxg/4VD8GdaD/ABJis2AEV5ayRbTycj5hz9M9adOi4LnFRwkqS9o2X/g34h0/wRceNtSu3VLm2hjjiUHBZSXLY+hUZ59OM1xng/xVfX/iHVteW7NvdXrqV2yYKqM7ec59vxq94d8OXfjH4va34ctoTFp6XYk1C6J4WMHOwDH8XIH419WR/DDwXM6btKtYpUUDagK9OnGe2Kmc4wbutzOriKcJS0u2ch8MNe8R6vdalDqrvPZCFPLaUAkNk8BuO2c/hXWzNscjrjt0roF0q00m28mygWGIDOE6Z/xrm9UYRksc59q86TTeisfO1JXk2kW7chlBH5VHqcY+zlgQCKZpL+dgg5yQfWrOrIPKfA4Az+n/ANasyInkGvMWuZzgqdxA9K55l4J7HAx3roPEUZa9lC8jOawJ1KsSzZHtxxzS6m7eyN7w9KXjTIwRx+tdhbNuQc4NcR4elDTqgGeM/Su1tHyp7Cr1OfzH3IyhB+vFc1rob7M/A/zmuklb5SO9c7ruRb7eMH19ah7GkFuchMCHGduF7CrNlhiMjBPFRSgDcc45PU47/wAqnsATIrAcURFLsddpMiqqqePSt/GYQc8etc9pC72GASRx6Y9f6V0e3bEBwe+ferZkY17yTjmsO7iDs2Txwa3LkjcQOCec+tY92uAT1PHTtzUmi0KYhADHOAex/WsG7fErL065x3rfZ2MEu3khenfvXOSZ3tngnufqazZpe5WYgsccf5/z+dRMj87TxnOKmYCIsM++R6dagLH5sHIHYn61jI1Tvoya1bax9emOnWp1BWVyTkHB5qCFwZcjBAHP1qaNTLIehHftxUDWx0NsSLF0ABBBAHbnvXDwwja2B8g4B7YHSu5tv9Su1SDjAx/OuXltBCzoMnB6mspS5dS4xvcoYDDbgfh+NHlspPDDAxn86uRWDSn0HB+lMa1kVTu5PTj0rP2rNFST1IosYJBIOB19aCM5zxjBB9eelSi0x8wz70sVq6OSSSBzk9DmkqrJcEiEs4U4wCR6dKZBJtbDMPx/HkVbkgDtjkHGM1VbTHZNxGckHGefrT9s0SqSeqJRIGU4Iz09j9KVCBkMQfof6Uq2hSMk5IHFRizVpMhTgc0nVL9ktxysoLDJwp4Bp6KkjEq4A6k9RTGtCJAMHaB0zTWtWXOeAfQ/0qfas09nEfGyy/dcE5wR079qkkljhkKZJA4yBiobSzKu277pA5Hf/wDVVhtL81lw2Bzlv896XtGSqaIzdRbGIww6Z/Gnx3UHlDJIwOg71WOlLHJgZJJGDnvUg03DEYJ4+gxS9o+pbhHoK1/CSdo3AcZPfn0pwvFCsN2AOPrULWBw2OnXFNi02RVY5yTzn86FUaIUESw3qSPjdnHU9KV9RgBwDyBjkcVBHYMpO4cj169aabEF24JIOM9ar2j6ByRHi+Ro3RjgMuMdaaL+OIEkEAU+LTQG3MpZRxjnFRTWAkdxj5f5ChVGS4LoRvqCOxySSCBg1KhUEEdOv0oOkhX3Ebe4z1qzDpo3nJB9hVqbFyq1zM1OZIX2kHnGMc1Wt7vTIpD9tikkToNjYIPaugHhwatOIowC68cnnrzVbxP4IXRoxEEzOQHDAnB68An+lacz3Mkuhyuo3Vq0sjQsVTom7r1rPFwjoQGO7rx3/wAisa6u2V5YmXDBsYI9DitPRNPMkOS3PY9u9YOt2OhU1bUZH5cgkAyxJPPI9f8A9dImmGQEfMCDn0rqLTQIjbglSG79iatxaITxGMKOefao9rNh7OKuccuiSSOckqAMdye9V30RcAeYRjjJ9ea76PSWOWJ6Y4H6VC2i/vDhSRxz1/pTlUl0IjCJ5+/hqSWQEMcLzjHXnr1qSTw03mnc4XjGfWu/l0kRHAXAwPyqIaWTJtZM4596FN9Q5Vqefp4aRi2WfI43djTT4YBXIlZcZAXGM++a9IXTkiAKIdgFVjZLOhATABwcduaHOQ1CO555J4V+bcz4RRnPUj8PxqNfCaSTYjkJOPvnvXoyaYsBAAGxsjnBNMfR0jkyi5HXNHOxKKuzzxvBCy7lMjMRjnOR71InhCKKMqpJYdG6n6mvQotJ847l4Bxk9Acd6LjTPKQlUySfy5qnKSDlXY8yPguGR1Yu6nOSV6VZtvBkErHILkD5c9evWvQhpPmIBtA6HAom077OQUx+NZ88u5qqcOpxkXgO1gD53s5wcM2F/wA//XqRPAdmWCEsFAJK7iQTj19+K7RdNldN4Unjof8AGrUdiTKEVAc9/TirU5PqZtRTPP4vh1auVfY+/nJ3Z/KnQfDmFLoyDeVHBGa9IisWtwc8/wCFOWBztULgck+w7Y960UmiXFbo53w5oQ05HhgUqWOTuzwM/l/n2ro10oeX19ua1IdPIVQq4J5IPU1NFbbgPY/yzVOckY+zj2MRNJ3cAnK9QPxoroYbMxM3b0FFRzSNlBW2PVZfDoLBUu3AJGe/P1qnfeHrmx+9Kzox4KsSfbNaP9uXccAdLaCMg/dUlif0FQf2vqQRlMUJzzuwRj1rrdZHAqDSsULTwxcXD4EhXPrycVpSeDLvGfOBXqDzkUR6xfwqVRkU+u3J5oXV9ULAi8ZQB90LkH/PpS9sio4eyIZ/Cuy1le5vWhQDGdvHof0FZLabpcGwrqKToOMNgY5rWl1LUrk4lumcHnaqgCmLNNuBYIwHAJUUe2TBYdrUqf6ITuExKc5ZVz096cbzSBFgagpkwRgkA59cVblEk8bCT+L+6OPyqommopJ2gkcdOaftBxo73IXlWSIlMhSOvessrvY5clScGt4Q/LgDIHGDTI7FCSvIPX2qfaofsPMyI4lU7Bwv51YjQDLKACccitJbIDqOV/WnGHGMcd+Pxp+2QewZWtLR7hRsGQO/Qf5/+vTZdPdCz4A2/iM1dRZNhUAgdeOlOjWQowblDzj+VHtg+rqxiPGyuFxnPOe1OVRGgJXcc4rX+zA4BUEj26UC1UgjAx6etHtiVhutzBnsmnfnII5pr2MqICuTj9RXRfZPQYoS02g/L7cUvao09gtjBW3kERJXafY8k0JbSYJ71vJZlgT0ApVtsoTgkfoaPaAqKWhgJFLuOUwOn1pklnL5owjfWuhW1O4gj3qRbXauSM46dqSqvsU6Mdzl5NOlCFiM85qGOwugSVVnHcDHFda1q0ny7QO/saFs8IewODij2jfQapqxyz6VcupKjB98Y/OmLolxjBHI5OOmK677ODkHg9Kclmu7OOehpOb6CVOOzON/sG6Yn5gFbpnqPbpUsGgXYwrOjA9WArsPswAC46889qdFbKoYdRxTU31D2cTkI/Dkyl/3yntgL2/xpU8PlGLEkn34711z2p54/KmiHnBGR2PrS9ozRRVrI5iTw27ncH2DHB60g8PNGCfNJBHXHOfzrpjCSeQcelSLAuMgc+9LnYuWPU5iLw/ldu7LA5zgj1pZvDzykFpTgZ9QPyrqEth8zAcnvSyWqMi4GD0IFVzsORWvY5uLRvLC4bfx19KX+xzKxDMR3+ldELQJnAI5/GgwF8kYB70c7sLkTObbT3gGEQuPwqM6aXJYrnpkV1C2ILBuSO/1pJdJEkRKEgnj2qlJvcXJFM5r+zYnB/dkfVu9Zd9LHpa7ngADcKN+ST9P61pXcF1YawsLMXgP8WfunPSs8R/2zqzEjfBF3bruz29qlzaLUUaWnXChATaowI+6w6VejdFUgabBjrnJH1pY7UBgQTnrWhHa7wFA2n9Kj2kh8i6lLcr/APLsi44wMkdasQzvHIXREyM4DAY79qtG02dBkjvTkttxxnGOue9JykPlXYUa7qUI+SK3xkY+Xp+lTrrupbTukjBPIxHUa25Zcc05ocOR2o5pAkuxG2vapuI85WHXGzGKc2sajgBpsDr8uKetqDjj2zSm2JXA7cDNPmkuo1GO5UOoaj2vZTjsMAfypPt1/wAg3UgHXPHWrBtyBg5z14pot2HXkc/Wo55dylGLKz3N7uOLmQFu/pS+dduAr3Mh/LH8qt+QCwI5A7VKsCsPmGO2aOaXVk2XRGVLcXo4S4cdBgY6Z57Uv2q4CFTO5HHH+NaD23JPQYqutr83UkDrmmpPuKyKckTMBuJOeaiNvtbdnORj6Vrm3BC4HI7n0qOW2AUnGPc0Xl3LtHsY7WYLL8oAxjpUos0A6Dj2rR8geWO+O9H2cDJAz/hUpvuGiuZ4sUMeWHNPWF8fLyvvWmLYlOmAcUv2Q4wecU7tgrdjMS3BU9vr0pDZJgkDk960RBjPynA9aRLfCjOeKevUd0tjONqDwRSpZBweMnpmtP7N5h44FPEGBgc49KQlpuZwtgv8OR6imC3zu+UgH9a1xall44NLHbHBDYJ9TQSupiG2VMqo25/WiCLAIHBPc962mssHOBk8Ad/TrVO5tjDKFDYl67fagpNFVrbIGRkDt/WgQYyMD6VcAyQQM+x71IIQ4yRgjjjvQrhdGYLcgnKkD2pJYMxgBcDco47ncBWutsMck54pFs/MuLVMHm4jBx3G6rW6FdHr8KbLWBOm1FH5DFTjJpj9cU8d66ehybtlK9OFJNZUDl5s4yK1NR/1TVi2Z2zEdv5V0wXuiZ0ERxF6Vm3aE3Kt0A5/Snya1BZXMVtMdhflWPSp7iPMgJ5H6YqY3T1HbY+a/hp488PeGPif8R31a/Wyubm7QxtLwrIu4cH6seP/AK9en2fxc8J3DXH2bWIbiV1IEaZLZx0C46ntxXJeN/h34Fl8bubzRo3MsSlnWV0G8sc8KRk8j9ad4d+EfgO48SGCy0meyvUHmpPHcPxjoQCfr2/Q118sWuZnS1BWZwPivVmsv2OdbmYhd1xcRqW6HMrY/WvU/wBnoxx/B3w0f3R83TIGcRnIyUBYdeuSc/jXnX7XOhL4C/Zdk0W0IdGvAhbGMlmdyce5xwfU1zXhT9nrxxYeF9Pm0DxfELS4t45vKDSRrllySBz1z3x9M0JRnG9+o9Gj1vxV4SF/4C1+x8oFJRI4jXGSeSvc9a+Bba4FxHciQbJzI67hnIwxABH4V9a+HPhB8UND1W0vrvxRaXlvHLultpZpT5i85XO0Y6+/I7818/8Axa+HGo/D3x1dw3Ue6y1KWS4tblFwjbmJKezDJ6/lXdh2l7tz28vqRjJxb3OV0fxjqfhbV4r3T53geP76pjEoAPysPTnj9D1rW8ZeJrLxNpk3iuxxBMjeRcWwJGybBIIHvxzjHTBrmb+0MLKW5PXj8e/1rEgs3mupbeOQqLhgWQcBseo9sd66mtbnrThGEuZHpekvdQeFra7uIWAK/vHHQtjJ59sdq6f9nrUhq/xb0yeMmRIVlOE5BAGCc/nXAeP/AB22mfDaz8O27BAJjJkkl2YjHXpgDP5+1ep/srW1l4a0SXxTqEoto3gNtCZFwWYkFmz9MDr34qnL3WTUk50ndHq+m6jBpN1qM2nqwury6eSWYRYJ+YlQT6D/AB9q7vRdYury3eRmyd2GYrgk+tcDpOsafrup3BttUENtH86q8ZAfcc5+me4P8xXo2gm1OmEkRzqcHzIwcH9a5mklex4tSMYrY1rHVrh1T5yyj+EnqKo3OoQ6xp11NA2GiYxuh4KsPXn6fmKhhu1FwUiSQuvYIfl9f6fnXI6fomu6d4l13UJI4rbT75wfKL5Y4GNwHr149zXFVjHdHl1owSvHc7zwXMZFKgklOMkfToa2dUc+U54wByPWsHwWDtdsYOOnX9K2dSkzC2P/ANfNcjOBa6nkWvDN8+OADg1z94oJCg9efbvXQeITt1G5XdyMH06/4VgTJkAEgt7/AFqTR6F/QSROGBxggD/Cu4sAQoHXPNcHo7eXMq55GDxXe6a2U9TVbGPqTzLtUnGP8muZ8ROvknnHv3zzXT3I/dnHUVy+txBomB47+oqGaw8zkmYKpBG4nj+daGmRlow2cMuB07c1QZMs3II9RWnp64BHXpn86cSXqzpNIbJJPB/nW+xBi4yO3865/Sx5eMdjXQM2I8dMD6VTM2ZE6kyHnJ9/0rKvSeT1+la9wGEu7uOlYV7k55OD+f8AnioZotTPmnMUMh4GBn68mufLmSUg59ea1rqYmNuuP/r1mFfmPOCRz9KykXCPUiwOhOBjHt1quzbQQRwcAGrGwDemcn09OtRlg3y9xxWb1LWl2xUwvoT0z+dWbYHzgoPPfH41DDEu3LZOe9TWZxcjBHJA/HJqXoVHXU6WBSIR246/n/hVOWxFxMxKg554rRtVxGwIIz+RqxFBiI8DFYVFfQ1hK1zCjsCi5I4460PYnaSwxk5I9q3kiB7cDtSvZg4z+Vc9jXmRhJYYRsLgZ69KfHpgctkYArdjtVCHrn0pI7f5XyAM0WJbvojnP7MR2bC8n86ni0bLHaAQoPBrdhs1aM9CafDEY2K9j1pKI1LSxzn9mkMwxgUxtLyQSpB6YrpvshBJA69qaLNS2AMn3+tNxGpXOdGlI3JGDjAqN9ICo5A5HTNdI1o4bHB+lC2xYkEg0ctxOVjn4dMzF8pBPcentTksBtIxjA7HvW4loEyMZz3qNLZiTgYFHLYSkYYsAxJwQePmqzHYnglSATgk45+lakdocvkAikWI9ice9Ll6lc3Qyn0pSzEdDjkCmnTcFRgkjv0710C25xkc0vlK6MW6+1VyGfM7nLfYT55OODnn3zU66cuThQD0ra+xqnIGRjP0pVtwygKRnpT5Ow+fuYw0/wA0FQAO2BUaaQY5SNuRnvziuhWz8sE96I4VOT0P8qFHqxORz8ukRJI4yXBAPJzg47UyPTfLJyCQe/pW89opy3XGOfSmm3ywB4Hr/n6VVtbhzWRQ0+0NnepcRLx0cHqQas+L5UvoIWztdeOFyGABwM/56VbSIEYOcilezDK+Tx6GqJXc8JHgy613W5ZpomRFZgCMAMQePy/rXXweCnsFiUEYbqBkgc/yru47KKPIA5PPA+v+FDR5XOSccfhWSppGvtLpGCmhi2jGeeMYXOAeadHpgABxg9Prya6CO3+Qgj5T+dJ5PAxnK1fLYzcuphvp64BxgdOmKkisVdCoQAjjjr3rWeInA61JbWhJz2Hejl6E3MS40sswwAAoA3dzx/SqDWRefpkYxnt1rrZLMBCemf1FU1s4sjjODyfbt+tLlKTRi/2b5fO0nIxyMj6fyqqNN8lP3a9T2649a6vygzDuOf61C1lvk44xnr3quUTZzJ047sEZxzn/AD+FK2nLG6ueSO2K6JrRQwJxgc5qq0IVvfJ59uaXLcE7aGLFpWVPUA8+3fimPp+4MjDYcg5weRnmugRVCFQORTREXIYLkkjNOwX6XMJLAQFj1GRgnr3qG4tFfquSOcmuhuLfC525J4xVYQBXOckHHX8ay5e5XNZKxm29p5agNnBx0FTR2yrJjZt9/wCtaSRBk5GT/n/CpPsuSABjPf2q0uiJbKMVkSCRkkEcnqasR6en8SYb1HUVfSDbhQMir8NipQ+uOv4/yqrCMuOzKkYJJ6DPpTRblS2QM+1aiQhJTnp/KniBT9wcj+VMDOWEsHyucYGaK0BA+7kge/50UAd2LQqw3DjGfrUj24dM4x9K1zYgxgd8f/qqNbfaCPXtTt0DbYxxbAOSeeKeLYBCccdOK00TOQUwPepBboV2qNpPWi1h3MgW4/z3pjW5KEnithbXbkEZ6c+lOe1BHTJ9amwkzGh08FTgkn3pDbFGORnpz6VtJbEA8Yz3pv2QAgDqeaaRWxktCCxGPbjrThBwBjBxj8a1o7YHJ2g8Yoa0O7Ixj07inYi5kxWYIJbFNFoW+YdD3ra+zAAnbj/GmJbnPAyD3NFhmVHb5BHYelCW4Qnj8a10gDEg9B6UNbZxgYosBlPbjIbBBNNS2BOWGSOp9K2PIBZTySPyp0dqG3HbjdziiwuYxTEPMyoJXrmpGtSScHAP6e1bb2giUkoB+uKqGIHOcAHsKaVhmeLYkYxkUfZdowDgemK00iAGMde/pTjABgkZpWBGdHaHaeBninfZDg9jxWgM7jwMGnRxbs8HP6U0g3M/7Nwc4Ipgtt2e1aptF5bGGpPs4LZ2gnpRYDKTTTuJBx71KlmVJzgj69a0fs4QjufenLAcgmlYDLa2/eEEYA46Uq2pBOBx6/8A1q03hDMM8HFSC2CoCOfeqFoZjWgK4A5Hr3piWoI56n8+tahhJXpg+tRyQBlxnHIO4exz/SlYZSNmACDznv1qNbbrkcDitIrvY4Ge2RUqwDbg9OeaYGWsG1TgZH9KBahgScj0rSS3xwOSKVrfDcUtxJmcLbg5GaQWg2EA4rU8rgjqaYIgucjmqQXM9bX5CMkY/WrKwH7OEUYx+dTpBuJOc4qQwHac8H+VNaBY43xNY/Y4JZUBkuJcKsZ55Jxn8M1n6Lo7W0aAklyPmPU5PXNdy9jHKRuXcevNOSyjC4CAD2qWr6j8jHh0xdu48njGasJaIqcH/GtERHj24/CnOgA6c1Nh3sZy2hJJJAFP+z7E6Z/nV1U4OR1o2YBPUGnYLlRYARwMH07U5bcHJx+FWY028nilUBmwvHPelYWxTSAAkHvxgUqW4HA5FXjEA3r9KWNQScLgDtVAZqWzGTqR9ec002+XdTkEdM96vkhXJBwfSoyhkcnPNTZIsomLAOAT7VKtuhAxkZ7VaaJVIwMdOtBQL05Oc80WE2U3gByB1FMWIHPGDVx1y2AKZt8tzkZJ5oSFcriIgEkYJoNuCgXJNW1XfycZpFQg9OetFg2Ka2oOQRz7U+K22KR3Hb1qyVx6g04INxzzRYL9yotuA4OOMU4xcADkVbAAUk8mm7Ac8AEd6LBcrfZwUO4cU5IV8sH1/SrPl7uvP0pY4ggPGc8CixRQNviUYPHvUpiCgY4+lWXi9BjvioypPA6DFFie41IcIOuT0oEPHGKmPYDk1IFwpyAPenYOhRVRznkjnHvSCFXkMjKDIQBuPXA6c1MyAPx09akjjzkkZ+tDQ09yl9mUsSV4HbtTWjAXOOPar7QgAnGCaYkIIJ6n1/OiwtirFHwewHrVqyiVtRssjBMyAD8RTlgLA9sd6saVAz63p69cSbiOOMd60juidEehSH5yKcO9I/3zTlORW3QxtrYpX43Jj+VYqr5UzEdT2rduRwTWNKn73pXTDYh3MbxvayyLZ3MT/PGjHy/7/qKvWniKN/D0d1IQjbcKD6471H4ok8uLSnwcGYqSPTaSfw4rmdWlhttIunlLfZLeN5W2jJC4yQB9BXVTgqkVc7qcOaCuYWm2v/CReJRqEuFUKwjB7jPXHrWt8Mln1Hxt4g1GcARQzC1gA/ujr/n3PpXk+o/GuDSJyLLQw6RqFSQTckHpx9K7L4S/FOz1W6ZbaMQl5C01oeXXk5ceo5Gfw9OeirCXI0jpq4ecYc1iT9rnw/N4y8CW3h62XfNd38XsEUAksT7Y5/Gq+geL1tbbRtPtbpLi200Q2k/l4JA2bQTz7A/hXMftUfEF49UGg2lx9mZowzSrwxPPyg+nJPHt6VwvwUuXub/X4WYvcPpbzkDkl0OFP/j1KlRfsrsuGHvRcpH1JfuIoCT0IBFcF430zQfFnh2fT9fEf2cMJI3dsMjjoVP+fcUvxY+J2n/C74fR6nqeZpjGixW/eSTbkA+3FfEd38YfEPjXxNLe6jd+WjjC20bfIi54GPUYxn29qijBydycHh5VJXTsehfET4L2l7qg/wCEV1q0DKMtZXLlQT3KnnryPxrrfhD+yHa+Jza32stI2pSRmV57aQNDajooBH3iSD0Prx1ryaXUHvtOjjllYywOGjcE5IycZ9QPevbPhN8T/E3gDwnq19bNC+kQQiVI7iMsGcnscj09fy61011UUPcZ6uLp1oxTTPmj49+CpfhZ8U7rQfEM0dwsMgktJgR+8iIyjFcccEDj3rq4PFyatY6VpVpLtiWHIA4D88YGeACRXkPxO+LeqfFz4jTa7rrC5MyC3SQoqbIwzEYUem7H5ZNeg+F/A+oWk8F1Z7LgRKBtj+ZyhGRgfQj9a6aN1Bc+51YScYQ/es9Q8O3smn2Z2nMo46k/nXoXhvxtqejTwXETI9oSBJbkctk889q8/wBBtJYI5POs7kMoBZfKbcc9MflXp3hbwBc6/NavOZLC0GHIYYYnIwNvXn6d6qbjbUrESo8jPZLL4m6ZY6VY3l6jRWl2DtnK/dIJBVvpg4/znC8W/EDwvcW7GPXbWPPTccfWun1X4V6P4l0KHT9YtneCNSY0SQqV7fn+fevGfGn7J3hm+Vvsuoahap08rzNynn0x7V40uRy0PkJ8l9Weg+BfF/h46C9z/bVpLglmIfG0fQ4P6V0pdby1E8TLLC67lkQ5DDGQQfQ18f8Axu+Dmn/BH4N6nrtnqV3PcLiNdzYxk8YwPfp7Cu8tfjWfhH+zv4W1a9U3clxDGgSQkseBgD6HA5I+tZSj/KQqasnE6rxNMBrEykDIGSfasKS5y2Nue2a8K1j9sWHUbtHh8L3M87ZAdY2C59Kxj8e/Hur3JbTvBVxBExHlhkILc479P84rOKd3cJU7n0no7AXbZJJJzj1Feh6VGSpI4A718e2nxB+Mkspa38NrE6jAEm1g2fXn/Oa6y1vvjpqmnyNJaWlgm3JEbZfGD9ccVsoOXUn2XM7XPp+6DLEpyMnngj1rmNdx5JPTHr75rx79nLxpq3ifxPrlrqdxJK9sRBskYnaw5P6nt7V7R4oiEUQHBPp9OKykrOzJcOSVjjSCJWBwBwMVqWKHP5c1lStlxx17/wCfwrTsHZVXd+vU1K0sSlds6SxwFGOvStpW8xcHr61g2cmNueMkfX/PSt+NcgqOT1z3xWhl1ZRvBtBHUnvWDfHae5roZz8jnBGMD2rndQlVW6gnpis3uaQOduZB+8U5H1/HpVEuoJ+YZ6c1buB5mVJ+bJIxyaqMSARjBHbrWPkXG+pAZDyMDP8AeFQK21yc/nU4+bPY03yzg+ueTSK3W5PA5Eb55zx9OtOsmWO7DvkqTjj8e1QlCiHJOc1Lph33C55Oc4qGupcdjr422qcEkYxntVq3mRbcs/QdaqwjCgHt29a0LOJZI3VunpWM7jRYtbcXVhHeRHdBICVboTjjFMKYGT196ngYW1stvGcRLyFHQev5012IGTxmsy12Y1Y15wcn0pqj73WljBwSeBUqAMuB+tStRleJChwDnP8An/CpBHgEnr606OEtnJ56+lBXDHFOweROsYaLBBJHOarmNRls8jvU6kog7E8YqFwWPoPamJKw1AWByckc0oTIOeMf40qnaMZ9qNvXB4NJC8iIRncecA05kK08KQoxzinKAxyeKYvUhWIKpPc1GVAIHQdPfrVl134Az9aR4Noz6UrDv2GgFSVOeaaSArZ9h9akZjtHIJGKTaSDxxT2DcaAH+U9KjlgMTDA468f59qmVSD6j0qWWIZJPBFNWEV1XMZBqPyyvvj1qdSeg5NMbO0jBz/KkBGAGHAGDzgUbRj0/kKmji3L6+9IYxv5PHtQTuRqigH8qR4gFyePcVMq4ycDFIVypGeBTsNFRoVJPPAoWEOCc1aMK7CBz7UkcIJK46fnRYkjWPAAGcHv271FcQmMEgg5I59KsSIVOE5Pc03YJFIbnHpTtbUrYhjhCjJ5PtU8ahUIHNIqbf1ApyJkHsP1qRLUbIP3JwMn0qq0JOBjnjj061c+6Dnp2oEQLZPB6ir3EQtEq5J5Ix+VV2IBO2tBwGBPc96olevIGKbRS1RBOu4gA4A61XVA8oAOO1XyCyEAZx2qMRqjEnip2C1iHYAOnOccUnllQ2PYZqxFhtwPI7U6K2IjbJ6Un5AiJIRJCQ+RjjisyFREWyu4Z6Hr1rWQhQRVZ4WDuCcg9PXvSDYqWybgzAZA7dc/5xVsA7A2MA8Go1xEu3oen4c1dt/nwNuQKaJFto8xn+dWifKQ45p8aDGMYH86V/nYLgngdKbVkBWAMjFup9KlRduDjGfXtTvLC8c59fSpFYAEdKLAMRMAk96Kc20/KMk9c0UwPVnA5yORVYW7sxOeBWkYc55zjvTRGAuOM+tBZREGf8acICpJ6gVbWEc8Aj2p3lkrjGKVgKygH6jtR5W4HIzjvUywqDwTnvTxFtJ9KYrldITznp6ClFuDknn3qztIBAqMnaT3oBMiMKxKWGSOlNmjDopQY6c+tTKDtII4PpUhXcm0cAUC2Kfk7gQScelKIQO3HpU5iPPNBTCZoHcgVQM4HFK8e8AfrTwKdsOenHtQMriL5sdPepY8KRnOfWpygAyR+NM2Aqe5oFcawDk8kk84qEQA81NgjOaEBA6ZFPQZGYcD17UFA3Ude9TFqAAy8fXNDRLRVWE7ySMg1PGMqR36/hT1jAJySR15pQByPShIEhPLUKfX1puzBBI6VMoVgOfwoMfBGaLDsRhMckZp4ww5GB604D5SMZA7U4Lwe1FgsQeUMjpxxQyEZHHNSbTu9qeV59qEgREsZCkAVG8SnHBB/PNWgg2E+lMA3ZH607DIEjHt/KpGUYpuwqfX3NSQruJoFYjaMsMg4PWnqnyHsakchOD1pucJ1prQZCUAPXnpTSgxznFPwMknNCrlgKQrCJgfUUpBLVIVwBgZ7U5YwcZoC5XYfOQOfenKnbqalCgse1LtAJxRYLlcrgnjnpigphM8fWpGPzHjNNdxj3HagZH0GSKYBkccipsbwCeB1p8aARkDgUrARbfWkEYBHNTIgyR1NOZVBC0JCRCE6EdKVwEOATUisEGOvaom+bPP4U7DIjDyWxzTC+zsQfQ1ZLcAfrTNhMgOOKTQDfLyDxzTRHk89fSrPy7ivX3pyheR3NFgKroA2VHJ7Uwx7sZFWkgJc54FLNCVAA5OaLAVEjyfftULyh5CqnBXr6itDyzbwvKeAik1g2sizO8gDDzDuPrnJpgXUXe+c8/yqZYd2TnOKihGeBzjrVsYVQOppJB6kRiOcdB/OmSLg4PJq2B8pOe9MeENyevtRYBsa/L7GlVcE+tSJHt6D8KCmGJ4xRbqBXdSDkmo9v7wirTr8pNM2YJPT1pbD6ERXDjqac+TjtUmQ2AOcUpz/wDWp2EQeXluOcVN5eAT+lOSMZOR+VOwFBo0Fcruu4CgR4Tjkmp9mT6+1RlgARnmluPcbGvy4JwetXdCjzr9qc9Axx+VU1U5NXvDkbHxBCQOQjEn2rSImdq68mnDoaY3LGnDpjNa9DHqV7ngHismRd7DnBzWneNwazoBulIPXPWuiGiIb1MvxjC50uxcA/JPyfTKtyf8964HX9esdK0q5gu51zcKYBHwSS2QMj055r0D4j6kmj+ELiVyPm+RcnGSRx/I18p3ng7xV471WW8S3uruCMqIQgCxqwJxknjj1z9T0rvw2sbs9fDKPLebtY5HxPpkmj3t1tOE4x6dMcfWq/grX/7E8a6JqETMgFwkcxXqVJwQfp/jXoXxf+HXiW403w9Kmmj7YIQt/BDIGII6EHoeffvXmh8H+KdPCSDQrmJI5FbduU8AjJ69sV6KkpRPoYThUovU3Pj1fG++I+qyE+YYpY1jHcAqM8/rV74Bqv8AwsO9jJIL6e8Rz0O6Rc10viv4O33iy9Pi27maz0byojcMibpA4AGMfUjnntnPNVNA8WeGPBd9dRaTo7O8akNeXDZkPJ6n8O36UozUocsNTnVRVaXs6ersec/t2Xeov4n0q2RpRYW9rhFyQjNn5vYkYH+evy5o+qNFcCQllI7jr1Oa+vviD8VtE8YaatvrNj5cSMzrNccqW5ABOe+f0HNeQ+G9I0L+0xMkUJgkkAWYgHAOep9PeoguVWsY0ZOgmmjpfhf4X1PxqIzb2xW2YDzLqb5UUHHTPJJHYV6d8ZUXwh4U07wnYIv2I2rNJcnh3boDjoB9a9O8HaVp2hafaWTkSvHGssW5QEOfT6cfpXIftNeGLrUfB1trNorM1qWWRF/55MD8wHt/jRKXM1cl15VJLmeh+eGkrEfEtzBKWZN21F6YIPQ/Uc19rfspi0uvGdlbzxmWJ7ExN5g+8yng+3Yf/XFfE8DKviKIxbXMswC4znJYjn+dfaP7OOpQ2fxp0/R0IK/ZNysOAzclgD9ATipqO1NseIjai7bn2Jf+BNOXa0MksAPGxCAP5e/rVvQ/DlhptwsiMJ5/78jAsK8e+OvxubSr9dC0efZMjhZplPQ+n6f49q8k0v4iazBeRTLfzCVXyxaQkAd8DP8An3rkhRqzjzdDz6eDr1qfMfaF+8g1G2m3hLaBG8z5uGPbj+tctvkvIXmkGwu5Kr6DPH9K898H/HESiWy8QBZ4sKUmTlsHuf0/I5rvbHxHpPiOKWTS7tLiOMhXCnJU+h9/rXPKDg7SR52Ipzp+7JHzn+33cvb/AAQ06yQ83upRRFRxuAz+PofwriP2ntKSx+Cnw7sNuEN1bRFSOcZUY/p+Ndz+3tbi4+HPhYEn5dWiYH0O4f0zXPftT6bPcfDLwc6fetJobj1OFIJ4qoXdkiqSukkcr4r+KPhD4Q6mNEk0ozPDDEf9Hh3E7lyeRz7n6iuT1H9qqCXC6R4VvrlepbyWCjrjnpz1robr4z+BryKCa/geS82KGaSDnOOOcfp/jXK6h+034f0/zF07SQ4U42TKi7hgngcccCsbWdzRKyd0M0r9pLxU2uaYr2yWNpc3UceyWIhsFsFc/Tkcdx2Ffa2kwi40Z5z/AMtYN3HuP/1V+c3iL4jR/E3xhoMtrZrDNDfRhli5BByMcfX9RX6P6BGB4WjgyN623J99tWnsYz0cbHzr+zLbCH4o/EGUggi9IGTx0/8A1f5Jr3rxa4niV2OGII/nXiv7N8fn+NviFKpILam6g+yj+tey+Kn/AHagDIH86mo9Samk2cgQBgjkVoWWCVyc4OeePrVHO0MAM+x9as6fIrEjucDJ/Gs0YXtqjftX+XDYJ4xj1Ga34pCYAy5Pua5q2YRMADjn+tdJFLiJQTVshq92RXGdhzxXM6qNjPjkYxnvk9K6S7dthXqK5vUzhmznj/P9KhlK6RzlwW3jkE9z0FVnB5LN17D64qWf5ycA4681EAVDM3IxWGxqttCEsFVhyf8AJqONiSME496fuXyyQRnp+VKqK6gjIYfrWRUUO3kxMM5HrU2jMguC5ZW2nGD15qs0ZjXdyAam0cr9qOTg88dz9KvoJaX1Oxt/3ijGADzWjppBVhkkgnn8azrYqsZwME4rQ0t/mkBUELg+/Wsp9zSOxbUhTzmllwV4HpUzoCcgYB7mlRQyc9PSsSiuEcoDtwPWkKGLgcE1aY4Q7T7VBuU4znP86Vh3FtlaTIHU8c0+WLy3I6nv9aW1YB+3PFWpoRKvHJHPFVsK5TWNj1OMd6Fi3gngj2/GlDAArnJHFPV8oev1pBrYi24fG3IPH86f5QAIPUeoqwoGMgYqPzPMyG6evrTQrtkLRbQF9xzT/J4Izk9M+lTMgQ+opjOdxIAwPz70MkgaIq454HFNnAGMEkEVMG3Akgk+lRFd24ciixSIlXOepx2p5Q7fQ/SlWJl6eoqyquFB7U0u4yJRsXpg06ZN2Dgk04Lu5zwOKfLlYyF9ufah9iUyocxOc96bs35PSpZHWYFVXJ7nNIqbBjGKY0CxfwjqKheMqSOtWtwIHYimSR9Tjk0rXBEEZKkgjipAnB45HYU5PkJzyPWlJCAEAng//rqkiSNoiuQevGOaTBUnoD04pzks3QigIecEcUmykyN+cgDg1CEKE96sxoWVuc/1qQRbRu6/WkwZVSIlzkEH1NPkhKH73XtVgAKWeq1w3nEAcEYp26jHRR5znkZ/KmXJycA4NTQRnBwfw71HJhpBnrQJIr5KFQeRioWjBbnH0q5NHtTKjJPWoUj2ncecUnoMhA2fMOvp+dRvF5jFh161a+RiMc9/eo2+RGK8jpSYupTt4yQdvAz1/P8Az+NTOrovLZ/rRbg7SxHXj+dF2+6MFOWzg/hSGRBeCc5Pp/n6VHO23AIxmnwgDhicjtT7hfMUYXI6UAVRGGJ3ZJBq7B8owo/OoEiG/njv9KuRqFwynI64pol7EqqU5GTTt+RjGCO3U03zCScg8c/hSFfLJOSR/KnfWyEPGXJ5GeORTgF3Z7j0/Go2XcNwPAoVuMd//wBdO9gBl68CikXCrlm6/nRUFantLRsOOnvSNHtNT7tw7cd6TbuJ71o0SM2ALz3pm0BemSalMfXnmmpEWHJx9KEWNVVoIG4nHSpQu3jI+tMZsHkZzTEhjADrxUYHzE4yKlIDjnJNIAFIHUVJIwjjH86VF4PGaeV4NKpwpHT+lNICILnOelOChlPtUmAV9cU1RwSaOhXQh8rBznNL+NSx8g88+1IUO3PWhAiBhlSDTkXj+tPKjNKAMk/pQwZXfknOcU5OQR0B7U+QfMaRF4NIY0R8Ac4pT8oqQD5aQg49KCVYZj5aeFAXPegKcelOQdRnpQIQAA0u3GeRQzYHanBdy5I4qtixoG1c9vWnDpyOKawAIxnHenr1GelADSBuB7GkPXjgCpCo5HSmgYYZ49qSEmEYJU8VG6kZwOasHaeBSMAqE9SKYIqgc88g08MVHpTFYsxHYdqmVcr6/WgYx03DJNRqrY9as4GD2pnQe9K4rkZTFNAOR6VKykgehpUQE00CHRoGXnn/ACaaxweOBTwcNTXUnJoBCHGOBQ+B700EkHHNAB74J9KAsRfMwzjnikKKW9TU+0nPpSbORjg0MexExJwPSngYBFIFxnv296lVMD+dCAjWPaGPXNDKSQR2p6rgnnNBGM0ARKvzEN1phXBI79M08tlvemydOeoosKwqLjJIzTyMd6YD0xxUoXIx1oBEQTJJyacqheafjGfWlQdieD+lAwDAAt3HY1W84zcg49/xq5dWqzoPKYI2MZ6iuei1FoLt7YpkK2N3IB564oYGwUWRCJPm9Qaz/sEcTHy0CD0XgVcinZx83BPpSuysDzRuBTt49pIGSSc/hVsDgnuKhjPzEYOQeo9KsRsFBDdDQgFH3cd6QriNiOTTwVwemPShOh9D+tACKVYDHHtSSRrvBxg+tOKgc96GHmKMHkGgWom0E+gpGTKHIzUgx3pxIx3IoEmVVUbjjGfapVB/u8UbQJOOmKexx34osOxG+F/wpu4EDIwadnc3rUbnc2OnvS6DHBlC9+PWo3AK56H1qRVwD2FNO3J60JCWg1T1HXtWp4bXOtoemImH16Vlhcdq1PDWf7cQ/wAPkt/StFuLudY33jT1GBTSQSRTl6Vp0MShqBwp456VWtEy2ePoKs6iMj2qOwTnjpW6do3J62PL/jzeNeah4V8Po5Vb27BfHUA/KD+prub2Gy8J6CsNtEttaWycKvAUYySfc1xXiaODxR8cdDiVg6aRD58vPCtyQD+JWsH9oPxpJbafHZW8pjjuc/N2bb/D9Dmt6UHNxij0KdN1JRh0PK/FPxN8QeKtdu7u2kl0/SgPKhUYLMMnnPbP+HPFczDr02nP573sxZOjPIxJ5zyM9T70k06R28Bh3PFtI8tOSTnkgDrmui0LwGXsV1zV4Wa1gRplsBw8pXJG45GB7Y/TOfaSjFWPpWqdKlynvVl8VdFbwWLG4ZNO1e5t/LS0lbaXZ1wGLdOSehOenHQV8jXWlap9u1qCa1lNxbzuJOMHbk4P9eM/zqj4+8VHXryTVGaWKc7SFikIxjlQv0wAPp0rr/BXxOudV0CW+v4AY0nS2meRRlcngk98gVjSpewu11MKdGWF96PU8S+J9o12sFjaQNNN5XmBQuSWPHGPTkf/AK6y/BHgjxHoaJqOorFYWRRvMhnfc0gx2Xj0POfXrX1V428I29hrGnh9TjsbK+iLJdpCoUPxiMt2yDkH2rz/AOIHgG203wxK9nczXt3JMArSvuOM8kfl29KtVE2csq3PJnXfAM3HjO0vtS1F3R7eQQ269li4JA+vH6V7NqOnN4s0TUo51EdoF+zxhhgMcdq4X4MaRcPBZafplt8jukl5cjgKv+z2OcdvavV/Feo29jc3GnSQFIYCskbgkDfjIB+uf1Nc1aaTsnqcNSdnofmN8U/hpqPwu+JhmuLSObTpJRJFInRQD91h1zmus8E+I5rXW4dVtXa0ubKRWWRX2srcnBPuMg/U19B/E/wxbeOL24N9GA5XIXGSCASP5V8VPq02neNdc0uMshFyV27uDhRjH6VtRmpJRZ7mCqRrJxmrnuA1WPUdSdmmaWV3MrPI+47iTknnvzXTaYE1CYBGC7u44Ga8T0i+vYrtSQZWUfNnHIr1bwjLPNbmZ2VD1VQeQc//AKq9FKyVtEe5ZRVloemeG7aysNX+x6hMY4ZY0XzT0yfx7fWvdvB1z4b0i0hsNN1C3ZPuthgGdz1J5714z4W8JaL4z1Gwg1tpYxM4i3o+CCVO3B56tj9e2a3dT/ZNhjuZf7O8UXlrIWzH5ibwvPHG4V5OIcXKzZ8dmkoyqctznP27rlP+EP8ADVskqOw1OJuGB+XdyfpXoHjP4e6X8R/DulWd9fGK3t4hxE6gtle/Wvnr9obwDrXwyfQ7bVtTi19dTkFtbzyJtdWyAAQSfUd+5xXV6b+zP4vGmqs3jNjGwH7rDYTjoOeQPeudxikrM4eWMIpqRieMf2ePhfo10Ir1xKV+Y+ZMcDJ7fXByP8a5RB8GfCkhjhXS3lUYwwDMBk5wSc/lWj4q/Ze1C91cve+K5phwGRQ2CPTk9ck81HbfsoeEDIJNRSW9lHAeSRiceo56j1xXK7LdmTa7lnw/4r+D5v4JbQ6dBKDuBhRRg85IPr15+vNex2vxs8Lpot79m1RJnMJCIrfNnB4A/SvJdP8A2XPA6yrDHb3EUa5GFmbHUk/y716B4X/ZG8BzwFWju45AcrIkoDLx9DWkORashOF7s5r9kdzdT+Mb0ggzag7Bj0PQcCvbPFozFEoIBbg446Zqr4C+EmkfCe3vLbSpJ5UuZPMd5mLNnGOv4Y4H61Y8UkmKMDpnBrObu3YylLmk2jk8AZVTkVZsf3ch4znnAqB0WNhtJIXnFTWpBYAtgnnj2rMz5d2bUJDtyckY6VuRSDaoUHPWuftZCHA7k4z/AJ+lb1t/q1Ock9KpE62dh11IdpAHHrXL6oxfOBnNdNOQN2c8Vy+rSjBUYAJzk9T2xUvQ0jtZmBIChJGc81WMu4uoGB0q3Nt3Hqccc1BICpb6f5FZNXGnpoVRbMgJ6n3p8fygLn6+9IeAeSOQP50RACQrt5681m+xqlZIlunATCgjHFN0KVTfHHPHUjnGcU+4AYH5cn2o8Or5lyzYwc0JaEvfU663QmEHPHIHH5Vp6Uh85weCw7/jWfbLuUgjkVf0lg9w4IOcdB06mspGid0aaZPyluBx/OpI13jpgmpCgADY596A2OSMehrIoiZFRcDv3qs6kSEenFXJ9zDcOgz0qCFgTwMnNAtgijIbBzjrWhb/AHS3Tiq6nDH8hVq3bAINNINzOaDErMOc8/ShCUmIYZGKfIGW6ZQcAY61OEXHuOKVuo79BANoIxx7dqFiGM55H/16ceMCm52g8UAMdSehwPamAsMjJIz+fWpEhZiCOnUgUsqjB6AD+dPoSuxAmTkg5BqQRAtnvjGfWo05UkDIp2TjGfypq3UGiRFwvzcjp6Uhxg5J7Cg8IBzz/wDXpjMqD5Tn1ob7BsKrYB9vSneapBDdcYpkYUgnOabEA7kY6UbiGwgYIAA+lOcZfOcg9qcCgUjGOaMhAcc5oWm41oRrkSjHPenqCxJY8GgxhFLDjFMVjtOOab8h9BvyBwHyV4qbdgDjIHTNMBWVcnqO1Kqswz2PY9R1p9NBeY8lZMEcHnmq23c3BwDVlkAxyTUSoCN/U0vUF2CMAKM8EU7IZT703O7B4GPTrUcjYX+tAhHDgkHoaZjqAMY7+tTYOwHqDTdoXJz+FK5V0x1u4jBJ6f55qJuMsRkGnbScY6UMpBwRkevNPcY04YL271AcuDjOOn1qzJ90Y4FJEM4BoAoghJCucgc/j6U1pN2Rjg1JKimQkDOOKiaJtp9f/r0n3J3HgcYyfpTTt3EHk02OMkHPt1700o4yNuT61I0HGcj8RTwOcgZFLsIj3A4zxg0iEnJbgUBoJNGOWHXpTYZWBGBkdPapQEwcHPb6UscIQnqfb060AuxMq5BYjjpSkZ5xkUsan6Dpmkj4JGc+lWHQHZQmCMZ44qMKNpGeKfLtCkHr1qFDwRnNJiWoqjc2Dn8aKegzuJwRRRYeh7eAFJ7k8UgIyecmgY7mhRtHY+5qrkkiqMEmkYZ6VGHIJ5FO7cdKLlWGEYP+NRsoYgk8dKk4wec1Ey4PXNDBCg4OR1Pak5yeoH8qTdzzzSliSDSGPCkcnn1pw4Gev+FMLbhjOKZnGefagVhzDGcHFKikoeeaarbeMZNIWoCxIqbTkZxRu54HSmrKNuCR6YpyuCOMfSgLDGbk8ZNKmckd/SkDU3ccn+dAWHOoBx396aOnXpTC3QdaYzHkdKAsTLzn1HelHfODUSMcE07fjpQFiTIFIGHPrUXmnJ7+wpVJIFPQkeSGIHY1JkYx1qJW5PrT9wIPSkAoU5yORTkIDc84qNTyaN2ScfnTuVcmx1PrSMR68VEJDnvx+tO3kjP+RRoCHBgM5pjsMHtUIZjnPJHrSMXOeeKEw2ZJEQM+lOSQZOT+AqNWIBANKilevIp3GPkO7BFN/WgEEkUrsB/hUgIOnrTgcAnrUZbr2FNGSM8807iuSq3I9fSnsDyPSmx7Yzu6n1pzyZOegqlqMauF6GnFsKeMn1puOc04fNxSAYoPJpQCDyaVmIH9KiWUknrS0FoOEQViw4zTw2VA7U0nIHNJntTuPccBgk01VBJ55oDZB7im+YM49aVxai7cZPp3pj4K470/zByMVG7ggHoaewxQuMU7ccjjk01GwM9qcXGM9qLgDOVHHU0hbaAaZvJII/KmE8880mwJTKcdartECSxGfejzOadu4wCMUXE2N3BQOMUmNz5Jpe/Pajdg0gQqxjJ9c5qU4bOeMVEzHI796UygcevemgQ5iABg5OakRwQR6VDg8elSAYPH/wCumh7kqAN7GmH93kDnvTlORx06UORg4GTQSkRq+ce9P3kg9agjB3+9TqDtBzz7UDsA4zxk0xzkc9TTt+D7GmPzQwQAjBzzio1JB56UoJYYxjtmkyVYA8j1NJAiXIzk9KbkbjigHP0o2nJHQ+tMYMwCEd+lXvC7lteAPA8puPy/wqkFOMd6u+H/AJdfi5HMbDFVEXQ65jhjUg6VG3BNPU5WtehiipeLuIxXhfxK+M+qeFPFt5oFqscSrGjJKEJc7hnA69OTwK93nGeteNfEX4Pal4s8ejWrNoVj8iNNztyGBbOR9COnv+PVQcOZc+x0Yd01UTqbHM/B2O5l1zW9SmZnuXhVW3Ekgkkknn2HWumvtOg1+eSK7tkujG2FD9Rml+FngnU/AvxC1Ox1CU3dte2gljuNuFLAjIA56ZP6Vp6vp8tjq15HKDEzOWiYH7y9iP6/XmvRhVjKo0j0HUjKo+U5Ky+H9otxGLfTbawuC7BZSoBU8nIHqeT+PWtu/wDAq6X8PPEO2WS7vpLaUKz8YYIcAD3wOlZfjvWrmw0K0v7dws8F7CGbkADOD+BzivVbmymvILiMRhbdY8uzd2I7duOaKs3Fq70MpylzK70PzouIY7qzgfBDqu1lPUNyK7n4e6TFffCvxatyW8ue6ijgPQrIoIJA+uKp/Ezwm/g3xjOUikayvC0sLhSEyTkAe54/zjPe/Crw4dV0mTTyrJb2sEuoSgrg+Y3Kg/QE/lXbOS5VI96dWPs4yuL4N1hfH/wjm0zVFEk1jO1qx74T7rA+wODn3rzjV7XU/C2oQrDftLZN8xR/mCAE4/Tt/wDXrrfA6ynT/HyWcZdrW+81Qq5ySMEAfgTUM84sZId9il+Z8h4nOAo7kH14/nWMd3Y82dueTifQHwk8QDT9H077TDGPtcYbzIxgA4GM8/5/Kt34l20Opx2JkO6J2JkZc8gD5cn2Irk/CMqXFhaiGERLCoCp2AA6j8KXxe+oTxi8gn2aeq7ShXgsOCQfyrkq00veR5s48upxGvtF/ac8w+55ZUHsCAcfnX56eLEFr8adbEas6veZyQSMkDP6Yr77vb2NLK+WV8AxMQT0PpXx3qnhJ7+11LxHGwLLrDW2T/GA3/1hV0HZanfg6qp6s7jwp4bk16eKO2tSWZN37pCSAOpxjPHU1v8Ah2DGs6lp6R4mspRG28jBBGcj88c179+yl8MFOiP4j1BMGSI21vGeBtK/Mw+pyM1zPw/8I+Hk/aH8Y6H4ggWWC4WN7dJmZQJPu4yD3wfyHPPPW8QtV2O1ZlZtNGZHqCwaWHjnW1nj2tG27BDDoR7nFfVWkz/2ppmnXpIZ5YEdsHvjJ7+ua5PxP+zT4P1q3BtoZtKlx9+2fIPuQ2R+WK4SL4EeNPDUxXw142+Rc7La4jKr9DjP54rhqVIVdUeLjK8MQ00ch+1+8OpfEz4S6UzAu+tWz7OenmruP6CvftXAg3Kpx8uPoBXzj4k+DPxR8RfGLwZr3iK3gnttKukaWe3uBsCqchgCc5yM8e2BX0RrrCVGYEgkdPTrWFS2iRwzlskeZa1h9Qdj6YH+NZE6BThiR9K2dSBN25ODk8D0rMulQkEkAH9awIvqGkIrXajq2c+1eq+HYVjiI4HArzTQ03alHwAO36/pXq2jKDGOMFRjPrVmN7uwmpIApJGB71wvipx+5Q85BJA6jHr9K9Bv14GBx6+prz7xbvDxYUA859cVDNY2OYZ9qnOB15NSWhKoA2CB0IqNifLBxgdOetOhJAyDnHGO1Sge1kalv3I6e/41vWIUKrZyK5+1kK5Dcdse3NbljKiwqu0gYx7ZqiN0S3DFkYkgn+lcrqO1vMwQCP8A69dHduoHXg9/zrmdQBBJzkZwPXvUM0i1ZmQXxnb1qCZi2ScsfWpp2JXIGSP0OaryMee5P86yY0t2Q7gSD1xzzUtqDvJYlgf5UjRq8ZHT6/WpLcYQrxj1/OpLT3RBfZKnAKj174q34ei2BmUk5OM9utV79jHFxyfWrnh6Ioh9N2aLB+R1VqxIOe/etLSBtvHXIJ25/px+dZ1oNoJ6D3q7YJm+BAwcdaxkXHyNxztG05zio1Jbk9BzUrEugLckU2NCMnjHtWXkVbqCtuyD0qGVdpO3jNSuGRAQcEVGpLkgnj+XWgVgiUyHJJzj/P8AKr1rCQc546c1VibHHQdqtRzMsZUdR3NNB5FW5dVu3HQAUQyZyep6fhTAxndywyen86nggCLkcUhjQSSR+tAOCRjOKmKhu+frTTFgEnAOetPYgiNxg7NvXnPahmzHyMijHzeoomZFTB5J/Gmh7EfHKrwKFJExXGR60sTKoAyOakChRkYxQhoGGEJI4Haq4ZXPTnvmrCyHbjHHuaj27gSvBHFN+QdBqptzg4z6VIiiNS3fgU1M5HPPof8APtTwCTk9BQSRqgl4xkjnH54pfLBBDDBPXHrzSN/rCQSPYU50LLkHGetOxWwjKC2M81G0Xljtk1IqhUJLZPA5605kUp1Oaiw15lcAq4PanKx3YU5XpRu8tADg4/8Ar1JAAVB7nsKu3YVxTHlCSfm9qhVQCQTUxPXk/wCc1C0JYlhyKlskaSUGByOuaWIoSS2PpToxgbSOenPeo/KCt357ntUgK8oBZRwOMfTFQb9gA6/hTwPmOSD2oIAYZwR6UFIeGxGSuT9aZvLAj/61PkKjgDGKiiGCT6dqu9hg77FIxkg4pA2R0APtSSHJ65NIgByBnPvSuLoN2kEnGc8ZqKc/MOM471Y8slTz71WIbBPpyaZI4NnpgEd6XzPnOcAD9aigmWTd3I700kOcZx2zU3KsTH5gTnGOKiJLbs9e1LghAM4P/wCugpkHJye5pAggTjOSDx/WpVbJOQR0qFPvYzye9TIpySTzx0qlruHUfI+07cnnnNNjUjJ7nmnsPMGTwemKXGBjvTCxDMrsuep//XRBAW5PAqYNuGCQP8mnoyx7gVDZppB5EBTa2FPFFTbUx05opWZJ7CzkAdxSlj+IFCcZ9aYWBzk80Fi7iAeBQJMA80gOEPfFNIHWgVxSSQCD+IppOeKASDjr70A4PvQMaowSDk59afkAD+lNz836Ue3WgBR0x2prHj1pwYk0inBNACZI7UUhk5IPHtTd2O2aABhtBx0p6cZxwD2NNbmlDcYHbigB27rk0nG0leppin72TxSkehoAaWJPvSAkknv0xSlSB2yKEUnrxj0oAcCRketMJOCPSpAoU9eKYWJyMA+9ADh0BxnNIqk8im5O4gUuSv40CsOy2B2NPT5fxpik5Hb2FKZCOMZ9qBjySM+lKCRnPNR7yTjGKTeWzQKw9qUNt61EuQc/hzTzyB6imkHkKxGSOlAzTcYJ75pwbA6ZFDQbETEoT604SZ6dTSSkMTSINvekCHZ9DxTSSSec08ICDxScLkDn/JoHYaVwM8/4U4HaOOtJkt7U0scH3oAkJ+T0ppJznNNJyo60u4gY7U7gSrPxSh8nPTP61EqDGfWnA/KRjpSARpScgcfWmA8nkZHGaUqX7gkUhG3AxyaAHKxOaRckHr+NCsQR6e1AJU5zxQA9e+cAUm3g+lIGBOSPxp5YBcgHNAEILc/1pPmYHPNO7fWkUZJxQKwnKj/PNABboKdgAY5pRyTTQIaqnJx1ppyVyenrUmCAfU0qrwc0h7EW3JJFATI44xT/AC8OcHn3pFGARjpQFxmM4pdoJxT9vToaQdSO9ACFfzFNVATg9fWnqvzHPI9KNmBkU7CsKuCwBp7DGfemK2QecUpP/wCumhihSoPr1pV/T1pUPHr7/nQSFJHpQA0qo56kdqVGY8dKiU/Malz1/pRcBzRnHJApAM57+9KxPSmKcZ/lQJCfdz2zTCOvb2owz3VuoOIif3h9ABx/SpZcAkKcigYxAF5644pAcHPNM3sTgAjt9aftIHPWgBwJB9c1d8PDOvISMkRsfp0FUnXbHnPOQK0PDgH9sp6+U5/UVURdDqm+8aeowKa3BPenjpWvQxRE/OajTrgVJJ3qOLvVLYlkgGWU8ZH51k6ppsOqho5lyOx6Ee4rXAzmqjjD1UHZ3Q02tUeTfEjwTc/8I1d20EbXMcmGyMFgQc9PwrsbNr240Gzs1uPJzbLHOzLucnbgjP5+tamrgMgJ4IqppygsBnByK63JzS5jT2jueafFbwVbvplnEsf2qY8RpIMgsp4/LNVvDXhxfAPw/wDEV9eSh9QuIWknbIIQlcBAc9Bk/r7V1nxIW4g1a0ukiBihXckhb5QcHII98g5rxj4veP49G+EFzBdTmK71G6YKg5bbuIGBnp05NaRlKSSex0qU2lHoJ+z1oUsXw41nXLrG/Vr2SRMjkxg4UH6ENWpdeAW1u1eaxdYLoMfnPTv2rutH8PJ4V+Dug2QwDHaxsxAxliNzcdepPWoPDJwAB8oY7sD/AD9KFUkm5JmUqs1JyRp+CPAM9npUKXtwHdUAYgYLevP1z+lWviBYw2fhZLWJAsSZAUc5HOc/jXYWHFkhPXHeuQ+Ib7tOxu4Jx9P85rKc5TerMVOUndnzv47BsvDF1OMqApGO/TNebfBjwhH428E6RpkwxHea35kh4yFMh/zn6cGvQPi9cxxeAtYMj4CwsM9Ox5/nUX7K9p9k8K+HXdRlf3uepzk4/HrWibUPmdcX+7v5n1lbQrpTR6TaWptbCxiyrBcBwMcA+3+NeB/Hn4bmSeT4gaZqZivY5RDJYjah2c4cNnJOcdB/EOuK9/v4LzVLSVluVit5ABgA7seoP+IPuK+bP2sob2fXfC1nYSTKLmYRBYGxuYg44zjJ6c+p9TRC7loyadnI9d+DXxctfG+hQafeXAGpwKFLsQPOAGAw9/au5EZi1LqQPXt17Gvmn4dfs86hrHgO/wBTaS+8OeK4LppLKafITaqjaWX0JLcj24I68zc/tC+KbvSV0w3kH9o2shEkqrgvt6Z59fb0zT9mpyahsEcN7aT5Oh9fa2odQcDAHXqa4bXBmJ8cAcim/CXxDdeKPBD3l1K0xMhCbucfKpI/Mnn/AApPEDuI3wpJ5H6GudpptM4nFqTXY89umWWdmPFZ12w2njAHGf61eunCF2b5QD1P1qhfNGURSpZW5PalbUloueH1J1BMZBC54PB5+teraQmIgD1PbNeWeHOdQUDjjIHevV9K/wBWpq1sZNWY+8BCZHI9+1ed+KwzTjk4IIzXot6Cyn0FeeeKE33KnoOfxrNm0NrnKsChKqMg806Akp8x5P8APNOdQm5htYgAe4qOORd3qB/LmpBbO7L9sB3OD0/U1u2wxGBnOAKw4SJQCBk4z7961rQ4g54J/lV9Cd9BbpsqQTx0rnbli8jAfdFbN44KkE9OuKxZ1wzEDKn16is2Wl0M2bJY+x5qCThyanlYIxVjnvVebAbjof0rGXkax2IiOpznvipYN3PTPvUQHJJ6eo71LERISARn0+lIaVrle4kc5BXdg5x0rY0Q749xUAZHNYlyDncOAOeK3NHEQgDKMsTksT69KFclO+h0doVUFBwDzmr+noRfoex4x/n6VStiEQDPI6d+eatWTYvosckNnP5/41Eupomuhup8yn1Hel+UKMEk+9CR5bjoe1IybDgZP9Kw8yhk/wB0gHnvUEceCcnnpVoJvJyAelJ5QV2Pc88UgBFAToTinIfmA6ZoUE/XpUgOAOAcev400hNjXiMTFeCDQoOSPQZ+tOl+ZC3UjGPpTY34zjniqE2AyCT0wKGBdQcnHTFKTlc8ULk49R60r30GkREYGKbnOQc8VI6kDJxk+nSnonByOlFtCSsI+D0FIiEp1OeOtWFGd3TA7Uqxrg9AR07UykIq4U5HHpTAoGSMg+lSFsIR1NNYkAflQtARGoIYknI9KcPmJA4oYHAGcg0m0B8ge3/1qATIlcqzZGT/ADpwPyDI5/nTsAknJz0+nWnbMrxyKNw3I1IzjGcVKzEryAe2DTUUA9ACKOrBfTnmncLEJQh8du1PTeGxjA//AF1M6qSCTk+1QhypB6jPp9aQWHFCELFsnNIUO1QME06T5gAO/PPeokyrNzkUdRJDlBUZA/zmmyqSTnv/AC5qQIzLuHIqI42n1+tJoRF5QAz0FRAE9+B61ZMgwcciqpkwG4znuO1SWTYy5J//AF1GAVcjqKUZbHcU4rlTng1ZBEyAnOQajDFJOARTl4bA6U92UA8Amp0LGZIYkjjv9aacYPGP60qgs2Oc0hTy8D+f41QrkKQlGJVRjv8ArTWhA3En3qw5IO3p71BMpC8H8KlghGJLDnihCx3c4J/z/SnwuBgY5FNZOSTxnHWqBEsaK43Hg04Dc4xjIpIgNo6gDj+dSKwDHIz3/ClsJMUuSAoz/jTmg3LkkZH51GJBnIwAO1DTknHIGOlNdxAQc8du9L5Zz3waYOT1yamdsAAZzx/Wmh7DgoUAA5OKKY8pz6Y45ooYj18rhSc/lUQGWJyaczHJ5pACB70ix2cketNbIz+WKBkCnZP5UCaGc4z1pDnBOMjint1po6nPNAIbuGD6CkVgV96CoQ/XtRjINAxpbGeefSkjdnmKKMcZyemacYwo65NMIK5I4PqKAJpI9gJzk1GFBTPenAMwOTSbMLx0oAUEA9ck0hIDHn8qRQCRQ6AdOaAEBxmpUzgA9KjVd3PQ05Qd3f8ApQA4nAP86jyccDJqVlyMUipgZAoAjAyD/SlUAk88CnhRnFOKigCMLljjvShMZJ5p4UA+1KcevFAERX5jxjHenBPmOe1PyMHjmkU8dCT/ACoFcQg5zTAo6n1pwbJI64pN2G+lAIcMDg9aQrgccUcFvSlyc4xT0F6AAeKVlCoRzml5IoQcHdyKNyhmzJz3FNwNwqZiAMD86j6DPTNISAMFJH0prnJyOlCnGT600NluelAx2QQeOaFQHrzTT8x+lSbsqaAGBQSfSk68VKp4OeMUx1OfpQK43ccHilQg4oCk57ZpEyMjvQMcXVTjHJ70EKRyMGmleTxTl9CP880ANxnPFAbK9CB70/b8xwcZ70gABx3oFcbjAGMfT86eG+Ug89KYgbecDgU7OODxQMaSFb1FBOxj6elOVMn2qNhub196V7DQ4NnJ79Karc+9HUf1poXLHngUxEhbJHFGQuBSFtw96YcknrxQK4u7LHAzj1oDZbsBSbcc54pG6envQPceWyOOntTeck5oRTjFAGOKADnApwJZRngU3djNOGSOBn60AKExz1FKeopoJUEEZz2py4CimmOw5WIUgdemajU7sgnn3p5YZb0qIAK1GghwHPqacF5IyP8A69MJO7rwKfFkA+9CAcGOSDzTOhP8qdjaCT1pjEnPekBHn5jgkH3705GKg5pu084HPXNC5zg9aNhXHBTk4NPyRjn86YrFST1qRgdvFNAgC5U9/wClaPhvjW1Hfym4/Ks5VKjrmtLw3zrPY4iJz36iriDOqIyTTh0pj9aeOla9DFEUvGaYn3uafIMk0xRg+tUtiWSqODiqsi4Jq2B8tVZxnNOO4MyNWYbOcYNVtNXc5xke4+tSaoflJ54zTNI+aPcea6VoiNbnPfFl5IPCd3cQQfaZ7dfNWEDO8jnGOvbpXwOmp638b/H2n6fOC89zqCxCJcDZECd34KMk/jwTX6HeJrlLW2lmlGUjVmwehwP/AK1fAnwBud/7Y08piMNi9xO8cfRVZhIePzHT8K3p/C2ehSb5JM+7/H0C23hyGFF4RFUDtwOP/wBVeAeNvjGfhl4r07T5LOKaGeATs7vjGWYYH0AB/OvonxnD9rsnTOePzPavjz9oHwtbeLPj/wDDfw/MoMU4zNtOCUXLH88Gs6dvtGEbO9z2PTv2tvCn2KP7SrW+7+Ldle/SuY+JX7Tvg1/CtxcxS/a2XgQoQSw+ueo/zmvUz8JPBsFhBanQbMpCm1cxAkfjXzV+2d4B8N+DPhgb3SNOSzuZZhEfKGAwORyOmeBzg9qdoN6Cg4ydjN+L3iOPVfgzd30MTFb61JTd1U7ec+/P/wBeu/8A2ebIW3hPw/EARIbVDg/QZ/nXj/xSkbTvgfo1uXwWgVSSPvZAGT9Tj869++A1qq6foyleYrVP5Vcv4aNJO0Ej3TWdRmsItK02FN0lxgM3oDwSD7V4d8fJo9M8UeC9QlBCaXq0DPJyQFDck/mOte0+KZpLlNOEUhhlEgCyoAWQf/X6Vk+JfhbZeJ/DlxYXbmWWU7vObk7j0OOnWlBqOrIhOMXr1O7iC3mmuImV1miIV1OVORXy98JPgfqFj8Uta/4Snw9HLpzQywpcSENHISRhlHZuv05we9dr4c1bxB8ERbWOqxPf+G2YoLlOTBycfgcjr+HNe02Oo2msWEV7ZSpPBINyuhyMdetRd0726jU504vl6njOo/A/UPC9xLJ4O8Sz6VbyctbzKZFBzngk/wA89uc1yeueH/iesVykviiwVUUFSluSW9c//Wr6LvF3KRgEV5140IitH4wxOMdvbn8Kzu3uYxl3PFtM8Laqkqy6trTahKDkqqbVz2wAen+e1bN/GQoVf19K0lKrLt4B4+tUtQ5cjkjrj6Z/U0XuKS1LXh1ibxQRgAD69a9V0skx46nGePSvL/DSF75GPQ9R07V6ppiZTIHHTimYyVtEOvgViPfNec+LSTLwwHXFei6hnYSRkenSvN/FUu65C4wCCQe3XnP+e1QzWC0szmgmM4IA6e5/H0pIypbHB5x+pps0oOUORjHI70kDKoPOe+fzqSraWNK1dkyODjjjrWvC/wC5PODWFZyHBK5I6Y656/4VpRyMUBH40amRDdyBWwDz1A71nTswJxyCOgq3OyjPy5bpnv1qjuyWyeOlA7rYozAFiT2/OoJxu44BGPxqeUb5xg8DkmoHABI6GsZKxqtNhm3cvynB/KpYFCRE7MkfxColzuIJ446DpU2fk3dAKzT7mj2KVyAHbBODxg1vaUEhhjxkAjHH9a598vKMEkf/AFzXSacFEAGCfc9j1rTcy+Zu223aQKtWyqbuME4bOBzyTVW1QiPJOc4/Crlmga+tycghs8duv+fxrORUTegIXrzinohZWPamqAMHt1p4GR7HvXPYsTmMcAHvSLGZCWJ6U7IUgDpRkKGIOR05p2KsKNoBA5x+tHDlcAA0KxVDgc03IALck8DmmSKwyCAc1AWHzL0I9anUqc+p9eajKIWLEnPb60mirDkHygYHFKynqDntihXAyQeenPWmBgSfUelGwtySPO055x6012IBxgZ7VHHKxYnBx6etOY5UHOCO1G4bjVGCeelNyqk5z149KfvDA47VHk4Ocn+tVYdiZcYP9KRm2gDnJ70zLHtxSlvlGRkHii3ULABlsA5PvQFByD0BozkkdBwOKC3bv1pBcY0ZJGOR6GpGXBIB4FNbKqe5pgmyADyenFTckcTgHnAppPAAOO9BhJY56HtTioyD09zVDSFPzLnH+eaiRSxyRjHpT2Y7GxwPSlQgoD0xzxTQ9CObJGEHXjP40zTInfVBFLxCxI3dAOOtT+/XrUsbrt6HNDEriE4kkG0ABsDv0JqJtvUAfWnCQ5fHTioHZcjr9aQbkLoUJIGe9Qj5mORVi4b9zkcnpmoUI289aNtB9CTAAP8AD/Wo2YY96kJGzPSo1Bk/DvUtAhox+NN3ZJwM04Id5GMe1KyDkdTQtUFxC4HQc1G0g4LdaSRTgkHnjpTIxtQljkn9apsNBztgnjINI78cjikHJGfypruVJ9vWoBIbDhWbdwfSpHJqFhnJB5POfzpGlbDY56dfrTsHUmibKnn8DT1cOpPTHeqokRlA747VPEMxkjvRcEOyoJwTzTwNy56moxGOucinIygHnpxRcY5RhTyQeKQPjPQ44pS4IP8AnNQXTnauOgOT7D1oTAmDbjt79aKZDJtj3KN2QPaincg9n2FTzTSCeme3NWWYhSOuaYGyAOoFVYq5HswB1NGO3TNTBvlODTS20ZPOKQXIFXJOe1DKcH+lPDk8dqep3DngUBcrbDSgcnj8amVRuoYAtxxQMhxz71MIxtpUQMdx4xSyHGQDmgSZHxg9qgfOe+KsAe9Iyk4NAyHAI96FXAxUyRDdk8UH5SemKBIjAI+npTvyzS8ZJGKXscUAmNI5pozk808DJ57elL0+nrQHUYEy386eTyaQHJ+lKucHPQUBoNK5GT1phwmeeaeXAzxTcAgE80BcRFwevHr6048Zx0qPdngc0qMcFe/rQMMHNNLHIPUnvTgcjHU03ZwcZoAcHweRS7uTxxSKOfXilA5PrQLQQOTn0p5BwMd6QjHtTicjpigZFzn6d6Xbxz0qQDrTGbAxQAjLleKaybQfb0p4kLfKBn3p4QbTnmgViCNGZznp1qdVAyPWm/0pQTnPagY7aBj0oK5+lKvX2pxGVoFsRgdf84prL8+c1Mh4OecdqeFVweB9KAuVAcuR+tPVMZ7kGlKbWOBimsTzQMachyKQZ3HjOaQ8NxTs8YHWgAxgntmhU46596bg5BycH9KezAdBgY6CluAwEjJ703HepM57ZqN/mUjp2zQxoRVx9KQDk5J5oXIAHYUoPzDimIVeGIpSpHPWnAAA+tB4GemaAIyTu5zSEAmnEjqBnPGfakP5igAwenalK5+tGRt9PehWwvXj1oAQDJ/xp4bbwOhFNwBkZzTk6jP6UmCDB5OaaOvXOe4pzMvPU+3rRngHGPamO4KMHJNNPNO5weM+1RDIwen07UEsfjAz3p0ZwPemj5s07JxjtTQWAnPvQqknqQfembj+FSA7jzSGMaPA68UwgZFSEnBApqgYNACAbTUrMFQHkk8VATzjnFO7YHIppiRIrBj3GK1PDef7cf08j+orKDKiDNavhYh9VkIIJ8nt6bhiriLudQwweacOlNPFOrVmXUjfkmmAZ/wqR+tMBzTWwXJM/Lg1VuB+Aq0PuGq0/wDSqjuSzm9cnW1hd3YBB3PHtj9ad4fPnWe4dOtcd8afEKaHottaAF571yiDpztJzn8P0rU8K+JLfTfh6ur3kqpEkO9mYgDOPX8DXW0+VNGns9FI8w/ah8fXOnW+m+EdGdRq+s3CWyvkgJubABPvkDHvWb8OP2edM8K+PU1xb+ae5tFAb5Qu6TbhieOnPGO9YHwh0K8+Lvxa1L4h6kM6LpkrRacj8h5f7wPouT+J46c/QFgSLyc9d7ZzWjfKuVClNxXKjSui12QG6DjA718teNHOoftu+D7cL+7s7GeU8/7BA/UivqiJT5ifUfzr5culNz+3chB+S20eRjn8Af8A0Ks11FR63PpSZw2T3/Svlj9uuRX8A6RBnPnXirj9M/hkfnX07cS4ZueB6V8qftsyiS18MQsSR9pQgdvvqfzIFXT31ChG87Hn3x7njg8IeG7GQsVkkgjXAxnkf/X/AE9a+lPhawsbi2SP7qW6cDtxxXzZ8foxcah4QtWBKTXECgDqvOCfwr6R8DusN0AMgBUUH2A/+tTl8EUb4hcsI2PY49tw6MR6HHpWyT+6APpWJpbCQr2Ax+NXfF2sJ4f8PyagULiMfdXms97JHDH3nYtT6Zba7pN5ptzhobiJonXqQGBBr5q8D/EK8+E/xAvNB1CSSTSWuDA4bojbiA456ccj6d+voPhrxxr93rBuJtMe2ticIGkwNp55H5etWdT+FujeOdS12HUISJNUjEscyEBoZVzgrx15zznvxXTGHInz7M9ONPkg1I9OUi8jEsTLJEy7gykYIx1zXlvjjVIGuTZhgXOWz26kYB9f/rVy3gHx5efDu8ufhn42na1lkyumau5xFMv8Kg8enc+oPSrHjawtbfWYksNwtrliRh96gj7xB9/T3rlatp0MFCx5D8SvixF8OvE2i20+DbXTBZCoy2S2BgegGcge/tXb3N1FeKlxbMWilVWQk54PQ18X/tYeI21L4kmyQfLbxgJJngHJ4PfJwD/+uvWfh58U7e3+HltcXE8guUUIFbJPA7c9vWmo6JmzoSktD6M8KHF0BIcOR26cV6xpPzRL+VfC+lftDta3xRA10N2SEOCo/Lp7V9CfDL43R620FvLti37RG4yVOf4W9CfWt/YTcbozlg6iXMezarxASBx/+uvMfEhD3r5GNv6V3Vnr0Ov2l40KunkStEwYEcgc/wD1q878UPsvZQuM8bv6VxtW0ZzR0ephv8xJP+eajXlio4A6/rTncFOOB/8AXqOMnBI69MfjU20Bvcu26YwFcgDnHrWnFIBGO461j27EYyeRzzV+NtsZ7Ef1oIs7ajLggk9++KpuuFPvz+VWS45JGQOOKqyBieRjH69aT2ElZsqTPkvtGAO1VWUgZDEjjg1YdsEjt6/nUbkbSCCe9ZG9tLkYXBBBOT1J+tThSYWGSf6VDE65bAwOmT6U9pGSJgCcHnP51LFHXQrRITIGPykHpXTWMZEWCcHiuXjKrOg5GSOn411unJ5cGSck8DPpTSDTU1Lf5YwBn61MkxS6g2/e3dfz/wDrVDG+VGBx6U+Mk3CHphhxWchx8jp4gZFOe3b0pSQUC4xUUEpC5A4OKmPzY7D3781ijVARtxxkUqcnDcinbeox07fnTQe2MgGqRIpTGQDjHamiIMTzj2NP3KV54pZiFhZlGW9D0pbARnCScHIpCdxGeRUULF1+YVLySRye9ACBVBJOSaaRyD69qXoT0+tPVCy/0ppFWsRqo59aQr0608DrnAGetISUxtwAep9aYxOoPPFRPw4x0PP1qUoQCcZ96EjByT16YpMSEyMHFJ1HA5p+Afl6Got+JCuORR6i9B3IGRyaIxvJYj8KeCCpJpW+7kA5HpSKGFWdTkcURRD+LPPT2pVy+Kl+4N2Mjp7U7dSCtI2H68dzTWJKkH6YNOd2kkZsYAGPyphYZBIweeKTQD8b4SBx2+tV0GSCScU6XIwQSfpTocHPccc01YpEqtuBx0qRFBB7n1FRIDsdQcD2p8f7qLGc9B9etINis3E7nkA9qD8jbjyDxg9ac6ksTk1HGmTnrilESZG8Hn5AGBnPNRyxi3JGR1/Cr0GZ7qKFWGXbaB3pNZhSF50T5nTjHbNV0KKAuweMA/SpI2BUAkj2rJ0+4a4Lq8YjkjOGXqCOcYP5Voo3px/SobIJeFYkDkdqY/qOp/SpYBuc9/emsQGJA56YqikQ+S5jJH5e9I0XIB5GKsxsCMtyo5xVe7feRsB7UPyFuQFghyOMfnTGjE7ncfr2qrKXYncSDnqfSrlqq4PY1Nhpj1UKMA1DPtELleCOc+pqW4TagIJBqjcMUj2Akk9vzpCXcZbv50IZgFPX3q1a5Oc8g8A1FboGQkd+cGrCIVTAbAHbvTRRYTABB5PT9aYxPOOO3NEOWXBHpzT8Fm6Y9+tFupK7DeQBngU2RQynjJ9BT2yD1qEsWY5zj+tIoSHAB3HBHainbCWLhiO2aKBXPbw3fHFAOc+tKVGDUJBHTn3rUESBRuPOcUjEHNNUk5z39KTG0nPSgLAoDEjp6Ypyr2po6nnFOB4yRz6UIEOAGaYVyTjOKevzZzSMNgBPNAIcigAdqZIME96ep645HSjAP0/nSeuxJGOnuKQKcDnNOCbmp205BzTsVsNTBBzmjZkH3704EEdKMhQaGFyFUGcGnqFwRg8U5fu5PSgMOT0FSGomwEmkUAE96ecYJx0pgAyTQSHAGehoJG046nrSHB78mgsEAzyaoBBGAOajaPg45FOL4+lKfuk5wPpS0KSIQm1u+acVGM5696Nw6jqeKdjI5o6AhuABkcfWncDAFIEAUihQM+vtSCwoxkgUqlRnNIyehxRsLEEdBQCBiecdPekGQOtGw4A7UoUgHGaB7iKpJPNI0ecjNSBMKTkc00g565oEhANopC2B9KXPBp8aBu/NAxi9Kf1U84pBGc8/pS7TkjOadhWGjOaAxHFTJFleaaY8Drk+lCC4oIGaU8AEY+tC5OOOaGXPUH6UxiD5jTWTJOeBmnMducce1M+8Sf8A9dKzQthpiwcjn3pQmAfen5wuBQVz/Siw0Q7N3FO24ODSLkuc0oJpARFTz6U0qBwam29zzTHU8dz6UAR7OnrQPlPPJ60454x0pOSTx0pILCk8HPU9hSHJXB/nSqMmnfL9SKYEZGAcdqBhRzmnIoJPPPpQ0eOT0oAbjtyRSldg7YpFA7ZxTiuB160DQwHNL1IxxQE2nrmkAwSSaXoCFHzn6VIo+Q4+vNRgktxUhfAxTD0AAYIP0qMoC3y9BTi3Wm4xlj9KVw6D9uRjOKZJwxAyB6ml34z9c0LlsnHP86YhB05//XTkb1INOwdpNM8vHOfwoAey55BzTNp575pynK8DFB4Izn6UARbMk8En1p6rhcnr6VKoBHemsFGeeaBXGsm5a1PCSkanPn/nl/UVmF8A45IrV8KSA6nOuDnys5P1rRAzpmPPSndsU3ODT8ZzWrMV5kUvWmj9ac45NNHT0piJQODkdK4nwn47i8X6pr9gkXlvpk/l5znK7mUE/wDfP61e1/Vta0C3nu47NNStlyfKiJDgevTmvBvg74pi0j4v67Feyi2TVFY7JWwA+8FRn8SPxNbU6d4uRtGHNFs2P2l5Tby+EtQAyINSjV+ww3Bya4P47axeaJ8Ob7w9GxWCfcbdk4I3Zwh9hkjP05r179onQ/7V+Hl6yxeY1s8dyhxnG1hk/TGc/jXH+IfD2neOvCuny3pJRljlLhcnlcEYz6nP+efUpcrgr7HZScVBcxs/BXX/AA9p/wAKfDuj2t1DBcQWqrNAflbzer5B5JLE8+/HFdXa3Ci+ChgASOnpmvEfHv7NWpDRBPo1/mWNcoh+UsMcYP8AjXjGhfGLx58OfE0Oi6jDOBGRiO5O7IB7Njv9fSsVTUr8rOT2XtG1E++YkxNEc5Gf618t2c/m/tz+IcrxFo+Af94x5x+Rr0Hwb8fm8Va3oViNOBN3N9nl2P8ANEwXOSMfd6fhn0ryL4h+JrX4eftaT6xdKxivLT7MzKcEfODk9sYUD+RqOVq6e4vZuneMj6ZuZQCSvI9+wr5Z/bCJk1jwbEpG+S8iCg46hx/n/wDVXr6fHLwbcKQdWSM9wwOQa+cP2pvG+na/rng/VbC6+0WtjeBWkjHHUnjOOgAzRTi76jowd20RfGwlvE/glnYgLcKMdORx+mK+gPCkohniKEjhTjvXyR8RfiDY+NfGHgqCzckxXqB8jrnI47/n7V9ZaWB9ttt4wRt/DAH/ANeiWyuPEp2ime2+H8PCOoOM5rY1KKLULBraZA6NwQwyPyrF8OODacHPTk9a3d2cZrN6ao89S5XochJ4I1JLoS2twptQwJQrzgYyOv6+9TXkz2/2sx/Lc2sZlj4z83t9cfrXcZMGmXEijJVCcH6V5tJdY124e4b920PB6DIycfrXXSm5pp7Hq0ZOpF8xa8b+C9J+L3ghYr6EBpY98Mwxvt5MdVPqD/Wvmnw9451H4aa1d+BPFqsfJLNa3shB65wSSfunjnP64r6c+HN1JP4GtnlOHaSQDjtvOP0rx39qT4Wf8J94Ul1XSyINd01SY3UYadBn92T9Tx/PBrn2k4dDOlJKXJI/PL4tXK678R9Qmfc6JMdnoR2/PB//AF1my+K5bSwTTY3xBHyFXrk+tS6pDcRapfG8J+0INrKeMNnBx+WPyrl7i2lkmdX3ITznH5YrdK2h7sEkkdp4KkNzcmTLAtwwz1GT2/CvrP4K6Z9r1OzjEQaNuZFOMbQOc/pXzD8KPDV7q9ykcaAKpHzudoHJ6+2MfnX2p8JbPRNGudOtYr1X1ALmQs2F68qv6cfnXdzONOxpVklBuJ7poejjTNFu5w28Xc73GenB6AfgBXm/iUGS+lH3T0x7da9puXgudMWGMhSq42+v0rxTxLmPWpkJG0cZ757V4U78zufLa3dzDuCysxGAD2FNAJIOf/rVYIUg45J7+3t71CigE556DA+tQhN20CMkSYycGtGOX5QGbnvVBEABbHHv171JFLldo6UdB76ol8w5bbjJ6E0wDy/mJyTxTd+1+2Mfjn6elSMFeFjnkYpXItruUZHQMWI57e3WopFyN2c+351LKuVHPNV2GFIPT9DWXU1v0CCLO4FuTn/P6VJMwWJQvHY0ltKshO7acccDA/Ko7lwqg5IHP1xS3K22K0Kjz1AIzn8e9djZxkwgjg+hrk7AA3KEZJBxj8TXXWqFRt6jg/WmtjNtF+LoOcjH+NSRc3UQAPLDJ/z/AJ5qO3YMxBAIqeAiO6TcCo3dB/n/ADmsnqXE6CJPKxkc/pU27IJ69vpUJf5upNOB556Vj1NCwg3L1pCwBJ/MVGsgUkADjvT2C7ARwfaqEtEKcOpbPC4H1qF1Y4BwAOcVIoKoRn8aaDjIzjHGad0wuNQALgDpzUi4UdetIAqnjoeOKQgqw56UguKwXcV6Y/8Ar0bx0zgjvTeM4A5NDjkkfSqEkMPfHPuaBjOScnrTVOc9c0uck9aWpQ5pNw2jjFNhI8wjbkDGf1pgPm88jHH606LCK2CSTTFYV5B5mT361E8mckDPv7f5FKQHyD2piQAKVBJz69aSBEyE7sE4x0FWIxvzzioTGrbABgqACae52nCkDHp60ktxbEigI56E9z6Uj7mjKjgYycU2NiQSxORTtuQWzxVIRDH0IIJ7VHKpRSRxnH40uGDZBOBTJm3hSeO2fzqW+hXQZF8wwakiAy3FNiX1JOP1qaIYQ9z6U1qHQTyWB39B0xQX5OeCPyqVB8hLHg8c9agdTgnqP/r0NdguMLbnAAyeaSR1t4WJ4PvThH8wOcHvWf4hcrajacE8+9LzBGHoPiKKP4iWK3EoAIcRx/7RAx/I1uanqk9z4gurOztiZVbMkpYY9vfoa4LSdIe/8e6UVIDrJlecHIz/AJ/GvUH0z7Ff3N22RPcEB07Aj1pJtoZnJo4hDSGU+Y3XAwBQsGMjPArZl8poQQMNwT+dRxskkZQKoOPvd6ZBQtOQ60y4UoTkYzUhDpJnOAaW42Ooyenf1p9CkVBtU7icgcY9aezDYCBgDj880MFHXkcc1DLIrYQcDrmkFiGdPMG7GN3eo0Xy8HOQOOe9XJCFAHWojFlsg4HWk0kL0ElO6Bj39azQzElieRxV67BEDHJx04/GqMMe5ANpJ9PxNSOxYgfagOAM/lU8KjcfzqtEoDDk4HFTZI78dM00JouZ2qdvFPX5l9arjlcbiSD19acMpxnHOOtU2IXAQHPNR7VYEAc9f8Klcb2JpN3UDr0z270kirjVAXgnNFKvXI6UVIXPbNufemYycetOYkA460h6Zxk1qSKY8EUx1+U9zT9xzzTT0xjFBVxFHAPcd6QgHIzx6U4kAelMQDnnNSSICFPYinblI54oA+UgfnTcZXBHBp3KRIh69KXjBzwaYHABH4UwsO9LYW+xPvCqaaHDZ5qEkcjsaavBIHT+dO47E+4DOO9JuyD2pqAd6d5Zx/nmkFkh2cioyTmpQmR16UgAGaARG5OKaBkAZpztx1zim8fXtQCBR81IygH1pQPfNLsyuep70DEYDHqKTPykZpQvBpuMAn/JoATaADTVY4OecU4ZJPpTSg5z60CQ4nj2pdueRQoyKdgjjH50BYac8UAlQc0pBJ+lLtyv40BqNHJGOacOTjpnvTVX06elOxtHWgYuOvOaTbkEntSrg9KVm4xx65psSIWznpxUkTFRR29adG6jORz70g3FD4z6+gp4PGR1qMOMnjNJu7UEkpkIBGOf/wBdN3fJwc1HuO7vTgpPemmWODbQPWneYdlBToT0oCEMegApi6DXUsM9aQJjOeKl4YYzUZcAkdRQCG4ANOI/SmlwT04FSLzkYzQMYEB/GmmPAPOaewCioWcEE8k0CTEZscd6acjp0pcKwyMimkZOAcUnqh3Gk4HQ07PfHNNyenb1pyrkHngd6nYBpbPHQe1NwcEnj/CpCeMDvUeCRTAOOf6U4kHIPNNAyOc59KMdqADjkClwOeM0gGAKGJNKw7htx9eKYSRmpQM59Ka4AJx7UWECZ9/8aUjJJ5pAcLTgAc5PSmAzBzjtRycjNShAe/FRSHaeeT/9elYdwxn3p6KeOw96YoIyakU5X1piFLEgg9uKbuyOtBGTx1pVTP8AjQAJ0NOwDz6UgPUU1W5xyRQLoTAgrwePSmcHIPX1pc/XApp6HAyOtO4XGqvWtHwqy/21KAMHyT/MVnclyTxWn4Y41lh28k/zFXEOh1R46U7+E0h6tS5HvWhgRycCmA5FPbkU0dqaAkIzHjt05r5N+M2l3ms/EaS40+JvtcD+Qsa5XPGAQceuP8a+sgMLXLa3f6bY6okj28b3zIQsnl5YD69cdf1rpw0+WTsrnRSk07I+erz4h+JPA9idE8YWUstheRERyPywB4ILdPXOa2fCuuabqekmz02ZpjBGGWNvvIpzj16Y71u+O7uLxl5+l31qn2QxsVkdeQTxx7gE/p7V8/3dhqnw11gahppkmhG2LeoJBUHkOPQg9favXhFcr0szuhBSi77n2Pepjw/Du5bylzivH/F/g7R/Eryf2hbxmWNGZbnaC0fHJB9ePy613/hTx5Z+P/h7FqcOyN/9VLGDkJIOoB6HsR+FeW/HXUDoPwq1/UIZlE4gCgqwyCTj/H9a86F+exyUFL2iSPPvhf4rsvAPj2Ca8t45dPuXEHnAAmE5+VwfTrx7ivVfi78L/CnjLVbTUrzT0u3lIYyKxG/g4JP58V8w+CNSj1WyhhnkDzygE7ucjHT616l8KvixI/iDUfAniBil1aENZSSHBZOoQ/TjketdleDi+dHoZlR5XzpnV3f7O3gGXT0H9jhHznesjbj9eelfPnx/+GWn+GPGnhbRrUMdG1G4VfJdshG2kEgnJ546+1fXqXrIxj6Ac9a+ef2l5RJ8QvAcJG5/tysNvbAP/wBb8qwpybumeXh5Su15MoaR+zR4J066gvY7Jku4XSRZA5OHU5Xj2Pr617BptsWnXJyRjB/kaqwMWhLYJY8fWtDTBtnB6E8YP1rFa6s5JSbu2z1Lwyx8oDHBFdHGcsoHauZ8PEKiKT0HrXSwnL49Mc0MxTubcMXm2E6H+JCP0rxPWorn+1p1RCJHmESI3B6dx+Zr3KwO2I+mPzrn9Q0m3m1WK9aMefDnax9/8Mn/ADiilU5GzspVfZxfmZ1hpi6HolrZKuPLTnHHOcn8yTXPeIpYdL0W7vbuUQwRqW3P3+n5gfiK7G8BaM5OSK4/x/pH/CQaBaWizGJobhZGXYGEg5ypHoc0r3d2Km/e1Phn9oD4NweNLqXxF4UiVL8bXktQcJMDyzL6HpXy3dvqOnX8sEsRiuYW8uWF1wV9jx/L8OK/QfxVZSeG725tJIDCd3yKOn4D+lcL40+E+m/EnTftYiW01WJTtmC43gf3h357/wBK2hPoz1o1/ZrXU+aPB9/qscgWGGVQ2BuCnDA+9ex+ErLVryOV0juY3QrtmUMu1ue/r+NXvgzpdloPjeLwr4zAsLnJks5Djy5eVCEN6HLfiMd+fq+PRfB1lC2l3OqxpLNIEdGYAFyRgH9K7FWUOhrLGLlaUTldL1vxXpvgWMXUzT6iABZ+WNzg9PmOccE9T+dRXM1/fIl1qkKw37qPOVORu57e/XH617tD4W0vSLSBLaAL5KAKRk9BxXlPjO1Cao5VcBju+uetebVmpu6VjyZ1FUbaRy+47MH5jzz3zUR2smB1GA2etWZFAOeeT24NVUj8lge56n86xME09BxUqMkkDpSx7VAI6nqfbNLvEw2ngrzUIwpPzZ/nU3F5Dl+aTI5qYRlUZw2MDp2NR4YMueEPOfT/AD/WhZPlcAk9vrS8gXmiGVW4Oc5AJ+tQvwuDU9wchTg4HB9KruQ6HZ3456Vm3Y38iS1jXbheMf8A16guRvYhcdO5+v8A9arMC+Wu7OQfSqN1GS58sliex9aVxJW6lnR133SqQMjlseldbCQqenbn8a5fw/GZLlmwqk/Ln+tdUIPlBzkDp3/SjoS1dk8XYDqT1xU6nE0RbqXxjHb/ACKht4tiknk9eKes3+kQHHIYY+p4qHsOL6XOjjQFAR0x+dSrFlBz789+tNEewkE8DuP6U4cZwce9c5qJGAcjGDUqrtBBPI70zIBPelYFyB+P86ehA9sYIzUDjZznrTm+XnjHSiOMTKc9OtPyKsMQ9SORT92WIXrUqQbcYPB5/nT3iVvmH5iqsGhDsKkdm9aQDfnuKSQMwOc5FQoWO7jjpSvYWxIylTmjgNj8Kd8xUADgcZqMud3APpQO44LgnBH0pFG0nHOaYdzHIIAp3JyMZIp9Ri4w5x+vekYYcjp9PWkiDFgOSaR1Al54P/66GKxNFtjiJJLNn+tNDHfjHFIqZBKnJFPXI7EU2SOBLA8DB9KaxxxjqcZppOAT36UhclB7en1pXGmK3yKSCR2qq7iQbc4C9vXk1I7EKw9eahgGC5AJ71NwbLCLtTmlj5U9qEbcDnApOhKk8YpjsAlyCF5A71GC2DkcevtTgNicDk0CYlcEHPaheYWEdht3A8+lZ1+PtCnzMAYxV6Q7UHQAVQvSxjYjkYoBHL+D1N38T9OSKM5hyzHtzwP5f5xXp3iklNZn242EDgf3uf6VxHw/HmfFGGNRwlu0rEdM9K6/xHcLJqVyQSwLcY6elKHwjZmNK7yDLZHYdqkhLMzZOCKqh8D3qSKQh/ai1yBkrMsmM5FNMgwAenShwTIQxzg4yKYy8jk4Bp7aFdAMW7JBJ9+lQ7GDnHbipnOAOcDrzQNxDc8e1NIV+gzaRnPPeoyxyR1xTyMkc01W27iCCfWl6jQXi77VgCaorGUjJByevNXwwYFckAjH161SkcoSpGTwPSgkWNQygkYPXHYVMsW4ZJOR3+maZBHub1x/9erPEZA4HsDU7FMWJVUj09T6VLs3biBgdRz9agPQNnHNTxuq5B5zg1RIzoDkZNADFSWIJPanlcjjjHvTAQHKkkH9KS7APVM59KKYzEN8mcDjFFGhZ7QuWBDYzS7aRuBkAmlPAHbFXYgQjaCepoP3felPIBHNISPpSQDWHBI6mmqmAakAGM1GOGI7+tDRVhRgL1z7UZJHB96Ao47UY4IzihAgHJOfypmPmx+tSIMA+nrTMDcT1FMWwYxxSBcdOlOzwPwpyAnPHFSO4wdD6inBienHenFPmPagIAD3oC4hGAfwpAowTyMUpHGevSkwWHpQCGH5R60gOc8Hj0p2wk+gpQhBNAXGdAaBIQDnGDT2Xg9j6VGyE85o2DcN/JxQelJjpSMCAQM80AmG/r6U3cJM4PBpvlnJ5pyqVJzQGhMjbfelEoBHfFRgA0nlZY80DHs43dRSbwc4PSmrGM7iaDGFJwetAkL5hVhSsxboOKbnGR360qAlef1oGAJFL5mQT/k004z+FNLDIGaAHK5Ipcn86btIAPNIWIAH8qA3HMSo4zk9xRGcgkkk1HuYmpIlKnpx700gJQhOTxSxnBPHXtT1YbR2pVTgkGnYVhwbII6GkI3Z70FeM9xTAjBic8mlcLjohgnPGKjkbkgUp3KST3qNhuU5obC4KeKkEoAwOaiEfHtUqRgAZ5oQxjyZ96i5bJ9almTAGKiwSD2HtSEgCkHFDD5zzTRkGlC8E8nNO4xASSTSEnccHFKFJJwSM9MUioW6/lSAaGJpeeTmneXtzznH+NIBkEY9OaAEz/8ArpxXqfxzS7GcHtSsCqkHJz3oAQDjmmZ7g5NPA4GePpTRGBQK4BSwIGOfSmke/WplXGaDECwJoGQckjgEVIqHFSbR/hUsSqAc9T3NUJkCIRnuaVoM5z0p44JyeM9fWnqwwP50IEQ+UApA4oEYOBkjFSHjNJ06cmlYLCiMBs9DjH1pCNvbNKp7U8YAHenYLEIQE57+gpDtBqRsE+lNbOM0WCw1Tmmjgnpj2qVR8pOOaZIfmHqaLBYYyljnpWn4bYLqwGeTEw/UVnrkcVe8OjOujnhY2/pTWgn2Orzye9OBwKQ9WorUxGvz700dacw/Gmjg00A88Ke9YGsaBDfTLN9yVQQG+vX/AD71v9FNVJxkHmrg3F3Q02tUeca14TnabCGNzySW445qhongm3utXK3ksM1sUIMAIJLd8/gf85rtPEJb+y75lJ3iB8EcEHacYr4v+DmieO/iD4n8V3Om+IJbK3sLuSKPzGJZnyeM9RkY/oK9GMpSV7m8ZScdzD/aia7+GPiSfRfDF3c6daM5lCJKdikqCeMj/PWvAbjxprmrWTWV7qk10H+9n7rDjIxz3ANe5ftOeHfFej2dpP4ot83VzNtW7jfcjrt24J7Hp1x9K+ebCFo3AfIYHA9etd1OMbJn0OBhBq7WqPT/AAhOEWO5Usrw7ZMD/ZPP54r0T9qHwTd2th4W+JmgPLayNBGLho1GVbaCjZx3GQfwryfwY1xea++mxDcZ0VFQ5J5JGR9cmvv3xb4Dt9W+GcHhq7hDwmxSAjqQQoAx7jFZ4qSukYZm1zqNz59+D3x9i8e6lFY3ERFzBbK7yJwrYwDgc9+nPp7Vj/tEXJk+Mfw5eEnY90W6Z/gPX8Ca89+C15beAPFOv6PfRqmo2l08YkP3njBwM9+OfzNeneIbyDxP4o8OTyxqTFMJI2PLZw3T25/l6VhCHKnLoedTpOPNLyPTrRGkgchsjt7VasBh42YkdM1Ho0gexO4AEHGOpHP86s237t1wAST/AF6/pXNE8Wbtoej+HG3xIQCOK6m1+8PSuU8PufJUk5PvXV2WWkPTAoZC02Ojsh+6x0xWfej96RitG0P7oZ+lUL8fvDjv2NYx3N+iMycEA81mNCJLhGxkDsfTNasy/KeM4rOuG8tWfuKvoEdGeI/FnRm8Q6uZbYnfFJjI9B1rm7LTZrOz2MQZCMHt37mvQtWYS3dz8vG7vxmuV1FVEvHQ8Y9OtCN5yvGzPmT442t3J8ZNAs7fdumWOJflyDucdDj9PpXqXjb4MXvgaSLVp1nv9IumjEk8RYtbnqd4yfpke3Ar1DQfDek6trFtqE9uHv7dgUlIBIAzgfh1/E4617rZ2MF/oksU8YmhkUq6PyGU8cit/atRsOGInFchBoerWfiPQoLqwuI7uBoxslQ5BAHWvJvHEhGqOhJ+UZPp7/yNVfEfhbxJ8JNQn1nwX/p2kOd13orE4IzyY/f9emKyW8baX4/t1vrTzIZWzHPay8SwsOSjD69+/rXM11IWhWm5IZSQRx9RVY5yctkdiP8APtUkh+Uqpwf51GigqTznPWpCyV2ICsRBOQOmOx5pjnzZ228duOgx3pCpcnp9fQ5oChc4PFTsHxbDljKvhjnuKfwVxnvTVY4xwCOppsbhQW69uKRKutGQ3W4oQOOajCcc98D2+tTSFpiSM4FQ7cEdR71kzZXZbtwoiZGbJHGQKoTyoJG28c4z71dZiID0HT696oMwMhyM47HmpWwXWzNrQABzjJ756d66GL5VIBB/r1rndA2shKggdD/St2L5VyFwM8gVp0I30TLSbhnjj2pQWaWILwS4Hv1pEcqTjof/AK9OiYpdQsvLb14H159umazk+goLudVEP3QBOcf40bcnPTNSbQC3vzRgOmPQ96wsakbLtBOMmhWwn1OPwp2ODz+dNVCQcfWl1ATYHJx1/wD109QI1GBREu1CTwKciZAz0/8Ar1QDfMxgDpUiSHaRnNRSxhWJGSOlG0x89vWmrjSFmwqc/wCeTVOFnLk5yp4xViUM44JJP+NJbx7CcDH+TSHcaXYI6humOKj3sozjnpz6VLMAAxxz0qCPd824cUnqxJEiKxzngHpTmz5hIOBT0YMvJ9jShd/Tp0qrAmNQlTkZBPp3phALZJB9jU4VdozgH1quwAfqR7jvSGhQ+1iBx9Kk8wsCDjFQqoyeTThjAOPzp36BsISMkA5x2pJMsxUdRgZ6UhKqT2Pp3pX/ANWeDg+v1qfQVupDghfmOT61KVWOMdyfT60m3cuOuf8AOabsIBUNu/8A10kPoTdh6VC5ycDg+v51IjYG0jn3pGUFgV5PB46fnV2GIrEArzkd6aDkkYxipJ3IXI4NRoeN5bPqDQxWI5BlTk59zTAiyRYPIFSS4kYYPHFNkAQEdR/KkGxT8Daelv4t1O/XkpamMnPOST2/Crd9J5ssjDIXPGetN0pFsZrl4+DOAGPPPpRKGlckDp+lTayDzK6k9Ow4q1CFAJPX3/GoUXHPWpVBJz29u1WgsM5LnI6/nSSoAowvPvT2xuHOD61KYlRDu54xTJ1KLjcnB6d/WiM/Ic96jV0G9Rk44pSQB7VPMUhFwGOTx0xSCMAH09u9Iu2QHHbihV2qcHj0qbghwCggnr61XnIdtxByO9IC7P1PHP1pNykFS3PYeopXuGwsd0N5BGD9KfE4ZSSMYNVlQBs54q2gLdsD17U12FsSMm6Pg46DP9aROAM8npT0X5DnBwR+VPiVSSOWppCHoN6EA9KiK5zxk1LlFYgcZ600MVYZP4Ubj9BkcTZOTRUgI3elFKwj2ggYz3FHLL0xRuwRgfjQ53L71oA3bkUwpwdxznmnoSB1xQx5HNJsaY0DA9aTjmlZgoJ61GpOSc9e1FwTDkseOKcFwWH6UbxnvzSbztxQmNCg4BqNWOcdqUt0HU+tLGNwJORSDoSZDAjrjHNOQ4B/lUYfnvTg2OM5pokcctjjmmbcEjvxThJkjvSFsjNPyK6ADjjinAZ9OnrUYf8ACl2n8aVrahYUkkngc96RfcjPpSdcHv70mSGOcUMLCNIe3FIq5Jp7r8ueOKFX2HHNIkiC/MOSFp5yc88CkwSSaC3PqKqxYmRQoGTxTjwucU0A9RS0FsORRSAAH29afuJ4FCj5STSJI2XGePxo5Bzkc0/kjH40gGWoKQwLyDipdmQCO/NNYkEDvUy5RDyD2xVWCxVZCW4OBQFGf61J6Y60jcj+lSHkMJwCKNoYehoUDB9acBnPbNOwyMxZ9j7dqkPQdTTsbCeetJ6nPFCQkAOQfanxsMHBwKjI3DjtSAYGadwuThwDTtwCk1ApwBzih3YDGeKAaFlnCgnoOmaelo759eDg96ryR+ZERnBOPwq614RGm374ABP0qkFimZQrMpyCpwc+tSq5YDt7nvUUnMrOerHJpxwo45FZhoSOCy+uKiZQuBT0ft0Hf3oZSW55poF2IiMDio2kIZFwSWIAq0y7foaiZCCD0x39KLBoI8e3IzyO9IuSTnnFB5HJ5pN/UdqLAkOOMmj9e9NAGc09RycnikMVc9BSuMr6nNR7tr4BzUmcn1zQA0qcdKjyd4HIFTbsUbc56c96BajB3zT415OeRTQOuORTwv609xhgZP6Uof8AE0mMA/zpQM0wIyRyMA05F5GaXZgnjmlRTvz2HelsLYawySO1NJwO9SFt1REgdeaYxFY5/CpQMAmmcDrTgcjpQAmOD6mkA6nnjvSnj6U7+VGwApBXHeo3ALAYqRfvGmk80AJjH0Harvh/b/bS46mJufxFVCQB7VZ0RgNdgz1KOP0/+tVRIZ1pHJoz3pT1pRwK0MiMjjimr1p7nANMBwf8aaFYkY/uzVOXLA+oq45AQ1z/AIuu57Hwvqlzbttnigd0YDJBx2qoblJXdivqwK2l1kcGJ+v0NfPn7IyK8HjmZOj63L09lXP9KwE/aK8YXunyzQaFd3Vm+6P7RHHkd1ODntjn8fSuQ+D3xql+GcGsWr6RI8dzeNcTNIpjZZGwCCenRR19K9ONKXK0dCpPkaTPc/2n9T8OR/D6ey13Dy3BAt1VQzrIOjKM9hnP5dxXwPq3hwWEbXEZzCpIVsfeHQH6+1e1fFXx7J8TvEEV4QkUEDFY4kk3gA8cnufwFSW/hfwu2j2kmraiylpUVbQICH+bAB+vf/6xrspx9jC8j3MN/s1HmbucN4A046RrGjeKYbWWVEAfEgKLNtbJA74OCMivvDTPFtj4w8F2uuWMivC8eSCeUIGCp9xWVB8LtG8QfDKw0qKBLcRR+ZAyD7r88j65I5r508M+MLv4M+KfEfgzWnkXTr6KSW3LAhUl6fKPQjJ/A9xXLUkq7TW55lWp9akpJanAeOdJsH+MuraxaxZhn2RsQeN4zu4/L9feulsJWk8T6UB8qCNmXjnI4BH0ya5fQLX7f4kCEk+dKdu7k465P+fwrtdLKXXxJCqu22s7ZgewJ4z+grdu0bG0m4x5fI9Y0EBrSUkcsQf51YgDLOORjIyT+NU1ln0lIVuovJM8YliAIIdCOCPyqxYXJkuBzgHkZrzl3R4NWNtz0bQpAsSc4GMg112mkucngcVxejOPJQDkDGD612OknPsKo57nT2hHl89BVS+Xcx7VbtANnSqt794/zrBbm/SxmygKpJ6CsjUcfZ5MHnGfwrXmIOQfpWJrWBaTbcAlcfzq+g0jzW7YSSykjJyffucfpiuc1KEA8jnriuiZTvY8EE5rE1KP7xyMnAoRq7dS94Pi2XRAII617To53aavBAIHHevG/BhzcSFgMg4yK9n0obLEYz24qnsZ9TI1lfLhlKnHFeIeJNCtn1h72KJIbpl2yPF8pfHIzzzj3r3DXj/o0h4PUZrx7WZALl2wQDx+FZPS5rG/RnPyLxgAAr3655prKSMg8Dv7VYIVxnqP/wBdQ4O7GMge31pDbbukVcZk2dz+XegjEbYxxUzkLOcHAFQg7mYAkgHn9alsUVZWbAdc4BPvRgHCngmnIDuCtwOmaNhbJLcKcVmUrLUjJWOMAEkHrUflhsEHJ9/SpiFZWLEDb6/59qjDjeeSfrUsu46Q7YemAB6Vngb3LnIAGMf1rSumP2QgA89COg61StjuUhuWGPzpIUlc2dCHljLfSt9GAYd1/rWVoyKICcn5j39K140YAjPA6YFWZrQdGdxbApSG+1wnOCrqceozRGpTg5PvTWUtcRbTtwwPPfB+vfpWcikuvQ7RSXThQMD73c/WoU3gHk05XaNT/dPb/CmiTJPv+lc7ZZIAA+SePbkimYKscHIHr3qUDAOeRUBJUZ7H/Gi5VhxJlcDGAOcevNTYLEAHGOMVAjbVyT7VJGTuz1qkw2JiPkI6moEcnKMckVYVd6nt7VX2bGYdWPfuaduwbAYyxGDikKlTyc49KWI5zkYp8gYgHPA7UJBYgYhwf50zHykDnPb/AD9KmlAC5644qA5AyPX1qfQlARtXHSpI2wCeozio8gg44alXjgHOf/r1SK6Djlyc03aGyTzjmjJBx3p+dx4+tFr6ghm0DntQwyfb0pxGFPJyaiAIcE9OuKdg9BHjbzO3r9KUZckLg+xqJny5GDUqEgnB4P8An+lAdR8mBGAAAelRCMgkg5HvTmYbiv6fnTwQnGAaSQthAQRzQqYJYcZ9aa6kEnt9aWMblPb2pjXcilIJwe3amFcAgDg461MVxjHX+dJjKnccEcUrCbImAVQOpHao24wcEk9SaGXEhHUUZ+YA4OKS1Dcadyng4J/WnF2dMcc02YllyowenH1qaGIkZJ6Y4/xp21sUQtIEjGepOOe1ODlY37jIGRzUd3w4A/WkQHb8pOT2obIE5yD2HNPllJABJOR3pFYg7SCSaa2GJGD9e9LUsrSKRkgiojIMED/Jq1IpwTxiqptzktyB+p61NhXGq23IHekkLIh5zUkUYCA9fX1pUYMWz2wKQblYqxjD8/U/jTQMjJJz0q8VGDngY4xVNmwRjkdP1oGSxJjJPQ8c9B1qYNhGCjgdqhTLL6EdPzqbYVGQeTxVJWJ8yZFHldff86bGCCGBIzxRDlQFJyB3qz8owAMk45qtxoj2H2JNII8vnOe9SHIYDr2obcHwCMjn60WErEQB3ZBxRTnUucnqOKKQ7Hs6gBsE5oA689OKd5e0mmrwTmnqSIVz6UyRQFHOTT2xzTA+PcetGhSGDgEZpASCPT0p2Ae9A9O9FhdxGBzwOf0p23HJ5JFKqfl6Ubcf4UxDVHJo7Y4FPEeEOO386aA2CRz2oAXZzn9KYQQMjNPCnjnn+dGOOuR6UXARTn6ikIyvXNPQhO2aUEbeB1p3uBFEmW5zUwTnHWlhGW9qc3ynpk0gISp5yOlNzngDBqbfuJ4pigqxPegpDCMkZp2MA4/OnAZJyP8A69L1UdjSYXI9p+tIcAE45FSL1/xphxux39aLAiN35A7Uo5B4/GlK7j9KcqjB70iQTtxzQxO04GaXYM4BxRnqME4p2GkMKnGTSqcL05NNY89OKcMkdRj0p2KHYIIOKCdwxjBFGPlOecd6aB1NACCM5NBUA4/WlViTihlIPT8RQARxZJ7illRR04NOiGAT09qgkc7uRQA4LnJHNBOOoqO2d3RiykHJH4dqf9/60AGetJ0z6U3BLU4KSKEJCICTgZ/Gl6ZB6etPBIGP0pNmRQMaP09TSkHPpT1UZx2pzDjA5NAED9OetIR8uO9SnqM9KQrtJNJoWw0KBTlcqCfWms3y9PypoYnk8CiwbksTbic9acYxyaZGC2TTnJximHUhkIUf1qEfMT7VNIuQfwpnl8n0/nSYWEUcc9PWnA8nFAUgc01hjpijoMcCC2e9O34XPrUa+3X0p+MADtQgEzufjODUgftTVUc+tIx2nrTAdjrjj+tTZAj9xUSvjPGfekZzg460AO3ckU9W4x3pscRK5OKeijJzQAHJ5FMZcZ/lUjHa2M5qOQjk9DQAhfCnHfFRZyxGMilLHv8A560zd19aBbMlJyOn5U5BkUiYRepOadGcE+nrQMCcZoGGHTB9acMKPrTGAJI5oEhBwT2FIetO7AelNbrj0oC4hO7irGips1y2JwSVYCq4yR71c0jI1m2PXhh9OKqInqdaetLjg0H170HkZrQxGE9R+tNAwKc3OaSmhMH+6a53xqP+KO13HUWcxz/wBq6JvuVy/wAQphb+A/ELk4Aspee33COaqn8SKj8SPG/Auqr4T/ZoXWYUUPb/AGiVWIByPPfJI+h/QV53YftDw6zphl1Hw+L2KVR1hDBgeucgivQ4NGaX9lOKwUM7z2bBQvJJZiRge+a4TwP8YNM8L+CdK0XVPDJja0hWBiIsqxXgseOpPP4ntXqw2btfU7IIyU1z4ceLbyKwn8LS2k80iqGgXaQScZGMevNc3+0z4HsfAreBo9JeQC71WJfLd8k4z0J7YIH4+5r061+KvwyvZobiSCKwuY23KzR4KMOR+PB/KvLv2hfiBovjX4mfD61sb4XFlp0xvZpEGVXBHB9xsH59jWi5pOyNISqOTitj7S8P2/2XQ7KHPKxKCPwr5h/bh8BzXWj6N4isoyZLOdRcBQcmPOSc/gf0r1Pwf8fdB167FlDcgSDCorgjcB6Gtr4m29r4w8MS2q4kSaNoyvUjIIPH48VypSpy1OeEZ0ql2j4l8J+ILeFUvbbbLIEwjHJ/z+Nem/D+x8uG71G/i86e8B+VugX2+uP/ANdeUfCLwg0/iXVtAmuHL6PeNHOWTIZQeB16Hp/PpXsGr+ILTQoTCvzsvCovJ9AK1nJt2R11ZOT0OqXT7rWpbSd5jJFaxhYVz0UKQBn0A/pWlYn99xyBxz35rP0e/nvtOtL2Fxb2TQ/6rbkkYOQT6g/561VsNbtoSSZgiliAp44z2rFQvsefVg5HqXh1jsHXmu60p+QPp0ryfwf4rsLu8kt1mDvGoYqM52845/CvR9L1u2eUASAHgYNNxaWxyezktWju7ViIxxzVe8+8antiGgQg5B71BfnaM/hXMtyrWWpmzLnPY1z/AIhIFlKMjOMZHWug5KEn8jXN+Jzss3PqOv51oOOp54x5fI464PXA96wtR2ysQenXOcf57VsswbPzE9f61kXyEnPQD86aDe5peB4WM5LDau7Fez6WR9nA56CvIvBeNzKDyG/KvXdOGLcEjBxQ9iObWxla+m62lHPI4/LrXkOt489lYZDenbrXsOv820mTwRj6145ralbqRRnA6Z7f5xWZrHQxCodOmACBgcVG8ShyFJKdBzT3GM5+uahC7fmGajU1IGi2yMSDgdT600AbmGOMZ61NIcoPQ1GNp4HPapehndPqQBC8xYn5QMcc96nRgqkEZHX/APVSAqVx0PSo9rNnDYHr6CpuNa6IIyHxnpnAz688UiqFb39fbmnbSeWyxHc9qSIb5CCcEkdeneoZrFPqSXDZtwBwue9Z1vgSsOAffpWheMvkmNW3EHOfz/wqlbqSTxwO561KH3On0kfuRx1x9a1VO0EDrVHR1H2NPQ4HI5q/5Zzkn8K0OdO4Ku5y3PNIdhmiDnGGGPrU8aExsSfpUDoHniDYzuU5/Gsmbx2sdlsVoUzzkVDkBumQT19KfbvuXDfeGBk01wQRgDisGWOD/Kc/X61H1GD09KRMgn1pQMgEZJP/ANekA4DfweAO1MdiMlcetOH3cZGRQANhycUEEttPuAy2T3qXO4jHGeP51RtSAzBVwM/41djTJP8AWtLldBhTDFutNYkoTn2/nUu0kEE/lUezIxwAf8aFruCIgzKhyOSfyppYDI6//rqZkO1gD/8AXqCOIkkk5B/Sk9A0EwN5OcYoBAJzg09lCjOM1ATliOMjjAovYkkYk85GKcpHU1CM7znkU7JIAAzmhPcBxYHt+VDID8wHTj3qPPzEDg9uKm38E9CKopEbJtGOtSrH0POP5VGThN3UGntOyxgAbqA1EYAsfXtSOxZgMADFQxszNntUikh/Xvg0rhYcclDnJOMA1DHlJCM5FWCc4PbpTSFweMHr7UPTYEVxIfMI49qV1dsjjHrTSg3Z6Z/+vSkkkbsgA570wv2JDCCoOMkcUwxgEgAAAZ+lSpnGAc55+tEgC+1BJBuAU4GfepYWUjJIGe39KaF3jjtRGhwdwyB2oAouRLcMwJIzTljKgt2+tKYSrsVHXnFSjmPB69aLDTESPI3Z56VGib2PPIOKenyg88DnAp0DL8xAyOtJaj1IbiMKAc+1QuBsOTx+ZFWJsPC/cgjj2qsy7lIpabEpMrO4DFck0sUYGTn3pkow4YD8aVELA569eOnepbAfJKEB5yDx9KrFSIywP9PxqcAurZAOO1NIypBx9KfqgCPJw3OMZqWArJuLHDenrUKblYqASOlSxfITng98UJj20JPM3Erg56Z7HrViJDtJzmq6rvPpU4yjBQTiqQr30JsABT3A/rSuV+8ACajIYgelID8pBzmmVYchMvTpRSJKYQCowOmfWiloSe1kA5/pUPO7jgVKR1JqP1P60yug1uQOtRMMEjvUgPBPpUTOO3WkkCHEAcd6aOvuKUNk9OPWjaQQRzmnsMV8qM9qahLZNOI6Z5HTFKAUXAouLoKQdpFNXoR0pwyB7e9LGMqeMn3oDoIAAcdqa3NPPNMB2gjqelJokMnA449qP4DjqaBls0IDkjimAsLhQc1N1PHH1qtsIJHYVMAcc8UFWADbnv70gbdnjGKXHFNwRwDg0CXmKw4pFHHWndV6496TBAHOaBDGYD2NRrySeQanCZFIsYA7GpAjU8EDrmmlijetPI2g44NKoDKM8+9Ow/MYXJ5HJ9KcAdp7GlaPnjtQGwcdfpQhoayk4wcChBknP50oyCep+tPUY9s96fUNhD0YdQaYFw3NSbTj+lATPPQ+lLULjUAABzijzAzHuPWmuOtLGvYcUwvcf5nBAoeJWGQef5UvlY96Yp2Ic9DRcNhirtyBnn0po4OaeH4x+tHG3PegY043Hv7UoAwMUduaaPl+lArDiCD60DJNPBzjsKGwOlAxQgFIuAfWk8zt196UPjjpQLUCMn+lISTnuKUjv0prHjgZ5oCwz7w96Tb09RSqpGeaVcc5Pfp60tg2JITsBz+tNkGc44PrSDI9hSj5vrRcEyFjg4NNV1IwCCafcJvPQnHWqb7oSXAJx2HpQ+4ItMcmkZc89TQrCRQ3ShmJPB9qYwCY+tO5xnrSZOOeaU7Qp9aAFUg570wj5s9aE5GQOfWhhgZycUCuPXkEHj3FIBgHvQvQnGc0pX6UDJYpMA0L941GvGeakDgdc0ABHJPekAyD3NIzg5PemhqADHOO9MbJYCpSmc9R2qMg7u/FHmKw5EBHtinEgA4PNC9D6jvTMfMcigYBiRSjpSYNKCcdaA3HYyfWmuCDSA7cnmgkt9aAHDIByOKn0tyur2xIOCSD9e1Q8lfU+1SWSn+0bT2kFWtye52TUmSadSDpVmTGEZz3pKVjSU0LcJRlcVyHxRge4+HPiKKNXeR7ORQqDLHII4967CXhTVObDxkMMqeMHkGqho0x3sz5S8J/HuTwb4esvDur6NNPHZoIxIseflHIyPYfyrY1X4yfD3XtF33unp5Z4ZWjwQefYdRXvc2i2LyHNnCc/wCwK+fdd8D6JrPx9m0C4skk0+TTHufs+35Q+VXgdOMn9favSUoSv0OqnKMk2eTXEvwW8TazFbDfaOzYcCRhkHgZOf8APNQ3PwK8Fwa5qlx4a1nzrkQsUtTJvZMdffqcYPr9a7rVv2a/AY1op9iaGcNtyJCeeevIP+frV3wv+zro3hHxvp99p2qTI67t1tIMqykbTg9e/wD+qtozS1TNKdSMJXufIaalLFfytC0hNrOUB3FTkE8j6c/0r6j+C/xWuPE3h54L+Xyr/T4TIQTuM0a9SO/B/Gvnn4l+FLvwH8Qtd0u6jZM3MksBA4ljLZDD8xkfWl8FeK28J+INPu9rOiybZFVsEoQQwz7+hrrqJTjc9qrGNWkmlqaWq+OrfwH8bPFd/FlIdQjScgd3Kn+eOteVeIPixq2s65bfY5WgLXKL68F8HIx3FTfGjVxd+MNVu0K+VvCxsvTHUfzrkfh0ItQ8To7Sc2yiZ16kjOFz+P8AKuaMEtWZQpxjHbU+zPC3jz7J4TGlyYeRN5j2cHk5OT+JrJ0e2v8AxDFdJDbMxg+YqW5C9iDXO+CLS1u7pJby48mFELYH8R6AZ9P/AK1dppPjVLO+ubWyWKCydSrXDjJBHXA/DrzVpKKukcck43sja+GDXNjr13ahmlmMYD5xhRnufbvXpmpX8um7LGCU3Oo3i/u1QZAGeT9OvWvH7PxU815/ZnhyE3N5dbld4oyNpI5Ytg4AznP9a9q+Gng6fw9dJJf3hvL3y1jfeM7B1xn2zWVSXVnFVqWjqdX44+IV58LNC8NHyWuzOPLmRRlmIAJI+hJ/OrOlfHfwn4ltlIvltLjA3W9wdrA/T/D2q14uhSbxx4ARwGUSXLAHpnywAf1NL4x+CXhDxZLJNdaUkVy3JnhJRievOOp+tcXudTl0smbNj4h0vUbUvb38MufRwawfE97Z/wBmSsbqPgHktjj35rgNR/ZmjhjlGkeJL6wznCltw/pXhnx/+F2ufDL4a3+q3XiB9RjSaNSrfK2C23Oe/UcH3x76KEZPRlxjB6I9q3q4Do+9SAQV5HPTn+tUbslgc9/X8apeEpmm8K6TJITue1iJ+u0VauCGyM9O4rNHO7XZ0fgpWjfoHDMCcdc8/wBK9Z0/H2VcEkY715P4MYpJwcqABz1zk163pvzWQHOelD2M07vQzNbwbY+nvXj2vj/SmXOT+nWvYdeC/ZJQMA4rxvWVxdyuGyTwR3HWs+5vHTcxn7g8e1VhnnHI96lnZwN23J6EHriomjznaBzyOfz/AJVnYq9rEDMyk4xtI59Pb+dN34YL6cZ/OpPLbaQe/p+NQ42yAEEd+eppMnlvuIoKPgjIGakSESnIfAA6nvTC5Y424BwBTlJDDnioLjpsI2YyQzAjnB/HtSQqHkDEkd/50yVhvUKpwfxqS2JDMcDA45pMadtxlyCq4xg9c+3+RVW3kzJjdkAird7IzA/LkYx+tVrFRJKqrxyDk0rai13Ov00g2sQPBA5xx3NX84QDqaq2IBjVVwSOOO9XEXaxBGQefpVHOlrYlgwUbOSKpFWNxHksAHGMcd+a0oCVjPqP8az7lDJcxnPRwcD0qGdMVbQ62Nw0YYAk4zzSqwwTnIFRQMURQeeMUoXIz+OPzrlNLDi4bJ79MU1SV4/WnIN0nTgetOkOG46jjigXkNGBkE4JpjBjwDnFSldzD1poQq2McetBQ6AeWM7cE/8A16ckhyTn8ulMYsE9KjBOSO5702xWLaS5J757ijGSc9KhhfBI6+9OE5B9cVSYIeYsPycCm7CuAOe+R3pXk3p0J6D8KIAVzjGB0/Wm9dhbAuMYI/zzVVlCM3GTnirjLuBycGq8q7TjqeuaLBbQjRVyc5J9KCgByODTTlWJGcHinOTsOAM0loCZCV5JJ/DtUyrwW/H60wsT/DzUqg4ORgelNaIQOAVA/GmNkAD1/wDr0TEABf8APemE5QD0/OkO3YFB2lc5PX6Uqrzndz0pEbkjHPFLwB6f5NBRKI855zioZV4IXk1IrH3B9RTJG4zgn2oBEAIVm/KlYnafQ+tPCbs+9N2bM5OaH5E+g21chm3MT2qYvhM9e1VAxIxyDzT0kJjYEkjg012HYnTlwAcetNecLleoyBmlC72HOBt61XKqBjOTTJGsSGz29qQONgByTxUkiKQpBwfamIAoIJ54xSZXQUj5ifyoRAqsCcZ7UgAc5J6d/wA6jlADBgcjPSjoFx0gVM8+9VxIGBI5PTFWJNrruByelVXXAIwTznPFTYkbIjOxOeMYpRwoBOMUu7gkim4zkgHilYAb5EJxxx71XK5kLE8HirEzbuF4NRpkkg4OOQfWmykJtMfzK2R09M1KIzwRwD/OowB/EcYx/OrEchb7pJp6IkVUManaQe2fSrKrnBzketQ4yMMOSfxqYxlEOc00CHNtGFGO1RyfKT35qNixx1AHepFAeP5iT3GKe4Eat5hIyARRTY1KsTn2opWJ5j24sSvT2NNYgrg9fWnHBOR0FNODnPAplpEY/lTNgyfT+VSKu3Jzk0pbOaBEYyM/lindQcflQe3pSjBHpVWKQm3jJ7UgyeB9acAcn0p+0A5GCTUkjlHyDPNR54xUinA4HHpTCvzHGSeuKbQ2xFGRz9KGUAZo24p2Mr3yKQ9CEA7uelKi856+9KQScYx7mljGDjNAdRXXjjg0iEgU9uenFMUYB5zQMAR34NL2/wDrUcmkwT9KCAoByCfSm+nPFLjPTFBSAk9OhFKMgZpdvGehpHHHH1oJGOTz7dKFJBAB59KOlKOobFBSEfOfrTQpJNSAZPt6UpOAecUIEMwfw9aVWOcHFBkLYFPVeeRnFAbgzcVCrHJBJx706UDPAwPakU+h6+tKwWFAxnHNIuQepqRh8v8ASkKDHoadhhufOB09aY+SOB9afn5SelIMMDzQKxEF4pwQnvxTtp3daGyMigY4qNp74qDGSaeSeAOgp/ygg8GgSIwCRwfwpy8A+tKq5wacVJzQFyIA5PGaUEjj9KOQCCSPanBSQfX+VAXAYJJ7Um4ZOeKbtZjgdKd5Y6ck0AyLO8k/hTiRj6Um0BjxgetO4K8DmhgxpYkj0pc/nR25GDTgOORmiwWG5JHPamnBBzyD2qTYSMUGMgfSgZWA2ZxxnmjnipGGDzgUnH1IoAYxIPHNLtJ6jNLJywA9M5oAJ5PNFgAA59aGwOSePSnqM8ZxTJASp5zQJCq2OnpS7sjjrTI1+U54qVQB1oQxCcD604gYyOBTQcg96kC7s9jQBER3BzmnKm1jTtmD/WkJ3ZwetACs1NVN3elBGMHoKcj8mgVh6x4BqNxyTyfepSwANNPzDFAIheRY8buB0p7xsqhiMDr+FYfiaOZprCGFSS0mSy+noTXU30ieRAikEhAGPocUAjPxnOacIyDTkTOPT+lSYOT6UBqRkFSOMVNYkf2laD/bBphPJ9qdaHy9StT1LSAfhVrcHojrzwaCcUjdaUZNWYsjPWgdaUnmhRVE2CT0qm/ORVqduOuMVVfhSTwKqA7N6IouSJBzwTgV4NpEzXv7WeqIRxb6MR+JkH+Br2q71yzgnCvOoII68DvXh3gG7F/+0N491GMZA0+JY3PX7x6fXArtjFqLbRvTi4p+ZDqjy/8ACU6nckvIkU2DkYAPGMHpxiuU+IXxxtPAWt2gnUz6gyZ8uPBKDjG73Irvvij4gsvCfwz1HxDLbmZmkyUA5L4IGfyH+cV+e3iDX7/xN4ol1C9fdNI/VegGcgfhmuujTU3do7aFOM37yPoHxR8StK+JWqRXuqWSyzJH5S7oyCoySPx68+/oKu6F+z3YeIrK21iz1aS2S7lxDEVDAfMQMD1JB/yDXmHhuC6vbV3jt3kaQBQVQknAOAB/ntXr3g3xZqfw58P2Kazbr+5Ils7WQ4YDcTuP4knBHpXVUjJRtA9GrCTjy0D52+NvgS+8GeNtT8P6nsWSFwyTDpJGQCrAdehHXvmuW8I2+jeHnl3XCJcvgeYcE464z0xXT/tOeLb/AMe+N5PE904BKC3EcSkKigjHvknP6eleH723n5ic8e9cyvtLczi5pWnufUnhXSpdZ09Lq3m82IuU+U5wSelekW3wQ1q9RGnvltLZk3N+7yfpnP6/pXzd8DPHs3h27/s64kd7K6+UoTna2TtOfYmvpq6+Pv8AwiVtb6ZqhVJIlx5hAO/P3T9elOTlZWOeftJbHrXhDwjpnwr0G0lhEZvNRcI9y3RcZIA7jOP8a6Dw3rZk8SR2Z5luW3E+n4fhXiMHx2g8Wx2tmAJAZV8sqQCOcce+Ca9o0HS4o/GGl6lE5kjZFA54Bx/kVyyXVnmV4tRszr/F99b23xU8CWJcIyCd8E46xkD89teiXIJyR09q8l+Nfwn13xzrelazoV9BbT2kW0xzZAOSSCCO4yev6VykPxk8X/DlorHxjochQDH2xCGVgOhBBP8AP0rJR5knF6mNuaNke5ztwcEV8y/t3T+T8DZ1HPm3kSEcdMk/0FemaZ+0Z4Q1TYHvEtZJAciQgdPWvE/2yfF2j+Mfg5ejS7yK6NrIszJG2SBzyf8AP0rSnGSkroqlCSlc6fw3Ljw1pOckm1jOMYOcVYmkyrAdfWvK7b9ojwhoWh6fFdzzI4t1Gwrkg46EjPI96xr39qTwlBlkuJVj5DMydD249+g+lZ2d9hOm9T6X8FkPGjZzvwc16zph3WoPQdOa+Svhr+054P1F1h814vlDCSQYBHt75HevqLwR4h07xXoa3umXSXUGdpZDkKfQ+4BFDv1MOXlF8QD/AEWTjjBrxzW2IuG2njJ/ma9i8RjZZS+oH5V41q0m6dicAjtWL3NUrq5kv8xJI4GBn8/8KrLKBkAH6VZkyFAPIyR79TVfb5a5+8emT9aQr9ENJDYHA9qrTSMJBhNx7scYA/OrBQuuKrunzFc9e/as2aJXGyMOBzzxn3zQnBPHPTPr+FB28ccr/Pmk2DknO7gCpE32AOAxxyRxn3p9oT5jFgMf1qM78N82Q3X1zUttuUkAZHTNS9AS3bIr6RnY7cADjjr6c1Dpyt5yEHPzf1ovt6F885qTRAzSjI4yMGluytotnYWa4HPGPTr3q1glgc8dahg5Geh4FTxtjg9elUzJa6liJeHO48jp27/rWfIhGoQHGQJBn6Z6VowhWJHXHeqMjCDUINxPMqgY7+1Q2bJdTqUwWIK8daVhuA2kg/8A16dMCJGGOBRGvGR2rmNARTFnLcCgMPMYjnPehUyTnp+tR9HOOSKCUiaOIsc/jQ6tzyTjtUiNkAk4J9KUFcMD1p2DcrkHAHbP60rLt6Lk+tPDgce+M0kjZPAyaLCGxkbenPc0EDJ9uc/nTUX94T+FS4A3Z6etIrqJFICoyT6YqaNlOOOR6VRiLMSMYHTPtmrMQ2tjJI7VpcOg+U/MQowOtRkbuv8A9enSPuUgdTxmo4lPTPbpRfoHXQaVO/AHTtTSMkgjmp/mUDoR60103ZPQmiwdSF8BgPXn3z/k0p5wMfhUZjDMWJqQDofSi4IrszvKyYJwQKUqVc5GQakddsgJBORnntzwKQsR24o0BdxEX5i3fpT/AK9KZ5vlqoA4P6U47nBOeKNBgpzkAACkwDx3piKVBznj9KevOQRSAjbcvQZ9ajcsVJ7elOlG1guck804bmQcDI/xoEkQxIWYe/UenWnnYCUxz1FPZSCFXgnnPrUMzEsQAT9frQFyWLJjwxwcYqDYAjLjJyKsR4EfPU+tNaTORgnFNiWhAMjnGB/+uoi37zDA49asSYdABwaqvgEjJPv70vIepMj7lK5wT3FRuhyec/XtUsSq4ySRio3wvyjkdee3Wn0DcY3HbP8AWlVQ454PoaXbgAg1DITHk5yT0z60g0I7z5QAD+NV4ZGRQOTmrEcTDJY5JOfSnIFDHvT3EmMaHfnGc4pnllVOM5HrVnOznBIoLBlG05osO5EkW8A4wR7VLGAhIPGeOPWmouwkZznnmpVx0PWi3cknhTcwHXv9KnwCh55HFVI28sDk49fzqVSfLK859utMLXIZXBbHpxxUYyoz61I8a9ec00jDhcfjQKw2LczHAOKKsCP5AQefaigLHs/IyDTSODxT27UxnOcdR61W4/UiIwT6Uue1OIPXsKQkZosA1l3Z9qaqkkc8VITzjFGMDp070WAUY5zS9foKaBk8U4kp1B470IB8ZznvjvSsvUk4piSZzjipN4PoaYJEAOSfypwOKaw5NIFwe+aWo0hGyW6cetOUYNKFIpSuR1wfahjSAdDTSOKkUADPfvTcfN1oYtepGM9Qcimsx7dKkYYz39qQScYxUjQi+9OwBnBoCdaMYzzQJMbgkemKQk5Pen9Ce9MYbiewoKGBsMT2qRD3wTTMDI708Nk/pQLzF3E5IxSMMqRSZIHPelUHB54oJEC7SBUinB5x9KTGMd6a2S3ShFiSLz9f0pi4VvT3pxDDOeaayZHoaBMlEhPvQRgZ6VHHwQMjHrUx+ZT6UBsRK2QR3oz3oUfMOetSeX16mgNyIgkjB6VKE3e2e9AQDk8+9OHIJoGRsu3PHFNwWX3zUjNgdOlNOdlArDVYKOhpQ+44H0poBO3PGKVE2t1zzQMUjJJ7jtRyOp4FSCMEk9aYy4PtQLYBnqO9HLcnrSKRnr+NLjB+uM0DAg+uabggdM5p20kcGm5K8HpQAYPagDPH8qeoy2OTT9gUk9TQAiRnBPpUUj84HUcU95SrADNIFySSKAIWU5+br603B/8A11YYrjkE1CUJBweBQJDCMnntQDg560ibnYqOalWLOO1Axgywz0pDwB6VKU2defao5Bu7YFAEYzk1MCNpHU0wDH5UoXIP8qAHDofenxr17e9MHAxSrkc9qA2JBnNQ/wAR9f51IxJGDSLwTQJdxOhwe470bOvalKbiDT1GR7igZGQTilRT1/T1qTHPtS45JHSgSIpU83GcZHTPamhCTjvVjIKjsaAvWgY1QdppN56U9epH9aaRyT1oF0EJz/h6U+3JN5aEDgTD+tRDg461LaD/AE62PI/eLxVrcGdaetOpG6UZ5NWYsYRlqWjqTTloEQ3A44rl/FGo3VojhEIiCZ3eprqZB19ayfEFkL3TXQrk4x9fWt6LSkrmkGlLU8KNlrWqX7XMzAKHJCqSMLn889O/rVFNP/4RDXtS1aKB0nvYUV2Y9NvA/n29uPXsoZPsuqm0mYlXJbI6qOgzTPGzy2OiOZIlvbZsDIHzDPAOf8969ly6HZduyMXVdNsPiZ4Bv9G1VViJJdeTjOTgj36/rXzhc/s4G11BmlG4MVCrGoAxkAkfz5r1q78RSWMD+RI6synGe3+f89Kxx8ZtOj04rqUTy3kDA5jUkMMnB657c4qY88fhK5akfgOu8MfCKXQ7G2NpY21lbxoB5r/eUDggDHU89+9fMnxNv7yf4l6+jXMkkMJSJUJ4XGc4H68V9Rn4l3HiG30l1QwxzbSsRyDtPQn68cGvmfxjpjH4reKBKSQ0ysoPGBhs/pXTSct5Hp4ByjUvI87u9BHiG8e3ueEkwBkAjd7/AKVUvf2friyuAVtXwwJDryDkDGPb616BZaGbm3vpORKZ4oYMdGO4Zx39a91uY5LWOJVjCEKqnPPIX/63U1y158s9DHGT5azSPlzQPgReM0ax2uMMGdpWxt9B/wDW+tYPx4nmsNWWzuCGuIYwvmDpwCB+gr6bvb+VZ5VkkOQ2FQYGB68dzivmr9pfS5U1i11GIMRNGVPpk55qYT5tBUr7s838FeJbrQ9Yi1OLiVSCF3HaecgEfUV+g/wM8fSeJhoWoRHzLS9bZNEORbz45HqAfT6fj+bOmtI0iInJzgnpn1r64/Zl8St4U0vXbppCYIo45EjLYAk5Ax9eOldDpe0gOphnVPt/4gfGXSfAnk2stwouZBhVPJzznI/Ck8D+MLL4maDFf3KQy2dwHURyKMbgxBB/KvjTWbu41a4vNSu5mvb+5ZmZmbnvgAdMDpx717T8LfC9zrPwE0a3tdTm0yc3Ms4ni7ncw2kHPGSD+A98xLDxhDTczrYNUYJdT1bxD8CvBOtxsX0aBHIPzQ5U8k88H+dfL/7UPwY0n4YfCfWtQ0i5uAtxtikjkYEMMk+nbFdw2v8AxR8Mr9nSSPUfJYr5nmA+YvOMj/GvJPj745+IHxG8EXHhm88NTRo02554lznAIA689e3qKyjSqQlucUac4O7ehreDvgB4UuPDOjardw/a7q5t0meQ8D5hkADHYEDn+ddWPhR4TjT/AJA8EhOOXQEex/StTwLdxv4G0KDOySG2SJoicsCByCPw61rvIAApGMd6423dnnSk02it4X+D3hPVwRcaLESrbcjjGD2+te7fDvwXpfgLRXsdHhMFs8rTGMsWwx64P4CuB8CANvJIJLg5HU4Fet6f81vxgEAUO9rNmale6MzxNltOl7k88+1eL6uFW5k2qE3HOfU17R4h/wCPGUAYGCc147q/Nw3QnP4YrFmsXoY8rA49e5/kKglUmIlMcEBvX61LcOUHyjIyAc96jB3fw4NILpDVjKrncAeOnpVOQeTuJJJz9QK0JUKKhAwOhqm678nkAdazZSd9iFDuXnAFSbSVIyMjuajKN5nX5cU5AwjYjkf/AK6lO4dbAwwpA5PX2OM4qS2DMD2I9PxzTCdiA9fpUkZKQsvQnnPpn/8AVUsrsipf4COWHbIHcnPSpdDYpexZG5epUnB/yKq3p3Mpz1GB6jnpV7Q1Ekyuy/PyM56UIG9LI62FQuceuPwqdV4YnkVBAMAgk5GMHtmrSbkJBBPr7VTM42S3LFtlYywB4x+FUbpi+qWSx9TID+taFsCFJPIOap5Qatbl1AAcYJrFo2hqrs6u7G2Q5OSD2+tD/JBnHAxyKcseHJY5B5x60ssgFu8fY88fjWZepWjYnOTmkZRk+nvT0K7Tihtp57Gpt1JFD/KB3FLg9vpQVC9Mke/40qcHA6GmgHFAVCjBOMmm4J57+lPChWJHORTDhBnoef50+hViNgSQRyaNxOQ3SkDEOeTk9KeSTnPBFSkSMQbST646Uv3cAk045WHPHFQ7yQTkk/yq0NMcrgAZqYkKvXB9agjUHjJOTnnpRISsoUfhx1oWmoKxZjTK8nIqF3wxUcnpUr/KnGQajQZDE8n360MaInjCg4P1pgzgHjFK7EZO3I6c0yViwCgZ75oQIdC+5yh5xT5ItxOOlRRjGWxz0qePJAbqelC10JMu98y1uU342EZU55981Yt5CyE5znn6UzWlLmHPJBzjsfamQkrGDjHbNK1iti2AAvPPvSlsgYOe1NTknnPenKoUHIyKBND1Qsp5ycVCAdnHUGpyQFJByOw75qqXwpI5z60B6FjcN3zcMBke9Uly0zHjGfyqdFaRcsRnp71HHGpDnJ4OPpT2BMkdmSNsKDnt+NQsSwPYcVM3yKRk4HfHvVaQgqPXuaV7iRLcRnAYduOKhEWcMR196sI5ERJH5+lV2bIYj8P1p+Y0wbAYhTgf/roWMuxyeOmPWhQRHnJJqvvYgjoP/r1Nx3JEX9443YFRTL5zgZGE5yPxp+xkGeueeTTeDkjrVaEgw3Y5yPT0qNvkU460bA7ZI6dPY80OTGDk5pAORic/ln0pEAXIAGKcoJXIOPyoiiJIB4Pb071SD0Go+4k1Ltzhsc9KgeMRvwef61LuJAyMn2oAfx0OcdKeH2xHvTCcJnp2pyrvjBJx04oBscGyOhIHtSsAFHGAO9InyqdoJPYetRyuWOD0HagL6DllKk45FFQAkc9KKVwPcCd3ApFGc0obB60EgZzWgBwB703gkdaGJz3FNOf6ZpagOcehwaUcjmmlclTk/wCNLjkjOKYIcgoYjPt3prZXjOKQDcPpQLYGUYyOlOXHrmmFaEGD/jSQLXckbntim8An+VSYBHJqJzk/jQy0CvvQkcjJH496QuM460CPapAppix0PpUkkhPbr7U0kH2xTegGaUrgk5xQAE4Pc0ZBJIFKpBGeuKQcZxxntQAoPU56U0NkE9KUqAPY0Dp6UFajDJ079sigY69hS7fTHFIVODg0bkgehxzTcnHc80qk9+tOVRjOeaSGuw07mHTNPHGfSnbBgHqaOhx2plDQSQewFPVfzpMc/wBakQDaAfyoFqRkZU896aQOx4qRhnPNRrgNjNAaiBRx14pSdo4zTyo7U0LtJHX3o8wuNAwfSpFBI60vRcY5pqnbxnBoQIdn2zTgAQTTMkUqtn0oGIBinbfbNJj5vrSk4A65oAiIOSPQUKvPJp2Mkk0jAY60CuOjI2N6980zqSD1oRCM8gUtAXGheTThzwKXjHNPCjt1oJI8E4Oce1I4wentT24P0pjkFT3oZXQSMkkjp9aVmJ5HWo1BzQJNrHv2oGTIoz60j5AOKYXw2MUhLFT0xQQN3ZbGcmhh8uOaAm0gj86eFz+FACxgKvoalKBVySDTFAJ7/WlkbtQWMYAkkj/PNRMSRjoKcZMHB7+tCkH0oFqNUdak27RSSDjj86YwYgc80EkmMnnHFIB1H8qbk55zT1AGKCtg2nB71IkYFAxj0oXnigY185OKIwSTkYHrTgRg049KBWGlt3pk00FiSMfjQPlYmlXkc0DGtk4p6nqD1NGMZ9fWk2ENnmgSAgBeKYeFJyakYbh71HG2cjvQCFyCeOvvToiUurXk8yr0+vekAx6U+3b/AEiDnP7wfzq1uJ7HWnP4Ug6GlPX0pB0NWZMTnPtSkYpKd29KBEMnFQSncpXtViQ1WcZJq4i1OW1XwtBfXf2lFVJwNuccY9K8w+KEOoEPa6aPtLRlFljjkGQM88Z/H8+uOfcAgZxkcc/jXzP4LupLj44fEuFpHeGAI6gk4B+fOB+A/KvRpSlLR9DqoybWp554o1q5sbdtGj+W7l4aRcFk4PA9znpUlj8PIdB0nR7q5RrnVZ59iwDOFzk5Y8jgDuKb4W0KTxfr93rFxMCPtjskhYfKob0z2AwK6X4mfEey8NWEMem2yXl+kgjZzktG54yBzk9BgV3Ju9kd923oV/EWrRafr2k6VYkXN/dXCCdu6KDyAPpj9e9YPxf8DvF46t9YtctDeAW1xjGFborH9a1fh14WvLG9vfEOsR+frNyRLChOTGOoA+o4/D1ruvEmk2P/AAkFlf3z7NEu2SSdSThZDwAfY8Z+nbmtHPkH7T2cro574d/DGJrtb+cf8SyyysKlSDJKTnf+APWrHibT/I1SRwMRtwOfrg17Xd20T2UUVugEAAKlQMY7e3IrzTx5brZvEMZLZPv7Y/WvJlJzbbPLdaVSq3I8t1XT4xceY5Bz6/Xua81+LtnZ+J9Cl08NGXXADHGAB1H8v0ra+NXi4eGtKeOBlSdkLDd1xznivki6+IeqX0rsZ2wGOOx6nOeK6KUHuenQTeshf+EIvtH1xbQAOCPvLye+AR1zXsfw/lFrZ3OnmF4gZkaUyAqSy9OvbiuG+C+pvqHxP0mPWpCdPuJkEjMcANuXAJ7bun5V9v8AiLwnoNz8FNe1prFLZ47hFs3jYgsQy+/oWBOex9K61X9lJQa3O3626c1HlPGk2ESSJJuOQBjtk8cfiK+jfC+ly6V8LfDGkW7sktyzTZXgqpYsc/XIryfSfFnhaKztJ7PQYJ51A3rIw3Kcdzn9T717j8K/G+n+OUghvEFnOgKLCDwPQA+3t/Kt6sna9tEXi5zlFSaJotHt7COcz5e5Iyu49+vpXI+JvFtlZSvpgjN3ftGMRRLuY56fkB/KvTvGngxwPKtLsrLKCEVjk8A57/rXM3/gqx+HDR6hbWRv7q7jzJPySZe2DkkA8flzzXA6ite54vPqzzXQvBc2g6hc3WoIY57kiRYlPESntjPXOT+PtV2RmM0m7kds1e1HULjU70TTtiV1zInQIc4xVGRSoJBGR3IyDXFe7uzz56s7DwMArDHAOSfT8K9bsDm2B5HHevJfAKlpSz8ZbPHA6+leu2uDbAfT+VEjBGP4hciyk5z/AIc145qT77qdQcBTjivXfE77LB8ZyP5V5JqOwSSkDO41n3LT0sZM2N3PJ6801AJM9QeB+pobCMSRu9KkhG7LbSB/+upY1Z7kMhbceeRjrVeWQIrAnAPfp3NXptuASMg/pWfLFu43A8jjvWb3HHyK+SJCxJx0wKeHzgH6EUkjE5THIGM0RjClcZUd/WpRdhZMSKQe3SpYUIQg9Mdaa685x2p8c2YSp4J7/wA6TNF5FO42y/JgfLgdO/WtLw/bku0gOcEZx0P4VmMg8zJPJrc0RWWMnueBj+tNakTVlodDCAynAx/+upU6ckE1HCVCEZOT1p3lkEdSKLmaXVF2Pi3Yk5+lZVxM41CBlIBVgOe3WtSMHyeRkVl3sIe9hIyCsgOOlZyNoaXTO0J+RM4ztz3qPb5gPPFPP7xcjkkClQFQB39qx6lkQBUgetP8ouRg8U9MNnuRTdxDbe3/ANemitAAIJ3cDtQFwo54pTwSMk5/pTQxIAPAHHNHkGxLINo4PXv6VXJKAhsH3/xq05VY+vPtVaQgrkjnrxQw6EYXcwPpxUwXkndk1CgKkEcinSy7VGTg+1StNyRZziPb1FQvsVQAOfWnGXcpyef88UgIOc8mi5WoI+DTd2DuGCf5U04B4Jz60CQAcdelJdhPuWEmZx8xB9PwpGl8lsnJB7dxURPOOmO9APJ7jvVq40SLIkwKqMDIJqMnBKgYHHvU0KoEGAB/SmSDaAwxQxdxiqckY/AVNbK24gjHtUcEykc5BHH1p9zc/Z48jIOR+NMRn+JJDBHEV5cnGKZZb5ogG6+lMuy16Vd+dpzVm2h4zuwOOlKxZPCNnGMAdDTpXyCp53dqk2bI2c5wKgxv3MOP8mmiBsJKOQRkD170TBWzjGamOTGB1x3qErt5P50vQq4DocZIpu8AMMfe5/nSgBFIz+VMypXHUD8+9PqSLu55GB/OqjMPM/XNTNNwAuc9f51XKc5Oc54BqGh7lp3HlkfxEVXH3MDg1YixkZ+bsfbrUcqAMSPyqmgTIHcqcE49qBGoUkklqWQhj7imgFjknI4oQNEuAIhk8/8A66ryfKOM0+Vg7hQPzoHoaEh2K/mEZGcj1o/1rOGyAP1omkWNyWGRTHnGDtGc1PkCJRIAgUAkjGKWeUhCCDmoIZCeACfXNWFXOCWJA7VVxabEMSEkYyD/ADqYfJweT/8Arp+RkhegxTHb5weRnjmhXESrJlgD0FPaQhOoNVck8BsH8+KkKkxZJxg9qeoInIIAIJ6dvWq8zhcdQR39aaku4HBzg9KVtrEbiMdB29aW4bBuzFkggnFFKUywxwPWiixXzPbmAyQM5oB7Uhb5qAT7CtCQwcE9KCc+/vRnFKEOCaAEA47UpYZ96QjBzQFyTnFAAxHFC53gnp6UoUA4J4oP3iMZxUC6CHnPoaMgLjilH3SB+ZoVMepqkFhN5yTmkDDPvTivHT8aYDgUJjHcEU3+Kjcxx6U5OM5xj+dFgTEYDp17UnYk088nHamMOfWpKsJnAPHWgn0/I0jA8YJApNpK5zigEPIDLnv7fWmnoQTxQPlYc0jAknnIoGI3r0FCDBPXHenhSBSLjB4ziixOw0kc9aF4zjpTmAwOKB9MUCFGQOTkUgBJJ6jtUi4NDZB9KAGkBQSefanI2QaZtBOTzSluDgUFIAMk80bPX60seOCfypzHOcc0BcRRjPcUHHPakxgHnPagccY5FAwPyqaYoyT608nFIBg0AIMg4pTnr0GaXd8x44NJ1XFAmhwIIpc4Pb6Cmqu0UEgk880BqO+8aCB0pucHA70gGDzmquLzHKBk9qCox/WgMAD60E7hS2G9UAAJPcClBHNITgf1FNLjBx1pAiQcZ7/SomAGfakEm0+tDtkcfSgY3eGJ64qPBLYp2MDmlUjmgnYQZDU7Oep/KkbBGRmgMDn2oEOI2r/hSIcg08sCuKamASKCx7HavHFM4Y9+OppWXGKCQDgd6BbEUigc8Ui5IPapdvHIpFIPTnFAXIzkcVIq8Ad6UjcDxTQ2ARzQHQNufWnKBTBJtJBHHTPpT1XI9Pagkf3AzQhyPegDjmnAdfU0FhjPHejB2gClCDOTSEDPWgBCpZTkUxSR6Y9anblcCoDnBOKBIaZPmJ9KVpDj096i3ncQeacPmUCgZIrZwO1ORAMk9+ajT5ePSpN3A9v1oFYa75JFLA5E9vjk+av8xUUjAuadDJtngJ6eYv4c1a3Dodk3ShelDUg6GrMWJTmpAM0rUCIn5qCU81M3X1qGTqKuJBXjOJeenNfLPh6aTRPjZ8XEKgPNDBJGDnnO8D9Wr6idSHHOK+b9Djiuv2tvFMD8g6Ujsh7kOAM+3P8AKu2jZNs6KT5UzmbHw9P4faWx0yxlm88Z8wHADNnODnPHPH0rc0z4U/2U1teayBc3RlV0RRwmTx+I5/8A11j+NP2lvCek+LTp0dvKZ7ScxuB8oDBsHk8dsjn04qnrf7Vek3uEt9OkneNxkbwoB3dASPb/AArpcqj2N+apPRbHo3i6yk0vU7Ca3QmNirPgcKoBJz/KqeosmvWWr6Iy7re4tnltpGOMSY+UA+xx3/pXI2H7QcPjG6GmDSJQZFKhtpKjjjn8c/lW7ok01hfabZzKXWSTKt12g9ifbtW+vKrmtna0jo/gN40Ov+En0q6Vor3Sm+yyK4IJAAwf6f48VH8XrRojYyRkAFvmxwTXG+AZ/sXxz8UR2bAWsgXzAvI3+/PbP6mvRfiJb/a9KikK7jGCeeTz3rgkrTPPelU/Pr9prWruTW/LIkMAcxFgMhR2HSvC7K3kdiFjLhmABHXrX2p8Q/hIviTUZJvPDo2D5ZTGfqc1yukfByytLmWGO33Sou87VB9f/r12Rmj1qVRJWZ5V8PfD4s/tOoXqskESlueDnsPxzXb/AA2+JF7N8R/CmltqEsmjG+VWtZXLRZYFQ2055wzDPv14pPitZr4V8GrHb4BupUjIHGME5z9cV5n4DaRfG/hwry7ahbqp9Pm65/Ot1BSsztupQcrbHuvxGs5PB/xa1vTrdZDFPceauVxhSMgDtxnA+grrvBOpyaBqtlqNsWLwScqSSCCRkH64617H8VvgofiBbnWIj5V1b3G0TKuWZQBx/n3rzKz+F/iPS5GSQI1uDkyxZ3Yz06dT6/WuqE4zjY6qeIpVaLjN6n1prd1aSTwaoHG+CPecch1YEAfjkdKo3jTL4c8u+G5oFMi5xkA9Afp0rC+Feqteajp9jckknTijq4zko6gc+uCau/Effb/bJgGVwWjYN/q5IinAx3IbOOnfrXiVVyy5ex81PRtHA+INGTTtRM8EpkinXzOedvsKxTnJzwfTuRViG8nk0+2jmZiqIAhJzxj1/rVdxwOcMenr1rBHFJ7nceAIfmJIPIB+nWvT4hthHXFcF4FgBhjfGOBx716CxBTscDpVSMUvM5rxOdljKAc5B+nSvIL1g8rknJ45H88V6z4vk22b+h7/AIV5NekCVmzuA7+orJmyWjM8quSCwBHT0q9bKPKORuB79ziqR2iXcRgngH+VaFswERA475pCSZTvVEblTz/n/wCtWbPsIyCCcZx7ZrUunKkkgEDj8/8A9dZcxLSZ4OBjrgdazepsklsQINw+8D16fjT1DFSq9R3pjliSFGD09R3pYWK5HQ9s9zml0Kt1JGIYj14GPpUqhRGRnAPUDr9aiaMMBsbnuDU7YWMEnLAdScetZvUI7GbKvlysBkj3NdHpKYt4uMA4bP8AjXNyMTIRt3HoPz4rrNKYiKMEYGO1UlYUmmrGtEoLDscd6lA2nOc+1RIO+MjsBUpyV64I7U2YxXYsxMPLOev86zLwCOWN2ySHGB/jWnF8sXQ54rKvziUHg4I61kzeK0O0hG6NSOhAP6VJzk54PFRaaPLtoiSTlc5PWnyAyO3OO/5VkaXHuEQZzyapu26cjJNTbeM8n6dqYEHmFuSTSZOw4sVQNyT0xSKiuzZJycU/76sMAe/pT41+XcFFUgIZCI+pyKMKcEZB/nTbn5QG6c9Kbxu3E8e1HUroOckcgZHtTZsFRxkmrXljyzjBFVbkbEU8gcA0WJI9mSRjnrTxHhR6GlQA5Oc9s1GDmXbuJGamw9xzBcHOM+tU2kVMFfmJJBz2rQKKFIPOOM1WkiC4ORkc0ND6AsZkAOcd6fGNq5K5HSlU7Izk5yMYp8ahoQoPPTJ/GqRIxZBg4x0pjjcCAaSJCQQxwRx+tK3BC5z7UalISFfnBPIH/wBepdQjHkKT1Y4zTNwGAvUc/Wn3chlSJffNHcNkZ6RbUIyQRjirVkp2kEYHrTTFhyuRle1TBivA4PTihBuEh2sUXLd/amqpAOOfaiTcoB7mljkPl5B60IOg3zuCO3TFMdwDgjinou5uOoyfxpsqHcB39KaJGu4WMgjBPANQqAvB6j0qQgMx9u9M2FiWBJ7f41Vg12JFwuON3HeoJAuD6f8A16ljy5JP600x7lwOp7GpsLcYmFQ9M9fpUUp25xyDUgAVivcVGQwY4BOaB+RH5ZJGak42jp/nNNdirEEdMcVHy2dvOP8A9VK1tRp30FQZYnt39KaSykkce4+tGCM80iZyfmyPemhEbxhwdwyTyPrTTHgEjB7Y/GpMbVOSSahIJJ55zSaKRJGMggAg+v41LAgl3KTjHGPUc1WilBY5J44+vNWIgEbcBk9aEyXqS+QVVivI4NQOS+RkYFWDKTGV6e9UwWWQjqMjmmBMFwOgzUxdTgHsOlOmiQW6MpyWwMetU03B8bT35PSgz2JFQB3OAAeaEB8wccZx+FDLyMkdaep5PAPvSRoPdtj4GM9+tFICpPNFFwPZ3HORRuwDmhsgjrQvzdaYW6iqM808E9O1R5KUCQMvHUVXQCTODjoT6UZ68ZqPBJHGfenAnHuOOaYtBcDBpAwHrk07lsdqjb7xoGSZznuKbuOfahRweelGQx9DQJDwTtPSmbOakXvzSMpYE0rBYZtwDSBuSCKVvl69qYDlien0obBD2Jx0ph3EU/ORxxikYkgVJegwDueTSgfhS/nS7fl7VXQENIxk/hilUYXjrTTjcO9OUD15qSQyTxS7Qo/Cnfdb+tDHNVYfkRFs96B0pT8xwKUrj8aTYgAzS4OBzSZH5004I68inYrqOyFXignK4x0pOWGCOlKOOakNAxhacDx3pCRtx3pQR19arYS11EHJ9MUq/Lk0DkmlPI9vQUaD1EBBo3dcdxSZOCOwpIycnPIqRiOOOKbuKZz16ZqYkNnA/OmMowc0CuMaUhPekjOM5pxx+FAXC9aA0GoSSc07JB4oByfajHJoJHcjmjkt7e9KpCgD+dKnzZ/nQWB9+1Nf7pHenSHaarSOWJ5xQKwisRwelOVywI61GWwfX3p6DODQMcRnvTS20+1SHhc00bSSO/60CQhf8qFTPP50hXk44pVO2gYMxB4pQ2Wye1IQCAeacp+tAkHmDPoKGfjgfnTXHp0pduRx+VAw8z5en+eabuGTS47HtSY9+tAbCrKTxjmnbgCAajUc04qepOaAGum7JA4pQ5QeuKejDp0psiHPr7UCQ5Jc5qVT+dRRx5BqQKFB5NAyTIx703IxxUSsee3SlHPXpQKxLnKZz+FMd8KaX7o9qryE9D0zQFhnVjjkUrc9OvpRgYpVGAMUDHKc8d6cT8pGc00cnFDDkAdKAGjB78ep+tH8UXGT5iYPvkUmOSDyKdGv7yNicASKcevNWtyXodq1A/yaUjNJ261ZkxCOcUrdKbQeKBDG6VXfrVhulV5Tg5rSImQYBbmvl/TZ2g/a38TyJwV0tEb8WyP5Yr6baTbKB6nFfOvhnTft/wC1P47l42R2MUbDqcnkfyrqp6XuaU9meOfB/wCFumeMfi94+vdUgW5+yXxSNHAI5yTx/L8fevff+FZeFYnQrolp8pBJaNf0rwfUdM8c+B/iZ4n1PwzpE1xHezFShDBSeMsMfTNVb27+NmqqQNN8oschhKvHXsfT/GuqSbejLcW/tH0za+H9GtiRDYwxE/LkKOme1cF441fT9A8QnTbSTzb5odyxJywxnn6e/vXjlr4V+Ostwym+gKryE4Gevv8A5zXO6pF46PxZ0/QdTgFt4jvofMglMg2zKMhcHPQ7SOvY5FVTVrts1p2i7tnv3wi8HXPh6e71C7+a4vHMmSckA9AT7f5NeoeIIftehyDgFVJP5GvmW58JfGbTXLpcGcJ8u2Irx6d/51HqvjL45WFj9mi0uB2EeMyFdx64PQjp/nFYSjzO6Zg4Xnz3O0ussrOQAp5H0rLtdOAv5biNtrvHtPoev+NfNfjLUfiHpVrFd6409gJ5ljxGwC5LY7fWvp7Qn3aXbSEhyIUHvkjk5pcrjqac3IeB/tH6NdQaCViy7RushUdSM9vwFecfBjSJNf8AiP4atofmeG9jmk6cKDk8n0Ar6U+Lehrq+hmY5KFfLYj17ZH9a8i+EPhyXQb3UNQs/Me5RGUMEyUA5Yg/h+lelSneB2xqvkcbn6OeCZRqnw6M0Ugdnnl+Yc9JSP6Vl6hp0DeHpbrbmdG3ylDyBk5yPp2qt+zUrS/BbTVk5LPMeuScyvWnePHpOm3FmNxMrMGJbJ54HP8Anr9a4qTfO0u5yQfvWMzQtLsnC6hatumYbY5FbBB745qbU5o9WtobTU0AuUnwd3AkUdCPb2+vrWR4diOiwx2jZDQv5kZY455/nTviVexjwzLrlkHM2m3MVy8atglQcMD+BP5VpVje5VSLbZyPjC3hsdcniVFRE5AXgAY/+t/OsCKdbiITxkPEfuspyD9D36cVU/aM8SQ6P4N1jXYJxElzZgxTDAPzKQv4nI/zmvNP2YvGs3i74aMtxIZZ9OuHg3u2WOGOM/TPf2rhSdjicbRufVngNSLWH1x09/8AJruHGYxzke9cL4GlC2Nu244KAgn6Cu5L7kHPFNmC8jk/GLgWLnJx0rymd1LvjpnFeoeNVzZSBTg5Bryq4k2Stg5OcnHIrN6mi2sViQzkNyPb1zWlap+6zngd6zVUFskkknP4VvWkYij3H5h71IR00Zi6iqo6jIO7j9DWa0aujjOc4FamqgtMDt4Bzx27VnBVQHjJPU1k9C4bFGVm6KcE/p/nFSqxjO5wAcDPei6O1xgYP6EUJh4yCN2Rg+nektS1rpcm8wADAAH5065mDKQEyR3/ADpsUYk6cHge3+eKLrbgk4wSOnX/APVUsqOhUILumFJ6DArq7NCkaAHAGK5m0ObpAQcE44GfpXVWw3rnBB4wKq1zOSSdzRiYhecmnklce9MgHIB9uKnKgEHAxmgyTtcnH+pORyKxtSbzFZeMk8D1PNbZG2Ibsnjqaw9RbMhGcA9DWcjem7rU7LT5C1lFxyVH4YFWdxxjHPTP41naB/yD4gzEnaOT64q+RlTzgCsrGqQ0grnA5GOTTd3UY696UkMuRkg1G2ecdqQMcQVOCTVhXEca5OR0qBssq5zik3FY+eBRtqSPugJG4ORVdVJYjsO9OLnbjORSRliC2TjpgUXuPYtx/Ih75OahvCJYig4zzxTvOAQDrVeTG8nvTY0RxNtBUd6cBg5xz04qORhDIQBz1xT8kpuHHvSBEobhiecVCFEsgLcLjt61IGymP1/OmlgiHA+b1/Oi2pJECS7jkrnAB61OBtAIzgVCTyT1NSRMTgetNaMqw9YtyFt2O+KjRxuJxk9KnBCxsDwemKgQ45xg09gQqKG56HrilkZSTjsRTC24EelMOCeTgdKkLDgRknGST1qVo2JGOCfSmRxlDxke9PibdIVJzim9dgQXo2xIep6f/XqrGPlAJx9KsXPzkZJIHP41XdiBtVdxPPPSnYkki4Ukn8aDlnJ/I01eAAeD1Ip0YB78UAN2AqR0pgIjXG3Ge4qQr789KjZsZXuKLgPLDB20xQSMng+n50B8KcYz6UjO2QQMigNhqoFck9O350bgc9j/APXpJ2GQepxnFIcyRhxwf507WASRA2cHnHeq4UiNiBj1q0oLKMjA96gmI2ld2D1560WuK5Ao81Mn6Ypyx4zzSBNmBkkmkdhEOpx7/jS2K3GyyBfcj+dVzLubcvA6fj/nNPkKuDjgnmm7lVcAcDnNTuNDooQwLdRkf1q2kYIPb3NVIZPMAxyM/wCP+FXtu2I/NzxxTQMhACjk8VFKVyCuDkde/Wp5QBGCTj69+1Z73fllu/0p7C3LHmsPlzlR2qdZPNUcZxx9azlkMynbgHHT8at2zlVAIxQQWZIwsYZec8/SkjXBz0z2pFYjI6E9qHc7QOwxQNCE/viBjdiimhwZS54PSiiwz28gEHHJFM57dKXI25o4+lWJgBwQc5ppUZ4HHtUvABPHNNDAZGM5oC4gOEHcntTQdpOcUA4607sfel1GJlifb3pOeeoFKD144p2Tn2phcQZyfT9aAMscc+9HfnNGCG46elAmPjGFOTTyVVDzUWNx6nikk4GemOKWwyJ5NzHPQdqRMv2NCpnrjNPQFQMdaNxLQXkgYGfek5yM0/kCmN/nFGo/QcDz6AcUgYknPSmnOe31ped1MBpUbic08Ahs54oA2g96Unp6VLQ79ALZ5ziggkHJoADH+tK2F6cVROoxV2g85pQeuaAxJx/OmsCT/Qd6WwwPB9vWnKARg/XNNYH8KVcgHB+lMXmP4BxSA45680wKSOufen4wOcYpIbAjPSk2/MKVe9OUChjiKq5B5o/hIFOUcn06018c+1SURrwxz1oyQop3QH1pvUelVcnYduxjsKax3fSkIJyOc0oXAI6mjYnUZt5HFOcEjrin4zg9qCOPSpLQxBxjPNLgjPrSKu3Hc05T24yKCSNlIbPPpUqfL1pSQF/rSKRn19qCrDZQWHFQooAPrVhjgnNRjlie1AyF15zjg1KiZGc0knJ460qdOePpQG47Ydp7UxVxkipGI2nuahz849KCBw5zR9adxj0o4HfrQVYYQAeOopUPGT3pD8wIpB1oC45icEDHPejaVGc0hOFPWjduGP1oDoMPT+tKGAyOtOQ4BB596YVJJOKBgoKt1p+6kTlT6+tKVyOv4UC0Ext6frTg/OOPwpoXg5J5p2cA9aB7ihuTg/hSljjrn3poAxT0jyBzQKwijr2py9eaGzu6YoX5gPSgEEpPH+cVCqnrmpZBg8U0jINFg1ECqc03AyTnIpwTng8Upj4JFAWGrwTihfuZNC5T2FKGOfY/pQMHGQAKikJQoBz8yn9anP6UyRtgDdQGU59ORVLVkPZnZ/w0Dp6YpB9ylI61oZsB1NNIpefwoIxQIjbioJOB71OwxUEgxWkTNlERM1wvpnrXzRqvjm0+GHx68XarqEMhsr2FIt6jIDp0BPqcn/61fT2CGBHUd64/Vvhp4b1rWZtRvdMinupcF2fJDHHcdK6Kckn7xpCSinc8E1j9qzR43EVjps8jk4Mnl7gOuK8v8U/tL+Lb24kXRNHku0U8AQkE+h7cV9dHwD4c0tpfsujWsJwT8kSgfyrjPEdhZwSFEtYYgDnKRqDz2rfmh0RXMlsj5Zs/jp8WmkMn/CO+SDz+8Vs9CcDrzx/nmtDw7a+P/HH7Q3gjxVrWgzQ2tmPs7ToCVVTuIJHOBgtzn0x6V7y0IzhVUL6EDGPpivTPCMiTafEuEIUABgOf8e1DkraImNXmdkRzJ519LChwepH0HNcb4luWtppEHBXhiRk1806h+0B8Rk+K3iPS9FU6l9lvJYo7bAAUZIweR0wDz61z3i34y/ETT7kza3bpp0l9NHFHCFyGJODjnqeM/j71Kgyo03u2a/7TcbXGg6Bbx7TNcavAcZwcbuf0r1bSoNtjEqjblV6fTp+leOfGqSfVPiP8OtM37szJLIAO4U5OPxz+Ve4rGIhtUH5RjmhvRImbtoirf2cF/YyW08Pmo4OcnGewBHoKXw94QsvCPw81541AkW0k3Stwxycjn8f881KNylvl3HoAOprU8WyC1+EOvy5wTCsYz1yWxj8auF72TCnO8krnonwb8TWHhHwL4Y0S6l23FzafaI8j7wY7uB143elW76SXWdVnRSSqTAg9PlBB/oa4Dw5oYvPib4Zgmc40nw1HIFHTcPk5H/As/hXp1vFDpmmz3dxIFCqS8h6Dgk11QUY+8t2d8Uoai6BpA8XaJdXSERXMF9JHG3PKgDg/meRXEeMLr+xZL3S9Tj+zWt9C8EjMTtbI4YH6Z4Nd58EdYtNT8N6l9kl85Ir6QM3rnBH6Yrgv2zFkt/hRLfw5DwXCvuxyPlYD+lcqqNVHFmUZP2vKfJf7VXjSO6+Gmg+H94lK4SdR0kRCcZB7HAOP8Kyv2YPFGleCPAurtqd4ltHNdmRFJGeccAeucV4L4p1671hInuZ3ncABS3PB4P8AKs/TL6RLuJRI21TgJnjBPpn171UYp6M7XhVONj9XfhX4r0vxNpiNY3UcxAB2B8kDjHf9K9LLExn0A7dDX50/CnxfeaJbm40+dreYYYSL3x1BH4A19u/CHx5ceP8A4f2Gq3MBguWLRSBhjeVJywHHXGfrmpq03Td+h5FfDOj1L/jFv9CJ4P4euRXlD7FJReCrEAAYHU16p40Qw6fkLk5/Q15VPy288nkf/Xrke5ENYDFIDDj2retfmtBjJwOtc9yzoq8kEH8K6myjVbUsTjA560id9znNTOJTuyAeKzQSQew4GfzrR1edTIyAbyOw9Oaz9hEYJOB/+us3ubR7FSd0jHzEsTwMdM02P5Rg5zx/OiQfNjuT/jUkaep59qhdi7X1JmG99u8LgZHemTZ2uScgULuwxzxxyfxpruSp5yDx/Ojcm7WlyXRxmXPof8810tvwoxnH8utYWjxBFJ7cHn0rftmDcH6fXrTRlJ3vcu243EkjA6fzqcg57mo4uhAAA9e9S7TknODxQRsWw2+DHfHesC/+WcAgMpyOK3csUzjn3rE1QjzQcZGckVnI6Ka0udJ4ebGlQgkkrxnuccc1ot82cHAPWqWhSJJpiEZBHYVdJwD71kzVD1A27SBx3qBzulKqeBxTs4cL603AWTvjvRoMc7leOx71G3zRFsZ5zjtUz4Ix+tNeMeWQMYxyOmaGhakAJBPoRipNu1ODk8ZpQoA6DB55pA2VIHHbNShjJN2eeg5p4K/exnHBx1oYfJ8xzjj9ajLbSeM+/eq0FYbcfMQVOPY0RZKlScf4075TjIyBTWA3dAQKExeQuXUHgY4/rSH5gCO2eBRv3PtJ5x0oU44pbjtrcbkspIGO1Cuw4HHvUigAEZJz2qORgoOM5qg3HLkknOTx/WpDHlRgdeahjYMxByAMU/exUgHgH86SDUcU2oeeuKhZ8ZUjPTFSEBjj/IqNkUZOckUMEWoH3AkjpxjHSq6syyHn2oRyDk+uRTATvcnuf60XCw9yOS3A9fWog5YkjkHj8KsDO0gtwe1MMYBPQH2pghgPB49sinQgFDkcj1oA3A7fzpcjaAOc0IkYmVLDqD3pHQM2f19KWQ4xg9ex7UIDwSSSaAIcbX6nHpSn2Oe3vSzHgAE546fWnADHIyB+dAtdURnlic4qIEqSO1SoTkg8jtURjJY4yf6U9w0ROpGDk89cVSmyW5HPrV102oOpOP8APNVI48g7uB60iURLI287unqaSVCyHHfpTBEyl8tketWIXVYSDntx+dFi0UEBGAecdR2pUTf1OOpx7VM5AcknI6YpA2QcYP1oAW3wmRjAzmpXu49rqSA4xx+dVmXCbugHHvUXlllJzk0tQJVkMzHqB71UnjJYjaAPUdM0+AuHIP8A9bvVhYxg55x2/OnuD0EgtIxCnJ3jnIq4IgoDZ74pLeMhCSePQUO+VIJIHFAb6hJ8wLEg44ppyoCtwfzzT5DwoPOOQPz61HLiTnoeBQQu5CF2Sbt+M+n40U/qCM9O1FFjW57gEHrxTgB1P5UY+Y+gpygD1qyEMznI6CmlsZFTYyc4pjIM5oGNx7c0DPPapFAIJoyOmPxpIVxhIH4Uu/FCkA569qd2J9aYXGkbgR0I9aYMrnPJqUHCk/oajxvOc4FBKAZJ60SrwOKeqgMMD8aSbHlkDjNBV+xCF7569qccnpkUxQR3qVG59R70BsCnCHPJpMbh6YpT3oGM0AmNCZNLjB96UjGecfWmkdM80uo1qIxyOCaQZNPG3pjimoxAI7UmwEzjJ6mnx4nx2pki7wQOD7UQnywBzn3poGOkADcfypRjpSO+9jSdCTQwW4rdKbuBHHbinMcjFMj4JyOR696Og/QlztUCh8FMc464qPcS2eueKcQWXNGolYVRkD+VSBdo96Yi8c8GnsxwaGUhSQAR6VETg0pJpjHseDUjJAQeegFIe1IpzwO1G8nmgXQUEN06g0Dge9Ip25JOaTd0PbpQMfyPoaCcqRTWBxSKcn0zTvcSFY4A5zikwQT7UpXtihQScfypEhnOM8DNBGM4zikA5OcgUfczz+NVoVqI2SQaZvK5xUgO4EdaMcEHmpBEAbJPXNKmd3tT9oU9eaN+DmgLj9pINR7eSepqRXBB7VHnLEDkUBuIevoaaTkAU4qeT+tPG1VyeaAQ1YwATkmlAAJHXFKWDDgYqNFwSaAYBtxxinbeoxxTguBk8mndfqOaqwaCKOD/ADpGHUdqPMGCO9JvGPepDoIq9R+tOC9eaauck5zSbyueM0CSJFQAml2gUA8GkB/OgaHOvBNH3elNyT1oY4HTP1oGDfN06ikViOMGjdwOx6UgJYc4yf1oEgydx9BRuBJppJ54yBSrlj049aA1HqARmgZwc0nQjmg8tQMaWP4Uqt8x44pdoH4cUojPpxQJsTIwaZIu4AHkbh+WRRIwV8ZqPdn5jnCkHHTnNVEiSsdsn3V+lKDxTVPyKfanAYrQhjaUj8qX3oPQ0CI3qFzjJqZjxUEnrVxM2QP0JqnKuMmrzfdNU5hkH3reJL8zD1VWMcnYnjNeb+JV3yEkDP8AhkV6TqhJiOMkc/pXnHiE5dsDkVewzn4BvmXPBGPpXeeEUEcYVegQn615/G+x+DzXa6NqC2egahcsMmC3eQDv90/zxVboiCvM+avgzbwzfGL4pamEjKvqRSMsoJBGQSPY1yP7Uzpd+NfANuGAVr4lkU9xkjP1wa1Phtp2sXfwf1zX9MV31vU9UkYFMZwCR1+oJ/pXnkngPx14i+I+hapr9mTbWNxu5l3BVwe349PrzzV21udyte50PiWRr79p/wAMWysdtpYGQ459AMj6D9RXvDBTI/OT254NeD6Ap1f9pvxBeBsmxsFiAbtuOePp/Wvdkw20HBI5ytKXQ5aj6E1nEWmUHqcY/p/WtL4mQLH8LJEA4e5ijI+rVX0iMSXKtk8H/wCtWh8UgzeG/DVmhIFzrFsjY7/Px+uPyrSGjRFFXqJljwtL5Pxj8ZOckWWl2tvGueAGyT+o/T1reu7m68Yxz6NYIVRIi1xIeVA5wM++Kx/DWmNffEz4lywAtKsNmqjOASA9eueHPDNt4X8P37A75XhZ5ZT3O09vbmtp1VFeZ6Mqii7HJfs86Q+k+DNRlZSDdX0jDpjaoCjH/fJqL9pXSRrfwW8RxMNxjhMmOpwOT+ma6T4QxCP4eacB0Z5m/wDIjVoeO9LGr+EdVsywUT27x5PP3gRXG377ZzKTVa5+KN9lQ4AJaL5SD7ZBqpprbp1IAPYY4yef8BXR/EXRDoHinVdPaIxP9odWDcAEE/4dq5K2aRZYkRNw3dfQV1x3uj6FVEkrM+o/2edA/wCE3nXQVCpd3KFmJOdiAHccf8BP+Nfcfhuaw8P6TYabYKVtLICJgeDjux9+9fmh8D/ixqXwu+Imka3ZRpdJGXimgc48yNgAwB/z298/o94G1XTfidbWGt6S/laddBmmhIwyuM5U/l1+naoqtt+8eNiZObdzp/Hq50VipyOCO/FeOsSxc5JBPGa9g8fRC20dzuynr6eleOGRdgIPA/lXEca0Wg6FQZAec8DP+fpXUWmVtyFJycHmuZtyjyoQSRjJB9cmukt3K2nHJwPapZktTm9WVTM4wDu5P5ms+TCxktyvoa0dSOXfg8cY/Osudh5JJyQeg7flWTNovUqPln56jnjsBUyNxk5z0warsx4LZBPQmrCPvAHUdfypWNeaysSRgyEjgjjr+NJKVVCqkAnjnqKcoyQEOD1wfTNRuQGJI3H+vP8AhSWhk3fY19LGyEYHzY+lalvkv0I59aoWALRKQmPlB/xrUtYwrEAcHnI7VVxJrZl23VsDJI/yanVgFPIyO5qOEcnPSpQFYDqT6UiO5MgJiGTg461j6hECTknI9frWweISACc9xWLfBlkJOQB09axkdEHpY6bwyMaUozn5iPTHNaDqQTg4PrWb4XkMmlITjKsw/WtJTvYnoBxj1qLGvQVU3AFxk04w5bI4HpUkYDAU4sD0AIp2FexUIJJHI+lKFU5JOSOKlaTnIxzURYbvQ9TRsG4hi5JzgelQbgxIx07+tWRyp9fWomOUz0+lA0RZOCO1NGQTxx609VyGOTkUqDgHk1INkatyeDnFG7GScAHtRKWVi2QAajRfMYjPT1oGKF+bO7jHanggoOaGXZgdR6jtRnZj5c49KaExyAnI6E1HJ8oO4Ejp71IjYYluoqN2LEnOfrTBAkYOcnI9DUjNsJVBkdP50bCMY5yM0mDnHb9e9BISEhlwMjHPPTmkY5zjAHTHelHQ55HNV8lu4A9fxNDBEkROeeMe9PBDA57GmquzJPOac0eFBoRVxkoOODimMH3bsk56/X/CnN94DrTo2+YkgD+ZoJuMSTaxByDSMeBjPH61FEuWYkEA1MRiI+h4pICKRyFLEE4OM1IjbwD0+vehV8pgxB549qbKAso2ZOeRTAGjIJ6kU5VBVsdMYzQrFgQTg9j3p0cZERz19aAAICMjtTY3BIHc5NWYkULgmql2vlgyJ/8Ar609g33Jn+ZAD97pgdqoyqUL45/rS2rSSRlycg/lS3DCGDcOCO5pEp20KrSALk8Z/nUDTkAlf/10jyiQbg2fpSIxkX07Z7GixQj3sLqAOW78EYNNimyx3dOnNQ3EZCh1XgHBx0qSLeYySOaAfclaXIwTwKYXy55A5xim7C+Dux7DoalQKGOefelqAyRQoDgnB4wakikQwjqTnvUjIJIzkZ44FQrjJCkDHbuKYmrlyJsL1welOZSw7Aj0qFGIyOtSQOcvkHHY0E2aWo1m554oABPXmmysN4A5z1/OmiQbsg5x/OgXQWSPaT6+tFIzspGeMjIooHc90ztJpGPHFOKj1/Kjy8jGarUtCL06800lsnPQVIsfNEibQT2pgRbsn0H1p+Nw681ArjdjgipRyOOlBFxVHP14qQgAHpUanCnvTsnHekgYEDHtTcc8cYp49D0FIR19PWmLQRSOffgUOBg5pB0Pam8nPpQaDAATwSc04Kdp7UgQ5Jp4449e1AtxgBGaVV4J6U9lwDTQhA5oDUMgjrgCmbQGLDjtUgPb9ajAIZwenb6UAmBHNAUgn1p2Bt45NAGQaB3uIq4zRt/Onk0gHXPQUtQbsMCdccn1p2zIIOee9OUAmn/wmmBCI+PpTHzn1qUuFPJ49Kic71O080C6DY+pFTIeKbEvQnrTifYelA15jkHy5zim4OCecelEfGTxipkAP0qB+hWA5NPIz17UyZSkxC5I60KScgmgaFxuxigLjjvSp1AHpinsmByeaAQBQwPakKgDilUjaeeaN2VPXigLjWI8onHI4oQbRmo2J24bgHnJ708NhevNAx2eDzzSBdvOc1HnnipkBwCelVYm+o3knpSjkYP0pXbaRjkUzGeTUjWqEKhWOOKaW+bGSae2OaaR04/GgkYAzNgdBzTipGenPapIwQh9+9Nfpj8aCtiFgxGM80qHafWnHGMdT600ccdcUBuISS3Gee1OXIXnOKcqj/63pSvwvpQg1EIAU0xWy2O1OQ8EUnl8g5yPSgLDg2CcHOKFPJzx71Huwx9KcDnjvQGo3y9zE9/el2k9BjNKOM4pwbd0oJGhSoxTS2cCnSZIzmo0zntgUFdCYHjnikU8mlUZFGQMmgkcpxwc/WmOePelBOc9KQnryST2oLFYKQO/+NOAyBjoO9RFuKchO2gAHDHvT1HWmr0pwPHrQAEAfh3pvBYetSYyKhj+W6y3Kj1/SgVyYoEUE04yBF6E/So2bf0qMNgHqaaZJDIxZyelSJhlIPbBoUDv/wDqpSw2kc59u9UhM7CPmJD/ALIp7dKjg4gjGf4RUmM+9WQw6rSZ4xSUUC8xrd6hfoalbio35q0ZshI4IqpMDzVth1FVZupraJDMDVclXzwOleca4mZnOT6ex969F1cZhcDIPbNeda0xEzg/TFaAtjmIyRMfY/TiusaEr4H1NuoeFl98EHNczECLnoCMgk16Po1tFf6N5DgOj4yD0PtiqTtqxRladz44+H/xbi+G/hW70O9sS8MF08kLq4ztZiTkev0PeqXiT9pC2jxLYaZLPIxBMTjaOp6Hr+VfTutfC7wy+rGaXSoHcZIYqCASSeAeO5P51yGt+AtBt7wqmnRFQMAYyB/nFaOUW7nV7SLZ84/AKa98S/E3xl4hmgaJL0Rgc5C4yQCfYA//AK6+h4Y9pYdhxkHimW2k2ulE/ZbWODdw2xcZGMjJqwq4yeh64rNtM53K5e0FFS5GWIIP4Vf8eZvPEPw/0vOd+prc5HJwg3dPfH9ao6Ud10u3ILEDH6VX+Iuv/wDCMfEzwheSxPLaWsfmTbFJKghkBH0znH171rTV3oa0Veodz8HZPtfxJ+I0oOQJbePj28z/AOvXrGryi38N6qw/gtZWx6/Ka8H+BPjHSbbx14/hnvBDLcXkTJ5vAbCktg9OCwz+Fe4a7cRT+FNXaKRZFNnKflIOflPeoqp8+pdVfvNDM+EiFfhzpGcElXb85GP9asfEGa4tvDZ+yLlpJArnbkhcE5/MAfjTfhNhvhzozLyCj/n5jf1rR8SMgsXV+QeOenORWF7yZCajM/MX9rPwMtv4ouNetY2NlPJ5UzYyFkA5PsDXk3h/wTLqmlR6hZqJY14YA8rz3/L/AAr7f+OtlpupJdeHLqEA3DGVSB904HP6j/Ir4xsE1T4OeLfM8zz4xlZUxhJ48kEY9+Dke1dsHpbqegpPlUUb/wALfDXg8+KnbxCkz/Nuwo3KvHPHoeT/APrr7Y+GHivR9M05LPwdYSXNsO6Nwp9ST3+n5V8Z/Fz7Fcano+teH5Etra8tV8xIuu/OeR64zn8PSur+FfiXxx4T8LXHijRQJ9NsJNs6scB+RnI/Drn+dXKPMr3MJQ5j7v8AF/73wTMLsgyuuXPQLweK8OsNd07VJ5bazvYbqW3wJVjYEj2Nea/Fv9qG+8a/B57XT0bT9TmwssjNtwhHG09ySD0Hr6VxH7MNtFYQaprF9NEguwFQs2WJXOST1zz3/HmuGUXqZez0sfSEbnJKNt6HK9a6rTiDanccDpu/rXmqeNdIRzuvlJHBI5A+orT8PeL31+SUkx22nx8LIDy3Xr/n1qGurI9m7+Rc1GUyXMi7gASQD0OMmuc13WY9LhihRmluJnCxxjqT0zj26mneNvFmm6NuEMrXE8nEUcQ3Nke3p1rN8J6NeSMdV1Vs3c4AiiQfLCgzjn1Oef8A9dYstJLc1dtwY0ViDJtAx0wavsBDGoyHccHbnB9xURBaQ7eAO/4mplVcAkZPH4n/ADikiWuYcEYjjggdc01FI7c5AODn8anG5cjnBpbUBpACDj1/OgSjY2bSNliTnOe9aEL7XBzn6VSt/lUAEnb2q/AP3oPUnH0FNGNrN3LkTBgeMfXvU8UeV9qiTDKeOn4GhVY9OKTGWSS0RHTHasmcEuytitl1xD9e461k3KnzCeBgDms3qaQTsbXhYEWRHQhiMjoa2ggJPHv9etYvhec/YZDjOXIJ9OeM1s78ocHNZm61JYgcn17elRkhSfXpQGY4zwMU0uvIzk5oEK+3Hv6GqzAglj16ZNOkfDHHI/8Ar0oDSLg9u9JgIpAUk5J/nTGf5Tx7UqYGecn/APXUchIzg5GelSgJEUsDzgfqaRcBSTyOmKEP7rI/HNIp4JHWrHsEqAn5e9Q4KgjuP8anDHaec9qh456Go9R9A3AoAScjilLMMc+31p21dhxyfU/jTWYKRjn6dKq4vUODuLHJ6Zpu7YBk4/zinFhg7uppjsAoz0Bxj15o3HYfGCq8HA6YNI2QSM8+tEh3cAg49P6Um7Jxg8UyQUuUbPT+VRomcgnP0FTEdfSlTAOc5FFgHAhQD09BSGQPkdh3pqksDnkDoaGYIO3ofpRYCMEFyc5BGMf1oYhcAn/PNOQbScc+9NRVlkywyRx/9ejcLDeVPGct+VOwXIUcjOakZCIgcjI6ZqMZRjzgGghLsTTdcE5P6VXyS+e44qQnHzHmjcCuaqxZHHDlgRWisGy1aQgMew9arWTo8hBHSrVzcOyBQcY5571Ik9bMozqVi3EYHXvULTq1sGJ+U/KfUfWtNirKATnPFYOsQvEuYWPX5l7H6UDNDR1iaxeJDuK5K7veqWqQl4mU/p/Sq+lyy27jBA68Doa3rmOO4swx+9jn361XQm2tzz9bwWlw6NwDwM9DV+C5zECp5znHasrxI4tr4MAXUDBHoataCzSRpIy7ccYHes762Ltc1HlBjCsMf1psKsVZVkYj06jFSmMEdyOnNS20A2jA/GmheRXZMZ569u3SkUlCBgn/AD61fFtgHJI7/hzWfcOpZgpJxxTehMSyhwGB6UvlhsMOvTn0qKF9yZ6A1NvwMdB/Okh9bkDzMsnTj0qeE+ahKnjFQXcQdQRx/jT7FQkcmW5PAprQPIftwwY4JxjmgbSwBGCetNmRgMDBPqaIAy4yPyouRZsk8jzMnPHoaKk2HIbI5FFBWh7Yj7sjHSnsTg9OKiTg8nmpF5JPNWSxyNgDIx70ycmYEA4zTj8xFLyEoK22KaW5U4xketTIABipMcE0hUD60AKADkgdKFIyR1pBwRilxgZ/nQJdhxIKn1qPsfapDkR7gOKjB6/nQJi4ypzxSLg9Ka7fLRGRtzk/jQVbqKDilAA5zzTW5pRyCPSl1KEYlRxzSbjjnrQwyQO/XNKBhRn86YEbE5pT0z60pAJPpQF4P8qAXmIEz06U8fcJHWhflBA/KhhtX360twEA9aUYxTGO5Tjg+tKg9TmmJBuIJPanNIAODSBc55496axBwP1oGR4Ln+tOWPbmlc8HFOTIUZ6igVgAx7UDjGaQnFIDk+1QaDgcg4HOaVX20m8LgelBXdz3FAEgUTAnof51BH1PYD9amhO3I6imMQCaBaDUbaSccU4tvJJ78UwgA0qkAUILjcfnSg46/wA6DzTDwuaCb3JGUOBxxTQDg9PwpsYZmOCMelTfdGDjJ5oHuRICT9eKsgbU+lR/xD0p5YlSKrZCtqISMH1ppwO9NYkZz+VNJJGTUlIk4JPNNOORTR19BRnOe9AdB24qPXNRlySdx4pSSBmmoCcnGfegLCqdxHYU4AEnnB9abtIz/n1oUEtQCAuQc/hTvvAg9fWnMmFz6+lRoMcn8KA2FC8gfrSyjao5JHpUgHvxTZBu6cCgZFtBwT19KlCAAnHFM2bSDUgO5MDpQBCSOf50i5OemKdgYPPT1pi4UYo1EhRuJIyKFHIpcbRk0BgOfWgLDhnBHPNMz2HNO8weuKiD8EdT7UXC4856+lKpOfr1qISls84x61IpJPXNAXFcEsPenoNq4prSnGeppFJPOaEFx+QSachGAeDUJY5wKVclv60Aiw7qB9aruwJPGD6n0pW+Zsc8UzHWgLCqSfpSknd6470DhPp2pYxn8PSgLDG5big8I2OvrS7Ru74p8hURnGMkYqlowtc6y3/494v91alz+JqvZtus4D6otTVoYsdnINNoooJYxsYqNuTUrDrUR61aJZE2aqz9z/OrTGqtySFJrWJDOd1fBDHBz09q891fBkcgfnXf6t91uvHNef6sNxcdc/pWotUnY52M7bgs2SM16D4cci1VcYPHJ/pXn4TE4xwM813Hh6UGDLHBp3Ml3F15V3s54IUn9K85vnMsxYn8K9C8Qvut3ZThq89vFYzv3FF7lp9ig4AG7lscYFNI65yB0561K3yjAGT/APrpjAnC4yPSqI3uXtGTbdocZGR/jXqVloVhrtkY761juQEx+8UHI9P1NeYaKWW+QHGOuD6+let+H226fc4JyIif0NO9mmiqbfMrHivwW+FmleLbzx3Le+YHj1ZoIpUfDKqj1/4EOvofWu01P4S+K/DekX6+Hddnu4JI2VrSblsEH7vUZ7Dio/2ZpGk0vxjK2d765Pn3ACgf1r3K1BGece9Kc5RbOipJxqXZgfDTTp9H8AaNZ3MTQ3EcX7yNwQVJYkgj1p/iyMvZPjHc/lmuiAOD6Vh+IRutnGexrni9WzK7buz5w+KPhwa94gs7mKLMqReW59T2HX0Jr53/AGsPC1povgnSp5bVFujcJDJOB8xBPGTx/n1r2347fFq1+FentJs8/U7gkQxHpjI5/n+X4V8a/Fj9oXVfitp9xpt5aosEDCRR5e0ArnGCeTnjp7V200279D04XdmZ2i3EWjvbwarBLNpxcAgA5RSeqjH8v58V9o6DZ6TrPwM8QWehxJ9nNg8kYi5BAQ4I75OK8T8M+CJvF/gLTpp7NWdrNJFuY8YLbeQO/Pb8a0/2WfFNz4O+Kj+ENXmLWGqxNFCrjC7+TjPvgj/9dVP3veXQJq6con0L4N8CaB4s+HukJqWmW16kVsiybkAZRjnkeg96+d/F/wAANNtfE1za+GtcvNPtI5fMCI2VUEkgY/nnPv1NfT3geCDwZ4v1PQHOdOlLmNHIwqkZAH5n/wDXXLeNPDpTULOW3tkETExpLG33lVuN3fOM9feuRye6OaErXbZ8h/FnwLrHws8PRaq+sS6l5twkG4xhCoOcEnvjB7fyrd+BWjX3xQ0O5fUr65NnE+EaKZlDYxnkHn/PHSvoXxX4Q0rxhpyWGr2iXUMcgkVXxjOD2/Gn6Roll4ZsBZ6fbJb2y52xRrgDJ6/jUuTaB1ObQytJ8D6VoKK0ELGReQ7sWP1yf8/lWzGQiFUPydTxzVh8yxquOB6io1Yxs4yCRxj3rndzJ6alb7srEH5MfUnrUkQR0bsw9e/NRuFPIwOcH9aekW3jOT1znk8mjoEGTjc6nBIHt+tSaf8APMOpK+v41AUyoXOVHbpz61Z09Pm3E8UDi1c2IBtA5rRtlAcnnHrVODbs4wT61ehcgDjjpk02Zt3dy1DtLH5sD1qfZlD6nH9aqxKQvTg/0qyHxhMdOOaRBNKP3Jxk4rJunJz37c/59q2SB5XXnGKyL19gJ6E8VmzeD6Nmp4RI+zXa4AUMMY9ep/nW0ox26Vg+EWCGVM5Dc9eM10cjARgd/wD69Zs332I5CNucZ6fhUGAxOBjFTK+8AZOP/r0bQp3fhSsNMjiyznPOKc2c8YA9aVhycdT2qNVy2A/4GmwQhQgnHOcVHt+YgnJz0qyCAQM4PTNRum0l+tSkLYYCV7ce9MRyuSRx7U8tuGD0603JIA9e1DV2PqI3JyelNZc8cg+tWGjBjAHUVFnBwefpRbuGg0KFQkEk+lA+6RjHFOYhRkD6n0pucc9T/wDXoBBGDtI2j1zUUo8wYIyKn8wr059u1QyDJJXgk9KegWAHygSoDHHA9KI5c44wetMEbLjByCf8aUYVmY9RTEuxMspcEFOBxkd6Zn5iQMnpToSzN83SnBQC/UjqKB6BEDsJJIocAkg9OmPWlHAznmnFfkNBJXkk8sBQuPTFLbkEseh6UyRAGJJJOPSpIVyOOlJAN2vkjJPYU2Llfm69KsAgA5ye1Qog844PB4pgPCr5ZBNVzkEjNTHONowTUG0kkNwe1AXJrcLCS2Sxb9Kss6sMZ5Paqka7M5yAOM1ISAxIyeuBQSutiV3HTnOPwqvsWYkN0HelZ9/XqaRjgHPHeq0F3ZRnX7OWKcg8e+KRL3EMqhssqkgc/pUzweYnAJB559KqLalGcjk9P51Ja2Ofgjk1jdcPEwG7aQRx/nitayt0hRii4Jx+GKtrbvtKjhRz6DNNtbTc+XPT8OakTdnYbnDkHp6jpUiMYz8vI9DUlxGFYjHHrUaqAeSee9UIne5/c46kcVkpCfNdzzknir8kbxxFiBjoPWqcADfMBz1+hoCPWxce3CwKR0z0HSmrHsGT3q2iNHbDv3z3qqrtKw38Y4oHcNvmAjAPfNLburyMu04HHPfrTmbEbhByRjnPFUrFt0zhyBjseuaB7astzLlgCcY7U9YztPUVEH5BHODVqKQFcHAzxmqRne12hnCqoFFDYRzgE0VNhXZ7XEMsT/OnDIc9xTRkd6d2OetWVe+g4NgU0nmnLjGec0h6UDGFiBxxT06d6Qjj196bnaMA0CXYdnn/AApXG4HnimryKcWwDjjtQMQ5245wKjP5Uu/cD7U0HvQA8gFDTFTk+lKxJ6dBQh4OTQAoUZxmkHBIpozmnfxfpmgegZAoGcdcjpSFTjOOKUMABjt60kTYanU09XGCPWgDNIY8E85ploKacsxz04p5PUUzpk+lAtRWA28dc0g9OlPXkc9aAM0BqNJ2g96iDAZ9alcY6moyAc8jIqdhpXQhJJ4OM09DuJAPTvTMAU5ABk9KQCkevNMCdSCc1KRlScimgNgEHBB/xptjSEX72COfWpJPlxjAo24IPU059ox3pD1GocY9PaoWzuJzxnp7U9uhI4HrUQJOfSgOg7ORweabztxyTR+pqSNMrmlYSQxckDPBpSC+Qe1OIzjinJEWIyCD6Ux2I0Hl9R7VISBzzj1p0kewEnnFVS53EHOKCSwjA57U4DNVVOOeeKkWXPBqrgTbQepqPg5HUdc0zdljg9eKMnJIqblgzBTinrgDHWoiTjNPBz7UEBMQignoeKATtp2dyFTyKjYlMgdPX0oK1AvzQH545qMdSfSnA8jqB7UBsTvIuzaeTUQYDqePamOuOetOjG4dMGgLE2Bjrg0pbjngUwrgjHJp7KSuOlAyMtye4pwYmMgU2KIZIPX1FNeXazryPegBvPPf61NFFnPFRxMG75NWUHJJoJ2IJFAc8YFRldo4yTU7L82KDGMc/rRYoqkE98UqxnaffsadtO454H86cBlSSaBaEIQKSMfQU7BUd896eDgU8LuXpRYEQhCc804KTzng09lIxSgEgg0BciIwePyp6kkD8KYwwTx0ojOee/SgLkozuBHH0prLubNSKePemlsE96A1GgHPqPSpFOMn8KbjPPrSgHnnigELt3DJ5qKQBI3BxnbUyHrnpQ6qY2zgjFUtWHQ6WwP+g25/6Zj+VTkYqvp3/IPtv9wfyqwetaGL1EooooJY0nANRP0qVqhb7x96tEMjaql2cA1cbn0qleEgdeDxWsSJHNaucox6gZH864LVD87HoD3rvNYOIHA5NcLqo+ZxnPtWokznc5k54GcZ/E11ehSjBGcg4HWuTkOGPSuh0SdTEoHXpz60WM762NDWn/0ZiOvPXrXBXAOXHJPcV2urSZgweDjrXFTMZJX+YgenrQP5lKQjYcEls9MYoiDeaCcEDt606SP5mYsS2AP51EszNIQBx0+tWDWl0aWlKsl0vHJ7fSvU9FkMeiX0nTbC3PfgGvLdDjzcqCeQ2c+vNen25EPhjVJM4C27/wAqe7FT0mmcl+zBEyeDtanYc3GsTsD68KB/I17jCDt56ivF/wBl3998LIpz1kvrhiPTEhHH5CvaYxkZ7VlUerNqus2Oxgf1rE1/m2ce2K3eo+tYmvp/o79uDz+FZxF0PkL9pD4PyfES3k1C2nC3VkhxE4yCnOcH15H69s18SaL4IuNdur2OCD7ZJFvQKoJYAD5vU+mf61+n+u2scvnxv92QYPuD1FeIav4I0H4EfDrxNr8UKy6hcK6xyMOm7gHrzwc9fX2rspzsmj0qVRKNj5o+Cnx01jRfEVj4duFNzp4cW0ca43QnpkDvyBn/ADn1z4u+GRouu6Z4isX8iaKYTrsHIcHOQc8dM4Hv71h/s4eHfAnii1iv1ihfxBbr5jSFQGY4G5geuQSBgeg65ruPjCBrngfVjasjtZoZkljOSpUHp3+uPelBpTNKbXNrsdN4a+K9p8SZVuZLiOLVIHVZoSNpOBgMOe/PT/GvT9TlS70y2wMhB8vfHNfAF3LqMOj6P4g06Wa2kmiBcRfx5Pce3+eDX1P+ztqXiLxDpry63c/aLZkzblQACmO/vnI/L3rOpDlu0cVZRjJ8p2N4SHIPA7Dv/wDqqrnpx14NTXzF7mUAZwxH0xUIXg7gSTXK2ZR0TY1wETIOTzVVpCYzgcZq23CbScA81TkUjcucqex/Go9R6yRAVyF6H1z2qZTuXg4OenpyeRTY3XL5yWIFShAz5HCn9ev+FK4JWVgjO0lGGQckGtCwRVTHXPGTyay0BEg7Dpx61qWWVC5OG9O340xcltTTiZUU9cEdPzq9AvyDj05NZ8Klmxjgc81pQLwRxim3ciSLeD5YIGB61KgUgZ69Bio4BgD5v8//AF6lGAM54BzikSvMslB5RGcn1Hesi6Ul9p6dc/zP8q1BuYEdxzj2rM1HMbErz2/DvWb2NoLqXvCwH26dTg4QkemTXRSR/KO575rlvDk5N4RjnHX2/wAiulDGQbs8f5/wrNnShcBVAxjFMDgAk9qXngnof/r0mFywAyB3oDQYsvmucZB9TSthDjoevFG9VIB/yKR/nAIH4f5+lJgiXA8snGfeqZm3nbnj1q4y7o8AYBqns2scDA9KbYIduBIySR0p6gCQYzj9aSMKevBHHNPjXr2x+tC1JGsVwcZzUSZ3YFShcsfbv6U1GK54yf8A9dA0xCCFI9OKjf5WUZz71Pgtk7ucVA8fzDIyexNLQdrCkbRnp+FMCBiW7insTgDOaYnUjvRoSPOT6nsKYIhzjgnmnE5QHj60gOeT+dDKQsZY5LYGO1OiYEtuJIHAxTFILEE5JoWMKCRnGaELYepBbvn8aXfuGAeKRcupI4IFEQI3EKCT1NMHpsRSblGTyKkhbCHP0xSyJhSDzmgqBGPyH0oEIGAIHQjPbk0mMke1JGgaQHnPSn7BuIPQ9+4o9BtX0I+NwPQgU1nBYMAPTHoKkJBOB1FMVcMcA8cc0egrC5L8E8dab1YnOAMHj61IeEz3FQiYsSCOPWlcqwFy2SMAfz/z/WqovBd6lbWC/wCtnbCAfrk+w9akvJvKiYrjIUjA78VH4Jgh/tiDULkkvbxMF3HJDMOT+VMkuzRtbyGFhgoSvrg9KifggjAI61IX8+a4YchXJOPck/1qNnEoIAB+vaq6ELdjiVSM7uhqrEwExAGQKfcudoBXPHWokIRiQuAfWpHoTz5MZ+UjPf2qgTtYDrmte4bNuMj0rNVd0wycDPSgF1LKRB4yDyKz44/IuHDHIz2rSmBWLMTcYqpCrTZLoAwI59cVTAuz8RDHJ71TETHMhB64IqS5kLAAcAdvWo0dnBAbAFSOLJCQikr1NYCXLf2lKo5ZeoPfNad1OY4SwPQY/GsTTXVr93YlvXPr0o8kHS7N9Y8Rhjwcj+tOD4bjGfT86ezAxgAcZzUTqVZmA5Pb9KCV2Jh/eHWio1JIGTRQKx7iM7TnrTgCT1zRyRnjFJn6CrDQVsilwQvP50Z4pM5JxQULnK01gPTkUvqcdKQDkn1oJQmcHgAZoz1p3YY60Hg0FDWjyM0wKM1LnpTcYJHX3oJ6DcDB70hHPAwKVuPalUEHn0oGhAoOaQrjjvUmMD29abuwKCkCKcU1k+alLk8AYApepx1NAaiH5VPtSxsCmTyelOxxSFRkjrigEN6//WpmzJPpSkZJ7YqRBx60AgRMDmkJHIHenkAKB1PpTQoHWkxkZ4464pnUmpNoz71GTt7Z9qkENKkEnPFAyBSbt2eQPpQrcCi4DixXr09KA+4elMbnkA/Q01VxmlcqxOsgOKa7HHHPtREoINOCjI44oTJGD7pzmowCQccAVNKAowOgpitnPGBTARcknuasKmVxzkVCgyc1aiG7PI49KpAIIuD2x6UeYIQOp96nXOT3FZ1/IsTYzihoBZJ3eQ4JIqLG5j6+lRwFpASRj096lVCahldB20YHpTVGSeuBxUgTHUkn3oC7RQkSNC7c9cnuaUd880mctQDz04PemAAZz3HFJ1OelOJwBzxTh90k0FJkQGT9e1LjJxSlN2cU9EznOeKBjNnXigDjA61MVph64HWhisNCgGnvgcY5oK857imkZIPpQMehBPpinFhj1FMUbT3pwI44/OgBgfBNV5c7jU7ZycUwgck8igWwkS7R7mrkTfLVWLk+1WIxg1SJEYEt/WmqeSOtSSHHsKgGQcnkmiw0xXJPOM5qM5JNPVt3FKI9pPJ57VI7iKMLnHFSIvJNLj5fb3pQ4AIH60DInJL+go6N1oY7vwqNSXJz0oFYeyj8fSmhM/Wnry2KcRk0BYYg2k5PShjyMDGaCx6AZNIo5waCRQuT6kU7H50iKRn9KenA9KAEC/Ng5xSOdwPOO1SMwIOKhYEqcVa1A6bS23abbnOfkHNWiO9UtGO7S7Y9PkFXTwKsyDHHrTaXPWg9aBMjc4B71Ey8mpW6VETyRVohjSMA1Qux8pz0rQbofSqF39xhWsdxdDltWbg8nHXNcPrK4fJPXpXc6mMgk+9cLrQ3yn1HFakdLo52Ybp2yBj24rY0chFDcAe/8qyJVIY44OetXbB9kRHPXPNPYzaNPVZB5J5ycdf8/WuRdTvO489OO/NdHfzZhI746iucdt0hGcds9qVylEgl4JzkiolAIJ4B7ZqV8jzMtkDjFNjRXAwQB1/nVrULWVrmloUY+1L2J/xr0HUpTD4C1114ItWIPTsa4TQk/fgdu1dl4nm+z/DDxFIwyRZycdf4TVJaomi/fKn7K8Rj+DWkFhgvLM3PvK1eyrlRivMf2dYBbfCPw0qgYNsG/Ekkn8c5r07+MjFc8/iZrLWTY4cisnXBugb2Faw6msrXAPKfjjFTHcls8o1cF7ggfSvC/wBpOOXW/Al7EADaWKGWZCRyTwvf9P6V7vqLPHcSPtIIyM5968S/aLUaf8JNcZSRLdyRxN6HL9M/jXRF2Z10nqfOH7Kng/WdK8b6hPJZTw2U1pmFpFwvU9/cHt+Xr9DWOmM9wbeWPMcpKysygqVOQc/Wu00bTrew0SwgjiETpBGMjjPy1KYVweRzzUX1uW53i4o5PWvhjpmveF7rR4444AsZNsVH+rfnBB98/wCNeWfBX4k3Xwp8dz+C/Ef7u0L+Xb3EnBRyT8uPQ9efX6V9B2jKjPgHIAGe3WvNPjt8J4vHmnyahZKsWqwx4EnQlcHjPXPPGP5Zq1JNOLM0oy0Z2F3IJbq5YH93vJVjwG96xtH8S2GtNcpa3IlNvIYpCOgYcEfUYr5Mk+N3jfwgtz4d1QSoUXyUnmbMoHI5J6getU7/AOMN34dtIdN0G4woUB7hvvOx+8T9Oetcji9rm/sXy6H2abyNiE3AuegzyRk9utRsxlDA5GPyrwb9nPUdY8UeKrvVtQnlngitPLO/O3dnIwPWvf8A7OZIZXUgAc5/Solpoc9ktEV4Y8KcjOO/cc1JFiMFWJIPryBTIGMWFBJPfNSnKKWxweD6VK11BvlRHJ8y7sYIIHpWrYOGUEjkcZ/GsZyHcNyDycdjzWtpiGRSc9OcelUO94mvF8zA9TV2FQFHr6fnWdD0OM5PHNaMAOwZ6Cgxk/MtIuBwT9PapU4PsD1phOQDkk/ypyAlSD/n2oFe5cT5UOOh/nWVfcy5HXp7VsDcIhjIHFY+odTwM+tZ6GiTsLouPtqhcgs2Cw6Ac10+zao254/WuV0V5Ir+Pbghjj+ddYmVjxkkmsmdEdgLEAcfjUbSckbeenFSE54z+H51EX29eopD6jl6HjkfnTkO4ADv3Pel+6eKQAgZGKokkYDyh83PpUJTBORx2NTJl1OVwfamFS2Qef1oYIhVQilsZPrQkmxTjk+9OaPnIPTtUTAZOM5FLYskVgoJxgGo9w67QacY854yByaadox0AIosKw1CzuPr+HenO4aQrjB/lTwQidznmowCWJPJ9aa0BCZ2fXpShMoSRz056mkkIUgDpTjIWQBTx60rBuNkT5QODRDGGz3A/OnKuTycinY2yBccY/GhdxNEONrjAyDkU5VHPc1LtBbjIpm35iVPSiw+hHnDHBwRUsLcbSetNEZJOB1p6R+WCep7A9KZI3gqd/I6UhAI46U1iT/nrT0Zdh3cd8iluUhoOCfXgUqjdk9f6VGVzyO9PiDRoemO/v1pkjSuJTxx69s07hQecZ5+tLj15A9Ka0YZwMkDjpQAxeQTgimIiSKeD171ZPH1HFVWkK5OMgHOec9aLAV9QiJgZFXOR19OtcfZ6lNb6lDGkw2CQrIPp2rumYOM9QRnmuJvdJEFxJOil98mWOMgE8UrW1A9Ys9Ot5dKIto1LTx+az9zjPX9K5pB5LMG4x+Rra+Hc5ttCvUuZMsUAjzwQMcjP6/jWTcQgFlXnr0q33I9ShPIXfd0HpUkIJIJqCUYkIGDipIGIB3E/wCc1I11LZKlcMTzgfrUDWiPk89OKbIC3JIyMY96nguAwIPWqQJXRUkcRAIvcfrT7YNtMbY9akvkBAIXIPf8T/hVeBTFIST+XepIbvsSuqpG247m5x71SikzuJyMfrVm8nVlJAGcdKyHvNvmKuC47e9Uy0tLsfqdwi27AcE8H9aq6HZeXE8xGSzHaPTikjR7mba2cEdulaENu0EQQHOAOKhXKexox4aAZGDj/Go8447iiFXUANzkdqeoUkr07irZktCMqcknII4xRUm0MuDnI70VOhVz245DHvQo5pe+aAc1ZIpAI4PNA4B5oVaaWxn9aAXmHTIpVHBNID+tDcKOeKAFJHPY0mTgg8+9AO4+lKVxQPcYpPPekJIJ9aenftTHXcSRyaTHEAwJ57d6VXyePSm7T1NOAySeBj1plNCkk0wgg8+tOz8x5oABJpMEKAM+1IOW9qdnjv8AhTTtIphuh6sFznmms2BkY+lREkg0YyO9Lca8hN/+c0+J8j3qIjINPjO0Hn8qYvQmPIz60KOD60wOWzzjFIzEEgGgL9AYcnqMVC2WPUipd3XvnvTGGOR1NZs0EVFBO7ketIuM46Ui7jntmkB8snJ4HekQSrGDTCgViOtAfnI5pRJ16Ee/WjcewinBNO3cf1puC3PbrRxtODk0+gJgWBHzck0hHJ9M8CmB/U4H9acxAPXr3ouPUXeOR0PSpI59vQ8VB+uaBwuTRcVu5bkujtwODjFUHRpGy3JFT8snH50xM4Pc073BaBH8q89aEbBPpTWkAGMGhXHYUtx9CwjcZHFIwGM0igke1OYDGOvvTRI0AkdKcU46GmKxB5qUt8pP6UIqwwKNp708KCM4wKjB55p6tz9KEF7D1XA9KMgA4oDdexFNJxnuKA9BhcmhcEcGmlcZP4Ypynapx2oC4pYBcA/jTEOc+lOI2ihfvetHkGgo4Ge/pSBtxzilYce/rQFA96qwdRrNxx+dN6Ec1IVBGcYPSonbZmpJJIV2n6dqsAjAJqlbTMSc9D3q0xwQOvvVIAl+Y+1QkYJ9KlJzxSHAzkZpiQw8e1OVwfeo3Y56ZqQL8vaoLQySTPApDkjuDTtuOtKQAPU0DGoCPfNOVAM9u9KvXPak3jcecjpQJMd5ecmnFeegpFPAAyaeBzz0oFsQsABmmqVJP86stHuBqBYwCcflVWEOPAGB1prdqkIyh7GoN+GOT7UbDW4u7kCndVP41H95s05eASOaES+p0WinOlW/+7/U1cqloef7Jts9dvb61drQjogooooJZG3pUfJJOMU8nNNPJ4q0ZiN9w+9Zt8Plbsa0nPymsy+JGfQ4rSG5L2OY1QggjrXF6sAGOOR0rtNUU/OQM5/KuJ1dwNwOcc5x2PNbvYhbanPzAK/J5/8Ar1JbTquFOMVHJndluhqJDtfruHr6UgehavHDKcE4/wD11kMdoIAOT3/GtCVwIy2cCs9pVkBHXrk0DZCqkMeMg0BfmwO1P9hz35oVdxIbj6VaFpaxq6IjC4OQRk/hiuq8aIf+FTeJsMS32SQ+mBzXO6KnmOh5wOc10Xji4WL4UeJSeMWb5+mOf61XVE0F76Oh+BcPkfCvwonUfYY/x4zXCxfGTxFpnijXRLYPeaJp9/JbNMqcqMkjJ6cYP6Z56+i/BoA/DDwqQcg6fEeP9wGsX4M28V1/wmhliV1k1uYMCMg/Kh5H4msrrVs69k2zsPCnj3RPGAQ6deJLIyeZ5ROGAzg8e2e1XdbGUKdcV5f4w8G2XgjxZoGuaUfsUE9+kc9vHwCWPLD68jH1x3r1TUYyyM3YjrWbSTTiTOKSTXU8u16IJK4GSOteG/tHhH8CaNbEcXWr28RJ/wB4/wCAr3vxJGFkkABOOa8P+ONqt3pngyI52v4htlb0/i/wFare5NN6s6woI9ozxsA/QVWOG6dOlXLuMxuwzkDHIquEIYY/i6GkWtyCSQwEZzj0rn/FXjrSvDaB728SFmX/AFbsMnHoKk+IOsNoPh65u0/1qjy4+QDuPpXh0OmW9xp9xqmsXMktw5IWN23HaDkYH0Pb3oSumzrpQV7yPGPi/dReP/G2u6nYkpb6dZrcfMPvHLArj146mvFo557tuXKlW7de/wDh+ten+NJZdLh8TWdtw2oIIgy8FAM5z9cfzrh9B8L6l4iuIY7KDeRJtkZc/KMHvz1NTLTQ7JNKJ9ifsmeIrbVvA9xYLarFeW7gyOB8zA9Mn0/wFezSOUR1Hydv8ivFv2YvBWq+E9F1V76ERGaVUU8hioHORj3x+fpXtM7Av8oJB45zXPLVnlN+89SCNVMQIyWPHNSOropjyMdc+lMjT5uDz1wO1Doc8knPHJqV5EPsxioplXDZHTPvWtYRlGByTnuOhrKSLE4AcgY6HvzW3bDA29T/ACqtTO+yRei+XORgelXo1AwM5HX6VRBKrkck1oW5yBnJI/8Ar0hNEquAMDJNTxx5fOScmo12kHHOMc09FOeec8YNBStuX+Sp9AKx7qLeCegPUd62Ao8ljkg9Kybkc8HjpWbZtBXG6RmLUomzjHPt/n/61dY5LAkAY7VyOn4juwzY9ACcDrXYA+ZBgjB/SszRehBuJzTNpZhk5NAVldsHI60obcQBxS6mgsecnP4CpVb5iKRVAYtnnpinJuywYYNMgAvzA5z7fjTXwuexP/16XDRnPBoOGzng+lAeaIl+VTyWz3qMDc561ORnpjioF++2Og4osCv2JAqhCAcf1qF0G7noPWnKhJA6+2aCN+cdvzoGmBJEX1oDjvyabLu288dPxqNJQzkDO70oFsTMm8g4xnFDR7Ux1P8ASnq+0HIpq5Ylj0NFgvYZCmC5BPPapCpCEnk8CggAEAjI9KaZAsZyc+/50FMEwM9800Hlu4HBqRcNDnqT3phyFPXBGaCRqsVbAJP0PSpAnJLE/wD16jDZGO9PyQu3OSaroK+5GRuRgOPrQG2rzyPWnAY45z1oCqwPY+nrUhewnVRnoKUfMTjoO1IQBwPvelJkhzjntTtYLj2+9hsAcc06FNznnIFRO20gk9OKI3IYbcn2/OkDaFuPkJxgA8/0qEjIyT+VPlQzEDp3xQUCqB2HX3oC9xoA25BGBxiqlwgKP0JPJ+varBAHTIPoaRYfMzu6UA32E0u9eKwMIHRshu5HpSNIWLA8E9xTolVFdRjjFJt5J69+aCVpe5UMD7yTn8aAi7T16+vSrLkMw4qCNWaQ9CAcmnawc19hk2Tlk57U6BSnzE/gaJVOOOg70xXOCCevapejKTujSk2PZsN2T196xZrra2wAnsRVkSEHrkCoJFDZJ5Oc0NkqNtSpJcp5gBHXjuajktllG5eCO+KsLAiz5B+U8Gp1Tbx1B5z60IaZHZ2wjUsxAP049qmjQM+VA5GKVGHQjj1p6JtcFePp3pg3fQkT92qqWzSEjkjkilyoHOSfT/PekZSwJ6H+VAbJEUbrgj370UhTaAc8nvRQO57ngj1IprEjFSk8jmmuF24BzVk2FRs8cU09TzUOS3GSKkVcrkmlcEhysOh5pCc8UipkEUhG3PemO3cVT/8AqpQcg/WmbucY/Cnc7c4zx2oDUXkdaQEZ4puW6ZojGPY9KVxWJM9e5oUDYecVHnnFO6H29KLjDbQvGc00sPxpyn5eKY0xV5B9qbnjrj3pUGARmkxyeeKTGhVQc+tGPyoDAe56UwyYJ/pQw9BpHPHWlAGeOlNJy2aU5QfXvRca8xGG38advBHbNMZxt5596aTzxSvYXoP3fN6imlgT1PFJvHfvQq5GQfrQ9QH7gOf0pjHd1pduMZ/MUuzCkg5HvUspDHOCABkmleIoeDnikJJP0qPe27HUUhkgbOBSbc554p23r2poOOM80CuN2hQR1pGUlQcE/wD66fkZAPP0p/8ACe9OwXIcnJ/lQDuGM4pSuccUoAH0NIYpyBgUi/Kx7+uOlOIHHrQAMc//AK6diUyNgDQqg5zTmHcnI9KaFyM4GaFYfQsIyhSKMjBxUatgACpN4ApkgD2FNxnrTfMGeuaduyAenvRuVcaoxnNSKM4NNOAOOacjfzoBDgu4gZpZMjnrSeYDn1poJcnsB+tAXIncFqkQjb0qKVOSccU1XO2khJEzS5OMcUgJz6UzqO5BoDYJpj3Jw24+/rSAnnimK3p1oJIBJoJH561Wl3SNgDjpVgHNIFwD275prUCAjywMGpY3LY71DPndjGT1qWIYUHpTuBKSQM00SfMR1pzMNh9aiUbT361IWH9Bn/IpBKQvahmB4qLazH1FCK6E27I/Ggk1GE3dSacvzHHp3oDoO37fTNRlvnx+NDKQT2xTAMPntQGxZjYHv0qYHNUQ+3PrU8UnmcZGQKpEvQtBhsPNQFsZxnnvUijcpB5qvOSoIFHQIg0wAIqPcCxNRJuIJOQM1L5XofxouVoAIA9vWpEY9uMetRhTkAn8Keo7elCZD7nQ6E+/S4j9f51erO8PtusDjAAcgfpWjVmfYKQnGad60h6UxMjbmmY5+lOpuefpVEMRzxWdf/drSfkH1rMvmwpzjFawIZy+oj5DjrzXGarxK+ME9a7W+HBHQdc1xOsKTMzAccit2Tqc5dLvU8EGoOUwR7dasXhZcKoBPTPaqpYEcdf65NIbV9xLhg0ZUYA9KgRBsG0DHT+dSSqEzk5J71DknIHWgTtYQJhiOhpFYhwoGSSP680vPl7zncO1PgzvAwSO4/xq0jNyOk0BVXZgccc/jxWn8S2WD4UeJCeFNm4B98f/AF6y9BOZAACAMmrXxfkC/B3XsdPKAz77hVx3Q6L/AHiR3vwahNt8K/CKOPmGmQZ/79g/1rE+Ap3WPivPU63L/wCgR4/Sup+G0Bt/AXhqPoV06AY/7ZLXP/BS1e1tvFCuu0trErDPGcon+Fcz2Z17pof8YENzJ4StAcNNq8JP0BAP/oVd1ftmJh1xxXGfEuQReIfBTHkf2iF98kqK7O6z83p+dStkZ1PhR5z4nQLI3HJ44/z7V4Z8TWGpeMfAulqodhfSXbAjIwicH9T+VfQHiuH927YyfWvA7iNNb+MPmFW8rSLIhW7eY5I/kMVsiUup0szmUEnPoAe1FuwWRCwBHr6UroOdoI/rSRrjgZ9OfXmp6Gi03OC+O6L/AMIha7ASftqNkenevFv+Ef1LxPcxCzgdUXjcSQOuOPw/nX0nrWmQ6gyJPH5sanO08jp3FY9zDbaMDOEWCBQc9sAZ/wAKTny6I7YSaWh8j33w0l8RfEfxZ4aEokurG3jlhfO0vnOc+/A5rvP2Z/BcvhzRtTi1G18i+jv3XEnLMoA2k/0P0rA+F/i+LxH+1frs0EYNtPZlUl3ZOFPUducjr6fn9MxWieY8gAJOCc9eP8isW29zOpOSdpEkWI1GBjvx3PemsTKBgdOeO9ACqDu69ADQzeWg4BIPA9qjzOZa3Y1WTHJIBOOAc96a8gJGO2c+ppsRI3tuc46Z45p0jsqbiAe+f58UkKSY+2dPNbIyPpWvCAQDgqT69qybFSckHOfStmDIZupzwc9s1Woki3arngnOcYP51cgfJ24welUkGMZGR6+1XoUUYK/SjoJu5bUBUPduOlOiIyCck5xUcI+b/PvU0JCtwCfY/jSJ8y196Mgnp61mXY2k44FaL5VTgbsdjWXO5YnAx7msjaCtdkVr81yueuQK7NXUQhh1/SuMtI8XI7jua62JsxAckY6kdahnShDKXfaOOv0ppxsBI5HapPkVQcY96j2gsckZ7D1FHqJMfEwYj1//AF1K44zk5qGU5jGwYP1pSTIowTxQPqSR4cc9Rxk0pwrevr7U1QFUnOTSYw5ODz3oJFZgFJA/Cq/mfMBjrU7plM9O1NEQQEE5P6UAMUjJGcHGM0wArkjJOf05qRwEgDKDu/SoYnzjtmgAkJYkEYOeBTY2CZ4BJp0wCynJ6+lMiYq5zyPU0XC1x+07ScniljcsAO/THrTBIMHPANPVcfMDxRvoJ6ajgoD85+nNMmYElccetPkO3acghsdaVgGwwwMfrzQFuoxQVUDGR060J82cjHbmnLnDMxGKaoBLHt1zT8ydVoIDk8Y9BUwTIOee+PSoMlMcdalOU+v60i/MRlCjn9KVYwQWByB701/ujgk/qafHtCZGcHnFUiPMhYguTwD/AEpYTuXI60piEoI3EHrnvSIoUFRyOmR2ouCVxkvznBGKWJgku3bwRkn0qSZAi88+9QqxUHB61I1qOLBXJBNI5CgDv/Om4IY4GfrTzyoyfX6VSJYxVIXPUUpyoLLyOlJGxaPBA/A0btgZQck9qYn5DEwEZyCD3qNgWwemO9KHwvPy/wBKjd9sRJ4ycCl1L3QOTjI6d8UiuApHAJ7+1JDkepB/IVAVZHI6qDUi5bakkjlSUIwKgAyzH6VLOQygdB096g27IwFbB/nQUvIlXaqg8E+nr1qC6cqSVGB/9epYlLcA8iobs7QT1xxj2osD10HQJz645zViRCMHJOTjFVbMF4i2AOasGUgEcnt+tBnoO2DYwABPGCaITsbkZPSiBgzHIJxUzqFXcO/P0qtB3ISjNIc5AHTvSbWjbnnkCpkZgrY6jjP1zUZc7emSO3rQhyemgFMAkmilhYOD6iiixmme3N0/wqNySuOhp2eOvAqMn5vamaiRjB9am27VOO9RAZORxTicDHJpXGmBfac01nyCRxQRketNVSD6ipBMcvPpxSkjGBwfWmqOuOtAHPt2qxDwMUmcE9KQNnIpvU59O1ACnIpN2c5NI3SkyAO/1oAd94CpAdq8dqiDbl9RSghTjJH9agfmO5980D5Cc96axIPXNNDYPJODVdB+Y9z19BUG3dJnNOaQZpofOaliRKiFgccD1pM9R1pquecdKYzFgcDigtEgGe/vQcc45x3pik4pQQwAHU1OwIQnIwBk0RhlwMcUbtgPfFMEx5HX6U763CxN1bk4Ap7nIxVUu2DgkZ/WhZCvJOc8UXCxI2ADgE4701Dub/61M3kk+hp8IBNG4yXoOnWmNGS2TU7IAobGT0phbK88/wBKGhakaxhutEsmwEAZPpQM8kDmmY3KCck0gsCscDp9KQOR7Uuz06ClKgAcZptEiGQZ4pDkrjPWkHyg8Ypy8+5o0K2EJIAHWjzCp9Ka2QOnPrQi/KSaNiSQOPxpUXdkjp0pBgZ4yalQgLtxye9Md7EBXk9z6elCA7jnqKmKncf50GM+v41VhXEVcjim4PODzU6DoP5U5o9ue49qkLlWPOcHmn7ghPfFPKZY/rTCQCeM0FaDXfK+tRq2GzjgdqmPTA6VGy7QDRsMUPnJxim7jyMZpykN0HPvQy0ISYxdxyanzheeeKhAK5PbpT1PfrmgYq9Tj8qVpOKXYWPHHT8aa6Fc9zQtBWIfvPk9RUwOAD1qDODzU0bZ96AsI/8APim555HFTOg4IGf6U1kwMn16UWCwmRgnp9aRG6jpRt3DA701RtPXigNhwznAqREIzmiMZPTAqRiMtzimkK6Ipu+3p701eV5FLtJ4HOKdt4FNgtRvlbgT3p8YMQOOfc05SBxnrTyq4ye3ajYS10Y0TnPPWm3LrIvHWnFQVyOtNCA5xUlWSKy8E9SKXzwPapAgDE4qJ4QST1/pQGg8SDGRSq7dhmljTavTgUsbfgOlBJteGmLWMoPaVh+grWxz/Wsjw2MW9xzkeaT+grXPBrVGQpGBTTyKU9aQ9+1MTI2600dTTj1po6mqIYN901l3/wB08c1qP905rLvsnPpWsCHsczqI+Vj0A9K4rViN2QSR2x1rtdSIy47VxOshAQTxyQDXRYzuc7djuc+mT1rPZmBIXJFaF2TkscEetUC2DxyOufzqS476iMN69KiEZJPYjFSbjzmh+c7evSmgtuRxts6gmnAv5w2qABx+GaeYBjA68Zz+NOhQDI64NUtDDR7nQ6Ox4IGD6/5+lQfGqR/+FM6z1+ZoxuGT/Ep/pVzR0JA7HpgDim/Gi1MvwX1hc7SNhB+hBrRboKEf3ibPXvDEQtNC0qDPEdrGv5Lj+laFhZQ2JnEKKglkaRgvdjyc/WvKfg/8btE8caRZW88q6fqSJ5bW0p2ltvGVzjg4zx+deuRnK7gwOecjpXJOLi2mdLTvc4L4lx+f4i8FoTtA1FWz7hkx+eK7m5YkOK4f4lsYPEHgqY42/wBpKmOnJK4/rXcXQ69Dmjoi5/CmjkPESI6tuOFHJx16GvFLDSjZa3rF6cg3cmB7KowMj35P5V7V4kAWBvTrXmt+CkjEKAM5571r0MeboZjRcfMcE+naoifLB6nPepJi/mEjkcHHY1FKDtJx74qbF36sqtuklUE5G4KR7GvkH9qX4y6hJ4iufDOjTmC1tVHnzoxDM2TlR9AP5dq+vlckg9Cpz+WTXwJ8Zfhd4g03xjcagIJZRqd5KTsTcFznGTnoev58ZNQleR2UZLdnN/C3xufhz4mg1ryjcBIHjKEgFs4xzg8DHpX2t8MviTp3xQ8JwarYBkPKSxOMMjDqCP8APUe1fHGv/Cm/03xJoXhsvm/vbM3QO3AHYAjnnkHH/wBevqT9nT4cX/w88FzWmrlDdTzCUrHkYGBj88Z/GlNJbDxDjKXMelSRb2yO2OaieUkkHII45OfxqyVDcZ4GMfXmqzIwJB5BNYbGC12FQFlYZyD60jo6ocnIPHHQVGgLSOASOe9WFcvje3yg59M8mmkKV7lnT1WMbQPnIrTtsITnnIxj1681nQt5chjIGUAOB6VfgU7hgZ7/AEq0ZrQ0YGBIBHpx+dWVXGcHA9KqQcjJOCKsplhjIIBzUGV7XRYiyEOSWPpUkRIcAZAB/KmQPgkE4HrU6feH6delDKWxPKfw9xWXcHDup4rVnwsfXj+VY8z4zuqGjaHVDVuBbwu4BJHNdgrRiCJl5BUcHrXFpEZicHCnggc12UIzEhHChQAO9ZG8XoQzu2MdBTIo2kY9z29hVokFuRn60iIUJzweuaXUqwyTHyr0PvT1/dJg9v8A69JIQ3XnFIwMmVBI6UhehJHJnPr60krYwN2CKTyQpHOfekaM56kcetO9tB6C5z9PekbGOvFMC4Gc5FAl2qcjii4WBmJXABNQKvXjkdKn3ZQetREANn1pBsRlstjOSOxpUySVA46U8oeuOelKsQKlhwfQd+adguNKsG25yKeDgAcY+nUUJ8rsAM57mnbAoDZ6/wCNCE9SO5iFw0agldhzkdenerEUeyMgnOPX8agVAzHnipY3IQjqKdyEmuo4rhQP51DIGU8dOOKkB+YZ59PWnSlWJ4/xpphbuIRt57Cm7gx6ZIowWBwKckYIODyMZpAtRpUAgg8AYpSoRSwyQfWkz5qnDY/Sljb90EYZI/X8aa8waGKpJLKeMYwaacDA6DrQpZWJGQD/APXprEZxnOadwXcjuJg8e0MRnBzRApVAzEnnoKe0IOMnFQSy+SRzlR6ChoSdrl9trJlOmPyqqwKgk9PenrIcAjOCBUjKrJ93mhEleJM4JIA61FMD55Azjr7CrKAEkAgUyRQ04GcUbiREPukHk0x9zJyvSpkX5ivTH60is20k9OnNSapWGRg+SMLx1x6daguR+A549asgbCCe9V72IrucHK9c0D2KyfLyclR3/GkYiTJXgdcGmCbeuM8EYp0fCAdM+vfrQZoVVOSd2AB/WmzhWg2gYJ4yaVR16cf/AF6bNhlI4zQP5iWu+IYCgirCfNknqKihYjIPJOKeCFYZyQOaCfUnt8AhyMH0pzv5znA9CfSgMVjA6jg9OacOIwT35xVND3uiQxsIyeAMZ/CqiMJQcEL+P1qdJWZSrcVQLFJDj6YqQ8iJ7k28rLnI9aKVcMxO38aKq5Fj3gqACTzSEhl6cinFee9MKkHA4pmq8xF4c9KcRjHfNNA3HB7U8AdBQJDepppPB7U4rhSeuKapyTgE8dagpjNxA47UqtgZ60ipuJB4pWXaMDkHmqQIN/J7Ug+V8kk0gOT6CnMcAnrTDQa8mW6daQEkGm5zzSqzEdABU7iFANA+8QScj0pc5pUHmE5GAKdh37jSxB7mgqcdcZpxXDkcY6fWnBQeMdKkZEYy2fSmbMDA4HqKmPXFBAAyRmiwr20I1AzijB/Kl3L7A9KUAgZPSnZDuQhiGI5xTweMfnSsB6GgLtA9PekO9xCS+Rjj3phXAODyPSpCMjihlypzSsCY0jJ9DTWQ9e1O59PapFA2nJ5osCZBtwfanjtjIHFNfqQBxTkB29MUJDuT+YSpXNQsGGB+tShCM96QL2NMkVF+Q8800EIMd6d0Q/lVcgknnNAfMk6ilODjHSkUN35HvTwu0D09KAImXDE9aFIGcnocU6QEnrwO1EfQ59aB30DcOgFMdsEe/UU/PJ4zTWU+YKAT6CE/MMDmno/U5HalwMHpkU1Y/mPf+lAibrjkfSnYFRbSOxxTt2OOlUiSQDr2NNLZYD0pQppGGMCmNaASATjnNRhc5/rUirn3A55obCrketKwxoGPWoyDvOePrU2Qcdsc0x2BbOKLFaDMeWAfXilQbjnsKbJhlI6GnISoxjmjQTfYkaMnn1qI/L9alWU7sU1lz35oYl5jo1Ocg8Usq7snrQpIGTzRIeMimBWljz0FJH8hqXccEHk0zywxJzg1A1cmU4HuaTaGJBPFKgAX1pwAI46+9A7jQoxzyPSo2UE8DA/nUo4Hrj0qLvnNBJPEuRSSAevNOjAVM96jOWPPSrFdIFGMmm7jk4GcVIR8tAQYOaAuQxqzXADcL14qwVpEGGJ64pWPfv70rDY3kg9hSKNqkg/jS5J6ijbnvRYnYi9aUcH9KeI8d+aQIOcmiw0wBG0g8ComG49cVKIzzzTUh565AoSC+lzW8Mn93dJ2Dj+VbJGKx9AXZJcLnOdprXrQzCg8CimtQK4wkCikPOactUQhr8A1l3g+9WrJ3rMuQcHvitYESRzGqIMORwP51w2rRhwR6HrXdaoCCfQdq4bWdpdiRg8gYrpM9zn7hcoVAGD0PrVJs4IK4IHfvV64b5OGJPp2HWqMgOTuPvioLS1IdhH8WenFCdMAYOev504DcD3z6U7cChycH0NNGbdri7SijPJH69aAd+M8D/8AXSGPJ65/GgLhh+fNWtzFPudNoQ+ZQMkV3tiEnsjBIgeJshkYZBHTGK8/0FzkcZHA47V3mlMGBwTxxihj5mtihqfwa8L+JYD/AKCthd/w3VphHU9vY49xXH6X4p8T/CHxSfD+rb9f0pozPDMmWmWPnJPJ4BBzXs2mA9xWBcRRv8ZbcMA27RWHPPHmis3PVqWqOui+5ynj7xfp3iS38EXmnXMcwk1i3+UHLKdwyCOuRj/CvWbwfus9zivM9U+Btk3jfSNa064FpaWl0LmaxKkqzDPK84HPbHrXpd2/B61DcXyqJc2mkkcX4jJaJlHf/CvPNQVXmcN+favQ9eBYsBkjrmuD1RRuIxz+pqzlaMJ87iF6D+VNchojjgjjmrJYI3amSqAhxzSbLXZlMRqEOBkmue1iyt7pw9xHGAmSpx0PXJP4GugDeWOOM5681yPxAkeHwbrcqko627bWU4PpwaztqjrovofLnxo8YQRfFzw14lslDnTc2rDOFkTnJJ+nSvZPBHx18K+L9TTTre+VL7blY2cAtjrgZ7Z9PTOM181+ONGlfQ5bhGZ1i+bMnJXHqfw6/wCFdP8AAH4GXsmqaD4vmX7PFgXKtwS4I4XPtnnj1qpvWxvVjFxR9byZDEjketVnlckLyByc+/1qR7ohtmOduPwFRo/mKxAJI4/nXPY44ya32FWPbvzjLDkjtSxgAgEEleMmlcHACAnHX6/SpIV85DkYHoaSCTfcs2+SgLHzHPBbpitK368Hkf4niqNqgB6gEADFXreI5zkk+taGd73LUG18kAADFWoAu3jpUOAIyAQB6mrEfCgZ56UrCj5kqDKkjGRxg0+NixGOo7mo1GWI655qeJRGdxBJ9KkaRPdNiEcDn0rJnYMQBzWhd5WPk4HH68VmOw8wYIwe/wCNRubRTTuWbZemBgda6OJfMjQ5GMA8ciueI2jK5+tdBYMGt14H0FZtmsVuSnvkUhOQOTmpmA4wMVGyEA7W4/X8qTKW9gTbtO7Hp+FMLKCdpAFD9D3IpFUHJzjp0qfQe5JGcscnI9adIy42jk1Dkqxxjn/69G3IBxgjvTuOwOSSRjrRtwmGHvTdreYGycHnn1pdzE4PXp+tILhLjACg8d6jVUwc/Mc08PhiCcY7VDu6+noKOolqSB8Bh26A/jUfKkg8DpzSqQCfl5JpZgrqB0INAh0anJyfwNKW+VgBgDjnvSL8ozmkAZ3O48enrTv2ATaRjjilTliAefXtUykY9B61CGwCeOe1D02KuG7Ge/PSpJAXUMeCajjjLnJwPapdg8sjJz1xTJGopVcdzSCXyiCMEHrn60qIRkdRjNBiDA9Qev060egtrjhGC7kAAE5AHandAe/uaah+X1AqJiyugkwA3P60AtWPzls54FR25RiWbjGdo9qf5eEIByD/APXqONUVjnGff1oB6IWYsx46Yqp5TsDkZGc1dLhADjOOtNzhicHB5AFBmRpIwXaqgY4qRV/dnB5pmAx/UUqMVIzx0yKrYFrsRglGPQj1p2QzFmHPbB5oeXJJxkU1mKxjHQ96LhtoAQKxxz/jUeG3Mc9cU5DgnuPaiQ56c+9SV6EZRm6njrimykvBtxgVPdEx2wZAD6iqylipOMH09aAv2KUq+TjaMnr/ADp7SK8Wdo3jAH0qTarsVbikeDYp254OKbREZdBoQsoxgA1HKASMHJHX6U4swTHJC8e9MVuATzz0pami7MdMNjhowcH1qSIhyVbikVmYlcZH60hTa2BnB9aBK1ywhJOAPUZqTOAdw/8A1VXhXbNnJI4P9KmLDk4yP1qrkpWbZG771HOSeffFV22kkDk+pqVkYNkDBPp7U0oXZgBg+/FSXe4yPDE5OAKKDGVj449x3ooJ0PeMk44//VTSc8DrShsgjH4UmOvarENK45pobLH0qQcqR1I9aNu0e1A7kbNhTTQSOnOac6HaQPy9ab5eCPWlYLgM5J7ntTivBpVAHPU+9BBH1phchI68DBpNh61JntTgDgk9PftSsO7K4Uj0qVF+U9McdKdt/GmEhc9qY1qO24BzTUJ28UjMcH0p0YOTQQKQBjIxQAMH19Kco556elRbtrnvQUhwXkE8EU7yzjPX3pA3PNOB+Xgn6UBcjCAdR+FGdw6Umckf1pFySw5xSRSAr17g0xo8sfSpFIAII/Gg4JJFGgITZt4prccdqdg+nGcUmOSB0osFhFXH+NKV68Z9qMHJ4IPr60i7skHp60WDqOxtB9KAvfHBpcZ9cing8UbD1GDOOaaWAqXG761GwyxP6UdQ8xGk3CkAAJJFOIxSYEn1pitfUcBlqG6HvSp8vU0EYB74oBDCDj601l2+1KA2TxnHNDHcT0oBoaqkknt61JtBpA5CnFKWXZ7+1JghpxzikVSKSNCeSTwe9SbqExjkOM0xlJb2NNySTj9KeG4FGpWgE44zSsC46800ruyaRW3Zzx2pkIcpOMcUoOG55FIrBTgcmh+g5oDUVzu5A4poTOefxpA2B60qtnI7UD9RAmDTygHPekB5oMmR6UtgsNz19aA3X2oP3eopQQwwKNh2uOUHPT3qKdyAcZP0qdRtXmojjk0dBEELFxlgQff0qXBGDQpBbHrSkjOTUlIfnbx1pNx556+n40iuCfakJ5+lVckVmIOO1NjIOc9+9K5BBxkmmKeRz0pgyeMn1470rMMdDQrfLijAPegh6j0BYewphQrnB/OnhsAAdqaWGcEnNLqV0EHTOeacTx3pucgY60hOGPcGi4LXccOScf8A66APmH5UgPp19KTfjPPNMYrNtz0+tIDxnuaiGWznvUiEICPxoFqGcA+tAzk96TGcijOO9FwaL2guf7QlXOR5eefrW+elc/oY/wCJm5z1jI+vNdAelWZSCkalpG60IlkdKv60HrQtUT1GykhTWdddDWjIRg9/eqF1gryK1gTI5bVx949v61xOq4bevX2NdtrOGDc4HTHvXCam5AcN2PetjLqYTp5auD19hVVwGOBnNWpvmUsAc9h9DVRmKAnp05FFik1YYTsXFRkMV4IOO/SpMl85+tG0FPbNNESsxkZ5yOKejnJ7n0pFlwu0rgDoaasjFjtXK/oaqxlsdF4fb5h8uOf8mu90hueBgf0rz3RGJcMePau+0l/u84zxxTZKdt0ddpucqegrFkhz8XoZD/Do7AY7/vea2tM5APOayZcr8VoT2Okkf+RR/jXNLdnbSejsdRLyT2qnckqp5q64yTVG76EURIempy2tp5itnjFcNqq7ZGHUZ/xrutZIZX4PHNcTrHJZgOR0/KtSX3OfeM+YcncfSnSx5iYdAD1pwJByeSP8/wBKfc4NvlcHdzz2oFHTUx5Y3O4hsFcflXK/ESxlvfCGoxRkbnjYDnHPv+ddeSRxnIP59azb6AXEEkLEEPwc+lRezudNOXKfOHhv4dTeJPh5rKXECpd3ttJHbhzwG7Hp7cjHrjPWul/Z51d7r4a6fpsu1LvTCbOeE8spUkYPPtXqiWNvZRiMRgxoMKo7fSvINCtG8AfGTUrAQuuneII/tdqf4RIPvgd84Bz/APXrOXvO5tzcyPVo4C9xI+Djgc0xEKl+cgH+vH9KsZeJFKkEnj8KjQgliTgnrj1rNnPfYek7h9vc859OtSRyBHCnkEHkdahYKpjdTgEYwfWrUWCwyM9Bz1FJA7XLFqyMwdQcE4+bqf8AP9avIx80liQMdBVGCMxnPI7Y9auwspJOMknrV+otOhowrkBj1HY1KfnOd2MDFVomIU45+n1NWIsGM55LYOaPMS6liMhcdQT3NSElXG3kVDEN575qQAgjsBipGvMbeM20jPJ/LvWbbDLkMMe/51p3nQ5PGM5/z9KzrbDOx39Of1rI6FqtDQjTamT0Fb2msDGjDoaw9zNCFGeK2LAkW6MBgnt/OkyoX6mjICwwDz+FRKpUkHk0/du6DBpoBB2nkn1qR9dyL77kg4FBjAA5zn1pxBAPr/Wo4vMbdu4I6D1/+vRsMcUx3OPSmry/GcCpASCeTxxzRtyhGSe+KVgGGRm5IximKwJOBj3oYYLbiM9MfnT1cPGFAwRx9RRYb7kQj5JHK+9PQJ5hLDjpntUit8rADB9aZ5QII655/GhoRFexMsyGHBTaS2eoPamAEjvU4G0n06fjTFQc9j7U7D2GgED5jxUpXKAAYNNYYYfKcHsaAWyO4/8Ar0CFBYHBXj1pWC5zin/djyRxwKGUKpGc0AQxy4zgEj2/Gnpl1OetNRVCjJ9qcnRsHOPSkgEAOCVOMdqaTuzu4PYVIuCuWJJpq4ckDnoMelMBICFJHQUSAOqsOo7e1SmPah3HGKRSGTA6j3oFqViXGQGIHt3pUA25J7/nUssYJG04PpURHRc8/wD66aY2hhznPJ7dKsIreU5VcE+vpUcQXd6r0xT2dlX5Rg/ypENWESI7juIGBULvvU7TgDj/AOvShiGJbnNOYAIAOe9PcL22Io/mIB4zzmpNo2nkcUx38tT3/pzSHLcjkYx9aRSViND5W4ucj2FIrL5vJ46ZpQmVIao3cIw45HNAW00HSuWOOg6c1CxdUY8+3pUz/PGe3vVcCQrIG+YZ4NAklbzFgwcnv/8ArpJXDNgZB6expkchXK4x/WmGYlnAGD0B/rVXM1GzYu/KkY5pjR4TjqOc+lMG5QMncfald9q9QOh+lSXqyS3yDk9fWpVwSe+eKqLNlyeg6596sW7cnjIOP60CempNEMnrQAQ7c4A44700jacnFOJATOckdqCNtRodjjNRMMSEBjn0qXzgFGRgVSuFcSl0OB0INX5i5iR9wHOT6Cio0LSKxyccUUvkVbzPfAPr60pAAPemh1Xvmq815GjgA7j6Uxk4Az14pc8etRLKjDg/41KhBBH60ABHIowBx1NITjmmjqe+aAtYeBwfSmn7p5ppbHpQo7nrQA3AVskcetOzz1BpDgkjtS4/TvQGwdvSm4FOHI9vemk5YgfWgpdWKVUeuKQEDpxQcheDk02MFuo9utBJL/SowvzEnk08HCkDJp3AAoLIZSeo5pUJ2ZJ607HBoC9ehPrQJW6jCoIJHajPHTNOJwTTQpbjPX0pMEIF3ZpSdp9xTlUoD6etNIDH3o1GKpBzjpShR161HtyOpqVOmM8UwEJ3A9s1GBhqkACg801ecnOaVgHAjGO9IAc5HA9KeV3AetC/KpH60wvoIOCKRlJYntTvr2pB1Pp0pWFcjYcZxUQLKc/zqwVIBNRsm4e9MpMAc/jTuNvPX1pg+XI6kUm4nIoDYUPgUwnPTrn+tOAJXpwKjySfWk2NIkd/lOBUSHqT0PapOWFJs7Ec0txWHI2PagEnPp/+ukUYPPJ9qUfePFId+xGAQx56/pTlJJNObgn19KQDk809hXbHbvz6ZpoTOeeM04g/SmZweaoaQKMn/PFP25z/AFpNvJNOU7Rn8KBXI2HanL830Hem87iRwKcOvB5oCwPwBUZfcSCcdvrT29zzSAAnscetK4xyJu+lShFXnPPamBgBzxSNnaefxpgmPMi8jgmoXBJGCRRGvTBz605wQBxxSsBXaEmRWDsB6DpVgAFSOvbimt0HtTl5yP0qR7iKgH1o27c85/pTs47c+tIQT7VVhEeSOf8AIpqEqTjpTmz0wTSAYqQJ0IB64FK3BHPvUSg96cWwMdasCZSAPShiu7AwahVic9eacCFwetArDlwCcj8qRsc5yOnFM83nvQWzk5zS0BIRieo5phJ4PWgsT04FKo4BxmpKWg5WytIfamlcnqcGjhRjqelAhyscHtSjP1zTACQfanKDznoKpA0XtHYDVIxnkxsMflXRniuW0osNZh9CpHt0rqT1q0ZNCUjdaWmtTRDG9DSjqaQ9aevSmyUiKXoapXC5U96uy9DVO4+4a1iTI5PWeFbjA7VwuogNI+7JJPA9q7rWjkHjgVwuoYDMR6/41uZboxbjBUndgg9PxqmwLnAI9CDzVuZNrFuvtiq8uGyQvNO+gcvYiUA555HH1pvG7g4poXY249DwTSxtndxke/WixLdtGKXG1lKkg4+tIg+UYBOPWjgpgng8fzpwyAG6DAPNWtiTY0IkynJz7d67rSCQVz1rgtEZUk9QefxzXfaPltmOnvTZDW12dlpgyFrJuz/xdWzA6f2U5/8AIgrU03jA6mpJtGWTxHBqxch47ZrcJ2wWB6/hXLPR6nTSfutF9h1PaqV3wCQenNXH6HmqN1wppxE+xzWq/MrY78Vx2rp+6II64+tdlqy4AOSPX61y2qR4hJ6kc1uJ32OWddrbhkjpzUdzI3kHb1ParFyjKCpOMd/Wqrg+WRuz7d6zsEWZquw3bvpx+NNugAu4dD+dWQ24HPToBVe4JIIrN6lrd2MO5AZs84rgviro893p1prNnE0uoaTJ9ohVOrJzvGPQjnivQb5ipAVQSOc1XeH7TC0bYIIwcehqNjRN9DO0m/TVtKgu43UrLGHwvYnqKsxRpsyM59PU81y3h0jw/rN7oY3Nap+8gY9QrE/KT6DnB+ldQvfuOoPTvUC5exIFAwDk46eg61NCxBycZz1/Oq8TsGyec8Vct0LbjjA4/KqSIauWIuSVY8jvU9uwYkAYA7fjUEY8sEjkelWrY5cZ6H9abKWzuXol3NkfL0GfSrSfLx3xVeM+W3HzZx71YQDcOpFJkpWVh6Ag5BxUic59R3/Om79p+tNWUgkdh6+9SxpEeoqzxFVOD6+1UrOPYxBJboMGrl2dy9Rzxiq9sczAYyOn61nodCTWxrW0R644FalioW3HJ3ZPB/GqC/JEDwe5x1q1Y/vYi/bPf15qZFxvszQUllAB6d/anlcDOefaoIjtwOQPXpxUzDdjBx9etSURsyqSQacJAOQMex/nTSgAJ6gYpobefWgBcnnimmZVJXHI5pUVjG7Dk5x7f54qKYkA9OKCugqOspJxyKeqhQSDx05qpbx7MvnJJzjtVmMFmJY5B6L270EJ3EVyxIHQdTShwy4zinYCk44B7DpUeRu4HPWixV7DnJA4GfU1GF4zu/xpzszDjg96jYAKccmhiHNknrkdaI2xn0FMWNtwHOOTzTLpZBC5j5btntQu4FoAuOPy9qXzAxdc8ep61Vsklhj+d93YmraIsWe/880ARpEFUnOSaEYKgycE8Yp6uNxB6fyqKYKc84AoAcISQAB1ycmlVdhDH71IpMigCQpjoRjNNck/ebJ/U0bAmSSgSKR9KjTCOQR0GKR8iPAPTvntT1RXII54xz+NG4a7ClFZh/P1qORlywAyR3FPGY2wfu9M01QGZsYHeiwDFcxHdjB9KUgvk84/lS7V6tzjjHvUfm/Oyr0HFJBuCruOCajb5Gz7Gno4xjru/lTOWyD06cfWmDQwMFU9DnHFPDfKR29KPICsN3UcdaaBuU85HvSQDBJ87LjNR79znd05HNTgYYnIOajcHcCBnNDEiP5iMA5A/So1lZ0II4FToyqQDwOnPrUZwr8HAPFNBa2pGS7jKkA56mq0sZjywYMTz7VKTtLcg1D5wJLen60m7CavqhwTKBvTn3oCxyKc8n/9dV5Z5M/KcD07VGzFRnke/p70X6FJWROVCKBjAHQmp4pFRCT1Uf1rPR3lO0nIHOe2KmMyklVJJx3oTJl2LyXCs3IzjB+gpo++TkkE9Kz2u3TIOCP71LBcs5L5+Zc7VHXmmJrcvvKrMFJ4x1ps0qgE56Ecjv8AWqEkr7iGbGeB9ajiDLxnrz9eTVXM7LoXcKquOCOPaiqLlskdSAKKLjufQqQgDrn+dRC1VckgE+tWsBen501sf05pjEQAZwKAcE+9IMduKeOOtACH60inPHf1oZsKe9MDe1A/UMZJNKrDB9RQGyDj8c0gUkGlYLhnJ96M4AByTSD72OlOfJXAHNCEJvIPFNGTkkjNAUhjnketO2DGePWmXshQRjPTFJu4OOP604KDik2AHnrQQOU4X3oBpCODzTQfrxQAevWkVsccgU7IPamlc84oKT6Md8oPNMMgBJ7UmDzml2Lg+tG4bEivuHWo2GO+OaVEwc5zzS4yTzmgkaDtPHI604twfT+dNKkmnqo2+4pWKuQMGckDgVMm1UVSOR3oZeOv40BCO/40x9BW7j9aRAWBByPenAYpT1pWC/cTGAe/bmmg7s/1p+e3rSHAHpimO4xicdc0g6084Gfek2857UCI2Iweo+tAUbc+velYcnn86Qt8vPHvQNMcDwc81HtA56Y5p68KT+NML/MPSlYYuenT60jjeP8ACkYgUA/rS2BiKTzmn5460qkADjmoz1Of0pCQ7Ayc9aRcDPOTTMkHtQOAT1oGTMSRg03IIH86b5mR3pyjfnA4HrVdQFVtuOuKa7Dcewpx5J6CjZ1HamSRCQjPYU6M5J9fWmEEsR2p6A4x0xQK41+cjrTol3DGOad5QOD3p6rjuaVirkZTPHTB6U4DfkE8etOABbnvTwuCcUxNkKxlOc8GnMxIAPSnsOD3pCCR60bDuRqp59BTAcHHOal2mkZOc556UBcN2frmmsDzTQx3YNSMckDt3NAXImJApqPu9qf/AMtDxkCmleTxxSsF+5IrbRShSwJ5pm3cAak3/LgUwYigY9Pahfzx60A5HPFNbr1oDQcygnHFKowCCeaYCQaMnv8AnS6jTsh+3JI/GmHIGAKa0hBPGTUiuGph5gqcCkwCT3pXmUgAnpUbSofunrSYJXQ7qDzSKQCKhW4UkjPHqafHIjk4IOOMUIPIu2LYvrYjqWxj2NdQetclaMPt1q3fzAK609atGQlI1KDxTaaIbEJFKppD0pR09KbEiKToT2qncfdP9auyDPWqd0MJ1rWJEnbU5PXDtR2Hua4HU5W+cbc5Nd5rgCpJls8Y571weo5ZgxOOwFbmTMpwSD3P61WlU7Dg1ZZSpY55HbvUMmSpz7HP40Be+iKZwT3z+lKiEA+/FK5yeMA0DIYd800ZMQoApyMgc/zpyvlcfwn+lKvQ9TQOAB2q12FbqjR0gksAowARx616Do424GfzrgNELCYhSABxz65rvtHXOznmnInornZaYMKOcGtR+n0rL00bVH8q1CDt9a5J7m8NiM9GqndjCnFXGPB9qo3eQvf0qolM52/GSynGfU1zWqpmM847/hmuousZYjr3JrnNVhDo2QT7VuRucncqCwycE/lVSZVjhIBOeTVy9AWXAwB7VSuWLKxPQcfrUFJc2iKeQWwD83XFV58Fjjt9etWAu1hg4xxULINpbORnk1kaRVr3Mm/A6EcYGDzmqLkAEDJzxmtK5I3EjnuPTvWe6sWU8H9KllJpXKV5aK8iSCNQ6c7h1PtS4ZiVUccZzVmZ85AA6VGmSDwOeKzEpNCxjkAHnpgdKtwYTCk4PXB6mqkcaxsCuAOuR0P4VaUK+Dkl/WqRTelyaKPJPXA7VYjl8rJwcD0GaihAXPJz0z/SrsKqigAZz/jT8yb6alq3YA98defxq5GoIOCcjv8AjVKPgYIAAq1EwBzkg9P50Gd2ywABzjJpight3X2pyYfg89Pp3oI2NjkgdxUGlxk64U5z9aqW20P8oz9auXPzDqTjAxUMKbGPAxWex0RempoQsHUcdPStDTQPIkB67u/HrVCE7FyRnHUVdsH37/mPJHTpUscdy0FbdgkEcVMBuAyQSO9QxnJBIyOlWMg5C5+v51Je+pGzDyiB1JHFNjjCgYwR/nmkPBIJ74zSqfLUjGT0oEx+7A2jp6etQyIHU5P4etSscg8c+9MVWwcnNAN20ILdRkoQDj0qRpNnBGB6+1AQoxKnB64pN5LZIyaBoeGBOR0FNC5JIOc/h+v4Uw/eJ7VlXd5dmeWONtgB6jk9Ka1EzTWcHfnOaeigxE7cn09qzbNZio3clsHJ64q/Gk0bANjHT8KeglIfGS0pz19KV+Ae5PUU1yySllHGMYoVjgjBOalFMS1lBBXqenvUmDsPUGmIgibIUg96kG51YHqaBXtuJGoxnrn9abKMoeOP1706IkKUPQYxj0qM5G5TyaBjQmED5J/pSs29SPT9aFBVSrDjuaI22ykADkcUCXkKijZk8/5xSRNhsDn3NBYMpOTxx7UHPlkgAD1ouGorTeYT2x+tRfeZQOvpSSuFwOCfWlhZfmcnPtST7hpsSSYJ2Y6c/wCf1qLAUNwQD375p5lXdnPtxTNryISRgdOeKYbaIRYlQYUk8dfzpiZILEY28fzpY4mYkZGOmSaV42iUgfM3XFO2hDetxpkBwRzTSxUDHf0/GkRSpIIINSqgYAYxikXuVvmdxs4I6+9S/u3b5e3FTbFjJOckCoRhCSTgsM5HNVYhMpyNukJPA6jNKwVwAOQDyKWXDA7QRjj61HbXCurgLynHP1qE7XuX5pjbhQGG1cE96h8vAcHP0qxcOcgqOlVZZJJG2qAD3NIF5kbsixk7eaaYWmhORx6H6kVLsIAXBJNPLBMg5BNNISlfcpIjDABwR2oihZZGycnr9KWQMZCQCD79/wDOKkBYuM9fWkkKTvsI9upiIxk8cnmomQRpnIBHcVcMWGOTnPT0pTYp5ZZhx6f/AF6u3Yy531KjKRFuILHPTuRTQTLnC7R0wx5rQhVH7YA4+tDRwuCuOBzTsNPoZykPIykHI/KirTRmNgex6frRSsOL0PfRjBpcBhyelQCfJYbSPf1o8xsZxVDJABzjingZxUK7upHFPUsSTg0APKjmmbMD607Bzmk5kzjnvmgBNoxRkdKRQSMnIqQISAR9cmgBpHf0poYZ4OfYUsijb16dqhUjntQBMD27UHGDmkCHaSPypQCVIIGf50AJ0GaCM8mgrk9cCgN8xHSgBFYKOacCGFN25B/KnKmB6CgBoTcCR0HNKp45p23P09aAKAIyDyf50g5OKkAyTnpTSuD6UDv0EMfPWnKpGaGfAz3pVJ280BcarAkgcmnhcAcfhUcZ2lvenqTwfTigQp4pA248Hj3px+XvQACCenvQAi8nHQUjuI85PA9aUH5j6VUvUZ24J5oHYteZleOaMcn09Kr2hJUKTkjirEnGMUmUtRpG4D1prk4x0qRMHPrUU5znHH0pjt1Gl8jp0OKazhgQelNtk4ZQeCc884NT+UoHJpMF2GcMMDgdKj2sBnNSKuOByPapBHuBH6UWGRbcqTyaTb+B4qbAXI6UhXIzzj2osJEe0kAA4PvQFxmpVHy5pAoOTnpxj0osK/Qh25J9RStHjpwaei4OeopSM96EgvYaifKe5705VKAgcZ705eCcgZpQcseOaY0iMHGe9OGCMnpTSSG6VIBhCe1BLfYj2ZYnGBSYIByc4qTOe/FNPJ9qdiRIhuPPapHz9aapwKdvO0tjikA3/VjJP4Uo3NlifpSYHLN1PrUZvEC4B+agB69/Wn42rz2qGKZZee9Sswbmmw2EALZ54H6UYwaaDh8c896VgeB29aQ7iY+fJ+uKRuFJPWnj5gQOSKawK84oKIpDsA45pyJlSev40soEi9MEVHuMS8nJoJtfUkAB4/DimldpORgDHFMSdS3JA9qnB3ZP60rFaiZOCDwBgUwklunv9akONgIyaj8zcxH86LDsN35z2NBbv1p5jGR70oQAGiwXK5ye3HrQAyk56VZ2gEemKRlH1NFguV5EQ/MCc9MioTCCuADmrZVSOOB/WlQAZH6CiwX6GcYSCB5Z9etWreNo1JI6jpVgqAdxPSonlA55FNILksIPnWxA4WRSfbmuwbrXFNerGEYj7rrz+Irtc5ANWZ9xKaetOpp600QwoXjNFKOhoYkRSYqpc8j3q3IcVTvFOAR25rWJlLU5HxAMI3B6kVwWpR/Mcjoc13uvk4IyT/TiuC1HLSE59q6Ohi2ZrJu5PTpn1FQSLuQjgduasyIQPrVSbcMrnJzQgRAsYf0H+TTUVfXJGRTiQDzmj1IPHShEW6iBSpDEggDAFOAbg459qbuOTzwO1CsCT8309qoE76Gpo2DME6E813+jpsYH0GPeuB0cFrjgjjA4613+jhgACeBVMyvfY7HTeVHpWmfu+9Z2nNlQMdK0TjHTtXLPc64LQjfkYqhdkBTxzzz6Vot3rPuwNpz1pxGzBuR1981galF8pGSevPrW9OeuaxtTHBI5ArcyW5xt9kEkDBXg/Ssu5mCwndz1GK1rxBuLbTn0NZU75B4BXp9KjctOzuVDnaCTnPr2pH3NGcDI65/GnjaWOTkdPrSsNifKcdqyZ0aMxpsBCoJ54xVEvtHua0b8YwRnA5/U1luXYkgEAdj3qWTa7GFcjkYJ5H0qEAoMBselEzM0ny8EdetHlb8MTgHjAqLaj6sljwhB6r1z6VOCUBcD5MgGmWyr5QOcdvmHJ61ZU4UAYbOfpVa2B+RPB0BHBPP86tRAElQSCOarW7twTwV9PSrWzawIfIPc9KCbX0ZPHuHqRnFXYY1KkEnPAqtA/wApGOM4/WrMfzEjI4qCVbqOj+RTninBi5ABOB/iaaGBDcHGOtEZO8A5AFNgl1JphlOelMhjLEZ/z1qV9rDGTj17URfINvb196hlp30Q4/IrDk5q1pa8SEcY/WqUz/u8ZPPHFX9Ij3xPg5II69alm0HZM0QNy4zjvnNLEpPUnA/l/jTghaIg5BGc/TmiCNzEWU5B9TUNFobKm4gL0/nQI9qsf1p0fzE5OCvWpXG2MAkZ649qEguV1QtnvSxx7CcMc+lSoRuOOT6imyDYrSnkKMk9B3p2JFaLPGRk9vSqkyvGwHGM8mrPmBkjIJJwDjr1pzHzOg3E8Yo3K2KsaCUAD5u9IbRCCSCWJAqxFDtUFVwQCDilRijk4yF9e9OxO73II4PnA6n0p5JMhBA9M0jXBMoyhTmkOclu38qSK2J2RAo4/wDr0xzsUEDBzjFVw0zXGNjBVyPY1Ylicgc5HXFMl6COg25HOcfWmbthAPH0qyseI1Ujnr9etVJ0cSA9PegUXvcWNP3m78KaY8yetORH2k9Pek8uXOeMGi1yr9x5j3IATwfSkMQUEg4OMZqVImKfMcfypm1QME5I/wAaGgT7MqyQkpgcg96hdWLFEbnrg+lX2jG0AcH19KhtrZxcu+FZehGcE0rDciE2ojQkkEiljgZl64Fav2WCVSc4PoTwMelM8qCIHbkjvRyi5rbFGO1iXBJyOuKmBWQEAfgfWrCRQgAtnBPGac2wMOAuOMiqsTzFJLYbCe4pEjXJYKQ4BHP41ofuoznjB5z61A06Nz8oHQn3osSUgPlJYc+vapIofMyQT0zxUyywpu34I/SmR30MSthhn1Aosxp3VyAoDLt5IHFQm2MjuEOccAGpjdK75UnnvUbahBG7Z++vcd6Vu4J9LAbcKAoAz0JNR/YkUHaADwSBSnUUOWIwPSq5vwTnqM0WuVdq5L9nATPU+tRfZUEmW4Aomv18vsOM8VW+2CQDnGOufSi3Ujmb0RaNmhjZh8pHQfnUAtmlYEDOPXrTGvQmRuyKiOo+Vld6n8adgTdthZbZgeDgtx/OoRGy5JXOOAaV9SBJB47888VHNqyrGTnJPalZBaXQvxjzITtQbx3NQiR2BUkcccdKy21dm3BG2jgYobVmUblIL9TnvTugUW+hqBghY9QMfnUSzLwTyPrxWUdaeQMxwnbjoc1TOosSxMgIGD6mi6FySudIzx8FgSvYZ5orljqzwscOV+hoo5kVySPqAoqntSbRxign5gM0bsZ9qRQ4oTSjgf8A16bkkc04AqTxQC1FBDKRTQAgIXgUexPHpQDkY7UBawmwOCD1pznPTgdKTOKCeMUACrk1FLAGz1Hbipf4TQuMZoAXcNoA44ApuM804qCOufegZVcAZoAYe2P1oAHPFNAJJ9KdgEnnkdqdgG5I96VGJBz+NMdRuxkjPanDhNvakNIkBwDjrTevINNGRnrQc888UCHEEVDJKqHk5NK0wGTVRZhI59emaB3Lit5ig9DTz0JGPpTVJ2gAc04c/WgQxUIzyak2+9NOB1NOBByDwKBXEyCSP50nTjpmnbQTxwfWgjH+NAyre2z3cDwrI0Zf+JDgj8ao2CanBcPbXYjkg25jmUncT7/41r54PemkZXJ4A5zQVfQhtzhzx171YI3DNQRuqkjnjnNStLuQbegoJVwxsJpGTcCaiM/JBH5Uiy5fGOKC72Gg7H44FWAd3bNQyld5OKW2l3kr3FBBIFwef0py8gjtSjPOaae/PXtTsAhGDSk7afjKg9KiZsnHGKQ9hyOCPf1puw5JxS/KFBFPjfIJPX0oERp900gHzHqAaQIVDAsCTRHnacnJ96aHfckxgnv3ppGeSaFk2Z3UgYEHjpzRsFwMoHTrS7js4xUcpCpkcn0pEbcnPB/lSF1JAcUu3OcnA6YqEEofXNTIeMEc00UwwM45OO9Rl8LgHIqTbj3zSGPvn8aQrdSpJcyO+1R8oHJpnlM46AZ9avpEqkjAzSDCZ9KCuhWiidSOAB61axx2zScHocikBAPXmnuQCncCByRxinEncAOvTFIqjdkdacRjPY9c0gEXIY0svAGO9RBivXrTs7h1yfSmgDJyRjr2qleR3ErhYiEXqSRmr6/KT60wqc9iaRV+xnf2YQVZ2YnHqcH8KvQR+VEFGfxp2/GcgkinjB5p7i7gqkA55HSkZQCTgA9Kk4x1zTc/rxSKVyMknBHQUhYHj1pkh25x0qEzlZAoU/U0DuWl5U5o2+2ajSUOADwc9DSs+CKCdxwj6+1SKQAfamFsjHcmo857kGgkkLAA9xUIZJMjA4qUqNvBzmmRqFLHsaB36A0SNbMMZPBx64NdfD/x7x/QfyrkpXVIJGyQQpPHX2rqNPbfp9ux6mNT+lUiOrLA6UjUtNPWmhPQKKQnApaokjl7VUuD8px0q3J3qrcEBD1/rVxM31OP1zKmRm6VwN4cO4B6nrXf+IWyp9CD+lcBeYDk5yR3rp6GKXRFF8kHkkcVWl4JGOPX3qy/AbPJqvNkoSOcCkUVWALZ7UKAUPYCm5YnA46UyUeXnOSevtTWoraMHbAx0/lTkO3OBknjPpTxh1B6fXvQq78Fcge9UjPY09EjJnAU98475r0HSMll3EY71wehJmfcTnt6DvXoGkYZFyMEcY9vWqM4pM6ywGFHtitIH5fT3rNsQAAM4rSB+XtmuWe51QI3GetUL1cDg+taBxg9vas69yQ3f2oiNnP3hw5welZN+weJ+Mk96174bVbP1rCumDIVYce1dBkt7nM6iCQ3UYrImjAAOevY1s3oHmMMZHPJrHuio46j+tTcq19SsNnzBcgjnPakchox396cuMsPXBpjxgpjpWLNlpG5k6hEApySpPAxWU6MFZWJweMdD7c1raj8uMcnrn6VjzAsNzcgdh361L3C76EYjAcBCWA45p6BYmAAIHU88de1RM4UZXjOPrU8ChkyeWPGalLuNLuSRqWIIHA/lU/lMq/KcelNgVsbs5GMY9+aeW28vyeDimuwrq+hPGSw5GOh4/GrAA6NkioIWds5IZePqKs8b8dhjr1pWJ0T1LUDAIODVqLG8nFVU28dCR/OrakkD9aZN9x4HJAwM+v405GGRkc+tQnnAHFPRhuIPTpUvQpPm0ROzAITjI9PXrUbHEW7bgnsfXNTMAI/pTQ26PGc44qLlrQht3Yp83WtLSRN5j+QAR1Y5xj6VnjCjAHP61p6NdCJXHQ+/Qmgtaao23jdolBIBI6mo4rF3ZgGAI5//VUX2kMCrP6HHpUizBU3KxB9e/WoL1JP7NJYkPsB5JPWpRZcH5hxjkntzVd719u7OT19Kje5DjGcDr1709BJPqXDYhQDuANPFgjRSIWDK4wwbGKyxf7QV5c9Kie7baVI6c4z3oZaTNIWEEaqAxOPyqRYYo8fvMD61ivqLBQOQenrUKzBS53Elv1NF7CSd2joC8TKcMCPWmLcwxphzlvpxWE1xyBkgYqEzkjGSfT/ADmi5KjvY3Dcwxl2I3KcY4zjnmmvcR7gcDaeR9axBc7uDkn/AOvTBcnjJ4qblNG8dSRCxK5z71EusLgYTHOc1kBxyTyT1pGcEYzgCncOXe5trrPykADP6j6f59KrTahvZCmDz826slbgcheD7+tI3IbtnnI/z7U73JUXfU3muVeFnjIx0PNVHv8AB68CsQXrWMqBgXhk+Ugfw+9WpugIJI/vdqe5TWuxqm/LLt3ZB71A1ysZ253E9PeqBmCjg5FMMqjJJ4459ai4+XQvNdvG3HPaoxduuSDgnj1qi1xuyQcHoM1CspMmCc8dulHMO2xqreyZwW9h6Ur6hJ0zx0z61neZtG5sEg5x270zz85PBHWhsOW9y7LeyMR85A9Af6077ezIVLYzzmsr7SRhh9OaaLrOSBnt16Ur2KtbQ0G1RwhBfI/+vTIrve27JPfHYZzWczqAOwz19aj84hyc4GcfhzS5hKKNRrxy5AbCmomvPLORk9s1RN0rEhSTjjP50iT7lOeVzVXGo22JjeFn+8wPvRJMdwOTn+9VQuFf0IpjSkgjr3H+FJuwcvVk73TxkbmwB689KV7klTt6dz71TjnPmZYYA6jtTWuFDnBI3HGOwHNK47IsNO7jOSQO3ao3lkkOVO0gY46U2ZisYAPPpUIkYFgWGfX8TSbEopalkO7oQW4HPXmoncRqDu49O9QtOFP3+cYxTA4mU49e/FFxqxOziYhjnA9O3WoppD5Zwcnoc1C9wYH8sn059KYZSVznPfJ4pc3QCSRxHFuZs4PSqryFgzLnnA5p1xIDEPQkH8Qe1VXkkSQSBxtTI2+/HP8AOk2CJZSdhJOc8c9u3Squ5baI45+XJGPypTO0kJGAD3IqoZXjUseQqjg9c/Sk2NeZMsreVuyOQOaKrz3BZBwFwOx+nWikUfYZ+99KTOaP5etKoGetdBziqPm5p+c4wcim5welB5PHFA7gVHPrTV/MinhRk56UEhScmgQYIzmlCKAexpud3J6D0pwIweRmgVhhzjrk0vQdOaO+cfhUcrnFAXHh/fApC+5jj86iG8YHXilAJ6dv5UDHPIDjByemab5oXqaBGScnpTjEGJ7fWncdiEzbiexHSpIjleTn3qMoRjPBqRRtGD0osLUdzk+lDHbx3pcAL7UjMB7mkBVmfcjAeuKjgQIM9M0STbXIwTUbrKccYHbjigaNBGAHX86cCODn8azYbndwTyOOauiRWQcfSgRJwc0glHCiq89ykciRltpfhRTVB8wk/SgdupcD45zx7Uhk3fX1qFwUHelUnJoCxYAjSOSSRtiICzMeAMdTXF6T8RrHxbqM1npcyzRRkgypyDjg4PTqD0PauovrSDU7OS0uovNtpBh0zgMPQ1laZ4O0fR5jLY2SWzjjfEACfrx3PJoK6GjAHCndg0/fjC9/WlZwhwfzpiguM/hQTcC4Lc8UsR3vwcmoJA7kgDPartlbbEy3B60BfQr3ELs+BkcZqOO3aNhluc5yPrVyQh3PzYxTVQsTz1qxD0clD1z05qRFMgwOv6VFgIhy2KFfYhK80B6kl63lgqvJ9apiQJEcc4qRmMgOTn6VTlUopA61AbluJ9y8nI9qVny2BwAMe9Q2RJiww+Yn9KkZQzbQcH2oABMqTNHkkgZOe1SeYFwAOvSoWQRSgEfMR36mnmIlgx4Ap2HoOZ9+PalEgQfMM4poXJOCRjtTmRdvPNIQ13WRlwME8c0M+PlGD6imoF4OMbeR+tEb784HGev51YEm7cwzgGpFOwHI/GmKVHOBnpSsQT2qUA4PhST0oH7wZzio1JckU4fKCOlCAcWAyByRULZeTG70OPSpE2g8nn0NK7JES3BJpAQXEvkEAA/WmRzNJwee9SybLj5mIJ9qi+SNsggj1zQBZhwc8nPXFTMy455+lUVlCsTnFO+0D607B5BLITn0psEjRE9ce9DTDJOOnr3pvmDnJA746UWBO1y0j5PPel3DJGelVBMXYYFEtx5bAHkn0oQrlogYPvzSqcrVGSd3XC/mabEzRhgz5J55qirmgDg9qilbaT79KqmVu7ZNQX63UkQED7XyCD9Dk5oEmXwRkk8+5pk0WSCDgdc1RhmvZGXz2QZHIRcY+hpZ4ZnTKSlSCADQCe5dWME9alWI4OeazRHMu0M5OPToadtlkPMjAccA4qbCTLzSBOvHbFIHBzz0rNnV0+bORn160JHuPmZPTHB4osK/Q0xMoHUU17lIxlmGOme1ZrW/mkDcVA546mhYUViCxOe55zQh3L/26Mox3DH6V1ulyebpls46GMH9K8+lj2xOI8EkdK7vQCG0W0wQQIwM9uKvoJbmhTSMU6mk5oQnYKKKKZJG44qndj5D61ckGB7VRu+VPpWkTNnJeIRuiI7j/wCvXAXZxK+eQe//ANavQfEJxCxP1HrXnt4fmY9ySa6LkW7FN23MccDpVeZtoP8AnNWUAG7JwMfkaqylnBAyPUUIh/iVDyOfrSN8x6nHAp0h4x+lMzknqRTRNxMAkd/ftT0JUgjgflUY3K5ORzjrSknjv6/5/CmQ3a9ja0DJnYk5Br0bSlZcBgRnnn/GvOfD4Y3Ywchucf5/zzXo2lKdwBPTiqIi9NjqrMe+K0V4X1rMsjgDv7Vpr7Vyy3OimNPf0rPvcD0A9a0H61QveAQKImj2OfvQPnI5ABNc/dHALE8EA89fpXQXh+ZgKwdSUeUSeGU5zWy0Isc3eH5iAPU1k3QIJI6Nwc1sXD7QTgZ6c9Kyb3cRwcd+KGUlsrlMfeI6dOaGxgg8/wBKcDwe5qFFO8d81izdRvFmXqpDkkjArJkbYxUnB963dTAWByw56fzrnnBkyTyR29qzZHqR7QzlckgelXIIxt2q3z+/p9Kqw4UsAGJJ+YsP5Gr1uVGTnHTp+NNEp7kkKeWGBPIoYMX3DJPYCiJfLQ8lixzn8f8ACpNnGWOBjOB1/OnZFRdya3LbRuBB6fWrAw6OEGCP1qvZJ1OSccDPrVogqucAmpWhMlYmt1LKfWpkJ3Y5I/8A11DbqQxJ6nj6datLzk8Ed6LkJLUV8qBtOc9/SiGPMvzEnJqRTgE9Mcc01UO/g4HHtSZpFaXRbk2+WdvIz2qpGcsTk4q2WxGRnBquSNxzwelQaEbsQC3XtVywYBW549feqUzbM8cVbsjmE4IANTc0SuWnYFBxzQs5Abqfbmo2kXGe/SlGwDI79z+NTc1UdB4uTsAPX0o80EHnn09KiY9c9aiRtuSM/wCFTcpIsbzuJVsAdvxppXJJzg9fryaia5wBgYxxSCbduz0/rRcLPZEykop+bJP+eKiYknrgCmG4+YErwOB/jQXwpIye+KLiHiM53cgjNMOevrzn8aYspCk55GODQZiEIP50rjSsAdskZOOlDMO+PTmo/N2jjB9xTFbdz1xSTEWc5IIIJ46VG5K5559KiWUr36UjzjBzzk9adx2uOMmzPHX0pS+Iyc81Vef5sDk4z/8ArqN7ncSoovYPMkklIjyw3Hpg9qWx1Mx77abiHgxv0we4qtJL5nY59qr3ai4tnD8kAlR7/wCQKE+4WvubDTbBtbAJ9KjaUBTxgdqzdN1Bb+IDyykiDB3dMj0p0krN97Bx39KLiRcEu5Aec01ptpzjnpmqsd0qIcgcdTzzRFcLITznODRcqxYln3qTuAHSoklYsSTkYx/Oq0jbZWw2V/lTTNsBPU89KT8xJFmRyQRk9xkUxGCoAT+Jqml0xiGQM+h/nTicI3Oc/wBKzuPZlnzflIJBxioZJQpPGPXHpmqbSEArux2/nQJt6g84HrTTDvYso+4kr0OAPrzTkkZGYNgDtVJXOw44yc/rTlnVlO98HOOeadySfevnPyccDjsaQTEuB9eapC6O9go+UcZ/z1oaVomB6j/OKL3AsySsoIHODggUeaVAPpzkdRVRZsHkg+uPWkLncQRnr+HpU3bAutIZVUg5xx/hmq8s6JI2Mkngk5x+tV/tQwFPIHPoMVG1wJeFyFHqOf8APFDZWpJkecrZOOmR+NTeftBKnIBI/OqJuQXK4JxQsi+U3lqSQfQ9e350J31DUsTBiArMCeceuKgaTgKTnA601LgnduxuIzzULSqxJKgkcZHFJsOpJPcEBMkhQwz6d6gM37w8kAHpQ82wZ+6P9r2qGdxuZjxu538YzUt2KSumySS4HkvxwPuj1NZc18WYZAAz9SPpUzy78ow4PTFUWfyyRyT6+1HN1Fa7LxKzKWdtoHqKKzDOU+hP09aKfOi+U+3txC5PBpinL5zUpUZPfHenJHhSMda7EcLYgfcxGBx3qRQAPSozFtJP60gYBgMgn9aGO3cezAZ9ahd9z4zkn1pGOWbJz0pFAbnGCKQ7kwIxgU7coBwfzqvkMe+RkU9UO3JOSe1Ax+ckc0xpVGcHJHpRHjJB5+vemsojkxwBQK4qOMEkHNIso5NQ3QZ5gUPGMYoiiYOMnI7+1OwXtoWDJtIB6e1KGyeeKYcAgdfc0dFOMk0hkU7EMcHGKS3kbBLtk5xSmMsT15oFswUkDHfNBL7k3mq2Rv8Aw9Krlt7HB4qJ4HG7B574pYUaPrzigd7EnlAyA4z61MqhgQfpQjHB4/OpI4t2TuIAp2C5QeEK/HWpUAGfzqaWEZyOSKBFuxxikFyhKJWmVo41LjgM3IHvV4IUjGSrSADcVGAfXA9KeIwgIP50kgAQnIwOc0DK5lYt8wGB3FI9wQQFHPT15oLrtPIxxSW5i3lgwJH6UD6FqSJ4wFIwePeoSWHyjt61OZ1kUsWyT2qql9GXIKOT/uk/rTsJWH/ZsnJ5JpREQMYxTW1AeYfLglYDjOAAKcs0jknyyvoTRYSaCOFvMB2/L6VYVcZyc1B9rnXICqFPfvUbNI2Tu49KQm7Fl4kfJHGf1pwVYxnAzWebswyAGRQScAHrU5lLglmxjrVWBMHO4ke/4VYVQUrPkiWRSWkJB4+U4NOASJQFd8deWJP50wv5Fsoh69vSmsqMD04qo84Zjg5x3NMLncM5z60rD5iRpFRyAaTzoywYMDg44qCR8kHgg8e9OULkdMU7E3ZO80bMJmyxHAUVI84VfXPSqbOuBg5B70vnkKQOooDmJxdeoP4Un2tSvKsPrUKyKQT3pr3AAx29cUAmyUznBIHPvTTdGMBVTJJ6VXM3XBOPeiKYg7jwR3NLQPJFlnmfrhQO/wD9akha4Jbcw9vpUC3OWOTk9D2pj3TBiw6DjHrRcerLYLsCTJg9OKj5U53sTVcTF92Dg+1NMrnrnA4o0C3mWfN6EsSKZ5oVyck5wOuaph3IxnAz+dIC277xx6UrjtpoXTdomV5JBxRHcRFSOcj1HB+lZctz5WqQREgiQ/0q9KcsQOAKLhZsnS4V8jHA/WnGbA65+lZ4bII5Jpwb37Ucwcliw1yAeDmmGcOyMw6cCq4G7JHB9fenDpzyBRe4KNi8L7GAOFHGMZNVUuLiS/dpAgtxwoX7x+tNTqTkj1HrUweJWORyad7jaJvOJOAeM5xjoPrThMrggKePXuKrvMFU7QOmKiEhJOSRQ2CXQvLLHGMiPJ69ehpReDJOMDpiqHTJ6dPxpjucFRzSbDl6Fw3YVjyTjP0oW+wowB1zVHnB6Zp/B4wAaLoErFr7YxJOMk+lNM7PwfyBqsrkZx+lIn3SRyaVyrW3LLODjccinIMkgN7cd6qsecHoO9KDmQZJH0ouSo9S9uVc8Z/GmgxZBxg+vvVJ5yAR2+tCMcc5z1ppj5C5IUKnAwTXWeFjnQbUei4/WuJMmc9MV2Pg5ydEjDEFlZgfzquhmlZm1/DR/DRjikPQUdQCgLxRQDimxLzI5elUbsZQj19O1X5OlZ9wfvZ/OtYmUjj/ABO2YyAcYrgL3KEMCD7V6B4mjzEzdRXn+oghCASQTjA610XuZvqVc7s9AOOaikIIc4wR+tTBWGQASAPvVDMMIWzwfT1pGbdigV39GwfamuCFPOB7/WpWQIev5dutR7hyD355poduoMMr1zwKVBgYyc9qAAQe/wDKhDx24/Wq2MpJ7o2dAyJgACea9E0bOQTXnGgoFuNxbOeAPfmvRtFwpQMc5x/WqZnFHVWQ4X860h92s+1TaATwfStBTxXLM6YDX5FUrzoc1db/ACaqXf3fXFETRvQ529Qb254PpXPawdq5GMdK6S9QHcetcxqyny2z94c10EJ7nN3fIx36+1Z10wUY6k9R69av3BBcdeOaoXJ+UDqQTk9ODUblqxXA9enSkkhw2FOAO9DIcHvTsnHIORWTNoy7GZqq4tXJYeuK5tmZnfkYXArptUjP2WQgDp0J6+tcvFtjLBMjJySTnp+nFZvchjVfy3Pc9Dj0rSiU+WOmD/QVUiCRyb2wQTg56A89f0q7BuwTjA6/UU0JIkVOCeikg88/lUh+YgE4pBgISedvIHqelPCAljjJ4PNA1s2iWNvJTpvPrVmJy4JPy5qvbMWZsjH68c1KVbacYGanqLdalu3wDnt0+vWpwAncDNU4A2QCRkYPFW2G1RkHNILaEijCHOD/AJ4qMDLDHXpxTxh12r1681FAh8zng+1GxUWaRbbHjqffiqudw69KnKsykscEYqmW2se/bFR5m0WRXn3Nvb+dXLNd0PXgVTbMjH06Y9qtW6mOPap4rI3SLWwMBjIPTJqIB+gJNODlWAYZzxSedsBUcHPBpeaK6DcHPzdR+FOZgB7DHHemM5Vi3Ue/eonlD9uc/wBaEwRK4zyuBn/69IDtXGc5qNplwADxVf7SFJAyT0ouHUlZyCeCR6inicbAMDI4zUIk+fDZIx2qLz1+dRkAc/zqLgiwGC5y3vUTSh0GD1qm1zl89QOMHvR5+eOQB0FINSZpjk+uePpTftBHyg9arvIACep9KjEu1Rkgnr70CtcsiQFSOoHGfemGXCjHXuOoqOKUSTICDgEAntitDV9Ii02we5inErrgtGTzjvjnqKrcaKbyokp45GBntj/P86id90gZeB1xVZbrzcc8H9e3NRGXbls8DtUtjXoW0m/dHPUNVd522sAPlz1qvJchTlxwTj155pZJdwOBgdam99hWIZ2lRS8RKv2Pr9far9pc/bLUNwrgAuvQjJrPZ8pkE461jyJJp9y1/b7nlQfNGWO1lHbHrj9apPoxrudVuB3c8AZwKrlyhDL24qnaalFqFklzCWRJcHB698g+9OWYZA6jOcHkjrmk3Ya2LgmYoeeT60zzCeeg/Os+e6cE7O3IIxzSSTt5ZKv8y/w5/LJqXLuNK+yLe4bjlgADnPpTHuAEb5iQP8/rVOGaOYF3Yg/jTJ7pX2hW5J/Kjm6it0ZejmDKCVIPI5/GoGmcblUYTPBPHeqzXG2EgnaeOex61IshSMuXyAM/j2oFZ2uWo3CYjOCT1I7UkpRlKDgA5I6fhVIXAfgd/XrUVz88e0NiQfdYdQeenH1/+vScgWuhdV0gXJJO7n1P0NNa6jDklMsfXpiqizb0LFwAfz+v0qAS7i2epxip5uxXJo2aK3CZJVACcnPP8qakuVJySemKr2823BPIJxxyQMdailliXLITjken+elaXsTbyLccgkG0Ll+7dx1qITbBJHuDEd++Kz/tpiUkKz9uP8aiF0JUY42uD364rNyKSvoXxcKxMgZSmMkjuO1MmdZItyuRg44bHNU0uo/K45bPXtj0pFYMWXGDjI7jrUqVtGN6l0y7VPG/oN7Ek59KGnReBkue9UnfooYDbzjpUC3LF8kAkZGO3pVcxKV9GX1uVZT36A/T/IpDcpKpUgADse//ANeqYcqGDAkYzuqmGBmO1iAM8Hgd6hyNYJJO5eaQMWwCG6Z7VWdVkLM2R/XrSRyfIzAknpx0pHlPlktxuAHPUUJ6WEktyrKC5YKwG3GM8cUU5olUAhsseuaKWgO99j7ukQRj1Jx9aVUI6jFOOS2SQCP0oIO4EnNepY83mFcBRhsZqvJEAQw/+vU0qbyAM5HpSiHKjPJ96fKVfsVV2hiMgHtQFG49zVh7ZVYN3P5Uxtq4OMUE37kaRDk449aXYNpFOEyhcZA7c0jSomecjrmgaZGke0g9/Wkdd5II59akW6iY7Q4De/U/Sqs+owJIFaVUJ4wevf8AwoJuPC47ZA4qWNAV96himQAsTx1/+vTlukzywA9RQMmdQ6qCOBTiqlMAYqnJqEew4OR6imtqEYQ7cgn1FA9SwfnkJHFSAnaRwQPWs7+0wrZwSeme1M/tQtkbKA8i8ycknjvTAnJOQe+KqHVHb+AD2qNtQcrkcdsUAjQVjg85zQGPPPGKyxqEhIIAHak/tCZwQpAPpQDRqs+0EbiaEBOBzWGNQud/zDeM9uoHerK37gnGfY+lAjUK4yMn8aY8KMjIcncMHJNUFvjuGWyDxnvUguzyck57UC2ehOtrBGgUKOOOe9HlRwjYgAB54qqbst047c0ktwxJw2DigrUulo+SSAelL5qqODjP61kh3wSelKJSvGc57UAzSFwgJzgE+gqM6iNxUj6Vn7mOW3c+npR5gzyAaB2Zca8OTwCPeopbljGcHb2zVTcWzmjJRTnk+npSbuWoj1KiUSFdzr/Ee1I945dst8uc8dxUfmZPTrRkv24HGakEiwLjauTznsenWopLp2c46Uh+VRx0Pf0ocZB2gA0AluOMjNjJwfTpTQzF8knHp2pofqD1/nQCWUnv0oHZDy5wCCRQJCB159aYAQOoOeMUAdQc5p3FyjtxRQCMD0pryEA9iRSAZyCcCnLGMEnI7YpXHyipMMAjk9OKN+cg5z1pgAXpyacy4Hc+1AW7BkEdTgUZySKXG0cY/GgLyex9e1O4kiJSSGAHJ9e3WkRWyM8nvU2TwRz/AFFB4U9c/wBKRY0LtznoeeOlOOAcDnigcqSDwKYc84bB4p3ANgBzxTeN5ABI70ijGO9PJCj0Jqdx27mZf/u72wkyB++C59Bgj+orVuE8m4MYbJPXHTFYniRitpBOM7YbiNmx1xkVs3WPMLjuAfrxR0Hsxjfe54NIyZbilU7+Sc0EEk84xUhcVBg4PApVIGcc00E5559z1oUZJOeelNMPMUuM+tIr5bB570KBg5603KjJA59PancVh5OScemMUxMng5wKRG5PoKeCPXk1I7CMu7r9aVjwCOlNzwew9DTS2CQD+NA7diQtxg44ppxyQeelISemc+9KeEJBz/hQJIGAwMGlB+U44Pr61EBkf4UvUHn8KAFyQh55oVse59aUEKD1PtTScHAPJ5oAXOR6k07cVIz06VHv2tkcikMvzEgcAY4oK0JPMxnuPSuv8DuX0mY9jMQPbgVxmGyBjpya67wE4fSLnByPtDHI91WtFsZu2509NpT0OaSrRgwHBpSaSiiwXGSHP1rOvDgn0rQf0qjfj5OOp45rWBjJ9TkfEgZoTtOAT0HU157dNvJ56cc16Br2fLbJyex7dK4C9TYSd3Oc81uYyexWUsgbn5R2/Oq8sZYAngHmrHGWx8w9KiYFsnBUelNCs3YoT5j4Gcdar5LFieB0H0q1ONxPr0qu3cHkD0poTdtwjc7SM5HpRE5BOV/GiGIIDjAH/wBepAoODjp/9emK93ozV0Rtlwoxz6+lei6JwVGAR615ro5Y3SHnGR0r0jRCd4xyAOg71WxknujsLU7QvTJ5wKvrwvvVC0AKjrn+tXkPHNc0jeHYD9aqXXQ1cbuaoXhwefpSiaO5kXK5yOK5jXF27z1/lXU3JyM88VzWsqPKfK5+tbbGfU4udtshOcg8CqVz8oLHPHbtVu7IRyBwck4/Oq0mTFgnrxk0i4RuiCJwuD0PpjvSl88jmm8MoAGdvGaUfM3JrI6OlipqwK2zFOo55rknmPmMq4POfrXY6jH5tnMhGAQRnpiuGVt9y6EgsMDg8Dn0rNia6l5cufmAxzx1Bq5DGqA7FwCOfTrUdooCEdWHPFWIgrfKWzL1HtTsJS03HwE7ugA6c06TceM8+valT5SFIB4zk+tDqXZgTg+go8xXtsh1tI3mbXGc8A4q0ykk54UfrUcAK4OfQVMAN2Ceuefep0Cz7ksJI9xUrswPqBUaJ5anv71YADqd3QetCE9hUbaAw4PrUcTMHGGyx4pxG5TjOOmPzpsB2tk/lSC19mXlkBjIOTjjmqoUeYcjj9anXCxkgY6H3PWoBISSCD9ahm0brQjZdjE9qsRTKFGOW64NR7S+AOaiM6hWDdRxkVjLQ6I6lkzBmJJINRmYHJzketVo7gMSDnjmmG6R8jpj1/SpTLRb88FxluMfmabIQTuByOv4VTWZXj6/hVeS6ZV2g8f/AF6L9As+hM8rLjByAScmm+d825WxVRpMMM5NMEyjJJwR2qLjsXEuXySxJHSmsxjY5bO+qP2vCcHJP/16he4+ZSXAOOnek3YpLqzQkcAHaMAf/Xqs1ySDgkn0rPN7JIuDwc9uhHpRJI3K9cjjb/OlzdQsti/JKUQHufU1DLOyqCDknj9RWcLllYqzByOD2x9fek+1blA6EE4I/nSv1ZL8jSSdgCST6daheUsTI7MZcYznjk9MVQilYgnknOMfnz+NKs+GIbBPqaOboNLqy406GM8gHg5pTMFjLFxtzjJPfHFZjOFHBGc9P896jFxslEhLYYYbngD2HT8anm0sCWuheM5AAJHzdKJbt1jODgDqT2rOluEwWOTj/E/4Ug1COdCIzgAYYf0/Sp5+XQq19S8dQzDjgM3GTxn/ACKrfbsNsJwSMD361QluQwBxkEg45461GJMSKDg4o5gS0KtzqT+G75rqJAdPY7ZY26IxOA68+vB+tbS38s0RkBBRuVZPT2/Osy7X7QJV/gYYwQD6g/zqpplzJBdG0lciBeIsqfvd8/41V7oNmb00wCBhnnH196Y13GZkjTk7QcnPPrUU0TvuPI79f0/lUECOhVWyVAByepqGWi0s2ZCEIHrnOB/n+tDyK8YyVL5zx1//AF0ghRXaRf4hnpRbbWUZGGzjn/PpUp9wa1uOLBIxlQxx901LDOhhKMMkcf4/lxVSTPmH5unGB2qNfMdyoPHXNWpWM2rkzZV8cAdd3pTFu2aRQ2fTIGR7UxnBBBA3AZ/X/wCtTIroBhgE5wfXFQ2axih6qITICS2OQehGc96fMvloGycHkH1FVgWkkdgF5xx6gZ61JJL5iBWA3AAZxzgdB9BzTWom+gq3Pl528k+gz9aheYvA5A57D8alUBW2hunr1x9P89aRkUl+QFPAA6/ShsSWug6FStqr5weDj3qo0ZMj5bj1HHrT9rDJ81gF6CoiScjqal2KS3Aw4i3qc4wMH/GnLL5bEgbj0OaaH8v92TtzzxwM9qGmVSXU5GcYNNa6oz20HTRtIpYHLH9eajA2OC3JOBg8/wCelPkmYojIDyAM9qRSZJFXHHHT6VPWxXS4/flggAx3+nPSoCwZmUYYDvT5Y9xOAcgYJ6frUIj3EbThQM7fenJMUZJCqSrkYBAGMfjTpE3AuUBHAGevSiFhtOOWGepoE3mRMpOOh+tNKwKVyIxFjjzAPYUVG8IlZSGPGQM0Vnqabn3C2o5OAMg07+1HJ+4APzrOViSd1IXOTg17R5XKXl1OUuCSB2BHWh9RnO75yPYniqPmFzjFOB9yaCktLllr2UkAsDio2uWcFS3B/Sq5YA5JNIXGTxntSuFiwhbqScikclmzu/CoRIefT1o3cZyMjn3pk8vQV/3eTjn2/Gs07Z9TKZ+ZV3fmSP6Ved/LQ5OSeSTWXpLG61W5dlO1QBnpz/k0DZsPIdgXJPambgBtOcilPJJHUfrUO75ue/50ncaXccQo6EDvim89R09aVcFjjntkUpO1e5J4pXGmN6c0ok9QAKQ4PJ6UDA3HOQKNCkrbgSvO04we1NI9801lwoOMA0844xwfU0rlWAYY5xgdKUAKQRnHrTWbf0ojBwQCcdaBNXVxRjJ2nBP60hB4yR6UOvAx0ppZmbGMigVtBwUc8k4pUcqcZyfSomY8dyfSlHy88A0AkPZiTzQnQnpnFN3HP0oUlgSeDTuFtR4bjgnj/wCvSBsnHXpzTWbA570DavHb1qeYq3ccpAJHTtk96QsqnH8u5pNwLY6mmvksDjP8qd7gtNiXcFP3aTgjg8//AK6bh2yf5U0Z5HP0NJi6jjj/ABoYjoDmhVIX3o8shx1x3ouWhuePX6UHO0gdfSnkY4A/H2pjMFJ5xTJSBhwMHDDjmjhV5OM9xQwyBjikjxkg8igY9gABg8nimqS5IHB96UnBHPPpTAxDHtnHNK4miXbwM9aTbzgmgkdN2cU0EHBBP+NMFpuOIANBAOcc/WkLE4x0z1pA21vvcGoKsSMoxkEioy+BjqKUsQfUU0HORtyRzQFh2/aCcdP1pvmHjI4pFywJIx3+gpCcngVVwsKzfKTg88YpwYbB0z0qMMSRyRjimgtliemakGPGFbHXvSOeMkAgUdyTyPQ1GGY++eMfjVXGZ+vPs06V87gilip6H0/lWrIRNbW0oIKugIx0rM1eFZbG5jboUIPt1qTw5ctdeFdKkYYKx7T+H/6qOguty43yggHB9qejcH8qiJG/jrQWwPmHHrUjXkSc55xgUEqGNMMuRjPHqKbnjnrQAo+VyRyDTlwBjODweOuKahyM56UzcFY9eT3oK1JRtJPp/OmsCW4yR6U3OBn1oDdsZ96BW7jlxuOTkelNyFbI5FN6nB4P/wCulJAPqTQUOLgkAc0qYyc4OeKaAGOOh9aaqAZYjHbmggdjY5A5Boxz0waAFYn16cUAhWHXNAAzEAAHPtTQWJAOBx1p52nPr/KmNjOSTgUANBIJBpTICCQMHpTRt3H1OKcmEYjBz2PrQVYcjk5z0rq/h6uNLvABtX7Qdo9OBXKlhu6fhXVeAG/0S+jxgrPn8McfyrREPax1BGPeilWlq9jntfUawpBwKcR1pKEJqzuRydRVDUOUPfjvV9jzVG+/1Z9a2gYS1ON1wE25cYx0xzkf5xXCXrFlY4wen6nNd7rgIt2PYnGK4O6RmkYH65/Ot2Zu/QpoYxkjLHkdMdzUMrCVCBuBXoferKoMbRzz+dRTKcNgYH6mkOxmuCrfMRg8896hOGJAHHFWLk7gQckdAardFAz1I/GqRD6oQkgYz+XenLIXUr0A/OmM3Pr0/OpA/wA2enbnv6VS2uY7Oxf0r5buLJJAIOASMmvSdDlBZOoHpXmVrJiUMpxkj8q9H0J84+YE9c+tNjt2O5sz8gFX1GF44rNsCNoxwa01PFc0zoiJwQTxWdfAg56960MdaoXuSD796I6Mp6oyZG3E+1c7rTYDD29Pc10MpwW6muf1s7Vc5yOB9K3JicRcspdjyCeDVKVsx7WJP+FWbyQgnIwc4x681UlyTwevrUFxXUagALDtxikIC55Ix+PNIuBzkj60M2QRzk4PH41kzVPoJcENbMCCRXDywK8zN1wxIxiu3u2ZLQsB2rirqNmkCqCBk/z/AJ1DKexdtcLEhycgYPPJ61YgGFfHLHByetQ2ShIwDyffsaswruJzgE8YPB700zFx7D4cqFJwSOvsOatQLlQapv8AIOAM9P1rQtP3UPPJJzjvSGkSugKnZ16U1UKgNnjrViJd4JBAGOhpsihBnuamw+YcnX1BwcGns2WC9D+mKghwzYbODwM1K2cbQfbOKOgtGyThcgdRTIGyxJ496EJVGOcjrUcbneTnIqWUtFYvnCQkZOaqpMCWzwac7nyz3qO0TdneQeahm6t8yx5wVS3cdiKw3uFR5SWxk5wea3LiEGB/m4AzkelcdczyR3BXCuucAZ5HNYVGa09jR+0MEf8AeYDVVNwyYz+XrzVNblppWQ8g9AewqCS5ADIGBZe4P4VlzG1uxq3F2saBi5QcE7f0qtLfptI3ZIIye3XvVNrlpVC8H39MZqtNIZMDHPr+fWk32GaUl8FAIkDZ6AdfrVY3XmO5PQDoe4qluDAnIGABn1poy24BuuD/APrrNstLqyxLdFVJ3AZOQByepqPzHYKSSeOT09e1Ro6g5YZXvjoKklljVMbgR04ofmKPXQje7eFmXOR2HQ55qd7jKpsYg4OTWYzec5IyQOPwq0T+64ck46dMVKb2NLIaLgPgqcjOM8/r+VDM6qGPJGM4+tQ4jRSBlc8ZwTTCNkjKDkYxk1NxKK6ky3D8oWIJPB54pxkbOHJJHUnj6VWchCid8ZpwuF8vHJI75570KQml0Ip5cMDk4BJHp+P5UqKQu7cQjc7TjH4fl+tMk+ZGyCx64HNRyMTAI14x+felfqC0vcsru9Mg84pkShjINuCeBjp1qKGdgvHAIxz1qxHBvRmyRjn8aN9QvpZEQlKZygIAxx2pFjIAkAHJIz3705iqxsDknPHvTYpfMUc456HvSYRVrpkiIDGWzzx+NU9TtlvraRM7HAwr9xweRVxuBtGPSqo/1jAZBx0/OqU7aEtLoR6PdMy/ZZMiRRjJycjHX9P51pq27BzxjBB71l31nNbJ9phzHKOVYe3+Sfzqxa3v2goWG18c46E96q/cpK2zLySFIwTjKseB1xUT4dnZMgjgfqKWV8gBeCOfrUPmRANtJ3nA2kce/NImT6CwxyRh2JJ2r0Pf6+1L5roikgkHuO3vimG4YW45xltv0weaTDCMENk8D/P5UPQatsNnlEzAgfKOueCef5UyOZo7k/JkYxx0FP2omQOWpu07s445PPrUNX1Q07PUn3qzkrwe9ROqkluSfQetNlBByDgtxmlizGNxJOOapaaMne7QwENId5HTr6elKzbUMZYnjPsTTrhd6jaAC/8AEKp7HiX5m4GAaZMdNx+0BQM4xxnqf8/41PEqsozyenpSQkxDcrYB6549f/rVA7TSbueemR2oWw7k0kSK7Etzxio0VXOSRjP9akhcEgMMnHcYyf8APeoG+RRwC+ece/TmgG/mWGjXc+M4HOKiRzGpPfr+FEMhICsCQcf1pkt4rzlSoQKo6d/am9NQTUtHoTifduHfB5rPVCsbYYgk4z+NWYlOMtwOvvSx2qvIziUhR245pfFqFlEghJjJLsd1OEYZ2bqTz9KWZmdducHPQ9T/AJxUgVIYyd2Tx+dCJ3IljCsCFyR7/Wimy5iTzFk5Jxg5zRQWfZ2/qce31pud496RWG0g8HpTePTOOOK9M47EiNz1oZhnAFIoIUgkdqTdsUknj2pshaaDiASSCTjjBpvKgkDIpu7PTkjmnKSVPb29KQ0+4KSR6d6QHdu/L3oLZxzSeYFGeh6c9KB26kU8iwws7AkKO/0pnhva+mvcp0lYkevXiquuXHkaXMR8zNhQo6nNaNhAtppMEaKUVRgCmtNRND2bk4JHbBpoAYEHr6jtQcsw5zQxzjHBFIbVgQBSNtG7kg8n3poZiCfxppAYHOcigaHDADAnNNLAHijPynn86aACScf/AFqBpdSYMCpB/wD1VE2Bnv0NMRiQwz1pU5zwR9e9JjHn1yAfTtTBKBk9fakd9sZweTxSImAO2MHPrRqA8PliAfw9KCAeueaTb857Z5/SgLgnqT70ai0WwoABJ7HjFKBwcHAHr2pATjmjIBwMHNFhLTQcnGB0I9e9IVC564pMBiST0pu4kAY5HBosUK+Fx3FA+ZvXpyaUKOe+O1AJIOAQaZK8w2gk+opCxAOTzTtuFP8AKkyA2M5z1FKw/UbGWGQTT1BYEHqP8aQsATjnvSJIecnk8Uyxd2CDgml83BPHHrUeCAck49aUHkDr9e9JEj2cgHHHvUQGQSeT608DI559qQvhSO1DDYZuKnpk+lKSBg9/Sm+ZtGQec/nSZByT65xUj0HbycZHPp60oODyMCmhwDzyetDsSR6UAkKZcHHP1ojI2HPFMJ69SBQ7DAGMHr+NAWJTtJIpvCqOM80n8B7GkDAqPzp7jWg4N2BOR0o5zzxjrTCxXn/OaATnk8etILjugxnjpSgY5pjMAMDmnZABxkE0AEjAnjg00BmU85IpMHIwSfrSgbHzk5oDccpynJAI45NMPOcDBNKeQPWoicc8jFAEN1GXifoM9/Wl0GMf8I5FtXAVyMYxjnnHPtSzuPKZTxx19qPDsgbRblRyElIx9TmqRLZOCAcZ5oIyhBOabjIGeSOaaXIGe1SUNGcsDyfbtUsRwpznPTFRE56HBPOaVGLHO7p1pIpkmN2cfWmAbiQTnHNBfknOKXeARjk9aZIocFuetOLYBIIyeOaZ8pOeh9KRCFJGMA96AHqCwJYYxzSAZToCM9/rRu2rjNMYnGOcetAD/utxwDz7UuRtwOlRgAoPTOMj8aQrnIGcdc0AKxAwOhoGcjJ/CldSyrjg9d3qKaXJNAeY6Q7mGOO3NBLEHjAFR7juOc08ONnGfxoAbnPH0pTlpAxP4Ugbg4HPrTCSSRyAaB7Eo4kJxium+H0pafU0IwR5Z/Q/4VyyncDk49DXQ/D4/wDE21Rck4VOD+n9a1RNzuaM9aOgpuM0zAVqSiimhMY9UNQGIyf51efoaz7/AOWJiea1huYPqcrrCl7Z+QMZNef3RZGBb8vzr0DVVzDIe2P0NcDetiRlxkjv7VuZv1KoZdxGSMHNRuFlYgcHHaneZgEtyP8AA0HDguOSeKCUZs6ksARwOpNU5htA2569TWjdjaPY4BrMk4kKk8Hj+dNBIQsquMnJNEZ5JY89MUixKrlhkketCoWYseAOP1q0zFrsXrQlpEJAHbFeh+H5MxqTyOled2kg3A5wRXeeG3DpFgZHB/nzTXmN2TSPQrBshABjtWv2HcVj6Y3yZxkfyrYBwg4rlnubQdxpYHIqjfnCdM4q50JPSq15gqRTiXumYk6kBupFc5rSHYcZz0x2rppxt6ZrnNbQtA5Iz6VuTc4K8kMkrfIVAODnFVpOvbA6Zq7ex7pfTvjpWcw+YgZP9azZrBgDlCGJGOaaHyxBzgcZpGJ2Y54GaYCFYc9Ris2VL8QuxiI88Ed/xrlrolZXAG3b365/z/WuouzuiUdR6n8a5rU+ZECEE554/KpaC9lqSW3zKCBj6VZMnlqMAkniqsDDcF7DgVbAUY7Hkj86Ogo6iBGcHHA/ng1ow5khXAwo4/n3rPRv34VySM9ugFXtu1Nv8PUDpUvYVrNssQMFHJyPapWIkBHAqvENqEjvxz+NSomCCeR69MUJGTeuoKh3ZzkDpTmcBQTx2B9adHDhyQeD27VJdR7YCx5PFJmsdOpBu3RnPQcfXmogcSHnnj8BVi2hE0IZQSrcj3FQx2bLeDqQvGT2qXuXFXu2WiAISevvS2yhkJGcDjHcVM0YjiA7+9NjPloW/WpvY0jG4zUJzBbORj5uP8+9cHqMgQnYM+/fPNb2vasrBooyMjnPrXMSOZAcvtPJwOhrlqSR1RVkUf7TPn7ZH+ZRyQOT61dgWKVzJuIDc/U1UeMGUMwGBx6YFKJ/IjweAThe+fXNchtHbUsO+xwufmx1/PmoD5kUzKz5U8jHSmySeW6MWycYJA/TFJJKGIxkn+QpvuG7HJJ5pJCNjocmiOQrJ8vzJnBBz+P8qrLdNGxAXg8E+lKJ1BPU59v1pp9Se6J5SN4LHysdqildVjZs5OcGgOHYNyGHGagXc0kjFMKTnjpUt3NFHTctQEIDztzjt9e1MeXcRk5x3PX/ADxQrq3OcEdv61XWUsXCkMuf8aT7FeZO1wph4+UHBP8AjUUYESkq5dDxyc4pzRr5OM5OOfzNR28RG4Ag/jQ+zKQ6QF0DcnA+93HJpI2VEG7HX1z39KkEgjGzhv0qKVEaLI+UjkHtk8VLT6C0V7kuY8DYGD9R6YyaZ5XmJIxIDYHXvzUY3QSruJIIxirS43Ag4J/yKr1RCfVFdYywwOFXmp/MMcYG4YHGPzphAiR8kAe3NQM5DK2SSP4T3FGy0B7omEADM2Qc8/hUZjMasUAyTUkU00pYsqnH4cf40lxIFQgtgjt/9b1p2Qmx0L+Up3AE9ajaIvIWUkD/AOvUjyBkwwxxjI70CZVjIxtJGM0WE0u4SKGjK5yPT86yZrZrZ0lXLAnnGQMZ5OKvSOUwwOeQMH/PtSTv59p5YJBGenBOfWhu+gIkQqymRX3ITjHcUioJMFWODk5rLtD9gkWNyTGTjJ7Hnk1qxgCNwGzyeBTTE/eZWn6fKMr6Dp71LEsjKdwIXAA96iMrphdvvnvViaVyoAOeh564qV3KS6XG7yFHPPv27UjSkqSQR2/pUF02HGAc5BJzUs0kflgYIfOCT14PP60l1uC1VkQsp3AsScHgA+3epFmDR5IJHTNKPKCgFjjHU0yMhpDjkUluPVLQs2+CgBBz2NV5ptwO/bwQBU0ku1dqjBNU8M0bZxuXk/nx/SrZK1LEbs0Tjfx0x+dCBYmKsM459cVVjhKxEs+W7mpIZlkLqwy39BkUrjihzzB2BToBjI7dajWNpHbHzA446c+opjId4ZVG08Y/mf5U9EMRYKSHYEFvWne+hLW48gx8kDB4GOnFRLGiuXbGMZz2z2FPiMkkeCB6ZNQTRRlVQvg+1D2FbUDGXk+8WVunp3/SpVZlLYHHQ47kGoLeRUyQzEqcL6HBPNJIwD/KdoPLGktECs3Zkkqgvu34JHTsacygICMkeo6ZqgJhdOQA2BwSasw3RVDz8ucfr3oUl1K5HuiWNkxtkIzj7oz60VRunknQMjqmfQ0VdzKx9sEZ/DFNyApOMCgMrD3oIyvPSvRMb6ajy21c/jUTMSc9R6U/goFByD3pgAUEZoJVg3Mo/wAaCTjJNMddwAzwO3vSg7gAc/WlcLWDOAR0I5owzKc8kUqgdCf8802T5ASOo/xph3MjWbkJJbQ7dzPKoHrnINdJcr5KpGeBjp71y0YW98a2UTHPloZMDoPQ/wA/0rp7r97K27kdMfnT6BHRtkR4U96Zng54NDP0QetMJ3kgZwOKnUrcVDsAz370vLHPamNkLgcmgMFX29Kkq3YHbDEd/pQ7YyB0o28E/jk00N82TgigQ1M5zgipCxbPPSkzlcZ5/wD10jEJjvQA4qNhzyfamAtwMkgUuSwBzkUjKQcdqBrsxUbe3sfX9aeoOCMnn1pjAAA5wRTgxbp1HpVXJetwPyjOcUmcgGlOSmCc98n60xMbuTj3ouJD1xu56H07Uuz0PTjNNXG/GeO2KUn5iO470wSFU7c880qMQx7D1qI8tzyB6U4HecDOTQHUcxJ5HU0xR8xzz9aIjsZgemP1pMY5zn29KW43pqKqBWJ9eKaxwxx7c08sM+4prnJ/zxRYLg2SQc8dKG3bsDFJuCqB39B35pwcHJxjtxQhkbZB6nNIPusM5I/lSygsRg59qaByR2qR9AVuT37U05wccexp7xjGRgDrSY6evAoENHGOxpSxZDzxkGhuvBJ7UhGMjGfegfQc7DAPANN3Ev6CnGP5cdD+tR7SzZxkDjnrQHQcfmxjOKMHhe3XFPB+b0A44pjYEpOTxwM0AmKByD0pSxPTBH8qaM88ADH50quAACOPrQC9RwA3eppuMk54P8qXI2nio+rdT64oGOBIzjJ96cpDcdMU0HBGD+FIWwpOAaAH/Lg/41GoAz3z+lOABAJA570AKoLd+BQBDNEZEPHAFN8NOqx39uuccN7D/ODT3LSqRjABzkVB4cjAv7xOVDc4/wDrVSM9tyyAEY5wB0FMU5z296cwJyevPQ0uAUIbB9Kku9hqxg9DnFKE2HjGD396AwCcDBFNB5xjI/8A10DHEhVOep5qNWzinbQWUkUuRyO3tQAh456UpYgj+VIcBwCcigMFJJBPt7c0AB60pB2nkZ6UgOc/zpoOD7ZzQA7PykcEChSDnHHtSsPlIpudik8YoAd6fN7U0LjJ6+9I2ePfmlU4T3oH6iNHgZPQ8UZyMZ4HanFSQPT171GSCxA4HrQJjycADqP/ANdM24OeMdQDSgHf9KQjceDyO1WSKM9DkHrXR/D+HGr6m+SQEReeuef8K5sjGMdeldH8O5RHqepxOfncKy/Qdf5in0Fa7R3JGPejIFSMMioT1qlqRJcoUUUVRn1I36dKoX43xn6VfcVRv/8AUt71pEwlscjqjF45ByD0+tcTqURUkHgjgV290CGfuBk8964zWWLSHOAM4/WtzLdGSeRg/T61CGIJwDg96mc8k5zjjFM3BRzjnj+dAX7FS8zjccAdPpWa4/iGSa1rtQ0ByM/Xp3rL8vk4poH1I1YnHBA4H+f0pyk9Oue3oKiLupGQQB37CraxnbkDJ6Z9KozTSY+0AEw/z3ruPDMhdAO44z3xzXDrERIdoJzjkf59663wmZPMG5iQOtUjJ3bbPTtIG1B1rczkCuf0ZgVUjIA/Wt8HKj0rnqbnRTegw9RVa75Bqyx5qpen5SM80o7l3tczJRkk4z/hWDqwJUg8j0xXQS/KvQc1h6pH1IOD/OtCbJnnuqRMsjMDxnGPxrJcFiV+7j8a3tSj/eN3waxLhlEh28D+dJuw07bEA+YEjODxg8moWfBC98VNGhZSTkH2781UnJWQkgjGKzZtFX1Y68dlhBBPHOPWsaUmZx8pHJyD179TV2+uWaPavB6Ant71AjLKhKHA9e/eoK0ejGQKiZwcfTrVrKmEHqM/jTILc4Kr82OmOp+tXLfTpHZMHjv7YpXuEVo7EAjLsCg5HUf5+laMcW+MAHrjmp4rKOB+pYjqT1NW/KUgHoB6UkTLsVksi2FzgkZqxHYAMSzY2j+dWLb7x74qxEuQxIBzjg0XI5VuRfZV3BVPHGaWaNUTbtyelTo2GAHPaq964RCy9RgUr6DWr0G2wWJAFXCgcYHFU5W2Skg9ewqV76GCH944TPGCeTXNT+KbMXUsayEyIcA9s1lKVup106bW5vXMyrEWc4UYHNczrPiZkgMMLDce4Hb0z61j6n4kup5ihkDrjAUdB681iTTs7ZJ49Ow5rmnU6I6YwLdxcsshJOT3qLd5g35wMfnz/wDqqncO42lTnp+VSqN7HYTnpg8DHNc9zVJLcklkYnBxg9ahP7xcZ5HIP50hZ8PkgdPcGlWVADgAjkfjWb8ytNbDxudOTg9voM0kKnzCOuOefxqOORihOc59O1COULnOT29+Oae6I0DeqjGODk47A0NKNroMk8cDpTmgLqDnAODxSvF5LFRluxq9SN3cgjYq+1yR3z3/AA/OpIrgHfgH057jmmsrOxI56cetNVArlR97r9Kyu1rY2i1tckTd5pyQB0x2ppO5yqgAj/GlVGYFhwfTsDREQ77SdrjuB75pJ3dmO+lh7AbQBw3Qt/KolTyuSc7fTvzUgAExJBPOD349acQMkDnv+Ga0Yo9Rk0n7veMggdKICJVDMN2D930609YElQ88+g4qMBUJUE+2KnrcbFmciY7vTPBpolDgYbJz29ealDo0ZLLyBgZ9s9ajTYkZYKAmQM4q9jJb2HKTgkj/AD/jSkLMi9jxzSLvcNgjB5HHbvVcXAjcgDPbvg9elIXXUnQuFZOSFOQfWhYdx8woSRjOKakwnUhTh+pH41IrFUODjP5UbDFVC7tuUqFwc9cVFDIpeTjIB79+vSopZJiTjOPu8d6I5NkfTB7+vf8Awqb6srZbCkqQwbIIweetNhKszYYjHBH1qS2ZZuMZb3oZRCxJA57VViUVZ7YSiRHGR2B5z6VDpkxtojBN8zg4UNwcVelYCYNnPbp+FZuo2yTDzkyrpyGHVcdP8/8A16fkUtC/Men8GSeKjaYhwDk7eMetVrK+a9RWk/1o4bHAPqatOiJdhVOTyR7YzU2C97krQMMsOSeOTUM0LySGUgEDjAPSpI5vPQkdBnpzUUM5ZWUgcc+/fj9Kr1JWrsJEpeMq3J6U1IjGOTkZ6U5F2knOF/U0yOcFvLAznv3FYp6mjVokgJaXLE7FBOOuRTGViMpkg479qieeSOR1IwD3PNSxs5UuvJHp7+1Xe9yVbckSCQYwevbpUAtG80TBxGw+Vgec8mrEM20EOCSB26g/5IqBFJiZd2CCSPf8fypcqb1L5lbQnaRChK4V1HXrVD7YyzjOeuPT1qVRLs+bgDqTTJIxI552np06+9U79DK927luG5G58KR255zx1qs9qzSF1fGcD29qdZuqggnnv+FKzbYiSSX556A8nA+op6W1LavZpjUgWNTtkznq2O+cVGYXlLRjoBncPxqS1VJYhyeO/wBakijP3RnnjB6VSSexknZsht4fsylGHPHXrUUixtO0THIC59varMoJlMbAgCj7LGrMoUEFQSe7c8An2qLdEbLXqMt4olOFAKjoaKswxqgxtPAxRV28jO59h9R0FLglcUmSE6n3NNDnJCjnPWvROPoLgDI6Y9abyT1x+FJkhfm5OaX7pPbvzQMRlJP0/WhRj9KN4Oev+NLgMCecdMUrCu0NY5fdyTUcsuAQRxjrTidignOOlVb6URQMxIwOeO3XFMpa6lHwmiT+LdRuDz5UaoD74PFdBI2CxJyc9K5n4ao8ljqd/IfmnmYLnrtzgD9K6RlVuTmkxR0EPGCMcUwPhznIHtTmPBB700NyO4FDRXqKeCT94HtUbfNkdDxS7xnPeot6q7Yzk/p60mwSsPDZIU9KHxtAGcg/hThiQjr9aGwFIByPTvTsMIz8vPX2oIz9fSo8lc5BpwIcZ4zUi9GIwBJAwDnrSbWU5ySKGXDYJ9800thiByvX3oGu45lyoJ5NHIXngUAHtnFNdjtwOaAFDZf1GMHNKnPuP/10iEAc8Cng8nGTmgAxk4PbsKHcgHHSkAwCQOab1BJ6dAKAFZiBkc0isDk9/ekQEAnkg0A5PPGPXvQA9W6+vT+dJxtJzgimnjJ65pmRjGDzjr1p7C8icjcMnGaiHz52kAjnkjmk3EH24pDhvekMN2CQRnFPV93XAH86ZjAJPWlLYQkY+tAD9xVuBwfWozk/jTlbkBsYoJ4I7U9wEJYqAOaaMggDqacMEZAOPWm44ODzTYCZOeMkd6duBOOtIGAHHHamZOCeT7VIEonySNvIx+VNONxZRjOKbGeaXpz3NVcfmh6n5SOvOeaaGBdgQRQ+M8HGaUEkAjkjipHvuLyg9RTd+TyAR79qRnIB9PamLIB3yO/vQJ+RJ5o54IH6U0FlyeopudzDGAKdwTwfpQC7ABnJpUIZiD/kUiNgkHkUYHXjNALsOIGMDp/SkXoVFN5KY6EcilUgYycZHSquFuokikDjjPNUNMm8nxIN5+WXOPT/AD/9er4BUEZyOeT6VjXB8jW7CYrlFkKnHUZ6GmjOWqsjauU8q4nUAgbjUZbK5+lW9UQLeNyRnBOeOoqoeVOKTNFsAJLHpj+lAUjnvTMFh6Y/OnKeQB+lSNsRtwyM5I7U4coO1NkRuecH3pq7uN2CfWgE7jyFAGTk8dacxyzHoOBTeTJycg+tGc5B4FAegpG0HnOaYG3Dp0pEQgHnnP6UZKEkc8/lVWFfqShifoOaFXcG7fWmrgsQDwcc+1KTtIH6etFgTsImCSCMAdKdwRjt+tMb5R8zcnpSE/KGxk0WBa7j2YLx3NRg5bJGAKRdx5449afuIJA/SmK+lhr5POSPSoxlRkGnFi0hHQD86G4XIH4e1CACSx+Xpx1q1o921nr+nuG2jzRGx6ZBODn/AOvVRcAEevNJKnmRFAwU9Q3p3/pTQvQ9l6imMtcv4P8AFa6pELK7bZfRjGSf9YB3z611eaNi7cyICMD1pCcVMyZphjq0zFwa2ITyDVHU/ltZD1OM1oOvWqN+MwMO5FaROZrdM42ZyUkJzkZH1ri9XUvIcDGT1ycV19y/k+YuM9Rz71hNpct9NISMIVzk8dPSui5io7o5hQFfaTnPrQYy0hPYcACtS70vypPUD1pghAwSucVNxbaFJ7MyRHdxyOO9VPsexeRnsAK2iMI2CQelUblfkLdwevpQncqxDbwxthSFIPB4FXBZRbSAoAPNZdpcASsm8bl7DrWsrFYvmGOhxRsJ+hKlokwGV5Hf/Gt7wxpiC5kVTgnHP+fpWRZMXBbHFdX4a2fajzg4/WquZ2vc6OwtJLbC7cj19K2wMIMc1HZr8ozk96tvHleKxlK7NYQ0bRVB61Tu+e1XWTaxyOPWql4MjJ71UX2CWxmzDcDj9KyNQj3Z68Dg+9a7cA9uao3ce4E9sfhWhnY4HU4VDHvzXOXCAM43e9dTrEJiVyck7sfrXKXR3TEdcdql7FpWGLyCvb1qldRlweSPercWCT1AFPeJZMgc9s1k3Y3T0uYYR5pArDAHFW7e1VW5Occc9O9S3EZhB2cnPf8AGm2cpcNuxkNjis2wtfUuRIA3A47VOieWcfy+tRKyxsc5z6d/wqC81GGzYtPcRwRAZLysAB+NSWk5aIuTNyOgHqKsRyJ5DEtx+eP84rhH+I+i6gzrYXS3gT7zRHK5571iXPjK+uppHjKQxA7VUZJ/E5qHUSNFRvuerrfRRrnzEAPq2D27VUvPE9jZ2rySSYC8nbycDP6V47/alxdSuzPkPwAGIA9fy55psTGCIKAdg+UA81i6xuqMT0yXx/GhPlRksMHLcAjHUc1h6h47vLhQylEDck4J2qD6euPeuUCvNlt3C446VE85WQAqD1FZuo2VyKPQ1LrU5btVMsrORkknj/Paqsk6RexbHI+tQo8apgnr29ajdNoJySOD+ZNZObZrFLYsCQkk7ck/nTYyXVtxAY5+Xv1NCSsIC2MHtUMU7AZIw2fxxzWXVXNIW1RKjLIVDtgnsfrU0j7QAOp4/wA/lVfySAxU++R+NOLM0RDcnA570xN6EbGUnjk8DHr1p4h2RHIySeaZC5lRmxgDuakYFYywYgnp75zS5epmmS23JLE4UY46E01o+cqTjOfXjmkiAeM/Nkj1pPMPQjjtjr1q7BcczSFiei4xkHmpkjMkQIbPsTx6U2BEZTuOPrRIyxodozj8fyoQJdQgH3gxDYPT25qOQKOigHoAPx5pFlG4kjG7jOOc0ku4rkAnHf8Az/nik9QSGNMREy4wR39acztGA2AQcdD3qOQiSNlH3hjB9znn9KcrYQDOeg5/SoNFqKC5JY8LgGrK4MJwCTnOcc1WlmEagcDJwMDtVu3CeSdrEsOD34OapK97kp2I4UDBgWwT6/jSxKrK6ltxBAz0zSNIEcgHBPrTJVZl44Zj24z+NJtIGrgUO7HQcZp52xxuCOc8NjP+f/r1Eu+MHzAQTxzUTSFSAwJA9f0p3uS48o9HBV0LZGMHHGKNyseDgDkE/wCf85pvmledv3sD0/GmyAwlmznORz2pWutCkle9xyPDbI7NwTx/n3pIpi0e7Dcfw9+/vTY1MsZBGB9e/wDnFJKgk2IBhlPLetD21BK97Fq2nHJYErxjPH40PEjO/ZDg4qGAu8TKpAI65z0H9aSK4w3LbjjHHalsUnfQeIxGvy8N/wDrqJ5ATjI3DIGe1JPc+X1yR7dRTI/U8ZOc44P40LyJl0HRhNhGd5wQT70pgWS0dTwWyATx3NNWZUkmzjJxzjj8qZ5hmiwWJPXpgA1V0tBpN6lBkaweOULvIYBs9dvI/TI/WtQJBeoZ4iHUZAPdT3//AF1V8p5UbPHOetU4Lg6XeKmz9xMxDHn5SCcEf4e9UhJM04VMMRTkg8fp3qsq7Q5H3+w/+tVpJuHI5U/hUM8ZIB+6Sc+vH4Vm7glpoxYgpU7sANgDJp8NvHCGOVznr1AqvG7BCrLvOcgjoetCO+45GR6dqI73B6xsTSwiWUANkYPyj6//AFqitpN8xVC6lDgk9Qe1NfOQ5YqF64HI61Hbo2GeM7dzcE8E+uaezZK8yyx8pXLHLtz+tORiAGGCemBSSRo7oc5AGOMnGD0IpWQRt8nt971o6k31uBLMCDnGD/8AqqMAlgCDxx+FXjEPIZfunA5Hc802OOBlCo37wc+3+etMStfUiRY0TDKQfUd6eIEfMbA4AznpnNOliDJgYPHNPVWWEBgGbgAj+tVYE7FcwmLcQNo//XTkZYXV3zjP4VN5aNCS5wQQBTzAqxEqM4H1o9Bx8yuxjmlEi4AY4OaaRtY4xn25GKsWymOPLnzAx6Hjb7ipFjwxGQXJ+6PTPHNJJ7lXRVRi2SST9BRVgQgSEDIB56UVVmTzn1uPnG3j60zo/B6U0MwJ7EUDlBg4Y9u9d+xzJATyR6Uu7cOue3NRlDnA6CnKgUZzkUXDvYQg5J3AgjgUKwC4PWndevGP0oKqBnrk5z3pgJIxK8DIrmvF19JZaRdSRYEgjIUE45Oa6Jm2Y5OPb0riPHszXEdraxqS0sgVuw255Of896UR7Jo6rwTZtp3g7Tkbl3TLHOcmtFixBAwDU6Qra2FrCgwI0AwOg9qgZsE8ZNMVuiI3ZgoIb2P503BABJ6UE5z601/l68Ad6VyvIcq71yPWkEeFJKgdqFPGATj2oLZGDkGjQFdAjFSwzn+VKDuzjr69jQrqQfbsaF+4CAcHj6dakPUaGycHqaVR9/5uCeM/SmhPnPHTjmlJYDYBk+tAbkiqWBB496hOBnnIqYnHfnoTUZTKjH61WgeQIxGQTnvmnqocnnJHb+tRgfIemaFjZWBY/kentUhcf/HimqcMRk59acq7cknmkAAPI696e4x4YjIzg4z9aaudo7+1NyBkHp60Lkg4yDx17VS8xXtsKCVz3+tBQytngfWkXgncc+4oDfL+lK4vNCYwcA5FIQc9OPWnLn1z3oY7vbHpRYoYQGbAGKUcA88j9aVT82fTtQTktxxntRYBhbcx4PHrTWzhvQe9OUjnoM1GTk9R6fWpG2PVdy8nkd6VwQBzgdKjLcYHFODZA5GPegQh3jK7uPSjbjLbsY4ozyaQD5CD+XpQA4ELkcEcGlyWJHrzTOMgd8UgB55oBajyuO9NIOc5z2pUUHBzz05/Gnjow25NAXsIhPPU9+aBnaT0BpAeSMZp2ckjoBxVdAGjozHmkCbgT3pRhR1oMnUAZH6CpFsKDtOBjPXNNUDcMcn1oXOzvmm7sc5xQUmPyOAOCOp7Ub/lPAz6UwMW6Z/+tT41HOepqxEbFicdM8//AK6cCSxPQD1705G/eAE89KHIz168cUtgI8soJPtWRqLBJ4nwT+9UgdP4gMVruBg5PHB/nWNr/wC7tt6sVKMDxweDmqSIOl1Ih3UnkYHP4CqSAkEZ/wD1VcuZPO0y2uEBxIo49OOtVETkAnHGaTRcXoBwCR14p2AoJ703p1OSKU559KSKYbt4PfNRuSAQQOKdGwIOR170md4LA8+meTQwWwiAkjdSjIfBHB9KFyoAzmmliOOgo6FdSQnt/XFMA2k988ULnIPUdM0oGSexBpmY5RgE9wKiHO7uc/5NOL7c5OfxpqkEk/rRYB2/5QDSAk5PX3puDuOelP6IQKew0IrZH+NCsQDjp1z6VGM8Z5PTPqaUblJxyPSjQQrct9cGkY4YADk8U1WwSKTJLdvY0aBuO4APfNNQMMk9P/10HcBkHB6Ugc885NIT2ZG8bhvPgYpcxkMjdMHOcivV/D2sRa/pMF5EQd4w4H8LDqK8tBO0kHj1qfRdXufDtw81sQ8TH95Afun3Hv7/AP16u1xRdj2DApCaydG8SWWuRBoZAkv8ULnDD8K1zUmm+wwjNV50Vom4B4NWWqCT7relVExqehw89uH1BwUIU5J/Pis/UphFM0a5AGB6V0E+FmJPBBJANcvrcg85mXJzzx9a6WcaV7mLeszykgkD0qgXIc5q5O6h/mOB71zeu+MtB8OwNNqep29onYPIAT+GfahJvRK5cablojbLgKcgnpXI+PvG+j+B7F7nVr1LRANyoeWbHYKOufQV5B49/arjCS2vhi2DyAFVvJh8ue2B1/H+lfOXiXVtV8XaxJfatez3tyeT5rEqoxwFHYD2r0aGElPWWh1QoNayPcNS/astbXUM6fozz5JO64kCjbnjHXk+9R3n7Zd8MRQ+FgWK53Gb5ep/zj614FJYzzlSykgDHA+o/pUkOmyxuMZJPBz3r044Kmy5U1GN7H0V4d/bLu4pzHqPhthEuDmCRTnk9MnqOte//DH9onwj4quY45bn+yrlmCpHebVD56bWz36c49q+FbPTtxUSISq45zx1NbE0yW64GM4wGHUe9KpgoSXunNZaqx+q2mXCzoro4dCMhkOQa0jwM1+cPwx/aX8UfDS8iSe9k1XTSwV7e5Ysdv8AsknAPb8vevtn4S/HDwx8YtO83SLxFvYwDLZyOPMT8M8/UV4WJwtSjq1oVCDSPRMVFLbpIpDCpiMVG5xnua415EyVuhkzWcfPXGfWq8+mo/y5wPWtKUgEknpVK5l2n0HrW92crsjjPEOnRwCUcsP1zXCzWsYkznJ//XXo3iFPMjZhyQMnPevPr0gSDjBPp071LY+iMvb5cjDqaXdgdcfShizSnAyfT/P4V5p8Z/jlo3wm0c+Y63OrSAiK1VvukZwWPbJ9f8Kytd2R2QhdHY6nqkNpOyT3MNuF/wCejhcgfjXD+Ivjz4M8Ilxc6zb3Nyud8MEgcgjPXHT/AOvXwp4v8c6x8RNcudT1bULgSysD5STOiqueFG0jgH39aoGSSd5N4Lnjk5PA7/yrdUdLs6FTSVz6S8afthX011NH4a05o0UYEtw3zd+3+f0ryLW/iX4n+IV9B/aGp3DA5/dCUhMnjkdO56+2K43eQocAgDgk89q7L4RaCdZ8UQ3EyObKP5iezNnhfx/z1rGdoK5pGMUe7/DrRR4Y8PRRBiXZd7FvfOP511toxEZYDhucnv1rPtWzAUPAGFwOQPSp4iyHaW+XoAfavKk7u4JM0IhsBBYE9PpnvTsuMgMCOmD9TWbc3TFlRQ2fU1IrlsZyD1zmsvI2irK5ea68rKKdznAOOlIJcsAQee/vUCMFLk4pYHaWUAZwf/r96nYp66FvjcCRkdKbMzSPtzkD0/H/AOvS4aDK9Bgc0yEFWyTkk9OlU9bER0buOgcjKl87cZH+fwpFcG4UgEgfzp5jCb1PTr+OaYWPlFRgMeM9fxpW1Q7q2hdXbtHPX8u9V25coeBwKaszAED5wDgHpk05FLksV5P69avQi3UkhlMcbKVyKGk89AVGSOg7U+DDfK2AcZ5pZC0bAjgn0/z9aXS4nd6IZGm9OQRjn2HJ/wDr0MhiBIGc4z7imorMxIY4PY9AKl+0BGw2WBwB6UNlKPKtR3DYPQ+lRuzBhtPB4x6802XlMrnHfHSpFVlRSx56/SkPTuNTe7t8wG0/ifSnGc26HoxPr3608kgsGAGeh71DknIIOM8+/Jov3C3Zj/JEpMm3GR05wKgdSZRzkcDaB6dTU5kkg2tHghuCp9KhlfeSQME4AA6jmkl3K0eiJJUG0E9B39OaaGXYEXr6g07y13DcWIxyPeq7W5L/ALuQccY9smi4+XuWo0L4Len5dajnujGygEjjjH+fapBKNnqw/kOtVLgDeXMYBGPfFS3bYfexMLl5sZHDd2/zmlZWKkZ5/wD11FFMHkGEPHGeMUuWU85J65/GquZL3rjo42ZwScgdj3pHkJkfevy9B6UiTfNkcD3/ABqR9j5/hJOSRjrTKsujI0l25KADOPxoETIrhmAHXPtnNRqqbWCAgDHHenyRFYUJLEHg/nQStU7BBJiUAgbeee+aa6vGJAEPJ+97UsajGFxnnn86Y88qMQ65HbmkwitCJ36ZJ49aliYP0bGOcD9aYwLMMDqQMf8A16v/AGWNEOBg/nRFXBlRSWRiBgN3/OiOIonOSx6Dt+dXFt/kwpO8evTv2p32eQRpuAyAcj2q3AlStoUlDbSo7dTUEloJkKtkjgnHBznjNaC2/wAxbG9en0OeAak8hYwSq5HBHTOeaLNalRd0zPhkiAW3Z8Hpk8DP19/WrH2fKgE5I4wOuOai1DTzKBKpGQQ3A69e9S6VcNdhlmXMychT8ucH9RWjV9WZLfRjPIVgwJwBjA9PWnQQhnwo6c49MVcMaz4BPB4Axgj8KUW32depz6YpKPYbepRMcbuUY/MwzjoMUv2ZEQBRgjnd9Kne2wwI5J9BTjbLhCxIzxkjr6UuUd+xRjAVm5OCMY/nVl0QxID8wPX1BqUWhMLbj8w5yB9cU4QCCI7mz0PTnB7fhQok810Na0wu3sRkk9T6UeRHbxcqRu7+oqaMrKp2E5I5yM04LuRhnIHHuKu1xdCq/lj7uQSMA9fWhY3jjySCOmO/WrQRRGUZgD1/H1H5UixkJnu2Dz2qHG2qFfoVmSORjxuA7HvwamtlVpSHB24wMU2JCA3yhhn8KFVt4JGADx6fnVpaLQoJfLjxkEDgAe/+FKjKsxK9eBgdKmlthI208gYOev5e9MCqZ9u3gAEHt170+ViurD5ETG4AE8f17fnRTpWRgRycYGFGM0VVmSfUpbLkcA+vrTJM4JC4P86YuQ5PPJqR2Y4PXt/OukxuCLlD2x3NCHacdfpR5m4HAI+tNBI6fTNALYUnLkevFIG+bB5xxzQELdPvdeKTHLAHGOaVheQx+FYg8HsfSuMug2o+I/s+fkQIR35yc/j/AI11ly6pExGSema5jwXbHUPFOp3L7TEJAqDqflXnI+uapBfozvbokEYHRQP0qpIDjrgnnFTSfMTjjHFR4JYEsfT61Nik90RbTz055+lRkHoRUoGCRuznPWkaIAk55oSD0I4xhjk8AYpyREE85FP2Koz0NJuwuccmiwX0GbckgU4HahUZ9KUDaM/qaTnPoOtHUvfQd0QcZpobkgDj170bjIvTjOOKAShbufQ0aCTsNL8gEcHvUjLuUkH2wKa/QZ57+9NVwy8Hg9BRYXmOWPA6gj3phJLHsKdjJBHQcUrHZkDn/JpgiMAup5P/ANalTsOw7mlXCjB4pANvGMg85pWH6js5OegHalkwRkcjv9KAwGOOelN+6NvP40yO4i9evWkBBPHb8qdtwM96i6g9vr3pNjiP5UHkU0njkYIp3JbBAx6CgANnPHapKRGg2gk5/CpAwVGJ5J9aBxkdKQc9sD0qkguJg/3cCmoBk5GRTg3yEdhTQGxkHcKLEp3FZQMnp/OjgAnnPrSBsnB4puSQKNilfqH8RxzTUbcpJoVj5YJPzH/69AAIHGD1xUjHbguCenSnYzuOSTnINIPunOAaaGL89MdapgSDIj6YA/xqPJLE9jzTg+5cZyPSgEkr6dOO1SNCq2z+WKMjPzAjvxR0z1Jo3/NyM+1VYQsiEISoyff60xSwXpk+g7U7zM0LyTxkntRsLXUUE5JPQ9qQkMTxgcCgNjPTI496bkjAIzTGKe+D0pPT/OKUjBz60YKkZ6GixHoHIUnHXjNIHHHc9OKRTztHT070m3DHnAoGtFqK0gUYPOeKz9TVZLeQMMkg4q7gGQFjnGcehNVb1d0DdqaDfUt6RcNdeFLKU5XbwQevXFI5cMf503w7cxXPhueBTkQNtyeTnPehDnvgH8PWhjjsgYnbnOSMGlE2eCOaeQvzd8881GGwT0J68dazKZIPypgIBz2pAGbpnj1pcckdaB3sPb5sdM0x1y3tSocE88dMUY3Fup6UA+4BOeD2z9DTFVgxJOAefrT87AeDmhXDDnqM1ZPqMYeY+3dgDnNMAEIKjJz39DUgPDHk+1CriM9ieefrTWxLfYbnacHGfWgsc45/xob5lB4oLkZPpwCaGTe2xGw5GTzSnrwTQcv9Rzx2pASRk9qLl2vqB4XOMkfzpqnKk80x5MNgcAmlLkDgDHtSGtB/IAA78UigBtueeuPWoxI27LZKnv6UocMD3ParJvbQVScn0GOtOyNpA71HI52lcH0x2oXjJAzQhSV1oChixMbMj9iOCMZpLL4ha3pchX7QtzHz8ky5/DP/ANejJAz3z+dc3d5W5lyMfMTgfjXqYSnGo3GSHBX2PQLX466PGyx6nHJZPwDIOV9+M5Areg+KnhC9h8yLxFYMCOhmUN+R5r5w8WyJBaSPsJ38cnPHevnbx7cg6gxtWdFA5+cjJyf5YrqlgIN+6zb2dz7G+IP7Qvgvwm8qSavHcy44itQXJ9ORxk+5+teE+Mf2xEcTLo2kv5ix8NdnaCcnBx+FfM95fOjSZU7umSck896ybqYONzMMAY98V0QwMFuVCjFLzPU/EX7S3jHxMr26X0VhCw6WsZVvcbj/AEFefT6peajc+fe3k16453TMWPtzz79K52ykWYuwJIPQ9K3dMtnQFySSe3ciu6nh6cNEiuRLYlgi82ZnIAA5yRx17VcgVQ5Yjp0OKltojvJZgRjpjr6H+VWbWxaVdwBYdz09f8a6eW25omtkMe08xQV6devbINW7aELGAUAHBwef89P1q9b2ahAhBJ7D1rQtNJa8GQhG0dO9UkZP3o2MC4LHPlggn3xjrVC5laBDvYY6YP8AjXT3uleRynBxkg1x+rbnYgISODW6S6HI4PfoVLm8lldPLwB39B/n/CtvwhrV/wCHdZi1DSr6ayvUIKzRMRg56kfj3rOsLN5nBOQhwMH8c1ujS30+MzcADA44PfH8qHCMlyyVwi3G9j7J+Av7R3iHxNY3drrqRXt5auBuHyu6YGDkcdc/56+02vxX0C7jAkuDbS9DG+cg18G/sy+JXX4o6tpTMCZLJLmPnphyDgfiPzGa+ktQtYYj5jxqXbq2MHnPevEr4CipaKxfKp7npWo/GLwvau4k1InbycKenPt/nI9ar2Xxv8Cas+yPxFZxOOCJZNmCOxzivln4w+IINIs/IYhPMIjBHVjg4HUen86+QfiD8TjosMsNpcFrqSTny1ACgHnP1z/nmvMq0IU9mYuilpY/VzxB8QfC9ravLJ4k0xYiuS4u0Ix+deKeLv2hPh7oKGSXxLbXeGCiO1y7Hr0wDX5dSeN76+ujLNe3BI5EbTMUB552+vv+XepbPVpXUyNMbiRSWV3I4GSQAfauPlXc0VKMUj7J8a/tjw3yT2nhyyngPI+1z8HnptHrweuO1fM+va1e+LNTu9Qvbp7qeU5MsmCccgAmuZ/4TBCYvMC55JA46HGP0rOvvGltYSIVbcXHCrnke5/xppxijpVkjoY7by1KtLhiQARwMZJPH+e1TvdggRgZA5OM549xXDXHjfeheLcku35RjI98/wCfSqP/AAlOo+cjxkFmYLu9iehB9ff0odVJBe6PXtH8I3+vzRIp2QyEDeRnGehA9ua+hfBvhmy8H6VBaWpLhFw0zkkuepb8a4bwPOP7D05eg8ofqP58/wA6721uVwis5Yrg/TrXlVZ81xR1djftr3Y5OCwOBzVr7TuIIIIXue9Y8Sl0IXhcdRVi3nIcLjIIxkfjXJ2ZV7XRsJukkHAGPx71ZRA0gAIJ74qhA/mbOpJ4/wA/lVyOMRy7txAJz+tDQJsteSpkKMvPQE8GpYYvLxkbD0A/GojJs53lied3p/8AXqZQrKNzZPJyBj1o5ewKW6LM8JkABYsydx079qrOxRx3BOMDr/k1BAzK2VOMdQeamQrK5G4YzmnbqTfSxYJDxnOd3QA8HPNMiKEHC89adNLl2dMkjOT2HXNNiZWG1eT1z/n6UnYuEW1oMaYLtXkFec9sVYglJIYBSOmPUev5VDOoEYyu96SFwqKpTHUZ/OoNEkrlnfGC5xkeg+ppFuQykgcDse3Wogsf3t2CM9OmckUmPnyCSDg8fWm0SnqSAsUJHPQ+30qykYESnb8+Mkf59qhhIQjjoO/Wla8ZWJYELjFOOi1KkrkamVzjkA847cVaALLnrgZ561DHlI2xzxxTEnbLKTzwPQVLdgt1QkjhwVzyfWnxgiM85PBJ7A80xp0SRtwB6DNEbJGSB0POOx9aCOlxm2R4xIwAY8ADnA5/z+NKkhjmIIO3GevenCdFbJUnHI9Mc0PGHTzN2Q+AB6ev5U2gg7IYkrJISeRnpSrKTKQBkN3/ADpDIVQoQCR3pECKDkgNjn1FJLsW5WtcbJG8UoCOwVv/AK9KSfnBPKnGKmjlTywc4Ax169aJNrkEc5wcUmri5mynbuy9TglsdOO4FXASWxvAAxkbcnv3qCSNVIGBknP41L5i7jnGDVKL2FexKsStFkOAQc474proHlO1SMcYHfr6f55pBI4+UR8E9fzohma2ckDco6imld2RN0CxKobB59PfmkXP3HJI6YPb/Ips1ysGGK9WyxAJwD7fSmwXXmP8kbsDjkgDv3H40+W2xKepPDbFScjaOoI9O9T/AGaN5MBs9smq8NxcG4H7lmiBAyRjtzxntWpbxs+ZPLKDtznA5quTuO++pSewRVyq8jHXJGc1KYguRwx9fSrltAbo+Xyvf9fWhrRY2LDcRwOR/SqUbakvUpqSXCgbfc9KuxxCWJpGIABxx7ZqPaseQBkls/kaux4SLZ5eRnJq0TfoZq24CDLYBOP8/lUkUCcFmyeox361a3LGpwPcDGe5/wAaY4xhQAduPmPX8qem4K+xWuPkQkANnp7Vh3nyusiLhwdx564PH+feugFqWVSwO3pjPB/z6VCNPRmIZQcEjI4yM/8A1qPJB5oWCdWttyqPmAP0oVow6rv3sck9qkEKQuyn/VEdD25//VSxWIjGSQSx59MU+XsGrDaXyQMjjBqEMdpDfMq8qCc4Pc/lWglrvjKq+D6+lMNp5IPGS2Bu/GlbcXkZzLI7ADgHgmnfZmlkVWONqk5/A1eW2wQGUc859fSpGhVY89x9emam2hVjPWIR2pUklmweDzU0FvvALOwc/wAJGR1qQWwQNIpB3Hoewz/n9KkfIIAXAHWmvQW2gLBbrlMsXbHPGAOmMn6dKLmK2MeI+T0JPX3oCFXDKSR/dpotvmcxcknO36k5o02Ek+5ViQQo2Iy4HJA9KlCl3bbESuM4PAOP8mrkVoEYYH3lGemRmp4AvllcnavygZ4Jq0g7mbAxdSyoUPHyn9eKrNbOkhHOTz69615LXD+me/QZ+tQy2xcj5to/PuaUhJWKyBVfknPTIOfWip1tjI/A4Hf86Km5XKfS2Qw9/Smr6+vFIpKkdx/+unAhuB0rpOYQ52kDPPb0oXgk5xxQRjHNNY/MBn1o3LCNzn6c8U0IdrncSTzj2pFUlwd2B0qUgBSDzQLzRQvCsdncOB0Un9KzPhQxu/Dct6+C7SP9SSxJqHxrfGz8Oag4fkxlQBwc9B/OtXwBYf2T4E06LbtkkTzXz1yafQS11NVm3Z681GDsBPJNOGAxxxmmnBORxnt6ikPQa0mUG0c5HP4808nBHGc0qhU46U11DNuxn2oC4ZwQCOtIxPTrQxwRjOaarYxu78cUAh45DjPIqPcQB0wOD/SjzPmIXOBxnvTQQWOOAKBpkiuAxGD6U4tgHJApmNwOcA9QDSHkEHr7UeoXvqNOScevejbgdSAOw+tO6HdnOOOtI74yQKVgvoOACoSScUJhlLdO1N5YDHb1/GlQZBBPNMm+txDGZAcZ9aCTnkdKftMcfHPJpmNyZOTnigr4hvmEMDnmnNJlh60gHBPX09qFTaTuPSkirWB/3jE5wMdqavHBOenXvS4BHAyOnNAAGCOO3FLcY44Y4zj6d6aQQRgnHp60gGXB5JFOXk4poT0Gl8n9KRM5PzU5lCk84xSuBnIwTVaEjeHJz24qNAwcg8AU4DaSfy96M4OR+dT1KSGtgnoMDikztAxknpj86eSNvA5PrSHkZzyKLCTuMGSxyCAaMnJOD6Yp27CHcef1pvGCOp/nTKHbQSDzn0o2kHPQU1SUIAHHSnFvlOcjnr60BfoDDJIAzS+vbNMEhBO3ofShWAyST9aVgHLkD1pyruyaijbdnsOmcU8MTnt1pgKSPwpi5IyDntx3pwfnHH0pGfGO3vQAij5s4p/bGMY7ikDZGeoqNyZFIz0OcUCuSFiCTkkelNLjjHJ600sTj17j2p2C2OcY/OgjcX7xBH/6qCT3Oaa2A2M80wswBAAJzmnqDViQsEPYkjrVefiNufxpz5D5P0A9KinB2kA/55ouJX3GeET5q6xCpxjBz+FWlIYA5yevHIqv4Ulb+2L23C4R4skdCDz+fT+VSfMAy4AxxmhgnpYdIN7qQxAAwR2z2pVYqvq/v6U7kIAemRSlMggc+/tSsaiRuSpJOB7UuD0zjvkUinaD3PoaUPt4xx70DQmVKn19KX5gAAPxNCICMnA9zSMeDg9CB+tHmDfQV8jdkZB70wKQMgAt3zwRzTiTsx070o6Zp6EajY/lGMZJoxuHIHpTtm4etCAIhB5+lGoaIYdxJUdBjmjsB2HWnoylTgY/rSbQynt71RDeo0IAre9MRNx9R6U7fgEE/gKRT1wTj1/OgLuxCYcOcnjP5UjqeQOmKdkkkZzThw3qDQVe5FjAxSFdozzUmcEkZppUPnnj+tBOmtxi/Px0FPB25OQemc01epGM9ufwpybGLfKM55zVWDzDK4GRwD2/Guc1Ntl7KVGeAfzrpD1KjpXPau6R3bsTgBQD6cZ/WvWwHxtG0PI858cXTQxknlGDLj1JH/66+Z/GN0xndVOWRjkscY7V9D/EmdrayMm75GyQOo+or5m8TSl7qUvyWzx06GvdSvqdcVdWOUmd2YkHg9u4rNu3VxsJy3I54q/cMYwApwP8DWasRluSDyRz9Rk10RXUduXYsadY7XCgLuPPt3rrdOsMtzwcfUfSquiaWRIryLhFHJPatxLq2tJCQQSOPc4NUkG7sPt9PMbEkYXGPetHTIoFLqGO88DP16D/AD3qEXL6gAsK9eMgfhRZyppt0BLywOcN1HJrRRbMZKMdUdPonhqS7zLs3IDjHPHpXSQ6PFbKccEDOD1PXisLStfVLpEVgoPPHQ//AF617vW4/Lk5Al/hPXFLlexk5WZzWswCSd9q8DjB49axY9Be6aVQCox1Azj2rZiuJNQvQqKWDdcV2nh/wrPdFFxhWGS2Bz16GtH7q1IbfU5LRfBfm+W5Rtu3BHT5u1c54qJhlMa8RqSPUcdMj8K918R3Vt4X0Yw+VELlV4Ucn6598dK+cvG2oSWFrdz8EHLc9yetFL3nqbRijZ/ZHRtb+OHibWkJ+yabZpZLKOVZ3O7GfUbT/np9a65q6WVs8sjbmTJK/hXyr+xxdf2b8ONdv5UWOS81qSTHfCjaD+h9+K9M+J/xIt7HRnjt3R7mQZ3ZxwMgFR+lc+Iu56bDikeCftK/EeS9gme2nyquRwfuDnj69a+OdT1CRZWVZGYHJwTknPXmvdfik89/od7Kx2MwDFVPGcnODXzpdzlZiWAI6f4V8piql5tBLV2JILuUTE5yAMZ7mnprNxE+5ZSpxg4BwRUKbUiye34jv/n8arg+bM21TXnp9TCUrLTcnkuZJyZDIVOOCPrQs5jY8l89Wbn1qBUdnAGcDPPtz/8AXqREdlIZMH0PpSuSm5RtcsxZcPySw54+n/1q2/CkUd1qNoJshVlAI9evGKxLRGfcOhA49x/nNdP4OtGbUnZThEwdx67u+KzbuXBW0Z9K+FbmOCKKFeY0GBjqBXpemrFPaiTf8vQc14r4auxbRBjISMYya73Q/EAmhKoTnIKgZ7DFcjV20ax0PRUjVolCHg84FX7S0Ro1G4gj178mua0q+cRRtLhAe34mtyCQvICCQBycdh7VNtLBdX1NQRCPJTgf3s+hqS3KzsOc44Pb15P6VTacgttB2kcZ5IqCB5ItxXIfrwOKm1rC0ZsswiGCRnPA9OtTR3O4BAeSQB3x61mpNLcoSVO8Djvn8KIvtkDODDuQjG7PQ+/tT63JNRJFUsS2BxwfSnRuOcHj/wCuayJReySIMReV3POc9xjNXbe3kOdvyk4zmjce2qLwYWkbjr5nJyfbApA4WNJA2TkCoPIkuG9uM0Nbclc4IIxj8f51Lj1Zqp2Vi5ExeRt2Ao6Zp0ipGN3XHpzUCRAwMr5AOORng1atlSKIhsngZzQo7BzX3IGkHlhRwWIwOlNjcJGxYszc/wCRVzZAAJOS3Qd8U2GJt7Hg9vWhh3sQw3WI/MwcYx7/AFpXaSdVAGDnGSf8+lSQKFcow5B/PrUscAkcb1wBzj8//rVEtC4S6DYWdAD3/Mf/AKqryZILEMSGzkdKspGUYgHHYDrxUsFv8wQgjOS3f1/z/jTWvQHo9DKKSSh3AweOvSpxCyKWk2gkc8Z9cVoGNV3rGu4Yxz1Bz/OiVFMhIAGFx9aEupLs1Yy54J0VdoGPX2NMliunCRiZYyDnBXIxz0Ge9a7xiaJCWxz29s0CEk9ASTjpTau9ENWSMuKGRWG9i7kYORx35xTorcrkj5iDg+lbTWjIDuU5HGRUwtECnagz1qku5m9bsyk0xmIlBJVhtI7VKlmjEL124Az2/wA81sxWO203n5QTjA7c1AbXy/8AVZL7sYHp2yapK25OvQotYiEggb2JB79O9PfTIZiXcKQAAFPpnrWoybGUsuQARxxn3FDW/mAIV4I9Pc03rsNW6melpjDKm0dD26dP5VMLUBpSAChAIPcVoLZODhhkcDAp7Wi+S7DCnp1waSVgMkWonjfK5IIqSOyQqAeDnnitK3swScKQgAPzEZ70jWyLKSCT7etV5AtCm9tGwJUcZGR24qW2ZS5U8DsB61aFuAG2kAnGQaRoSGKjaOeWHB68UJiZF5ATJGf1xUjw+bHuCcjsepFPkRpFCxAA9CT6c1LHGykg4I4p3BFT7HGANzFSeKEiAbGcjIGe+M96uNbncoBGO/1pfsx3bRkjjj+lPYFqimtuGcg5A5wR1H0NSiPYCCQCD25+lTlWDEMAMdKclv5hJPGe9C1CxQnIWIDOD1x1pLaMvEZGXdk44PQVf+yhwUIJB/pTUjMI24yBxQ11Euxn3NqXAYHCr29v8irempHdQmIoF3H5W75I44+tTCHzAcfMOmPT61EbUov+jna6Z79+1VEVit5LwSMrIQ38QHQYJH61KYjcIQBnP+NaJlS/CK3Nyq/MOufU1BFGI3DE8jP9aGuoFSWFpHhjK/OOFYckZBHHvg0C33bwxwVIGB1OKsIhMrSZwVPAPGaHRRKSeNygk/ialbD8ylDGWGChGDgn/wCtU8kKu2C2BnGT9P8A69WEUvuU/KOg7cU/ZHESGbPPYdaPUW+pUS2VfvDPpjpSfZlQ5BAZu2eRzV7YDEzIMkHB7YqNYmMhZRntz6c0AG0BAG4AGcZ6H3ppCxliOR146H8fxpZABkqM84Ix0/CpEiDxBBgHr7Vd7gl2KphDqF4K56E4x2601rdQmDkBOFHJNX0tUt8bnALYGTTViTdL8wZScjb3HT+lFu4FO2j3J97c3vRU6R7Wz+WKKz5WB78DjIPJpoBVyAcChWVlOcj0px4J5z/Ouk5xgyTgjFLuwT054pw7nPNM/gPUdse1ACAYOTz7dqGYEEU3HBI6DnFNmdVUkenSgDl/EluL25srYgOHl3sCc8D1Ge5xXc3CiKKCFRgIgB7Acf8A165LTbUXni0KFV0VAcnqG7cV112waVvbjiqashRlcq7CqkAZIFNAIGSeRzipPmBPcVHJypHf2qRjdoZ8nnHekDZ3Y7cfWlC7QSOSOMU4EFMYz7inqBGTlDxg0Y3kEjFOySD/AF70zc245IpFR1JkYYKgc9OaYAEJz+lC4Y8cE805QMDnk8ZoJGsA+DjBFGAoweDRyWIBx2oLdRyR+tA720GOdvPJJoG4gn6CnK4Abg56U5CoB9aBCADkngimgYy2OScU8c5PBI5pjHJOGyeuPSnsFglLdM5/wpoB246H1py5yOM+9KW5PPFIpCBdqj5s+1N2FmPJx704YwfWg5UFu1AJ2FVCBg4z6U1gFHpg0m/J68fzppbORzQV5sFJDYHA9aVTuxzSABce/FDYY5xg0CewOAGHHFB2jIHJ9O9ISA4wc+1NGBlwM/0oF5AOT6Y4pCMDgf8A66ezZQ/y9RUe/auO3rQFx+AsY4z2po55xz6mgng8kj0oTLAnHTjNBVvMCoYlhgkenWmoMuCVxg9aACB0556Uu84AIyfagTbS0Y9sEH6VEDwVz0p3AB5zSLlXDDBNAo9RFAfOBtIwKfhSCDyfemjcrFsZFOTDIWzgmgq40HIzwKcFIBJOT6UDhSp4PFOY4QD3607Cv2GAYBPrSAb8g8+lOQGTOeCKB8uR+tIOYaucnsBQowuWHUgUvHNJu3DGc07BzA0YBJHP0pWHBH8RpVIAPt0NMIO4nqaPMV29BSm4Hnn3pgDDjPFOBMhzjp/9enkj2x/OjUfkyuEO8kjI9O1IU3AjoTk1OoyCMfSo3wEIPJHFCEyr4bLQ+LNjEjfHz+Zx/M/5FXWGyaQHBwx6VhySNa+IbRxIFDZjyONxPT+R5revVdb+U9EJ+VR1pslNLYiL7VJYnb0A7k84pqS/Lk8k08r8pLE4pioeoHy//XqSlvdjRNuJODgdzTl5Hp3601iQcAcU+MZHIyKqxTelxc5c84HTFIWCgrgkE9ae8S9R0FKmHRgO3ODTJ6XGAZUc4FAHJJJIHtUu3CkZ59aZko4B54zj86AuBOemT/k0A4B7A8Z7ilX7pHXPakXKtkjnkfqaCRo4YAc0KOSM4J7049yeT0ppUoeTgmgOo3ZzzQVHI6g9u1LtzgZxTATvwpyv8qAAoFyBgZ4zTCGVc8GpXXBPeozwxHQU9BbjWb5T6+1CEbAOrelNYqJM5/GkDgd/xpofQApGQ2Mj86DHhSQBjjmmCZSx7MOPrSNKBkDj61SQvQfvKgdueTXM6/MHuri3YAkKGKn0OQP5V0D3f7o8AYrlPEO46rHMGBV41DY9s4r1MF8RpT7o80+Jv7zTCgBBXJHtya+aPEqMLu4LNlgccV9M/ENR9iZhkkkjBP1ya+Y/Esu+/nA4JYk/ma9+J2x20OPleQTFsZT+6e3P/wBetDQ7R766JC88DPbqeP0qq0BnkwuQDxjp0z+tdt4U0kwqHVCCB06gdetdC2Jk2tihq1zJbxGCNMDHzY9ef/rVj2CTySAyEkkjqeg5r2Lw98MbnX5Jrho2WUgAK3AI65z9f6dKyfG3w8ufC9qbh0WMDJkOeV7DHtzW0ZRvy9QhO6sZGnSpawr5Zww5wPWuc8TG6mY3KF+GwR/TFa2ixNNKGLZBGR7/AOeK9X8P/BxvG2g29xHKIo2++687Tnn26D+VbOUaauyWrO7PEPDXiK5gvDHOxIIAAOTj3/SurjuJr+SNw7MG4VcnJPPp61v+LvgfB4WglnTVoLh1JZhJIFOMc4wMce9Zmi/Enwf8OI5Z9Q1WxubmDa0caEyFTjJGB1PTgetZ+1hq0Q5w7nbfD/wte6heROtnO6Hg/uiAefXp+te3w6bZ+GrFft+yBlUgRjk/j718qeNf+CgFpawvaadpV05IUJNBHhCT9CTx6Efyrxjxl+2H47vMxaaIrDzch5A/mvgk8A4wDyDkivLq147yZD5Za3PffiL45hl1a+3TfJFJtRV4A9j+fX8q+evir8R4BZ3sCXMZlCjCo4JPcc5PXivDfEPxB1/Wru7e71O5neRiXLnBJ9z1z+Ncu11MWcMee5JzuA9a5XmSj7sEbJrofeP7Kd4lt8GrASOP3ivO53c5Yk9fWoviJqcU9464wRzg/jjFcn8CL+Wz+E+mRBGkgMY5xkDjgZ9+f0pfGF48zmZgyEjoeCeo6fhXpzlenzvqaRatc4fxrqbnSZ0LADBGSM56j+tfPM0X76RS28A49uD3r1nxxrhS2WAHDMfut6AHH415V5eJnIySxPHv/nNfH4l+9c5pS3sRtEqwsRwc/pk023VgwIPynj6c/wD1qszWpAjIU4bAOfx/xqX7E6gRLxkZAPB781xtmFN8ybGLEDIdjYAHQDp1qcQncBuZSRke4zS26NDOEDc7ccjrye1TxW9xdzbY8FlOOfqahvQ0jF3u9hLeyeeVEiAZ26ivT/AuhiCAxShctyCFz37n8uKpeGfA+22WUxs1xIuGK5IBz6fTFeneHdA+zWI8xMzAgZxz6flWbkr2NfJCaLpNxczujhY0HBbPPfH516D4Z063skTCAv0Ln2zVC30clEniXk4DL+FdLp1qYQikHbnGfTNZN9RLex0MKxzqAqjI9s1pwNH5ZCNhiMEVnwI4tcqQqHvWhpVnIUAc+px+PrWd2aRjfQlt5GyNrEc46VeWFoyz8Hdx/n8qJIzEwKDHY+nX+dWVt5GibccgENj+X9aPIQtruZfmOR7d+acEVXJBJJGKktrV1znhMd/yqaztiC8hBIPGe496LPdAttSsQd4B5GOnv70+BisjA4IJ6evf/CtG10wSNKzMRjkHpx6Vct9K3MCBkkE4PUgcf1ppdRW3MaMOZCVUgE//AFqsi2fO5xuI9eprZTTTANwGCOeOlLFZGaMlgSQeAO/WnZjvczhbYTk8NjA7j8aVbZ3RtuNqDJBxmtP+z5GU5DEDAwfX/wCtUkVi0ERGGd8YyOnNFron0MdrblcDJPHtmrEcCoHHRx27dTWomm5AdiRt5IHQnmozYNK4ZcspHTGCee1Ty22KTvuzPW3DNlRgk9OlLl2JjKjHTI/xrcGm74u3SpIdLQBWYBm4JquUF5GMLLYhGw88bvxpVtjGjbRk5x0/lW39laI7RgoemOtCwGNwPLJB/wDr0uW2weZi21oyyHeMgHJzwQale1VgWZRweR2x2rX+yf6SCQMdMfnTjZszElQR71VtBXs7mXDp6r9yNQeoHUc06LTeRuXeuc7V4BPPP0zitiK2ZWBTAHdSP0pRaMJAuOvOQeB9apIL32M17ITJg5yOMD8cUq2yom3G5h6jmtQ2+0MAMnge4pywgKG25GcnA5Pv+lNRF6GV5RkQgZQEYNILQxFX+8D/AAjrnjBz+taGN0wwCysM46ZqZrQBgQ2CMUrXHcz5Ii6ICOM5J6GlNuFboSQBjv8ArWk9pycHNDQq4Gclh3qraC3KRiLR8nGO5qEorKqg7gexrUeAso2jIHFILPYxdkyOlS0PYyo43ZiNpC+/41Msa5ACAkEnIq79n8zceg9O9SxW6htwycYB+tKwJlDyRhhtw360n2fIDlSCBitF4MAkKeT971FPSD5Rnr2z680WC5n/AGdQjkDJ689aIBtQjPY8d+9aCQZU5wDTfKVVYbc+pHWmkLyRWSEfICoI9T2HOKfteMSZXPPGOOKsbArgkZAxg/jUgiaT3Aqkh2M0r5x3NgH06GrC/u4z8uc8cdatG3UcBcepHWkWEKDznHPP+FUkZ31KjIWUsOCBkKelNaPzQABg/wAquNEFG8NkHjH4mo1h3Escjb1H50b6GmpTjiKbvnJX2/wo2oucIcnjOO/P+eaumNcjjNBhUvsUFR70JCfkZPlfZn8xRycAk9hUzRpdWMs0WWZWAK9Np7VbntVHDEkg5wKqWUSadqTStkxyAK3HBGe/0p7k3aIwpeONCASBkn19DVuGLaAGAIxj3pbuEQTh4FDWx+62f6UqtuUEdRz9eaSQJp7DHjUEnPy5FMliEisE4J4/+vUzOBkYwPb8aFXMOQMY4NS1fUZWt4mgLK2GLYBI71M6ZBC5XGOR/Slh+XAOc9ee3WpkdWyOTzihLQplOGEF2+Yk8H8abGT5hz1BxxVho8M2OvfPYUKhDDDY6Enpmn6CTBgXBJAAGBzxkVD5Tndzn26VK0jLIykZBwaYGMZOUyOnNPcQ1IXeTLc8Y/z+VFSMVCA56/4minYm7PblHrzTieTnqKbEMHPPOaMHJOBirMb9Q3H5vf1PWnBhjpk/zqMyFmBxx0zTmXLEDpxQJeYp4BI4yRUFwVCMWIBHfFTY6kk1l6zOILSd24KqSAO/BqkgY3wROtzq17MFyqNw3U55Fb0xLMT7nmsP4ers8PT3LRPE7c885yeorXRtxJbIHoKYR8xd2VOTwPTrUJbOMZx2qQ4YknofWmK/7wjsOPfpUDBiQuc9P1pVBZeDgmjJwcYJpqsdpzgUBYAHBIJzjuO9LH8yHoCOmaRMHgHjtSIWBO7A7DBzx+VBa6ijhuvTvTtu1FIyT1piYKjPHanoxGRnt+VBPkIeOvWk7nIIoEmCzAZAH50FgDg5BPbHSgNhMAEYPSlRvmIPBpu0BvX604gMODn3oH8yTIAPb6UxFVmJzkmoijdOSpzzT4iQDnk0EjzgE+np6VGqnk56GnMBhl6mgfLGOfagAJ5pC2QR39qQg9M8elJj5CV5/rQUhD2PpxSKc5IGTSPwBjkCmhiFB5GRSRW+hMx+TOMj39aiU8AGk3MxAHTrQBkkZPFMS7scWUt6EcUBQ3GQKRiAowfy703dkkjpwMCgGuoCQEHAGRSkCQHpn2pRg56HPXNNACjryf5UBdCZ2sATknincYPIpMbm55xSnABA4A/WgBNxRx9KCQgJzge1HBZTngcYFIoyGBGOeO9AW0CSTaRgZPFOTGw5+v41GpyxLdewp8bb8jsOM0ArLYVWyCAM/Wh22xADjHGBT8YGBz2qNlGSN3SnYgE6cnJ//XUqEEn0HYVGgwMg5/rTQ7YIbHPr2oQdR5O3JGcmk5Iz3/nQCFYnr2oJxnHA9KaQJdRqrg804IOvakVwS2QTntSF1IOSR/jS1BO4pOOTyKXG4HH86QSAqR36YpDKF9R3z2o3H6DlU89aFHQ5qMXBjY+nSgMXz1AosLvck8zJPTHtUbpuQjrntTiuBn+VRGYDnYR707AnozA1WM/brRgDvWVSD6DvXVaoFj1GFyxy0Y4/LnH4/wAq5bxFK0ELSqCg8xefQbhx+PStjUNXGpCKSzgM7ogU8gHP1ptaIhPVk7sWJ7qfWmkllIB4Wo4UupMM8HkH+7uzxTXt7w3JHmoIP7u3kn65pWKUtyxGMjdwfanbgTg4HamJbyAjJGRxgdM05rbdlS5B4wBTH5B5igAFufQ1GWAYAc8/X1pDpzSZJlYEHGVxmpIoQjYJIPscGkhO/QGk/eDB4HrUZukZyOD0BOehqYWibiece596VbG2RiwTLdfamO7IhMSeMUPMQM5xnHSp1RRgYABpCoLHnIHrS0CzIN0jAgZ4/lTW3uQc49Ktqcg7Tj6d6YoBO09femKxWy+zvmmxrMZPlXjHfjn61awFBP05NAYhsYx9KEwa8yPyGkVgTgggVGbR2By23H6VYZmBIB565oBGSOvvTuTaxXNrhBhs+39aj+yhnJySKtLxkNkE0hHJwc8U15DaKzWyMMjqPwqP7OrqOamYGMcn8KaAVwfTP41SHZdCA2kLK2Rkk455rlvFDJb3aRqhChQPYdf8/lXXbcgnv6VwXj2bytVgYnCBcdSATz1+nP6V6eBf7yxtTetjz/4kX0VtpExJUN5Zw2eTXylqs4uL2fymLgHJb+n4V9C/FK6WTRrh9+QFxnt0PQV4Pb2H2hCRwAMkgd/cevNfQxVnZmzk4q6Keh2E91fREIXGRwPqef5Gvof4a/DmbUivmghByRt4bPTn9fy5rk/gz4Th13WjGy/JGcN2J6Yx+p/ya+w/DOk6R4c08bsIiplnbA4HXJz2weTRVnyaIy5roh8FeAodEsNrRowcZ3kc/h+VZ3iXwNousSTQaqqPBtJ85uAP/wBVcH8Xv2yvBHw7097ay1BNU1HGI7SzYOx5wSSDwBn/ADxXyR4x+NXjn43yXjNqsugaKMwLaWnAlBOSxJHOenIPQ4xzXEptPmbsYOShq2etfEKf4c+B9Vf7Hdzalc+YkbwQr5gUswAyBzt7k54Gc+/DeM/2g9f8L3F14b0GexgltZHWVbZ/NjCdQ6uD1KkHaR6+lePN4W1vRdMF1ZSxahdBtmZSRgMep+Xv9PrW1L4f06GRtDkktLPXr5hPJfpkRxx7DlWOAOu0ZGOp/CKmKk7JHK8Rd6bHH+IPE954i1YXt/qt7d2+xw1v5hCh8fKQP5jHp05rzmOwtVuZ5vJCyuTkjrjJx+WT+ddDqdo1vcGDT5Yb4RSNGzQvkEgngD2IP+cVNr/hu80AaabwwSNqFot1H5T5MaliCr+jDHQ+2ea8+pVnJ3bIcubVHDmYW6SpJEVUnp364qojebJt5XHOP/r/AJVp6k2x5lPJXjI6YOelYzKXuHBH7tlPzDr7ce9cc531Oqg7qyKWow+ZG5TnPAbqfesd7d4wDnLeh6Zyf8f1ro0tHkiPljd2+vrViPQJGkjlK5Ax+fIFcrlrc7I6LU674Q/H3XfhlbTaXPYxarpEoz9klYgKxzyp9QAOP6iu61T4mW/jCwuL20szEkQBaLcSy+w9+evP8q8cfQpch0jJRcjjpj/INeh/B3Q4LvxDBaSr5aXbbJA3GR9PbivRhjZqHK2Zzm0mkej/ABc/Zi8PaN8P/DXizRPG6eItW1ONZL7S0jwLYlMko27lRgLgjqQeAcV826robWEy7zglieBzx6+np/jX3hZ/CS+hgvIpLi3KW/yRx7slV6njHGeTyPWvnT4o/Du5s9RkkUI9sAcsDgqc85H+fyrz6j6s5oVHOR4bJARHjy8tnGemP8/0qWRP3SoBhs4398V0y6DJJK6kb0BwOOvvj8K6PRvhg+pbTMW3g/dTIG36+2KwckdEVY4TRtAuNTvUjSEu5z86rkgV6v4M+G5t5X8+D5HOd+SGBxxx+BruvC3gO00q8imSPPy4ORznAx/Ku7t9IVZ228liCFPA9P6VDdzU57RvC8WnIgEYwOB3/HFakWkOC0oOAOBniur0zw9cyLtWMuVbv6V0Vn4De5EahTkc7fXFTYFscLpWnz3SmFMoPceldFHoN3bCNtm5BgEj1zgGuyt/Bj2ipKIxkZGBzjnBrq/Dfh6O/haNgfNj5YDkgc9qahclySZxVpobGNSygjgEYNaFpoITcoGFGOB9Old7H4ajTI2McEHnjpVhNJDsWdNxxtHHCjnkD8qfL0E5PdHHQ6KpXJXKirC6QcBlTK9OOw6V2kWiqNi7AR79xU6aYmWUJgDjHYgUcmoRndHJW+gsWG4YT36n6e1Wl0LYwYqSOmB0x611AsFUhduQMde3vTzZgJnqOP50uUfN5HMQ6SokI2KSelWrbS1DOcH0x3/z1reW1QEZAz+vWpoLMAEHAXqAO/Jp2L8zEh0xSSXGQOOepHpT49MTBAYg54OOnB4rca2CknpjnB5oggBB4JJ5osK6MVNOLkKBgE5GOBUjaey4GMHOM8e9baRLGBlTtHP4VG6rIN2P880WC6Mo6aeFzg+o5pPsEeCRw69/xrZiiMoA4BGcVEIiN4K8jnOeCO1O1hJmZ/Z/yksdp9etL9gY5wM49K1fKDIOwNBgZXzuJA6frRy3HdGXHp52nd14OT1oa2VsAcn1rRWMhiTz/k0u1VJ2jmpaEpGctmwXOMkc/rT/ACRJkEYb07mrZCtKO5x68d6m2YBx19adgTvexQhtSuSoJI7Uoty7ZYYOOlW0iKYx0zzUciAMHAwBx14zRZIvUrrbB2ZSee/0qZIdy7SBj0/OnRdWLHAOP504qH6Hr6d6ZJXFrGjHOCw6Z7U2S3I+Ucjt781a8hEI6k+/40m4Ag44BpbIL2uVo4MMxPX1p0cIV/m6f1qfysOHB+XuPemKwZ+mD/OmiItWsKoEZO1Sf1oIXIG3luaUfdIBwRx9aCAhII4NBW+pElurOQCBnjnpSKn2dymAc+n6VM/BBXj6U3h1DnJPT60rCUt7kbpjrwFPTHPrQqhlB6d6d5fmAgMc5peikMc7eMihIq67h5eckAAHj8qj2hQ2ME+h709ZFEIy2R0A9KhcbnwOnWpemwIsK6tHjA461GsgjbAGR3FNiY+YMnAp0eCzknI459qpa7ldCUHJBOAfX8aiTjJPbv7U4MpIGcAf40mwbmK8Z4+nWmZ7oYU3ZIOBT1XdCSRz046mkj+TI6jv9aCXIKg4Hr370tAi7hMwhTpk+ncVGkgIduv8+KeA5Ubhgj8c1G6ZXA47496Ni1qRk5I4Bz7VDLGZV2nj8KkRCo+Y/iOnenxAISQadybLUq2jrAXguOYnIGcZxzRdQS2rtGvIyACO65pLolQWxnA7flT9LvI9RD2jhlljUNGzYwRzkE+vA6+tN6mUU4tirGrLlz0oj2uxAOT0J/lSbirlSpBzjkelSRAD5s8HjHrU2toap3AIocYP501shm+YY/mac6qcbRgj070Lwp45PGP0osMEfaAck9j3zQyB1Jz1xz0/z0qGNgDsOFHrT4SDx2HP86YDV2u5JGCMDP0p7upUgAD2qvJN97A749KI2w+SfbHoKSfQPMRoizAnn/Jop7qzMuCF/wAmijULnt2WVDgd+/pSFmU8j3xS7iDjkj0z0pzLvIbOR0xWrOZdxpUYJBAPpQfvDJPTqKQtuznpSoOTgcUWGhBwnqTzXNeN5TBpLqhxJIyRgHknJGcCullJKHaMn3rmdZV7zXtPhXbujbzGBGeOh/n/ACqkiG9zp9Ch+w6HHHjBYD6EClkyW4+UfzFWbsNEsUSgcLiq5ywxj61LKjqNlO0DnI6UbVCqQOQc01/lXC4P+NKrEnJOSMcUhjWUEgjIz2p2BtyOR70jPnGBQhJBXGBQA484OcZxwe9JIg3k5I7YphG0+opxbJb9M0ANBYlsDI6c04EA9AelByAck56Uzcdgwec9afQByoDnBwOvFKAXB5zSDDEnOBjH40i7VQDPI4z+dIbdwZNig5z2NHAGBznnNLjJ5OR+tIAC2eAB29aBDt24Hv3pVK1FvAU8ZNI77QMfiaaVxX6Ejso7c+o60BwVA5zURYsCR1FKNxHqfam0F+4rNnI4GPWhNwXB6U0IXQnBHtShTtIpWY7oXOCR2NNf5YyeuMUBHbrwPU00xNyWz6cUWJ5rCE5G9SScYx/nvSkk44wMDP8A9emojE8EgdMmnNGQwBJ/xosNS7DsjrjHamgDJPcnPtQYmyfmOB61EbSWTBEgQd+M/pTsHO9iQOuGxxg4xSr+9B/rTBErZyx3D9al8pckMCegyM0WGtSIvtJRRTjIABx+NStEq5zyB69cUGJFY8DA6f1pWB6kQbd0GcUhVwcqufWphGq5IOD15pdwXJzkH0oQumhAFLA9iPTvToLZ5lJU7cHGTxxT0wzHn8qeNuSMkCqJjKWzGfZ2BGJBjoTUTQBWAySehapF+XhQNowB9KkLDcSAPwqUV6EQjDKR3Hp3pvlo+FbJI7VPnA4600KV5PWncLDHCBxgdeacVDZIHT060nrkZHrQjEdsClcY1VO8Hn6UGPcctwRUqK2Du5pFXliBj8aLgRBNpPfHpUqxgqc8ijBQEZyDzSqQDz160+gIjWNSCMZz+lKka8+nanKxGSRSoN2cn8KVxNDFxx3FKQu4gDnrj8aRAFzkYIpwjIGc8+tUCVtDmfG1us+g3S7clQJFwO45H6j+dTeBJftOhPPuVmkYHKjHGOM/kKtavC0llOCMjaSaz/hTKL3wxPK74IYqMYzweOPoB/jT6CSszpCxGTnp+tJ1yemO/tR8vJpgk3DI6dOfSouaJXTHGQFjjIx3pqv84CnnrQ4AJx9R6UKoyWbqaokUHaSScik37m3Dntk9qAoPekZcH5Rk9Mmkhaj8+nINRB2HAO7+dPV+vH5U1Y+TgnmmGwrtkBsAkZ/CkhkWQ4wQSM4py/KMZ4HFCqMcDB6UDQvCE/Nn2FNVvn55xS56jGKQL8xOeDQArjeDnjoaRR+8OeKRSQxH40pBZTng5FAkNbg9Mg96ZkAkDkmpPusc/n+dNiXOT1z096nYYZzn2oDbVOec1IoUZ7kVGYwGLE4HpVC6kLLuyDkik5Lhf4cVO444/wA80m3g55B7iqHcrHhWzySa5DxloEGtWyLO0sW19wkiIBBxgf8A167Qpye46c1Fd2sVzbmMqMdea6KU3TalEhya+E+b/FXw7nmsZoW1D7aJMlD5YUg+hHTjivKzoem+GVlTVGmCMdoWGMtnA5wfU+9fXt54dgmBymVPQjt1rEu/B1lIdzWyyj/aAOPWu9Y+ad2Dqy5bM+Z9L+Pq+B0uf+Eb8HuZ8YN3eyEFjggHAySOO3rXn3jj4p/Ev4sQOJLm6trdmMf2S2BERTPcYw2eOvrxxX2gfBWlkkCwhyP9njHpSDw7aQMFS1gUcceWAQPY49qieOm9UZqbkrI/O22+Dusz6hczzaZcLK+NxWLBJ5zk/lyPavU/B3gu80jShFqtpOYRyQqYKjGeT+B79x3r7Em0aOOMhIQR0Ax90HNQrpiRqY2RXjPBDLx+Vciqyb5mc043Vmz48jZ7DRtSlskWaV2ZYod2QBkgZPqeD+XXmuOkgvLWWB9StngubpPMHmDaSuSDk89OR+dfZfib4U6Xqts8unWMNtcBzLiPKhyRgjHv9B9eteVeKPAU0t60F3YtLerEAmV3PGhJIHp+NdKndXOCTcGkz5wh0rwl4Msx9hit9c1y7nMrNKxCwKCcqu0jrkdT69a4fxVNcwXbmaMKXbOORhecAfTNfVnhf4AWGkaLrcJ0CJLq/lSf7e65mgCddrdsk8j8+a8X+Jfw/vZ7mWBYi/lciQ8BgOhB9sdKwqTO7Dw5o3keC3BDbok3BRkfN1x2zUSWBYjDEnA57kVvPoMsIaJkbcvG4jr6cVveFvCMmoXKmQb4lIDLjkj6/lXHKV9D0aC00Mrw9oDTgqxJORtBHHfvXY2PgmWSRYTgx8bmAJwOf89a9D0HwgsUahIAqHBIxnH49a7PSfCSxq5YE9Dj+f8ASsGzp8keWRfDqCEGIqGQ4A9z78UyfwPNpcouIpmjkV1KNGMFPbPvjvXusHhfz0iZUIA77cdzW9YeArXUCFlgBYjdz0xn+lO7sS0ndM8ah1Lxdc3SzxajcTMVCeaSMtjpnj8qkl+FvibxizGaaSLf97ftOecnjpX0jongG0hiGLZF245Iya6XT/DkNoThAd3HTpzVXutTmVNQlzRPmnQvgDNplvAptDcSRjBlcDdwT1rrNP8AhbcRgxi0IkxkOo46V9AppCLENoGRwR68+lWLe1QuzbOV4BqbI6U+h4rpfwyuUhJdU39Ocj9PwrptP+H0UOxpIwRwdzD34r0hLWOMkhPn55AoEGcsRyeOapRI5t2c/aeG7a2cmNMAdeOTitGPTYoVDrEAx45HI5rVWFQgGBkjHFOS2LAEngZ6dqq1iHKyKX2GNVA2k9zz9f0qpo/l6P4wsrpiBbOTBKDno3APTHBwPxPNbiqpVgQCKztSsY5owVUscEHP1/pTiYt21Og1fT/sV66ryGyR6Y5qoke4YGB/+s1pw3jazo8UjKA8KYYnk8VTjVQx9almsGpKw5YcjpyB0pvl5PT8KljkAJyOOx9aUgHLA4PpQxxTWjInBbBxntigRByB0HT2NTABR83J/lTlQeXweB0qbF3S0RWeIZ459/enxRnOM4pyR7sk4Ap0KgEktkD0698CpLQ1+hB5J60sYwpwcUoVTnqPTNIuQwJBH0oE+xI6AxEMTmmpD8mBgEkc54xUiMrEnJY+hqPcfmHGcg/hVMz1GFSM9/8APakUBMc4I49+9TyxgoOcN7etV2JViCM+9HoUurBcEfrTyC46jNG5W6dBURPJIwakLD1TCnjknFJtAzxgjjPrR8wZR+OfanMcttHTpn15ptlLzGiNSS2Bk9xSDOWqXcoZhz9ai8zA579jSCOmo2RsAZ+v86RgxHIABpwZmGMADnrTVJ2nPT360DuMCCRQOxpVTyztP0pyAsvoRxmhgMZJwOxosCfUa4LHGSD7VG2Yg2TkjuakIZGJJBHHH507ZuB7/wCf/wBVDJ3ISdyE5wTzTd2NpAJx/Ee9CwvIxBJAHPbpUxiVUwOT0zSRViHlwe+Oc1Iy7kJOQenv/nimByoJ6fWl2u455NMUQwSoPPNRAlwRnp19KnUMeMZFIiqpJxjp+dA2kkRRsXYgDAH51IzYjKj5j19cetKYyoLLxkd6ZGMQkHBPPP8AWgm3REexWiIJwwpY4nK7m46Y9cc/4UhJTlmOBxj3oyzkhWOOv4/5zQaLTQc4AIyPQURoNrAgdc1K20KpznHH1qBWLs2QAORmgV+g7Gxeec9qbGWkbCgqfU9OKdhGVCWJP86B8rHb04BPcUtRadRGXYRzg5pXPmAkcEfrQyiRgVz6c/jSbMkjOB6H1p2JTtqO2YQncQcVAoKOSx3D1+tSKGAIznp+ApLiUxhRjcM9aGNPcglQ7BwcntULKyNtXJI4we9TuTIDjr1psMZ2s7cE8fzpehViAxsGw+AD3qsIDZXXmxAFumT6VcY7eOvFIigr82M8VS0M/ItXP/EzszcQBXnjwJEVucZ9Kz41kICklR157e1QS3T+H7n7YAXBPKpgBvQH8u9aE0iXNuL62AMUjEFRztPcY7VWhCVmBkJwCPbPvUc29B8oHHHt/nimoAzAngjB57mnliZAG5HtWbNb9iEyeYxUcN9KSHzFchunv3qyABkgcHg/5/Cgxgu7Z/L05oWm5W+pVBHmbMknGc05VG5mODjr79asKimP8cVVRcGQbiQTnHfNFiGTyqJIewAxj1oqLLMu0sRj0opi+Z7ls45wRSOOCuMEd6RZAo3MMAkAUkrk8jnJ5Oe1a2OfmsKse7BYE1J5Q2EDg9c1AHcgjGR6+lO81s56H+dMXNcZcfKjc4J9Ky7aFzqIk2g44DEe/T6dK0pJPVQ2e9V9MulvrqW3UAeW2Cy8kHrzQhN3L9xcNLOScADj6HvUTSEA8YPrUkiKjYC8dc+9RiPd7/4UFpsjE6DKnk+nrSqzscqpAPP1qTy49wJUZ6ZqUOqrgDA74qbIetisILiQ/IhYeuelOjt5ywBIGPWp9+W4JA6cUokCoCeTT0Fr3IUgfY2SBg9aasJyBu5NStIXOOoHak6HNMettyNkMZwTntmmiEbSR25xUrNlSAfmHOaU/dHXFShO9tSsqYJKk5/SnKGO7dwfQVION23nP50uSoGRyec+lUF7bEDq/O3IIoETlMlic+1WmAIBGaj6A9/pQG5AFKjGcn1pBDjOeanKEcEZJHWkHU5wT61NxqKDYAgIGRTQ5z0xmng7g3HXFCrlOgyKaIW4DcoxnGRigEAHOc0uMAZ5I7GovmZ2yOmKEzT5D+eOTj9KM7s9x6+9NK/LwMCnRqB34GDmpD5DMAA5HI5pAGlXAx65NSMd5YHIHbFAHBwcHpk0BYjCsPvcn2pAu1gdxz/On4AJyM+9KM57fj3p36BYQ4BJwM9M0DdgYOR60gyW2np1p+wqOOQfWkNagMInqelBOzqM8frQMDIHI9qM7TnOe3FAACpHIBFNKHjGe9KQGYnHTigE49c96qwrp6CH5T2B46UqsTzgH60o7E4I9KdsAOeg9PWpHYjycEgc+lCgbjwOOnvQQSw9D2FOx8wxyKAEfIb0pNpyM8CnSAbgM896QE9On19KBLXcRhgHnFNJAH3sHpTwcqwxkcc1ARnPOKClruSq52kjk9KVOVx68c0xVA+8cCnkkZHbtQK48KGORx2oyADuGR096YTgDBPPX1pXbcSen9adwWo7cp46imEhCMdPSgRgqeSDTwBgDOc0gEILYxyaP4MdT/8AXpwTjrgjv6U0MCTgnjiquHmU9RUNbSqRgEYyOfXmuR+EcvlXWs2f/LKN8ICMHI9vfArsrnJ355HSuL8DZtfGuqQMNoaQNkcDBHH40d0T1R3Mi/ORtFMKlU6VIxKsR156+tOxx7UyiBV646ilQDlT0HNGMY68/rTwmehPNADFTLDHT1pxjLNx0oCYc98U9CAT60DvYjCBWzgfUUMQ4PYZ605nHQDOaaSVGcYHrQIU42k+nGKTaVGVwV7jpRkhfWhMfdOcUAMIJbLH3NAwUJxTwFJxtJx+dIEyvpQP0GxkLxgZPHNO6g5IGKbKuANvT0FCqGqdBAoaQEDgeppxAAA6+9PBwh4/PrTOAf60IByoAnv71HgqCSRj0qTI5U8jrk9aGIIHtVAQygleOvrUbAleDk9KldgRwMY/XrUbjHzdhxTTJGDKA55oXEqkHj+tPJ3oV7H86TJUkdjxmqQ7GfMmI3GMYPFZ7AEYPHsK0b/gY5OaobSX+7RczfVFd4AcjgA9/SoWgA6jIx1q064ORzn0pNrsvXgetS2CiUyhCbQMf1qtLaKw5xnp+NaIjY9Rg/8A66DDnP4cUX7Ect9GZUkAROOKrNcC3kWSaJJQP4mUE/nitcW29mDjjqDVSezMjFAN0ZHP1qlKxDgranO+MdXvL3fbWiQw6e0O1hGg83efQ+mAP8ivmj4s6FrUd3Zf2NZobZY2ExlBZmJ4yP17fyr6quNLZ1AxgjkH09KqReF42YtKglfq25QR1NJu+xvFW3PiPSfhRe6vfCW4tQEJB2upXPXvj9RXfaR8LbeymEsUQjQDBUjgnOP6d6+oV8KWzMd0Mag8j5QB+VO/4Q+xk+byFD+vBAHsKzaujWm1Fep4XpnheOJAWjBPcjAAPatq08LukrEIHXd8yKvI9AffFevr4Ts0U/IMHk5xz+GKtw6XBER+7X8BjOP8/wAqXKVzrVHnun+DCViMkSlBzs6Z61uWPhuO2m82OLYw42kcc5rtYrGLy8Ben50yWDyl459Kq2hHPbUxYNNCxngDPJx1NTx6cnzEDkc88VpsAcA/THrUW0J1X/8AVR5E3uUvICyDjilEIjJVQAT3qyqMzEY4/nSEfMOxH+NSWn3ZEYgAOcEd6bJjBUDnpketWAC4JxgUbBx65psad0yBYgUOeo7fnTFUKxHU+3erTLjORxUJUbgR06HFIbV1qNwUcAjCn+dK1upiceo6jqanIDqDSRjeT1PSrOci8M3Yh1aCzb5Aylef4uP8/wCc1evrZ4buUMuzB4UdAKx7uPbc29wuQYZFkGPUH+vSugj1OLWoXlWMrLHw+7v6Ee3Sle5UGolNIg2Rk+lLHFtB59ue/Wnx8ZJ6HH41JsUozc5Bx/8AXqGaKV9xrR4QhjkdPYVGU2f4CrCnKkEZA45qMR4JHXFG4Jq7IjkqF54/+vREgDYzgHt2qZQQcEcUwKrd8D19am1jZagV/fEFiB7UElSBjIoQ/M2MsBSouQeSeO3ahDsKi5Uk8dOaaEyx7k85p4ZsbRyKQnCkj/PWq6GaGguQeQaFj3Ie5HGDSxEEFjx7fjTw21CRg89O9GgiqU2qcn2xRHD5gIJAH/66m2oHB25J7mmsoUEMRzzx6VHU12FKKpGSSB3/ABqKUYPynIpxkLADOR60LkqVApktkaPkEfmaAmcnJIqZYQBtCgHrmgbQdoPzdKqxnzXK7KRx2oLERkHoP/r04ofw9KY3zKeuOhIqSr9BQSTx09KcqlSSRkUisNoA4x3pivtblzj09aEC1ViSV8ttxgYzURL7iQOB1Jp5IJwDk9ffvRkEHA56YoBLsBUhAc5zzx9aN6qh3c+9CqDFkH0FJsIYj73tQWr9SMLkHjkc05VZowM4I60/OAcjJ4H61GQWzjI5HXnij1Eu407ucHgc59KjkjMh+UEeo6d6keRpoQFAB6fzGfrTkkABHU0mNCxvztYDj9eaQwqzE9B7Uih9wPb3pwYZ2Hk+voaNAvbQi8tXwF7cc96WOMYIPylTj1pFyshUnP1p/GMLjpk/0p2JW42UfKFQ88DJ/nRIPkA6nA/H/OKXZyc5GBTNhJJ3Z+nSjcuyWokcZcZJwBz+P+RQpwxyOD3Hb60wmRWyM7Rzz3pwJVC20ZPGKFoS0L5xQgc57U8HJ/X9TTCdyg9McDHWmqwDh85I6YpNhFW9BzOckqc1GI3jU7+Q3Ix1p0cjEkBcj9aXJMgyflpi2ICwhc/L0pu5nkOSoXk4qwyAk4OSPWowqqDu5P8AnNFik7kJVWUBucenWohsAIDEN0xUxxtAAz05ppgWQ5jILDqBQiF8RDcwJLDskOR06ZBrO0yVdOvDCfkikb5lGcZ55q+uVbDcDoAR1pl1aiSP5TggZ3Dg/wCRTXVIJQ5ne5ZuIvJmPU5yR9KEBdC2QT6d6dpM0d/AbC4kJlxlGPU89z6ComVrOeRZCVYfKVP44NS12LWuhJbsJAR2HakMbZBzjP50gQbQQpHv+n9KbE53hduAe59qEwi7rQljIYFSPxqAqHRwvByPrxTjITk9B0pCp2H5sA8cfWnsTfuDRHAG4Bh6UUjErGQM84OWwaKq5HI+57fs3qQeaciAHnPFOYbBjnB5ppbj2q2YrbYbjDk5wCaeyqAcEE01Rlh3HpR5YjJI5NMaVtSvdt5YYhQcDOGHB9qy/BNu8MOo304AeeQgFemAatavO0VlPNwABj0x1pvhQMPCscj7iZpGkG7rgn+VBC+I0S4ZjwKQMTnAyaSMDAI4x6/WlI25ZTgnqKg1SuRIWAO7ls9B/KpABg5GQaFzIuf84pxGMAew47VZHkJhcKucHrzS9F4GQD060MAmCeT2pRh88470FRGK4UE8kn1pVOeKPLD/AHs4A/OnAFR047VA33GhQ2expHyeBzjr7VJGCXY9Rx1oOSTx+VWLqMwFUnqaMbmBIIpx4z6/0pR8wOD7VOwtxp5BA6DjNMj4Jyc+1Sk44zj+tJgAepo3K2GsTtB6mkUfN1xinnHQZzTlxnJ6jH40bAyMKQTyTmm3MJltXRJDExGQ2MkYqTheRUanczDoaL9hW7sitUlS3RZZBK68FsY7+lSkn3FKAO/H0pWUshI6+tFiiE5AxuBNO7YHOe/elADIVPJFJGpB4+lGwbggAzkZpyYB6+1JtOAemOKVeQeM4oYW6oY7clRz9adtBHI9uKRSeRjGafG+z5VxjvmjoAwYU5/ClIG496XeA2AM980A7+oH/wBajYLjS6ldoHFKAADyST39qV1UA849qBgA9x6n1pCvbcYo5xThtwQOT6GlCYI5yaQxnccd6BpCLjvwf0oPIPJGfyoC/MQTzQRwVHNNC36hkkE5GOmP60btoU8g+lBQAChznAGcdOPrSGgYZbdnB9famtwCD0Hr3qTIwfao3+dSMc0BYcgwDzwaai5Y8U1IyM9MdKEBwVBOev409QHMcuB2xyaOCCv40hcjAIxmlTkE/pRYBVPygdOv5UM4KDaMkd+nFMDEjFO2kHnmkGwYx79/50qYOOKBnJ7UA4JB6GgPQCQSRjnOOaAMHABBH60bN2eQRnPvigNg564oAbKAATyCM9/rXC6biHx3K4YhnjBCjjPJyT+Yrt7hgEIOcH09a8/1OO4tvHGjTQ42Hcr57qTzwPw61pEid+h6HIGSQqRg+lKCQoyfw/On3WPMyByRxiolIfjPB6D0qHoVHYNxWQAgY9aUIck7vemEYbHP1NKpJAHU9zVDHsAMknngYphJDHqRS4PIxx1qPfgnIOBQCHM2VJHJpYgSpBPTtVea+jtlLOCFGBu7ZplrfQ3bARTKxxnCnn6kUF6W0Lm8YIxkjvUYYhemAOaGZkbGcj9c0HcMHn0pIzY4EBTkHI/xpQxCj0qJiUxgDPT60RuyqcjmjYFccTngZye9KiY6nketNy2M8hutICTnJGfShDehIXxwOexpoO7JHbvTlG7jOO9NUMrfe9KNhJ9h23g+op235TnrQqhs84zSsvGc57Zpkc3QiGJAc89sVCWIJUAE1Y2gZ4P1qExkZYdTTQhigk7ulIT71IpABA7evSowuST09vXrTKS8ytKgkz7elVmi+cZ4GP8AGrchIB6CoGGQTjPv6UMa7lfyOcDrzzTSirHtPI/TNSAeUuMkk4pjDAOTyakbIuCSOuO9RiIAE849KlIw3HJ6UzaTu+YE0CETDlgR0H6Uxo1jyc8cD3qXZ2B2k9+9JJGBjJOPbmlewrEbwKvI5PrUYhyfc1YHOAOlMkVie3Bo8xrRWGNArRkk8g8VGYuDyQfbtVgBhkdj3qrO8kfAUkHjPai1ybjvKwRknA6n3pNoUHuDT4d5TD8H0qVdgOD+VVoCT3QtuNyFcf41HKoye/NWUAIOOBjFQyLhgRzjHXvQ9iiq+4tkcH07UzY7HLDnpx3q0xyWYdR2qJiSrZ6+nekKxGQVBA5GOlRCIMxzxj9KsBTyfxoZAcsSO1T1L+zYh2qqlQOaa8ZYHB5p5QNKWJ+XilBBPHOPTtTYorexCkZCMGOcdabsXAAOR1qwYS/JJwePrULReWwG7OfXtxUmltNWNCbB8tNDArnoal8tt4I6YwQOmaTaShwcH/8AXQTFdWVp0BQ4OcjH86XQpxbT+VK3DHbz0wfWpzFuQ9Se9Z0jfZJTMEJx/niqWgmtLnQT23lTFSRgcZHINRMBgkjIB/rU8U41bSIr6IBc/I4znBqFN3RgAB2pMas1cavU+h5z3pUYOp5ORx7U8RB85JHFRx4zheQKQcu4MGAOeffuKiZdpOeR65qYMGJ65HFNdWyecjipaNKeiFRQq5A68ZPekjlK7go4HtxRGcbiRgDFKsu7t17/AJ00Nu2wRnCnt2B9KSVQyhTjIx+NC8FmwTnjFMZVePLDncCD6U9tDPzQ8ogPyryO9DA7cDv6U8rhDjrUYxGTnk/zqXYFe+pGwYg44pjJ/D1z6VMHY7u26mINrYHJP69aVjXuNjKrIfbipCcPnHFNaH5mbOBn86E/1XXJz+NBmncaZT5me44pnzAsR0PrT9gAJwcnvSp8wAzwfy70GliPzCuQQPxpA4Y4PFPKqXO7gdPxpjQrGm7sMc/nigdkNYk8bePX1prkZHHtTyeDznvUQkALDGT/AJ/woI9B8S4z7f8A16fgYPAPNQkuF3DOPSnSbkBPXOORQHcVRhjggCkMm1zgZzwMVGXKgjJJ9vSnqCsYzknijyKe2o5XyDnkio5C+3gBj78U/egHK4I4x0Peo/NBYjoewouTuCFcHJ5/l1oji8wbgeeh96BlmJPBoExQcKMNQJaXF3NHIBkkYxikxyd3Hf8AnTn4GRyO5PWoZGIKgHd7UOwhVhUk/McjsacjLuOCcjApRICjgcEjk/jUMeVbcQT64oBNaoklbggEY9qdGVmBI4AHSo1kE5BxgH09s09cQMVI+X+nNBavYSV/LQjqfpUI2yDaGPHODQ0wMuGHGcU3G2cndjpxSuK+l2TRqST3UdQfWoCTvJ2dOKkyqjJOT7UgZWyRmjQFK+4KSBnHTn3+lI8m8hhkA449KR5NzYxkHAOKdIDATGMnuT7UXSBK92N3EvjqfanEIxYkYPtUccg885yRVgqpJboeuKLlLQrQqcZzgdMGhQqSbsZJ44pXPlHONwP6dak3jyy+AG4Cg9PrQhPuQTEOrkDHoR2qvGquhViQeeasrKASDj3PYGomTHpzxnsev+fxosNK5lX1m8c0dxHIyunC7TjIPXJratpV120MgcC6hwsqs2T04BP61EVIjdWwd3GP1/pWa0J024Wa3cqFfJXsw9D/AJ/rVoydyyrSB3DZJDFeOnHtUzgKTkZOMZ9qmltfttqt9Gu1WY7l4PTv+PrVVGEmQWI7fjSfmXHRaMesYCHnb3A9eTSNKvlkZwOuDQiHO1wTSoqoThcqT1PWkVstgVSV69uCaKaXdidpwOlFLQm7PcyoOQST7jrSHgHP0pyvkEECogMkjOK3MFpoSLggFug9O9NAOCDyM0oXJOOAPWmlC2Rnnrg0rEXsc34wvAlrFAoJMsqx4/Gupe3NpZ28KDCKoGOmBiuJ1u3k1bxbpFiCdqOZ3IOOh44/Ef5zXdajI0tyzKfkGBt/DGc09tBRe7RTI+XIGCfyoUkE546dKf0XIFIoByrEEE/jj0+tTc0XUYQARhsDPTtTwfxzQY8k80IrDJ607jXZgRnOe1BXCnBxkdaRjtyTzjin7Pk3DnP6Uwd0QglIwCMkDGe1PU4680KAzEZPFKCFGOuO1KxN76MN21iB3707cRkdc469ajxuckHNPOFQjvTHZXsJggHBz9e9A4BGcn+VNBK98g4px5yc4BqehKdnYTIJweM0KeTkcc8d6UpuU4OQKXICkY9uaRd7jFbcPf39KUOd7AjjHUUgXaT+VCkHJOearoK6uKAcnn35pjKPN3EE9qVJByueaaylst0IpbDdmrCg8HI56CjzMDnt2NBI2nknHNCkZLHnIzT3BMDlMNjihMsBngf/AK6QtnHUjr/kUgBJHP5UrdwutkPb05J9qQHGccZ7U9D155/nTW4AwATRYLrUQDcCc00ZyxPHenbRk8804857A8VRKZCrZAxzj0qQAMpwcn1NRrHnOCR/WnohQj8qW41oIeMilXnKkdfSkkOO/J9aATngEGjYN9B5PboelG7I96aGIccfnSqhyW7nrmmUxokySRz2waAQTk8Gh8AHrg+nemxkMP0qdAHbsnvijOSSADj0FJkrwOMU2NzhiTgmkAobdkr3pGJ59e+KA2BnpTA5JJPTOPfFAkyRSFU9Sc00dScgdKaZNw46dcihBuU9qAuKRvzzkU/PyNjJx3pqkAHuD+dNVCuF6LQGjFjXjIzk9jSsM5wcH1p2QPekPQsOfanYL20Hbs5pPKVgGJOaQkqhP4Ugk+UZzz1oSGOQhSMDA6e1PZtoGR1pmM84yRQ7EKT1/nQgQ1xlTnkYrz/xlMNO1PSLzeURZmjZumcjjJ/AV6DIR5XHU9a4L4g2xn0dAdpVJlY7uwzk/wAv1pxE9Ud8shktLViSd0ed3rSOu1ecA1Bp1ws+i2TqCcIBkcjHt7U7HTvSYoO6uPxlBk4A/WiMr5jcc+/SmYIQ4OR1pQOuOMc5osV3HBvmI6fTpTCnON2ccZNOxjODnt+NIGUsBnPrVB6CEBoyDgj3qNETfuRQv0qQ4ZCBkUgRgepI9D0xQJMZt5IBIz3FOiDRghmz6UJyxIOe3FOyRjmgLAwLAkYx3pAQFPcdvbmlBXacnnoPehgOQBz159aA2AuGGMZxQrZz2JoyVXsf50Rrk4POOcmlsPcBuPGM9+KXrjI465zihXIzj+dIuWzz+HpRqSlbYkQ7chjx2pzLlR3FIozx1x/OpNw2n16U0Q1Yj2lgQen0pHBC4HPtUmDx6U2UguF2gDFUC1IQOpHBODUbkE8cE+lSgALzyBwfeohgxhulA9CrIhJPoM/jVf5kX2q5IAu7PPvVUtkk4yP5UrXGupHIMJjqf1qAjdwM8cc1LjcwOenFNZQxI5JHpSK7kGACQTnNL0I6elDrg+uP0pvIYAdKVhRdtRrAlsdMUpUdO49aeFIIxnJ9aR0YMNxyaYPXVDBuAK9Ccc0BGGQeTTgm0Ak5PSlCEruPHbPrQLyQwZwMnHvTW5Gc5FSsg8o4OCab5WMenFAeoyPn8Kd5QYjHOeaSD5nZSOBxUisAeOQOKaJ7j9vQGo5t2w4XnPXrUkfzZ759e3NKynyzyOPWk+4R6plFgyMVxxTCw6dB/wDrqxKuc4IOP5VEGG0tjj0xQX6jVYNwOQKa4DEfzqdcbTjvxiothyeORUsp2ISuSxBwMY9qIwFXpntUzIOfyphUBTzgegpDh1GOQqjPWmu4WMZGff8AGnyxgqG6+1JsBX16/wBadgbuhqNlSetRiZlByue2PXmp4kCqCuAT3qMAqxOePX3z6Uik09hUzIASevYfjUF/EPszgcMeOlWE+YkYIJ5z60si74yDgjoKfmTJXW5n+BtTQPc6VMGj8xiY2b+IjOce/Wtl4jbXLo+RtyCPx4rm5AtlqUV424MnGB0x6iutvNl7BBep8wlXOcg5wTzT8zOKtpcp7cgnAGKQYGeh7Zp2ARjJBqM4ijJA3E8VJr0FKEDdjANICcnI49acULIvJB68d/Y03cQpABB6cdqGCeg2SRSpHXvmmwyKyHjgHrSmFFUAnORzmkSMBSoIwT0pWK+QGTZnHOfSm5I3ZHNKgAYkkYHbpT+GyRyOh4oYl2I3kdlAwMfzpGU49Se1SxrkkZ464oUBs8cjpSSK2eg1FBYjkHHXtUbgIdxYkjsPSpQg3g84AxTCFYnJxj9aegt7kalnBAOAe350J+746kdz+NSEKFyMgAdPeo1uFVfQ9M+9DGrWGs7Hrz29qFl2KTjj1/Go2QEd+DnFO3FUyR+HapGna4gwwJBI/rSOpaPBYkHt+dEjbVBC4+lOckqDjBFGwJ9WRLlU5yB0zSkMuCMge9SAjb0z3x6UfeAxyP50ISfUjZiUC4zRtPPJI/WpFIweMdsUeWAOuB6VVhLTcYiDPUdqZkiQ8E075VwxJB6U5E3AtyCO1SW+yIncEH5cnOOfxppQAsed3H/66mIwBkg59e9MztOAOufwoIt2IUYkBd3TihiRIRnPQ1I0IXcR1649+1Q4K8dCfSgeuxIj7iVxxjrThhQABntml37QAFJHTjvSBNg64NGwIaUCkk849PxpsZByR174p0uBwSeeKjj4jJGCemKGwSQ1gS20KAAc5HaptmSDuLY4qFf9YQx6Y/rTlZY2YBic9qS8wfWwwysWYeWO3NJt3PxwRjp070pKEb847Y75qW2QSgcgE9unSi+oKPVkAQ9XIA6U4uFOMcYH4054yQVJGV9OR+dQFdyk5JP60akNbkiOMHA/xpZJMrjtUXl5Q4JBoTaqjk5yPxpFwe44AEjsQKlh6MScEdvU1XZcysRnbjG00LJhSDn6U0h3vox/LblYH1z7U5vunjpjNPAzg47D+tNP3jnoMcfnTC11sRugJOeO/HXvRIvloBkketOlCnoDzzUeSy7SCQPSi5XoRCIs7/PjIyuegqCWITgDg465z15q1Em0MGJ5/IdaYqZZlHBHcfpRcnysQ6Pftpl1JG4MltKuxlPQHnBFWtU09rC6G1f3T4K45A65qlqFuZINi8df1q3o18LizhsrslsfKkjMS3UgZPr2NXozCzi7p6DQ48stuGRxx171XjlLLuOCOnP4/wCFSzw/Y717djuwM+2D0NRJEUD7Rn5sD6Vm/I3hqh28tkqRg8+tFTQOu7yyhCnkt+f/ANaikkVc9wAHQ9fWoxgKT3p+S3pn1NGz3yOetdBxW11EiXIzzzzTJQQhI7D9OafuxyDjjvVa8kMathjkjj0zQK5meH7X7T4me5PLxqVB9B1rduCd59c81neFYpGF5PKBhuFOeTyf/r1c8wBmxyM0MIx0uG7IPPIpqgvnPXtigHBOAAD3oUkOTngZpMcXvceJPmOM/SlDZI70wElstwfWkAG/K5qTS/cc2Cx65NDMcADHHemt8rH0pygfXvTQX8yMtySckjipIzvU4BGOKTYrYYEc8Uoyg4br2FUIAmRgjGDmkwW59eMGngkn+dN5zjoKCb9BzphOSDSAHqQQP50pO0ccn3pCSwHPGe9AtNmIwOc5wOaReFJOQfQ0ffY44xQOAd3J/nQO9tBoIYAjIx2NOyQTg5pjbQT0weDinKuM9u496SBvqHlruJPX0pMgEsOe2T0FOEgYe/T6U0LgkDJHQUyUxVUc5wc00rtyO2OtOVSmSfpxTuPWgqN3chVN+TnPH5U6HkEEc+vtTWXbkDoKcilV7k/yoE1YkUjaTnAHNNHPOc0Bi6sMA+xpFbYeuaBoQlhkgcClYb19D1pdxIYDgnueRUYbaQMknv6UF9NBVChevIPU0YyQQc4HSmu4PAGKbGeck4pdCVoyR2zgY5pAQXIH3utMcnJwcH1pQdrhduAw+8OTSRTuOBPIJxikYkjd26fWkRSc56cde9NeTDlcYIBoYIcgwvUlB0FLgDPPvQCRGMZ54JphwOh6daQyT7zEA81GU5OTkjj6UsTfN1xkYppOOS1AbjvlIOe1NxlQQwIPOBmkR2IJyB/hS5J6896AE3MQwC4Hr3NKjhVPGe1KWwpHWkQ5fIGQcZFAkhY8MMA5I4oZQGODjP60YCtgcGlVQ3PTHNA/QRcsMYJxxQQ2DjORx7UHlfUCgE7O4p3FZMGfCAD1/CnDb1yAfQ00Ddjv04qQANkYpD9BuckjvS55GeOgpSwL4HpRncuADwepoC1hpxk7QQD+QrkfHUCNpNwD8wA3EDtg54/KuuDZJ4PpWF4oiR7GZZPlQxsCRxxVh5mpoShfDkMSnIQDaTwcEf8A1qnHCjIAP+eazfAdwbzw67OMGNVCjqemK0g24hegzj8KHqRDRDQeevXml3BgcdRxT/KUE7eCOM0xkKk4GMVBe4EhQcngcUw8kYGB7UFNwweehqTbtB4yB2FO/YVxinOcg4PGaQqSCe1OwyjPX2poO5hnIHpRoPYA2M547cULgg9cGnHrngjNNVtwIxntmi4kNZMEHPA5wKcrhvQ00/ISOSKFG7PGMdqaH5CkAHn9e1KAFJOTkdzSHvk4FKqBl5NMSQqkc56DnigEHOOD6+lNQMMjt0yaVB7g9qBPuSRDkknn/wDXT0A9eTzUaDeT70+IEEgDgUGad2SbwQQKaTjPr0o3ENjbx60jDCMRz/8Arqtx7IjKY96hcA5H6VN1jAyAfT86hbcrY6n1oEiCYAA/Lke9QgqFIK4J9KsOCCcnPPSopRuyB1/nSZdiu6YYMp4Pb0pkgCMce3NOLEK4III6gdPwNVyTkk9qmwxyqMEkZzzTQvI6Ae/40KzbsDGfWmldwKnt360wJdu87QcfyqDytoYFyecY7dalVTj5SG9/Sk8oAZC5PUZ7UB1AgAYGMgVGZCq4PIPNP3FCN3J9OtIVzngex6Urh5ikBsEnA4+v+eKacEn0/Wl5PB69KAo389aEJ9hsYGc45NSKgJIPA96ciFnyflAoKAMQvb9adxNIVVWPvk+vrUbgYJ5OPSpEVQvuD19KimwylRxg9RSZaIWYFOM/Wo93GCuB0p21lUjI+vejBIHH4UyGuzIMMCVXjHc8U4E7QT1FPkUMmM89SfpUbnaR35xmlcuK7iqd+ccE0zZyM84pzcKccnNEaZfk80x27DQDJuU8Ed6jQHnBz25qb7jk9c/pQuDwevX9agpLSzRCgJA4OPShQnmPtzg/54qX72FIGMUxEI68Dt60CslsCn5jnrS4WQHHUdqHQiMBeaYsJQZzxzketOweZT1K3PlkYwSDzj2P+NHw1vpL3T9R0e6J+1WkpaPd1Mbcj8iD+lXpAXhKnk4xXH3FzN4b8UWGowjOHVZVZuGjJwcn2601puTZ3udxMgQup4wcYqFV4cMeK0NYSKWRLiEZhl+ZSOlZ+wgA5ORSZS8wX5V69OOfqaauSTmlzjIAJHWmoxyBmkTbWwrASIMAntg/kagMfzEjrxwKn2fLTWPlqWAz0oNPQaq7SM8Dp/OnCNVjfGQTRId2CRj1owTGcUtg32GQockknPH9aUEKfenRNiMjnI/xoU+ax55osJPoSIRg9yKiMQLZJAz60qptbuRQY2JyCQBRuPYGAXgd8VTkjOSevP6VYlLFx6dj60bTkgnOe9DKS0uiqhPNWEIClTg980OgVTzx/wDrqEQnOR+tLYLpqwFo23ZJJpu7ODyB+uKcinyyxIAPHFBOVGB0796RI0EAsA2QOxpzOdhI+ntUZXLDj6k0u7Gc8jpinsNAZCMYoL5yx4HT8aUks64GT0z/AC4pohXy84A5zx25pC30EDAnAOCexp2fnYdB700RhcNwcf8A16QyhnI6Gk2BIYGbGWBB596ZtUjaowx4z60gfZg9QOSe1OZ93zHOf6UykIzeWSoPPQZ/nUSsUYhgDgU5XwTzkevekTltxBIOev40D0Y+MKV64zTwQOwYevoKYAu044xSK4AK+vPuaBWtuNliBIweG6g0xwBB8hwe2PSnSEBSOp6cdBUaowB3Z4H170mxLsEUZYZ3EEdffrQVGDjkDqakGRGQec1C37vA7e1DNVsDBDDgcHP86jVAjAtwakjkAYhgQexppTdKz7fYUt9iUrdRjRg5xyRT4sKCoIJPYVI1smB1z1x2pixhWB3DrwRx/WgdiKQuoC8D69QOaLdMockHqasOUVizc7qrovluQBgHtTemolpoN3GHOfmJ71NGomGCCCMHP9KAqg4OCc4z7UrIioQrEGle5LV9EPLiMlRkggc+po3hXO7LAjGPehkxEGDZPrVdSBIA5IzTT6FapDmJbJJBHT2qMxlGcg4HfFTOw8vBXhegHWo0f5jx8h657+1MSYEDyvlY5OOe/WowpVjvznpn86exO4P0FR7TK+RyR6/jSbBO7EJQMSxOPTtWfdRB5t8LsoUZ49e1XpVC53YPYimhYzEcYB6cdKFoNq5NbXg1m3SKd0+2xDBYdSPf8v1qOFBG7Rl8lTgnBHTNZpjFhdG7jPzgY9Bj6fhW1ldUt/tkaBXVQHVWzjHfH+NO9wjpdFaHajOSpOT/AI0UkMxCgyDJ6cGii4XPdExjPJ7UEg5pqfd9hRsz0PNbHG0IRxzWXrDyJGT2IwB3zWmM7cE8DisTxBdJAF80cLyMdetG5DaszW0uJoNKQkFHbnH4ntShFHPfrnv+VSFiljbZJDMgJB9+lMRtyk4yaGXHomISOnpTQSGPOQO1O6scj/GhwqgEGl6gkHmljgEZHrSIepPH40xcH5h19T3qUISDzmmDlcaW3HryD0qROQwGDik24BIGeMUK+RnGD6UCW+gcbMYx9KXco5HBHb1pEJ2nHOabgrk9T1+lBVxwbk8Cg854/GiIg5IxnGcHp+NG/qD1HcUCFJDDABJHek+6hA7c0m4E8YB9qU/KcluD+dAuoxXaQBuPT3pSw29ielGMk45A9PxpuCMknjihDe4IgHJPH/66jDc5BPpzUm8c45GB1qNTgkEHPrS2FvoiZBtwSRj9aaWJfC9f5VGGODgc5705SC2e/T60x7LUUO+3GcY5p4J3DPPY01cqSR1pwb5jzzQCvuhhXaxA5zjrSsTuAHOaM7mBz14pdp6DrmgbaEj4bJA9KGOB0yOlKM4I7jvTQ5HHbvQEfMVWUtgjoOtNOSD6U4FR35pg4759z0qdzQacDJPI9KAMtuxwO1PI65P4ilBUE96oyejuIRwWAz6Uq9ieDUZOSQCfp6UkeQcE/nQXutB7fOcbsEc/WlCA46ZIzkUpGMevr/8AXphGWPJJ6VLGtNh65DEfjmomO4kAH605Qc45Bpir85OSDRYaHqoUAcg9abIquvTOO1SFjsB/DNMPUDOfpRYLiJgZwM4pA2RzkE+lSFePamDAPr70haCbDsJHc9KaByOmakK5x6UIAMjH4/jTsPYQZJy3BoB3K+DyP8abITwccDjilKfKAOnf1o6BcQ/KQDx39qenzLkc1Ez4xkkj3pyOcHHUe1NCv0RIi4zxgUMyr0P/ANemrJuIBOCe9Jjhx1x0NJDHRxgOT2NOQFju9e1Cn5BnkmhjjG3PFFhJ9xX3Kg7jP+NZetwSTwSK2CjIeMZrUJDCqOpJmIcknp/OqTE9djL+FjNFo9zBKGD72GG9jwK3Cwy+OST+lYPw7nb7XcxN2ldfrzgH8q6CYbZXXbnnn6USFDZihiFGPpSDIyAefX1poJUHAxjsKFYhckAexqehVwcPjj2pqK2SGOcdPzpQVLqDxkZyOlMLFSefzqietkOBGT3+tKzZXAHPXmkOBhu5703cME/h9Km3UvVAzMcKVGB2FLsKYOeD2prcSd+xx3pyjgknJo3AQHGQD70udrEDPpzSAjaCOc8/SjeTgg5PYVQDTls9/alRxgA5AP50oIUg96QcgkjFBK63HmRkyo+YetEeQuPT/GmocAjJJoU5x69PrQRJ6EyMOV6H+tORio+tRo2w88+9S5JB7DH50WJWoBizc0hXKkHjNKuVHoKbyAcHPrVIb13GPwABgVESDk/QVYbIU8fhUB4z2zR1KuROm4c9RzmoMEMeOP51cLYwOCB2qvIBzQV0KpOWf0qOZQFPHJ4qbaRJ65poGZSDwQM/Wo6gttStHCUUsMZ7Z61EyZA3YJHarh+V8AjkcDvTNvzY6nvTGtEQwghyBnBpwyDxz3Jp/k7eh56c0kbMhbByP8/4UkFyMsRJjqaldN23BGeuaaUVWLdc07cC44wOmB+NFw7jNmHLdR6UiopkLbdnBzxwf89KlIHJzgjp9KSFhuJ+8PShE+o/YHQdhSLDtGePTilRsJtUcCnBtqkgcdTmq0I31GbSo4HX9aa8WOo4PNSghlGOhoaMMoGcH1pIt+RUMfJ70102ITjGKnkUR5AO4jvUTKeQ2Tjml1H6lbBPOOPeo2Riw7fSrIbd24qGVhH64/8A10uhSb2IvL25Pf8AnSrkdcketSnaVLd+mKQMAucDHTFNBvuRsActnB4oCBDnPXnihlIyMYoVOSe9JlJguCc4OB+dG4szA8g9PanbsZzzSIARkcgdqLjWosaAkcdOKJVK5AOD7U1QQCB3pIXLZVlGAcZFUZ23GbSU64HuKxdf0w3dhKuAW2ldw685xW8U4YKOvNQyxCeNlJOAM8etRY00e5V+GurnWfBzaZM2bvT28th3wOVJFaC5RmU8n+dcXosMnhr4h22oqBFbXga2uFJ4fupx6gjGT/jXf6jCYbgnGUbkGnYiOnUqMoKHkhvb61GE+Tk4z3NP+Z89Bjt60wqduCcikWCttDDnA9fWhc7QGPXtRgc9+1O4AIPIHOKXULWGqVwwPJHFOUhUx1HvSIu85Axnjn8aYMyBgeo4zT9QvYcAACFODjINMYshDKuc4DY+ppY42iU4596cZQoBHX0596BJ7oc7iMHv0/GoFnLZXOD6j8akeIsAwHzd81EQVlHYfzqdgXXQlKkxjPJAqIKeMDkVN5gyBk4FCyKrkc80LuVfSxCDvUjqR2phdzGAAMj8Ke8gUYUZOee3FAYbCCOop6CfZEJYOmFGCcZ9KbjAPcf54oWMRIx6nimgKEyST7elSArNu4AximOHYAhQTUqSBuMHHSmhCzleh9+mKAEhXAJ6t/nin42KcDk8mogpL7QQBSs3l/NySeMDmq6DVmIwPlkA4PXPpzUZAXPdutPX5uAcZ4J/OmkbQpJGelT5guqFjUTfKScfoOakaMBiA3HSmNsCjBIOfw704jOccUBYY+AeOcfyphYDaVHGcHNPXHzHGMcZNBKjAyOOaBLQVtpByBgdhTEYZYY4HYUbwSQOvAyO1QxMWdxsYYxk9vShjUtbEyvlW4yfQ0kcxYhWXA9elPZ/LUjGR0qNZNyN6DsaNi/NA0oD5VflHFRTDcQxbIPPFISVDnkgCiNyyjaCOwzU3uMkdEUDru68/jTSwIHPPGfSmbnbcXBwMDJp8W0kg9cZpohJXdxz4c4IPPAxTFVQMsMkYP8AOnujFcZ2ntiolifaQQT3J9R7UbF3GSEOQegpItz+YWGMYI9+tTImAARkds0M0cKtnnIwDSXcltaEXzOwIICjgjio5W8pio+ZcgcdDQHYqCp2j6fWlwombJBJ549f/r1LHFvW5KH3RAdAPTjPWon2MhjwCc55qXKRqMjhux9aVYlA+7we5PWnsN6kMaMB1ODk/WpoQChU8Y79aQHblR06ZHemqwROmQf5mquQtLoVkDxsQxBBxx0xTCSCM9BUxLBSCFGBz6iopM5JYgA9B/n6UvMUXrYR9oRjjLE9+gqrFE7A+nP06mrAJbIPX8s02cPFEFViM85HHc0vU0WpTurNgjAkEY9uTn0/CqemTS6Ffm7C74mI86PoWTnj8Oo//XWsqBlAbp6HnNV7u1JIHRGH9ace5L7GjqMQdorm1CyW0oyvTP8AnrRWZpN+uhs1rIoNk/OAuWDDuB29/wD61FaWIue6q27OTgZ6UoA3HDE/zFDx/P8AeyDQB+J6Voc6egroWjxu2Druxmuck/f69YW7nzSzE7m6EDkn69P1rdmYqpB5H86y9LRJvEkbYyYUZj7Z6fyNUluZvexs3gLXb5IAHHHao1O1MqPx7USMJJn5zk55pUGwFeoqNjTcGYFSeopm35RjpQGOSCDikwVzgnBo0GhZFzyAcDjilBwOuc0sZZcg9OlB5GaZmODHbgnrSLzkd/50z+eKfHkocdelA0vMSMbQR60u48kfT6ihuAMnmmquCSx4649aBCq2QcdaQADOTge9OCrsUg/55pjDrnP0oL06DSQTkAEUpODzwMdqX+E9aFAYc5wvHvU7labCwZXJPP8AhSZy+3GR1qMErkZP4/jUkR4z1GOh7U9R6DWX5m54GBz0qEl8/KcNViTtjp/WmxkkE7QD/OmTaw0BhySPelU4Gev9KVWWNvmHB6elPch+vFAnoCru+YHA75pCDk84B6UqFVIXPB4oMY+fkn3oNEuo0rsOOo/lTyCACOKE4PPPSmk7jx1FJE/IU/KDjrUTttbpkdKdnKnngcZppGQM8dKYrjlJGRxgUbjtAP8AkUjn5gAMilyATxz6UBcTGOQQRnGO9KMF8AjHvQh4PGAKacAs34VNynr1HZXkjkdKTvnnmgY5I4J9aRmwRz7VQLRWHPzjngelNVipPzH2z0FOGB7nrn86i5bkcGk9RLsPUnafWiLJJJ4HShnI9+1LGMqcjHsaOoN9hWAAz/D/ACpi4Bz2pwK8hhkHjik2ryDxjjmmQn0AnKn2xSDjj9TSkqhwMjP60jANgdMd6VjS/YXdgfT1poUsCT16U4MGPPPaohIY3KjntzS6lDgu3PPpShju69abHC/Jdhg+npQcY75p7k7ErYYE9hUfIAx09e9KhDAjofWkDbcijYejFxsBLcn9aaqliW/Q07Pm9e3FIScY6dqSH6ACwzkU8fMMdPcU3YGA5NOjyQewHT3p7CuAwAOc+3rVe+GU+U88cCpGJBPGR0/WoLgHBJHXtimRy7nO+Cd1rr2qoSGjSfPv83Xj2Jrr7rEdxIo5YcfX8a5PRYvs+vXZZhtkYEY68ADmutv3xOWC8NjI7im+4QVrorAk5xznse1NG4YBPP6VLFt25GTmmOuTzx7DvSNNL6gxDlQBkdOf0oAIY5HtTVUY6/8A66kVy7nB2kDHNLYVuo1hg+1Rg853DFSOQDgkk9MHoaYVH3ccevpTDzFY/wB3n+tL5m0kEYyOnvUOcHGQSO1S4ZsdjSsF1sKECpjHIwOtIOG5NAPDZOT6U0HgdjjFMje4YBUtyfalZgyH5sYwaQDYGOQWPenfeU5bn1/Gk7lJ6AikDOaVVy5PT296agJyO1OQjcR0ppES1FVSC3P4GnqSAPzyaQjHHU0LnODnIxTWotCQjIPt/KnKnB9B3/OmbhuwBnilBLZXOcUbC3dgJOTwTUKoSx3dKkXIzQT0Pf0p3DuQSAqDgcDjNQNwMkdatSHj0qFgSgHv2pMcXbQrbtpIxnPeonVgxxnB9KkxsznOaaX4yelLzLTuQyoG3EMScd6WNPl6jI/Wl+9ls5HWgFQ3qDzmk9h3vogC7gTu5qMcBgeR61IwHFR/eGOnH50xXFO3gDtTXA3kA9ecmkDbGzkAClV1aQtgkkY/nQUvMUjIIzgDmpEiVF5OT6fiaj8rse1SJwTxk4/KknYTQ5AFzT3+QHPI7imKx4BHPtTtwbPOPQVVzNXY3aFJxwMZqNgGU5zzTlw2ecdsU92CbRjPvSGnuiswK8jkcDP+frUciEKdrVYbLk8Y9qqspLHnI9KCkC4VyD09qZOgZCRjPrT1HJ7+5psgLKR2qeoyFHCxnOSOtIZ1252/iKEUqrBueaYEGD1BzRqU1bUdvJBPOelCcPycg/pQy4AGQaTYPqfxpCt2FZ1BOAc01EIV2ByMj8KBCGIYEn35prnDEDnOARQyop63HHqe/wBKFcKCMYHr607YcdOoz+FRYdyBwBmkg5b7D93P04pAMqWXvxmmnAxk4HTP50xgxJIGB0+tVsC7GF4j07zYwyEkqdw77SOQRXV6TfHXvD8TOS1zbrhmfILY4Oay7hDLEV289M/nVHwzqK6brjwyEmOUeUQfXnB9O5oVgatsbhcY24w1RTMQoAPORVi+tjaXsytwAflPXIqBgrD1/wAaGNPQWMHBBx60YUodwwRzSYKjPX6UEYUsevp2FIaYK+8gAkY7UwHaxxg59e9AZUGQQTSjO0nqDUEt2uNWTK7SMf5NNXknAyenNDqDxyR7fjSbW2EL3qmiU7DyxQYPQYpHKqR3J9KidQQFLY9T7UMBjCHOPXufaixonuPjbcwHJHepHj+U4XJFRQrls9T6mnmbYGBPB4FJMqzYxlCgE5z70EbwBzn1/GmCYI5yMr6DrTzIpTaO/rRuLa5Ft5bB5qNwee2ewp5zE5IPPvQqHOGyDT1BsiA24GRkfrTzJhicg5p7RIIS65LDjHfnvUPIHQmlew1Zq7HqvmONwwfWiZNiYAyB3pqEqN38J9afnIzkY6fWncSRVCHn5jT41WbcvOBzk/8A66mYKgJxkdKhWNVLY7+vapKXUEUAYzk5/OngbWJ7dPYVE3B2I21sYBIyAfpmpCRj5h0GOOn1ouK/UGxvI/GmKV+bcc56U6Nd/OCe/wDOkSMZJJ4B4oEkkmQ7GViV7c896kjQ5LcDNSkbiecYHT1poB2kk9P5UDSS1GTIZOh59B0qOOMkMTyf896mRQTk9B0qaSIEcHr/APXoKTuVQPLBJwR/WoZGBORjNWVADYPCjjPr61EVXe3Pf9KViW30DZuiHzHJ9e9RorK4J7cZ/GrACDn0p7R5I44znH+fwot2BNlSWZncrnJX8qEd3GDkd+O3tU3kCPcQABkncfU01cqRzgjnA5yMUx9NxuW3AdR3PpTFG/J7ZwPep5VURcAA+9QiJh1YEn8MUmOOurHeWWyAMAZOPf8AyKjkiK4LDJ/XFTQxsCcsc9ee4pkzbmPOegz+dS/MeomNygccdz2qFwwyOSOwNTxFVU4z6H060pjGdw4HAxQgsQwuWfJUkAY+lSFcI2O3pToGCbyfoc/jUDzKHIDZG7Gad+gktGI0TCUPnJxyB39KWNkeTqTt5+tS4VT8pxwev+FMWJdpZTwev1pPQzSvcf5abSeAD39KYwEm8KegpxjfYMHA/wD10iqo5JAJ9PxoWppbaxAcZCglRyCfSmSw4QgtvU8e/U1Y8rYHZhu44/xNQFTIiseO2PTrT2HvuVtQs0eIA4x9ff8A+tRVsotwhV1B24/rRTuydD2mJs5DU9V2gkEE+vpSgDk/jTHTcMg/n3FbnI2V7sbYnJ54z9Pxqp4bBZtQudvHERPc47/rT9VuTBATwABgn8as6ehi0UEcGRs8dDVbIw3mGcg7evr607J27iMfypApVUyME8ChiCD6/wD16jc6FpuKjDJA4HH4ClZj0A59RTQ3XjGP1pzYIP4fjRsK2t+g1WYKR3p+TuPp0pAg6/jj1pxPyg+tMb8hgBUHPU96cw2Mc8Y7d6dnI5wAP1pjZ655457UE+QGME5BNAyeMe1AJGRwT/MUqHGSep9Owo1F6DQPkAHFKGGCGyB6/jQZMggce5600nccHke9ALQUcg4wRTWJOe1OBIOO2Kdnb1GBRsG5GDnI6HpQq8cH/wCtUhVfKyQBn+VN+7jb0GBQNEf3TtPfn+dOUhs/nSsATyOnNMBJY919qCr92KF35wM0jkqcYP5VIg2AnucU3zC3uPegXQMtwTyKf0GevbmmJlxjOKbuxkHIxx9aAvbREm75ck800dTSD5iNwyAc0bs57D+dAX3FHCgDr6e9Nc4I4z0p44GeBSMu7JJ5oJSAMCBjqOKTIYnsfekwWBx2p0bKoIPJ9aBoNgQHJBoLDaVIOCOtN5bJBIHoaG3EjoBQP0E2YUj9aTaGXkVN/AT1J4xTAwC4xjH+NAri4AUAfT8KZtMeeM0Nk4PIp5YuPpSZUbDF6EHBzznvQc4P8u9IASDxz6HvTkUoMk4PtSTLSQ0qNoIPfGKdwFHegpkHHJ6VGIyCe3aqFbsh3CgdyP1pMljnAB9+KXYCeDSAEMeckcZ/Okg2uA6njk00pt+Y4PbFKmeTjpShcg57+tLYfQZtKndnken1pSp29On60oUDHJJ9R1oI2gn1poPIQllI9P50wsxBPJJ4pQxZj6ilwMc8H0pkrR2BDtwMEg8/Sldyh6Z9cc0ikYK+vrRGGJAPTp9KnqWhNwZRjvTgTHgc4p4GzG0Akc1GmRyxwT29KNwHDk+1RTkOpIyMd/zpwXa2D+QpJF3ZUHmqJbtc4HV7mey8caR5JYxybxIqnhh1Bx04x/nNejanKGaEjvHz9K43VYZI9cs5VKuFO1lPXHfH867SY77GBwAWA28/596prQwhK8rFVSUIA6HtSMTknr9aUg7zk5HYU1lDYAOT6VHmdCYIABk5ANKvzDHOOcUgBcFemPzpxO0gdfrTId1pcYU6ZYk+vek24HXOaVjkkY59SelLzwOSen0oGnYi2BWLHGB6VKWGSB6UYBJPU9MUdccDjt6UC6vQI1+TB5OMUm3AHGPensMKfTtTSpbrk/WgQhBboCOe/pSAkggdPU048epHpSJ0x2oHYYpw+3nI71MiAkkd6FPGPX1oIwCM/j6UGY7OOeCRTk+YEnANMZiEAOOaVcheuc9qaCW1kSgqDz37+tN7nHJPp0o28E9uKawABOf/AK1PoSu7HAHBHT1NNZMAAdafzt5prSZXgZ96TNE9yMJnvx/KoZDnoc/1qUkqpJBJPSoQvydORyR+NCJK8oLH8qjm2g4yfSp2BByDnnPPamsAcE44pMpdEyEqFTP8X9KjkOeOgFSSKy+nqM1DhnJzx/8AroNLdhyj5Se3p6U0nBPcU7GxiM8HAprDL46n0NAlpuOjKENvIyMU0/63C4x1z+dCR7QWJx7U7y9+eMEUBbqgHXrk1ICFPHBPWmAgZB5OOtMY4BYYPbFAepM67SDnGKFYE9KYFJGDkAU6IliQByOaNyfJipEPMOCMnnH+FG0jjuOPbrTyemeo70w7ueppsdiPf+8OT7UzaoOOp/WnsCCSRUZHXnJOR9KTBXtqMJwAf0ppwuSeR3oOSpHUe1NB3rwMY9anUt20GMCmTuxnvSBCiknmnR5dWDY+Xg+/0pmwKhyTRYZG8bArjpQchiM5/lUqS4Tg57UyMFgQePp+NFgTYwkqDg4A4pAuTk8H1pRFgEDtTY0YHDNkccfjSKT1tcXLYJyDjimj51BzyO/5047QCD0PFNTCkgcUCTsLsxnmjlRjOfSszUNditp2iCGR0AO0cEn+X51pwOJEVwpAIHXinqCkncYxZsbR0/SsDUrJ7O6FxtyOo9ie4ro1KlST06YqtqcRmtWVVyBzg/4/jRYmUrqxqpMNX0OG7VvNOADjmqXDJzwazPBesLb382lXK+WjgmPqOea2J4Da3jo5JIOBjOKGEPMrgEgkcCjA2HuOlSMjL9PSo5Ijsz26496noarzImj4G0AN7VLGvyDLZHpSQsGXG0gkk8/jUZjKZGehHWpF5EykNkjnFICoye/oe1EakIeabvbzcEZHrVi5dXcJoVOGIyemaCnyYAwRUxGXAP8A+uoyu4j09uKTGNjiK5I4Y84NNRC28EdT19amEbbt+cjGP50i56AEmk0O9tiLyAXHHT1oeM5x156VNjPb86ahLE8Dj16U0SyJMMxLden0pHAzktkjipNgwPXpiozGhwo4xk59TRchELKDkZI75zwKFA46H8PrTm4BAHHc0xJTypOAOlSarsKygk8D0wOlNZSPm6dunWnKcAnqOPzoLBlHOehwaB6oiLEqBmlMZOCevpTjBltwwMnHNDgqp7444qmJEbBQScZ96jVQAeTn8sip1QoAM/WopZPmIU4H86kdgi3IxO47em2nK2SefwpoILcDFO4B3EYPTJ6UEi9jg8jimqCScjgc0u0lwQcHmgtuLhicDjmgPITohxz/AF60rMTwTkU3AZcqcDpz+NNd1DEsTk4GfXrQGvcc/CMeSD2qNFVmJJ56A0u4OuMEU1lMURPBB/H1oZSfcnXhTxUZbdj+n40QSbxzgn+dN8vDnacKeaXmhqzQ6Mb1cMSF9DTZtoUKgBx3FJLIRHjHX9aSJCynIIzii5G2o7zwG2sAVIxz601ZUbOAQfepFgVCRwzDnPcZFNkgMmNuAT1BosaJrZCRueWHIPr+VR3OVOQBkj/GnBCA27AA4qRU3Rjuw6mhq4o9bjDgxDAx3PbilZ18obcsfUetKVYIcj2HtVeNgu4FRwc+9C03G7pEnBibIyfaoUhR4wQMMM9frVpVCghgVJ5571FEh3MMD8+nWhiiRSuHIBwDwAPXFCMVBXORkHnr0qwluHfaQDzxTTH5WdvJqfUfkhpQtGWJOQceo5ohQhiCQSO350hlEZCt1NPgHzHBwD0osVexIVJjfPHoP8apurYIxwOeOPzq64JQqcZ6cHg1XeF1YFQSOhI54ptkJEUSMVIx079aKtJKFdVHbPJ70VBp8j2BOp+lMfv9KKK6zzTI10f6M30Faif8gm1/z60UVf2UZL4hjdUpD95fpRRUHTEdF3oP+sooqUUIPvmnH/Vt9aKKonoRN/rF+hp/r+FFFPoZixffH1P9aG6miikgA/dNJ/Gv1oopsB4++30prdaKKTK6DJf9Yf8Aep46n6UUUMkjl+6KUfdf6UUU+gCE8j6Cmn+L8aKKYDoun5US/cNFFACjt9P8aaen4UUUAOX/AApZO/0ooqSvsgv3RSL3oop9CRU+6fpSL91aKKllIcP9WagP3qKKYujFX79Tr/qhRRQC2Gn7yfhTQeKKKnqbrYcv3l+tI3Rv8+tFFDBEQ/1h+lJ/eoooQDYvu/hUi/d/4CKKKbASHqKR+goopkLcYneg9KKKES/iHfxUDqaKKCkPXpSH+Giikiw7/hTG+8aKKEQzk9a/5DNp/v8A9TXZN/yDIqKKt7GMfiK5+/TH/rRRUm/UfH95vpTv4R9BRRSRD3GP/DR6fSiimC2GR/c/Onv1P4UUUAKf4fpSHvRRQA1v4qePvCiigfcH6n6UR/xUUUE9BH6t9aen3fwFFFUiGSSf6o/hUR6UUUB0Hn/V/wCfamHofoKKKGDHL0NV2/ioopLcfYjqK46H6iiikadRlz0Wo0+634UUUkWhnY0P9w0UUMQyf/Vp9BU0P+f1oooZQv8AEajH8VFFMl7kq/6sfhTrb7zfSiikhsU/fNMTq31ooqmKIkneqzH5m+v+NFFIB0X3j9TUad/rRRQSvhGp1P1qGX/Xfh/WiikxoZ/e/wB4U4H5z+FFFJGvQF+8fw/rUb/62T60UUIl7kT/AHl+lPSiikP7Jz98inWZPlH3R2966T/lin0FFFNkrZlXPzD/AHv8allP+iyfX+tFFCIRx1wSPGFkQSP3pr0TXObofWiijuVDcz26ik9aKKlGog+8f8+tMk++KKKkpboIKjB/ft9aKKAW7J26CnDrJ/nsKKKCRP8Almv4fyp1v978P8aKKAButV26/jRRVdQ6Ecx+T8f602XoP89qKKGTEU/6pfp/jVU9B9B/WiipLQ+L7p+opf4z9KKKCiRfufl/Ooc/vDRRQxLcjuD+7b8P50yPon0/qaKKXQch7/d/4DSt9xKKKOhHRjj978Kgl+430/rRRTGgH3V+lRy9T/nvRRSZmO/iH0FNn6Ciik9jaIQ9F+lTNzF+AoooiS+pFL/qR/nvUkf+pFFFAvsocn+sP0/xpY+n4miiqCOwklMi6t/n1oopM0+0PI/efhVYdPyoooYpbEr/AHvw/wAaa/3z+H9aKKZKE/u0yD/WP+FFFJmi2Eufvr9B/WnxfdH0ooqUBKDgp9aWD/XUUUdwZWuf9bRRRTGf/9k="/>
  <p:tag name="MMPROD_15297LOGO" val=""/>
  <p:tag name="MMPROD_UIDATA" val="&lt;database version=&quot;10.0&quot;&gt;&lt;object type=&quot;1&quot; unique_id=&quot;10001&quot;&gt;&lt;property id=&quot;20141&quot; value=&quot;BV Di san van hoa1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BVDS 1+2\&quot;/&gt;&lt;property id=&quot;20224&quot; value=&quot;D:\BVDS 1+2\BAI 1\BAIDUTHI 1&quot;/&gt;&lt;property id=&quot;20226&quot; value=&quot;D:\BVDS 1+2\DSVH 1\BV Di san van hoa1.pptx&quot;/&gt;&lt;property id=&quot;20227&quot; value=&quot;D:\BVDS 1+2\DSVH 1\BV Di san van hoa1_Package.prpkg&quot;/&gt;&lt;property id=&quot;20250&quot; value=&quot;0&quot;/&gt;&lt;property id=&quot;20251&quot; value=&quot;1&quot;/&gt;&lt;property id=&quot;20259&quot; value=&quot;0&quot;/&gt;&lt;property id=&quot;20263&quot; value=&quot;3&quot;/&gt;&lt;property id=&quot;20264&quot; value=&quot;1&quot;/&gt;&lt;property id=&quot;20700&quot; value=&quot;0&quot;/&gt;&lt;object type=&quot;2&quot; unique_id=&quot;10157&quot;&gt;&lt;object type=&quot;3&quot; unique_id=&quot;10158&quot;&gt;&lt;property id=&quot;20148&quot; value=&quot;5&quot;/&gt;&lt;property id=&quot;20300&quot; value=&quot;Slide 1&quot;/&gt;&lt;property id=&quot;20301&quot; value=&quot;Trang chờ&quot;/&gt;&lt;property id=&quot;20302&quot; value=&quot;1&quot;/&gt;&lt;property id=&quot;20303&quot; value=&quot;Bùi Thị Ánh Nguyệt&quot;/&gt;&lt;property id=&quot;20304&quot; value=&quot;-1&quot;/&gt;&lt;property id=&quot;20307&quot; value=&quot;256&quot;/&gt;&lt;property id=&quot;20309&quot; value=&quot;15297&quot;/&gt;&lt;property id=&quot;20601&quot; value=&quot;0&quot;/&gt;&lt;/object&gt;&lt;object type=&quot;3&quot; unique_id=&quot;10159&quot;&gt;&lt;property id=&quot;20148&quot; value=&quot;5&quot;/&gt;&lt;property id=&quot;20300&quot; value=&quot;Slide 4&quot;/&gt;&lt;property id=&quot;20301&quot; value=&quot;Giới thiệu di sản&quot;/&gt;&lt;property id=&quot;20302&quot; value=&quot;1&quot;/&gt;&lt;property id=&quot;20303&quot; value=&quot;-1&quot;/&gt;&lt;property id=&quot;20304&quot; value=&quot;258&quot;/&gt;&lt;property id=&quot;20307&quot; value=&quot;257&quot;/&gt;&lt;property id=&quot;20309&quot; value=&quot;-1&quot;/&gt;&lt;/object&gt;&lt;object type=&quot;3&quot; unique_id=&quot;10163&quot;&gt;&lt;property id=&quot;20148&quot; value=&quot;5&quot;/&gt;&lt;property id=&quot;20300&quot; value=&quot;Slide 9&quot;/&gt;&lt;property id=&quot;20301&quot; value=&quot;Giới thieu DSVHPVT&quot;/&gt;&lt;property id=&quot;20302&quot; value=&quot;1&quot;/&gt;&lt;property id=&quot;20303&quot; value=&quot;Bùi Thị Ánh Nguyệt&quot;/&gt;&lt;property id=&quot;20304&quot; value=&quot;-1&quot;/&gt;&lt;property id=&quot;20307&quot; value=&quot;259&quot;/&gt;&lt;property id=&quot;20309&quot; value=&quot;15297&quot;/&gt;&lt;/object&gt;&lt;object type=&quot;3&quot; unique_id=&quot;10165&quot;&gt;&lt;property id=&quot;20148&quot; value=&quot;5&quot;/&gt;&lt;property id=&quot;20300&quot; value=&quot;Slide 11&quot;/&gt;&lt;property id=&quot;20301&quot; value=&quot;Tổng kết phần DSPVT&quot;/&gt;&lt;property id=&quot;20302&quot; value=&quot;1&quot;/&gt;&lt;property id=&quot;20303&quot; value=&quot;Bùi Thị Ánh Nguyệt&quot;/&gt;&lt;property id=&quot;20304&quot; value=&quot;-1&quot;/&gt;&lt;property id=&quot;20307&quot; value=&quot;262&quot;/&gt;&lt;property id=&quot;20309&quot; value=&quot;15297&quot;/&gt;&lt;/object&gt;&lt;object type=&quot;3&quot; unique_id=&quot;10166&quot;&gt;&lt;property id=&quot;20148&quot; value=&quot;5&quot;/&gt;&lt;property id=&quot;20300&quot; value=&quot;Slide 12&quot;/&gt;&lt;property id=&quot;20301&quot; value=&quot;Giới thieu dan ca quan họ&quot;/&gt;&lt;property id=&quot;20302&quot; value=&quot;1&quot;/&gt;&lt;property id=&quot;20303&quot; value=&quot;Bùi Thị Ánh Nguyệt&quot;/&gt;&lt;property id=&quot;20304&quot; value=&quot;-1&quot;/&gt;&lt;property id=&quot;20307&quot; value=&quot;263&quot;/&gt;&lt;property id=&quot;20309&quot; value=&quot;15297&quot;/&gt;&lt;/object&gt;&lt;object type=&quot;3&quot; unique_id=&quot;10167&quot;&gt;&lt;property id=&quot;20148&quot; value=&quot;5&quot;/&gt;&lt;property id=&quot;20300&quot; value=&quot;Slide 13&quot;/&gt;&lt;property id=&quot;20301&quot; value=&quot;Chuyển DSVT&quot;/&gt;&lt;property id=&quot;20302&quot; value=&quot;1&quot;/&gt;&lt;property id=&quot;20303&quot; value=&quot;Bùi Thị Ánh Nguyệt&quot;/&gt;&lt;property id=&quot;20304&quot; value=&quot;-1&quot;/&gt;&lt;property id=&quot;20307&quot; value=&quot;265&quot;/&gt;&lt;property id=&quot;20309&quot; value=&quot;15297&quot;/&gt;&lt;/object&gt;&lt;object type=&quot;3&quot; unique_id=&quot;10168&quot;&gt;&lt;property id=&quot;20148&quot; value=&quot;5&quot;/&gt;&lt;property id=&quot;20300&quot; value=&quot;Slide 14&quot;/&gt;&lt;property id=&quot;20301&quot; value=&quot;Giới thiệu di san văn hóa vật thể&quot;/&gt;&lt;property id=&quot;20302&quot; value=&quot;1&quot;/&gt;&lt;property id=&quot;20303&quot; value=&quot;Bùi Thị Ánh Nguyệt&quot;/&gt;&lt;property id=&quot;20304&quot; value=&quot;-1&quot;/&gt;&lt;property id=&quot;20307&quot; value=&quot;266&quot;/&gt;&lt;property id=&quot;20309&quot; value=&quot;15297&quot;/&gt;&lt;/object&gt;&lt;object type=&quot;3&quot; unique_id=&quot;10170&quot;&gt;&lt;property id=&quot;20148&quot; value=&quot;5&quot;/&gt;&lt;property id=&quot;20300&quot; value=&quot;Slide 16&quot;/&gt;&lt;property id=&quot;20301&quot; value=&quot;Tong kết DTLS VH- DLTT&quot;/&gt;&lt;property id=&quot;20302&quot; value=&quot;1&quot;/&gt;&lt;property id=&quot;20303&quot; value=&quot;Bùi Thị Ánh Nguyệt&quot;/&gt;&lt;property id=&quot;20304&quot; value=&quot;269&quot;/&gt;&lt;property id=&quot;20307&quot; value=&quot;268&quot;/&gt;&lt;property id=&quot;20309&quot; value=&quot;15297&quot;/&gt;&lt;/object&gt;&lt;object type=&quot;3&quot; unique_id=&quot;10171&quot;&gt;&lt;property id=&quot;20148&quot; value=&quot;5&quot;/&gt;&lt;property id=&quot;20300&quot; value=&quot;Slide 17&quot;/&gt;&lt;property id=&quot;20301&quot; value=&quot;Giới thiệu Vịnh Hạ Long&quot;/&gt;&lt;property id=&quot;20302&quot; value=&quot;1&quot;/&gt;&lt;property id=&quot;20303&quot; value=&quot;Bùi Thị Ánh Nguyệt&quot;/&gt;&lt;property id=&quot;20304&quot; value=&quot;270&quot;/&gt;&lt;property id=&quot;20307&quot; value=&quot;269&quot;/&gt;&lt;property id=&quot;20309&quot; value=&quot;15297&quot;/&gt;&lt;/object&gt;&lt;object type=&quot;3&quot; unique_id=&quot;10172&quot;&gt;&lt;property id=&quot;20148&quot; value=&quot;5&quot;/&gt;&lt;property id=&quot;20300&quot; value=&quot;Slide 18&quot;/&gt;&lt;property id=&quot;20301&quot; value=&quot;Chuyển Ý nghĩa&quot;/&gt;&lt;property id=&quot;20302&quot; value=&quot;1&quot;/&gt;&lt;property id=&quot;20303&quot; value=&quot;Bùi Thị Ánh Nguyệt&quot;/&gt;&lt;property id=&quot;20304&quot; value=&quot;271&quot;/&gt;&lt;property id=&quot;20307&quot; value=&quot;270&quot;/&gt;&lt;property id=&quot;20309&quot; value=&quot;15297&quot;/&gt;&lt;/object&gt;&lt;object type=&quot;3&quot; unique_id=&quot;10173&quot;&gt;&lt;property id=&quot;20148&quot; value=&quot;5&quot;/&gt;&lt;property id=&quot;20300&quot; value=&quot;Slide 19&quot;/&gt;&lt;property id=&quot;20301&quot; value=&quot;Giới thiệu ý nghĩa di sản&quot;/&gt;&lt;property id=&quot;20302&quot; value=&quot;1&quot;/&gt;&lt;property id=&quot;20303&quot; value=&quot;Bùi Thị Ánh Nguyệt&quot;/&gt;&lt;property id=&quot;20304&quot; value=&quot;-1&quot;/&gt;&lt;property id=&quot;20307&quot; value=&quot;271&quot;/&gt;&lt;property id=&quot;20309&quot; value=&quot;15297&quot;/&gt;&lt;/object&gt;&lt;object type=&quot;3&quot; unique_id=&quot;10176&quot;&gt;&lt;property id=&quot;20148&quot; value=&quot;5&quot;/&gt;&lt;property id=&quot;20300&quot; value=&quot;Slide 21&quot;/&gt;&lt;property id=&quot;20301&quot; value=&quot;DS thế giới tại Việt Nam&quot;/&gt;&lt;property id=&quot;20302&quot; value=&quot;1&quot;/&gt;&lt;property id=&quot;20303&quot; value=&quot;Bùi Thị Ánh Nguyệt&quot;/&gt;&lt;property id=&quot;20304&quot; value=&quot;275&quot;/&gt;&lt;property id=&quot;20307&quot; value=&quot;274&quot;/&gt;&lt;property id=&quot;20309&quot; value=&quot;15297&quot;/&gt;&lt;/object&gt;&lt;object type=&quot;3&quot; unique_id=&quot;10177&quot;&gt;&lt;property id=&quot;20148&quot; value=&quot;5&quot;/&gt;&lt;property id=&quot;20300&quot; value=&quot;Slide 22&quot;/&gt;&lt;property id=&quot;20301&quot; value=&quot;Tổng kết bài học&quot;/&gt;&lt;property id=&quot;20302&quot; value=&quot;1&quot;/&gt;&lt;property id=&quot;20303&quot; value=&quot;Bùi Thị Ánh Nguyệt&quot;/&gt;&lt;property id=&quot;20304&quot; value=&quot;-1&quot;/&gt;&lt;property id=&quot;20307&quot; value=&quot;275&quot;/&gt;&lt;property id=&quot;20309&quot; value=&quot;15297&quot;/&gt;&lt;/object&gt;&lt;object type=&quot;3&quot; unique_id=&quot;10178&quot;&gt;&lt;property id=&quot;20148&quot; value=&quot;5&quot;/&gt;&lt;property id=&quot;20300&quot; value=&quot;Slide 23&quot;/&gt;&lt;property id=&quot;20301&quot; value=&quot;Hướng dẫn về nhà&quot;/&gt;&lt;property id=&quot;20302&quot; value=&quot;1&quot;/&gt;&lt;property id=&quot;20303&quot; value=&quot;Bùi Thị Ánh Nguyệt&quot;/&gt;&lt;property id=&quot;20304&quot; value=&quot;-1&quot;/&gt;&lt;property id=&quot;20307&quot; value=&quot;276&quot;/&gt;&lt;property id=&quot;20309&quot; value=&quot;15297&quot;/&gt;&lt;/object&gt;&lt;object type=&quot;3&quot; unique_id=&quot;10179&quot;&gt;&lt;property id=&quot;20148&quot; value=&quot;5&quot;/&gt;&lt;property id=&quot;20300&quot; value=&quot;Slide 24&quot;/&gt;&lt;property id=&quot;20301&quot; value=&quot;Hướng dẫn làm bài tập&quot;/&gt;&lt;property id=&quot;20302&quot; value=&quot;1&quot;/&gt;&lt;property id=&quot;20303&quot; value=&quot;Bùi Thị Ánh Nguyệt&quot;/&gt;&lt;property id=&quot;20304&quot; value=&quot;-1&quot;/&gt;&lt;property id=&quot;20307&quot; value=&quot;277&quot;/&gt;&lt;property id=&quot;20309&quot; value=&quot;15297&quot;/&gt;&lt;/object&gt;&lt;object type=&quot;3&quot; unique_id=&quot;10538&quot;&gt;&lt;property id=&quot;20148&quot; value=&quot;5&quot;/&gt;&lt;property id=&quot;20300&quot; value=&quot;Slide 5 - &amp;quot;Trong đoạn video giới thiệu về di sản văn hóa em vừa theo dõi có nội dung nào sau đây?&amp;quot;&quot;/&gt;&lt;property id=&quot;20301&quot; value=&quot;Bài tập 1&quot;/&gt;&lt;property id=&quot;20302&quot; value=&quot;1&quot;/&gt;&lt;property id=&quot;20303&quot; value=&quot;Bùi Thị Ánh Nguyệt&quot;/&gt;&lt;property id=&quot;20304&quot; value=&quot;287&quot;/&gt;&lt;property id=&quot;20307&quot; value=&quot;286&quot;/&gt;&lt;property id=&quot;20309&quot; value=&quot;15297&quot;/&gt;&lt;/object&gt;&lt;object type=&quot;3&quot; unique_id=&quot;11362&quot;&gt;&lt;property id=&quot;20148&quot; value=&quot;5&quot;/&gt;&lt;property id=&quot;20300&quot; value=&quot;Slide 15 - &amp;quot;Chọn cụm từ thích hợp điền vào chỗ trống&amp;quot;&quot;/&gt;&lt;property id=&quot;20301&quot; value=&quot;Bài Tập Phan loại DTLSVH - DLTC&quot;/&gt;&lt;property id=&quot;20302&quot; value=&quot;1&quot;/&gt;&lt;property id=&quot;20303&quot; value=&quot;Bùi Thị Ánh Nguyệt&quot;/&gt;&lt;property id=&quot;20304&quot; value=&quot;292&quot;/&gt;&lt;property id=&quot;20307&quot; value=&quot;291&quot;/&gt;&lt;property id=&quot;20309&quot; value=&quot;15297&quot;/&gt;&lt;/object&gt;&lt;object type=&quot;3&quot; unique_id=&quot;11520&quot;&gt;&lt;property id=&quot;20148&quot; value=&quot;5&quot;/&gt;&lt;property id=&quot;20300&quot; value=&quot;Slide 20 - &amp;quot;Chọn đáp án đúng nhất.&amp;quot;&quot;/&gt;&lt;property id=&quot;20301&quot; value=&quot;Bài tạp Ý nghia DS&quot;/&gt;&lt;property id=&quot;20302&quot; value=&quot;1&quot;/&gt;&lt;property id=&quot;20303&quot; value=&quot;Bùi Thị Ánh Nguyệt&quot;/&gt;&lt;property id=&quot;20304&quot; value=&quot;294&quot;/&gt;&lt;property id=&quot;20307&quot; value=&quot;293&quot;/&gt;&lt;property id=&quot;20309&quot; value=&quot;15297&quot;/&gt;&lt;/object&gt;&lt;object type=&quot;3&quot; unique_id=&quot;12219&quot;&gt;&lt;property id=&quot;20148&quot; value=&quot;5&quot;/&gt;&lt;property id=&quot;20300&quot; value=&quot;Slide 10 - &amp;quot;Chọn đáp án đúng điền vào chỗ trống.&amp;quot;&quot;/&gt;&lt;property id=&quot;20301&quot; value=&quot;Bài tập DSPVT&quot;/&gt;&lt;property id=&quot;20302&quot; value=&quot;1&quot;/&gt;&lt;property id=&quot;20303&quot; value=&quot;Bùi Thị Ánh Nguyệt&quot;/&gt;&lt;property id=&quot;20304&quot; value=&quot;296&quot;/&gt;&lt;property id=&quot;20307&quot; value=&quot;289&quot;/&gt;&lt;property id=&quot;20309&quot; value=&quot;15297&quot;/&gt;&lt;/object&gt;&lt;object type=&quot;3&quot; unique_id=&quot;12431&quot;&gt;&lt;property id=&quot;20148&quot; value=&quot;5&quot;/&gt;&lt;property id=&quot;20300&quot; value=&quot;Slide 25 - &amp;quot;Chọn cụm từ thích hợp điền vào chỗ trống.&amp;quot;&quot;/&gt;&lt;property id=&quot;20301&quot; value=&quot;Bài tập củng cố 1&quot;/&gt;&lt;property id=&quot;20302&quot; value=&quot;1&quot;/&gt;&lt;property id=&quot;20303&quot; value=&quot;Bùi Thị Ánh Nguyệt&quot;/&gt;&lt;property id=&quot;20304&quot; value=&quot;-1&quot;/&gt;&lt;property id=&quot;20307&quot; value=&quot;297&quot;/&gt;&lt;property id=&quot;20309&quot; value=&quot;15297&quot;/&gt;&lt;/object&gt;&lt;object type=&quot;3&quot; unique_id=&quot;12432&quot;&gt;&lt;property id=&quot;20148&quot; value=&quot;5&quot;/&gt;&lt;property id=&quot;20300&quot; value=&quot;Slide 26 - &amp;quot;Chọn tên di sản phù hợp với các vị trí được đánh dấu trên bản đồ? &amp;quot;&quot;/&gt;&lt;property id=&quot;20301&quot; value=&quot;Bài tập củng cố 2&quot;/&gt;&lt;property id=&quot;20302&quot; value=&quot;1&quot;/&gt;&lt;property id=&quot;20303&quot; value=&quot;Bùi Thị Ánh Nguyệt&quot;/&gt;&lt;property id=&quot;20304&quot; value=&quot;-1&quot;/&gt;&lt;property id=&quot;20307&quot; value=&quot;299&quot;/&gt;&lt;property id=&quot;20309&quot; value=&quot;15297&quot;/&gt;&lt;/object&gt;&lt;object type=&quot;3&quot; unique_id=&quot;12640&quot;&gt;&lt;property id=&quot;20148&quot; value=&quot;5&quot;/&gt;&lt;property id=&quot;20300&quot; value=&quot;Slide 27 - &amp;quot;Chọn đáp án đúng nhất&amp;quot;&quot;/&gt;&lt;property id=&quot;20301&quot; value=&quot;Bài tập củng cố 3&quot;/&gt;&lt;property id=&quot;20302&quot; value=&quot;1&quot;/&gt;&lt;property id=&quot;20303&quot; value=&quot;Bùi Thị Ánh Nguyệt&quot;/&gt;&lt;property id=&quot;20304&quot; value=&quot;301&quot;/&gt;&lt;property id=&quot;20307&quot; value=&quot;300&quot;/&gt;&lt;property id=&quot;20309&quot; value=&quot;15297&quot;/&gt;&lt;/object&gt;&lt;object type=&quot;3&quot; unique_id=&quot;12764&quot;&gt;&lt;property id=&quot;20148&quot; value=&quot;5&quot;/&gt;&lt;property id=&quot;20300&quot; value=&quot;Slide 28 - &amp;quot;Chọn đáp án đúng nhất.&amp;quot;&quot;/&gt;&lt;property id=&quot;20301&quot; value=&quot;Bài tập củng cố 4&quot;/&gt;&lt;property id=&quot;20302&quot; value=&quot;1&quot;/&gt;&lt;property id=&quot;20303&quot; value=&quot;Bùi Thị Ánh Nguyệt&quot;/&gt;&lt;property id=&quot;20304&quot; value=&quot;302&quot;/&gt;&lt;property id=&quot;20307&quot; value=&quot;301&quot;/&gt;&lt;property id=&quot;20309&quot; value=&quot;15297&quot;/&gt;&lt;/object&gt;&lt;object type=&quot;3&quot; unique_id=&quot;12971&quot;&gt;&lt;property id=&quot;20148&quot; value=&quot;5&quot;/&gt;&lt;property id=&quot;20300&quot; value=&quot;Slide 29 - &amp;quot;Dựa vào gợi ý dưới đây, hãy giới tiệu sơ lược về di sản đó.&amp;quot;&quot;/&gt;&lt;property id=&quot;20301&quot; value=&quot;Bài tập củng cố 5&quot;/&gt;&lt;property id=&quot;20302&quot; value=&quot;1&quot;/&gt;&lt;property id=&quot;20303&quot; value=&quot;Bùi Thị Ánh Nguyệt&quot;/&gt;&lt;property id=&quot;20304&quot; value=&quot;-1&quot;/&gt;&lt;property id=&quot;20307&quot; value=&quot;302&quot;/&gt;&lt;property id=&quot;20309&quot; value=&quot;15297&quot;/&gt;&lt;/object&gt;&lt;object type=&quot;3&quot; unique_id=&quot;13177&quot;&gt;&lt;property id=&quot;20148&quot; value=&quot;5&quot;/&gt;&lt;property id=&quot;20300&quot; value=&quot;Slide 3&quot;/&gt;&lt;property id=&quot;20301&quot; value=&quot;Mục tieu&quot;/&gt;&lt;property id=&quot;20302&quot; value=&quot;1&quot;/&gt;&lt;property id=&quot;20303&quot; value=&quot;Bùi Thị Ánh Nguyệt&quot;/&gt;&lt;property id=&quot;20304&quot; value=&quot;-1&quot;/&gt;&lt;property id=&quot;20307&quot; value=&quot;303&quot;/&gt;&lt;property id=&quot;20309&quot; value=&quot;15297&quot;/&gt;&lt;/object&gt;&lt;object type=&quot;3&quot; unique_id=&quot;13388&quot;&gt;&lt;property id=&quot;20148&quot; value=&quot;5&quot;/&gt;&lt;property id=&quot;20300&quot; value=&quot;Slide 2&quot;/&gt;&lt;property id=&quot;20301&quot; value=&quot;Giới thiệu&quot;/&gt;&lt;property id=&quot;20302&quot; value=&quot;1&quot;/&gt;&lt;property id=&quot;20303&quot; value=&quot;Bùi Thị Ánh Nguyệt&quot;/&gt;&lt;property id=&quot;20304&quot; value=&quot;-1&quot;/&gt;&lt;property id=&quot;20307&quot; value=&quot;304&quot;/&gt;&lt;property id=&quot;20309&quot; value=&quot;15297&quot;/&gt;&lt;/object&gt;&lt;object type=&quot;3&quot; unique_id=&quot;13389&quot;&gt;&lt;property id=&quot;20148&quot; value=&quot;5&quot;/&gt;&lt;property id=&quot;20300&quot; value=&quot;Slide 8&quot;/&gt;&lt;property id=&quot;20301&quot; value=&quot;Chuyển DSVHPVT&quot;/&gt;&lt;property id=&quot;20302&quot; value=&quot;1&quot;/&gt;&lt;property id=&quot;20303&quot; value=&quot;Bùi Thị Ánh Nguyệt&quot;/&gt;&lt;property id=&quot;20304&quot; value=&quot;-1&quot;/&gt;&lt;property id=&quot;20307&quot; value=&quot;305&quot;/&gt;&lt;property id=&quot;20309&quot; value=&quot;15297&quot;/&gt;&lt;/object&gt;&lt;object type=&quot;3&quot; unique_id=&quot;13390&quot;&gt;&lt;property id=&quot;20148&quot; value=&quot;5&quot;/&gt;&lt;property id=&quot;20300&quot; value=&quot;Slide 31&quot;/&gt;&lt;property id=&quot;20301&quot; value=&quot;Tài liệu tham khảo&quot;/&gt;&lt;property id=&quot;20302&quot; value=&quot;1&quot;/&gt;&lt;property id=&quot;20303&quot; value=&quot;Bùi Thị Ánh Nguyệt&quot;/&gt;&lt;property id=&quot;20307&quot; value=&quot;306&quot;/&gt;&lt;property id=&quot;20309&quot; value=&quot;15297&quot;/&gt;&lt;/object&gt;&lt;object type=&quot;3&quot; unique_id=&quot;14576&quot;&gt;&lt;property id=&quot;20148&quot; value=&quot;5&quot;/&gt;&lt;property id=&quot;20300&quot; value=&quot;Slide 30 - &amp;quot;BÀI TẬP CỦNG CỐ&amp;quot;&quot;/&gt;&lt;property id=&quot;20301&quot; value=&quot;Điểm tổng kết&quot;/&gt;&lt;property id=&quot;20303&quot; value=&quot;Bùi Thị Ánh Nguyệt&quot;/&gt;&lt;property id=&quot;20304&quot; value=&quot;-1&quot;/&gt;&lt;property id=&quot;20307&quot; value=&quot;307&quot;/&gt;&lt;property id=&quot;20309&quot; value=&quot;15297&quot;/&gt;&lt;/object&gt;&lt;object type=&quot;3&quot; unique_id=&quot;15560&quot;&gt;&lt;property id=&quot;20148&quot; value=&quot;5&quot;/&gt;&lt;property id=&quot;20300&quot; value=&quot;Slide 6 - &amp;quot;Hoàn thành khái niệm di sản văn hóa dưới đây bằng cách Chọn từ thích hợp điền vào chỗ trống&amp;quot;&quot;/&gt;&lt;property id=&quot;20303&quot; value=&quot;Bùi Thị Ánh Nguyệt&quot;/&gt;&lt;property id=&quot;20307&quot; value=&quot;311&quot;/&gt;&lt;property id=&quot;20309&quot; value=&quot;15297&quot;/&gt;&lt;/object&gt;&lt;object type=&quot;3&quot; unique_id=&quot;15561&quot;&gt;&lt;property id=&quot;20148&quot; value=&quot;5&quot;/&gt;&lt;property id=&quot;20300&quot; value=&quot;Slide 7 - &amp;quot;Câu hỏi khai thác kiến thức&amp;quot;&quot;/&gt;&lt;property id=&quot;20303&quot; value=&quot;Bùi Thị Ánh Nguyệt&quot;/&gt;&lt;property id=&quot;20307&quot; value=&quot;312&quot;/&gt;&lt;property id=&quot;20309&quot; value=&quot;15297&quot;/&gt;&lt;/object&gt;&lt;/object&gt;&lt;object type=&quot;8&quot; unique_id=&quot;10217&quot;&gt;&lt;/object&gt;&lt;object type=&quot;4&quot; unique_id=&quot;10394&quot;&gt;&lt;object type=&quot;5&quot; unique_id=&quot;15297&quot;&gt;&lt;property id=&quot;20000&quot; value=&quot;0&quot;/&gt;&lt;property id=&quot;20149&quot; value=&quot;Bùi Thị Ánh Nguyệt&quot;/&gt;&lt;property id=&quot;20150&quot; value=&quot;Giáo viên THCS&quot;/&gt;&lt;property id=&quot;20151&quot; value=&quot;anh dai dien.jpg&quot;/&gt;&lt;property id=&quot;20153&quot; value=&quot;nguyethoa009@gmail.com&quot;/&gt;&lt;property id=&quot;20155&quot; value=&quot;Giáo viên&amp;#x0D;&amp;#x0A;&quot;/&gt;&lt;/object&gt;&lt;/object&gt;&lt;object type=&quot;10&quot; unique_id=&quot;10395&quot;&gt;&lt;object type=&quot;11&quot; unique_id=&quot;10396&quot;&gt;&lt;property id=&quot;20180&quot; value=&quot;1&quot;/&gt;&lt;property id=&quot;20181&quot; value=&quot;1&quot;/&gt;&lt;property id=&quot;20183&quot; value=&quot;1&quot;/&gt;&lt;/object&gt;&lt;object type=&quot;12&quot; unique_id=&quot;10397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trang gioi thieu_256_1_29165.mp4&quot; Position=&quot;1&quot; SlideID=&quot;256&quot;/&gt;&lt;Video Name=&quot;Mo bai 1_304_1_93154.mp4&quot; Position=&quot;1&quot; SlideID=&quot;304&quot;/&gt;&lt;Video Name=&quot;gioi thieu DSVHVN_257_1_91637.mp4&quot; Position=&quot;1&quot; SlideID=&quot;257&quot;/&gt;&lt;Video Name=&quot;chuyen dsvhpvt moi_305_1_27839.mp4&quot; Position=&quot;1&quot; SlideID=&quot;305&quot;/&gt;&lt;Video Name=&quot;DSVHPVTmoi_259_1_44795.mp4&quot; Position=&quot;1&quot; SlideID=&quot;259&quot;/&gt;&lt;Video Name=&quot;Gioi thieu dan ca quan ho_263_1_20154.mp4&quot; Position=&quot;1&quot; SlideID=&quot;263&quot;/&gt;&lt;Video Name=&quot;chuyen DSVT_265_1_79386.mp4&quot; Position=&quot;1&quot; SlideID=&quot;265&quot;/&gt;&lt;Video Name=&quot;vinh Ha long_269_1_00690.mp4&quot; Position=&quot;1&quot; SlideID=&quot;269&quot;/&gt;&lt;Video Name=&quot;y nghia di san_271_1_26523.mp4&quot; Position=&quot;1&quot; SlideID=&quot;271&quot;/&gt;&lt;Video Name=&quot;DSVHTG tai VN_274_1_21834.mp4&quot; Position=&quot;1&quot; SlideID=&quot;274&quot;/&gt;&lt;Video Name=&quot;Ket bai 1_306_1_48100.mp4&quot; Position=&quot;1&quot; SlideID=&quot;306&quot;/&gt;&lt;/Videos&gt;&#10;"/>
  <p:tag name="SECTOMILLISECCONVERTED" val="1"/>
  <p:tag name="ISPRING_UUID" val="{78E7D66C-13FC-4775-8FC2-5C7FD7AE73DD}"/>
  <p:tag name="ISPRING_RESOURCE_FOLDER" val="D:\E learning TP\DSVH 2020\BV Di san van hoa1\"/>
  <p:tag name="ISPRING_PRESENTATION_PATH" val="D:\E learning TP\DSVH 2020\BV Di san van hoa1.pptx"/>
  <p:tag name="ISPRING_PROJECT_VERSION" val="9"/>
  <p:tag name="ISPRING_PROJECT_FOLDER_UPDATED" val="1"/>
  <p:tag name="ISPRING_SCREEN_RECS_UPDATED" val="D:\E learning TP\DSVH 2020\BV Di san van hoa1\"/>
  <p:tag name="FLASHSPRING_ZOOM_TAG" val="50"/>
  <p:tag name="ISPRING_PRESENTATION_INFO_2" val="&lt;?xml version=&quot;1.0&quot; encoding=&quot;UTF-8&quot; standalone=&quot;no&quot; ?&gt;&#10;&lt;presentation2&gt;&#10;&#10;  &lt;slides&gt;&#10;    &lt;slide id=&quot;{666DC603-51B0-4F18-80B7-6FD29C6449DC}&quot; pptId=&quot;256&quot;/&gt;&#10;    &lt;slide id=&quot;{C545ED88-931B-4152-9EED-4EB6A38E6E02}&quot; pptId=&quot;304&quot;/&gt;&#10;    &lt;slide id=&quot;{91E253A1-90D2-4E68-80D5-4A95118231BA}&quot; pptId=&quot;303&quot;/&gt;&#10;    &lt;slide id=&quot;{1E828CE5-32C2-4D8D-A3C0-5D110CAEEEA2}&quot; pptId=&quot;257&quot;/&gt;&#10;    &lt;slide id=&quot;{58805DB2-CE4C-4228-82BE-46039A98AF1E}&quot; pptId=&quot;305&quot;/&gt;&#10;    &lt;slide id=&quot;{0DA1B5E0-EA31-46BD-8F03-1939A7634B69}&quot; pptId=&quot;259&quot;/&gt;&#10;    &lt;slide id=&quot;{A358CF25-3ECD-4F61-AFF8-13C5175E1660}&quot; pptId=&quot;289&quot;/&gt;&#10;    &lt;slide id=&quot;{4BF87CA4-C020-49C9-8AF7-B2E910BD29B9}&quot; pptId=&quot;262&quot;/&gt;&#10;    &lt;slide id=&quot;{1C6A1BC2-1906-4E1F-B64F-8F566351A530}&quot; pptId=&quot;263&quot;/&gt;&#10;    &lt;slide id=&quot;{5A88744A-904D-4067-85C4-8BC041C570AA}&quot; pptId=&quot;265&quot;/&gt;&#10;    &lt;slide id=&quot;{C4B59459-C697-43DB-A6FE-4BEBDE17DC4E}&quot; pptId=&quot;266&quot;/&gt;&#10;    &lt;slide id=&quot;{E8B2EC12-26CC-4EEB-B7BD-FEF25AE58C5A}&quot; pptId=&quot;291&quot;/&gt;&#10;    &lt;slide id=&quot;{0A52272A-AA58-4ECD-84B3-1AA897A23533}&quot; pptId=&quot;268&quot;/&gt;&#10;    &lt;slide id=&quot;{9AFF73CF-F300-44C6-90C6-D7CC0D03E260}&quot; pptId=&quot;269&quot;/&gt;&#10;    &lt;slide id=&quot;{8DBABC12-6C0D-4C4F-911A-E57EE33FB561}&quot; pptId=&quot;270&quot;/&gt;&#10;    &lt;slide id=&quot;{3F63D7A4-1364-4294-B60A-83D2D376F2F1}&quot; pptId=&quot;271&quot;/&gt;&#10;    &lt;slide id=&quot;{309BF726-8E92-47F3-ADA7-E34286D39F4C}&quot; pptId=&quot;293&quot;/&gt;&#10;    &lt;slide id=&quot;{86951C63-E56D-47EF-8140-5A8CA81CCB9F}&quot; pptId=&quot;274&quot;/&gt;&#10;    &lt;slide id=&quot;{CC58DF3D-9DFC-4670-AFC8-658FEA0DF50C}&quot; pptId=&quot;275&quot;/&gt;&#10;    &lt;slide id=&quot;{CE28691B-E556-4FDF-95C2-19A15A5CB6ED}&quot; pptId=&quot;276&quot;/&gt;&#10;    &lt;slide id=&quot;{7416C0D4-D0D2-4FCB-80CF-111F6DC4581D}&quot; pptId=&quot;277&quot;/&gt;&#10;    &lt;slide id=&quot;{557DBB5A-C47E-475D-947A-20FAAD1095ED}&quot; pptId=&quot;312&quot;/&gt;&#10;    &lt;slide id=&quot;{3165A516-C21A-4271-B5A6-CF47B3EF5B89}&quot; pptId=&quot;307&quot;/&gt;&#10;    &lt;slide id=&quot;{AEEAD2F2-F2DC-499C-85A2-36B900E27E2F}&quot; pptId=&quot;306&quot;/&gt;&#10;  &lt;/slides&gt;&#10;&#10;  &lt;narration&gt;&#10;    &lt;audioTracks&gt;&#10;      &lt;audioTrack muted=&quot;false&quot; name=&quot;Muc tieu 1&quot; resource=&quot;1e9e0403&quot; slideId=&quot;{91E253A1-90D2-4E68-80D5-4A95118231BA}&quot; startTime=&quot;0&quot; stepIndex=&quot;0&quot; volume=&quot;1&quot;&gt;&#10;        &lt;audio channels=&quot;2&quot; format=&quot;s16&quot; sampleRate=&quot;44100&quot;/&gt;&#10;      &lt;/audioTrack&gt;&#10;      &lt;audioTrack muted=&quot;false&quot; name=&quot;KL di san PVT&quot; resource=&quot;d1ef49ba&quot; slideId=&quot;{4BF87CA4-C020-49C9-8AF7-B2E910BD29B9}&quot; startTime=&quot;0&quot; stepIndex=&quot;0&quot; volume=&quot;1&quot;&gt;&#10;        &lt;audio channels=&quot;2&quot; format=&quot;s16&quot; sampleRate=&quot;44100&quot;/&gt;&#10;      &lt;/audioTrack&gt;&#10;      &lt;audioTrack muted=&quot;false&quot; name=&quot;GT DSVHVT&quot; resource=&quot;7b358606&quot; slideId=&quot;{C4B59459-C697-43DB-A6FE-4BEBDE17DC4E}&quot; startTime=&quot;0&quot; stepIndex=&quot;0&quot; volume=&quot;1&quot;&gt;&#10;        &lt;audio channels=&quot;2&quot; format=&quot;s16&quot; sampleRate=&quot;44100&quot;/&gt;&#10;      &lt;/audioTrack&gt;&#10;      &lt;audioTrack muted=&quot;false&quot; name=&quot;Gioi thieu dltc&quot; resource=&quot;0a60e178&quot; slideId=&quot;{0A52272A-AA58-4ECD-84B3-1AA897A23533}&quot; startTime=&quot;0&quot; stepIndex=&quot;0&quot; volume=&quot;1&quot;&gt;&#10;        &lt;audio channels=&quot;2&quot; format=&quot;s16&quot; sampleRate=&quot;44100&quot;/&gt;&#10;      &lt;/audioTrack&gt;&#10;      &lt;audioTrack muted=&quot;false&quot; name=&quot;GT y nghi ds&quot; resource=&quot;5b3da9c4&quot; slideId=&quot;{8DBABC12-6C0D-4C4F-911A-E57EE33FB561}&quot; startTime=&quot;0&quot; stepIndex=&quot;0&quot; volume=&quot;1&quot;&gt;&#10;        &lt;audio channels=&quot;2&quot; format=&quot;s16&quot; sampleRate=&quot;44100&quot;/&gt;&#10;      &lt;/audioTrack&gt;&#10;      &lt;audioTrack muted=&quot;false&quot; name=&quot;tong kt bai 1&quot; resource=&quot;b52fe89d&quot; slideId=&quot;{CC58DF3D-9DFC-4670-AFC8-658FEA0DF50C}&quot; startTime=&quot;0&quot; stepIndex=&quot;0&quot; volume=&quot;1&quot;&gt;&#10;        &lt;audio channels=&quot;2&quot; format=&quot;s16&quot; sampleRate=&quot;44100&quot;/&gt;&#10;      &lt;/audioTrack&gt;&#10;      &lt;audioTrack muted=&quot;false&quot; name=&quot;huong dan ve nha&quot; resource=&quot;809f96f8&quot; slideId=&quot;{CE28691B-E556-4FDF-95C2-19A15A5CB6ED}&quot; startTime=&quot;0&quot; stepIndex=&quot;0&quot; volume=&quot;1&quot;&gt;&#10;        &lt;audio channels=&quot;2&quot; format=&quot;s16&quot; sampleRate=&quot;44100&quot;/&gt;&#10;      &lt;/audioTrack&gt;&#10;      &lt;audioTrack muted=&quot;false&quot; name=&quot;Beu diem&quot; resource=&quot;5170294c&quot; slideId=&quot;{7416C0D4-D0D2-4FCB-80CF-111F6DC4581D}&quot; startTime=&quot;0&quot; stepIndex=&quot;0&quot; volume=&quot;1&quot;&gt;&#10;        &lt;audio channels=&quot;2&quot; format=&quot;s16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RSXBQ/ueBOg0GAACxFQAAHQAAAHVuaXZlcnNhbC9jb21tb25fbWVzc2FnZXMubG5nxVhfa9tWFH8v9DvcCQobdG47aBgjcZDlG1tElhzp2kk3hnBsY4vYUmrLIX7rCGOMDLo8jbWMxc2yLVnCWhoYk9j2oJDvoX2SnXslO9aSRlKXsIe6vsHnd/7/zrl3dn6z20EbzV7fsMw57kHmPoeaZt1qGGZrjquQhfc/5FDfrpmNWscym3OcaXFoPnv71mynZrYGtVYTvt++hdBst9nvw7GfpafzMzIac1w5pwtKqczLj3RJKSh6TixwWclqWchse7vI7p299N3vzNa7H8zMbD54OPPe7L1QPAmaVuIl6VI8xAAf3k+AJxNVkXQAxZIu4xXCZYnoO3+WEfHdH4R08kqFSKKMuWyJyiIpPUJZxVUuW/XdJ4ioZ7/67rN4gIqqYpnomiTmsS5quqwQFicJE5znsjnfGZlove07ewbabHaRbXm7Jlr13W8hYJBMdLrju1vINnznr3Vk++5+PU5nXinxoqyrWCOqKBBRkbnsimGiju9+Y9wFbKrydMfbo2q20YZ3gtqG734xQG3vdY1ZsertGqgFOvfAArvnHZrIph9d+N1nJjK93WEm3oxlWVL4vM6Xy3oJaxpfgOCffk3duaCDIqIN331uoA2j0bTugi17Q/CXxWXguzvwI989gM8GxAD+MxSNmfM5DZ93jAxtvQftgeoQy9Ew1jiVXxblgk4URdJ0LOfHf+GyixBpG9ltz6mDRc4fKaFUXsMq1KnvHAzfQlRnXcOkqff7NqpDDNIBFcVCUYJ/hBqS8xybZntktiF0zv4gHVYZyyFGklhAqWMVukXTlhUVyluGZByvoy582mgNDgdQZJbv/FZHXai/PuQ1LHBaESZUvYEaA8giKw4ovCOwGr7HRlKUBQU6TSBTyktXaV1reyesuzzHbMWjg1s8a6WwkyFCUN86YZwUaeI2a2Aon10w3T57eTaiLeSN6iEBPq+DbgP1gAoNapz71Ag7fcrdZB0m8RVZKOo5IsPXHIa6KUMHx7sTygFHvKk1fecVGDTdiRC040nrRVot1sxQgZ5TVoD+oMFY6NNIKYtcVllMI/EIa0lEZL4qFniWV+DmMWOeEzN46H6J6t5rSCij4d5gSBsSapqRdZi3IK+ZdNo0vFSBfhF56ZIxUA8KhsG3mxZTf0Dp/xUMU0YLtG22zXasUhhaAs7Thl6qiB/rC7wo4Xy0foOEBC5mUNU7mp4RYaNsUB/3bPR4UAuacw24d4uFgPLUaFzEd8JJJ+fxyp1LhldaeyPz8oq263i73QuG+e73N2gWZZorbfofYqYJWOZVUbmWPJ/usANlzRPqk/uUSt+w4UkTTr04jlh2I9mO2JUq4zdnmhaMWQxrnhTQ9nYtpKpmt2Z0kkMUqS05EUjZd342k8uJ8gLIkLCejBSSshIKh8UYcGt6HK0IGWCWr1AibnuH3eTCVXAbJKt0vqXZMs4RlnFOEwkMTcKyutxcjZNltBG3PEzXDxsBF2gjZodItDdM3QwiQ5OIRMKTtK56IyuTyQiwyVgBUbyTALhSwuMwBZPuEmdpzrtsp4+UPmRxMAyW7yAl8NdfQr/q9OcGSP4OBxiQ8//FlNDNiOrkRTBhhFSbIMtmhEevI5Ma5lXY5AReFuj6V/Tdn4YJZaARaYwkoo2Xx/F48I5oQ8GSMURrLB2PBwmuICFscFPO4wUeoMOoEIq4RsPd/fvJjwmB/m0cXPsJWqr4zgtEvK9KaJE+BJQ+SoVGV17gcTxB/aQAwa/DVe/T1DjUtQlMwAIbp1v06g4X2lg4wueilhSKIhKK3rMkguFLxlg0xXsGEaEnru9hIFgF2qx4T3cClkpUt6wFw1rhCeGFYgm6VKOlAvhmazD0Ds00ICVeXQRaZndWLisEowU6O9XNdxqQJQfSEtZHGtHphyaglk6SN5tp+TePWYgMe0MzUN9iyQozEYsOYSFiWefzefY4F1zM99fH+wednqhz8aUuKa5Q5GWYIVPQJlQPjA2I/othqIUtKJAKepOE7Qju+vZb6VQxnrzL0fcl9mhDKOMmIBc2+cecDRQYnKMESMcTu/pGwSanPntcnb039db6D1BLAwQUAAIACACRSXBQ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FJcFBNgKCWAgYAAEscAAAnAAAAdW5pdmVyc2FsL2ZsYXNoX3B1Ymxpc2hpbmdfc2V0dGluZ3MueG1s5VlLb9tGEL77V2xZ5BjJTuw8DEmBLVOxYL0iMS8UhUGRa3ErcsmQS9vqKUBORQqkOTZFUbtpiiZN0BTNpRLaHmj4f7C/pLOkrIflxzKx0hcM2ebufN/MzszO7lCZa9uWiTax6xGbZqW51KyEMNVsndBWVrqpFM5fkZDHVKqrpk1xVqK2hK7lZjKO3zSJZzQwYyDqIaCh3qLDspLBmLOYTm9tbaWI57h81jZ9BvxeSrOttONiD1OG3bRjqh34wzoO9qQ+gwABfCyb9mG5mRmEMjFT2dZ9EyOig+WU8EWpZsFUPUNKx2JNVWu3XNunet42bRe5rWZW+jBf4D8HMjHVCrEw5T7xcjDIh9miquuEW6GaDfIpRgYmLQPMnZudl9AW0ZmRlS7OXuA8IJ+e5InY48WrnCdvgxco6yuwMFN1lanxY6zRxRvYhXBgL8dcHwPp2NiIJMPbbDAQD+kdqlpEU2AGcV9lpRVlvS4X5LpcycvrN+ul2FRhhFJUSrIQplEqrsjrlaoiN9ZXlXIpMUiR7ygJQEktE6av1eWGXFHk+vpysZoQIW7UECOXl4qlhJjb8nKjqCTVVFkqJ4XUVqsVMczq3ZpcLxUra+tKtVpSirUhKsrhkWzNpMcTPwMbxPbd0fRmhm81qUpMKDaHctzDDMqVqbotrNgFArtxQzU9LKFPHNy64asmYR2+Q6GqtTF2ljwHa6zOd19W4jtKGtLFhGAYbMnB3l64Otjal6+MLT0dax8u60grM4NiVzNsZr9n6+dmFwbmX50/2fxjDM1sEh3bFdV1o5I1uYBTTbgwrI5zFy9dOtmKY7RlVMZUzYBSyg4q4ejIgRTh9qsaI5tQp/EhWzd802z4jmO7bFhMRwcHRhxDk9mw6Vj+8WfUtE19EDdsNbFeUS08cgA12oQWQHJOQhuwU0yIaNXBFDVUCoceYRBlbUDg+U2PERYddoW+9JJLVBMBH5zKGJUbE1HXDNX1xrbGID78oNFyH103CNKMoPtx7PF49FhpxVVpC23uPaCoGXafUiHUWtj9AyoAKNHQZtj9TQSzHHRZMuG9x8EuNZAedp/5IiAl7D7vCAsiBrwMabBoIUywQxBt+Z3gBRWRzwdvwK9a2HuWfB1GhIWrFijcfx32vibIs8PuLkUtwmPUEmHZ+yLsPVQhE8LeZ5CrUKuEdEfpcBs3RYTvYIsnwQtLRDjs/iDkuOVooVrwC7L8sPeYgh8g2xwIV++ZBur8Tpx8bvASnAqjP8L/3GiNi0PqB7/Cwza2rolrcwxwK0Gb3NlPGbrng9+CXQ01edDbJOw9sLgS+HCJrzTUhj3mRoFpg38fkb4JNNjppN5J7YRGEDxgPxffZ4qVFfnOOcgqEBpzTnLNZrBjTagMe9+cpcK1fjaDnx6k0K3gJa8zYALsiqfgvWjy7/OAYQc7lCfxDk+m/df7u9xWHvvTYt1PQDC385ZxH9Md5ZsVvOGTvUcR/7RzbVTbGQd9TCcP/atpakuaYnuPo4dD/p5qnm3zUhnFuxn2vuyrmSROUCCjus7LZLRsYPQ7/DB75cS6+jka59Db2avF2yAiMrAdKXrO7fwZUSM6PPkCHlJDiH527sLF+YVLl69cXUyl/7z//fkTQf1Oo2aqcAr2W438if2pMPJQL3wK7pieUwx1qPM8BXRs/ymMS2rmCb2oMPKIjlQYe7gvFQZOdKenIE/oUSewBdu1oOHA+kQ8j35dIQAvcqOX8krxVlG5ewRBtBUmb/aZNO86jm5Copbwn9qDQH/wu4Ju3Ay73yIl+LyM1oowUl5MUsyDl/xyCWWmg9rRje+eL3hV7zPw2hi1mCKYctj7Lo9K/LeI+PXVIsqvBk9EZG+FvftIqe//FPaeCJEr3Fk1pIgaU10T98rZ8Slj1/LhZShBh9MMdu1UKpWHG5AdH9kfvLeT5F3qulAdOOMjYWql8t9R7t75nUtcL6dT7hReq9p8P1iQjlNL4f/HwTTNQP2n3B4/Dd6sj71KH7ziHf/uic9YhBILgmHC0Tj4wiq3MD+bSR89NTMDbONfAOZm/gJQSwMEFAACAAgAkUlwUKnC5ZZbAwAAoAsAACEAAAB1bml2ZXJzYWwvZmxhc2hfc2tpbl9zZXR0aW5ncy54bWyVVm1v2jAQ/lx+BWLfyURbtZXSSIUWqRrrqpX1u5McYOHYke3Q8e93dmziQHgZVqX47nns893jc2O1pry/Aamo4I+D0SDpXcVZJSVwPYeiZERDPyUKXvPHwfTPbDaILEIwIT9Aa8qXCg3O0qeIykRREr6diaUYpiRbL6WoeD5Ivk2vzYgjC90jrbYlSEb5GnG3o/vx87Qbx6jSrxqK4YJkMBQYOBJeRjhuLiGUEpQCG8x0Mn4an+EwkgLzu9zcm3ERo9nmP0gbqqi2pLtrM7pJmFrEtvNqf0fgoqzKy8tQSrE0se8x7sw4w2CC5KgGhD8/mHEGjsramk3M8g/3DzdHyqfhrz6TxrTSWvBhJrhG0Q65kAVhyFnY30UcV+ELGFZFzRYnIg8Jbn2Au9sROVbXJbSzni3MOILG7IFs409FX6vGJ/MOk3kkDMVojnEImdcRfzejgbqv4ObHJodSsHezQ6sjGD2nDBItK4gjPzMetRJfvyqN1x2SBWEK3aHJQ97xkO+kUn6Jts2jfsMX5XkAcQbv/xSsKmBSRxnA2naPnkzGtm5hXDvbLjAJG2cKImuMHveG+T7ABUaP+zBJ/8XZ9gC87zEMf4XGxBbvRKKvYuAEv312/My6zPIz03hUsJ8zWEAhckisHua0AFOZOLI2E0S0F0XMyYYuicZX5KfBpFsbuoqjPUetoU7JxJpqBodCsoHhaxLWxM5Pq6y+gO4w9aSv8Zl5HBRErkHOhWBq0HcUbDW4gn3d9uGmm2OXAPnKF+ISAhcawpVt3J1IUUv+IizRmmSrAiPpjjqOmhPHUWcuY7ffYY55VaQgX7AuFLwg2jaDWtHliuGf/qTwBXkbfsRpeHqFS3FCd1oLDLbCQGS28jqsJ8ZeVExTBhvwFzcwmEMeOU6sUHrdOnrSM1joUEnOclZo7o43SghRbccB/BPjEe1eETpO61iTVNnDNPfWd8pmxaB3ut5jNBi2HTu3MgkXRGdHrrAgQd5IpcWHJlK75Zq5PSjZwBOnhb3iaA627fAYBhOidBmwLp/IA7vf3DT93ULKwzs83QTTvpJRF8F62t1rjnctWUiAsHNZY2/XT3/ANhVE5m87QKvBdrgNF0+GD45tgtg8i1LHUWCypdhlHb/x//Kk1/sHUEsDBBQAAgAIAJFJcFDwhWWf6gUAANwbAAAmAAAAdW5pdmVyc2FsL2h0bWxfcHVibGlzaGluZ19zZXR0aW5ncy54bWzdWUtv20YQvvtXbFnkGMnOO4bkwJapmLBekZgXisKgyLW4FblkyKVt9RQgpyIF0hyboqjdNEWTJmiK5lIJbQ80/D/YX9JZUpYsyZaXiZ0gheEHV/N9Mzuv3aFz17ZsC21gzycOzUtzmVkJYao7BqGtvHRTLZ69IiGfadTQLIfivEQdCV1bmMm5QdMivtnAjIGoj4CG+vMuy0smY+58Nru5uZkhvuvxTx0rYMDvZ3THzroe9jFl2Mu6ltaBX6zjYl/qMwgQwLft0D5sYWYGoVzCVHaMwMKIGGA5JXxTmrXCbEvKJlJNTW+3PCegRsGxHA95rWZe+rRQ5F/7MgnTMrEx5S7xF2CRL7N5zTAIN0KzGuRLjExMWiZYOzd7QUKbxGBmXjo/e47zgHx2kidmT/aucZ6CA06grK/AxkwzNKYlj4lGD69jD6KB/QXmBRhIR9YOSDK8xQYLyZLRoZpNdBU+QdxVeWlZXavLRbkuVwry2s16KTFVGKEqakkWwjRKyrK8VqmqcmNtRS2XUoNU+Y6aApTWMmH6Wl1uyBVVrq8tKdWUCHGjhhi5vKiUUmJuy0sNRU2rqbJYTguprVQrYpiVuzW5XlIqq2tqtVpSldoQFefwgWzNZUcTPwcF4gTewfRmZmA3qUYs6DVjOe5jBt3K0rwWVp0igWpc1ywfS+gLF7duBJpFWIdXKDS1Nsbuou9indV59eUlXlHSkC4hBMOgJAe1ffHqoLQvXxnZejbRPtzWoVbmBr2uZjrMec/Wz81eHJh/9cJ0848wNLdBDOxUNM+LW9bkBo414dywO86dv3RpuhVHaMtpjGm6Ca2U7XfCgyv7UoTbr+mMbECfxmO2rgeW1Qhc1/HYsJkeXBwYcQRNbt2hI/nHn1HTsYxB3LDdxEZFs6EKakUqoXUoDQtCWHUxRQ2NwiFHGIRVHyD8oOkzwuLDrdiXXvSIZiE4wOAUxqjcmAizbmqeP1ILg4Dwk0Vf+Oy6SZBuht3PExcnq0dKq55GW2hj9wFFzaj7lAqhVqPuP1DyoERHG1H3LxHMUthl6YR3H4c71ERG1H0WiIDUqPu8IyyIGPAypMOmhTDhNkG0FXTCF1REvhC+Ab/qUe9Z+n2YMRauVqBw73XU+54g34m6OxS1CI9RS4Rl95uo91CDTIh6X0FyQnMS0h2nw23cFBG+g22eBC9sEeGo+4uQ45bijerhH8gOot5jCn6AbHMhXL1nOqgLOknyeeFLcCqs/gp/c6N1Lg6pH/4JD1vYviauzTXBrQRtcGc/ZeheAH4Ld3TU5EFvk6j3wOZK4JtLfKejNtSYFwemDf59RPom0HC7k3kntRMaQXCf/UxygVEqy/KdM5BVIDTinPSarXDbnlAZ9X44SYWr/WwGPz3IoFvhS95nwASoiqfgvfjDD+cB0wm3KU/ibZ5Me6/3dritPPbHxbqfgGBu5y3jPqI7zjc7fMM/7D2K+U871w5qO+Ggj+jkoX91mtrSptju4/hhzN+nmmdbvFXG8W5GvW/7aiaJUzTIuK/zNhlvGxiDDj/MXrmJrn6OJjn0dvbqSRnERCZ2YkXPuZ2/I2rGhyffwENqCtHPzp07f+HipctXrs5nsv/e//nsVFB/tKhZGpyC/dmiMHUgFUaODb/H4I4YMsVQY6PmMaAjB05hXFozpwyfwshDRlBh7PggKgycGEePQU4ZSiewRcezYcLAxkQ8D38/IQBXuNGLBVW5pah3DyGIS2HyZp/L8jHj8KkjngHHho7mh5s6YCL4W0U3bkbdH5Eafl1GqwqslOfTtO/wJb9OQmPpoHZ8x7sXCF7O+wy8G8ZTpAimHPV+KqAS/ykifn1FQYWV8ImI7K2odx+p9b3fot4TIXKVO6uGVFFjqqviXjk5PnXkIj68/qSYaZrhjpPJZApw53GSQ/qT93Z2vEsnF6r8Ez4ETq05fhwN7tDXKmRqh0t64uk0OJV3pzavABsS8NSS9iM+fD5cbP5Xnk6eBm/IR16JD17Vjv4PaQbWR/8jtzDzH1BLAwQUAAIACACRSXBQJNsyFrYBAABPBgAAHwAAAHVuaXZlcnNhbC9odG1sX3NraW5fc2V0dGluZ3MuanONlE1PwkAQhu/+ClKvhhjAAN5EJTHxYCI342FbpqVhu7PZXSpo/O/utKDbdhB2LuzL03d29mO+Lnp+REnUu+19Vb+r+UtzXmlAmjMbuGrq8ohekB5ZmS9hkRcgcwVRCykPn/7K338EZxypyjTevZKtDfwipH9SIW2Ia8bCMJpltJLRPhhtyyX+bFS2r6quKNjmeOMcqn6CyoFyfYWmEBUTXabVCAtswViCOYGmIoGm6XQyHY2OkX+OAOObgQi5BAst1O4ZM+zHIllnBjdqWdPzIUVIr3YajD/wdQ3cDCazh3kIyNy6JwdFO/HjwMfoOKkNWAuHvPP72d2MhaWIQQa+ownFP2jD+CRd5jZ3B3o8pAhpLTLo7FKSUjQx5b06u1mNLudg6/bLG/vlNU5HS7ED07HqXgyNeqPPOEBtMKMd6aJjChaVKJa5ymruYUrBcrRYst0bdq5k1TH6MZrl73W8pgiZYDPqs2o8M2w9sxXzaotjzeWMzuDYx21bWZ+5viA5kcuLjKa5j0t2Ma7daWj+5ssWZg1mgSh986RDAeubCZgnlSIJwjmRrAqv+XLeTy28lfvi+wdQSwMEFAACAAgAu7g5T20PDW1qSgAA1oMAABcAAAB1bml2ZXJzYWwvdW5pdmVyc2FsLnBuZ+y9eTzU3f83XkKWlDXKMiEispYtRiEqlZAty1STUraY7DOEioRpUUOUEJKtkX2fwhQytuzMIPsyM1lmzBjzG13X99NcXXy/v3/u+3Hf96M/iua836/zOq/9ec7rTA/OnzPh4drLtWXLFp5TJ40stmxhBW7ZwpLDwc74hFUelsn4sRViYWKwJa9FbGr9s+vHzx7fsgUJ5169zMb4N+etk3aQLVt2flr/sxXt+fbqli3hrqeMjl/wd5objGly73U8QF71ClXaKxbhvfd6hjzfnoabosdvSr1kzz7Ad7e9DSe4v+Hau3Dj9HhZLuH9L07xWMha7NUBN3q9fyr49PWTxJY4zxIni/zrr7CjjvCZ+b6JnKqQ68mw5aaJ0IggPGS5L+glxun64AIV6IpfSAlXZmHl4N137M6WrX//UmvMBixsmxi7wcf86fovO8N2hf/zEw7enpw7OPCHzC4B6d8eZgU0/Pbovvd2W1Hoa2a5B4x/o/ImDE7ChtBxQRXsTrtZi/dfytPxzOtrtyU4/OeZZXmVg+Tzx5JsjuV89UxW5sQEKrC4BlUdqqqx3yP8avt/mF9jTGydL+ZY9aEGEX69UiY0fTun6wz2ecP9CYP/8KEcikKh+4bezOAPZ1suL3kT3EqkcEv6X2dqZkqfEYcD/sPYrOkxwuV69Bdq0ezMGK7X48QxgiS5p9F2Wfc/jLUIi4hB61IEBRDyss+nA9cIBdtZugVsp2du5tLKhxJuX/210AlODmAO+RYcvuBkeFH5wqXcrZ8sqFWtHTn2P7k6HuqHhZEI44meEkP+ozGfwrfvgqqrsPsC2a8oRWpLjt+fReAMCV5qZDKlu+axuH0fX+m72pA1DKjktPvHlbl3BzpQnIyZLmmyELnvdDsFnU2pWDCwwckQZkS3qWrWiT1e4YeesRVRXNIs6g2uv8MPvepk3ad4/BhBdS49wFQrk/KTyX7h942GKIVFFfZzMaHx0mqghxzAamKMp0T14phy/kjJh7buEHJECPkYKIT2oUa1lI5eVt3/mtyhT+uTRj+orltLnRPQ/5H2VOecOLRyoeVoBNkDRqNh6bThKtKQq3txGfrTuCd92VOTVDkCDcYHYRNpZWfFoatr+JDh+SKN70WBMe5XJKo6HcrLQqc4122wVopNsCrKCVwr4hIT2vz9iCmBz7NO/0cHffwx3iLHZFgCTstOJnc/PHQwFc6nVee3uACpoR2F3wXwBRqZHy5sfTDRz6Nyv5h2HU5bMIkVoEbVSsfSX+Kh128B7ospC0CNAJRqMMHYHHtwFlxRszZTU30oLnMtSiV954X7i9engYXLfor7yF0l1d9ulkeiR/sqtOhLNvE1lOnsCI5j46t7RaG3J97+wP/oi9WeCVmpB1FqXWeTuhcedQ+3uqeGqArX+SWAIorFCwaTJlqQ67ZwqYYlNww9GnWFsaTPzY+EdwFPv+cbNhGkEq9X6Uitid+zcBMO/fhIEwfxFKA9BKL9BIXMV+MeSXbgIVzpOuTIkQxBLXAYIiU4AZe242M1S6nQYaNQMQE7aNUaZSaiZChQQT0DXvzg41GKVfX9vGMJhQJ6Rx8iL+TflWdH3mBlv2xOorbTtK/TvXZWTBxaE8dcns9HokwCHOt0hfLbqrtPNdsMnh9OEnIwBD00LH64ot5gsTjBD5kamMAQf7KfzBJ18USu6qUdhQ3HrvlW+hOISDht9gsWaIxyMrgXKHOiMgCOPn2ev7/TtDRN60HyCY422lc3x/1xy8jB/NXGTM+HCT2e4oJ1yEbwIIu0RDbVJmK3+dW64FHtBo2lg7HkgBL3Xr/ZtGCntmL8j4T2bu/VSYg4tI440uOV05NxVxWGmbCV9Hv3uvwCgW+rEefxaakyh2lzieyHNI4tqW+V4PXJzkvGs9Jr4v1x32SJJIrC8hIiZAVRkn3qSqKLpdN5pOOqXrF2V0lBfrsS10o7ovwtHFaHAY8ZT5nOHu3zoV6gEOc8Q6hKs1nJIH+j5DR3P6ETg8nA/PIQor94jhGghjqIH3IMtpBw1SvJm3g0sQejR5HAVDnNQaahDV6NkHc2u2Je4jJ2AEeW9uQj/cV9bPzrB9pKPkoFO/U9675F01HWz7Z5UTeDrKhRA9UntfEcng5AvrKcXsn9BpdMOb0sawHGJMyt+/KdY9k4Ymlqj4gKu5r6WH04vPTw9x7RGbkBAD0lxIt6rVqQ6HzkZECOkzx///MRoLVTnG9bhnJppFTaAElq2SbqqcWtHSs8noIyY1pIOIfE6Vrz4A8XDeInQb3X3Ww+PvKvdIjlh6OB0jlyCEwdlvq81YQOTq5/LQqtw4xer1cyeNQTgvXMqUB83iHvq8QHNZIE3PPj5BjBjmULlhFtBef5OOJuSUs8VEkpjKlBNF1uxJpWcGhSqq8AfOIt8o89qEmetu8FFcKDn1mJpCfL6EbC4p7JyEQ/KIYpXBr58Yw/uG4hhyRKjUQ3TcOrTR2vJPrn1b9xOG2xLDRs4JUX/nQSwhkoteUBvh1ticnVEKfoppl5VZJjq58DX+kkj3ln/qhMHXwU9Ok2ZkUmDO7vXu+q5IRwBmoXh810zugu80HAME7HhP5yarbh08DYB923EgTSlJE1aoA4GDzB8yLEYFxfxP2vtGG79URuahdDzBfBl2Yr+ftBh8laRVd1h66apDjRr6kNkRGay2PBe5cSieX7Jp1+tJWkSrI8rE6M3ckDbDyygKa0HhKcBtZjqcEV9lyP56efgWl4dik0S3Rf4BeUid83Q/lJcNFx8bA6XPSxNKW4CgWF06pYnsONXFHz3KlCULEZ+6pkuYYK1OkqrM7rtzY3xbiBjdVNPMcqhg04gylhcH7e28kTSNiSo84FUvbSwPRodMCrdEfxw/d6kQu9VfsPhiU0pwMt2QGD3YF6wi+5gLFVLRWQ8833ZM7r7WZEp2Z+/waM6aOLFDt8TY6KKP9isfUd57Wnbfd/JrloPhchXQkbQdFtDbXx2uluQd9wafmX5O7BQMShQxqNnprgIvSjO2n5clrFBiM9mBlgXDreOStQk/z2YaSHpAVoN0Rx3/RuE2SNdzSH1XQTdESzUkbXzpvQVlV2Q/61PYl16v7upeX0VnjyM1MFitOOXNyoLbYcZUIqeBpYQyQVvEitrkwTgi4O0r/bvrYgZeZQIm+9zonSKsrnsJhuutWYro/EVAN9vzYiI3QxHBdTQc4yZqz29eTOFUWanAIw1XHcMpjhbOWaLrF3lm3Pm4PafWd9nJzSnOtNcjgUjk9l4dIW0xz4LcNGvcMnKQUJFKTkQowQIIFuUCTJSHmhWWyCRVEX/04vlZA2XJpT1CApQ4eLRNFMHWuPlUwxtOPznhawinVkUb9dj86yOoB8sf/j/UArNMPs5mV0x0TGhiRgNfWOYALfiSA/mRO0U/syucbkokzNYdNptyY4gI3vHsgRZhLjisPgPcUVI/t1Gw/GdGWWx5neaoTpxM5lD/Snndk9KATINHhZ/Uw589X1nMosnnIF4LSVmGMypXpfQpNDar4lGwD5Q8HJb8wiruDmTBIubTbtbjF6WbzfZyL7R9ahJee7g1bimdZZRdYj4tzH1OgoF8OfFUoDVyGXBFwhKmbr37atS47UXEYD32kYwOVwTYlrHAKN6eK5QoCxa+nIQaRoeENw2sm3D6P8LQFoedInuXv1yMSQLgCPXVhCNba9AZi5E3iaPnMrTUw6KoWiXYdtgkQa5FYLHyvTPDWjWT6IBt+B0mawn6Ozh75tgynwTYcBuWjeK4ac6qfb+i8SzSX0rfajNZZM3vniiar1UXDbs+bzueb5FpHHUqtZD3DRKGV+4cnz6fowlAmNWFmvsGy/bIUtLHQwFsQgBzqkz7nZPVb1rUcjJ+y2ixT5iZ+rR557iZn0s62vblm5mpwVBi9ofzfQkcYqOcEKGCuo7jEhNbwlXszzvHLR4+1Fp2Tnc7nK4Q+/iS9Bz4e0n/Fje4CTPpJ+w2hdUuqccjeFihruqLbu3ZYwNTmCMqm0g2uOLfHP6lyN1CSOIf2lQQbR1Way8sm+rbS791xAWLf3SrgK085RZDls5exUlplPFlWY7ZT8hRH8GNJjuI3HYtrsyVTwzU9ZZs+yqKD8Sw8mzvefULXUjyj3JJLAmHyfsyEa5Emq4FOK5YXGS7k2InFBV+JMpaeDjhnFnxdGLa01jUmkv1XWHJqt3nfaXIKKp15ABPoYyLdUUCeDnNI9xyyvX6G3IcjqXOR2/OT1AA8iaf5dtHfCOTcBlAENWqGgmgpyzPf+0O0/21OdCl/KxN49NYXOmrA+mhT4agnIYLPgBYft9ELINNS4ggPFyI+AkPxPL1IEHBlsBek9f6Th1E28+G4i1DJ52iJi71Jw09eTae7NQXw7ETgpCQUEsh7TeDa6yfVIgwHs6diPBcoRAE0RLaGOLRwPT1ku/gsU2IVao0a9TiAZFcPVcYRdGBypwHOxv1vBcBobtjw4MdpZfZqvT2fICQDf+owHqBau2pEB/e46qMHytPr1vg90VXeKx8E+mki3KrXiezGf01VlybLFhej3b+ftF4t8ssySrTTI8aNLTiEGVpzgiOAfFn4yPWK0GDBZ6ufsEA4mrZa5FKFMVo0/OHzkZ5g0VquQ963N5R3uHzLnunihcaYnpw20rTlvK9t/qdRqKJZX0DkNapQ5kGC2f0/QLLIfffXJkfLFhdkh0TdinrMQh0CCeUiqlV1uG9fNJueDS1WPx188baD0v/oZVa+yXmSDo4XqGRM/SrC33gOtE6XNy6gNznyfOMheDE06wgpoQ1P4n5TuT602kl1I1co8C9tziuT9DLJcUViMgL4aNPWfphZEe9l6E/gWrGArIJgZHAw5XXZVBdLbJ7jQKRLUz7+OK0Jz7qRam7vuENmWy5gJZC0KPUM0HgIO6RfmTYEo6UoJx/O/Almfi0FzvOZ70W+JiuuFBa6PuQS1DIMnfpN2VTQYn4RcO3bD8JI8C6TSePl2dHqSDe3nHO7cTEK0O89AQVp7V6+yx2mwPpd6n3n+SuxEedzCO8BPHOPOpO5rx1ERDNDyOGDM5YN/qPbHO3riYOIBh+0/gYoAcx1ZIADlALICEmxiNR4K91jKqaIhjquc3cd/gsy7THXQ05cMgpLkz5XehXaVtWKXa1/FIskCeeE/5+b8lcf3qffGcAFHtgQFptVMTLzYc6aP1/ZJ7StQDcJ/3lSnhPITDvYL/Sf3HbvGLiYO5dAvpsurJIS+4QmV4XKQ2tIzCkT4eyw9WNdpsfzrt1adexmPujJWVnOB8Fj7kQYzwtWSaT3or5snp8EeHdqseJD8+e0NQyZg/Z15vSN80KudhZK/UPMlbya5yUqgTIzPijKBZFnh850HbzJi+Osj7GoCcJx0WgYPE4h+yv2fIL9PncgBVLvZx4S8VcqYbcTfmA2ApXSV7KzeI7KNodNLO379qG1VVck4eeMfBcFRHfJnMSNmZpYP8A5/jlf+VTM1J0mRP7v8Y7WXtqIipIqt6gIHRPYcZWc3O/btvvVvS34tv498vjP20E13z2aGTCAjU73HCI/NO+7/2h4IzbiDM+TrP3hFzyM6Wnzb1wcmhMeS7cwPRDMeMD9a/LaoSrVj3cM/R8GjXzCr5TAbKyCqx5pvxgt8dVbE5Zwug41IZjb2Se8j91wzD6Kv0T4tYPRD/KezMj1qACGrxE9guF7xW/yk5RRo8QhFt7i2mKaG9rymVDDym/jPbkWh1bjREC4KB+8r6I8vJ+6JGRogJj8QwKKjSG2iLfHfTINF710Tj9NdaFbP5tY7rcIP0z+w2Oa7Z1RbXdiO+G8hgPfcG4ljo/Iru+5hzF78oPq64vxgBeImQvu5xlz3GcgIckTa8A0zT3u2okwqIu3tU44evmo77Quukl6MnFArfjmnrLmsDnksBNhzxJ3JeF24OIBKNquO2e+dbr5WLQSBB05PSpJtu7Q8NpaYrTVKK2NSv3gOeUcSqD2WjnAqpzRGIkDBK8sC12OXIG+PiwdyAJ8fid1krudWKjsPUczc/Txeq5wA3J8dTQr2NdyFQhc0eG28GHQBV4Nk6HHXRAjLva7qTKhuP6a61ZCAzPFKSniY85uzHbM8xhgJ84q6JCkqd8ZrVpX6eXHB9n9ckKyWSBAcLr+sNwZsYGeUY3/xs4nCGfzIh91Dhn4URDfPgs/o26dE4MB2o6Wb6NuODSx7bLJ4jwCDn8pZ4P1lyMm/+GlpPrGRZzD4iefhm/Y13HZPPtanBXh/EeLyPy3A/9yj8307OQUztFrKqC5LkDP/0wz+HvG8c/brS4i/AsikaGss8kIVXcU0D0goANWMmGPIIz7GSPalytuvVerXMvvQSJy0wP+k4HN8B3NgjFptrSQYeO8l7MxC4CbuF5/Ram+BUiT3DGk7tpP3tiOaHa7W/xYBX7CEweeEvjD+etkhefnTk+Ibm7iy0+O/CFm8VX2jvElA6Fd4wgboP5pp+PG+jHtHkj/Dfnj/YT/GDPupkgqYQ6HVMbqQRekAs0Hc7VP36EPUJxtbmyS51Ppx8MHXX+4CugMlYqmo7vMb23EEbvTivSBX58YewuhFzCcvNkBCmQ3zQq/x8zJyYZ5VaUkYfLI7/r+eUj/bvfM3DtfnHAbuJ4sIBDvMBGjl4aTVSTeZg/AZljCGCRdxkVJQ6Nb/kZAsWYT/fyKERJkorJZ2LdxyQKHPdBR9+s1CfvJ9PQxuOYwuehUxygVUg+Qzy755/z4yL9Qh+xaGHYD+CHfV24UWgjYfdjy64zdnDw6DTySHrL2Pk6INVQVFQMLg1QSwPOasvsTVjNRPEQ2Fe496xfSWuHMy7UU/r+2hHDcvWX3NAJLvnyfD94AxjPjqeEct46W78tFY9Q9vcBu4sTN3ratgjyunVosj0dzNlOzF44qeDaEdPvDqFQ/rBnZdLAzVXfn+1ERZ2i5Qjh+GucvJF3y17wYkgYhN8me8IMX8wmcORlS1JDt+eB08XzbBKM6MsPk3Jno6KiXUNvaaDPnF5xdUsDUhdEKdgFmO0mok0ASLuJqlXNZtskmQz3tvH3hcbOvHDjP9qhcEacrBxZ4W2+aNXb7nHLJsUcWYvqze9UIALrQBt8uW0VwSSTNljBplw7AXccU/70qP1x8Cfwj89wS6QNFDFX54wuwHjETeHkVd2mJHBMOlgy8AnIJXxsxpEuWwxbF7wk4i3xCufe7Enk0idTc3UOq9/8iDA4Hci9dfBYzzYkl4rL7ucg84wsaJgSsk6QMQjPirwOmsh0IUr9lJdBaLXth9a/2KOVDgVPrf0xDRAM/lgIehnyxeWW5SXSyFwflv1p2+74Haey/IroiXjZ4VttyOMsl57bIkSRGmiX9ov+LyyPwVNX4uDWBIqYx7fcmV9nljLyt1IvDVe+RMTzplWFgrxl3RCospV4kNAwbvxiJvvlEmy+kr99/mnukadab2KFl7G+mDQc5jp6Ysp0xWdSlWETzOif7AJd/BfdIsr9s11nSLy9NZAUtIyscY78py/baMGduPL/xj7bkl8mjQTYSfJwq9bRhbrbI/LEJHMfLbPpmTka37JfKVfR4k12sQr7sJM2D+XXIAp9ppl3ZhrjrV0QkYAxjnzFawaqabpecjz+bszqJSvj81A/5wGLFIDkz0l0DP2/AfN9ZFlOORNYFUDtVpNJgu0xNZ42fzphMOOqrY007cpBJgMGOEtAd1tfutmIpDjU628rCnkpVRJqxi5s3dpO+RibHGIrzoKDQ4ZGk0lxpZtzz4TEjGLYvUIQztzJZv9GqsPv3IHDRtOS/ULszCGK0msZn49PsP1ctSbMSuJGp5+IXYcwHyVhw2EwYAGieaYJzS5/epQ4c8yS05beo4gueDxvGmClJ9iFg/6U5yL9IKgA6De4i0C0NvP8QHgmCkWbnhBiQuLR8/uPbM9LIU4cHczPm3O3UaGxGu7Kz2er6blIVL4fDAbwbYqFhIOJwCBKA97r7gBJafoPKHwf0lZMjyiKrOy6fIXYjq0q3Tzg0hm5ijM1cNsuaLMqLiNh7NR51iBwxSL3ReNhZcWoIdpnjc7CP5r872nAXCc8mlxoS2uSDYjfNlfK4w/acerQK+SHhp81iPCSdcz6+YjnOV2wxSoEwcfPnYAkBybVVok5yLcvW+gmvmtQgrHiKewyz2ngjRX361CSjFGqmxRNOZvgKMBSBibof4xuCkKRZYgf0UK5Zob8wjsMbYxBKP1b3diD30rw/QUfAdj5md+CorKwAhv9qwu3PMOHHwTkrFSFrOBTnNwzH6M6L+zxN9n6u8qV5ME70dRwXVFfvEt84FzdYMNBeyHvQRsSxOHrVAcMBGKhb1WBLL8TK6BzEVrgKwQ8kXILNgCPrV0X574uOEoCJmHC27jsXC4Kr1kJzmyG88RFiOv7ImWbforCvAJ/lKvyUDua6ZId0DgmGYmqXKxrNmmZMRsMWaYLUOhKnjP3FzqyAvNEeZfN4t2a/lyj1TElD+DEZ9jnJks9Ig4xBZsLVpMfqZpNcD07IzDQHlswE3z+mGbSSRQ1uEepoIhxDbD015vzwEj9mk4nUWHLdXCtMrocUgx+vA9Sb3TzI/ocZ4giaUHsYxsdrOAP4bqtmQDzol1bNG0mzYLNLbxHFJJS2YwkM35mHXCUL6w0tULFbEdZOKG2R+MPJWi7Ie+yZFjSAKoRQ2FxICztkEG4WcyNr3UbtmUWSTgHqeFVTOUUz/I4Q/QvgjhP8LhKCiQfYfjdHcydVLEypoKYMAb+9Yb0D5d74MRaLQFfhqBbL/aw6Ji6z9HiFgmfHIZgRugwdNZglVpKGjlWuUGRberZGql3YMxITGC1zx+BzMCSzw7mNqWLplsU8Auk+GAVw7GdLIOjEHZ1q/PaN4DWUM8TPCsKkWN4Upd4QznuZ5dcHsQS0Xo/RU0L1RfubXIA9j8EiSDGz/exgjxSxjkNdP/mcQd5AxmP3+qNxWFnEGecnjTNj5BGMe4ctFliysxgzlG4f1JjExc5nx3uVzxVLHcAWM35oofUd/jQ0yHvcNmtbzYnnIzwtVnL49+Qslh84xtFQMUdITYHHdzchSK7NTTG+ycXMAd0O9b8fUxjImP6rT++rgr0FtxtIgN4/u3sqCXm/TYmcSszADwjvc/XaOk1eEYWYinNcgTGq/z3k1HP6PHqV+/PZdEmTglfPRH2de+g3t8b1yzm1pLXHXTnz1alCEXzBJeKcnvcsyokR/YTSiJHjtUwV9Z4Q9PBHvV03+8imIVONVXCTefGAfOR7T9/iXBc6eZmjPaKvypJby5MoaqSZ573U+/8qlJv1S6iOwS+vC8sTaoGSYFKhJmCEVutiU5K+1WXFF8wCv1Ie1jla2ppGraMv9aQ3NFaCVpFppZIHMx12bvuMUQvNBoe8ilnZULY75ppukTnaPA5S3RjWFQQ/ZHyMgZxfS/H6JwlqBYeHv+8AvvkkUgV0Jdel7lTy16RKyeBjVzL5Toib1Dm40irzz7C/jaWJodyo8Gjncau9Z5eMdWUVNB33oA4d9U/LqsAQ1CTG4Ig1M7mHiivtn4Vq53Od6AN1qX/NDmQ0gwArw+tJEDSG9tKpxKhkIQKGfY/ImfrXT4aIYs8xsByAN9gMlSvEKSphbybG7ACMNeUSf+apzjcF55CeQSWmG+xqGM9ngQ4YpPeeD1pmwkmD1Z7VJEtC6dGBJCpo1+eaogJOSWsyZAksUen+0rwHTrpENQyjROGlr2O0aD8+bOm0yEq5DZgOJo3OYVfLV3cPTrgEMXsZeCuhJ/WoA5Aw1ZQeY6S11DiPREhW0aj/8kDQgnNqokD+gtxuOEA0DkgYgJfpw/ZnEu8+T0cCZ5BrCR+6IA6/8RzxAZsCV78O915P16tYqNPfoFcO1Y/W+388chBfrzRTEgtZQn46CVr+nKP0YXduNxHDwS3FkeS7bbZeG6StnK11EDNX5LqmCqd6QLlW0QnKtBeUixSY4uIUH9Km2+wfDD5qOHgg0+qUvARYIG2B9+0j6eN36oYAvge/yaU7rEQyHnkTIKrF/3xtll3g1skjQrCTKhOSNKFWUrrCQNoCDQWPXssBhkYxPNc+Xcst7hN1HHm+SCd+VPF/QnGVKQDYvpNowGZKyigmDshG0uz6EU/70rcd2PnzUSXvx9pI+6WV9Z4Lqco9hGJzijbB9+ZhHb/ojcP6h16za41Ph8EQh2bGZx6P1B9oHdIvf4D5lVihC+vihiguVk0K/VPuNu5mBc0yd1iF3PyHNYZw/+1gBCk2jkjz7jV/zhwD4Fc8IQa/G6r0JQZ4tGxhLEg14/kw4t8kiYwew8ayhmTikmahUNiIdBrdUuGJNT3WaEmAEm8W6KY1fc6Svz1Gnpyn1JlI/rVQZ8aCOpl2AMrnRXzWBzrpz+R1OGjKbgjJZp54Y4IsP5ws1dHhnUU2dJ3q5JT23OpBr6jgP9Fge10Jbv9tRVvcmSBluOjA6uiyiqWAOPWS6vpG/kKL5S2Ya0gyZEdtNlQfzmiObDKW2+FOmMvFKsC/sgFze0Sck8mexIBcCX38VnYQ9CxrnPwHTJMulnNhTCNMUjdHwwzLCjmZ1BDvA0EPn4nZA7qhjYL3JXGGC8EJjciQOPHbgPOnXpqKi1aU8nPTHWA7tEW8EWX1N/ESwBlku2zh28PPiE5TJeA84DI6nY+kTdowFdo7NW172sNYcyKP4k2/IJpjZ3cgjy1GD/aU7qq0ApuWdY8veCCztXnq1ol+vMgqtZFZx4FeIwP1YNzkZRTkSVQ7g2c8DbMysuq18WX6uET3QBYgQRbzawbn7osIRpYBZSZpCf+XyHH0iB5emNDljeu20v9cDXJqYOrCxGHrzjOaqiBAUSjMtCac/hudWlZ26ufJ2AAIkZszb0NoqECFF2h/lGUmK+M8kNc4FbOQ5btpq7nGyjwc4fUxaKeZBbRo07LSbKOJr3J3XA0f3B0v0f8NmWkPrnDWXiseGpBG6y/E46WLaWuZaxYePcNK7JqtGZxniKVWfeBXZSBcGNq26/X1YVfrMW+XEL6yHfPw75ujupfykqXhcBZWvUjjgce/UPkYu3ScrypS8VawZMk8b6E+rbk7HWyC8Fzo4DpyWswBWpefwZxnepTy93LhM/GCJMqnC8r+ImxsVQWgt9+BGv2LoPwLu0b5OR1anAj/COYQagitnH+GkgcXFOx0abZvFlCk2HvEX4VOTdG3NYL0iLudZV/RyxzpsWyrUZMpzElwODMe2n+3uR0c9sh00rzaDXXUf0HzjJpyt0aLtUVg1jsQr+a2EgIDKZP/SvVIGYba9XlTYAkne+lThspdfZSLYWKS9b+376C68mcVyQFd1bA6vvMLlM1zdjDDv0I1t+2VfbtaXslAmdit8iDdi9igvj1qvd7Cc1dIupGlNS9XAGL8kajdppUVYv6y3m/TiVTwOfPa6KejX6zknL31hGF6vywprvCm7+CAMtNCTrnwdNK+G0lMpFrkNxWkP5hwk+qwXLEuYUAmmzfI3tU/C4drhsTISM0U1a+MBiAccQHZqPc8FmCMjtHs5hpgc+GfndvgHPKf3l9bvVHo/XaXUH1s/Hc19T3sp87Pbcn014YAs2ZbM2a73S46u6zntKNmfZlojQy4939PGEzUC9oY5mjGo6wWZyP6ifmP9MC18F6IC6l+My8SPhmjSRkA9TwWgirN3J3f+CjS563lKnGF9h5X8Eg6sRsKbl3z01lc2K57wy5IzGOVN0y6gw7yaGYEPUV1J98P2Ls7AvpidIyC/f0jzZAq+ivvItsEEIo5ObXFDBM3S2LPwUOJTheAj+RUzYXCfZP0qJhnYMmbiCoMnNjkqrXxRXf5KGlAlNIh6ig1BF75+YtSwia9mWAE3dHg4mRsCGLX64iv7xZueO56pEvpc88WHQui0zjcK5JPIG0ZM2ZQR5VJchBxEtlnGhtrS1lu1N6j6F8/ZLfYhiILgfQsyG5xApZwXsmYQgIeO13V8CN3gqCMi1W86tXstOmu8TnqD866Uk0IXfr6/WcmP7zyRT9tjuckeT9SF4/dUVZY2xSyL5xwX+5JVv2182PZ/8OSW2wFY2rzfLhC1r3sniDZts0u5mpzqyd5Qa9xwrDJjtEg8n2h9vn0j0pemcaPpCCedOmANqQovPhQ4cwi7Izo0JjrU/yza9ajTaBi82S2bWU02fPE65EgrCZZdoXDV94OqvPleKLRVhut2md9ApkfoQegtD2VVdlZAQoI1M8d5sowFi4FStYoxc7EKKPQ3xtuy/xvfFgGJ0etBq/XDyvQfyrDAr8aMAMs/XGtBWtEMWdCMwMDmIRHw4MU0P6w+9YN+ELkKS61CjdoRvIqm+kI5mXFojiQ58uPsLjph13bha4ZRLXKr992E+42Q5F5M8DJvqIlgZM2iac1t6oeUOXdNoMMVjSq7uz76q5/0oeRQADl0CJ+8+iVZ7HAG27/ZfB+HG+1IXltsC1MMNtQrlBO1UAlZygZV0dz9sMVt8HmklP+D5PrkNt/Pqm7qsOGWw557jztGD3PoSdVlh1dwGF1xQ4P5pouS2AA2iXni8cwAvtYiDG7hduL4bjbbnLy33O9tiarfDj7ksJDCTSoQUjlylMEPRp9XG1VkUVoPKum9Uv7RC2tV+hhriTIWjy78qIcyuZbxjRmvZ3MqHiJHpio8H/V72C03cHofX38cnhwARS8T/VdIWSOHgivEJY1Jas/JfrAkst9s5uyHQnl9/cxdURBUQxIYhw6eRXuAbDLDKkQwhtYwBqzQcDyqwrzfHJrOBuBTu61s+EBI2PzRs9RDYQ97ZJ+PoZfNO+sbo8l2Od8j9akfn1q4NCybf3+G9UaM0QZH60aRyVpObpbCsRPLl1tSu5F3FYmUPd6gRMl+TqCaei6zizqcvXQDZcLK5cxmIt8zej91CaYpVRqJ/+HvBkgxKtufvjpeno9TRrTXgWV0tX2T/CvnTWGcLdowXiMOqXGJbYYsMZMdj+ZYN5B1exi8YG+a0g6wkEnZARNOpWk4VlFB73SipaZyDLqRK3Y+RmxmtM5Z3Zy14fSTgpofogsQqopf24x/2HNvcIclorzOFq4aMrum6Sy2CdewU6byhVK35I6b3OVdugn/YT9NGfUAP2tAjuTm7HwAu23zvBP9gFavQfxAebVvbE1iYvE4r2RkfNCO6LKyG6SGj4PVXBtIXIYh8ZuLMDf3u5JjDRnmtd8UjpSTxiKlDoVF6XBkcZf4KxrE9YBI1+CDo7fDH1PaX0Aof7Mtss35m8ndgKVGuD/PiUfCo/rV4ApLBcMNXPH9G0b1cyQ9aOWUfONpolPYwx94lw5HGF+oMe1xoc8wCLtYWJ18kqTFF9upGR5t8L667CYs62z2rjHvBIqT1Bi+DRMIMuCSrE9vOBaNFVmQwWktTWQRDDdwVEV5cmRrmihLXc2Myn6DWJ3OSPQ0ehTpwWsRsWMJPJYGSds3K5EJHTEtG5BZU0RsiZ4zvHsoHe6VFOh8qgz7OT3KkSr05jb62ArrG47lRp5gsEODVu6nR+DhCJy0esc/OhG+sT4XhCoiT8JvvYEuuheH8MXHvZdledYD6rWh2frS+zg1M0S2qe6eIaStvXkTSA+DZ5/t3nnmt3jv8irVpRjuHp3GHyzGrTeiy/1v1TNgR0yYFQGn23KEfQPDu4MzROnaoGa1+kVcGUH8zD+DOAMkuaWJCB3UgkNitm4YQ8+rYKxUjrZoNLzYYIWsgH4543tcLaMO4GMbSJsDKNgMEWqO/RCDlCV/bi5kPrK4dSQ0KxyeH7yUHdGTKeUneiJvYVK3C7zPqZ+4N4SAQ33BN99dTlGNaTjnAF52t2eyl2IZleJgFyHdv3Ld2g/ELqL95fVs5R4T6u+Odq08suvqtVOojdJjbtjn0cwQy5YIzO7/po0vpeqeQT/kr/6ljY5Emg6KCBFa0Ls3PXE2COK+VzzxPsdrYJOGnZww8614qNvlHVfHpRSA/z7LkSssOe8StLNpL3qTMuL/fhZwUig0lvZ1mIoNXiG0gCr9/UmY6lv+dHr5RGKo6vt2RkEx7H8I7UpBfXUNOvk5bqNmpvWqpahmRTmCRO/Ai+0ErcDXO0VFRbcR+2K7/RVWN2ziUvEhEJe76SeRFcgrNpEyddnoY5UNjMTb+8+gJMV47nJRhJTd+YK5TYobxhMpk4O+bTOrOjU/S4zfSTC85zOXenQoct07nk31Hf+HdzQLQVdR+cGzuKB+dvDD6/35mrf4oFev2TNvcZdG1Sah0Nn51YGEqrPhQaT5sqy5WI+bCuTSxttzr3/TSP8OqfGd8ayAGceqx3YBjMq5ufgfHie03tMFjnpkRJAkv/30qPnqf+dfaxmkz9700hq0IFsxTFH9Ld/Ptud+Sg3qwy9xvl8/AVYLv1vEphu2a524Ov2QvxQzqfUuqjN8BevvhsHdaVhcLxO0Ww9O6xdVbVwelyXcKDm78KSkbseUBIDz8Fnmkwjun2/vQqF7VIwIba/s3Zn3AwxYf46td28jH3HaaTK9GO+03jDG+5PxDkzu8sk/r/157c9r//9f27ELKFFJFo3wHKIuXj55nlBEp/Ue7+fptcFqtMEnzYpp2nMSuv63tJZeJmQBD2e09Txwba52N2WapJi1oWvX17AJBdqJ74DVafROS8GeZWTz6/GhqqAsltU14bVPw6P6S/o7dwoAaUT6FKHDbG1SGmtei8aoHTcUCzmzhRcdCT6RSMHDqP6zSLTx3NHltjmzKvg8uHdCd3xFor9Ye9f+DEa2ZzkrwBTD+tY7Etg5Xbn91Rjl/HZ9YhqdNmyy1k+/dsvFK6cHkxcc2ep8hvd8hHjuN0ACLq0/Wad5CihLdsF4Fv/jSwaOMwQRL3X1CysAtLYEquQRbxAkoItjnu0b448jB93lT6athARVvNgfywevrxmtuMtZQ/YM+UEwpC+F+AStunTwHKP0daJMdJ1KqB/z1wYGVUfwPgRziiWltaT9Tb6+s8+pXpDdXPvEcj99hr4aOqEl27nnQ64QYG2BiY1LR/7qamXANRczPmgnVW742F1BvnNG+3gVTEewRHG6h+M7tTdn/ZZM7srxjddhKhiLVuF7EjeKOJa2U5Si9DLr09N5ricUbZOQUZExbWOQUgCdQfBmhr84U0ZbV7qtPYFP0phTszHqoQfB3Pqp0XteSaPCqTwXLR94rKT79DKfbl1UDEVE5m3kN/HB12l4tXhIGJxDZxoM53zakLMo188FXMUyB+ib63YGL2IDwDRV59gBg+4MsGMrZK6kfmMwqfBbhgdI6fIUN/BKhfepszBwl+Tx5lYhANKRlJFvqA8zJiBfTF00+a2oZAUEcQBPe4EMIjnYLqJMss9qkieHDry5u3tMNi/3znCSEMArx9Spr32uQmijnMwLXYepQnu8sk6Bzt+a5Y+1VABK8cqlHFu1A57IuLsPhtb+loEfdUvDILE6ilk2rnVgZ7YGpFn41IyZX70JzLKToo121hgbkhlbk8l9PZaEZmDrhDzxuN/KboLXHC5tzei5RaEf3s48anG+GKaP9xAINYTtOQlTjiUHYTPLxVwtQ56YkiwdR6qlxrS8pkyrWPYXH0LrLMurER3KaVl4Hn6UMS1LaWkhWiV9KAT71RLDqcMohJrzmDP7e46f3dp9KHQcWxmMhh56pmZZYUtERk7ZH2Bya5Gfi+cAjnNyZ+wE5JXpo9CPer8x13WKBv8VLxruy4XBT5zB6jCrknfrz3DxMzQkHHJnxgIH2X5Fk8Yp+0zOf0+7bgaSH9KZyxvb9Dt/0+MAWmvDZg4zlZCGv+KT6tXiQubqMlvwb3oMGz6Y6fmSCbJcivxF8X7z82LmhqtnLH/TY5j52GJuB9PCd/D9oviot51ZJjkWv2JodlK1zwsmNUv+oiiiZt/HDCSsuP6mx6iKnnWUnBNgOjcw+kXR8JppP7MmT/8ScY43pesG87E2xy+Kn91uMJu1tfwvEVudw+qc/aO0P0r7X660dWjyM6lXl9wgPAOFjKsU+xfTArchtu+SEDsH25UQVN4PdTmThhTojof1P2eSsztndC7gIhuGSp/yE6wF2XkeV4i+NX+Rgf5HcwP2qZty/QuQxuuQ/akzIfsZC2AgPIltxL3C0MOZ1qLMahBc31HoXhuvEcuhvL/5uuhm7eiMmPQ6FizFgeXVS4N/pxgZNrmEpy0ND+qHoDxpmqv2Iah6nfCHkBb79d3yQS69EWLzBr2WpUYE1TcqBV+nEg1/DH8YV21N8g/U4N1oN/9SflltF8k5FrvxQQay+aP5cXxlTsCmIPx9t8OlGaoa2nOT7ls1bhO2qoWCcdVHG1/2Sal1goTm4pvEajZE8eNcQCB9BQOAevYf40A2847snZDZqBHrNxAqnmd+6ei42qfnm3R1ubPzQbafWa/AeLu57m/SXMYKsLy7n2FXJuIFhze+xbX+jMHDLJv7m0jnb8M0gbwr3Lr1n+d5/2WzF6/fosn+Uyn/5SDjF25sY+K76+CvoaIWHOXs77em/hr8mtXOzhxnrH4Nub5ELSX+tpX09+ALy3QeZmfM/jXUpRM+o/nbzsnfg4czT//Dvq2ZwowPe7fnbydPfw+6nHumwVw75jIF0Jkdedjfri38PdiWdNCdue69yBRluvY41HD+rryfg2naVn1M35EVWsQUP3MZDifwR2HrdaATwWv9zm6Tcg1UZK9EdO9aOsJpbyU2BZ0MrmiGkjffhfm8+2wyfXViFxNqSuNalFtLhi33frI00/Oh0hY7zABOAWPPxoFSHHLuI5geE98z577lLd6YXJues3cHBM0is/VrUjDZQ0obxVVGMax+0ta+9ikn8FXAeIKhHY03BE4YvfBYHPV5FK4f7D98T3gnn0idKuK9VKqQ0+1kyyqY6xKj2PwsqOE7crPl7j9s7QMLeCai2TMkLUYI0L/Tdv1q6sc7YLAiS/h6a5SLFn/oZwhGz4/qSDrA8nT92tzyBF9e3Pv9wU7FcP0ZXhnrJ0Zy5voSdCWYAlUBjp5+Wh2MllFxTiygM4I1esZKoQ1P0WbAqRJ9Q+vPV0H5E8VNZ+I3vD7mu0+1u/ExJBzugr1I5LsXkkOObE2xjze5Q/j+1Gwol+VBDeK1ZNhdW3N+eiye/1Kc6bWR63wv6qpn0NMaRBI5drRh2ZnO+CUAROCj5ZQo0IC+WaYBwUtRz3XIHMkcp1JhszO2Pd4eLqonqJseY+PAUbe+J+GkrZWM+PS/Fzzj2C7lEvlIiiWG/0Lco1TBOedvRqtHi+e4T5dnm1wByCRFrhltMe/7dvkEK+/Sgh5jQjcBFDrr2yGffi1fTpvTifxQwbRAkGn1jgzt9avzGwTMvD3QOKrvDk696VT9vhMnz4fd4zg4gl+KMTPVahPmXbwn5GPbznNles5Mr4tHu/EdnDKei7aGdqLx7IA2WZYkygoj9icQ/3Hd3++/sKdtrrmS2RcHJ74507dtjiltjnvMscnSEg9xbyr2SitJZ9lAOy+f0SRrFe/93kk7JVUaaep9jg0waJYlj8l3cHrqVW6c2Gw0bYH499WpMLgrK0BmMfJ1ykBQ2kCItMGDatPrIxN8YnEGwGJ5RPZtPB9//zcEqu5mlMcWXpQJp8qV/h6bssuTWVbig+D6aqo1qA5oCmhca4Ic6u+WPClWUb0qK5Ftk10HHlspAfKM771sAmveXE2je1Emd7cPNmmMYJ1PGGFh2uXuIz8e63DIa64qUnMNw7y3tfvn3D1I9B+MCBQyyal8SxqkLT7zryyM8R18tpeP5TYJNI81x2dXYHtsej1ZDy4Fg/spAYviC32hJtrBkPWvUPhX8zUv1EGabHs6NA+wKzZYl6Ctscm1snXhO0fRIWHhRSXuG/dx/xXNLLcf2pzE/8YQ/5wfqkud/RCBAAWXkUatkoPmywyhZo6v+7HOBsk/dZCYeO1fDssQhwLZfzzhugSn2vxghZ//2DMbj5DdISFT6Yh5CWGog+zr0guEjo0vrrICujmAV5zR6wGrIiot57scQ58/+zclwx77K64N8gAZ3h1d58dpqmRV148nt8ps0m5O8MrFja73fHIrSzlEvk9j3fOzm3NlIrmGRqJRSQBO4AjWTJdY56jCHyIcHL3rgNKeyU3Llzw+qFGbOMrEEYrApe083ji6FAUvFf7MrVx5q1tjbW6NYfjNq5nM5niU92eK2Q01OsavYDCCIccK/bSAnRmuZo9/319ANuDSqolTMsq97/EOr58kPBwY3dC6X6BMBvLT7nIPmjqOXMuEIcrrpmNLK0/IPeaWGb/lek5XT5Rjw+oqTwi6fhnSD5FzGz/Dp6kRY2orteOB2Z0sPJHv8qnCQwxCmZ9stxbk8L7ZNB4JQZuRP2pV8wQi/5sirptze7FY439TBYbBswzjN2m4+VP2/KlT/yjsf53CIOyAnzXoOsgfeagskaH0as6zKvTM+vE5zhC8N+ZlacNsfzET726ml9xor0UcPVWnB7T9IDGhzYryG2FTkVfZIr5JtOiizS4HCaaFbZ8IzNsU3P4h8IfAHwJ/CPwh8IfAHwJ/CPwh8IfAHwJ/CPwh8IfAHwJ/CPwh8IfAHwJ/CPy/ScA4nxz5pUlzG7hWRIU9euuvHy4xoTYgmM+FGDWb4e9aUbfBl6rAlzrf/Lg1ao4yGd/CfMCy3np35XZV/VvIxMDXI+z3m2UG3X//wrh4h0t5H794CU411AaiN/xC+K31k4EPzSdayhJdN/5K+PjsW95iJ8pV3w+tf637vyc4plo+dKWzDDI/vndbwvpXp//zZO4L2/jBJDGTxx47cvwYE7xqQ6GpnkCtSmo66Gglzd5MfIjyLCTAf2ZCv3IVnxhsHJKGbQsB/X1CAGXBB49BSui7sNV+5DGAwxr1/pHKEjtbAHatGY59hf357T/4QXqDXbjCUHbVQr3ZWke8XQ/EsT4Iq5DwrDsgqWY2yIN5hWtP9whB16/r29FFnydqOhB1oX9/KwRCODLMNqU0DMR/1kGuhrSknM5uc1f2IzImGpFIGkjgdWMS5Lh+PEMdb8j2/gv8mE/Cf9/RsQu1nULeI/G8MkzlrZEPVAd5hsxj96gLRJzvFqvxAqKD5Y277aN1/FoGHf76X1LgXECNp7UH6OotW1z/sqblg7eCbjTdj9LCODts+TFUQr+92Hpdt8Wfxwm8HeVw7+moXHtM6FJsKHKhkYwDG3o6qdn+l0l8YnMYL6iS8j2T8rJswLl5zb0ilngE2kBGHxJKmzlk/PLohEeeqoqvE8ME6hgmgHML/eL5JKkyFBmcBDs4d6f21FYFYJd5vNPBY+9HwNiJmuhsZMf3f0wZhZOWXj+ivM7psCr7ZZvnpRzA9ZfGMZw7+HmhsxUEIegsdZUb2GV/gYs1qSIdHnrc00BHNKYCHWHqqNbAYPM8Z7PX0++Smipduz49qR1jYwVQlaBsACqQHrarfqH94XWaPV7ka2X4upHGFpaF0NeGwQB67yfNmpVGXNXaiPJau2TfNxBo7QdgcH4iM4SCHQimL3vSW3C03ltJtd3Vy0VHZ1TyMfXC1YSQgZfhoJXF/CEnSB/J52ZFCnVyvsTToY6oT+3FTooLt+FdLBvO6OZX53f5ekX757XhTWFfvZ9+38rgDm768jJVhmDG4soJlOKIkYIdolV1pstb4v0gKBOo7sxXrQCSac14RpV08B4d33MXovNKRHzmkyrKGmp7AmSKhRnsB/YZpazkB4+AAMHfTYIXb+VMzmo8vLO/73aN1GQkQZr93OxMst4yxuSevIBeuuOsbIuNbQSk1MSfF8THGwex+/i4WgXX6WtIUr3NYFk66cFaHNE67MWk310p4oI/sI1UnW/Z/wyn1HB1dsYCZFmDBBbXWNOX0mS+e7FMcOfInowMW17T9KhJw5gPDO0uVaBqDf1oS/Gip8r05OuROTBqu0eMq1QlrkQ38yfBOXaPU+iKQUlI9S//Urfvm7OCiUShGi/AXmidZ1dEzrjIBwxncvu4n5V1V6fZIhFAES4JtSQNdEpasbLKiGgVDWahzw1LiArznezMfnBlNu6ZXBueosDyRE1WWuWB6h7MTKevjNvDCVlyvEeA98y9TpLxD9tEiBLmxtKnUVYlyfd3R4LckLvvubNuHxM4lUoWr4C7ugHurbjXSFeWrVCPUFr1xl+Ew49i8kOmlAQF/L+veYodLZH7h2NJkT9HHumL5pQ//Xhw2nh1Obh5TD2XFrAKYKNwrXqvUVrAOZUP8rWE+RTFuMsbfTOXvabFxESFnWvS3e/u8QmZgXVhDn18XPBOpli/2HFlhT8M3o8tqE/8mogtvfaQ1qWVnC33eTEt/2yXZFCMTzZW4oCK0aVpXJrSm1G8ZU2sZ0g2AKE6kLPlAQztsNgirK+94lVA24mZBIGSU/N9sE2qV+Yjk81gSvd1I6y2A15CAOOunKj7SYkFX9NBll5JSBBE6Fxs2klN9q6j7A0tCja7gOXieQemLeExCa0fmnDq8Wiu4WpYvedwk7NQZqxQzTflE77FZn1L3FfD4YGemR9jzhC8bjow/uFxvuA7TjoqluzuTHtW9bz8yLz6wmdkdR2yAPL1kRDALtwScrMJPcqawRtf0BP78QO0vvF+iQewIfDzTOndtzDYA1gXyU0OceQ2fdb+uFdQ76dPplcoa4qXnWm2hfKoE1WY/jL8cHU5Jkssk1Xk8i1q1oUxi0jRCD/QWtWuxXRgcGHWw2X+J0YgD8PHtt9+qMzuuaJzO9F1OwCMMdc+sLQy+ar/xwCgl3T2PEgRHtPkDUgAgzMcrK2S8X0rnSLaM9Ch6GR/vWf5pqww8AQ/UxCPfmnDSENI48QUBeC0KV/snFqwJZbGQ2Mrr+x3VFIlax1R0gBAbwPvawz1kHLJkZrOxJ65RIqAZ6f9tqBJUVL/nMRQ67xtrdcUbnQ5kKaOyCvR1T2H42exZAOors3kq9YEwM/vqx7BzM8Ax5+QD0qiVMOrJ9oOTpteCnBLLiFF+Ys41a01dSObTkjVyrNNDy54DnwuWyRqyAVqgV5ROrNTLre3rnxw7ryufhtrWOwqXhMU2xiQhzEpgcMUZKbdb86Uw71yLEHObJZTEE0CUMM4Qyt5bEglPWRiLaRDTxM88byM6wDa/I3othnxbeCJZz1r7zQ19ZaTT2ELSiXpqJhe2fAjb74+wqUNLP7oXBvRpHuZRYCT96u9US7WPvSoCm1S1S2PJ7btFe4NgsatFc8TzYsrutKVlkQ7LRXEGn1I6TXmzYtVp1xj6CkLJyp7c0JEuxxPmI9nm+aQ5djsdRFgz4wIIPx5BJrTweDSO1yaE+duSG2rF6B/cJDwwUmGL/TTV89y/Mf7ESnHVkhzzjya+bQfg8IFDZWWEsq0ipdwiWIFSQOGeVht1cwGNiZZsCAkUeg53fMG2IjQU+JudQuK6PkWcT/I1aWkpjHlNtlXeEGFpth7GuCGrnhIf5/vrPY0N3Da6zx8ouKOVMvKp6boaToC2FoiSp1fkdfsqKKtfLoVdIGgOrySQ/fMNSx7TnyERifRe6yZShHwhBCjlslpu3aSYO5xOsDNRmZRLnmIL6QcjWY71/VVaTR4b71G2KOCj7LBu0nW8ijLlcNxkydYBccEnM65+00jq6937BUebHolxSGv2R7zTGrMuKythgKUbOv+MaWcWVxxjWBOb3iHLykYfJ+CyadmVB25cq7K7ug33zxcmqBR0VftZNnWHwStUFOOM3zQzhp5DPsdZ2cT8SfPTa9Pa2eKRM+RkFeK1k6c82xbJYDNI1gBANut53PDpip0hz2OmPrAn/BHXhWPECxb0sgVEoaBPWZV73voj4u91AEMCgGWAuSrc6mYONXBksF4HLh9YU+2UrapU8aOjw0th/4ZPsLg0bZpZ3O2uNwTNDdCGBR6+plD/WrANdUZwnKA4b1DfFydCm6NXw1HkX36wU4hOo3IudSSTIkZYGJXaeSc9IAcOG3Nf/DHqcNjyMAdDZjTct43K9qTezyxJqRz6ViSbNFqxtRy+ZIAIv82YrQhsbBf87peN6WEEnSOwEfNswmMCyHNqXfA52PONGVyJ0G+mGYDJA7c4gxFbjUgHems+r6vosbWmQ+0hO54brV3yVm9fh9XozfmviQbLj5VZ7y0OQruoT997K3nUKVCXraQ2lhp7p0Al/jWPg9ulInezumyMnwSlg0QY3WK4byWyZgsJ89BL1VfD/N/JOUThMd8jKo09APruXvbfMzbSxyroEd1vG5qe2Q/Nd0JpFB8K65So6nQwr/iQO/rkfmS6W9fY9FOIxY1sY16BvPj0RGkhlLHlfMe/IEjHQfu7ybDJL+odgey2VyrR0ujTJbEToOoUTMVlyaGTz/tWtAhEZEotLSm+1zAuYnF62e0fGYlAEtcMRVN0RJD8HfBeblmwy8OkkvrVirrZJR/d/h1yz3DqMJb+LX2QA8PRSPMAC5Vw/kIBGBmti8MPrS2c/XCQ0mJ6y8vxHCK8Wlpkj8HPzHFzqQ7UPgU6hplrg4+2zV2A4qTAMRIQU+aOwr4KNsLQFfTzs3wP3ZlBcAHRtO4kqkGL/utIjWzH16kObgRvFLM/PccPX7wX3mUgXJq7Vgmcsil1LPjn5xn2h6DPVXsXzoEEfjY7LHpymjre38LbYIdQNR5Oa3Z6oeoGGDNcU4eNIuQZwdT9fYzgsptrKoaygQ2BQKFNEFmKyonkr6p56ZWB0Nno+CWEEr86LL70UWxE/3mJPJbT5ejBOnQTC5g49hFy5cYiIdUEk2/yHMogQmIBGBGLB3Z39G+gWjf1jv89KHTlsmB348G74avSB27FF+bpfnGEKGNrerNBu4sqMBaexZ4tpc3jTTdjDJlVUEv29XI53+Ceys/shy2aKpnpEBBEdF9i7ErWR7lZIKASmMjvHplvB1lolvDX6vrHd423aEtoZoNzCvG/3jgDY/YlbMvyxO6F0Cj3ao/DSvDaSNaeHgkffmg+5VEdYSgA4MH3izQ+wdLs4AvXRoXtOvP3v1A3+U7IcaMRIayOYB7b/LdNOohPjCDjhAOhPw4oKmpRBuXxipXk0eGJ4LnJzxK+O5cvf9aI0hgMgi8+Dmz/PCQUVfN2Cx1f3gB/flMq+b8UiJq3lO6qcaM9tz7XfBtqn3iCaIAXekEIzmkzxPLWGU5ge/gb6q4ZZ+QKrJC0gb9Tn1URXQtiHx4gfMVavoUhOisycrf9rgHBEU8Gu85oKOntusC6YX/ft4s5Y4sJedI90av0/SIloeGJf0GhDZxgbGyZJ2JQ8mWKBOHKKvkGu/Y0/oSnLWyOsljElp++fmJ8Al3vQhVOPylJxPsYyTsK0EoNGeR5pD/qEZn5K3RThs3G5ZH5AplFtZYbrGgDxeGcCZN4ORU3hSTAMMeilZDl7bIQsahqFfWbx/RznbHBydx6U9PKJBdXsLgGJlWrh0N0XRKSX8v3DcPv6e9ZOQyI+oqHZ5pci8/7rp4YLzBMlt9eiVrnj5HM6UoVZXKP5/Z8rZwT/mIR7O2ABRaqnmM4VhGrX4Cs0sv04aoEUlBQM+Gz9Khl6ITH3gqHvWt/v+6uv6gpLMgnuYv/HFUptGk0uWpN+P5u1LDvlipTGdGp5WeljrhiJcmIXc6ikIyZnanklMdZ2o/zivzLMg8I0whL5NORcVCTBFUPEgwUQFBRT3I+8N4f7x5f+zsvp3ZfTu7s/t5xs8Hd8tyDxrA4XO7+2kiHUcUolsmrinAGObiA4xFldNmTJt6sJ/yivuxPJGJVUbQimy4QcISHtQ1LkkKJefQOIoZOo/LxUxPcMY5mGTyZWu+FZBJ4YgeXZsigIB4tEiMAx3bmS8g2E5HWZ1gFgvCslTy/AmSD043grzYAkro1twtEAw5vQBJucF0oLNklxtY1neE7WYORS21lVyASf9SoEbkBMA/NaK67+nAw6KMOiAakPtnMzf4jT79Y+TNVtSE1qXx//45Mv5cM3uIRibqxFfga0q4KIXr2b817TUkSCOflGveYKgylFD4dkJih093SVM38Qh/sn3ek7OQ4HZE5HsxfxtkPr5G1pwKX2mwoU7t0QYpqjus72fVd7uZXmV0dg4tIoziMRvUGDe1VaP6QOBBsbE+lV4jK3PQtblxPnGFbw49nZ+RbZvifqslSlk2yMEwJppPraXSde6yhcDWzcTrPBm6CWq/ItFErwQ55nXMPdKm1ePzvU3a2bmXFWeU7+6Xu+pvoKNoKumU7CgVcWDfQoCx8lvzq7csV95ZrHzVQGMuvXGk87uzV8X1tODysloOAr7E5Ti2nS6IU1dUpkWYQ+3bGOlqHDWQmD6FaLjj4mHoaK2O1fbuQ56VBZHIAX1rr7rPFlusUg6QpTM504J7G9rmDOmTuGgIAcxXgEPyMiYUmdoYuDqGBPYE9sMs/O05+pgh4iy4W8NmEmt5iFAXueKb7uLYd2RcX8OC2ZKZGRTtyIzpKwtQIGcbFcqkVaQLDNZ7Kii4fM8oJE4BgcBohvbCKq/ex8cYgq4bPWEx9NzJWq23yr11tYSNWuHpOf2x8GmYvmAHU7/dIbaz8375tvASjq7y6ydYzrd7UZewz6TeNbC6ApsGRTTl+eBTfM9MAXBGlsUgJfzWaDsymF6n1n5EuCdm8RDS69ByNQIej+4Sm/Xu2Jjxb++L9LmtxrSh9iq/CJ/FhnkBXc80kgesZZuccYQIc1MseQAMZO80b7k76S/9MoD740hH2bD3d1teAyjREZYK9fDGR6tJM++5A3ApxWW4N6HEBpCoE2VaFxj+88RuIppif464gCZmazs8AL/hvcNhCeulomTFBj09ge3tOIf28iZW46+5xH2Zr9lulLqkD/FrQhX+pZ3l5oDDpTuS8rFP0jOqQJEW0JfF6yzCTXGCSHQ9699BGpg4hvrniu1oM5F0VSkE4TMBEmGavwvTij3xZoZ27afeGuU91G5JSQ//4RjKE5NcLND6+ooJzlgaWbS2IoL/sEvbGCUqOOTvEb5eTHtiXsgkF8ZCZlIcQn8fK/Nj3dTc6lyElyvvKRjyxZnRHJFDfsgJM7AX6QKd1bgNFyZJPzmLnasy6W2UocbKwDapRVAsi6xdlQSyFk3EWUePhbiMLP2Perx6dMwAiGyZaUv9WkDQzgn5rBt5OzMm2iROCjT/YmmFXoaJUohXOBsAqE1KNnVAfC1mOkN7QH6BKSy9oWOvRY7aXiwPPITC5MfVdpYdh6vrkc560yWHzDvD5S9A5xeK0hDro01fza5WgXWORLtw2cmC1u+nKuwOdj1PUuI5wcI+6jhE2ioVDuikDL3KToXcdnZWC9Vj4/eVn2qCb01JYNeiTRsaXA2IMo8ujaGa6gbtXTfS6g9m0E4j0nWs0FTkY4+Iz0mtrIBSI1LDYBOJzLkdjyw14mKYRjW62stUc71PHWy+DTHislvra2GsBcfaCtiPP3/Qz0jg2JqlhambCufgv8mwjoYfD6MeTib9B1BLAQIAABQAAgAIAPNWyUzWo37aRwMAAOEJAAAUAAAAAAAAAAEAAAAAAAAAAAB1bml2ZXJzYWwvcGxheWVyLnhtbFBLAQIAABQAAgAIAJFJcFD+54E6DQYAALEVAAAdAAAAAAAAAAEAAAAAAHkDAAB1bml2ZXJzYWwvY29tbW9uX21lc3NhZ2VzLmxuZ1BLAQIAABQAAgAIAJFJcFAVHmAbowAAAH8BAAAuAAAAAAAAAAEAAAAAAMEJAAB1bml2ZXJzYWwvcGxheWJhY2tfYW5kX25hdmlnYXRpb25fc2V0dGluZ3MueG1sUEsBAgAAFAACAAgAkUlwUE2AoJYCBgAASxwAACcAAAAAAAAAAQAAAAAAsAoAAHVuaXZlcnNhbC9mbGFzaF9wdWJsaXNoaW5nX3NldHRpbmdzLnhtbFBLAQIAABQAAgAIAJFJcFCpwuWWWwMAAKALAAAhAAAAAAAAAAEAAAAAAPcQAAB1bml2ZXJzYWwvZmxhc2hfc2tpbl9zZXR0aW5ncy54bWxQSwECAAAUAAIACACRSXBQ8IVln+oFAADcGwAAJgAAAAAAAAABAAAAAACRFAAAdW5pdmVyc2FsL2h0bWxfcHVibGlzaGluZ19zZXR0aW5ncy54bWxQSwECAAAUAAIACACRSXBQJNsyFrYBAABPBgAAHwAAAAAAAAABAAAAAAC/GgAAdW5pdmVyc2FsL2h0bWxfc2tpbl9zZXR0aW5ncy5qc1BLAQIAABQAAgAIALu4OU9tDw1takoAANaDAAAXAAAAAAAAAAAAAAAAALIcAAB1bml2ZXJzYWwvdW5pdmVyc2FsLnBuZ1BLBQYAAAAACAAIAHMCAABRZwAAAA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3B3BC51-B9F0-4FC1-9CA0-E2F56BAE34E8}&quot;/&gt;&lt;isInvalidForFieldText val=&quot;1&quot;/&gt;&lt;Image&gt;&lt;filename val=&quot;C:\Users\USER\AppData\Local\Temp\PR\data\asimages\{13B3BC51-B9F0-4FC1-9CA0-E2F56BAE34E8}_19_T.png&quot;/&gt;&lt;left val=&quot;37&quot;/&gt;&lt;top val=&quot;10&quot;/&gt;&lt;width val=&quot;620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7846E44-EF44-425B-81AC-74682FE96537}_19.png&quot;/&gt;&lt;left val=&quot;73&quot;/&gt;&lt;top val=&quot;495&quot;/&gt;&lt;width val=&quot;48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17256\Collaboration.swf"/>
  <p:tag name="MMPROD_UNIQUE_FOLDER" val="D:\BVDS 1+2\DSVH 1\BV Di san van hoa1_pptx\Assets\Collaboration17256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3]]&gt;&lt;/SlideID&gt;&lt;/ChangeData&gt;"/>
  <p:tag name="PPSNARRATIONPROPS" val="D:\Am thanh 1+2\BT y nghia.wav"/>
  <p:tag name="PPSNARRATION" val="10,781843067,D:\BVDS 1+2\DSVH 1\BV Di san van hoa1_pptx\Media.ppcx"/>
  <p:tag name="MMPROD_PASSDATA" val="&lt;object type=&quot;10050&quot; unique_id=&quot;10132&quot;&gt;&lt;property id=&quot;10020&quot; value=&quot;2&quot;/&gt;&lt;property id=&quot;10102&quot; value=&quot;1&quot;/&gt;&lt;property id=&quot;10191&quot; value=&quot;44&quot;/&gt;&lt;/object&gt;"/>
  <p:tag name="MMPROD_FAILDATA" val="&lt;object type=&quot;10051&quot; unique_id=&quot;10133&quot;&gt;&lt;property id=&quot;10020&quot; value=&quot;2&quot;/&gt;&lt;property id=&quot;10102&quot; value=&quot;1&quot;/&gt;&lt;property id=&quot;10191&quot; value=&quot;45&quot;/&gt;&lt;/object&gt;"/>
  <p:tag name="MMPROD_ID" val="10130"/>
  <p:tag name="MMPROD_TYPE" val="10008"/>
  <p:tag name="MMPROD_DATA" val="&lt;property id=&quot;10026&quot; value=&quot;10&quot;/&gt;&lt;property id=&quot;10027&quot; value=&quot;Interaction10130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5"/>
  <p:tag name="MMPROD_PARENTQUESTIONGROUPID" val="-1"/>
  <p:tag name="QUIZCLIPSSOURCE" val="781843067,D:\BVDS 1+2\DSVH 1\BV Di san van hoa1_pptx\Media.ppcx"/>
  <p:tag name="HTML_SHAPEINFO" val="&lt;SlideThumbPath val=&quot;Slide20.PNG&quot;/&gt;"/>
  <p:tag name="MMPROD_ANSWERCOUNT" val="6"/>
  <p:tag name="ISPRING_SLIDE_ID_2" val="{309BF726-8E92-47F3-ADA7-E34286D39F4C}"/>
  <p:tag name="GENSWF_ADVANCE_TIME" val="5"/>
  <p:tag name="TIMING" val="|0.001|0.5|0.5|0.5|0.5|0.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E learning TP\DSVH 2020\BV Di san van hoa1\quiz\quiz5.quiz"/>
  <p:tag name="ISPRING_QUIZ_RELATIVE_PATH" val="BV Di san van hoa1\quiz\quiz5.quiz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3]]&gt;&lt;/SlideID&gt;&lt;/ChangeData&gt;"/>
  <p:tag name="PPSNARRATIONPROPS" val="D:\Am thanh 1+2\BT y nghia.wav"/>
  <p:tag name="PPSNARRATION" val="10,781843067,D:\BVDS 1+2\DSVH 1\BV Di san van hoa1_pptx\Media.ppcx"/>
  <p:tag name="MMPROD_PASSDATA" val="&lt;object type=&quot;10050&quot; unique_id=&quot;10132&quot;&gt;&lt;property id=&quot;10020&quot; value=&quot;2&quot;/&gt;&lt;property id=&quot;10102&quot; value=&quot;1&quot;/&gt;&lt;property id=&quot;10191&quot; value=&quot;44&quot;/&gt;&lt;/object&gt;"/>
  <p:tag name="MMPROD_FAILDATA" val="&lt;object type=&quot;10051&quot; unique_id=&quot;10133&quot;&gt;&lt;property id=&quot;10020&quot; value=&quot;2&quot;/&gt;&lt;property id=&quot;10102&quot; value=&quot;1&quot;/&gt;&lt;property id=&quot;10191&quot; value=&quot;45&quot;/&gt;&lt;/object&gt;"/>
  <p:tag name="MMPROD_ID" val="10130"/>
  <p:tag name="MMPROD_TYPE" val="10008"/>
  <p:tag name="MMPROD_DATA" val="&lt;property id=&quot;10026&quot; value=&quot;10&quot;/&gt;&lt;property id=&quot;10027&quot; value=&quot;Interaction10130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5"/>
  <p:tag name="MMPROD_PARENTQUESTIONGROUPID" val="-1"/>
  <p:tag name="QUIZCLIPSSOURCE" val="781843067,D:\BVDS 1+2\DSVH 1\BV Di san van hoa1_pptx\Media.ppcx"/>
  <p:tag name="HTML_SHAPEINFO" val="&lt;SlideThumbPath val=&quot;Slide20.PNG&quot;/&gt;"/>
  <p:tag name="MMPROD_ANSWERCOUNT" val="6"/>
  <p:tag name="ISPRING_SLIDE_ID_2" val="{309BF726-8E92-47F3-ADA7-E34286D39F4C}"/>
  <p:tag name="GENSWF_ADVANCE_TIME" val="5"/>
  <p:tag name="TIMING" val="|0.001|0.5|0.5|0.5|0.5|0.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E learning TP\DSVH 2020\BV Di san van hoa1\quiz\quiz5.quiz"/>
  <p:tag name="ISPRING_QUIZ_RELATIVE_PATH" val="BV Di san van hoa1\quiz\quiz5.quiz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5&quot;/&gt;&lt;lineCharCount val=&quot;31&quot;/&gt;&lt;lineCharCount val=&quot;39&quot;/&gt;&lt;lineCharCount val=&quot;35&quot;/&gt;&lt;lineCharCount val=&quot;35&quot;/&gt;&lt;lineCharCount val=&quot;36&quot;/&gt;&lt;lineCharCount val=&quot;37&quot;/&gt;&lt;lineCharCount val=&quot;28&quot;/&gt;&lt;lineCharCount val=&quot;27&quot;/&gt;&lt;lineCharCount val=&quot;38&quot;/&gt;&lt;lineCharCount val=&quot;37&quot;/&gt;&lt;lineCharCount val=&quot;40&quot;/&gt;&lt;lineCharCount val=&quot;18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E1FFAD83-B5B6-4DB9-A38A-5883966F0C33}_9.png&quot;/&gt;&lt;left val=&quot;367&quot;/&gt;&lt;top val=&quot;114&quot;/&gt;&lt;width val=&quot;334&quot;/&gt;&lt;height val=&quot;298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9&quot;/&gt;&lt;lineCharCount val=&quot;70&quot;/&gt;&lt;lineCharCount val=&quot;5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47D400E5-A077-4FE5-97EF-19875A00B7EA}_9.png&quot;/&gt;&lt;left val=&quot;70&quot;/&gt;&lt;top val=&quot;447&quot;/&gt;&lt;width val=&quot;603&quot;/&gt;&lt;height val=&quot;82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F10C354B-6C82-4EA2-88ED-8516EF648AAE}_9.png&quot;/&gt;&lt;left val=&quot;19&quot;/&gt;&lt;top val=&quot;406&quot;/&gt;&lt;width val=&quot;335&quot;/&gt;&lt;height val=&quot;3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7387BF6F-EAD6-4ED5-ABC0-D40DCCD9C6E0}_9.png&quot;/&gt;&lt;left val=&quot;230&quot;/&gt;&lt;top val=&quot;35&quot;/&gt;&lt;width val=&quot;246&quot;/&gt;&lt;height val=&quot;43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huong dan ve nha.wav"/>
  <p:tag name="PPSNARRATION" val="14,781843067,D:\BVDS 1+2\DSVH 1\BV Di san van hoa1_pptx\Media.ppcx"/>
  <p:tag name="HTML_SHAPEINFO" val="&lt;SlideThumbPath val=&quot;Slide23.PNG&quot;/&gt;"/>
  <p:tag name="ISPRING_SLIDE_ID_2" val="{CE28691B-E556-4FDF-95C2-19A15A5CB6ED}"/>
  <p:tag name="GENSWF_ADVANCE_TIME" val="49.84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E90081-BD6E-4B01-B3E4-4DDEE30893B1}&quot;/&gt;&lt;isInvalidForFieldText val=&quot;1&quot;/&gt;&lt;Image&gt;&lt;filename val=&quot;C:\Users\USER\AppData\Local\Temp\PR\data\asimages\{CCE90081-BD6E-4B01-B3E4-4DDEE30893B1}_23_S.png&quot;/&gt;&lt;left val=&quot;-4&quot;/&gt;&lt;top val=&quot;-1&quot;/&gt;&lt;width val=&quot;729&quot;/&gt;&lt;height val=&quot;99&quot;/&gt;&lt;hasText val=&quot;0&quot;/&gt;&lt;/Image&gt;&lt;Image&gt;&lt;filename val=&quot;C:\Users\USER\AppData\Local\Temp\PR\data\asimages\{CCE90081-BD6E-4B01-B3E4-4DDEE30893B1}_23_T.png&quot;/&gt;&lt;left val=&quot;0&quot;/&gt;&lt;top val=&quot;0&quot;/&gt;&lt;width val=&quot;721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30F76B-7401-41D5-9EE3-DB6372BBD94C}&quot;/&gt;&lt;isInvalidForFieldText val=&quot;0&quot;/&gt;&lt;Image&gt;&lt;filename val=&quot;C:\Users\USER\AppData\Local\Temp\PR\data\asimages\{A430F76B-7401-41D5-9EE3-DB6372BBD94C}_23.png&quot;/&gt;&lt;left val=&quot;51&quot;/&gt;&lt;top val=&quot;109&quot;/&gt;&lt;width val=&quot;266&quot;/&gt;&lt;height val=&quot;770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DFCB-9724-48B8-8F51-E232831EA54E}&quot;/&gt;&lt;isInvalidForFieldText val=&quot;0&quot;/&gt;&lt;Image&gt;&lt;filename val=&quot;C:\Users\USER\AppData\Local\Temp\PR\data\asimages\{D6ABDFCB-9724-48B8-8F51-E232831EA54E}_23.png&quot;/&gt;&lt;left val=&quot;389&quot;/&gt;&lt;top val=&quot;143&quot;/&gt;&lt;width val=&quot;264&quot;/&gt;&lt;height val=&quot;347&quot;/&gt;&lt;hasText val=&quot;1&quot;/&gt;&lt;/Image&gt;&lt;/ThreeDShapeInfo&gt;"/>
  <p:tag name="PRESENTER_SHAPETEXTINFO" val="&lt;ShapeTextInfo&gt;&lt;TableIndex row=&quot;-1&quot; col=&quot;-1&quot;&gt;&lt;linesCount val=&quot;13&quot;/&gt;&lt;lineCharCount val=&quot;1&quot;/&gt;&lt;lineCharCount val=&quot;25&quot;/&gt;&lt;lineCharCount val=&quot;27&quot;/&gt;&lt;lineCharCount val=&quot;13&quot;/&gt;&lt;lineCharCount val=&quot;1&quot;/&gt;&lt;lineCharCount val=&quot;25&quot;/&gt;&lt;lineCharCount val=&quot;25&quot;/&gt;&lt;lineCharCount val=&quot;5&quot;/&gt;&lt;lineCharCount val=&quot;1&quot;/&gt;&lt;lineCharCount val=&quot;24&quot;/&gt;&lt;lineCharCount val=&quot;24&quot;/&gt;&lt;lineCharCount val=&quot;1&quot;/&gt;&lt;lineCharCount val=&quot;1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91298\Collaboration.swf"/>
  <p:tag name="MMPROD_UNIQUE_FOLDER" val="D:\BVDS 1+2\DSVH 1\BV Di san van hoa1_pptx\Assets\Collaboration91298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DFCB-9724-48B8-8F51-E232831EA54E}&quot;/&gt;&lt;isInvalidForFieldText val=&quot;0&quot;/&gt;&lt;Image&gt;&lt;filename val=&quot;C:\Users\USER\AppData\Local\Temp\PR\data\asimages\{D6ABDFCB-9724-48B8-8F51-E232831EA54E}_23.png&quot;/&gt;&lt;left val=&quot;389&quot;/&gt;&lt;top val=&quot;143&quot;/&gt;&lt;width val=&quot;264&quot;/&gt;&lt;height val=&quot;347&quot;/&gt;&lt;hasText val=&quot;1&quot;/&gt;&lt;/Image&gt;&lt;/ThreeDShapeInfo&gt;"/>
  <p:tag name="PRESENTER_SHAPETEXTINFO" val="&lt;ShapeTextInfo&gt;&lt;TableIndex row=&quot;-1&quot; col=&quot;-1&quot;&gt;&lt;linesCount val=&quot;13&quot;/&gt;&lt;lineCharCount val=&quot;1&quot;/&gt;&lt;lineCharCount val=&quot;25&quot;/&gt;&lt;lineCharCount val=&quot;27&quot;/&gt;&lt;lineCharCount val=&quot;13&quot;/&gt;&lt;lineCharCount val=&quot;1&quot;/&gt;&lt;lineCharCount val=&quot;25&quot;/&gt;&lt;lineCharCount val=&quot;25&quot;/&gt;&lt;lineCharCount val=&quot;5&quot;/&gt;&lt;lineCharCount val=&quot;1&quot;/&gt;&lt;lineCharCount val=&quot;24&quot;/&gt;&lt;lineCharCount val=&quot;24&quot;/&gt;&lt;lineCharCount val=&quot;1&quot;/&gt;&lt;lineCharCount val=&quot;1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9446FB-D16D-4E46-8DFD-9B57879B75DB}&quot;/&gt;&lt;isInvalidForFieldText val=&quot;0&quot;/&gt;&lt;Image&gt;&lt;filename val=&quot;C:\Users\USER\Documents\My Adobe Presentations\BVDSVH 2\data\asimages\{429446FB-D16D-4E46-8DFD-9B57879B75DB}_7.png&quot;/&gt;&lt;left val=&quot;357&quot;/&gt;&lt;top val=&quot;37&quot;/&gt;&lt;width val=&quot;329&quot;/&gt;&lt;height val=&quot;24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0DA244D-6099-4C87-80E5-FD180A96D20D}&quot;/&gt;&lt;isInvalidForFieldText val=&quot;0&quot;/&gt;&lt;Image&gt;&lt;filename val=&quot;C:\Users\USER\Documents\My Adobe Presentations\BVDSVH 2\data\asimages\{20DA244D-6099-4C87-80E5-FD180A96D20D}_7.png&quot;/&gt;&lt;left val=&quot;15&quot;/&gt;&lt;top val=&quot;274&quot;/&gt;&lt;width val=&quot;329&quot;/&gt;&lt;height val=&quot;236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454C4B-01C1-40CD-B3EF-67E8D209DB56}&quot;/&gt;&lt;isInvalidForFieldText val=&quot;0&quot;/&gt;&lt;Image&gt;&lt;filename val=&quot;C:\Users\USER\Documents\My Adobe Presentations\BVDSVH 2\data\asimages\{59454C4B-01C1-40CD-B3EF-67E8D209DB56}_7.png&quot;/&gt;&lt;left val=&quot;15&quot;/&gt;&lt;top val=&quot;37&quot;/&gt;&lt;width val=&quot;329&quot;/&gt;&lt;height val=&quot;245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44A391A-AB76-467F-B3B7-02BFA35A9AA6}&quot;/&gt;&lt;isInvalidForFieldText val=&quot;0&quot;/&gt;&lt;Image&gt;&lt;filename val=&quot;C:\Users\USER\Documents\My Adobe Presentations\BVDSVH 2\data\asimages\{B44A391A-AB76-467F-B3B7-02BFA35A9AA6}_7.png&quot;/&gt;&lt;left val=&quot;358&quot;/&gt;&lt;top val=&quot;274&quot;/&gt;&lt;width val=&quot;327&quot;/&gt;&lt;height val=&quot;236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76B7962-51B1-4CFA-9B4D-5BB92510F239}_7.png&quot;/&gt;&lt;left val=&quot;29&quot;/&gt;&lt;top val=&quot;248&quot;/&gt;&lt;width val=&quot;306&quot;/&gt;&lt;height val=&quot;3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4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CDA62D3-8136-4C0C-9CD8-CB6524FCA9AC}_7.png&quot;/&gt;&lt;left val=&quot;371&quot;/&gt;&lt;top val=&quot;248&quot;/&gt;&lt;width val=&quot;306&quot;/&gt;&lt;height val=&quot;30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01C1371B-2CB5-4A61-8F39-53E9B7F8A4EE}_7.png&quot;/&gt;&lt;left val=&quot;23&quot;/&gt;&lt;top val=&quot;478&quot;/&gt;&lt;width val=&quot;306&quot;/&gt;&lt;height val=&quot;30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80E3E7A-A14F-452D-9826-F9088613767C}_7.png&quot;/&gt;&lt;left val=&quot;369&quot;/&gt;&lt;top val=&quot;473&quot;/&gt;&lt;width val=&quot;306&quot;/&gt;&lt;height val=&quot;30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4&quot;/&gt;&lt;/TableIndex&gt;&lt;/ShapeTextInfo&gt;"/>
  <p:tag name="PRESENTER_SHAPEINFO" val="&lt;ThreeDShapeInfo&gt;&lt;uuid val=&quot;{1C7AF87D-C6B1-459F-97A4-77A88F05705C}&quot;/&gt;&lt;isInvalidForFieldText val=&quot;0&quot;/&gt;&lt;Image&gt;&lt;filename val=&quot;C:\Users\USER\Documents\My Adobe Presentations\BVDSVH 2\data\asimages\{1C7AF87D-C6B1-459F-97A4-77A88F05705C}_7.png&quot;/&gt;&lt;left val=&quot;61&quot;/&gt;&lt;top val=&quot;2&quot;/&gt;&lt;width val=&quot;582&quot;/&gt;&lt;height val=&quot;42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ADACA2-DAEB-4081-B796-824314132A77}&quot;/&gt;&lt;isInvalidForFieldText val=&quot;0&quot;/&gt;&lt;Image&gt;&lt;filename val=&quot;C:\Users\USER\Documents\My Adobe Presentations\BVDSVH 2\data\asimages\{9EADACA2-DAEB-4081-B796-824314132A77}_16.png&quot;/&gt;&lt;left val=&quot;48&quot;/&gt;&lt;top val=&quot;121&quot;/&gt;&lt;width val=&quot;207&quot;/&gt;&lt;height val=&quot;138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C30883-6582-4AC2-AE02-870697F58452}&quot;/&gt;&lt;isInvalidForFieldText val=&quot;0&quot;/&gt;&lt;Image&gt;&lt;filename val=&quot;C:\Users\USER\Documents\My Adobe Presentations\BVDSVH 2\data\asimages\{9FC30883-6582-4AC2-AE02-870697F58452}_16.png&quot;/&gt;&lt;left val=&quot;44&quot;/&gt;&lt;top val=&quot;269&quot;/&gt;&lt;width val=&quot;205&quot;/&gt;&lt;height val=&quot;13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7FBE51-0A3C-4531-86CC-D96F0E953E85}&quot;/&gt;&lt;isInvalidForFieldText val=&quot;0&quot;/&gt;&lt;Image&gt;&lt;filename val=&quot;C:\Users\USER\Documents\My Adobe Presentations\BVDSVH 2\data\asimages\{0D7FBE51-0A3C-4531-86CC-D96F0E953E85}_5.png&quot;/&gt;&lt;left val=&quot;1&quot;/&gt;&lt;top val=&quot;131&quot;/&gt;&lt;width val=&quot;175&quot;/&gt;&lt;height val=&quot;126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099E6E-BBAB-4B74-910D-AE5174B34A86}&quot;/&gt;&lt;isInvalidForFieldText val=&quot;0&quot;/&gt;&lt;Image&gt;&lt;filename val=&quot;C:\Users\USER\Documents\My Adobe Presentations\BVDSVH 2\data\asimages\{5D099E6E-BBAB-4B74-910D-AE5174B34A86}_5.png&quot;/&gt;&lt;left val=&quot;4&quot;/&gt;&lt;top val=&quot;263&quot;/&gt;&lt;width val=&quot;164&quot;/&gt;&lt;height val=&quot;129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43D7019-C9B0-41F0-82C2-5AEA1178AB44}&quot;/&gt;&lt;isInvalidForFieldText val=&quot;0&quot;/&gt;&lt;Image&gt;&lt;filename val=&quot;C:\Users\USER\Documents\My Adobe Presentations\BVDSVH 2\data\asimages\{943D7019-C9B0-41F0-82C2-5AEA1178AB44}_18.png&quot;/&gt;&lt;left val=&quot;24&quot;/&gt;&lt;top val=&quot;277&quot;/&gt;&lt;width val=&quot;193&quot;/&gt;&lt;height val=&quot;152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3BEACA-C16F-4149-83E2-EC0BE3E9D464}&quot;/&gt;&lt;isInvalidForFieldText val=&quot;0&quot;/&gt;&lt;Image&gt;&lt;filename val=&quot;C:\Users\USER\Documents\My Adobe Presentations\BVDSVH 2\data\asimages\{403BEACA-C16F-4149-83E2-EC0BE3E9D464}_18.png&quot;/&gt;&lt;left val=&quot;24&quot;/&gt;&lt;top val=&quot;130&quot;/&gt;&lt;width val=&quot;193&quot;/&gt;&lt;height val=&quot;14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ADACA2-DAEB-4081-B796-824314132A77}&quot;/&gt;&lt;isInvalidForFieldText val=&quot;0&quot;/&gt;&lt;Image&gt;&lt;filename val=&quot;C:\Users\USER\Documents\My Adobe Presentations\BVDSVH 2\data\asimages\{9EADACA2-DAEB-4081-B796-824314132A77}_16.png&quot;/&gt;&lt;left val=&quot;48&quot;/&gt;&lt;top val=&quot;121&quot;/&gt;&lt;width val=&quot;207&quot;/&gt;&lt;height val=&quot;138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C30883-6582-4AC2-AE02-870697F58452}&quot;/&gt;&lt;isInvalidForFieldText val=&quot;0&quot;/&gt;&lt;Image&gt;&lt;filename val=&quot;C:\Users\USER\Documents\My Adobe Presentations\BVDSVH 2\data\asimages\{9FC30883-6582-4AC2-AE02-870697F58452}_16.png&quot;/&gt;&lt;left val=&quot;44&quot;/&gt;&lt;top val=&quot;269&quot;/&gt;&lt;width val=&quot;205&quot;/&gt;&lt;height val=&quot;138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7FBE51-0A3C-4531-86CC-D96F0E953E85}&quot;/&gt;&lt;isInvalidForFieldText val=&quot;0&quot;/&gt;&lt;Image&gt;&lt;filename val=&quot;C:\Users\USER\Documents\My Adobe Presentations\BVDSVH 2\data\asimages\{0D7FBE51-0A3C-4531-86CC-D96F0E953E85}_5.png&quot;/&gt;&lt;left val=&quot;1&quot;/&gt;&lt;top val=&quot;131&quot;/&gt;&lt;width val=&quot;175&quot;/&gt;&lt;height val=&quot;126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099E6E-BBAB-4B74-910D-AE5174B34A86}&quot;/&gt;&lt;isInvalidForFieldText val=&quot;0&quot;/&gt;&lt;Image&gt;&lt;filename val=&quot;C:\Users\USER\Documents\My Adobe Presentations\BVDSVH 2\data\asimages\{5D099E6E-BBAB-4B74-910D-AE5174B34A86}_5.png&quot;/&gt;&lt;left val=&quot;4&quot;/&gt;&lt;top val=&quot;263&quot;/&gt;&lt;width val=&quot;164&quot;/&gt;&lt;height val=&quot;129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43D7019-C9B0-41F0-82C2-5AEA1178AB44}&quot;/&gt;&lt;isInvalidForFieldText val=&quot;0&quot;/&gt;&lt;Image&gt;&lt;filename val=&quot;C:\Users\USER\Documents\My Adobe Presentations\BVDSVH 2\data\asimages\{943D7019-C9B0-41F0-82C2-5AEA1178AB44}_18.png&quot;/&gt;&lt;left val=&quot;24&quot;/&gt;&lt;top val=&quot;277&quot;/&gt;&lt;width val=&quot;193&quot;/&gt;&lt;height val=&quot;152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3BEACA-C16F-4149-83E2-EC0BE3E9D464}&quot;/&gt;&lt;isInvalidForFieldText val=&quot;0&quot;/&gt;&lt;Image&gt;&lt;filename val=&quot;C:\Users\USER\Documents\My Adobe Presentations\BVDSVH 2\data\asimages\{403BEACA-C16F-4149-83E2-EC0BE3E9D464}_18.png&quot;/&gt;&lt;left val=&quot;24&quot;/&gt;&lt;top val=&quot;130&quot;/&gt;&lt;width val=&quot;193&quot;/&gt;&lt;height val=&quot;145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40]]&gt;&lt;/Left&gt;&lt;Top&gt;&lt;![CDATA[140]]&gt;&lt;/Top&gt;&lt;/ChangeData&gt;"/>
  <p:tag name="MMPROD_ID" val="10121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22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USER\Documents\My Adobe Presentations\BVDSVH 2\data\asimages\{15BE3BFE-BDAD-49B7-AD8E-20A6F5CB76B3}_18.png&quot;/&gt;&lt;left val=&quot;254&quot;/&gt;&lt;top val=&quot;134&quot;/&gt;&lt;width val=&quot;45&quot;/&gt;&lt;height val=&quot;39&quot;/&gt;&lt;hasText val=&quot;1&quot;/&gt;&lt;/Image&gt;&lt;Image&gt;&lt;filename val=&quot;C:\Users\USER\Documents\My Adobe Presentations\BVDSVH 2\data\asimages\{88F073AF-23AD-4A91-84F8-81BC59FB2233}_18.png&quot;/&gt;&lt;left val=&quot;282&quot;/&gt;&lt;top val=&quot;134&quot;/&gt;&lt;width val=&quot;381&quot;/&gt;&lt;height val=&quot;39&quot;/&gt;&lt;hasText val=&quot;1&quot;/&gt;&lt;/Image&gt;&lt;Image&gt;&lt;filename val=&quot;C:\Users\USER\Documents\My Adobe Presentations\BVDSVH 2\data\asimages\{EBEB21A2-A9A1-4548-9AB7-7BB2C2C2BB43}_18.png&quot;/&gt;&lt;left val=&quot;239&quot;/&gt;&lt;top val=&quot;142&quot;/&gt;&lt;width val=&quot;17&quot;/&gt;&lt;height val=&quot;17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40]]&gt;&lt;/Left&gt;&lt;Top&gt;&lt;![CDATA[175.2]]&gt;&lt;/Top&gt;&lt;/ChangeData&gt;"/>
  <p:tag name="MMPROD_ID" val="10123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24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USER\Documents\My Adobe Presentations\BVDSVH 2\data\asimages\{390D0F39-233C-4AE6-8195-8A0D133A0BF4}_18.png&quot;/&gt;&lt;left val=&quot;254&quot;/&gt;&lt;top val=&quot;169&quot;/&gt;&lt;width val=&quot;45&quot;/&gt;&lt;height val=&quot;39&quot;/&gt;&lt;hasText val=&quot;1&quot;/&gt;&lt;/Image&gt;&lt;Image&gt;&lt;filename val=&quot;C:\Users\USER\Documents\My Adobe Presentations\BVDSVH 2\data\asimages\{7F0926B7-03B4-4882-8DA5-4983B9A5F3FC}_18.png&quot;/&gt;&lt;left val=&quot;282&quot;/&gt;&lt;top val=&quot;169&quot;/&gt;&lt;width val=&quot;381&quot;/&gt;&lt;height val=&quot;39&quot;/&gt;&lt;hasText val=&quot;1&quot;/&gt;&lt;/Image&gt;&lt;Image&gt;&lt;filename val=&quot;C:\Users\USER\Documents\My Adobe Presentations\BVDSVH 2\data\asimages\{A57F3A35-568A-4AE5-A9AE-A61D7B0F5885}_18.png&quot;/&gt;&lt;left val=&quot;239&quot;/&gt;&lt;top val=&quot;177&quot;/&gt;&lt;width val=&quot;17&quot;/&gt;&lt;height val=&quot;17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40]]&gt;&lt;/Left&gt;&lt;Top&gt;&lt;![CDATA[210.4]]&gt;&lt;/Top&gt;&lt;/ChangeData&gt;"/>
  <p:tag name="MMPROD_ID" val="10125"/>
  <p:tag name="MMPROD_TYPE" val="10018"/>
  <p:tag name="MMPROD_DATA" val="&lt;property id=&quot;10074&quot; value=&quot;1&quot;/&gt;&lt;property id=&quot;10193&quot; value=&quot;C&quot;/&gt;&lt;property id=&quot;10199&quot; value=&quot;0&quot;/&gt;&lt;object type=&quot;10049&quot; unique_id=&quot;10126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USER\Documents\My Adobe Presentations\BVDSVH 2\data\asimages\{BFFCE84A-3FB8-4D1D-B653-1B581C210AB1}_18.png&quot;/&gt;&lt;left val=&quot;254&quot;/&gt;&lt;top val=&quot;204&quot;/&gt;&lt;width val=&quot;46&quot;/&gt;&lt;height val=&quot;39&quot;/&gt;&lt;hasText val=&quot;1&quot;/&gt;&lt;/Image&gt;&lt;Image&gt;&lt;filename val=&quot;C:\Users\USER\Documents\My Adobe Presentations\BVDSVH 2\data\asimages\{B44CC4FE-4759-4A95-AA62-C6CA1A3208E3}_18.png&quot;/&gt;&lt;left val=&quot;283&quot;/&gt;&lt;top val=&quot;204&quot;/&gt;&lt;width val=&quot;381&quot;/&gt;&lt;height val=&quot;60&quot;/&gt;&lt;hasText val=&quot;1&quot;/&gt;&lt;/Image&gt;&lt;Image&gt;&lt;filename val=&quot;C:\Users\USER\Documents\My Adobe Presentations\BVDSVH 2\data\asimages\{5DABA0CC-EC70-443B-8504-252BF9B78CB0}_18.png&quot;/&gt;&lt;left val=&quot;239&quot;/&gt;&lt;top val=&quot;212&quot;/&gt;&lt;width val=&quot;17&quot;/&gt;&lt;height val=&quot;17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18]]&gt;&lt;/FontSize&gt;&lt;Left&gt;&lt;![CDATA[109]]&gt;&lt;/Left&gt;&lt;Top&gt;&lt;![CDATA[244.8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18]]&gt;&lt;/FontSize&gt;&lt;Left&gt;&lt;![CDATA[109]]&gt;&lt;/Left&gt;&lt;Top&gt;&lt;![CDATA[188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Phê phán,  tố cáo những hành vi phá hoại di sản.]]&gt;&lt;/Text&gt;&lt;FontSize&gt;&lt;![CDATA[18]]&gt;&lt;/FontSize&gt;&lt;Left&gt;&lt;![CDATA[138]]&gt;&lt;/Left&gt;&lt;Top&gt;&lt;![CDATA[188]]&gt;&lt;/Top&gt;&lt;/ChangeData&gt;"/>
  <p:tag name="MMPROD_ABSOLUTEPOSITIONID" val="1023"/>
  <p:tag name="PRESENTER_SHAPETEXTINFO" val="&lt;ShapeTextInfo&gt;&lt;TableIndex row=&quot;-1&quot; col=&quot;-1&quot;&gt;&lt;linesCount val=&quot;2&quot;/&gt;&lt;lineCharCount val=&quot;44&quot;/&gt;&lt;lineCharCount val=&quot;4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18]]&gt;&lt;/FontSize&gt;&lt;Left&gt;&lt;![CDATA[109]]&gt;&lt;/Left&gt;&lt;Top&gt;&lt;![CDATA[152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hắc nhở mọi người giữ gìn, bảo vệ di sản.]]&gt;&lt;/Text&gt;&lt;FontSize&gt;&lt;![CDATA[18]]&gt;&lt;/FontSize&gt;&lt;Left&gt;&lt;![CDATA[137]]&gt;&lt;/Left&gt;&lt;Top&gt;&lt;![CDATA[152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18]]&gt;&lt;/FontSize&gt;&lt;Left&gt;&lt;![CDATA[109]]&gt;&lt;/Left&gt;&lt;Top&gt;&lt;![CDATA[117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i phạm luật bảo vệ di sản.]]&gt;&lt;/Text&gt;&lt;FontSize&gt;&lt;![CDATA[18]]&gt;&lt;/FontSize&gt;&lt;Left&gt;&lt;![CDATA[137]]&gt;&lt;/Left&gt;&lt;Top&gt;&lt;![CDATA[117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1581DE6-1EEE-4C69-A94B-6EA4D2D90919}_21.png&quot;/&gt;&lt;left val=&quot;133&quot;/&gt;&lt;top val=&quot;496&quot;/&gt;&lt;width val=&quot;499&quot;/&gt;&lt;height val=&quot;39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1&quot;/&gt;&lt;lineCharCount val=&quot;1&quot;/&gt;&lt;lineCharCount val=&quot;38&quot;/&gt;&lt;lineCharCount val=&quot;47&quot;/&gt;&lt;lineCharCount val=&quot;53&quot;/&gt;&lt;lineCharCount val=&quot;42&quot;/&gt;&lt;lineCharCount val=&quot;49&quot;/&gt;&lt;lineCharCount val=&quot;29&quot;/&gt;&lt;lineCharCount val=&quot;50&quot;/&gt;&lt;lineCharCount val=&quot;15&quot;/&gt;&lt;lineCharCount val=&quot;32&quot;/&gt;&lt;lineCharCount val=&quot;46&quot;/&gt;&lt;lineCharCount val=&quot;5&quot;/&gt;&lt;lineCharCount val=&quot;1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5512A50-CCE7-4E80-83B7-78BE2576A156}_21.png&quot;/&gt;&lt;left val=&quot;241&quot;/&gt;&lt;top val=&quot;163&quot;/&gt;&lt;width val=&quot;458&quot;/&gt;&lt;height val=&quot;313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5F59D8-EDBA-4461-95FE-55968815174F}&quot;/&gt;&lt;isInvalidForFieldText val=&quot;0&quot;/&gt;&lt;Image&gt;&lt;filename val=&quot;C:\Users\USER\Documents\My Adobe Presentations\BVDSVH 2\data\asimages\{905F59D8-EDBA-4461-95FE-55968815174F}_21.png&quot;/&gt;&lt;left val=&quot;16&quot;/&gt;&lt;top val=&quot;2&quot;/&gt;&lt;width val=&quot;705&quot;/&gt;&lt;height val=&quot;326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4FA7CC-641D-4BA8-BC22-0D37F6AE31D4}&quot;/&gt;&lt;isInvalidForFieldText val=&quot;0&quot;/&gt;&lt;Image&gt;&lt;filename val=&quot;C:\Users\USER\Documents\My Adobe Presentations\BVDSVH 2\data\asimages\{E34FA7CC-641D-4BA8-BC22-0D37F6AE31D4}_21.png&quot;/&gt;&lt;left val=&quot;25&quot;/&gt;&lt;top val=&quot;188&quot;/&gt;&lt;width val=&quot;215&quot;/&gt;&lt;height val=&quot;132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781843067,D:\BVDS 1+2\DSVH 1\BV Di san van hoa1_pptx\Media.ppcx"/>
  <p:tag name="HTML_SHAPEINFO" val="&lt;SlideThumbPath val=&quot;Slide17.PNG&quot;/&gt;"/>
  <p:tag name="ISPRING_SLIDE_ID_2" val="{9AFF73CF-F300-44C6-90C6-D7CC0D03E260}"/>
  <p:tag name="GENSWF_ADVANCE_TIME" val="5"/>
  <p:tag name="ISPRING_CUSTOM_TIMING_USED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6D1F73A-2E74-4DD4-BFE0-7B385EB04B74}&quot;/&gt;&lt;isInvalidForFieldText val=&quot;1&quot;/&gt;&lt;Image&gt;&lt;filename val=&quot;C:\Users\USER\AppData\Local\Temp\PR\data\asimages\{F6D1F73A-2E74-4DD4-BFE0-7B385EB04B74}_17_T.png&quot;/&gt;&lt;left val=&quot;127&quot;/&gt;&lt;top val=&quot;11&quot;/&gt;&lt;width val=&quot;45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90858391-DF19-49E9-9D40-3842017C3FB0}_17.png&quot;/&gt;&lt;left val=&quot;73&quot;/&gt;&lt;top val=&quot;495&quot;/&gt;&lt;width val=&quot;484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56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51954\Collaboration.swf"/>
  <p:tag name="MMPROD_UNIQUE_FOLDER" val="D:\BVDS 1+2\DSVH 1\BV Di san van hoa1_pptx\Assets\Collaboration51954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781843067,D:\BVDS 1+2\DSVH 1\BV Di san van hoa1_pptx\Media.ppcx"/>
  <p:tag name="HTML_SHAPEINFO" val="&lt;SlideThumbPath val=&quot;Slide12.PNG&quot;/&gt;"/>
  <p:tag name="ISPRING_SLIDE_ID_2" val="{1C6A1BC2-1906-4E1F-B64F-8F566351A530}"/>
  <p:tag name="GENSWF_ADVANCE_TIME" val="69.543"/>
  <p:tag name="ISPRING_CUSTOM_TIMING_USED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B30C6C-91DF-41FD-9A0C-11F38EAC72AD}&quot;/&gt;&lt;isInvalidForFieldText val=&quot;1&quot;/&gt;&lt;Image&gt;&lt;filename val=&quot;C:\Users\USER\AppData\Local\Temp\PR\data\asimages\{10B30C6C-91DF-41FD-9A0C-11F38EAC72AD}_12_T.png&quot;/&gt;&lt;left val=&quot;109&quot;/&gt;&lt;top val=&quot;15&quot;/&gt;&lt;width val=&quot;45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F6110C74-5C43-4B16-B9CD-27B2B91DDBB8}_12.png&quot;/&gt;&lt;left val=&quot;71&quot;/&gt;&lt;top val=&quot;484&quot;/&gt;&lt;width val=&quot;484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5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02030\Collaboration.swf"/>
  <p:tag name="MMPROD_UNIQUE_FOLDER" val="D:\BVDS 1+2\DSVH 1\BV Di san van hoa1_pptx\Assets\Collaboration02030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3C78DE-96E0-481B-83AE-207C8A7F4104}&quot;/&gt;&lt;isInvalidForFieldText val=&quot;0&quot;/&gt;&lt;Image&gt;&lt;filename val=&quot;C:\Users\USER\AppData\Local\Temp\PR\data\asimages\{CF3C78DE-96E0-481B-83AE-207C8A7F4104}_MtorLt.png&quot;/&gt;&lt;left val=&quot;44&quot;/&gt;&lt;top val=&quot;111&quot;/&gt;&lt;width val=&quot;633&quot;/&gt;&lt;height val=&quot;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tong kt bai 1.wav"/>
  <p:tag name="PPSNARRATION" val="11,781843067,D:\BVDS 1+2\DSVH 1\BV Di san van hoa1_pptx\Media.ppcx"/>
  <p:tag name="HTML_SHAPEINFO" val="&lt;SlideThumbPath val=&quot;Slide1.PNG&quot;/&gt;"/>
  <p:tag name="ISPRING_SLIDE_ID_2" val="{666DC603-51B0-4F18-80B7-6FD29C6449DC}"/>
  <p:tag name="GENSWF_ADVANCE_TIME" val="35.363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0A071A-2A08-4BCA-B202-998E4CC2371B}&quot;/&gt;&lt;isInvalidForFieldText val=&quot;0&quot;/&gt;&lt;Image&gt;&lt;filename val=&quot;C:\Users\USER\AppData\Local\Temp\PR\data\asimages\{720A071A-2A08-4BCA-B202-998E4CC2371B}_1.png&quot;/&gt;&lt;left val=&quot;-2&quot;/&gt;&lt;top val=&quot;220&quot;/&gt;&lt;width val=&quot;401&quot;/&gt;&lt;height val=&quot;17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B786105-6668-4423-8A8F-18BE65E17289}_1.png&quot;/&gt;&lt;left val=&quot;429&quot;/&gt;&lt;top val=&quot;166&quot;/&gt;&lt;width val=&quot;213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8FEB306-D4C1-462C-82D8-8E57C771548E}&quot;/&gt;&lt;isInvalidForFieldText val=&quot;0&quot;/&gt;&lt;Image&gt;&lt;filename val=&quot;C:\Users\USER\AppData\Local\Temp\PR\data\asimages\{C8FEB306-D4C1-462C-82D8-8E57C771548E}_1.png&quot;/&gt;&lt;left val=&quot;370&quot;/&gt;&lt;top val=&quot;220&quot;/&gt;&lt;width val=&quot;347&quot;/&gt;&lt;height val=&quot;178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73157\Collaboration.swf"/>
  <p:tag name="MMPROD_UNIQUE_FOLDER" val="D:\BVDS 1+2\DSVH 1\BV Di san van hoa1_pptx\Assets\Collaboration73157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Muc tieu 1.wav"/>
  <p:tag name="PPSNARRATION" val="1,781843067,D:\BVDS 1+2\DSVH 1\BV Di san van hoa1_pptx\Media.ppcx"/>
  <p:tag name="HTML_SHAPEINFO" val="&lt;SlideThumbPath val=&quot;Slide3.PNG&quot;/&gt;"/>
  <p:tag name="ISPRING_SLIDE_ID_2" val="{91E253A1-90D2-4E68-80D5-4A95118231BA}"/>
  <p:tag name="GENSWF_ADVANCE_TIME" val="50.805"/>
  <p:tag name="ISPRING_CUSTOM_TIMING_USED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845F4C71-37A3-423C-990A-9A5D11C1AD82}_3.png&quot;/&gt;&lt;left val=&quot;79&quot;/&gt;&lt;top val=&quot;124&quot;/&gt;&lt;width val=&quot;586&quot;/&gt;&lt;height val=&quot;103&quot;/&gt;&lt;hasText val=&quot;1&quot;/&gt;&lt;/Image&gt;&lt;/ThreeDShapeInfo&gt;"/>
  <p:tag name="PRESENTER_SHAPETEXTINFO" val="&lt;ShapeTextInfo&gt;&lt;TableIndex row=&quot;-1&quot; col=&quot;-1&quot;&gt;&lt;linesCount val=&quot;4&quot;/&gt;&lt;lineCharCount val=&quot;17&quot;/&gt;&lt;lineCharCount val=&quot;73&quot;/&gt;&lt;lineCharCount val=&quot;15&quot;/&gt;&lt;lineCharCount val=&quot;7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3A0AA70-F12D-40C7-BDAF-F6C377217EE1}_3.png&quot;/&gt;&lt;left val=&quot;273&quot;/&gt;&lt;top val=&quot;102&quot;/&gt;&lt;width val=&quot;19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CCC43072-4826-4C7D-B0DC-0C956FE3577B}_3.png&quot;/&gt;&lt;left val=&quot;78&quot;/&gt;&lt;top val=&quot;307&quot;/&gt;&lt;width val=&quot;544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46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C1C4B7C-5FC7-4121-8DB8-047BF53AC2FE}_3.png&quot;/&gt;&lt;left val=&quot;71&quot;/&gt;&lt;top val=&quot;360&quot;/&gt;&lt;width val=&quot;603&quot;/&gt;&lt;height val=&quot;82&quot;/&gt;&lt;hasText val=&quot;1&quot;/&gt;&lt;/Image&gt;&lt;/ThreeDShapeInfo&gt;"/>
  <p:tag name="PRESENTER_SHAPETEXTINFO" val="&lt;ShapeTextInfo&gt;&lt;TableIndex row=&quot;-1&quot; col=&quot;-1&quot;&gt;&lt;linesCount val=&quot;3&quot;/&gt;&lt;lineCharCount val=&quot;13&quot;/&gt;&lt;lineCharCount val=&quot;67&quot;/&gt;&lt;lineCharCount val=&quot;4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CD98192-9148-4DAD-B7CB-9673DF2117DF}_3.png&quot;/&gt;&lt;left val=&quot;79&quot;/&gt;&lt;top val=&quot;218&quot;/&gt;&lt;width val=&quot;544&quot;/&gt;&lt;height val=&quot;103&quot;/&gt;&lt;hasText val=&quot;1&quot;/&gt;&lt;/Image&gt;&lt;/ThreeDShapeInfo&gt;"/>
  <p:tag name="PRESENTER_SHAPETEXTINFO" val="&lt;ShapeTextInfo&gt;&lt;TableIndex row=&quot;-1&quot; col=&quot;-1&quot;&gt;&lt;linesCount val=&quot;4&quot;/&gt;&lt;lineCharCount val=&quot;13&quot;/&gt;&lt;lineCharCount val=&quot;61&quot;/&gt;&lt;lineCharCount val=&quot;62&quot;/&gt;&lt;lineCharCount val=&quot;8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57DBB5A-C47E-475D-947A-20FAAD1095ED}"/>
  <p:tag name="GENSWF_ADVANCE_TIME" val="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E learning TP\DSVH 2020\BV Di san van hoa1\quiz\quiz1.quiz"/>
  <p:tag name="ISPRING_QUIZ_RELATIVE_PATH" val="BV Di san van hoa1\quiz\quiz1.qui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57DBB5A-C47E-475D-947A-20FAAD1095ED}"/>
  <p:tag name="GENSWF_ADVANCE_TIME" val="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E learning TP\DSVH 2020\BV Di san van hoa1\quiz\quiz1.quiz"/>
  <p:tag name="ISPRING_QUIZ_RELATIVE_PATH" val="BV Di san van hoa1\quiz\quiz1.qui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GT DSVHVT.wav"/>
  <p:tag name="PPSNARRATION" val="6,781843067,D:\BVDS 1+2\DSVH 1\BV Di san van hoa1_pptx\Media.ppcx"/>
  <p:tag name="HTML_SHAPEINFO" val="&lt;SlideThumbPath val=&quot;Slide14.PNG&quot;/&gt;"/>
  <p:tag name="ISPRING_SLIDE_ID_2" val="{C4B59459-C697-43DB-A6FE-4BEBDE17DC4E}"/>
  <p:tag name="GENSWF_ADVANCE_TIME" val="46.44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E learning TP\DSVH 2020\BV Di san van hoa1\quiz\quiz3.quiz"/>
  <p:tag name="ISPRING_QUIZ_RELATIVE_PATH" val="BV Di san van hoa1\quiz\quiz3.quiz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CA8A2F-0FD2-4202-B580-EDA4F8F3227E}&quot;/&gt;&lt;isInvalidForFieldText val=&quot;0&quot;/&gt;&lt;Image&gt;&lt;filename val=&quot;C:\Users\USER\AppData\Local\Temp\PR\data\asimages\{E3CA8A2F-0FD2-4202-B580-EDA4F8F3227E}_14.png&quot;/&gt;&lt;left val=&quot;199&quot;/&gt;&lt;top val=&quot;9&quot;/&gt;&lt;width val=&quot;314&quot;/&gt;&lt;height val=&quot;9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8ECB5B7-D3A8-4F34-8F6B-151627B796AB}_14.png&quot;/&gt;&lt;left val=&quot;211&quot;/&gt;&lt;top val=&quot;8&quot;/&gt;&lt;width val=&quot;308&quot;/&gt;&lt;height val=&quot;96&quot;/&gt;&lt;hasText val=&quot;1&quot;/&gt;&lt;/Image&gt;&lt;/ThreeDShapeInfo&gt;"/>
  <p:tag name="PRESENTER_SHAPETEXTINFO" val="&lt;ShapeTextInfo&gt;&lt;TableIndex row=&quot;-1&quot; col=&quot;-1&quot;&gt;&lt;linesCount val=&quot;3&quot;/&gt;&lt;lineCharCount val=&quot;24&quot;/&gt;&lt;lineCharCount val=&quot;32&quot;/&gt;&lt;lineCharCount val=&quot;31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C24710-61B1-4640-BB49-EF9B0EA749C3}&quot;/&gt;&lt;isInvalidForFieldText val=&quot;0&quot;/&gt;&lt;Image&gt;&lt;filename val=&quot;C:\Users\USER\AppData\Local\Temp\PR\data\asimages\{18C24710-61B1-4640-BB49-EF9B0EA749C3}_14.png&quot;/&gt;&lt;left val=&quot;25&quot;/&gt;&lt;top val=&quot;117&quot;/&gt;&lt;width val=&quot;314&quot;/&gt;&lt;height val=&quot;8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8F32164C-DFB6-4D2B-B88C-B46E3AF6C4B4}_14.png&quot;/&gt;&lt;left val=&quot;29&quot;/&gt;&lt;top val=&quot;140&quot;/&gt;&lt;width val=&quot;306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42718F7-2219-44FC-A3BD-6CBC1031A1A5}&quot;/&gt;&lt;isInvalidForFieldText val=&quot;0&quot;/&gt;&lt;Image&gt;&lt;filename val=&quot;C:\Users\USER\AppData\Local\Temp\PR\data\asimages\{042718F7-2219-44FC-A3BD-6CBC1031A1A5}_14.png&quot;/&gt;&lt;left val=&quot;385&quot;/&gt;&lt;top val=&quot;117&quot;/&gt;&lt;width val=&quot;314&quot;/&gt;&lt;height val=&quot;8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83AC1A4-8265-420F-9509-1510B52834DB}_14.png&quot;/&gt;&lt;left val=&quot;395&quot;/&gt;&lt;top val=&quot;145&quot;/&gt;&lt;width val=&quot;29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54C5E15-6A2F-44AC-AFD3-57B61F1616AE}&quot;/&gt;&lt;isInvalidForFieldText val=&quot;0&quot;/&gt;&lt;Image&gt;&lt;filename val=&quot;C:\Users\USER\AppData\Local\Temp\PR\data\asimages\{554C5E15-6A2F-44AC-AFD3-57B61F1616AE}_14.png&quot;/&gt;&lt;left val=&quot;165&quot;/&gt;&lt;top val=&quot;93&quot;/&gt;&lt;width val=&quot;196&quot;/&gt;&lt;height val=&quot;4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FA7AC4-58CB-46CE-9060-02DE7A9D64AE}&quot;/&gt;&lt;isInvalidForFieldText val=&quot;0&quot;/&gt;&lt;Image&gt;&lt;filename val=&quot;C:\Users\USER\AppData\Local\Temp\PR\data\asimages\{8FFA7AC4-58CB-46CE-9060-02DE7A9D64AE}_14.png&quot;/&gt;&lt;left val=&quot;352&quot;/&gt;&lt;top val=&quot;93&quot;/&gt;&lt;width val=&quot;208&quot;/&gt;&lt;height val=&quot;47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AFA554-FC07-4188-8119-9E4D75EA93A6}&quot;/&gt;&lt;isInvalidForFieldText val=&quot;0&quot;/&gt;&lt;Image&gt;&lt;filename val=&quot;C:\Users\USER\AppData\Local\Temp\PR\data\asimages\{79AFA554-FC07-4188-8119-9E4D75EA93A6}_14.png&quot;/&gt;&lt;left val=&quot;176&quot;/&gt;&lt;top val=&quot;380&quot;/&gt;&lt;width val=&quot;191&quot;/&gt;&lt;height val=&quot;161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2FC405-73C1-4BC1-999D-1ADC4C355E14}&quot;/&gt;&lt;isInvalidForFieldText val=&quot;0&quot;/&gt;&lt;Image&gt;&lt;filename val=&quot;C:\Users\USER\AppData\Local\Temp\PR\data\asimages\{FC2FC405-73C1-4BC1-999D-1ADC4C355E14}_14.png&quot;/&gt;&lt;left val=&quot;20&quot;/&gt;&lt;top val=&quot;290&quot;/&gt;&lt;width val=&quot;197&quot;/&gt;&lt;height val=&quot;137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5F876B4-487F-4D24-B5A6-A38FA923C85F}&quot;/&gt;&lt;isInvalidForFieldText val=&quot;0&quot;/&gt;&lt;Image&gt;&lt;filename val=&quot;C:\Users\USER\AppData\Local\Temp\PR\data\asimages\{75F876B4-487F-4D24-B5A6-A38FA923C85F}_14.png&quot;/&gt;&lt;left val=&quot;20&quot;/&gt;&lt;top val=&quot;188&quot;/&gt;&lt;width val=&quot;197&quot;/&gt;&lt;height val=&quot;143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57EFD-841F-47A3-8776-0451987A21DB}&quot;/&gt;&lt;isInvalidForFieldText val=&quot;0&quot;/&gt;&lt;Image&gt;&lt;filename val=&quot;C:\Users\USER\AppData\Local\Temp\PR\data\asimages\{8FA57EFD-841F-47A3-8776-0451987A21DB}_14.png&quot;/&gt;&lt;left val=&quot;176&quot;/&gt;&lt;top val=&quot;188&quot;/&gt;&lt;width val=&quot;191&quot;/&gt;&lt;height val=&quot;14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F87563F-4A76-4136-84D6-C1D7ADF640BD}&quot;/&gt;&lt;isInvalidForFieldText val=&quot;0&quot;/&gt;&lt;Image&gt;&lt;filename val=&quot;C:\Users\USER\AppData\Local\Temp\PR\data\asimages\{0F87563F-4A76-4136-84D6-C1D7ADF640BD}_14.png&quot;/&gt;&lt;left val=&quot;176&quot;/&gt;&lt;top val=&quot;290&quot;/&gt;&lt;width val=&quot;191&quot;/&gt;&lt;height val=&quot;140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126545-3866-4102-AC74-5D0649560B21}&quot;/&gt;&lt;isInvalidForFieldText val=&quot;0&quot;/&gt;&lt;Image&gt;&lt;filename val=&quot;C:\Users\USER\AppData\Local\Temp\PR\data\asimages\{FC126545-3866-4102-AC74-5D0649560B21}_14.png&quot;/&gt;&lt;left val=&quot;20&quot;/&gt;&lt;top val=&quot;386&quot;/&gt;&lt;width val=&quot;197&quot;/&gt;&lt;height val=&quot;15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04280\Collaboration.swf"/>
  <p:tag name="MMPROD_UNIQUE_FOLDER" val="D:\BVDS 1+2\DSVH 1\BV Di san van hoa1_pptx\Assets\Collaboration04280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3169E607-DBAA-42D8-A429-EB6B5751BD4D}_14.png&quot;/&gt;&lt;left val=&quot;219&quot;/&gt;&lt;top val=&quot;501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9]]&gt;&lt;/SlideID&gt;&lt;/ChangeData&gt;"/>
  <p:tag name="PPSNARRATIONPROPS" val="D:\Am thanh 1+2\BT PVT.wav"/>
  <p:tag name="PPSNARRATION" val="4,781843067,D:\BVDS 1+2\DSVH 1\BV Di san van hoa1_pptx\Media.ppcx"/>
  <p:tag name="MMPROD_PASSDATA" val="&lt;object type=&quot;10050&quot; unique_id=&quot;10078&quot;&gt;&lt;property id=&quot;10020&quot; value=&quot;2&quot;/&gt;&lt;property id=&quot;10102&quot; value=&quot;1&quot;/&gt;&lt;property id=&quot;10191&quot; value=&quot;40&quot;/&gt;&lt;/object&gt;"/>
  <p:tag name="MMPROD_FAILDATA" val="&lt;object type=&quot;10051&quot; unique_id=&quot;10079&quot;&gt;&lt;property id=&quot;10020&quot; value=&quot;2&quot;/&gt;&lt;property id=&quot;10102&quot; value=&quot;1&quot;/&gt;&lt;property id=&quot;10191&quot; value=&quot;41&quot;/&gt;&lt;/object&gt;"/>
  <p:tag name="MMPROD_ID" val="10076"/>
  <p:tag name="MMPROD_TYPE" val="10011"/>
  <p:tag name="MMPROD_DATA" val="&lt;property id=&quot;10025&quot; value=&quot;300&quot;/&gt;&lt;property id=&quot;10026&quot; value=&quot;10&quot;/&gt;&lt;property id=&quot;10027&quot; value=&quot;Interaction10076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48"/>
  <p:tag name="MMPROD_PARENTQUESTIONGROUPID" val="-1"/>
  <p:tag name="QUIZCLIPSSOURCE" val="781843067,D:\BVDS 1+2\DSVH 1\BV Di san van hoa1_pptx\Media.ppcx"/>
  <p:tag name="HTML_SHAPEINFO" val="&lt;SlideThumbPath val=&quot;Slide10.PNG&quot;/&gt;"/>
  <p:tag name="MMPROD_ANSWERCOUNT" val="4"/>
  <p:tag name="ISPRING_SLIDE_ID_2" val="{A358CF25-3ECD-4F61-AFF8-13C5175E1660}"/>
  <p:tag name="GENSWF_ADVANCE_TIME" val="5"/>
  <p:tag name="ISPRING_CUSTOM_TIMING_USED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FCD1DD-2D6A-46F5-A298-766CDFE913CD}&quot;/&gt;&lt;isInvalidForFieldText val=&quot;0&quot;/&gt;&lt;Image&gt;&lt;filename val=&quot;C:\Users\USER\AppData\Local\Temp\PR\data\asimages\{5BFCD1DD-2D6A-46F5-A298-766CDFE913CD}_10.png&quot;/&gt;&lt;left val=&quot;-4&quot;/&gt;&lt;top val=&quot;-2&quot;/&gt;&lt;width val=&quot;729&quot;/&gt;&lt;height val=&quot;87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C6C430-92CC-4610-A498-2A0C1846027C}&quot;/&gt;&lt;isInvalidForFieldText val=&quot;0&quot;/&gt;&lt;Image&gt;&lt;filename val=&quot;C:\Users\USER\AppData\Local\Temp\PR\data\asimages\{D4C6C430-92CC-4610-A498-2A0C1846027C}_10.png&quot;/&gt;&lt;left val=&quot;0&quot;/&gt;&lt;top val=&quot;16&quot;/&gt;&lt;width val=&quot;43&quot;/&gt;&lt;height val=&quot;4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5FC70E-297D-4E87-BDB9-ACD88367C01A}&quot;/&gt;&lt;isInvalidForFieldText val=&quot;0&quot;/&gt;&lt;Image&gt;&lt;filename val=&quot;C:\Users\USER\AppData\Local\Temp\PR\data\asimages\{595FC70E-297D-4E87-BDB9-ACD88367C01A}_10.png&quot;/&gt;&lt;left val=&quot;406&quot;/&gt;&lt;top val=&quot;88&quot;/&gt;&lt;width val=&quot;273&quot;/&gt;&lt;height val=&quot;18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DD8A53-9D74-4CD4-BFBB-03D1C404F02B}&quot;/&gt;&lt;isInvalidForFieldText val=&quot;0&quot;/&gt;&lt;Image&gt;&lt;filename val=&quot;C:\Users\USER\AppData\Local\Temp\PR\data\asimages\{D4DD8A53-9D74-4CD4-BFBB-03D1C404F02B}_10.png&quot;/&gt;&lt;left val=&quot;58&quot;/&gt;&lt;top val=&quot;87&quot;/&gt;&lt;width val=&quot;267&quot;/&gt;&lt;height val=&quot;178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EAD3E37-6BCC-4947-8FD4-F77CF012AF0F}&quot;/&gt;&lt;isInvalidForFieldText val=&quot;0&quot;/&gt;&lt;Image&gt;&lt;filename val=&quot;C:\Users\USER\AppData\Local\Temp\PR\data\asimages\{AEAD3E37-6BCC-4947-8FD4-F77CF012AF0F}_10.png&quot;/&gt;&lt;left val=&quot;52&quot;/&gt;&lt;top val=&quot;291&quot;/&gt;&lt;width val=&quot;267&quot;/&gt;&lt;height val=&quot;177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5CB1F3-E6BB-4E83-8A14-4E95D8533921}&quot;/&gt;&lt;isInvalidForFieldText val=&quot;0&quot;/&gt;&lt;Image&gt;&lt;filename val=&quot;C:\Users\USER\AppData\Local\Temp\PR\data\asimages\{0D5CB1F3-E6BB-4E83-8A14-4E95D8533921}_10.png&quot;/&gt;&lt;left val=&quot;396&quot;/&gt;&lt;top val=&quot;290&quot;/&gt;&lt;width val=&quot;279&quot;/&gt;&lt;height val=&quot;18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EC5CB7C-2332-4097-8ACD-F00B9885D9EB}_10.png&quot;/&gt;&lt;left val=&quot;17&quot;/&gt;&lt;top val=&quot;2&quot;/&gt;&lt;width val=&quot;732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EF56DB-CC49-4AB9-8CB4-10840BB71E6A}_10.png&quot;/&gt;&lt;left val=&quot;16&quot;/&gt;&lt;top val=&quot;508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9]]&gt;&lt;/SlideID&gt;&lt;/ChangeData&gt;"/>
  <p:tag name="PPSNARRATIONPROPS" val="D:\Am thanh 1+2\BT PVT.wav"/>
  <p:tag name="PPSNARRATION" val="4,781843067,D:\BVDS 1+2\DSVH 1\BV Di san van hoa1_pptx\Media.ppcx"/>
  <p:tag name="MMPROD_PASSDATA" val="&lt;object type=&quot;10050&quot; unique_id=&quot;10078&quot;&gt;&lt;property id=&quot;10020&quot; value=&quot;2&quot;/&gt;&lt;property id=&quot;10102&quot; value=&quot;1&quot;/&gt;&lt;property id=&quot;10191&quot; value=&quot;40&quot;/&gt;&lt;/object&gt;"/>
  <p:tag name="MMPROD_FAILDATA" val="&lt;object type=&quot;10051&quot; unique_id=&quot;10079&quot;&gt;&lt;property id=&quot;10020&quot; value=&quot;2&quot;/&gt;&lt;property id=&quot;10102&quot; value=&quot;1&quot;/&gt;&lt;property id=&quot;10191&quot; value=&quot;41&quot;/&gt;&lt;/object&gt;"/>
  <p:tag name="MMPROD_ID" val="10076"/>
  <p:tag name="MMPROD_TYPE" val="10011"/>
  <p:tag name="MMPROD_DATA" val="&lt;property id=&quot;10025&quot; value=&quot;300&quot;/&gt;&lt;property id=&quot;10026&quot; value=&quot;10&quot;/&gt;&lt;property id=&quot;10027&quot; value=&quot;Interaction10076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48"/>
  <p:tag name="MMPROD_PARENTQUESTIONGROUPID" val="-1"/>
  <p:tag name="QUIZCLIPSSOURCE" val="781843067,D:\BVDS 1+2\DSVH 1\BV Di san van hoa1_pptx\Media.ppcx"/>
  <p:tag name="HTML_SHAPEINFO" val="&lt;SlideThumbPath val=&quot;Slide10.PNG&quot;/&gt;"/>
  <p:tag name="MMPROD_ANSWERCOUNT" val="4"/>
  <p:tag name="ISPRING_SLIDE_ID_2" val="{A358CF25-3ECD-4F61-AFF8-13C5175E1660}"/>
  <p:tag name="GENSWF_ADVANCE_TIME" val="5"/>
  <p:tag name="ISPRING_CUSTOM_TIMING_USED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FCD1DD-2D6A-46F5-A298-766CDFE913CD}&quot;/&gt;&lt;isInvalidForFieldText val=&quot;0&quot;/&gt;&lt;Image&gt;&lt;filename val=&quot;C:\Users\USER\AppData\Local\Temp\PR\data\asimages\{5BFCD1DD-2D6A-46F5-A298-766CDFE913CD}_10.png&quot;/&gt;&lt;left val=&quot;-4&quot;/&gt;&lt;top val=&quot;-2&quot;/&gt;&lt;width val=&quot;729&quot;/&gt;&lt;height val=&quot;87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C6C430-92CC-4610-A498-2A0C1846027C}&quot;/&gt;&lt;isInvalidForFieldText val=&quot;0&quot;/&gt;&lt;Image&gt;&lt;filename val=&quot;C:\Users\USER\AppData\Local\Temp\PR\data\asimages\{D4C6C430-92CC-4610-A498-2A0C1846027C}_10.png&quot;/&gt;&lt;left val=&quot;0&quot;/&gt;&lt;top val=&quot;16&quot;/&gt;&lt;width val=&quot;43&quot;/&gt;&lt;height val=&quot;49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5FC70E-297D-4E87-BDB9-ACD88367C01A}&quot;/&gt;&lt;isInvalidForFieldText val=&quot;0&quot;/&gt;&lt;Image&gt;&lt;filename val=&quot;C:\Users\USER\AppData\Local\Temp\PR\data\asimages\{595FC70E-297D-4E87-BDB9-ACD88367C01A}_10.png&quot;/&gt;&lt;left val=&quot;406&quot;/&gt;&lt;top val=&quot;88&quot;/&gt;&lt;width val=&quot;273&quot;/&gt;&lt;height val=&quot;183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DD8A53-9D74-4CD4-BFBB-03D1C404F02B}&quot;/&gt;&lt;isInvalidForFieldText val=&quot;0&quot;/&gt;&lt;Image&gt;&lt;filename val=&quot;C:\Users\USER\AppData\Local\Temp\PR\data\asimages\{D4DD8A53-9D74-4CD4-BFBB-03D1C404F02B}_10.png&quot;/&gt;&lt;left val=&quot;58&quot;/&gt;&lt;top val=&quot;87&quot;/&gt;&lt;width val=&quot;267&quot;/&gt;&lt;height val=&quot;17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EAD3E37-6BCC-4947-8FD4-F77CF012AF0F}&quot;/&gt;&lt;isInvalidForFieldText val=&quot;0&quot;/&gt;&lt;Image&gt;&lt;filename val=&quot;C:\Users\USER\AppData\Local\Temp\PR\data\asimages\{AEAD3E37-6BCC-4947-8FD4-F77CF012AF0F}_10.png&quot;/&gt;&lt;left val=&quot;52&quot;/&gt;&lt;top val=&quot;291&quot;/&gt;&lt;width val=&quot;267&quot;/&gt;&lt;height val=&quot;177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5CB1F3-E6BB-4E83-8A14-4E95D8533921}&quot;/&gt;&lt;isInvalidForFieldText val=&quot;0&quot;/&gt;&lt;Image&gt;&lt;filename val=&quot;C:\Users\USER\AppData\Local\Temp\PR\data\asimages\{0D5CB1F3-E6BB-4E83-8A14-4E95D8533921}_10.png&quot;/&gt;&lt;left val=&quot;396&quot;/&gt;&lt;top val=&quot;290&quot;/&gt;&lt;width val=&quot;279&quot;/&gt;&lt;height val=&quot;18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EC5CB7C-2332-4097-8ACD-F00B9885D9EB}_10.png&quot;/&gt;&lt;left val=&quot;17&quot;/&gt;&lt;top val=&quot;2&quot;/&gt;&lt;width val=&quot;732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2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EF56DB-CC49-4AB9-8CB4-10840BB71E6A}_10.png&quot;/&gt;&lt;left val=&quot;16&quot;/&gt;&lt;top val=&quot;508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781843067,D:\BVDS 1+2\DSVH 1\BV Di san van hoa1_pptx\Media.ppcx"/>
  <p:tag name="PPSNARRATIONPROPS" val="D:\Am thanh 1+2\KL di san PVT.wav"/>
  <p:tag name="HTML_SHAPEINFO" val="&lt;SlideThumbPath val=&quot;Slide11.PNG&quot;/&gt;"/>
  <p:tag name="ISPRING_SLIDE_ID_2" val="{4BF87CA4-C020-49C9-8AF7-B2E910BD29B9}"/>
  <p:tag name="GENSWF_ADVANCE_TIME" val="27.719"/>
  <p:tag name="ISPRING_CUSTOM_TIMING_USED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3962360-B0DF-4177-B92F-E907A5CA35E7}&quot;/&gt;&lt;isInvalidForFieldText val=&quot;0&quot;/&gt;&lt;Image&gt;&lt;filename val=&quot;C:\Users\USER\AppData\Local\Temp\PR\data\asimages\{F3962360-B0DF-4177-B92F-E907A5CA35E7}_11.png&quot;/&gt;&lt;left val=&quot;-4&quot;/&gt;&lt;top val=&quot;-1&quot;/&gt;&lt;width val=&quot;729&quot;/&gt;&lt;height val=&quot;6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61B6CA8-1788-436E-9ADF-937288F51C8A}&quot;/&gt;&lt;isInvalidForFieldText val=&quot;0&quot;/&gt;&lt;Image&gt;&lt;filename val=&quot;C:\Users\USER\AppData\Local\Temp\PR\data\asimages\{761B6CA8-1788-436E-9ADF-937288F51C8A}_11.png&quot;/&gt;&lt;left val=&quot;418&quot;/&gt;&lt;top val=&quot;154&quot;/&gt;&lt;width val=&quot;273&quot;/&gt;&lt;height val=&quot;183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5738D3-F0E9-4FD9-82D3-8FC9918F8E15}&quot;/&gt;&lt;isInvalidForFieldText val=&quot;0&quot;/&gt;&lt;Image&gt;&lt;filename val=&quot;C:\Users\USER\AppData\Local\Temp\PR\data\asimages\{8F5738D3-F0E9-4FD9-82D3-8FC9918F8E15}_11.png&quot;/&gt;&lt;left val=&quot;58&quot;/&gt;&lt;top val=&quot;154&quot;/&gt;&lt;width val=&quot;267&quot;/&gt;&lt;height val=&quot;178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44DA9E4-6069-4A16-B9BC-7B4451F5D890}&quot;/&gt;&lt;isInvalidForFieldText val=&quot;0&quot;/&gt;&lt;Image&gt;&lt;filename val=&quot;C:\Users\USER\AppData\Local\Temp\PR\data\asimages\{344DA9E4-6069-4A16-B9BC-7B4451F5D890}_11.png&quot;/&gt;&lt;left val=&quot;64&quot;/&gt;&lt;top val=&quot;346&quot;/&gt;&lt;width val=&quot;267&quot;/&gt;&lt;height val=&quot;177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B5129B-8266-493C-8D36-F49892B4DE87}&quot;/&gt;&lt;isInvalidForFieldText val=&quot;0&quot;/&gt;&lt;Image&gt;&lt;filename val=&quot;C:\Users\USER\AppData\Local\Temp\PR\data\asimages\{92B5129B-8266-493C-8D36-F49892B4DE87}_11.png&quot;/&gt;&lt;left val=&quot;418&quot;/&gt;&lt;top val=&quot;346&quot;/&gt;&lt;width val=&quot;279&quot;/&gt;&lt;height val=&quot;171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8B52AE-5126-4738-B9D1-7597AAD7EDEA}&quot;/&gt;&lt;isInvalidForFieldText val=&quot;1&quot;/&gt;&lt;Image&gt;&lt;filename val=&quot;C:\Users\USER\AppData\Local\Temp\PR\data\asimages\{2A8B52AE-5126-4738-B9D1-7597AAD7EDEA}_11_T.png&quot;/&gt;&lt;left val=&quot;127&quot;/&gt;&lt;top val=&quot;5&quot;/&gt;&lt;width val=&quot;45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D2F76A-CE41-4896-958E-48E7875D4F8E}&quot;/&gt;&lt;isInvalidForFieldText val=&quot;0&quot;/&gt;&lt;Image&gt;&lt;filename val=&quot;C:\Users\USER\AppData\Local\Temp\PR\data\asimages\{6AD2F76A-CE41-4896-958E-48E7875D4F8E}_11.png&quot;/&gt;&lt;left val=&quot;232&quot;/&gt;&lt;top val=&quot;238&quot;/&gt;&lt;width val=&quot;261&quot;/&gt;&lt;height val=&quot;19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86A36C0-189E-4DBE-905B-6EE545878B68}_11.png&quot;/&gt;&lt;left val=&quot;61&quot;/&gt;&lt;top val=&quot;63&quot;/&gt;&lt;width val=&quot;556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57&quot;/&gt;&lt;lineCharCount val=&quot;63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23020\Collaboration.swf"/>
  <p:tag name="MMPROD_UNIQUE_FOLDER" val="D:\BVDS 1+2\DSVH 1\BV Di san van hoa1_pptx\Assets\Collaboration23020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D971769-3490-4C27-979A-C06BA6BA8A40}_11.png&quot;/&gt;&lt;left val=&quot;7&quot;/&gt;&lt;top val=&quot;511&quot;/&gt;&lt;width val=&quot;27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D:\E learning TP\DSVH 2020\BV Di san van hoa1\quiz\quiz6.quiz"/>
  <p:tag name="ISPRING_QUIZ_RELATIVE_PATH" val="BV Di san van hoa1\quiz\quiz6.quiz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781843067,D:\BVDS 1+2\DSVH 1\BV Di san van hoa1_pptx\Media.ppcx"/>
  <p:tag name="HTML_SHAPEINFO" val="&lt;SlideThumbPath val=&quot;Slide8.PNG&quot;/&gt;"/>
  <p:tag name="ISPRING_SLIDE_ID_2" val="{58805DB2-CE4C-4228-82BE-46039A98AF1E}"/>
  <p:tag name="GENSWF_ADVANCE_TIME" val="39.227"/>
  <p:tag name="ISPRING_CUSTOM_TIMING_USED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Gioi thieu dltc.wav"/>
  <p:tag name="PPSNARRATION" val="8,781843067,D:\BVDS 1+2\DSVH 1\BV Di san van hoa1_pptx\Media.ppcx"/>
  <p:tag name="HTML_SHAPEINFO" val="&lt;SlideThumbPath val=&quot;Slide16.PNG&quot;/&gt;"/>
  <p:tag name="ISPRING_SLIDE_ID_2" val="{0A52272A-AA58-4ECD-84B3-1AA897A23533}"/>
  <p:tag name="GENSWF_ADVANCE_TIME" val="27.159"/>
  <p:tag name="ISPRING_CUSTOM_TIMING_USED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26850E2-0E63-49F9-9958-5B1FF5E08BDC}&quot;/&gt;&lt;isInvalidForFieldText val=&quot;0&quot;/&gt;&lt;Image&gt;&lt;filename val=&quot;C:\Users\USER\AppData\Local\Temp\PR\data\asimages\{D26850E2-0E63-49F9-9958-5B1FF5E08BDC}_16.png&quot;/&gt;&lt;left val=&quot;10&quot;/&gt;&lt;top val=&quot;172&quot;/&gt;&lt;width val=&quot;224&quot;/&gt;&lt;height val=&quot;156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C1FFB9F-2085-49EA-90BD-66D1B6914C84}&quot;/&gt;&lt;isInvalidForFieldText val=&quot;0&quot;/&gt;&lt;Image&gt;&lt;filename val=&quot;C:\Users\USER\AppData\Local\Temp\PR\data\asimages\{8C1FFB9F-2085-49EA-90BD-66D1B6914C84}_16.png&quot;/&gt;&lt;left val=&quot;232&quot;/&gt;&lt;top val=&quot;172&quot;/&gt;&lt;width val=&quot;238&quot;/&gt;&lt;height val=&quot;159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83CBD04-B3DE-4891-BC32-5091E43414B2}&quot;/&gt;&lt;isInvalidForFieldText val=&quot;0&quot;/&gt;&lt;Image&gt;&lt;filename val=&quot;C:\Users\USER\AppData\Local\Temp\PR\data\asimages\{483CBD04-B3DE-4891-BC32-5091E43414B2}_16.png&quot;/&gt;&lt;left val=&quot;-4&quot;/&gt;&lt;top val=&quot;-1&quot;/&gt;&lt;width val=&quot;729&quot;/&gt;&lt;height val=&quot;99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1C28EF0-AE1E-44D6-AB23-22E47C34AEAA}_16.png&quot;/&gt;&lt;left val=&quot;10&quot;/&gt;&lt;top val=&quot;293&quot;/&gt;&lt;width val=&quot;212&quot;/&gt;&lt;height val=&quot;30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5A783ABD-4264-47DD-8DB6-D2E0A72C0B91}_16.png&quot;/&gt;&lt;left val=&quot;239&quot;/&gt;&lt;top val=&quot;298&quot;/&gt;&lt;width val=&quot;210&quot;/&gt;&lt;height val=&quot;30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2CCA61-A6D0-434A-AE86-01B848E3A518}&quot;/&gt;&lt;isInvalidForFieldText val=&quot;1&quot;/&gt;&lt;Image&gt;&lt;filename val=&quot;C:\Users\USER\AppData\Local\Temp\PR\data\asimages\{1B2CCA61-A6D0-434A-AE86-01B848E3A518}_16_T.png&quot;/&gt;&lt;left val=&quot;127&quot;/&gt;&lt;top val=&quot;23&quot;/&gt;&lt;width val=&quot;45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8F6C8AD-5966-404B-B43C-DB0A506BDB06}_16.png&quot;/&gt;&lt;left val=&quot;17&quot;/&gt;&lt;top val=&quot;341&quot;/&gt;&lt;width val=&quot;204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7A8E163-50EE-4ACE-832D-0C489CB88847}_16.png&quot;/&gt;&lt;left val=&quot;251&quot;/&gt;&lt;top val=&quot;341&quot;/&gt;&lt;width val=&quot;204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6D9C9B-3CF7-4B6A-B689-177D78298B2B}&quot;/&gt;&lt;isInvalidForFieldText val=&quot;0&quot;/&gt;&lt;Image&gt;&lt;filename val=&quot;C:\Users\USER\AppData\Local\Temp\PR\data\asimages\{D46D9C9B-3CF7-4B6A-B689-177D78298B2B}_16.png&quot;/&gt;&lt;left val=&quot;472&quot;/&gt;&lt;top val=&quot;172&quot;/&gt;&lt;width val=&quot;238&quot;/&gt;&lt;height val=&quot;159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BD76E2B-7B1B-44AA-B37E-F060009CE26E}_16.png&quot;/&gt;&lt;left val=&quot;491&quot;/&gt;&lt;top val=&quot;299&quot;/&gt;&lt;width val=&quot;192&quot;/&gt;&lt;height val=&quot;3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F4844A16-6509-43D0-8358-9175CE1DF569}_16.png&quot;/&gt;&lt;left val=&quot;491&quot;/&gt;&lt;top val=&quot;341&quot;/&gt;&lt;width val=&quot;204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530A83E-91E8-4487-9FCB-BAA37993EC9C}_16.png&quot;/&gt;&lt;left val=&quot;227&quot;/&gt;&lt;top val=&quot;485&quot;/&gt;&lt;width val=&quot;288&quot;/&gt;&lt;height val=&quot;40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4CA2D32-2A4C-4484-B706-001FB229DB6A}&quot;/&gt;&lt;isInvalidForFieldText val=&quot;0&quot;/&gt;&lt;Image&gt;&lt;filename val=&quot;C:\Users\USER\AppData\Local\Temp\PR\data\asimages\{24CA2D32-2A4C-4484-B706-001FB229DB6A}_16.png&quot;/&gt;&lt;left val=&quot;58&quot;/&gt;&lt;top val=&quot;100&quot;/&gt;&lt;width val=&quot;633&quot;/&gt;&lt;height val=&quot;387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9D839ED-6837-40E1-A0E6-821AF41F736E}_16.png&quot;/&gt;&lt;left val=&quot;227&quot;/&gt;&lt;top val=&quot;436&quot;/&gt;&lt;width val=&quot;272&quot;/&gt;&lt;height val=&quot;30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73045\Collaboration.swf"/>
  <p:tag name="MMPROD_UNIQUE_FOLDER" val="D:\BVDS 1+2\DSVH 1\BV Di san van hoa1_pptx\Assets\Collaboration73045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781843067,D:\BVDS 1+2\DSVH 1\BV Di san van hoa1_pptx\Media.ppcx"/>
  <p:tag name="HTML_SHAPEINFO" val="&lt;SlideThumbPath val=&quot;Slide19.PNG&quot;/&gt;"/>
  <p:tag name="ISPRING_SLIDE_ID_2" val="{3F63D7A4-1364-4294-B60A-83D2D376F2F1}"/>
  <p:tag name="GENSWF_ADVANCE_TIME" val="71.61"/>
  <p:tag name="ISPRING_CUSTOM_TIMING_US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1851</TotalTime>
  <Words>1455</Words>
  <Application>Microsoft Office PowerPoint</Application>
  <PresentationFormat>Widescreen</PresentationFormat>
  <Paragraphs>166</Paragraphs>
  <Slides>32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.VnBodoni</vt:lpstr>
      <vt:lpstr>Arial</vt:lpstr>
      <vt:lpstr>Calibri</vt:lpstr>
      <vt:lpstr>Livvic</vt:lpstr>
      <vt:lpstr>Open Sans Extrabold</vt:lpstr>
      <vt:lpstr>Roboto Condensed Light</vt:lpstr>
      <vt:lpstr>Rockwell</vt:lpstr>
      <vt:lpstr>Times New Roman</vt:lpstr>
      <vt:lpstr>Wingdings 2</vt:lpstr>
      <vt:lpstr>Foundry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DI SẢN VĂN HÓA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vina</cp:lastModifiedBy>
  <cp:revision>237</cp:revision>
  <dcterms:created xsi:type="dcterms:W3CDTF">2016-11-09T14:17:52Z</dcterms:created>
  <dcterms:modified xsi:type="dcterms:W3CDTF">2023-11-29T11:10:31Z</dcterms:modified>
</cp:coreProperties>
</file>