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8" r:id="rId2"/>
    <p:sldMasterId id="2147483708" r:id="rId3"/>
    <p:sldMasterId id="2147483722" r:id="rId4"/>
  </p:sldMasterIdLst>
  <p:notesMasterIdLst>
    <p:notesMasterId r:id="rId35"/>
  </p:notesMasterIdLst>
  <p:sldIdLst>
    <p:sldId id="256" r:id="rId5"/>
    <p:sldId id="259" r:id="rId6"/>
    <p:sldId id="263" r:id="rId7"/>
    <p:sldId id="608" r:id="rId8"/>
    <p:sldId id="398" r:id="rId9"/>
    <p:sldId id="609" r:id="rId10"/>
    <p:sldId id="260" r:id="rId11"/>
    <p:sldId id="258" r:id="rId12"/>
    <p:sldId id="630" r:id="rId13"/>
    <p:sldId id="631" r:id="rId14"/>
    <p:sldId id="629" r:id="rId15"/>
    <p:sldId id="632" r:id="rId16"/>
    <p:sldId id="406" r:id="rId17"/>
    <p:sldId id="633" r:id="rId18"/>
    <p:sldId id="634" r:id="rId19"/>
    <p:sldId id="613" r:id="rId20"/>
    <p:sldId id="628" r:id="rId21"/>
    <p:sldId id="635" r:id="rId22"/>
    <p:sldId id="626" r:id="rId23"/>
    <p:sldId id="587" r:id="rId24"/>
    <p:sldId id="594" r:id="rId25"/>
    <p:sldId id="618" r:id="rId26"/>
    <p:sldId id="590" r:id="rId27"/>
    <p:sldId id="637" r:id="rId28"/>
    <p:sldId id="638" r:id="rId29"/>
    <p:sldId id="640" r:id="rId30"/>
    <p:sldId id="570" r:id="rId31"/>
    <p:sldId id="619" r:id="rId32"/>
    <p:sldId id="620" r:id="rId33"/>
    <p:sldId id="62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18"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36"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200" b="0" i="0" dirty="0">
              <a:solidFill>
                <a:srgbClr val="00B0F0"/>
              </a:solidFill>
              <a:effectLst/>
              <a:latin typeface="Times New Roman" panose="02020603050405020304" pitchFamily="18" charset="0"/>
              <a:cs typeface="Times New Roman" panose="02020603050405020304" pitchFamily="18" charset="0"/>
            </a:rPr>
            <a:t>Bác Hồ đã tự học ngoại ngữ như thế nào?</a:t>
          </a:r>
          <a:endParaRPr lang="en-US" sz="3200" b="1" i="0" dirty="0">
            <a:solidFill>
              <a:srgbClr val="00B0F0"/>
            </a:solidFill>
            <a:latin typeface="Times New Roman" panose="02020603050405020304" pitchFamily="18" charset="0"/>
            <a:ea typeface="+mn-ea"/>
            <a:cs typeface="Times New Roman" panose="02020603050405020304" pitchFamily="18"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200" b="0" i="0" dirty="0">
              <a:solidFill>
                <a:srgbClr val="00B0F0"/>
              </a:solidFill>
              <a:effectLst/>
              <a:latin typeface="Times New Roman" panose="02020603050405020304" pitchFamily="18" charset="0"/>
              <a:cs typeface="Times New Roman" panose="02020603050405020304" pitchFamily="18" charset="0"/>
            </a:rPr>
            <a:t>Em hãy nêu những biểu hiện của việc học tập tự giác, tích cực và chưa tự giác tích cực qua các bức tranh trên.</a:t>
          </a:r>
          <a:endParaRPr kumimoji="0" lang="en-US" sz="3200" b="0" i="0" u="none" strike="noStrike" cap="none" spc="0" normalizeH="0" baseline="0" noProof="0" dirty="0">
            <a:solidFill>
              <a:srgbClr val="00B0F0"/>
            </a:solidFill>
            <a:effectLst/>
            <a:uLnTx/>
            <a:uFillTx/>
            <a:latin typeface="Times New Roman" panose="02020603050405020304" pitchFamily="18"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200" b="0" i="0" dirty="0">
              <a:solidFill>
                <a:srgbClr val="00B0F0"/>
              </a:solidFill>
              <a:effectLst/>
              <a:latin typeface="Times New Roman" panose="02020603050405020304" pitchFamily="18" charset="0"/>
              <a:cs typeface="Times New Roman" panose="02020603050405020304" pitchFamily="18" charset="0"/>
            </a:rPr>
            <a:t>Em hãy kể thêm những biểu hiện khác của học tập tự giác, tích cực và chưa tự giác, tích cực mà em biết.</a:t>
          </a:r>
          <a:endParaRPr lang="en-US" sz="3200" b="1" i="0" dirty="0">
            <a:solidFill>
              <a:srgbClr val="00B0F0"/>
            </a:solidFill>
            <a:latin typeface="Times New Roman" panose="02020603050405020304" pitchFamily="18" charset="0"/>
            <a:ea typeface="+mn-ea"/>
            <a:cs typeface="Times New Roman" panose="02020603050405020304" pitchFamily="18"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CE51834-453C-415D-A95B-03FF2B4DF33D}" type="presOf" srcId="{F6E9B8BA-2F37-4781-A521-61D00A840D7D}" destId="{D857732E-E667-406B-8596-FB28DE60F3B0}"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vi-VN" sz="3200" b="0" i="0" kern="1200" dirty="0">
              <a:solidFill>
                <a:srgbClr val="00B0F0"/>
              </a:solidFill>
              <a:effectLst/>
              <a:latin typeface="Times New Roman" panose="02020603050405020304" pitchFamily="18" charset="0"/>
              <a:cs typeface="Times New Roman" panose="02020603050405020304" pitchFamily="18" charset="0"/>
            </a:rPr>
            <a:t>Bác Hồ đã tự học ngoại ngữ như thế nào?</a:t>
          </a:r>
          <a:endParaRPr lang="en-US" sz="3200" b="1" i="0" kern="1200" dirty="0">
            <a:solidFill>
              <a:srgbClr val="00B0F0"/>
            </a:solidFill>
            <a:latin typeface="Times New Roman" panose="02020603050405020304" pitchFamily="18" charset="0"/>
            <a:ea typeface="+mn-ea"/>
            <a:cs typeface="Times New Roman" panose="02020603050405020304" pitchFamily="18" charset="0"/>
          </a:endParaRPr>
        </a:p>
      </dsp:txBody>
      <dsp:txXfrm>
        <a:off x="2072774" y="44912"/>
        <a:ext cx="7254913" cy="1443601"/>
      </dsp:txXfrm>
    </dsp:sp>
    <dsp:sp modelId="{2AAACA77-E4A0-4E99-9F03-72ED26BB7B73}">
      <dsp:nvSpPr>
        <dsp:cNvPr id="0" name=""/>
        <dsp:cNvSpPr/>
      </dsp:nvSpPr>
      <dsp:spPr>
        <a:xfrm>
          <a:off x="153342" y="153342"/>
          <a:ext cx="1874520" cy="122674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vi-VN" sz="3200" b="0" i="0" kern="1200" dirty="0">
              <a:solidFill>
                <a:srgbClr val="00B0F0"/>
              </a:solidFill>
              <a:effectLst/>
              <a:latin typeface="Times New Roman" panose="02020603050405020304" pitchFamily="18" charset="0"/>
              <a:cs typeface="Times New Roman" panose="02020603050405020304" pitchFamily="18" charset="0"/>
            </a:rPr>
            <a:t>Em hãy nêu những biểu hiện của việc học tập tự giác, tích cực và chưa tự giác tích cực qua các bức tranh trên.</a:t>
          </a:r>
          <a:endParaRPr kumimoji="0" lang="en-US" sz="3200" b="0" i="0" u="none" strike="noStrike" kern="1200" cap="none" spc="0" normalizeH="0" baseline="0" noProof="0" dirty="0">
            <a:solidFill>
              <a:srgbClr val="00B0F0"/>
            </a:solidFill>
            <a:effectLst/>
            <a:uLnTx/>
            <a:uFillTx/>
            <a:latin typeface="Times New Roman" panose="02020603050405020304" pitchFamily="18" charset="0"/>
            <a:ea typeface="+mn-ea"/>
            <a:cs typeface="Times New Roman" panose="02020603050405020304" pitchFamily="18" charset="0"/>
          </a:endParaRPr>
        </a:p>
      </dsp:txBody>
      <dsp:txXfrm>
        <a:off x="2072774" y="1731680"/>
        <a:ext cx="7254913" cy="1443601"/>
      </dsp:txXfrm>
    </dsp:sp>
    <dsp:sp modelId="{2352C030-0248-483B-94A9-26972C30B2AA}">
      <dsp:nvSpPr>
        <dsp:cNvPr id="0" name=""/>
        <dsp:cNvSpPr/>
      </dsp:nvSpPr>
      <dsp:spPr>
        <a:xfrm>
          <a:off x="153342" y="1840111"/>
          <a:ext cx="1874520" cy="1226740"/>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vi-VN" sz="3200" b="0" i="0" kern="1200" dirty="0">
              <a:solidFill>
                <a:srgbClr val="00B0F0"/>
              </a:solidFill>
              <a:effectLst/>
              <a:latin typeface="Times New Roman" panose="02020603050405020304" pitchFamily="18" charset="0"/>
              <a:cs typeface="Times New Roman" panose="02020603050405020304" pitchFamily="18" charset="0"/>
            </a:rPr>
            <a:t>Em hãy kể thêm những biểu hiện khác của học tập tự giác, tích cực và chưa tự giác, tích cực mà em biết.</a:t>
          </a:r>
          <a:endParaRPr lang="en-US" sz="3200" b="1" i="0" kern="1200" dirty="0">
            <a:solidFill>
              <a:srgbClr val="00B0F0"/>
            </a:solidFill>
            <a:latin typeface="Times New Roman" panose="02020603050405020304" pitchFamily="18" charset="0"/>
            <a:ea typeface="+mn-ea"/>
            <a:cs typeface="Times New Roman" panose="02020603050405020304" pitchFamily="18" charset="0"/>
          </a:endParaRPr>
        </a:p>
      </dsp:txBody>
      <dsp:txXfrm>
        <a:off x="2072774" y="3418449"/>
        <a:ext cx="7254913" cy="1443601"/>
      </dsp:txXfrm>
    </dsp:sp>
    <dsp:sp modelId="{72B5F39E-2D8B-4AE5-99A7-0B4F92796C74}">
      <dsp:nvSpPr>
        <dsp:cNvPr id="0" name=""/>
        <dsp:cNvSpPr/>
      </dsp:nvSpPr>
      <dsp:spPr>
        <a:xfrm>
          <a:off x="153342" y="3526879"/>
          <a:ext cx="1874520" cy="1226740"/>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671F74-7DF4-446B-A50B-D061BE401762}" type="datetimeFigureOut">
              <a:rPr lang="en-US" smtClean="0"/>
              <a:t>10/1/2023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8B487-713D-4B7B-89EC-C82443FDFAF9}" type="slidenum">
              <a:rPr lang="en-US" smtClean="0"/>
              <a:t>‹#›</a:t>
            </a:fld>
            <a:endParaRPr lang="en-US"/>
          </a:p>
        </p:txBody>
      </p:sp>
    </p:spTree>
    <p:extLst>
      <p:ext uri="{BB962C8B-B14F-4D97-AF65-F5344CB8AC3E}">
        <p14:creationId xmlns:p14="http://schemas.microsoft.com/office/powerpoint/2010/main" val="3319513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06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E0BA1-2CFB-32B8-FCB3-62388C479D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9B1812-006C-99CD-9011-CF70C0E4E6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1BA189-B404-11A2-B705-37042E0E9B8B}"/>
              </a:ext>
            </a:extLst>
          </p:cNvPr>
          <p:cNvSpPr>
            <a:spLocks noGrp="1"/>
          </p:cNvSpPr>
          <p:nvPr>
            <p:ph type="dt" sz="half" idx="10"/>
          </p:nvPr>
        </p:nvSpPr>
        <p:spPr/>
        <p:txBody>
          <a:bodyPr/>
          <a:lstStyle/>
          <a:p>
            <a:fld id="{F18981B2-CD1C-4F88-B266-CFD61B453E49}" type="datetimeFigureOut">
              <a:rPr lang="en-US" smtClean="0"/>
              <a:t>10/1/2023</a:t>
            </a:fld>
            <a:endParaRPr lang="en-US"/>
          </a:p>
        </p:txBody>
      </p:sp>
      <p:sp>
        <p:nvSpPr>
          <p:cNvPr id="5" name="Footer Placeholder 4">
            <a:extLst>
              <a:ext uri="{FF2B5EF4-FFF2-40B4-BE49-F238E27FC236}">
                <a16:creationId xmlns:a16="http://schemas.microsoft.com/office/drawing/2014/main" id="{8FAC9F69-967D-08F7-D91B-244A14C40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86140-DCFF-2C02-73B7-C7CE5348386E}"/>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143325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8721A-B97E-FEDF-CB1C-FDE9FB4599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FC4308-2A51-E5D6-905C-20DD840FC7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C0532-9715-097C-2330-1B251879CF8A}"/>
              </a:ext>
            </a:extLst>
          </p:cNvPr>
          <p:cNvSpPr>
            <a:spLocks noGrp="1"/>
          </p:cNvSpPr>
          <p:nvPr>
            <p:ph type="dt" sz="half" idx="10"/>
          </p:nvPr>
        </p:nvSpPr>
        <p:spPr/>
        <p:txBody>
          <a:bodyPr/>
          <a:lstStyle/>
          <a:p>
            <a:fld id="{F18981B2-CD1C-4F88-B266-CFD61B453E49}" type="datetimeFigureOut">
              <a:rPr lang="en-US" smtClean="0"/>
              <a:t>10/1/2023</a:t>
            </a:fld>
            <a:endParaRPr lang="en-US"/>
          </a:p>
        </p:txBody>
      </p:sp>
      <p:sp>
        <p:nvSpPr>
          <p:cNvPr id="5" name="Footer Placeholder 4">
            <a:extLst>
              <a:ext uri="{FF2B5EF4-FFF2-40B4-BE49-F238E27FC236}">
                <a16:creationId xmlns:a16="http://schemas.microsoft.com/office/drawing/2014/main" id="{ED50030E-80C0-54C2-6E25-ECB6CF8C1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655EE-D183-011A-8D5D-1028AB17E424}"/>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25867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2A9467-E043-5130-6FC7-F0BEFD6FCB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E6981F-09D6-20CD-7526-8B79D36BDA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73210-0B76-EF6B-6AFF-B03C58060AF2}"/>
              </a:ext>
            </a:extLst>
          </p:cNvPr>
          <p:cNvSpPr>
            <a:spLocks noGrp="1"/>
          </p:cNvSpPr>
          <p:nvPr>
            <p:ph type="dt" sz="half" idx="10"/>
          </p:nvPr>
        </p:nvSpPr>
        <p:spPr/>
        <p:txBody>
          <a:bodyPr/>
          <a:lstStyle/>
          <a:p>
            <a:fld id="{F18981B2-CD1C-4F88-B266-CFD61B453E49}" type="datetimeFigureOut">
              <a:rPr lang="en-US" smtClean="0"/>
              <a:t>10/1/2023</a:t>
            </a:fld>
            <a:endParaRPr lang="en-US"/>
          </a:p>
        </p:txBody>
      </p:sp>
      <p:sp>
        <p:nvSpPr>
          <p:cNvPr id="5" name="Footer Placeholder 4">
            <a:extLst>
              <a:ext uri="{FF2B5EF4-FFF2-40B4-BE49-F238E27FC236}">
                <a16:creationId xmlns:a16="http://schemas.microsoft.com/office/drawing/2014/main" id="{B5C0C1B3-A70F-2B23-8A00-814E95ABE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EBA54-5292-3B82-FFF4-368E7498CB57}"/>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64909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96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58916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14544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0029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4823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23293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31743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4588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62C6-2229-4D4B-3F78-5D18026EEE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DBD3F-B2D1-C9BC-5876-4D2F557663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CB28C-FAA0-37DF-4818-7DEB76113273}"/>
              </a:ext>
            </a:extLst>
          </p:cNvPr>
          <p:cNvSpPr>
            <a:spLocks noGrp="1"/>
          </p:cNvSpPr>
          <p:nvPr>
            <p:ph type="dt" sz="half" idx="10"/>
          </p:nvPr>
        </p:nvSpPr>
        <p:spPr/>
        <p:txBody>
          <a:bodyPr/>
          <a:lstStyle/>
          <a:p>
            <a:fld id="{F18981B2-CD1C-4F88-B266-CFD61B453E49}" type="datetimeFigureOut">
              <a:rPr lang="en-US" smtClean="0"/>
              <a:t>10/1/2023</a:t>
            </a:fld>
            <a:endParaRPr lang="en-US"/>
          </a:p>
        </p:txBody>
      </p:sp>
      <p:sp>
        <p:nvSpPr>
          <p:cNvPr id="5" name="Footer Placeholder 4">
            <a:extLst>
              <a:ext uri="{FF2B5EF4-FFF2-40B4-BE49-F238E27FC236}">
                <a16:creationId xmlns:a16="http://schemas.microsoft.com/office/drawing/2014/main" id="{8986D231-2EB4-1875-4784-DC695A186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E863-297A-3624-6634-C754CBFD871F}"/>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1659243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13097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59432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05277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9428064"/>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0868433"/>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19458044"/>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75614858"/>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6760104"/>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9817468"/>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08260034"/>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48A9B-9E95-A8A9-7216-A4CC21B3EF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056AFC-A4AE-C69F-EB73-FD625027E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19E884-70B4-CE41-711C-B443B68C00DD}"/>
              </a:ext>
            </a:extLst>
          </p:cNvPr>
          <p:cNvSpPr>
            <a:spLocks noGrp="1"/>
          </p:cNvSpPr>
          <p:nvPr>
            <p:ph type="dt" sz="half" idx="10"/>
          </p:nvPr>
        </p:nvSpPr>
        <p:spPr/>
        <p:txBody>
          <a:bodyPr/>
          <a:lstStyle/>
          <a:p>
            <a:fld id="{F18981B2-CD1C-4F88-B266-CFD61B453E49}" type="datetimeFigureOut">
              <a:rPr lang="en-US" smtClean="0"/>
              <a:t>10/1/2023</a:t>
            </a:fld>
            <a:endParaRPr lang="en-US"/>
          </a:p>
        </p:txBody>
      </p:sp>
      <p:sp>
        <p:nvSpPr>
          <p:cNvPr id="5" name="Footer Placeholder 4">
            <a:extLst>
              <a:ext uri="{FF2B5EF4-FFF2-40B4-BE49-F238E27FC236}">
                <a16:creationId xmlns:a16="http://schemas.microsoft.com/office/drawing/2014/main" id="{D7845ADF-E22D-2741-25FA-A9E6BB031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213EE-AB67-924C-D4A1-87E47EF0D104}"/>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1023774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4906913"/>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83075833"/>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78745699"/>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76373942"/>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4809337"/>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223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10/1/2023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611757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10/1/2023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459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10/1/2023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49454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10/1/2023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8902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71152-66ED-AA9B-8E88-89D1A19E00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BC80AE-E2F4-78BD-BD51-70D4B8E7F5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7AA3DC-751C-CE99-9A82-6F15A2FA98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495559-D4EE-C955-8DE4-FC0E388F96C3}"/>
              </a:ext>
            </a:extLst>
          </p:cNvPr>
          <p:cNvSpPr>
            <a:spLocks noGrp="1"/>
          </p:cNvSpPr>
          <p:nvPr>
            <p:ph type="dt" sz="half" idx="10"/>
          </p:nvPr>
        </p:nvSpPr>
        <p:spPr/>
        <p:txBody>
          <a:bodyPr/>
          <a:lstStyle/>
          <a:p>
            <a:fld id="{F18981B2-CD1C-4F88-B266-CFD61B453E49}" type="datetimeFigureOut">
              <a:rPr lang="en-US" smtClean="0"/>
              <a:t>10/1/2023</a:t>
            </a:fld>
            <a:endParaRPr lang="en-US"/>
          </a:p>
        </p:txBody>
      </p:sp>
      <p:sp>
        <p:nvSpPr>
          <p:cNvPr id="6" name="Footer Placeholder 5">
            <a:extLst>
              <a:ext uri="{FF2B5EF4-FFF2-40B4-BE49-F238E27FC236}">
                <a16:creationId xmlns:a16="http://schemas.microsoft.com/office/drawing/2014/main" id="{02DA97BD-BF5C-938E-2068-BD8878EE6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7C656-598F-9085-3CAB-655D7F45ABC8}"/>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2763309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10/1/2023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8850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10/1/2023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322137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10/1/2023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46815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461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10/1/2023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18168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10/1/2023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48673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10/1/2023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6296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10/1/2023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20304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5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DBD6-99CF-B9AC-42D7-E1EAF4122F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0DF37F-3638-C451-DBC1-013A4586F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7580DF-301A-C67C-61D9-C74583E61E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3D0A89-2681-0D8A-743B-C869C5C565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C275B9-C77E-4820-D787-EAE90B2C31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89028F-2CD9-7BFA-F9EA-45AFA7D61C39}"/>
              </a:ext>
            </a:extLst>
          </p:cNvPr>
          <p:cNvSpPr>
            <a:spLocks noGrp="1"/>
          </p:cNvSpPr>
          <p:nvPr>
            <p:ph type="dt" sz="half" idx="10"/>
          </p:nvPr>
        </p:nvSpPr>
        <p:spPr/>
        <p:txBody>
          <a:bodyPr/>
          <a:lstStyle/>
          <a:p>
            <a:fld id="{F18981B2-CD1C-4F88-B266-CFD61B453E49}" type="datetimeFigureOut">
              <a:rPr lang="en-US" smtClean="0"/>
              <a:t>10/1/2023</a:t>
            </a:fld>
            <a:endParaRPr lang="en-US"/>
          </a:p>
        </p:txBody>
      </p:sp>
      <p:sp>
        <p:nvSpPr>
          <p:cNvPr id="8" name="Footer Placeholder 7">
            <a:extLst>
              <a:ext uri="{FF2B5EF4-FFF2-40B4-BE49-F238E27FC236}">
                <a16:creationId xmlns:a16="http://schemas.microsoft.com/office/drawing/2014/main" id="{C1CBBC74-DFF2-5EBB-F802-6CCB82FD7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402939-1790-0AD7-C77E-5B558394DBC2}"/>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2760225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2CEC8-96B3-C49A-42ED-E114CD2C04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CD187D-C9A0-5112-AF79-9A78B382E348}"/>
              </a:ext>
            </a:extLst>
          </p:cNvPr>
          <p:cNvSpPr>
            <a:spLocks noGrp="1"/>
          </p:cNvSpPr>
          <p:nvPr>
            <p:ph type="dt" sz="half" idx="10"/>
          </p:nvPr>
        </p:nvSpPr>
        <p:spPr/>
        <p:txBody>
          <a:bodyPr/>
          <a:lstStyle/>
          <a:p>
            <a:fld id="{F18981B2-CD1C-4F88-B266-CFD61B453E49}" type="datetimeFigureOut">
              <a:rPr lang="en-US" smtClean="0"/>
              <a:t>10/1/2023</a:t>
            </a:fld>
            <a:endParaRPr lang="en-US"/>
          </a:p>
        </p:txBody>
      </p:sp>
      <p:sp>
        <p:nvSpPr>
          <p:cNvPr id="4" name="Footer Placeholder 3">
            <a:extLst>
              <a:ext uri="{FF2B5EF4-FFF2-40B4-BE49-F238E27FC236}">
                <a16:creationId xmlns:a16="http://schemas.microsoft.com/office/drawing/2014/main" id="{3FEEB92A-558F-C243-5E59-AD316240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477443-0B3E-7F63-54C3-654F32BCF782}"/>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28382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E8D490-819E-C862-3503-604A95F8D7D0}"/>
              </a:ext>
            </a:extLst>
          </p:cNvPr>
          <p:cNvSpPr>
            <a:spLocks noGrp="1"/>
          </p:cNvSpPr>
          <p:nvPr>
            <p:ph type="dt" sz="half" idx="10"/>
          </p:nvPr>
        </p:nvSpPr>
        <p:spPr/>
        <p:txBody>
          <a:bodyPr/>
          <a:lstStyle/>
          <a:p>
            <a:fld id="{F18981B2-CD1C-4F88-B266-CFD61B453E49}" type="datetimeFigureOut">
              <a:rPr lang="en-US" smtClean="0"/>
              <a:t>10/1/2023</a:t>
            </a:fld>
            <a:endParaRPr lang="en-US"/>
          </a:p>
        </p:txBody>
      </p:sp>
      <p:sp>
        <p:nvSpPr>
          <p:cNvPr id="3" name="Footer Placeholder 2">
            <a:extLst>
              <a:ext uri="{FF2B5EF4-FFF2-40B4-BE49-F238E27FC236}">
                <a16:creationId xmlns:a16="http://schemas.microsoft.com/office/drawing/2014/main" id="{26F4CAEC-3743-0A2F-6630-6980394F08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454839-C612-D4B0-C986-4C137FC0910D}"/>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82929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B8CE-B311-C027-DE70-56EE22D3DA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7AAEE7-90AC-3A53-6893-26BD10488A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48738F-300F-F4EA-BB51-F8827CC7A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4A4408-A079-216F-0343-4292DF2784E0}"/>
              </a:ext>
            </a:extLst>
          </p:cNvPr>
          <p:cNvSpPr>
            <a:spLocks noGrp="1"/>
          </p:cNvSpPr>
          <p:nvPr>
            <p:ph type="dt" sz="half" idx="10"/>
          </p:nvPr>
        </p:nvSpPr>
        <p:spPr/>
        <p:txBody>
          <a:bodyPr/>
          <a:lstStyle/>
          <a:p>
            <a:fld id="{F18981B2-CD1C-4F88-B266-CFD61B453E49}" type="datetimeFigureOut">
              <a:rPr lang="en-US" smtClean="0"/>
              <a:t>10/1/2023</a:t>
            </a:fld>
            <a:endParaRPr lang="en-US"/>
          </a:p>
        </p:txBody>
      </p:sp>
      <p:sp>
        <p:nvSpPr>
          <p:cNvPr id="6" name="Footer Placeholder 5">
            <a:extLst>
              <a:ext uri="{FF2B5EF4-FFF2-40B4-BE49-F238E27FC236}">
                <a16:creationId xmlns:a16="http://schemas.microsoft.com/office/drawing/2014/main" id="{B468CE95-36C4-86FC-7348-40907CC22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3F9119-830D-1F6F-9F8D-DB8309D68619}"/>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76067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8630-06E3-3934-DD8C-66408D811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EBB301-36AB-17A7-1A62-41B72D888D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0899C0-323E-04F2-6B44-DA72C9310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84B576-3A49-C8E4-4938-B7C66FD103E2}"/>
              </a:ext>
            </a:extLst>
          </p:cNvPr>
          <p:cNvSpPr>
            <a:spLocks noGrp="1"/>
          </p:cNvSpPr>
          <p:nvPr>
            <p:ph type="dt" sz="half" idx="10"/>
          </p:nvPr>
        </p:nvSpPr>
        <p:spPr/>
        <p:txBody>
          <a:bodyPr/>
          <a:lstStyle/>
          <a:p>
            <a:fld id="{F18981B2-CD1C-4F88-B266-CFD61B453E49}" type="datetimeFigureOut">
              <a:rPr lang="en-US" smtClean="0"/>
              <a:t>10/1/2023</a:t>
            </a:fld>
            <a:endParaRPr lang="en-US"/>
          </a:p>
        </p:txBody>
      </p:sp>
      <p:sp>
        <p:nvSpPr>
          <p:cNvPr id="6" name="Footer Placeholder 5">
            <a:extLst>
              <a:ext uri="{FF2B5EF4-FFF2-40B4-BE49-F238E27FC236}">
                <a16:creationId xmlns:a16="http://schemas.microsoft.com/office/drawing/2014/main" id="{F2B70F4C-C3AE-0815-06C7-0A50BE36F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9A22A7-1F82-4B7D-2D95-BCBB8954BF5C}"/>
              </a:ext>
            </a:extLst>
          </p:cNvPr>
          <p:cNvSpPr>
            <a:spLocks noGrp="1"/>
          </p:cNvSpPr>
          <p:nvPr>
            <p:ph type="sldNum" sz="quarter" idx="12"/>
          </p:nvPr>
        </p:nvSpPr>
        <p:spPr/>
        <p:txBody>
          <a:bodyPr/>
          <a:lstStyle/>
          <a:p>
            <a:fld id="{68F2C986-348B-4C87-A909-A9BFFDF30423}" type="slidenum">
              <a:rPr lang="en-US" smtClean="0"/>
              <a:t>‹#›</a:t>
            </a:fld>
            <a:endParaRPr lang="en-US"/>
          </a:p>
        </p:txBody>
      </p:sp>
    </p:spTree>
    <p:extLst>
      <p:ext uri="{BB962C8B-B14F-4D97-AF65-F5344CB8AC3E}">
        <p14:creationId xmlns:p14="http://schemas.microsoft.com/office/powerpoint/2010/main" val="157017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51B4E8-E18F-049E-A4A9-414A1BDE25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A7C016-7C6C-BBCC-E160-8C4B90F28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00CA5-557D-D47A-69CE-CF4205079B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981B2-CD1C-4F88-B266-CFD61B453E49}" type="datetimeFigureOut">
              <a:rPr lang="en-US" smtClean="0"/>
              <a:t>10/1/2023</a:t>
            </a:fld>
            <a:endParaRPr lang="en-US"/>
          </a:p>
        </p:txBody>
      </p:sp>
      <p:sp>
        <p:nvSpPr>
          <p:cNvPr id="5" name="Footer Placeholder 4">
            <a:extLst>
              <a:ext uri="{FF2B5EF4-FFF2-40B4-BE49-F238E27FC236}">
                <a16:creationId xmlns:a16="http://schemas.microsoft.com/office/drawing/2014/main" id="{001AAEAB-9B40-6834-DC51-BD5F73306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21886C-73B6-3F3F-599D-9DDC272A5E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2C986-348B-4C87-A909-A9BFFDF30423}" type="slidenum">
              <a:rPr lang="en-US" smtClean="0"/>
              <a:t>‹#›</a:t>
            </a:fld>
            <a:endParaRPr lang="en-US"/>
          </a:p>
        </p:txBody>
      </p:sp>
    </p:spTree>
    <p:extLst>
      <p:ext uri="{BB962C8B-B14F-4D97-AF65-F5344CB8AC3E}">
        <p14:creationId xmlns:p14="http://schemas.microsoft.com/office/powerpoint/2010/main" val="1107006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10/1/2023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706536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479751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10/1/2023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285211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32.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 Id="rId9" Type="http://schemas.openxmlformats.org/officeDocument/2006/relationships/image" Target="../media/image4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44.jpe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50.jpe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https://cth.edu.vn/wp-content/uploads/2018/03/phuong-phap-hoc-hop-tac-think-pair-share.jpg" TargetMode="External"/><Relationship Id="rId7" Type="http://schemas.openxmlformats.org/officeDocument/2006/relationships/image" Target="../media/image59.jpeg"/><Relationship Id="rId2" Type="http://schemas.openxmlformats.org/officeDocument/2006/relationships/image" Target="../media/image56.jpeg"/><Relationship Id="rId1" Type="http://schemas.openxmlformats.org/officeDocument/2006/relationships/slideLayout" Target="../slideLayouts/slideLayout13.xml"/><Relationship Id="rId6" Type="http://schemas.openxmlformats.org/officeDocument/2006/relationships/image" Target="../media/image58.jpeg"/><Relationship Id="rId5" Type="http://schemas.microsoft.com/office/2007/relationships/hdphoto" Target="../media/hdphoto1.wdp"/><Relationship Id="rId4" Type="http://schemas.openxmlformats.org/officeDocument/2006/relationships/image" Target="../media/image57.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54.jpe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63.emf"/></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slideLayout" Target="../slideLayouts/slideLayout2.xml"/><Relationship Id="rId7" Type="http://schemas.openxmlformats.org/officeDocument/2006/relationships/image" Target="../media/image6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7.jpeg"/><Relationship Id="rId11" Type="http://schemas.openxmlformats.org/officeDocument/2006/relationships/image" Target="../media/image72.png"/><Relationship Id="rId5" Type="http://schemas.openxmlformats.org/officeDocument/2006/relationships/image" Target="../media/image10.png"/><Relationship Id="rId10" Type="http://schemas.openxmlformats.org/officeDocument/2006/relationships/image" Target="../media/image71.png"/><Relationship Id="rId4" Type="http://schemas.openxmlformats.org/officeDocument/2006/relationships/image" Target="../media/image66.png"/><Relationship Id="rId9"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13.xml"/><Relationship Id="rId7" Type="http://schemas.openxmlformats.org/officeDocument/2006/relationships/diagramColors" Target="../diagrams/colors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9.jpeg"/><Relationship Id="rId4" Type="http://schemas.openxmlformats.org/officeDocument/2006/relationships/diagramData" Target="../diagrams/data1.xml"/><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31.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93092" y="-608318"/>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398"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TRƯỜNG TRUNG HỌC CƠ SỞ </a:t>
            </a: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NGỌC LÂM</a:t>
            </a:r>
            <a:endParaRPr kumimoji="0" lang="en-US" altLang="vi-VN" sz="2398"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398"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TỔ KHOA HỌC XÃ HỘI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2398"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5292902" y="1110035"/>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198"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NHÓM GDCD 7</a:t>
            </a:r>
          </a:p>
        </p:txBody>
      </p:sp>
      <p:grpSp>
        <p:nvGrpSpPr>
          <p:cNvPr id="7" name="Group 2"/>
          <p:cNvGrpSpPr>
            <a:grpSpLocks noChangeAspect="1"/>
          </p:cNvGrpSpPr>
          <p:nvPr/>
        </p:nvGrpSpPr>
        <p:grpSpPr bwMode="auto">
          <a:xfrm>
            <a:off x="3198326" y="3378729"/>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3" panose="05040102010807070707" pitchFamily="18" charset="2"/>
                <a:buNone/>
                <a:tabLst/>
                <a:defRPr/>
              </a:pPr>
              <a:endParaRPr kumimoji="0" lang="en-US" altLang="en-US" sz="1798"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349"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349"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597" b="0" i="0" u="none" strike="noStrike" kern="10" cap="none" spc="0" normalizeH="0" baseline="0" noProof="0" dirty="0">
                <a:ln w="9525">
                  <a:round/>
                  <a:headEnd/>
                  <a:tailEnd/>
                </a:ln>
                <a:gradFill rotWithShape="1">
                  <a:gsLst>
                    <a:gs pos="0">
                      <a:srgbClr val="FFFF00"/>
                    </a:gs>
                    <a:gs pos="100000">
                      <a:srgbClr val="FF3300"/>
                    </a:gs>
                  </a:gsLst>
                  <a:path path="rect">
                    <a:fillToRect l="50000" t="50000" r="50000" b="50000"/>
                  </a:path>
                </a:gradFill>
                <a:effectLst/>
                <a:uLnTx/>
                <a:uFillTx/>
                <a:latin typeface="#9Slide03 Aturdida" pitchFamily="2" charset="0"/>
                <a:ea typeface="+mn-ea"/>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8252361" y="4629774"/>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21805" y="-104839"/>
            <a:ext cx="2462173" cy="11188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6">
            <a:extLst>
              <a:ext uri="{FF2B5EF4-FFF2-40B4-BE49-F238E27FC236}">
                <a16:creationId xmlns:a16="http://schemas.microsoft.com/office/drawing/2014/main" id="{F1BF80DB-FBDB-C0E0-E95E-860AD238383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136650"/>
            <a:ext cx="6635750" cy="55149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4">
            <a:extLst>
              <a:ext uri="{FF2B5EF4-FFF2-40B4-BE49-F238E27FC236}">
                <a16:creationId xmlns:a16="http://schemas.microsoft.com/office/drawing/2014/main" id="{BE00EDA4-2CD1-2F71-227B-C8BACE884F4D}"/>
              </a:ext>
            </a:extLst>
          </p:cNvPr>
          <p:cNvSpPr>
            <a:spLocks noChangeArrowheads="1"/>
          </p:cNvSpPr>
          <p:nvPr/>
        </p:nvSpPr>
        <p:spPr bwMode="auto">
          <a:xfrm>
            <a:off x="6640513" y="1170612"/>
            <a:ext cx="5392737" cy="1446550"/>
          </a:xfrm>
          <a:prstGeom prst="rect">
            <a:avLst/>
          </a:prstGeom>
          <a:solidFill>
            <a:schemeClr val="accent6">
              <a:lumMod val="20000"/>
              <a:lumOff val="80000"/>
            </a:schemeClr>
          </a:solidFill>
          <a:ln w="25400">
            <a:solidFill>
              <a:srgbClr val="FF0000"/>
            </a:solidFill>
            <a:prstDash val="dash"/>
            <a:miter lim="800000"/>
            <a:headEnd/>
            <a:tailEnd/>
          </a:ln>
          <a:effectLst/>
        </p:spPr>
        <p:txBody>
          <a:bodyPr anchor="ctr">
            <a:spAutoFit/>
          </a:bodyPr>
          <a:lstStyle/>
          <a:p>
            <a:pPr defTabSz="457200" fontAlgn="base">
              <a:spcBef>
                <a:spcPct val="0"/>
              </a:spcBef>
              <a:spcAft>
                <a:spcPct val="0"/>
              </a:spcAft>
            </a:pPr>
            <a:r>
              <a:rPr lang="en-US" altLang="en-US" sz="2200" b="1" dirty="0" err="1">
                <a:solidFill>
                  <a:srgbClr val="00B0F0"/>
                </a:solidFill>
                <a:latin typeface="Times New Roman" panose="02020603050405020304" pitchFamily="18" charset="0"/>
                <a:cs typeface="Times New Roman" panose="02020603050405020304" pitchFamily="18" charset="0"/>
              </a:rPr>
              <a:t>Bức</a:t>
            </a:r>
            <a:r>
              <a:rPr lang="en-US" altLang="en-US" sz="2200" b="1" dirty="0">
                <a:solidFill>
                  <a:srgbClr val="00B0F0"/>
                </a:solidFill>
                <a:latin typeface="Times New Roman" panose="02020603050405020304" pitchFamily="18" charset="0"/>
                <a:cs typeface="Times New Roman" panose="02020603050405020304" pitchFamily="18" charset="0"/>
              </a:rPr>
              <a:t> </a:t>
            </a:r>
            <a:r>
              <a:rPr lang="en-US" altLang="en-US" sz="2200" b="1" dirty="0" err="1">
                <a:solidFill>
                  <a:srgbClr val="00B0F0"/>
                </a:solidFill>
                <a:latin typeface="Times New Roman" panose="02020603050405020304" pitchFamily="18" charset="0"/>
                <a:cs typeface="Times New Roman" panose="02020603050405020304" pitchFamily="18" charset="0"/>
              </a:rPr>
              <a:t>tranh</a:t>
            </a:r>
            <a:r>
              <a:rPr lang="en-US" altLang="en-US" sz="2200" b="1" dirty="0">
                <a:solidFill>
                  <a:srgbClr val="00B0F0"/>
                </a:solidFill>
                <a:latin typeface="Times New Roman" panose="02020603050405020304" pitchFamily="18" charset="0"/>
                <a:cs typeface="Times New Roman" panose="02020603050405020304" pitchFamily="18" charset="0"/>
              </a:rPr>
              <a:t> 1: </a:t>
            </a:r>
            <a:r>
              <a:rPr lang="en-US" altLang="en-US" sz="2200" dirty="0" err="1">
                <a:solidFill>
                  <a:prstClr val="black"/>
                </a:solidFill>
                <a:latin typeface="Times New Roman" panose="02020603050405020304" pitchFamily="18" charset="0"/>
                <a:cs typeface="Times New Roman" panose="02020603050405020304" pitchFamily="18" charset="0"/>
              </a:rPr>
              <a:t>Các</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bạn</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học</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sinh</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chủ</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động</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tự</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giác</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làm</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bài</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cùng</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với</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nhau</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cùng</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nhau</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bàn</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luận</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cách</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giải</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quyết</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để</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tìm</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ra</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lời</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giải</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cho</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bài</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tập</a:t>
            </a:r>
            <a:r>
              <a:rPr lang="en-US" altLang="en-US" sz="2200" dirty="0">
                <a:solidFill>
                  <a:prstClr val="black"/>
                </a:solidFill>
                <a:latin typeface="Times New Roman" panose="02020603050405020304" pitchFamily="18" charset="0"/>
                <a:cs typeface="Times New Roman" panose="02020603050405020304" pitchFamily="18" charset="0"/>
              </a:rPr>
              <a:t>.</a:t>
            </a:r>
          </a:p>
        </p:txBody>
      </p:sp>
      <p:sp>
        <p:nvSpPr>
          <p:cNvPr id="5" name="Rectangle 15">
            <a:extLst>
              <a:ext uri="{FF2B5EF4-FFF2-40B4-BE49-F238E27FC236}">
                <a16:creationId xmlns:a16="http://schemas.microsoft.com/office/drawing/2014/main" id="{3197D497-5275-D2E7-70E2-CFA85A002747}"/>
              </a:ext>
            </a:extLst>
          </p:cNvPr>
          <p:cNvSpPr>
            <a:spLocks noChangeArrowheads="1"/>
          </p:cNvSpPr>
          <p:nvPr/>
        </p:nvSpPr>
        <p:spPr bwMode="auto">
          <a:xfrm>
            <a:off x="6681788" y="2908300"/>
            <a:ext cx="5268912" cy="1122363"/>
          </a:xfrm>
          <a:prstGeom prst="rect">
            <a:avLst/>
          </a:prstGeom>
          <a:solidFill>
            <a:srgbClr val="CCFFFF"/>
          </a:solidFill>
          <a:ln w="25400">
            <a:solidFill>
              <a:srgbClr val="0000CC"/>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457200" fontAlgn="base">
              <a:spcBef>
                <a:spcPct val="0"/>
              </a:spcBef>
              <a:spcAft>
                <a:spcPct val="0"/>
              </a:spcAft>
            </a:pPr>
            <a:r>
              <a:rPr lang="en-US" altLang="en-US" sz="2200" b="1" dirty="0">
                <a:solidFill>
                  <a:srgbClr val="00B0F0"/>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Bạn</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học</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sinh</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chủ</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động</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đặt</a:t>
            </a:r>
            <a:r>
              <a:rPr lang="en-US" altLang="en-US" sz="2200" dirty="0">
                <a:solidFill>
                  <a:prstClr val="black"/>
                </a:solidFill>
                <a:latin typeface="Times New Roman" panose="02020603050405020304" pitchFamily="18" charset="0"/>
                <a:cs typeface="Times New Roman" panose="02020603050405020304" pitchFamily="18" charset="0"/>
              </a:rPr>
              <a:t> ra </a:t>
            </a:r>
            <a:r>
              <a:rPr lang="en-US" altLang="en-US" sz="2200" dirty="0" err="1">
                <a:solidFill>
                  <a:prstClr val="black"/>
                </a:solidFill>
                <a:latin typeface="Times New Roman" panose="02020603050405020304" pitchFamily="18" charset="0"/>
                <a:cs typeface="Times New Roman" panose="02020603050405020304" pitchFamily="18" charset="0"/>
              </a:rPr>
              <a:t>thời</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gian</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tự</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học</a:t>
            </a:r>
            <a:r>
              <a:rPr lang="en-US" altLang="en-US" sz="2200" dirty="0">
                <a:solidFill>
                  <a:prstClr val="black"/>
                </a:solidFill>
                <a:latin typeface="Times New Roman" panose="02020603050405020304" pitchFamily="18" charset="0"/>
                <a:cs typeface="Times New Roman" panose="02020603050405020304" pitchFamily="18" charset="0"/>
              </a:rPr>
              <a:t> ở </a:t>
            </a:r>
            <a:r>
              <a:rPr lang="en-US" altLang="en-US" sz="2200" dirty="0" err="1">
                <a:solidFill>
                  <a:prstClr val="black"/>
                </a:solidFill>
                <a:latin typeface="Times New Roman" panose="02020603050405020304" pitchFamily="18" charset="0"/>
                <a:cs typeface="Times New Roman" panose="02020603050405020304" pitchFamily="18" charset="0"/>
              </a:rPr>
              <a:t>nhà</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và</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tự</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giác</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làm</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bài</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tập</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khi</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đến</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giờ</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học</a:t>
            </a:r>
            <a:r>
              <a:rPr lang="en-US" altLang="en-US" sz="2200" dirty="0">
                <a:solidFill>
                  <a:prstClr val="black"/>
                </a:solidFill>
                <a:latin typeface="Times New Roman" panose="02020603050405020304" pitchFamily="18" charset="0"/>
                <a:cs typeface="Times New Roman" panose="02020603050405020304" pitchFamily="18" charset="0"/>
              </a:rPr>
              <a:t>.</a:t>
            </a:r>
          </a:p>
        </p:txBody>
      </p:sp>
      <p:sp>
        <p:nvSpPr>
          <p:cNvPr id="6" name="Rectangle 16">
            <a:extLst>
              <a:ext uri="{FF2B5EF4-FFF2-40B4-BE49-F238E27FC236}">
                <a16:creationId xmlns:a16="http://schemas.microsoft.com/office/drawing/2014/main" id="{F0CC572F-3158-AD47-1D0B-BFF7BD11A02E}"/>
              </a:ext>
            </a:extLst>
          </p:cNvPr>
          <p:cNvSpPr>
            <a:spLocks noChangeArrowheads="1"/>
          </p:cNvSpPr>
          <p:nvPr/>
        </p:nvSpPr>
        <p:spPr bwMode="auto">
          <a:xfrm>
            <a:off x="6711950" y="4260850"/>
            <a:ext cx="5245100" cy="1122363"/>
          </a:xfrm>
          <a:prstGeom prst="rect">
            <a:avLst/>
          </a:prstGeom>
          <a:solidFill>
            <a:schemeClr val="accent2">
              <a:lumMod val="20000"/>
              <a:lumOff val="80000"/>
            </a:schemeClr>
          </a:solidFill>
          <a:ln w="25400">
            <a:solidFill>
              <a:srgbClr val="FF0000"/>
            </a:solidFill>
            <a:prstDash val="dash"/>
            <a:miter lim="800000"/>
            <a:headEnd/>
            <a:tailEnd/>
          </a:ln>
          <a:effectLst/>
        </p:spPr>
        <p:txBody>
          <a:bodyPr anchor="ctr">
            <a:spAutoFit/>
          </a:bodyPr>
          <a:lstStyle/>
          <a:p>
            <a:pPr defTabSz="457200" fontAlgn="base">
              <a:spcBef>
                <a:spcPct val="0"/>
              </a:spcBef>
              <a:spcAft>
                <a:spcPct val="0"/>
              </a:spcAft>
            </a:pPr>
            <a:r>
              <a:rPr lang="en-US" altLang="en-US" sz="2200" b="1" dirty="0" err="1">
                <a:solidFill>
                  <a:srgbClr val="00B0F0"/>
                </a:solidFill>
                <a:latin typeface="Times New Roman" panose="02020603050405020304" pitchFamily="18" charset="0"/>
                <a:cs typeface="Times New Roman" panose="02020603050405020304" pitchFamily="18" charset="0"/>
              </a:rPr>
              <a:t>Bức</a:t>
            </a:r>
            <a:r>
              <a:rPr lang="en-US" altLang="en-US" sz="2200" b="1" dirty="0">
                <a:solidFill>
                  <a:srgbClr val="00B0F0"/>
                </a:solidFill>
                <a:latin typeface="Times New Roman" panose="02020603050405020304" pitchFamily="18" charset="0"/>
                <a:cs typeface="Times New Roman" panose="02020603050405020304" pitchFamily="18" charset="0"/>
              </a:rPr>
              <a:t> </a:t>
            </a:r>
            <a:r>
              <a:rPr lang="en-US" altLang="en-US" sz="2200" b="1" dirty="0" err="1">
                <a:solidFill>
                  <a:srgbClr val="00B0F0"/>
                </a:solidFill>
                <a:latin typeface="Times New Roman" panose="02020603050405020304" pitchFamily="18" charset="0"/>
                <a:cs typeface="Times New Roman" panose="02020603050405020304" pitchFamily="18" charset="0"/>
              </a:rPr>
              <a:t>tranh</a:t>
            </a:r>
            <a:r>
              <a:rPr lang="en-US" altLang="en-US" sz="2200" b="1" dirty="0">
                <a:solidFill>
                  <a:srgbClr val="00B0F0"/>
                </a:solidFill>
                <a:latin typeface="Times New Roman" panose="02020603050405020304" pitchFamily="18" charset="0"/>
                <a:cs typeface="Times New Roman" panose="02020603050405020304" pitchFamily="18" charset="0"/>
              </a:rPr>
              <a:t> 3: </a:t>
            </a:r>
            <a:r>
              <a:rPr lang="en-US" altLang="en-US" sz="2200" dirty="0" err="1">
                <a:latin typeface="Times New Roman" panose="02020603050405020304" pitchFamily="18" charset="0"/>
                <a:cs typeface="Times New Roman" panose="02020603050405020304" pitchFamily="18" charset="0"/>
              </a:rPr>
              <a:t>Bạn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học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sinh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chủ</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động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xem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trước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nội</a:t>
            </a:r>
            <a:r>
              <a:rPr lang="en-US" altLang="en-US" sz="2200" dirty="0">
                <a:latin typeface="Times New Roman" panose="02020603050405020304" pitchFamily="18" charset="0"/>
                <a:cs typeface="Times New Roman" panose="02020603050405020304" pitchFamily="18" charset="0"/>
              </a:rPr>
              <a:t> dung </a:t>
            </a:r>
            <a:r>
              <a:rPr lang="en-US" altLang="en-US" sz="2200" dirty="0" err="1">
                <a:latin typeface="Times New Roman" panose="02020603050405020304" pitchFamily="18" charset="0"/>
                <a:cs typeface="Times New Roman" panose="02020603050405020304" pitchFamily="18" charset="0"/>
              </a:rPr>
              <a:t>bài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học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mới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để</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hiểu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trước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bài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học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hôm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sau</a:t>
            </a:r>
            <a:r>
              <a:rPr lang="en-US" altLang="en-US" sz="2200" dirty="0">
                <a:latin typeface="Times New Roman" panose="02020603050405020304" pitchFamily="18" charset="0"/>
                <a:cs typeface="Times New Roman" panose="02020603050405020304" pitchFamily="18" charset="0"/>
              </a:rPr>
              <a:t>.</a:t>
            </a:r>
          </a:p>
        </p:txBody>
      </p:sp>
      <p:sp>
        <p:nvSpPr>
          <p:cNvPr id="10" name="Rectangle 17">
            <a:extLst>
              <a:ext uri="{FF2B5EF4-FFF2-40B4-BE49-F238E27FC236}">
                <a16:creationId xmlns:a16="http://schemas.microsoft.com/office/drawing/2014/main" id="{8847EC68-E264-0A75-472F-141094AB4197}"/>
              </a:ext>
            </a:extLst>
          </p:cNvPr>
          <p:cNvSpPr>
            <a:spLocks noChangeArrowheads="1"/>
          </p:cNvSpPr>
          <p:nvPr/>
        </p:nvSpPr>
        <p:spPr bwMode="auto">
          <a:xfrm>
            <a:off x="6753225" y="5661025"/>
            <a:ext cx="5218113" cy="787400"/>
          </a:xfrm>
          <a:prstGeom prst="rect">
            <a:avLst/>
          </a:prstGeom>
          <a:solidFill>
            <a:schemeClr val="accent4">
              <a:lumMod val="20000"/>
              <a:lumOff val="80000"/>
            </a:schemeClr>
          </a:solidFill>
          <a:ln w="25400">
            <a:solidFill>
              <a:srgbClr val="0000CC"/>
            </a:solidFill>
            <a:prstDash val="dash"/>
            <a:miter lim="800000"/>
            <a:headEnd/>
            <a:tailEnd/>
          </a:ln>
          <a:effectLst/>
        </p:spPr>
        <p:txBody>
          <a:bodyPr anchor="ctr">
            <a:spAutoFit/>
          </a:bodyPr>
          <a:lstStyle/>
          <a:p>
            <a:pPr defTabSz="457200" fontAlgn="base">
              <a:spcBef>
                <a:spcPct val="0"/>
              </a:spcBef>
              <a:spcAft>
                <a:spcPct val="0"/>
              </a:spcAft>
            </a:pPr>
            <a:r>
              <a:rPr lang="en-US" altLang="en-US" sz="2200" b="1" dirty="0" err="1">
                <a:solidFill>
                  <a:srgbClr val="00B0F0"/>
                </a:solidFill>
                <a:latin typeface="Times New Roman" panose="02020603050405020304" pitchFamily="18" charset="0"/>
                <a:cs typeface="Times New Roman" panose="02020603050405020304" pitchFamily="18" charset="0"/>
              </a:rPr>
              <a:t>Bức</a:t>
            </a:r>
            <a:r>
              <a:rPr lang="en-US" altLang="en-US" sz="2200" b="1" dirty="0">
                <a:solidFill>
                  <a:srgbClr val="00B0F0"/>
                </a:solidFill>
                <a:latin typeface="Times New Roman" panose="02020603050405020304" pitchFamily="18" charset="0"/>
                <a:cs typeface="Times New Roman" panose="02020603050405020304" pitchFamily="18" charset="0"/>
              </a:rPr>
              <a:t> </a:t>
            </a:r>
            <a:r>
              <a:rPr lang="en-US" altLang="en-US" sz="2200" b="1" dirty="0" err="1">
                <a:solidFill>
                  <a:srgbClr val="00B0F0"/>
                </a:solidFill>
                <a:latin typeface="Times New Roman" panose="02020603050405020304" pitchFamily="18" charset="0"/>
                <a:cs typeface="Times New Roman" panose="02020603050405020304" pitchFamily="18" charset="0"/>
              </a:rPr>
              <a:t>tranh</a:t>
            </a:r>
            <a:r>
              <a:rPr lang="en-US" altLang="en-US" sz="2200" b="1" dirty="0">
                <a:solidFill>
                  <a:srgbClr val="00B0F0"/>
                </a:solidFill>
                <a:latin typeface="Times New Roman" panose="02020603050405020304" pitchFamily="18" charset="0"/>
                <a:cs typeface="Times New Roman" panose="02020603050405020304" pitchFamily="18" charset="0"/>
              </a:rPr>
              <a:t> 4: </a:t>
            </a:r>
            <a:r>
              <a:rPr lang="en-US" altLang="en-US" sz="2200" dirty="0" err="1">
                <a:solidFill>
                  <a:prstClr val="black"/>
                </a:solidFill>
                <a:latin typeface="Times New Roman" panose="02020603050405020304" pitchFamily="18" charset="0"/>
                <a:cs typeface="Times New Roman" panose="02020603050405020304" pitchFamily="18" charset="0"/>
              </a:rPr>
              <a:t>Các</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bạn</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học</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sinh</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rất</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tích</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cực</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phát</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biểu</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xây</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dựng</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bài</a:t>
            </a:r>
            <a:r>
              <a:rPr lang="en-US" altLang="en-US" sz="22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62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3"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21805" y="-104839"/>
            <a:ext cx="2462173" cy="11188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2DB8BC-C161-0EC8-067B-1329E2DBF905}"/>
              </a:ext>
            </a:extLst>
          </p:cNvPr>
          <p:cNvSpPr txBox="1"/>
          <p:nvPr/>
        </p:nvSpPr>
        <p:spPr>
          <a:xfrm>
            <a:off x="176462" y="1266177"/>
            <a:ext cx="11726780" cy="526297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Câu 3: - </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Những biểu hiện của học tập tự giác, tích cực khác mà em biết: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Hoàn thành bài tập về nhà trước khi lên lớp;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Tìm cách giải những bài toán khó;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Đọc bài, tìm hiểu bài ở nhà (trước khi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Chăm chú nghe giảng trong giờ học;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Ghi chép bài đầy đủ;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Tham gia các hoạt động tập thể rèn luyện kỹ năng, tham gia câu lạc bộ, đọc nhiều sách.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Những biểu hiện của học tập chưa tự giác, tích cực: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Nói chuyện, làm việc riêng trong giờ học;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Không làm bài tập về nhà, luôn để bố mẹ nhắc mới ngồi vào bàn học, không ghi chép bài trong khi học.</a:t>
            </a:r>
          </a:p>
        </p:txBody>
      </p:sp>
    </p:spTree>
    <p:extLst>
      <p:ext uri="{BB962C8B-B14F-4D97-AF65-F5344CB8AC3E}">
        <p14:creationId xmlns:p14="http://schemas.microsoft.com/office/powerpoint/2010/main" val="121173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PHIẾU BÀI TẬP</a:t>
            </a:r>
          </a:p>
        </p:txBody>
      </p:sp>
      <p:pic>
        <p:nvPicPr>
          <p:cNvPr id="8" name="Picture 2" descr="http://photos.myjoyonline.com/photos/news/201311/6579331693860_20014378402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21805" y="-104839"/>
            <a:ext cx="2462173" cy="11188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8337" y="-165933"/>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27">
            <a:extLst>
              <a:ext uri="{FF2B5EF4-FFF2-40B4-BE49-F238E27FC236}">
                <a16:creationId xmlns:a16="http://schemas.microsoft.com/office/drawing/2014/main" id="{06CD989B-7DAF-E1EE-CBFC-E857AE11E288}"/>
              </a:ext>
            </a:extLst>
          </p:cNvPr>
          <p:cNvSpPr>
            <a:spLocks noChangeArrowheads="1"/>
          </p:cNvSpPr>
          <p:nvPr/>
        </p:nvSpPr>
        <p:spPr bwMode="auto">
          <a:xfrm>
            <a:off x="344246" y="1167015"/>
            <a:ext cx="5952597" cy="622300"/>
          </a:xfrm>
          <a:prstGeom prst="roundRect">
            <a:avLst>
              <a:gd name="adj" fmla="val 16667"/>
            </a:avLst>
          </a:prstGeom>
          <a:solidFill>
            <a:schemeClr val="accent4">
              <a:lumMod val="20000"/>
              <a:lumOff val="80000"/>
            </a:schemeClr>
          </a:solidFill>
          <a:ln w="25400">
            <a:solidFill>
              <a:srgbClr val="6600FF"/>
            </a:solidFill>
            <a:prstDash val="sysDot"/>
            <a:round/>
            <a:headEnd/>
            <a:tailEnd/>
          </a:ln>
          <a:effec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vi-VN" altLang="en-US" sz="2400" b="1" dirty="0">
                <a:solidFill>
                  <a:prstClr val="black"/>
                </a:solidFill>
                <a:latin typeface="Times New Roman" panose="02020603050405020304" pitchFamily="18" charset="0"/>
                <a:cs typeface="Times New Roman" panose="02020603050405020304" pitchFamily="18" charset="0"/>
              </a:rPr>
              <a:t>Biểu hiện của tự giác, tích cực</a:t>
            </a:r>
          </a:p>
        </p:txBody>
      </p:sp>
      <p:sp>
        <p:nvSpPr>
          <p:cNvPr id="4" name="AutoShape 29">
            <a:extLst>
              <a:ext uri="{FF2B5EF4-FFF2-40B4-BE49-F238E27FC236}">
                <a16:creationId xmlns:a16="http://schemas.microsoft.com/office/drawing/2014/main" id="{151B8B33-55DC-9465-C987-5BAAF0EA1910}"/>
              </a:ext>
            </a:extLst>
          </p:cNvPr>
          <p:cNvSpPr>
            <a:spLocks noChangeArrowheads="1"/>
          </p:cNvSpPr>
          <p:nvPr/>
        </p:nvSpPr>
        <p:spPr bwMode="auto">
          <a:xfrm>
            <a:off x="6878897" y="1126777"/>
            <a:ext cx="5221809" cy="622300"/>
          </a:xfrm>
          <a:prstGeom prst="roundRect">
            <a:avLst>
              <a:gd name="adj" fmla="val 16667"/>
            </a:avLst>
          </a:prstGeom>
          <a:solidFill>
            <a:schemeClr val="accent4">
              <a:lumMod val="20000"/>
              <a:lumOff val="80000"/>
            </a:schemeClr>
          </a:solidFill>
          <a:ln w="25400">
            <a:solidFill>
              <a:srgbClr val="6600FF"/>
            </a:solidFill>
            <a:prstDash val="sysDot"/>
            <a:round/>
            <a:headEnd/>
            <a:tailEnd/>
          </a:ln>
          <a:effec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vi-VN" altLang="en-US" sz="2400" b="1" dirty="0">
                <a:solidFill>
                  <a:prstClr val="black"/>
                </a:solidFill>
                <a:latin typeface="Times New Roman" panose="02020603050405020304" pitchFamily="18" charset="0"/>
                <a:cs typeface="Times New Roman" panose="02020603050405020304" pitchFamily="18" charset="0"/>
              </a:rPr>
              <a:t>Biểu hiện của chưa tự giác, tích cực</a:t>
            </a:r>
          </a:p>
        </p:txBody>
      </p:sp>
      <p:sp>
        <p:nvSpPr>
          <p:cNvPr id="5" name="AutoShape 31">
            <a:extLst>
              <a:ext uri="{FF2B5EF4-FFF2-40B4-BE49-F238E27FC236}">
                <a16:creationId xmlns:a16="http://schemas.microsoft.com/office/drawing/2014/main" id="{5BBA0B9D-F9DB-9693-F915-13A4A79FB5BD}"/>
              </a:ext>
            </a:extLst>
          </p:cNvPr>
          <p:cNvSpPr>
            <a:spLocks noChangeArrowheads="1"/>
          </p:cNvSpPr>
          <p:nvPr/>
        </p:nvSpPr>
        <p:spPr bwMode="auto">
          <a:xfrm>
            <a:off x="1346938" y="2819613"/>
            <a:ext cx="3746947" cy="30099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FCDDDD"/>
          </a:solidFill>
          <a:ln w="12700">
            <a:solidFill>
              <a:sysClr val="windowText" lastClr="00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Rectangle 32">
            <a:extLst>
              <a:ext uri="{FF2B5EF4-FFF2-40B4-BE49-F238E27FC236}">
                <a16:creationId xmlns:a16="http://schemas.microsoft.com/office/drawing/2014/main" id="{C0F82F65-ED8B-9474-5F6A-8266FB2D922A}"/>
              </a:ext>
            </a:extLst>
          </p:cNvPr>
          <p:cNvSpPr>
            <a:spLocks noChangeArrowheads="1"/>
          </p:cNvSpPr>
          <p:nvPr/>
        </p:nvSpPr>
        <p:spPr bwMode="auto">
          <a:xfrm>
            <a:off x="2533288" y="4013598"/>
            <a:ext cx="157451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vi-VN" altLang="en-US" sz="2400" b="1" dirty="0">
                <a:solidFill>
                  <a:srgbClr val="FF0000"/>
                </a:solidFill>
                <a:latin typeface="Times New Roman" panose="02020603050405020304" pitchFamily="18" charset="0"/>
                <a:cs typeface="Times New Roman" panose="02020603050405020304" pitchFamily="18" charset="0"/>
              </a:rPr>
              <a:t>Tự giác, tích cực</a:t>
            </a:r>
          </a:p>
        </p:txBody>
      </p:sp>
      <p:sp>
        <p:nvSpPr>
          <p:cNvPr id="10" name="Rectangle 33">
            <a:extLst>
              <a:ext uri="{FF2B5EF4-FFF2-40B4-BE49-F238E27FC236}">
                <a16:creationId xmlns:a16="http://schemas.microsoft.com/office/drawing/2014/main" id="{883A6679-4FD1-F3E1-43FD-FD6588F0D825}"/>
              </a:ext>
            </a:extLst>
          </p:cNvPr>
          <p:cNvSpPr>
            <a:spLocks noChangeArrowheads="1"/>
          </p:cNvSpPr>
          <p:nvPr/>
        </p:nvSpPr>
        <p:spPr bwMode="auto">
          <a:xfrm>
            <a:off x="1251562" y="1958358"/>
            <a:ext cx="4940656" cy="830997"/>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sz="2400" dirty="0" err="1">
                <a:solidFill>
                  <a:srgbClr val="0000CC"/>
                </a:solidFill>
                <a:latin typeface="Times New Roman" panose="02020603050405020304" pitchFamily="18" charset="0"/>
                <a:cs typeface="Times New Roman" panose="02020603050405020304" pitchFamily="18" charset="0"/>
              </a:rPr>
              <a:t>Tự</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giác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học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bài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làm</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bài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tập</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mà</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không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cần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bố</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mẹ</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thầy</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cô</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nhắc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nhở</a:t>
            </a:r>
            <a:endParaRPr lang="vi-VN" altLang="en-US" sz="2400" dirty="0">
              <a:solidFill>
                <a:srgbClr val="0000CC"/>
              </a:solidFill>
              <a:latin typeface="Times New Roman" panose="02020603050405020304" pitchFamily="18" charset="0"/>
              <a:cs typeface="Times New Roman" panose="02020603050405020304" pitchFamily="18" charset="0"/>
            </a:endParaRPr>
          </a:p>
        </p:txBody>
      </p:sp>
      <p:sp>
        <p:nvSpPr>
          <p:cNvPr id="11" name="Rectangle 34">
            <a:extLst>
              <a:ext uri="{FF2B5EF4-FFF2-40B4-BE49-F238E27FC236}">
                <a16:creationId xmlns:a16="http://schemas.microsoft.com/office/drawing/2014/main" id="{164FD081-9294-7781-8437-51E2347E2474}"/>
              </a:ext>
            </a:extLst>
          </p:cNvPr>
          <p:cNvSpPr>
            <a:spLocks noChangeArrowheads="1"/>
          </p:cNvSpPr>
          <p:nvPr/>
        </p:nvSpPr>
        <p:spPr bwMode="auto">
          <a:xfrm>
            <a:off x="84842" y="2622474"/>
            <a:ext cx="1341992" cy="341632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400" b="1">
                <a:solidFill>
                  <a:srgbClr val="FF0000"/>
                </a:solidFill>
                <a:latin typeface="Times New Roman" panose="02020603050405020304" pitchFamily="18" charset="0"/>
                <a:cs typeface="Times New Roman" panose="02020603050405020304" pitchFamily="18" charset="0"/>
              </a:rPr>
              <a:t>Chủ động tìm hiểu kiến thức mới bằng cách đọc sách</a:t>
            </a:r>
            <a:r>
              <a:rPr lang="vi-VN" altLang="en-US" sz="2400">
                <a:solidFill>
                  <a:srgbClr val="FF0000"/>
                </a:solidFill>
                <a:latin typeface="Times New Roman" panose="02020603050405020304" pitchFamily="18" charset="0"/>
                <a:cs typeface="Times New Roman" panose="02020603050405020304" pitchFamily="18" charset="0"/>
              </a:rPr>
              <a:t> </a:t>
            </a:r>
          </a:p>
        </p:txBody>
      </p:sp>
      <p:sp>
        <p:nvSpPr>
          <p:cNvPr id="12" name="Rectangle 35">
            <a:extLst>
              <a:ext uri="{FF2B5EF4-FFF2-40B4-BE49-F238E27FC236}">
                <a16:creationId xmlns:a16="http://schemas.microsoft.com/office/drawing/2014/main" id="{AACC9DEB-784B-B06D-1449-A94A41299414}"/>
              </a:ext>
            </a:extLst>
          </p:cNvPr>
          <p:cNvSpPr>
            <a:spLocks noChangeArrowheads="1"/>
          </p:cNvSpPr>
          <p:nvPr/>
        </p:nvSpPr>
        <p:spPr bwMode="auto">
          <a:xfrm>
            <a:off x="4876800" y="3207721"/>
            <a:ext cx="1315418" cy="2308324"/>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400" b="1">
                <a:solidFill>
                  <a:srgbClr val="FF0000"/>
                </a:solidFill>
                <a:latin typeface="Times New Roman" panose="02020603050405020304" pitchFamily="18" charset="0"/>
                <a:cs typeface="Times New Roman" panose="02020603050405020304" pitchFamily="18" charset="0"/>
              </a:rPr>
              <a:t>Lên mạng tra cứu, hỏi bố mẹ hoặc anh chị</a:t>
            </a:r>
            <a:endParaRPr lang="vi-VN" altLang="en-US" sz="2400" b="1">
              <a:solidFill>
                <a:srgbClr val="FF0000"/>
              </a:solidFill>
              <a:latin typeface="Times New Roman" panose="02020603050405020304" pitchFamily="18" charset="0"/>
              <a:cs typeface="Times New Roman" panose="02020603050405020304" pitchFamily="18" charset="0"/>
            </a:endParaRPr>
          </a:p>
        </p:txBody>
      </p:sp>
      <p:sp>
        <p:nvSpPr>
          <p:cNvPr id="13" name="Rectangle 37">
            <a:extLst>
              <a:ext uri="{FF2B5EF4-FFF2-40B4-BE49-F238E27FC236}">
                <a16:creationId xmlns:a16="http://schemas.microsoft.com/office/drawing/2014/main" id="{AAF95479-4DC7-A90E-08A3-21774491EF50}"/>
              </a:ext>
            </a:extLst>
          </p:cNvPr>
          <p:cNvSpPr>
            <a:spLocks noChangeArrowheads="1"/>
          </p:cNvSpPr>
          <p:nvPr/>
        </p:nvSpPr>
        <p:spPr bwMode="auto">
          <a:xfrm>
            <a:off x="523873" y="6034512"/>
            <a:ext cx="5872875" cy="830997"/>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sz="2400" dirty="0" err="1">
                <a:solidFill>
                  <a:srgbClr val="0000CC"/>
                </a:solidFill>
                <a:latin typeface="Times New Roman" panose="02020603050405020304" pitchFamily="18" charset="0"/>
                <a:cs typeface="Times New Roman" panose="02020603050405020304" pitchFamily="18" charset="0"/>
              </a:rPr>
              <a:t>Gặp</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bài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khó</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thì</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chủ</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nghiên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cứu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cách</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làm</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không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ngồi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đợi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người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khác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làm</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hộ</a:t>
            </a:r>
            <a:endParaRPr lang="vi-VN" altLang="en-US" sz="2400" dirty="0">
              <a:solidFill>
                <a:srgbClr val="0000CC"/>
              </a:solidFill>
              <a:latin typeface="Times New Roman" panose="02020603050405020304" pitchFamily="18" charset="0"/>
              <a:cs typeface="Times New Roman" panose="02020603050405020304" pitchFamily="18" charset="0"/>
            </a:endParaRPr>
          </a:p>
        </p:txBody>
      </p:sp>
      <p:sp>
        <p:nvSpPr>
          <p:cNvPr id="14" name="Freeform 8">
            <a:extLst>
              <a:ext uri="{FF2B5EF4-FFF2-40B4-BE49-F238E27FC236}">
                <a16:creationId xmlns:a16="http://schemas.microsoft.com/office/drawing/2014/main" id="{BF29700B-271B-F972-9D6C-FA67D2A76827}"/>
              </a:ext>
            </a:extLst>
          </p:cNvPr>
          <p:cNvSpPr/>
          <p:nvPr/>
        </p:nvSpPr>
        <p:spPr>
          <a:xfrm>
            <a:off x="8647383" y="1679709"/>
            <a:ext cx="1664203" cy="2380196"/>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rgbClr val="9BBB59"/>
          </a:solidFill>
          <a:ln w="762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Freeform 28">
            <a:extLst>
              <a:ext uri="{FF2B5EF4-FFF2-40B4-BE49-F238E27FC236}">
                <a16:creationId xmlns:a16="http://schemas.microsoft.com/office/drawing/2014/main" id="{C6C8F327-5741-91FA-305C-C34476CEEA36}"/>
              </a:ext>
            </a:extLst>
          </p:cNvPr>
          <p:cNvSpPr/>
          <p:nvPr/>
        </p:nvSpPr>
        <p:spPr>
          <a:xfrm rot="151980" flipH="1" flipV="1">
            <a:off x="8686800" y="3973513"/>
            <a:ext cx="1590675" cy="259873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rgbClr val="4BACC6"/>
          </a:solidFill>
          <a:ln w="762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Freeform 29">
            <a:extLst>
              <a:ext uri="{FF2B5EF4-FFF2-40B4-BE49-F238E27FC236}">
                <a16:creationId xmlns:a16="http://schemas.microsoft.com/office/drawing/2014/main" id="{C4E2991D-D123-F3AA-CD86-596BC02B8142}"/>
              </a:ext>
            </a:extLst>
          </p:cNvPr>
          <p:cNvSpPr/>
          <p:nvPr/>
        </p:nvSpPr>
        <p:spPr>
          <a:xfrm rot="14441698" flipH="1" flipV="1">
            <a:off x="9781381" y="1966119"/>
            <a:ext cx="1590675" cy="2598738"/>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rgbClr val="C0504D"/>
          </a:solidFill>
          <a:ln w="762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Freeform 30">
            <a:extLst>
              <a:ext uri="{FF2B5EF4-FFF2-40B4-BE49-F238E27FC236}">
                <a16:creationId xmlns:a16="http://schemas.microsoft.com/office/drawing/2014/main" id="{1CB845E1-CF27-6816-4245-5D952A7BF451}"/>
              </a:ext>
            </a:extLst>
          </p:cNvPr>
          <p:cNvSpPr/>
          <p:nvPr/>
        </p:nvSpPr>
        <p:spPr>
          <a:xfrm rot="18011665" flipH="1" flipV="1">
            <a:off x="9770269" y="3296444"/>
            <a:ext cx="1590675" cy="259873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rgbClr val="8064A2"/>
          </a:solidFill>
          <a:ln w="762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Freeform 31">
            <a:extLst>
              <a:ext uri="{FF2B5EF4-FFF2-40B4-BE49-F238E27FC236}">
                <a16:creationId xmlns:a16="http://schemas.microsoft.com/office/drawing/2014/main" id="{8A6C9F20-B505-31D3-A8C4-6BE77AC797E1}"/>
              </a:ext>
            </a:extLst>
          </p:cNvPr>
          <p:cNvSpPr/>
          <p:nvPr/>
        </p:nvSpPr>
        <p:spPr>
          <a:xfrm rot="17884962">
            <a:off x="7492809" y="2001005"/>
            <a:ext cx="1590675" cy="2718861"/>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rgbClr val="4F81BD"/>
          </a:solidFill>
          <a:ln w="762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Freeform 32">
            <a:extLst>
              <a:ext uri="{FF2B5EF4-FFF2-40B4-BE49-F238E27FC236}">
                <a16:creationId xmlns:a16="http://schemas.microsoft.com/office/drawing/2014/main" id="{639525BB-3EE3-36DB-0BBE-B55B987519BA}"/>
              </a:ext>
            </a:extLst>
          </p:cNvPr>
          <p:cNvSpPr/>
          <p:nvPr/>
        </p:nvSpPr>
        <p:spPr>
          <a:xfrm rot="14422133">
            <a:off x="7619026" y="3263836"/>
            <a:ext cx="1590675" cy="2718861"/>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rgbClr val="1F497D"/>
          </a:solidFill>
          <a:ln w="762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Rectangle 36">
            <a:extLst>
              <a:ext uri="{FF2B5EF4-FFF2-40B4-BE49-F238E27FC236}">
                <a16:creationId xmlns:a16="http://schemas.microsoft.com/office/drawing/2014/main" id="{458BC341-D6A2-F604-C663-34DCAB138E2A}"/>
              </a:ext>
            </a:extLst>
          </p:cNvPr>
          <p:cNvSpPr>
            <a:spLocks noChangeArrowheads="1"/>
          </p:cNvSpPr>
          <p:nvPr/>
        </p:nvSpPr>
        <p:spPr bwMode="auto">
          <a:xfrm>
            <a:off x="8831262" y="1739392"/>
            <a:ext cx="14258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vi-VN" altLang="en-US" sz="2400" dirty="0">
                <a:solidFill>
                  <a:prstClr val="white"/>
                </a:solidFill>
                <a:latin typeface="Times New Roman" panose="02020603050405020304" pitchFamily="18" charset="0"/>
                <a:cs typeface="Times New Roman" panose="02020603050405020304" pitchFamily="18" charset="0"/>
              </a:rPr>
              <a:t>Không làm bài</a:t>
            </a:r>
            <a:r>
              <a:rPr lang="en-US" altLang="en-US" sz="2400" dirty="0">
                <a:solidFill>
                  <a:prstClr val="white"/>
                </a:solidFill>
                <a:latin typeface="Times New Roman" panose="02020603050405020304" pitchFamily="18" charset="0"/>
                <a:cs typeface="Times New Roman" panose="02020603050405020304" pitchFamily="18" charset="0"/>
              </a:rPr>
              <a:t>, </a:t>
            </a:r>
            <a:r>
              <a:rPr lang="en-US" altLang="en-US" sz="2400" dirty="0" err="1">
                <a:solidFill>
                  <a:prstClr val="white"/>
                </a:solidFill>
                <a:latin typeface="Times New Roman" panose="02020603050405020304" pitchFamily="18" charset="0"/>
                <a:cs typeface="Times New Roman" panose="02020603050405020304" pitchFamily="18" charset="0"/>
              </a:rPr>
              <a:t>ghi</a:t>
            </a:r>
            <a:r>
              <a:rPr lang="en-US" altLang="en-US" sz="2400" dirty="0">
                <a:solidFill>
                  <a:prstClr val="white"/>
                </a:solidFill>
                <a:latin typeface="Times New Roman" panose="02020603050405020304" pitchFamily="18" charset="0"/>
                <a:cs typeface="Times New Roman" panose="02020603050405020304" pitchFamily="18" charset="0"/>
              </a:rPr>
              <a:t> </a:t>
            </a:r>
            <a:r>
              <a:rPr lang="vi-VN" altLang="en-US" sz="2400" dirty="0">
                <a:solidFill>
                  <a:prstClr val="white"/>
                </a:solidFill>
                <a:latin typeface="Times New Roman" panose="02020603050405020304" pitchFamily="18" charset="0"/>
                <a:cs typeface="Times New Roman" panose="02020603050405020304" pitchFamily="18" charset="0"/>
              </a:rPr>
              <a:t>chép bài học</a:t>
            </a:r>
            <a:r>
              <a:rPr lang="en-US" altLang="en-US" sz="2400" dirty="0">
                <a:solidFill>
                  <a:prstClr val="white"/>
                </a:solidFill>
                <a:latin typeface="Times New Roman" panose="02020603050405020304" pitchFamily="18" charset="0"/>
                <a:cs typeface="Times New Roman" panose="02020603050405020304" pitchFamily="18" charset="0"/>
              </a:rPr>
              <a:t> </a:t>
            </a:r>
          </a:p>
        </p:txBody>
      </p:sp>
      <p:sp>
        <p:nvSpPr>
          <p:cNvPr id="21" name="Rectangle 37">
            <a:extLst>
              <a:ext uri="{FF2B5EF4-FFF2-40B4-BE49-F238E27FC236}">
                <a16:creationId xmlns:a16="http://schemas.microsoft.com/office/drawing/2014/main" id="{99B6F589-A9C9-AC57-0B4B-3A84FFD53BBF}"/>
              </a:ext>
            </a:extLst>
          </p:cNvPr>
          <p:cNvSpPr>
            <a:spLocks noChangeArrowheads="1"/>
          </p:cNvSpPr>
          <p:nvPr/>
        </p:nvSpPr>
        <p:spPr bwMode="auto">
          <a:xfrm>
            <a:off x="8831263" y="5322213"/>
            <a:ext cx="131707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vi-VN" altLang="en-US" sz="2400">
                <a:solidFill>
                  <a:prstClr val="white"/>
                </a:solidFill>
                <a:latin typeface="Times New Roman" panose="02020603050405020304" pitchFamily="18" charset="0"/>
                <a:cs typeface="Times New Roman" panose="02020603050405020304" pitchFamily="18" charset="0"/>
              </a:rPr>
              <a:t>Bị nhắc mới học</a:t>
            </a: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22" name="Rectangle 38">
            <a:extLst>
              <a:ext uri="{FF2B5EF4-FFF2-40B4-BE49-F238E27FC236}">
                <a16:creationId xmlns:a16="http://schemas.microsoft.com/office/drawing/2014/main" id="{1E31017C-354C-D29D-EC8F-E78C15D6BC0B}"/>
              </a:ext>
            </a:extLst>
          </p:cNvPr>
          <p:cNvSpPr>
            <a:spLocks noChangeArrowheads="1"/>
          </p:cNvSpPr>
          <p:nvPr/>
        </p:nvSpPr>
        <p:spPr bwMode="auto">
          <a:xfrm>
            <a:off x="10085018" y="4091970"/>
            <a:ext cx="14815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vi-VN" sz="2400" dirty="0">
                <a:solidFill>
                  <a:schemeClr val="bg1"/>
                </a:solidFill>
                <a:latin typeface="Times New Roman" panose="02020603050405020304" pitchFamily="18" charset="0"/>
                <a:cs typeface="Times New Roman" panose="02020603050405020304" pitchFamily="18" charset="0"/>
              </a:rPr>
              <a:t>làm việc riêng trong giờ học</a:t>
            </a:r>
            <a:endParaRPr lang="en-US" altLang="en-US" sz="2400" dirty="0">
              <a:solidFill>
                <a:schemeClr val="bg1"/>
              </a:solidFill>
              <a:latin typeface="Times New Roman" panose="02020603050405020304" pitchFamily="18" charset="0"/>
              <a:cs typeface="Times New Roman" panose="02020603050405020304" pitchFamily="18" charset="0"/>
            </a:endParaRPr>
          </a:p>
        </p:txBody>
      </p:sp>
      <p:sp>
        <p:nvSpPr>
          <p:cNvPr id="23" name="Rectangle 39">
            <a:extLst>
              <a:ext uri="{FF2B5EF4-FFF2-40B4-BE49-F238E27FC236}">
                <a16:creationId xmlns:a16="http://schemas.microsoft.com/office/drawing/2014/main" id="{ADFC0875-263F-FE6B-3490-0A515CDF3108}"/>
              </a:ext>
            </a:extLst>
          </p:cNvPr>
          <p:cNvSpPr>
            <a:spLocks noChangeArrowheads="1"/>
          </p:cNvSpPr>
          <p:nvPr/>
        </p:nvSpPr>
        <p:spPr bwMode="auto">
          <a:xfrm>
            <a:off x="10348913" y="2654596"/>
            <a:ext cx="125888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vi-VN" altLang="en-US" sz="2400">
                <a:solidFill>
                  <a:prstClr val="white"/>
                </a:solidFill>
                <a:latin typeface="Times New Roman" panose="02020603050405020304" pitchFamily="18" charset="0"/>
                <a:cs typeface="Times New Roman" panose="02020603050405020304" pitchFamily="18" charset="0"/>
              </a:rPr>
              <a:t>Chép sách giải</a:t>
            </a: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24" name="Rectangle 40">
            <a:extLst>
              <a:ext uri="{FF2B5EF4-FFF2-40B4-BE49-F238E27FC236}">
                <a16:creationId xmlns:a16="http://schemas.microsoft.com/office/drawing/2014/main" id="{9D0C81F6-3797-922D-EF4E-C9B9FDA342DB}"/>
              </a:ext>
            </a:extLst>
          </p:cNvPr>
          <p:cNvSpPr>
            <a:spLocks noChangeArrowheads="1"/>
          </p:cNvSpPr>
          <p:nvPr/>
        </p:nvSpPr>
        <p:spPr bwMode="auto">
          <a:xfrm>
            <a:off x="7315199" y="4393525"/>
            <a:ext cx="131707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vi-VN" altLang="en-US" sz="2400">
                <a:solidFill>
                  <a:prstClr val="white"/>
                </a:solidFill>
                <a:latin typeface="Times New Roman" panose="02020603050405020304" pitchFamily="18" charset="0"/>
                <a:cs typeface="Times New Roman" panose="02020603050405020304" pitchFamily="18" charset="0"/>
              </a:rPr>
              <a:t>Nhờ bạn làm hộ</a:t>
            </a:r>
            <a:endParaRPr lang="en-US" altLang="en-US" sz="2400">
              <a:solidFill>
                <a:prstClr val="white"/>
              </a:solidFill>
              <a:latin typeface="Times New Roman" panose="02020603050405020304" pitchFamily="18" charset="0"/>
              <a:cs typeface="Times New Roman" panose="02020603050405020304" pitchFamily="18" charset="0"/>
            </a:endParaRPr>
          </a:p>
        </p:txBody>
      </p:sp>
      <p:sp>
        <p:nvSpPr>
          <p:cNvPr id="25" name="Rectangle 41">
            <a:extLst>
              <a:ext uri="{FF2B5EF4-FFF2-40B4-BE49-F238E27FC236}">
                <a16:creationId xmlns:a16="http://schemas.microsoft.com/office/drawing/2014/main" id="{CF7A2C12-21F0-FEC4-18A7-46B1D6B9BC4D}"/>
              </a:ext>
            </a:extLst>
          </p:cNvPr>
          <p:cNvSpPr>
            <a:spLocks noChangeArrowheads="1"/>
          </p:cNvSpPr>
          <p:nvPr/>
        </p:nvSpPr>
        <p:spPr bwMode="auto">
          <a:xfrm>
            <a:off x="7172324" y="2690623"/>
            <a:ext cx="14632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vi-VN" altLang="en-US" sz="2400">
                <a:solidFill>
                  <a:prstClr val="white"/>
                </a:solidFill>
                <a:latin typeface="Times New Roman" panose="02020603050405020304" pitchFamily="18" charset="0"/>
                <a:cs typeface="Times New Roman" panose="02020603050405020304" pitchFamily="18" charset="0"/>
              </a:rPr>
              <a:t>Lập nhóm chép bài</a:t>
            </a:r>
            <a:endParaRPr lang="en-US" altLang="en-US" sz="240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62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linds(horizontal)">
                                      <p:cBhvr>
                                        <p:cTn id="60" dur="500"/>
                                        <p:tgtEl>
                                          <p:spTgt spid="1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linds(horizontal)">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linds(horizontal)">
                                      <p:cBhvr>
                                        <p:cTn id="68" dur="500"/>
                                        <p:tgtEl>
                                          <p:spTgt spid="17"/>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linds(horizontal)">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blinds(horizontal)">
                                      <p:cBhvr>
                                        <p:cTn id="76" dur="500"/>
                                        <p:tgtEl>
                                          <p:spTgt spid="21"/>
                                        </p:tgtEl>
                                      </p:cBhvr>
                                    </p:animEffect>
                                  </p:childTnLst>
                                </p:cTn>
                              </p:par>
                              <p:par>
                                <p:cTn id="77" presetID="3" presetClass="entr" presetSubtype="10"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linds(horizontal)">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par>
                                <p:cTn id="85" presetID="3" presetClass="entr" presetSubtype="10"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linds(horizontal)">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blinds(horizontal)">
                                      <p:cBhvr>
                                        <p:cTn id="92" dur="500"/>
                                        <p:tgtEl>
                                          <p:spTgt spid="25"/>
                                        </p:tgtEl>
                                      </p:cBhvr>
                                    </p:animEffect>
                                  </p:childTnLst>
                                </p:cTn>
                              </p:par>
                              <p:par>
                                <p:cTn id="93" presetID="3" presetClass="entr" presetSubtype="10" fill="hold"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blinds(horizontal)">
                                      <p:cBhvr>
                                        <p:cTn id="9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4" grpId="0" animBg="1"/>
      <p:bldP spid="6" grpId="0"/>
      <p:bldP spid="10" grpId="0" animBg="1"/>
      <p:bldP spid="11" grpId="0" animBg="1"/>
      <p:bldP spid="12" grpId="0" animBg="1"/>
      <p:bldP spid="13" grpId="0" animBg="1"/>
      <p:bldP spid="20" grpId="0"/>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3411" y="3080826"/>
            <a:ext cx="11345897" cy="3979541"/>
          </a:xfrm>
          <a:prstGeom prst="rect">
            <a:avLst/>
          </a:prstGeom>
        </p:spPr>
      </p:pic>
      <p:sp>
        <p:nvSpPr>
          <p:cNvPr id="10" name="TextBox 9"/>
          <p:cNvSpPr txBox="1"/>
          <p:nvPr/>
        </p:nvSpPr>
        <p:spPr>
          <a:xfrm>
            <a:off x="1220660" y="4608245"/>
            <a:ext cx="8687843" cy="1738934"/>
          </a:xfrm>
          <a:prstGeom prst="rect">
            <a:avLst/>
          </a:prstGeom>
          <a:noFill/>
          <a:ln>
            <a:noFill/>
          </a:ln>
        </p:spPr>
        <p:txBody>
          <a:bodyPr wrap="square" lIns="121917" tIns="60958" rIns="121917" bIns="60958" rtlCol="0">
            <a:spAutoFit/>
          </a:bodyPr>
          <a:lstStyle/>
          <a:p>
            <a:pPr lvl="0" algn="just" fontAlgn="base">
              <a:spcBef>
                <a:spcPct val="0"/>
              </a:spcBef>
              <a:spcAft>
                <a:spcPct val="0"/>
              </a:spcAft>
              <a:defRPr/>
            </a:pPr>
            <a:r>
              <a:rPr lang="nl-NL" altLang="en-US" sz="3500" dirty="0">
                <a:solidFill>
                  <a:srgbClr val="0070C0"/>
                </a:solidFill>
                <a:latin typeface="Times New Roman" panose="02020603050405020304" pitchFamily="18" charset="0"/>
                <a:cs typeface="Times New Roman" panose="02020603050405020304" pitchFamily="18" charset="0"/>
              </a:rPr>
              <a:t>Học tập tự giác, tích cực là chủ động, cổ gắng tự mình thực hiện tốt nhiệm vụ học tập mà không cần ai nhắc nhở, khuyên bảo.</a:t>
            </a:r>
            <a:endParaRPr lang="vi-VN" altLang="en-US" sz="3500" dirty="0">
              <a:solidFill>
                <a:srgbClr val="0070C0"/>
              </a:solidFill>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9623685" y="136525"/>
            <a:ext cx="3185631" cy="6721475"/>
            <a:chOff x="8286614" y="0"/>
            <a:chExt cx="4166485" cy="6765160"/>
          </a:xfrm>
        </p:grpSpPr>
        <p:pic>
          <p:nvPicPr>
            <p:cNvPr id="6"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9" name="图片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7" name="Hộp Văn bản 3">
            <a:extLst>
              <a:ext uri="{FF2B5EF4-FFF2-40B4-BE49-F238E27FC236}">
                <a16:creationId xmlns:a16="http://schemas.microsoft.com/office/drawing/2014/main" id="{AF17D5BF-56B3-0F82-BC87-89F774328837}"/>
              </a:ext>
            </a:extLst>
          </p:cNvPr>
          <p:cNvSpPr txBox="1"/>
          <p:nvPr/>
        </p:nvSpPr>
        <p:spPr>
          <a:xfrm>
            <a:off x="184030" y="3074562"/>
            <a:ext cx="2575582" cy="400110"/>
          </a:xfrm>
          <a:prstGeom prst="rect">
            <a:avLst/>
          </a:prstGeom>
          <a:noFill/>
        </p:spPr>
        <p:txBody>
          <a:bodyPr wrap="square" rtlCol="0">
            <a:spAutoFit/>
          </a:bodyPr>
          <a:lstStyle/>
          <a:p>
            <a:pPr algn="ctr" defTabSz="457200"/>
            <a:r>
              <a:rPr lang="en-US" sz="2000" dirty="0" err="1">
                <a:solidFill>
                  <a:prstClr val="black"/>
                </a:solidFill>
                <a:latin typeface="Times New Roman" panose="02020603050405020304" pitchFamily="18" charset="0"/>
                <a:cs typeface="Times New Roman" panose="02020603050405020304" pitchFamily="18" charset="0"/>
              </a:rPr>
              <a:t>Chăm</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chú</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nghe</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giảng</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18" name="Hộp Văn bản 27">
            <a:extLst>
              <a:ext uri="{FF2B5EF4-FFF2-40B4-BE49-F238E27FC236}">
                <a16:creationId xmlns:a16="http://schemas.microsoft.com/office/drawing/2014/main" id="{848556E5-DBB8-50C9-6476-038DD39DE594}"/>
              </a:ext>
            </a:extLst>
          </p:cNvPr>
          <p:cNvSpPr txBox="1"/>
          <p:nvPr/>
        </p:nvSpPr>
        <p:spPr>
          <a:xfrm>
            <a:off x="2933820" y="3071010"/>
            <a:ext cx="2608301" cy="400110"/>
          </a:xfrm>
          <a:prstGeom prst="rect">
            <a:avLst/>
          </a:prstGeom>
          <a:noFill/>
        </p:spPr>
        <p:txBody>
          <a:bodyPr wrap="square" rtlCol="0">
            <a:spAutoFit/>
          </a:bodyPr>
          <a:lstStyle/>
          <a:p>
            <a:pPr algn="ctr" defTabSz="457200"/>
            <a:r>
              <a:rPr lang="en-US" sz="2000" dirty="0" err="1">
                <a:solidFill>
                  <a:prstClr val="black"/>
                </a:solidFill>
                <a:latin typeface="Times New Roman" panose="02020603050405020304" pitchFamily="18" charset="0"/>
                <a:cs typeface="Times New Roman" panose="02020603050405020304" pitchFamily="18" charset="0"/>
              </a:rPr>
              <a:t>Tích</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cực</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phát</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biểu</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19" name="Hộp Văn bản 37">
            <a:extLst>
              <a:ext uri="{FF2B5EF4-FFF2-40B4-BE49-F238E27FC236}">
                <a16:creationId xmlns:a16="http://schemas.microsoft.com/office/drawing/2014/main" id="{2A4DCF24-675E-93A7-4B3A-699C3D936AE4}"/>
              </a:ext>
            </a:extLst>
          </p:cNvPr>
          <p:cNvSpPr txBox="1"/>
          <p:nvPr/>
        </p:nvSpPr>
        <p:spPr>
          <a:xfrm>
            <a:off x="5716329" y="3074562"/>
            <a:ext cx="2608301" cy="400110"/>
          </a:xfrm>
          <a:prstGeom prst="rect">
            <a:avLst/>
          </a:prstGeom>
          <a:noFill/>
        </p:spPr>
        <p:txBody>
          <a:bodyPr wrap="square" rtlCol="0">
            <a:spAutoFit/>
          </a:bodyPr>
          <a:lstStyle/>
          <a:p>
            <a:pPr algn="ctr" defTabSz="457200"/>
            <a:r>
              <a:rPr lang="en-US" sz="2000" dirty="0" err="1">
                <a:solidFill>
                  <a:prstClr val="black"/>
                </a:solidFill>
                <a:latin typeface="Times New Roman" panose="02020603050405020304" pitchFamily="18" charset="0"/>
                <a:cs typeface="Times New Roman" panose="02020603050405020304" pitchFamily="18" charset="0"/>
              </a:rPr>
              <a:t>Trao</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đổi</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với</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bạn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bè</a:t>
            </a:r>
            <a:endParaRPr lang="en-US" sz="2000" dirty="0">
              <a:solidFill>
                <a:prstClr val="black"/>
              </a:solidFill>
              <a:latin typeface="Times New Roman" panose="02020603050405020304" pitchFamily="18" charset="0"/>
              <a:cs typeface="Times New Roman" panose="02020603050405020304" pitchFamily="18" charset="0"/>
            </a:endParaRPr>
          </a:p>
        </p:txBody>
      </p:sp>
      <p:pic>
        <p:nvPicPr>
          <p:cNvPr id="20" name="Picture 10" descr="3 Phương Pháp Giúp Giữ Tỉnh Táo Khi Nghe Giảng - MODAFINIL VIETNAM -  AFINILVN">
            <a:extLst>
              <a:ext uri="{FF2B5EF4-FFF2-40B4-BE49-F238E27FC236}">
                <a16:creationId xmlns:a16="http://schemas.microsoft.com/office/drawing/2014/main" id="{9743F20E-07F8-9669-8FDA-CC8B595F141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1311" y="300576"/>
            <a:ext cx="2608301" cy="25984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3 Phương Pháp Giúp Giữ Tỉnh Táo Khi Nghe Giảng - MODAFINIL VIETNAM -  AFINILVN">
            <a:extLst>
              <a:ext uri="{FF2B5EF4-FFF2-40B4-BE49-F238E27FC236}">
                <a16:creationId xmlns:a16="http://schemas.microsoft.com/office/drawing/2014/main" id="{B057C6B4-9E61-E6E3-F22C-994C785EACD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33821" y="300576"/>
            <a:ext cx="2608301" cy="259849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Picture">
            <a:extLst>
              <a:ext uri="{FF2B5EF4-FFF2-40B4-BE49-F238E27FC236}">
                <a16:creationId xmlns:a16="http://schemas.microsoft.com/office/drawing/2014/main" id="{B77C7C90-B419-0B74-8942-52FD0DF84E3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16331" y="300576"/>
            <a:ext cx="2608301" cy="25922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Picture">
            <a:extLst>
              <a:ext uri="{FF2B5EF4-FFF2-40B4-BE49-F238E27FC236}">
                <a16:creationId xmlns:a16="http://schemas.microsoft.com/office/drawing/2014/main" id="{C167C595-6BB6-9374-6D45-3D881FF0CA5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94377" y="296380"/>
            <a:ext cx="2608300" cy="2600622"/>
          </a:xfrm>
          <a:prstGeom prst="rect">
            <a:avLst/>
          </a:prstGeom>
          <a:noFill/>
          <a:extLst>
            <a:ext uri="{909E8E84-426E-40DD-AFC4-6F175D3DCCD1}">
              <a14:hiddenFill xmlns:a14="http://schemas.microsoft.com/office/drawing/2010/main">
                <a:solidFill>
                  <a:srgbClr val="FFFFFF"/>
                </a:solidFill>
              </a14:hiddenFill>
            </a:ext>
          </a:extLst>
        </p:spPr>
      </p:pic>
      <p:sp>
        <p:nvSpPr>
          <p:cNvPr id="24" name="Hộp Văn bản 39">
            <a:extLst>
              <a:ext uri="{FF2B5EF4-FFF2-40B4-BE49-F238E27FC236}">
                <a16:creationId xmlns:a16="http://schemas.microsoft.com/office/drawing/2014/main" id="{AD2067F8-CCEC-C7D2-7FEE-3EF2BCC6148A}"/>
              </a:ext>
            </a:extLst>
          </p:cNvPr>
          <p:cNvSpPr txBox="1"/>
          <p:nvPr/>
        </p:nvSpPr>
        <p:spPr>
          <a:xfrm>
            <a:off x="8494375" y="3073205"/>
            <a:ext cx="2608301" cy="400110"/>
          </a:xfrm>
          <a:prstGeom prst="rect">
            <a:avLst/>
          </a:prstGeom>
          <a:noFill/>
        </p:spPr>
        <p:txBody>
          <a:bodyPr wrap="square" rtlCol="0">
            <a:spAutoFit/>
          </a:bodyPr>
          <a:lstStyle/>
          <a:p>
            <a:pPr algn="ctr" defTabSz="457200"/>
            <a:r>
              <a:rPr lang="en-US" sz="2000" dirty="0" err="1">
                <a:solidFill>
                  <a:prstClr val="black"/>
                </a:solidFill>
                <a:latin typeface="Times New Roman" panose="02020603050405020304" pitchFamily="18" charset="0"/>
                <a:cs typeface="Times New Roman" panose="02020603050405020304" pitchFamily="18" charset="0"/>
              </a:rPr>
              <a:t>Tập</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trung</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ghi</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chép</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bài</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4B86073-BE4C-4B0F-AD0D-662E5C90103C}"/>
              </a:ext>
            </a:extLst>
          </p:cNvPr>
          <p:cNvSpPr txBox="1"/>
          <p:nvPr/>
        </p:nvSpPr>
        <p:spPr>
          <a:xfrm>
            <a:off x="1300899" y="3987538"/>
            <a:ext cx="323339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Khái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niệm</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9996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p:bldP spid="19"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529112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cs typeface="Times New Roman" panose="02020603050405020304" pitchFamily="18" charset="0"/>
            </a:endParaRPr>
          </a:p>
        </p:txBody>
      </p:sp>
      <p:sp>
        <p:nvSpPr>
          <p:cNvPr id="75" name="Freeform 7">
            <a:extLst>
              <a:ext uri="{FF2B5EF4-FFF2-40B4-BE49-F238E27FC236}">
                <a16:creationId xmlns:a16="http://schemas.microsoft.com/office/drawing/2014/main" id="{43F2253D-4186-C645-0E43-A82420E3605A}"/>
              </a:ext>
            </a:extLst>
          </p:cNvPr>
          <p:cNvSpPr/>
          <p:nvPr/>
        </p:nvSpPr>
        <p:spPr>
          <a:xfrm>
            <a:off x="141158" y="1511331"/>
            <a:ext cx="2360613" cy="944562"/>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9BBB59"/>
          </a:solidFill>
          <a:ln w="12700" cap="flat" cmpd="sng" algn="ctr">
            <a:noFill/>
            <a:prstDash val="solid"/>
            <a:miter lim="800000"/>
          </a:ln>
          <a:effectLst/>
        </p:spPr>
        <p:txBody>
          <a:bodyPr lIns="531971" tIns="29845" rIns="472281" bIns="29845" spcCol="1270" anchor="ctr"/>
          <a:lstStyle/>
          <a:p>
            <a:pPr marL="0" marR="0" lvl="0" indent="0" algn="ctr" defTabSz="2089150" eaLnBrk="1" fontAlgn="auto" latinLnBrk="0" hangingPunct="1">
              <a:lnSpc>
                <a:spcPct val="90000"/>
              </a:lnSpc>
              <a:spcBef>
                <a:spcPct val="0"/>
              </a:spcBef>
              <a:spcAft>
                <a:spcPct val="35000"/>
              </a:spcAft>
              <a:buClrTx/>
              <a:buSzTx/>
              <a:buFontTx/>
              <a:buNone/>
              <a:tabLst/>
              <a:defRPr/>
            </a:pPr>
            <a:endParaRPr kumimoji="0" lang="en-US" sz="47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6" name="Freeform 8">
            <a:extLst>
              <a:ext uri="{FF2B5EF4-FFF2-40B4-BE49-F238E27FC236}">
                <a16:creationId xmlns:a16="http://schemas.microsoft.com/office/drawing/2014/main" id="{FB7C3374-CC2C-B717-0F3E-C5C5D749AB7F}"/>
              </a:ext>
            </a:extLst>
          </p:cNvPr>
          <p:cNvSpPr/>
          <p:nvPr/>
        </p:nvSpPr>
        <p:spPr>
          <a:xfrm>
            <a:off x="2118518" y="1535414"/>
            <a:ext cx="1958975"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w="12700" cap="flat" cmpd="sng" algn="ctr">
            <a:noFill/>
            <a:prstDash val="solid"/>
            <a:miter lim="800000"/>
          </a:ln>
          <a:effectLst/>
        </p:spPr>
        <p:txBody>
          <a:bodyPr lIns="441523" tIns="24765" rIns="391993" bIns="24765" spcCol="1270" anchor="ct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en-US" sz="3900"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endParaRPr>
          </a:p>
        </p:txBody>
      </p:sp>
      <p:sp>
        <p:nvSpPr>
          <p:cNvPr id="77" name="Freeform 10">
            <a:extLst>
              <a:ext uri="{FF2B5EF4-FFF2-40B4-BE49-F238E27FC236}">
                <a16:creationId xmlns:a16="http://schemas.microsoft.com/office/drawing/2014/main" id="{034E24EF-5739-2F4D-E7E2-C480C0029800}"/>
              </a:ext>
            </a:extLst>
          </p:cNvPr>
          <p:cNvSpPr/>
          <p:nvPr/>
        </p:nvSpPr>
        <p:spPr>
          <a:xfrm>
            <a:off x="76200" y="2426358"/>
            <a:ext cx="2360613" cy="944562"/>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8064A2"/>
          </a:solidFill>
          <a:ln w="12700" cap="flat" cmpd="sng" algn="ctr">
            <a:noFill/>
            <a:prstDash val="solid"/>
            <a:miter lim="800000"/>
          </a:ln>
          <a:effectLst/>
        </p:spPr>
        <p:txBody>
          <a:bodyPr lIns="531971" tIns="29845" rIns="472281" bIns="29845" spcCol="1270" anchor="ctr"/>
          <a:lstStyle/>
          <a:p>
            <a:pPr marL="0" marR="0" lvl="0" indent="0" algn="ctr" defTabSz="2089150" eaLnBrk="1" fontAlgn="auto" latinLnBrk="0" hangingPunct="1">
              <a:lnSpc>
                <a:spcPct val="90000"/>
              </a:lnSpc>
              <a:spcBef>
                <a:spcPct val="0"/>
              </a:spcBef>
              <a:spcAft>
                <a:spcPct val="35000"/>
              </a:spcAft>
              <a:buClrTx/>
              <a:buSzTx/>
              <a:buFontTx/>
              <a:buNone/>
              <a:tabLst/>
              <a:defRPr/>
            </a:pPr>
            <a:endParaRPr kumimoji="0" lang="en-US" sz="47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8" name="Freeform 11">
            <a:extLst>
              <a:ext uri="{FF2B5EF4-FFF2-40B4-BE49-F238E27FC236}">
                <a16:creationId xmlns:a16="http://schemas.microsoft.com/office/drawing/2014/main" id="{4F84FA13-6F51-E0B5-BE58-9CD17653DED3}"/>
              </a:ext>
            </a:extLst>
          </p:cNvPr>
          <p:cNvSpPr/>
          <p:nvPr/>
        </p:nvSpPr>
        <p:spPr>
          <a:xfrm>
            <a:off x="2130425" y="2505733"/>
            <a:ext cx="1958975"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w="12700" cap="flat" cmpd="sng" algn="ctr">
            <a:noFill/>
            <a:prstDash val="solid"/>
            <a:miter lim="800000"/>
          </a:ln>
          <a:effectLst/>
        </p:spPr>
        <p:txBody>
          <a:bodyPr lIns="441523" tIns="24765" rIns="391993" bIns="24765" spcCol="1270" anchor="ct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en-US" sz="3900"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endParaRPr>
          </a:p>
        </p:txBody>
      </p:sp>
      <p:sp>
        <p:nvSpPr>
          <p:cNvPr id="79" name="Freeform 12">
            <a:extLst>
              <a:ext uri="{FF2B5EF4-FFF2-40B4-BE49-F238E27FC236}">
                <a16:creationId xmlns:a16="http://schemas.microsoft.com/office/drawing/2014/main" id="{49488020-355E-A564-76DC-0D73CC10DA47}"/>
              </a:ext>
            </a:extLst>
          </p:cNvPr>
          <p:cNvSpPr/>
          <p:nvPr/>
        </p:nvSpPr>
        <p:spPr>
          <a:xfrm>
            <a:off x="76200" y="3502683"/>
            <a:ext cx="2360613" cy="944562"/>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4BACC6"/>
          </a:solidFill>
          <a:ln w="12700" cap="flat" cmpd="sng" algn="ctr">
            <a:noFill/>
            <a:prstDash val="solid"/>
            <a:miter lim="800000"/>
          </a:ln>
          <a:effectLst/>
        </p:spPr>
        <p:txBody>
          <a:bodyPr lIns="531971" tIns="29845" rIns="472281" bIns="29845" spcCol="1270" anchor="ctr"/>
          <a:lstStyle/>
          <a:p>
            <a:pPr marL="0" marR="0" lvl="0" indent="0" algn="ctr" defTabSz="2089150" eaLnBrk="1" fontAlgn="auto" latinLnBrk="0" hangingPunct="1">
              <a:lnSpc>
                <a:spcPct val="90000"/>
              </a:lnSpc>
              <a:spcBef>
                <a:spcPct val="0"/>
              </a:spcBef>
              <a:spcAft>
                <a:spcPct val="35000"/>
              </a:spcAft>
              <a:buClrTx/>
              <a:buSzTx/>
              <a:buFontTx/>
              <a:buNone/>
              <a:tabLst/>
              <a:defRPr/>
            </a:pPr>
            <a:endParaRPr kumimoji="0" lang="en-US" sz="47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0" name="Freeform 13">
            <a:extLst>
              <a:ext uri="{FF2B5EF4-FFF2-40B4-BE49-F238E27FC236}">
                <a16:creationId xmlns:a16="http://schemas.microsoft.com/office/drawing/2014/main" id="{5A21BD86-7637-B45A-8ECB-5CE87CCFC6C0}"/>
              </a:ext>
            </a:extLst>
          </p:cNvPr>
          <p:cNvSpPr/>
          <p:nvPr/>
        </p:nvSpPr>
        <p:spPr>
          <a:xfrm>
            <a:off x="2130425" y="3583645"/>
            <a:ext cx="1958975"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w="12700" cap="flat" cmpd="sng" algn="ctr">
            <a:noFill/>
            <a:prstDash val="solid"/>
            <a:miter lim="800000"/>
          </a:ln>
          <a:effectLst/>
        </p:spPr>
        <p:txBody>
          <a:bodyPr lIns="441523" tIns="24765" rIns="391993" bIns="24765" spcCol="1270" anchor="ct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en-US" sz="3900"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endParaRPr>
          </a:p>
        </p:txBody>
      </p:sp>
      <p:sp>
        <p:nvSpPr>
          <p:cNvPr id="81" name="Freeform 18">
            <a:extLst>
              <a:ext uri="{FF2B5EF4-FFF2-40B4-BE49-F238E27FC236}">
                <a16:creationId xmlns:a16="http://schemas.microsoft.com/office/drawing/2014/main" id="{19278C06-2C15-E3D5-E1CB-6FE4AC654BC0}"/>
              </a:ext>
            </a:extLst>
          </p:cNvPr>
          <p:cNvSpPr/>
          <p:nvPr/>
        </p:nvSpPr>
        <p:spPr>
          <a:xfrm>
            <a:off x="76200" y="4579008"/>
            <a:ext cx="2360613" cy="944562"/>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C0504D"/>
          </a:solidFill>
          <a:ln w="12700" cap="flat" cmpd="sng" algn="ctr">
            <a:noFill/>
            <a:prstDash val="solid"/>
            <a:miter lim="800000"/>
          </a:ln>
          <a:effectLst/>
        </p:spPr>
        <p:txBody>
          <a:bodyPr lIns="544671" tIns="36195" rIns="472281" bIns="36195" spcCol="1270" anchor="ctr"/>
          <a:lstStyle/>
          <a:p>
            <a:pPr marL="0" marR="0" lvl="0" indent="0" algn="ctr" defTabSz="2533650" eaLnBrk="1" fontAlgn="auto" latinLnBrk="0" hangingPunct="1">
              <a:lnSpc>
                <a:spcPct val="90000"/>
              </a:lnSpc>
              <a:spcBef>
                <a:spcPct val="0"/>
              </a:spcBef>
              <a:spcAft>
                <a:spcPct val="35000"/>
              </a:spcAft>
              <a:buClrTx/>
              <a:buSzTx/>
              <a:buFontTx/>
              <a:buNone/>
              <a:tabLst/>
              <a:defRPr/>
            </a:pPr>
            <a:endParaRPr kumimoji="0" lang="en-US" sz="57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2" name="Freeform 19">
            <a:extLst>
              <a:ext uri="{FF2B5EF4-FFF2-40B4-BE49-F238E27FC236}">
                <a16:creationId xmlns:a16="http://schemas.microsoft.com/office/drawing/2014/main" id="{12787B3A-D957-E244-8AA4-9330B1B893A7}"/>
              </a:ext>
            </a:extLst>
          </p:cNvPr>
          <p:cNvSpPr/>
          <p:nvPr/>
        </p:nvSpPr>
        <p:spPr>
          <a:xfrm>
            <a:off x="2130425" y="4659970"/>
            <a:ext cx="1958975"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w="12700" cap="flat" cmpd="sng" algn="ctr">
            <a:noFill/>
            <a:prstDash val="solid"/>
            <a:miter lim="800000"/>
          </a:ln>
          <a:effectLst/>
        </p:spPr>
        <p:txBody>
          <a:bodyPr lIns="441523" tIns="24765" rIns="391993" bIns="24765" spcCol="1270" anchor="ct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en-US" sz="3900"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endParaRPr>
          </a:p>
        </p:txBody>
      </p:sp>
      <p:grpSp>
        <p:nvGrpSpPr>
          <p:cNvPr id="83" name="Group 2">
            <a:extLst>
              <a:ext uri="{FF2B5EF4-FFF2-40B4-BE49-F238E27FC236}">
                <a16:creationId xmlns:a16="http://schemas.microsoft.com/office/drawing/2014/main" id="{6EAF4C37-5941-BEDD-F2C7-2157A0706EDE}"/>
              </a:ext>
            </a:extLst>
          </p:cNvPr>
          <p:cNvGrpSpPr>
            <a:grpSpLocks/>
          </p:cNvGrpSpPr>
          <p:nvPr/>
        </p:nvGrpSpPr>
        <p:grpSpPr bwMode="auto">
          <a:xfrm>
            <a:off x="4226719" y="1598626"/>
            <a:ext cx="692150" cy="701675"/>
            <a:chOff x="5555262" y="1747937"/>
            <a:chExt cx="691285" cy="701538"/>
          </a:xfrm>
        </p:grpSpPr>
        <p:sp>
          <p:nvSpPr>
            <p:cNvPr id="84" name="Oval 83">
              <a:extLst>
                <a:ext uri="{FF2B5EF4-FFF2-40B4-BE49-F238E27FC236}">
                  <a16:creationId xmlns:a16="http://schemas.microsoft.com/office/drawing/2014/main" id="{7E8EA596-F18E-B3B5-E66C-46FE912E5D2E}"/>
                </a:ext>
              </a:extLst>
            </p:cNvPr>
            <p:cNvSpPr/>
            <p:nvPr/>
          </p:nvSpPr>
          <p:spPr>
            <a:xfrm>
              <a:off x="5685274" y="1905695"/>
              <a:ext cx="407478" cy="409495"/>
            </a:xfrm>
            <a:prstGeom prst="ellipse">
              <a:avLst/>
            </a:prstGeom>
            <a:solidFill>
              <a:srgbClr val="9BBB59"/>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5" name="TextBox 95">
              <a:extLst>
                <a:ext uri="{FF2B5EF4-FFF2-40B4-BE49-F238E27FC236}">
                  <a16:creationId xmlns:a16="http://schemas.microsoft.com/office/drawing/2014/main" id="{6D0B3DAB-6AB7-E98D-68AF-98B796A98952}"/>
                </a:ext>
              </a:extLst>
            </p:cNvPr>
            <p:cNvSpPr txBox="1">
              <a:spLocks noChangeArrowheads="1"/>
            </p:cNvSpPr>
            <p:nvPr/>
          </p:nvSpPr>
          <p:spPr bwMode="auto">
            <a:xfrm>
              <a:off x="5555262" y="1747937"/>
              <a:ext cx="691285" cy="70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Webdings" panose="05030102010509060703" pitchFamily="18" charset="2"/>
                </a:rPr>
                <a:t></a:t>
              </a:r>
              <a:endParaRPr kumimoji="0" lang="en-US" altLang="en-US" sz="4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sp>
        <p:nvSpPr>
          <p:cNvPr id="86" name="TextBox 8">
            <a:extLst>
              <a:ext uri="{FF2B5EF4-FFF2-40B4-BE49-F238E27FC236}">
                <a16:creationId xmlns:a16="http://schemas.microsoft.com/office/drawing/2014/main" id="{2FCABA94-B46B-3025-3956-56A57E83F71A}"/>
              </a:ext>
            </a:extLst>
          </p:cNvPr>
          <p:cNvSpPr txBox="1">
            <a:spLocks noChangeArrowheads="1"/>
          </p:cNvSpPr>
          <p:nvPr/>
        </p:nvSpPr>
        <p:spPr bwMode="auto">
          <a:xfrm>
            <a:off x="5287494" y="1777081"/>
            <a:ext cx="6245225" cy="523220"/>
          </a:xfrm>
          <a:prstGeom prst="rect">
            <a:avLst/>
          </a:prstGeom>
          <a:solidFill>
            <a:schemeClr val="accent6">
              <a:lumMod val="20000"/>
              <a:lumOff val="80000"/>
            </a:schemeClr>
          </a:solidFill>
          <a:ln w="25400">
            <a:solidFill>
              <a:srgbClr val="6600FF"/>
            </a:solidFill>
            <a:prstDash val="sysDot"/>
            <a:miter lim="800000"/>
            <a:headEnd/>
            <a:tailEnd/>
          </a:ln>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fontAlgn="base">
              <a:spcBef>
                <a:spcPct val="0"/>
              </a:spcBef>
              <a:spcAft>
                <a:spcPct val="0"/>
              </a:spcAft>
            </a:pPr>
            <a:r>
              <a:rPr lang="nl-NL" altLang="en-US" sz="2800" dirty="0">
                <a:solidFill>
                  <a:prstClr val="black"/>
                </a:solidFill>
                <a:latin typeface="Times New Roman" panose="02020603050405020304" pitchFamily="18" charset="0"/>
                <a:cs typeface="Times New Roman" panose="02020603050405020304" pitchFamily="18" charset="0"/>
              </a:rPr>
              <a:t>Có mục đích và động cơ học tập đúng đắn</a:t>
            </a:r>
            <a:r>
              <a:rPr lang="vi-VN" altLang="en-US" sz="2800" dirty="0">
                <a:solidFill>
                  <a:prstClr val="black"/>
                </a:solidFill>
                <a:latin typeface="Times New Roman" panose="02020603050405020304" pitchFamily="18" charset="0"/>
                <a:cs typeface="Times New Roman" panose="02020603050405020304" pitchFamily="18" charset="0"/>
              </a:rPr>
              <a:t> </a:t>
            </a:r>
          </a:p>
        </p:txBody>
      </p:sp>
      <p:grpSp>
        <p:nvGrpSpPr>
          <p:cNvPr id="87" name="Group 27">
            <a:extLst>
              <a:ext uri="{FF2B5EF4-FFF2-40B4-BE49-F238E27FC236}">
                <a16:creationId xmlns:a16="http://schemas.microsoft.com/office/drawing/2014/main" id="{EF19ABFD-D471-36FD-B5C2-316D9C6C6327}"/>
              </a:ext>
            </a:extLst>
          </p:cNvPr>
          <p:cNvGrpSpPr>
            <a:grpSpLocks/>
          </p:cNvGrpSpPr>
          <p:nvPr/>
        </p:nvGrpSpPr>
        <p:grpSpPr bwMode="auto">
          <a:xfrm>
            <a:off x="4238625" y="4685370"/>
            <a:ext cx="692150" cy="701675"/>
            <a:chOff x="5966559" y="4771798"/>
            <a:chExt cx="691285" cy="701538"/>
          </a:xfrm>
        </p:grpSpPr>
        <p:sp>
          <p:nvSpPr>
            <p:cNvPr id="88" name="Oval 32">
              <a:extLst>
                <a:ext uri="{FF2B5EF4-FFF2-40B4-BE49-F238E27FC236}">
                  <a16:creationId xmlns:a16="http://schemas.microsoft.com/office/drawing/2014/main" id="{FF6FD54F-BF91-58E5-277E-D0A73D81D8C3}"/>
                </a:ext>
              </a:extLst>
            </p:cNvPr>
            <p:cNvSpPr/>
            <p:nvPr/>
          </p:nvSpPr>
          <p:spPr>
            <a:xfrm>
              <a:off x="6096571" y="4965435"/>
              <a:ext cx="407478" cy="407908"/>
            </a:xfrm>
            <a:prstGeom prst="ellipse">
              <a:avLst/>
            </a:prstGeom>
            <a:solidFill>
              <a:srgbClr val="C0504D"/>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9" name="TextBox 38">
              <a:extLst>
                <a:ext uri="{FF2B5EF4-FFF2-40B4-BE49-F238E27FC236}">
                  <a16:creationId xmlns:a16="http://schemas.microsoft.com/office/drawing/2014/main" id="{97E3621D-7A86-93D5-A8F1-AECB8C30E6D3}"/>
                </a:ext>
              </a:extLst>
            </p:cNvPr>
            <p:cNvSpPr txBox="1">
              <a:spLocks noChangeArrowheads="1"/>
            </p:cNvSpPr>
            <p:nvPr/>
          </p:nvSpPr>
          <p:spPr bwMode="auto">
            <a:xfrm>
              <a:off x="5966559" y="4771798"/>
              <a:ext cx="691285" cy="70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40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Webdings" panose="05030102010509060703" pitchFamily="18" charset="2"/>
                </a:rPr>
                <a:t></a:t>
              </a:r>
              <a:endParaRPr kumimoji="0" lang="en-US" altLang="en-US" sz="40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90" name="Group 25">
            <a:extLst>
              <a:ext uri="{FF2B5EF4-FFF2-40B4-BE49-F238E27FC236}">
                <a16:creationId xmlns:a16="http://schemas.microsoft.com/office/drawing/2014/main" id="{9F245E5F-6F64-6581-D36D-7134C4544BAE}"/>
              </a:ext>
            </a:extLst>
          </p:cNvPr>
          <p:cNvGrpSpPr>
            <a:grpSpLocks/>
          </p:cNvGrpSpPr>
          <p:nvPr/>
        </p:nvGrpSpPr>
        <p:grpSpPr bwMode="auto">
          <a:xfrm>
            <a:off x="4238625" y="2505733"/>
            <a:ext cx="692150" cy="701675"/>
            <a:chOff x="5966559" y="2706577"/>
            <a:chExt cx="691285" cy="703113"/>
          </a:xfrm>
        </p:grpSpPr>
        <p:sp>
          <p:nvSpPr>
            <p:cNvPr id="91" name="Oval 43">
              <a:extLst>
                <a:ext uri="{FF2B5EF4-FFF2-40B4-BE49-F238E27FC236}">
                  <a16:creationId xmlns:a16="http://schemas.microsoft.com/office/drawing/2014/main" id="{F9975E54-595C-F8DC-A20B-FFEBC397FE16}"/>
                </a:ext>
              </a:extLst>
            </p:cNvPr>
            <p:cNvSpPr/>
            <p:nvPr/>
          </p:nvSpPr>
          <p:spPr>
            <a:xfrm>
              <a:off x="6096571" y="2900649"/>
              <a:ext cx="407478" cy="408823"/>
            </a:xfrm>
            <a:prstGeom prst="ellipse">
              <a:avLst/>
            </a:prstGeom>
            <a:solidFill>
              <a:srgbClr val="8064A2"/>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2" name="TextBox 44">
              <a:extLst>
                <a:ext uri="{FF2B5EF4-FFF2-40B4-BE49-F238E27FC236}">
                  <a16:creationId xmlns:a16="http://schemas.microsoft.com/office/drawing/2014/main" id="{AC1A696C-2272-3F67-1265-4F1568A09C7A}"/>
                </a:ext>
              </a:extLst>
            </p:cNvPr>
            <p:cNvSpPr txBox="1">
              <a:spLocks noChangeArrowheads="1"/>
            </p:cNvSpPr>
            <p:nvPr/>
          </p:nvSpPr>
          <p:spPr bwMode="auto">
            <a:xfrm>
              <a:off x="5966559" y="2706577"/>
              <a:ext cx="691285" cy="70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40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Webdings" panose="05030102010509060703" pitchFamily="18" charset="2"/>
                </a:rPr>
                <a:t></a:t>
              </a:r>
              <a:endParaRPr kumimoji="0" lang="en-US" altLang="en-US" sz="40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93" name="Group 26">
            <a:extLst>
              <a:ext uri="{FF2B5EF4-FFF2-40B4-BE49-F238E27FC236}">
                <a16:creationId xmlns:a16="http://schemas.microsoft.com/office/drawing/2014/main" id="{840E209F-31B4-F6A2-8021-B93E3FDE16F5}"/>
              </a:ext>
            </a:extLst>
          </p:cNvPr>
          <p:cNvGrpSpPr>
            <a:grpSpLocks/>
          </p:cNvGrpSpPr>
          <p:nvPr/>
        </p:nvGrpSpPr>
        <p:grpSpPr bwMode="auto">
          <a:xfrm>
            <a:off x="4238625" y="3596345"/>
            <a:ext cx="692150" cy="701675"/>
            <a:chOff x="5966559" y="3733964"/>
            <a:chExt cx="691285" cy="701538"/>
          </a:xfrm>
        </p:grpSpPr>
        <p:sp>
          <p:nvSpPr>
            <p:cNvPr id="94" name="Oval 40">
              <a:extLst>
                <a:ext uri="{FF2B5EF4-FFF2-40B4-BE49-F238E27FC236}">
                  <a16:creationId xmlns:a16="http://schemas.microsoft.com/office/drawing/2014/main" id="{617B237A-0A4B-AD0B-91C6-1C846D8938F1}"/>
                </a:ext>
              </a:extLst>
            </p:cNvPr>
            <p:cNvSpPr/>
            <p:nvPr/>
          </p:nvSpPr>
          <p:spPr>
            <a:xfrm>
              <a:off x="6096571" y="3927601"/>
              <a:ext cx="407478" cy="407908"/>
            </a:xfrm>
            <a:prstGeom prst="ellipse">
              <a:avLst/>
            </a:prstGeom>
            <a:solidFill>
              <a:srgbClr val="4BACC6"/>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5" name="TextBox 41">
              <a:extLst>
                <a:ext uri="{FF2B5EF4-FFF2-40B4-BE49-F238E27FC236}">
                  <a16:creationId xmlns:a16="http://schemas.microsoft.com/office/drawing/2014/main" id="{1720E075-EBD8-1D31-113B-B1CE527115E4}"/>
                </a:ext>
              </a:extLst>
            </p:cNvPr>
            <p:cNvSpPr txBox="1">
              <a:spLocks noChangeArrowheads="1"/>
            </p:cNvSpPr>
            <p:nvPr/>
          </p:nvSpPr>
          <p:spPr bwMode="auto">
            <a:xfrm>
              <a:off x="5966559" y="3733964"/>
              <a:ext cx="691285" cy="70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40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Webdings" panose="05030102010509060703" pitchFamily="18" charset="2"/>
                </a:rPr>
                <a:t></a:t>
              </a:r>
              <a:endParaRPr kumimoji="0" lang="en-US" altLang="en-US" sz="40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sp>
        <p:nvSpPr>
          <p:cNvPr id="96" name="TextBox 28">
            <a:extLst>
              <a:ext uri="{FF2B5EF4-FFF2-40B4-BE49-F238E27FC236}">
                <a16:creationId xmlns:a16="http://schemas.microsoft.com/office/drawing/2014/main" id="{789ADC45-A842-D402-625B-F2831EA286A1}"/>
              </a:ext>
            </a:extLst>
          </p:cNvPr>
          <p:cNvSpPr txBox="1">
            <a:spLocks noChangeArrowheads="1"/>
          </p:cNvSpPr>
          <p:nvPr/>
        </p:nvSpPr>
        <p:spPr bwMode="auto">
          <a:xfrm>
            <a:off x="2813050" y="1637370"/>
            <a:ext cx="5699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500" b="1">
                <a:solidFill>
                  <a:prstClr val="black"/>
                </a:solidFill>
                <a:latin typeface="Times New Roman" panose="02020603050405020304" pitchFamily="18" charset="0"/>
                <a:ea typeface="Arial Unicode MS" pitchFamily="34" charset="-128"/>
                <a:cs typeface="Times New Roman" panose="02020603050405020304" pitchFamily="18" charset="0"/>
              </a:rPr>
              <a:t>1</a:t>
            </a:r>
          </a:p>
        </p:txBody>
      </p:sp>
      <p:sp>
        <p:nvSpPr>
          <p:cNvPr id="97" name="TextBox 28">
            <a:extLst>
              <a:ext uri="{FF2B5EF4-FFF2-40B4-BE49-F238E27FC236}">
                <a16:creationId xmlns:a16="http://schemas.microsoft.com/office/drawing/2014/main" id="{3D7354A7-7343-C6FB-FDE0-C027ED8DBE2E}"/>
              </a:ext>
            </a:extLst>
          </p:cNvPr>
          <p:cNvSpPr txBox="1">
            <a:spLocks noChangeArrowheads="1"/>
          </p:cNvSpPr>
          <p:nvPr/>
        </p:nvSpPr>
        <p:spPr bwMode="auto">
          <a:xfrm>
            <a:off x="2825750" y="2704170"/>
            <a:ext cx="5699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500" b="1">
                <a:solidFill>
                  <a:prstClr val="black"/>
                </a:solidFill>
                <a:latin typeface="Times New Roman" panose="02020603050405020304" pitchFamily="18" charset="0"/>
                <a:ea typeface="Arial Unicode MS" pitchFamily="34" charset="-128"/>
                <a:cs typeface="Times New Roman" panose="02020603050405020304" pitchFamily="18" charset="0"/>
              </a:rPr>
              <a:t>2</a:t>
            </a:r>
          </a:p>
        </p:txBody>
      </p:sp>
      <p:sp>
        <p:nvSpPr>
          <p:cNvPr id="98" name="TextBox 28">
            <a:extLst>
              <a:ext uri="{FF2B5EF4-FFF2-40B4-BE49-F238E27FC236}">
                <a16:creationId xmlns:a16="http://schemas.microsoft.com/office/drawing/2014/main" id="{5C5C6FE3-1931-7A50-6DB4-7B082468A443}"/>
              </a:ext>
            </a:extLst>
          </p:cNvPr>
          <p:cNvSpPr txBox="1">
            <a:spLocks noChangeArrowheads="1"/>
          </p:cNvSpPr>
          <p:nvPr/>
        </p:nvSpPr>
        <p:spPr bwMode="auto">
          <a:xfrm>
            <a:off x="2838450" y="3770970"/>
            <a:ext cx="5699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500" b="1">
                <a:solidFill>
                  <a:prstClr val="black"/>
                </a:solidFill>
                <a:latin typeface="Times New Roman" panose="02020603050405020304" pitchFamily="18" charset="0"/>
                <a:ea typeface="Arial Unicode MS" pitchFamily="34" charset="-128"/>
                <a:cs typeface="Times New Roman" panose="02020603050405020304" pitchFamily="18" charset="0"/>
              </a:rPr>
              <a:t>3</a:t>
            </a:r>
          </a:p>
        </p:txBody>
      </p:sp>
      <p:sp>
        <p:nvSpPr>
          <p:cNvPr id="99" name="TextBox 28">
            <a:extLst>
              <a:ext uri="{FF2B5EF4-FFF2-40B4-BE49-F238E27FC236}">
                <a16:creationId xmlns:a16="http://schemas.microsoft.com/office/drawing/2014/main" id="{621FC354-6F02-AE16-7A22-CA70DAFD0E23}"/>
              </a:ext>
            </a:extLst>
          </p:cNvPr>
          <p:cNvSpPr txBox="1">
            <a:spLocks noChangeArrowheads="1"/>
          </p:cNvSpPr>
          <p:nvPr/>
        </p:nvSpPr>
        <p:spPr bwMode="auto">
          <a:xfrm>
            <a:off x="2851150" y="4837770"/>
            <a:ext cx="5699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500" b="1">
                <a:solidFill>
                  <a:prstClr val="black"/>
                </a:solidFill>
                <a:latin typeface="Times New Roman" panose="02020603050405020304" pitchFamily="18" charset="0"/>
                <a:ea typeface="Arial Unicode MS" pitchFamily="34" charset="-128"/>
                <a:cs typeface="Times New Roman" panose="02020603050405020304" pitchFamily="18" charset="0"/>
              </a:rPr>
              <a:t>4</a:t>
            </a:r>
          </a:p>
        </p:txBody>
      </p:sp>
      <p:sp>
        <p:nvSpPr>
          <p:cNvPr id="100" name="TextBox 8">
            <a:extLst>
              <a:ext uri="{FF2B5EF4-FFF2-40B4-BE49-F238E27FC236}">
                <a16:creationId xmlns:a16="http://schemas.microsoft.com/office/drawing/2014/main" id="{AC1D9328-51FE-8038-AF78-7DEAA7A33AF7}"/>
              </a:ext>
            </a:extLst>
          </p:cNvPr>
          <p:cNvSpPr txBox="1">
            <a:spLocks noChangeArrowheads="1"/>
          </p:cNvSpPr>
          <p:nvPr/>
        </p:nvSpPr>
        <p:spPr bwMode="auto">
          <a:xfrm>
            <a:off x="5255224" y="2748802"/>
            <a:ext cx="6245225" cy="954107"/>
          </a:xfrm>
          <a:prstGeom prst="rect">
            <a:avLst/>
          </a:prstGeom>
          <a:solidFill>
            <a:schemeClr val="accent5">
              <a:lumMod val="20000"/>
              <a:lumOff val="80000"/>
            </a:schemeClr>
          </a:solidFill>
          <a:ln w="25400">
            <a:solidFill>
              <a:srgbClr val="FF0000"/>
            </a:solidFill>
            <a:prstDash val="sysDot"/>
            <a:miter lim="800000"/>
            <a:headEnd/>
            <a:tailEnd/>
          </a:ln>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fontAlgn="base">
              <a:spcBef>
                <a:spcPct val="0"/>
              </a:spcBef>
              <a:spcAft>
                <a:spcPct val="0"/>
              </a:spcAft>
            </a:pPr>
            <a:r>
              <a:rPr lang="nl-NL" altLang="en-US" sz="2800" dirty="0">
                <a:solidFill>
                  <a:prstClr val="black"/>
                </a:solidFill>
                <a:latin typeface="Times New Roman" panose="02020603050405020304" pitchFamily="18" charset="0"/>
                <a:cs typeface="Times New Roman" panose="02020603050405020304" pitchFamily="18" charset="0"/>
              </a:rPr>
              <a:t>Chủ động, tích cực trong thực hiện nhiệm vụ học tập </a:t>
            </a:r>
            <a:endParaRPr lang="vi-VN" altLang="en-US" sz="2800" dirty="0">
              <a:solidFill>
                <a:prstClr val="black"/>
              </a:solidFill>
              <a:latin typeface="Times New Roman" panose="02020603050405020304" pitchFamily="18" charset="0"/>
              <a:cs typeface="Times New Roman" panose="02020603050405020304" pitchFamily="18" charset="0"/>
            </a:endParaRPr>
          </a:p>
        </p:txBody>
      </p:sp>
      <p:sp>
        <p:nvSpPr>
          <p:cNvPr id="101" name="TextBox 8">
            <a:extLst>
              <a:ext uri="{FF2B5EF4-FFF2-40B4-BE49-F238E27FC236}">
                <a16:creationId xmlns:a16="http://schemas.microsoft.com/office/drawing/2014/main" id="{ACDFA534-DB10-A285-3317-9D60A5E8620E}"/>
              </a:ext>
            </a:extLst>
          </p:cNvPr>
          <p:cNvSpPr txBox="1">
            <a:spLocks noChangeArrowheads="1"/>
          </p:cNvSpPr>
          <p:nvPr/>
        </p:nvSpPr>
        <p:spPr bwMode="auto">
          <a:xfrm>
            <a:off x="5287495" y="3881376"/>
            <a:ext cx="6245225" cy="954107"/>
          </a:xfrm>
          <a:prstGeom prst="rect">
            <a:avLst/>
          </a:prstGeom>
          <a:solidFill>
            <a:schemeClr val="accent4">
              <a:lumMod val="20000"/>
              <a:lumOff val="80000"/>
            </a:schemeClr>
          </a:solidFill>
          <a:ln w="25400">
            <a:solidFill>
              <a:srgbClr val="214F66"/>
            </a:solidFill>
            <a:prstDash val="sysDot"/>
            <a:miter lim="800000"/>
            <a:headEnd/>
            <a:tailEnd/>
          </a:ln>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nl-NL" altLang="en-US" sz="2800" dirty="0">
                <a:solidFill>
                  <a:prstClr val="black"/>
                </a:solidFill>
                <a:latin typeface="Times New Roman" panose="02020603050405020304" pitchFamily="18" charset="0"/>
                <a:cs typeface="Times New Roman" panose="02020603050405020304" pitchFamily="18" charset="0"/>
              </a:rPr>
              <a:t>Luôn cố gắng, vượt khó, kiên trì trong học tập;</a:t>
            </a:r>
            <a:endParaRPr lang="vi-VN" altLang="en-US" sz="2800" dirty="0">
              <a:solidFill>
                <a:prstClr val="black"/>
              </a:solidFill>
              <a:latin typeface="Times New Roman" panose="02020603050405020304" pitchFamily="18" charset="0"/>
              <a:cs typeface="Times New Roman" panose="02020603050405020304" pitchFamily="18" charset="0"/>
            </a:endParaRPr>
          </a:p>
        </p:txBody>
      </p:sp>
      <p:sp>
        <p:nvSpPr>
          <p:cNvPr id="102" name="TextBox 8">
            <a:extLst>
              <a:ext uri="{FF2B5EF4-FFF2-40B4-BE49-F238E27FC236}">
                <a16:creationId xmlns:a16="http://schemas.microsoft.com/office/drawing/2014/main" id="{E3D88E7A-A21D-EAC2-0108-F1E78A4676CC}"/>
              </a:ext>
            </a:extLst>
          </p:cNvPr>
          <p:cNvSpPr txBox="1">
            <a:spLocks noChangeArrowheads="1"/>
          </p:cNvSpPr>
          <p:nvPr/>
        </p:nvSpPr>
        <p:spPr bwMode="auto">
          <a:xfrm>
            <a:off x="5255224" y="4981781"/>
            <a:ext cx="6920914" cy="523220"/>
          </a:xfrm>
          <a:prstGeom prst="rect">
            <a:avLst/>
          </a:prstGeom>
          <a:solidFill>
            <a:schemeClr val="accent2">
              <a:lumMod val="20000"/>
              <a:lumOff val="80000"/>
            </a:schemeClr>
          </a:solidFill>
          <a:ln w="25400">
            <a:solidFill>
              <a:srgbClr val="993366"/>
            </a:solidFill>
            <a:prstDash val="sysDot"/>
            <a:miter lim="800000"/>
            <a:headEnd/>
            <a:tailEnd/>
          </a:ln>
        </p:spPr>
        <p:txBody>
          <a:bodyPr wrap="square">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nl-NL" altLang="en-US" sz="2800" dirty="0">
                <a:solidFill>
                  <a:prstClr val="black"/>
                </a:solidFill>
                <a:latin typeface="Times New Roman" panose="02020603050405020304" pitchFamily="18" charset="0"/>
                <a:cs typeface="Times New Roman" panose="02020603050405020304" pitchFamily="18" charset="0"/>
              </a:rPr>
              <a:t>Xây dựng và thực hiện kế hoạch học tập cụ thể</a:t>
            </a:r>
            <a:r>
              <a:rPr lang="vi-VN" altLang="en-US" sz="2800" dirty="0">
                <a:solidFill>
                  <a:prstClr val="black"/>
                </a:solidFill>
                <a:latin typeface="Times New Roman" panose="02020603050405020304" pitchFamily="18" charset="0"/>
                <a:cs typeface="Times New Roman" panose="02020603050405020304" pitchFamily="18" charset="0"/>
              </a:rPr>
              <a:t> </a:t>
            </a:r>
          </a:p>
        </p:txBody>
      </p:sp>
      <p:sp>
        <p:nvSpPr>
          <p:cNvPr id="103" name="Rectangle 35">
            <a:extLst>
              <a:ext uri="{FF2B5EF4-FFF2-40B4-BE49-F238E27FC236}">
                <a16:creationId xmlns:a16="http://schemas.microsoft.com/office/drawing/2014/main" id="{4067ADA6-8C35-2D0C-7A18-E89E6EE07E19}"/>
              </a:ext>
            </a:extLst>
          </p:cNvPr>
          <p:cNvSpPr>
            <a:spLocks noChangeArrowheads="1"/>
          </p:cNvSpPr>
          <p:nvPr/>
        </p:nvSpPr>
        <p:spPr bwMode="auto">
          <a:xfrm>
            <a:off x="1073812" y="269427"/>
            <a:ext cx="10198100" cy="641350"/>
          </a:xfrm>
          <a:prstGeom prst="rect">
            <a:avLst/>
          </a:prstGeom>
          <a:solidFill>
            <a:srgbClr val="CCFFCC"/>
          </a:solidFill>
          <a:ln w="15875">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800100" indent="-342900">
              <a:defRPr>
                <a:solidFill>
                  <a:schemeClr val="tx1"/>
                </a:solidFill>
                <a:latin typeface="Calibri" panose="020F0502020204030204" pitchFamily="34" charset="0"/>
                <a:cs typeface="Arial" panose="020B0604020202020204" pitchFamily="34" charset="0"/>
              </a:defRPr>
            </a:lvl2pPr>
            <a:lvl3pPr marL="1257300" indent="-342900">
              <a:defRPr>
                <a:solidFill>
                  <a:schemeClr val="tx1"/>
                </a:solidFill>
                <a:latin typeface="Calibri" panose="020F0502020204030204" pitchFamily="34" charset="0"/>
                <a:cs typeface="Arial" panose="020B0604020202020204" pitchFamily="34" charset="0"/>
              </a:defRPr>
            </a:lvl3pPr>
            <a:lvl4pPr marL="1714500" indent="-342900">
              <a:defRPr>
                <a:solidFill>
                  <a:schemeClr val="tx1"/>
                </a:solidFill>
                <a:latin typeface="Calibri" panose="020F0502020204030204" pitchFamily="34" charset="0"/>
                <a:cs typeface="Arial" panose="020B0604020202020204" pitchFamily="34" charset="0"/>
              </a:defRPr>
            </a:lvl4pPr>
            <a:lvl5pPr marL="2171700" indent="-342900">
              <a:defRPr>
                <a:solidFill>
                  <a:schemeClr val="tx1"/>
                </a:solidFill>
                <a:latin typeface="Calibri" panose="020F050202020403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3500" b="1" dirty="0" err="1">
                <a:solidFill>
                  <a:srgbClr val="6600FF"/>
                </a:solidFill>
                <a:latin typeface="Times New Roman" panose="02020603050405020304" pitchFamily="18" charset="0"/>
                <a:ea typeface="Arial Unicode MS" pitchFamily="34" charset="-128"/>
                <a:cs typeface="Times New Roman" panose="02020603050405020304" pitchFamily="18" charset="0"/>
              </a:rPr>
              <a:t>Biểu</a:t>
            </a:r>
            <a:r>
              <a:rPr lang="en-US" altLang="en-US" sz="3500" b="1" dirty="0">
                <a:solidFill>
                  <a:srgbClr val="6600FF"/>
                </a:solidFill>
                <a:latin typeface="Times New Roman" panose="02020603050405020304" pitchFamily="18" charset="0"/>
                <a:ea typeface="Arial Unicode MS" pitchFamily="34" charset="-128"/>
                <a:cs typeface="Times New Roman" panose="02020603050405020304" pitchFamily="18" charset="0"/>
              </a:rPr>
              <a:t> </a:t>
            </a:r>
            <a:r>
              <a:rPr lang="en-US" altLang="en-US" sz="3500" b="1" dirty="0" err="1">
                <a:solidFill>
                  <a:srgbClr val="6600FF"/>
                </a:solidFill>
                <a:latin typeface="Times New Roman" panose="02020603050405020304" pitchFamily="18" charset="0"/>
                <a:ea typeface="Arial Unicode MS" pitchFamily="34" charset="-128"/>
                <a:cs typeface="Times New Roman" panose="02020603050405020304" pitchFamily="18" charset="0"/>
              </a:rPr>
              <a:t>hiện</a:t>
            </a:r>
            <a:r>
              <a:rPr lang="en-US" altLang="en-US" sz="3500" b="1" dirty="0">
                <a:solidFill>
                  <a:srgbClr val="6600FF"/>
                </a:solidFill>
                <a:latin typeface="Times New Roman" panose="02020603050405020304" pitchFamily="18" charset="0"/>
                <a:ea typeface="Arial Unicode MS" pitchFamily="34" charset="-128"/>
                <a:cs typeface="Times New Roman" panose="02020603050405020304" pitchFamily="18" charset="0"/>
              </a:rPr>
              <a:t> </a:t>
            </a:r>
            <a:r>
              <a:rPr lang="en-US" altLang="en-US" sz="3500" b="1" dirty="0" err="1">
                <a:solidFill>
                  <a:srgbClr val="6600FF"/>
                </a:solidFill>
                <a:latin typeface="Times New Roman" panose="02020603050405020304" pitchFamily="18" charset="0"/>
                <a:ea typeface="Arial Unicode MS" pitchFamily="34" charset="-128"/>
                <a:cs typeface="Times New Roman" panose="02020603050405020304" pitchFamily="18" charset="0"/>
              </a:rPr>
              <a:t>của</a:t>
            </a:r>
            <a:r>
              <a:rPr lang="en-US" altLang="en-US" sz="3500" b="1" dirty="0">
                <a:solidFill>
                  <a:srgbClr val="6600FF"/>
                </a:solidFill>
                <a:latin typeface="Times New Roman" panose="02020603050405020304" pitchFamily="18" charset="0"/>
                <a:ea typeface="Arial Unicode MS" pitchFamily="34" charset="-128"/>
                <a:cs typeface="Times New Roman" panose="02020603050405020304" pitchFamily="18" charset="0"/>
              </a:rPr>
              <a:t> </a:t>
            </a:r>
            <a:r>
              <a:rPr lang="en-US" altLang="en-US" sz="3500" b="1" dirty="0" err="1">
                <a:solidFill>
                  <a:srgbClr val="6600FF"/>
                </a:solidFill>
                <a:latin typeface="Times New Roman" panose="02020603050405020304" pitchFamily="18" charset="0"/>
                <a:ea typeface="Arial Unicode MS" pitchFamily="34" charset="-128"/>
                <a:cs typeface="Times New Roman" panose="02020603050405020304" pitchFamily="18" charset="0"/>
              </a:rPr>
              <a:t>học</a:t>
            </a:r>
            <a:r>
              <a:rPr lang="en-US" altLang="en-US" sz="3500" b="1" dirty="0">
                <a:solidFill>
                  <a:srgbClr val="6600FF"/>
                </a:solidFill>
                <a:latin typeface="Times New Roman" panose="02020603050405020304" pitchFamily="18" charset="0"/>
                <a:ea typeface="Arial Unicode MS" pitchFamily="34" charset="-128"/>
                <a:cs typeface="Times New Roman" panose="02020603050405020304" pitchFamily="18" charset="0"/>
              </a:rPr>
              <a:t> </a:t>
            </a:r>
            <a:r>
              <a:rPr lang="en-US" altLang="en-US" sz="3500" b="1" dirty="0" err="1">
                <a:solidFill>
                  <a:srgbClr val="6600FF"/>
                </a:solidFill>
                <a:latin typeface="Times New Roman" panose="02020603050405020304" pitchFamily="18" charset="0"/>
                <a:ea typeface="Arial Unicode MS" pitchFamily="34" charset="-128"/>
                <a:cs typeface="Times New Roman" panose="02020603050405020304" pitchFamily="18" charset="0"/>
              </a:rPr>
              <a:t>tập</a:t>
            </a:r>
            <a:r>
              <a:rPr lang="en-US" altLang="en-US" sz="3500" b="1" dirty="0">
                <a:solidFill>
                  <a:srgbClr val="6600FF"/>
                </a:solidFill>
                <a:latin typeface="Times New Roman" panose="02020603050405020304" pitchFamily="18" charset="0"/>
                <a:ea typeface="Arial Unicode MS" pitchFamily="34" charset="-128"/>
                <a:cs typeface="Times New Roman" panose="02020603050405020304" pitchFamily="18" charset="0"/>
              </a:rPr>
              <a:t> </a:t>
            </a:r>
            <a:r>
              <a:rPr lang="en-US" altLang="en-US" sz="3500" b="1" dirty="0" err="1">
                <a:solidFill>
                  <a:srgbClr val="6600FF"/>
                </a:solidFill>
                <a:latin typeface="Times New Roman" panose="02020603050405020304" pitchFamily="18" charset="0"/>
                <a:ea typeface="Arial Unicode MS" pitchFamily="34" charset="-128"/>
                <a:cs typeface="Times New Roman" panose="02020603050405020304" pitchFamily="18" charset="0"/>
              </a:rPr>
              <a:t>tự</a:t>
            </a:r>
            <a:r>
              <a:rPr lang="en-US" altLang="en-US" sz="3500" b="1" dirty="0">
                <a:solidFill>
                  <a:srgbClr val="6600FF"/>
                </a:solidFill>
                <a:latin typeface="Times New Roman" panose="02020603050405020304" pitchFamily="18" charset="0"/>
                <a:ea typeface="Arial Unicode MS" pitchFamily="34" charset="-128"/>
                <a:cs typeface="Times New Roman" panose="02020603050405020304" pitchFamily="18" charset="0"/>
              </a:rPr>
              <a:t> </a:t>
            </a:r>
            <a:r>
              <a:rPr lang="en-US" altLang="en-US" sz="3500" b="1" dirty="0" err="1">
                <a:solidFill>
                  <a:srgbClr val="6600FF"/>
                </a:solidFill>
                <a:latin typeface="Times New Roman" panose="02020603050405020304" pitchFamily="18" charset="0"/>
                <a:ea typeface="Arial Unicode MS" pitchFamily="34" charset="-128"/>
                <a:cs typeface="Times New Roman" panose="02020603050405020304" pitchFamily="18" charset="0"/>
              </a:rPr>
              <a:t>giác</a:t>
            </a:r>
            <a:r>
              <a:rPr lang="en-US" altLang="en-US" sz="3500" b="1" dirty="0">
                <a:solidFill>
                  <a:srgbClr val="6600FF"/>
                </a:solidFill>
                <a:latin typeface="Times New Roman" panose="02020603050405020304" pitchFamily="18" charset="0"/>
                <a:ea typeface="Arial Unicode MS" pitchFamily="34" charset="-128"/>
                <a:cs typeface="Times New Roman" panose="02020603050405020304" pitchFamily="18" charset="0"/>
              </a:rPr>
              <a:t>, </a:t>
            </a:r>
            <a:r>
              <a:rPr lang="en-US" altLang="en-US" sz="3500" b="1" dirty="0" err="1">
                <a:solidFill>
                  <a:srgbClr val="6600FF"/>
                </a:solidFill>
                <a:latin typeface="Times New Roman" panose="02020603050405020304" pitchFamily="18" charset="0"/>
                <a:ea typeface="Arial Unicode MS" pitchFamily="34" charset="-128"/>
                <a:cs typeface="Times New Roman" panose="02020603050405020304" pitchFamily="18" charset="0"/>
              </a:rPr>
              <a:t>tích</a:t>
            </a:r>
            <a:r>
              <a:rPr lang="en-US" altLang="en-US" sz="3500" b="1" dirty="0">
                <a:solidFill>
                  <a:srgbClr val="6600FF"/>
                </a:solidFill>
                <a:latin typeface="Times New Roman" panose="02020603050405020304" pitchFamily="18" charset="0"/>
                <a:ea typeface="Arial Unicode MS" pitchFamily="34" charset="-128"/>
                <a:cs typeface="Times New Roman" panose="02020603050405020304" pitchFamily="18" charset="0"/>
              </a:rPr>
              <a:t> </a:t>
            </a:r>
            <a:r>
              <a:rPr lang="en-US" altLang="en-US" sz="3500" b="1" dirty="0" err="1">
                <a:solidFill>
                  <a:srgbClr val="6600FF"/>
                </a:solidFill>
                <a:latin typeface="Times New Roman" panose="02020603050405020304" pitchFamily="18" charset="0"/>
                <a:ea typeface="Arial Unicode MS" pitchFamily="34" charset="-128"/>
                <a:cs typeface="Times New Roman" panose="02020603050405020304" pitchFamily="18" charset="0"/>
              </a:rPr>
              <a:t>cực</a:t>
            </a:r>
            <a:endParaRPr lang="vi-VN" altLang="en-US" sz="3500" b="1" dirty="0">
              <a:solidFill>
                <a:srgbClr val="6600FF"/>
              </a:solidFill>
              <a:latin typeface="Times New Roman" panose="02020603050405020304" pitchFamily="18" charset="0"/>
              <a:ea typeface="Arial Unicode MS" pitchFamily="34" charset="-128"/>
              <a:cs typeface="Times New Roman" panose="02020603050405020304" pitchFamily="18" charset="0"/>
            </a:endParaRPr>
          </a:p>
        </p:txBody>
      </p:sp>
    </p:spTree>
    <p:extLst>
      <p:ext uri="{BB962C8B-B14F-4D97-AF65-F5344CB8AC3E}">
        <p14:creationId xmlns:p14="http://schemas.microsoft.com/office/powerpoint/2010/main" val="422603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linds(horizontal)">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linds(horizontal)">
                                      <p:cBhvr>
                                        <p:cTn id="12" dur="500"/>
                                        <p:tgtEl>
                                          <p:spTgt spid="75"/>
                                        </p:tgtEl>
                                      </p:cBhvr>
                                    </p:animEffect>
                                  </p:childTnLst>
                                </p:cTn>
                              </p:par>
                              <p:par>
                                <p:cTn id="13" presetID="3" presetClass="entr" presetSubtype="10"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blinds(horizontal)">
                                      <p:cBhvr>
                                        <p:cTn id="15" dur="500"/>
                                        <p:tgtEl>
                                          <p:spTgt spid="76"/>
                                        </p:tgtEl>
                                      </p:cBhvr>
                                    </p:animEffect>
                                  </p:childTnLst>
                                </p:cTn>
                              </p:par>
                              <p:par>
                                <p:cTn id="16" presetID="3" presetClass="entr" presetSubtype="10" fill="hold"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blinds(horizontal)">
                                      <p:cBhvr>
                                        <p:cTn id="18" dur="500"/>
                                        <p:tgtEl>
                                          <p:spTgt spid="8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blinds(horizontal)">
                                      <p:cBhvr>
                                        <p:cTn id="21" dur="500"/>
                                        <p:tgtEl>
                                          <p:spTgt spid="8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blinds(horizontal)">
                                      <p:cBhvr>
                                        <p:cTn id="24" dur="500"/>
                                        <p:tgtEl>
                                          <p:spTgt spid="9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blinds(horizontal)">
                                      <p:cBhvr>
                                        <p:cTn id="29" dur="500"/>
                                        <p:tgtEl>
                                          <p:spTgt spid="77"/>
                                        </p:tgtEl>
                                      </p:cBhvr>
                                    </p:animEffect>
                                  </p:childTnLst>
                                </p:cTn>
                              </p:par>
                              <p:par>
                                <p:cTn id="30" presetID="3" presetClass="entr" presetSubtype="10" fill="hold" nodeType="with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blinds(horizontal)">
                                      <p:cBhvr>
                                        <p:cTn id="32" dur="500"/>
                                        <p:tgtEl>
                                          <p:spTgt spid="78"/>
                                        </p:tgtEl>
                                      </p:cBhvr>
                                    </p:animEffect>
                                  </p:childTnLst>
                                </p:cTn>
                              </p:par>
                              <p:par>
                                <p:cTn id="33" presetID="3" presetClass="entr" presetSubtype="10"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blinds(horizontal)">
                                      <p:cBhvr>
                                        <p:cTn id="35" dur="500"/>
                                        <p:tgtEl>
                                          <p:spTgt spid="9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blinds(horizontal)">
                                      <p:cBhvr>
                                        <p:cTn id="38" dur="500"/>
                                        <p:tgtEl>
                                          <p:spTgt spid="97"/>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blinds(horizontal)">
                                      <p:cBhvr>
                                        <p:cTn id="41" dur="500"/>
                                        <p:tgtEl>
                                          <p:spTgt spid="10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blinds(horizontal)">
                                      <p:cBhvr>
                                        <p:cTn id="46" dur="500"/>
                                        <p:tgtEl>
                                          <p:spTgt spid="79"/>
                                        </p:tgtEl>
                                      </p:cBhvr>
                                    </p:animEffect>
                                  </p:childTnLst>
                                </p:cTn>
                              </p:par>
                              <p:par>
                                <p:cTn id="47" presetID="3" presetClass="entr" presetSubtype="10" fill="hold"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blinds(horizontal)">
                                      <p:cBhvr>
                                        <p:cTn id="49" dur="500"/>
                                        <p:tgtEl>
                                          <p:spTgt spid="80"/>
                                        </p:tgtEl>
                                      </p:cBhvr>
                                    </p:animEffect>
                                  </p:childTnLst>
                                </p:cTn>
                              </p:par>
                              <p:par>
                                <p:cTn id="50" presetID="3" presetClass="entr" presetSubtype="10" fill="hold" nodeType="withEffect">
                                  <p:stCondLst>
                                    <p:cond delay="0"/>
                                  </p:stCondLst>
                                  <p:childTnLst>
                                    <p:set>
                                      <p:cBhvr>
                                        <p:cTn id="51" dur="1" fill="hold">
                                          <p:stCondLst>
                                            <p:cond delay="0"/>
                                          </p:stCondLst>
                                        </p:cTn>
                                        <p:tgtEl>
                                          <p:spTgt spid="93"/>
                                        </p:tgtEl>
                                        <p:attrNameLst>
                                          <p:attrName>style.visibility</p:attrName>
                                        </p:attrNameLst>
                                      </p:cBhvr>
                                      <p:to>
                                        <p:strVal val="visible"/>
                                      </p:to>
                                    </p:set>
                                    <p:animEffect transition="in" filter="blinds(horizontal)">
                                      <p:cBhvr>
                                        <p:cTn id="52" dur="500"/>
                                        <p:tgtEl>
                                          <p:spTgt spid="9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blinds(horizontal)">
                                      <p:cBhvr>
                                        <p:cTn id="55" dur="500"/>
                                        <p:tgtEl>
                                          <p:spTgt spid="9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blinds(horizontal)">
                                      <p:cBhvr>
                                        <p:cTn id="58" dur="500"/>
                                        <p:tgtEl>
                                          <p:spTgt spid="10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blinds(horizontal)">
                                      <p:cBhvr>
                                        <p:cTn id="63" dur="500"/>
                                        <p:tgtEl>
                                          <p:spTgt spid="81"/>
                                        </p:tgtEl>
                                      </p:cBhvr>
                                    </p:animEffect>
                                  </p:childTnLst>
                                </p:cTn>
                              </p:par>
                              <p:par>
                                <p:cTn id="64" presetID="3" presetClass="entr" presetSubtype="10" fill="hold" nodeType="with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blinds(horizontal)">
                                      <p:cBhvr>
                                        <p:cTn id="66" dur="500"/>
                                        <p:tgtEl>
                                          <p:spTgt spid="82"/>
                                        </p:tgtEl>
                                      </p:cBhvr>
                                    </p:animEffect>
                                  </p:childTnLst>
                                </p:cTn>
                              </p:par>
                              <p:par>
                                <p:cTn id="67" presetID="3" presetClass="entr" presetSubtype="10" fill="hold" nodeType="with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blinds(horizontal)">
                                      <p:cBhvr>
                                        <p:cTn id="69" dur="500"/>
                                        <p:tgtEl>
                                          <p:spTgt spid="8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blinds(horizontal)">
                                      <p:cBhvr>
                                        <p:cTn id="72" dur="500"/>
                                        <p:tgtEl>
                                          <p:spTgt spid="99"/>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blinds(horizontal)">
                                      <p:cBhvr>
                                        <p:cTn id="7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6" grpId="0"/>
      <p:bldP spid="97" grpId="0"/>
      <p:bldP spid="98" grpId="0"/>
      <p:bldP spid="99" grpId="0"/>
      <p:bldP spid="100" grpId="0" animBg="1"/>
      <p:bldP spid="101" grpId="0" animBg="1"/>
      <p:bldP spid="102" grpId="0" animBg="1"/>
      <p:bldP spid="10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4675" y="-314792"/>
            <a:ext cx="11468419" cy="6671142"/>
          </a:xfrm>
          <a:prstGeom prst="rect">
            <a:avLst/>
          </a:prstGeom>
        </p:spPr>
      </p:pic>
      <p:sp>
        <p:nvSpPr>
          <p:cNvPr id="10" name="TextBox 9"/>
          <p:cNvSpPr txBox="1"/>
          <p:nvPr/>
        </p:nvSpPr>
        <p:spPr>
          <a:xfrm>
            <a:off x="1343700" y="1128359"/>
            <a:ext cx="8370811" cy="3570204"/>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Biểu hiện:</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Có mục đích và động cơ học tập đúng đắn;</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Chủ động, tích cực trong thực hiện nhiệm vụ học tập (học và làm bài đầy đủ, hăng hái phát biểu xây dựng bài, tích cực hợp tác khi học nhóm,...);</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 cố gắng, vượt khó, kiên trì trong học tập;</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Xây dựng và thực hiện kế hoạch học tập cụ thể, phù hợp với năng lực của  bản thân.</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2" name="Group 11"/>
          <p:cNvGrpSpPr/>
          <p:nvPr/>
        </p:nvGrpSpPr>
        <p:grpSpPr>
          <a:xfrm>
            <a:off x="9308892" y="1573967"/>
            <a:ext cx="3078469" cy="5147508"/>
            <a:chOff x="8286614" y="0"/>
            <a:chExt cx="4166485" cy="6765160"/>
          </a:xfrm>
        </p:grpSpPr>
        <p:pic>
          <p:nvPicPr>
            <p:cNvPr id="6"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9" name="图片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FDCEE919-5243-3845-C876-F37E2B3549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06640" y="-3850"/>
            <a:ext cx="1542422" cy="1542422"/>
          </a:xfrm>
          <a:prstGeom prst="rect">
            <a:avLst/>
          </a:prstGeom>
        </p:spPr>
      </p:pic>
    </p:spTree>
    <p:extLst>
      <p:ext uri="{BB962C8B-B14F-4D97-AF65-F5344CB8AC3E}">
        <p14:creationId xmlns:p14="http://schemas.microsoft.com/office/powerpoint/2010/main" val="367287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32">
            <a:extLst>
              <a:ext uri="{FF2B5EF4-FFF2-40B4-BE49-F238E27FC236}">
                <a16:creationId xmlns:a16="http://schemas.microsoft.com/office/drawing/2014/main" id="{DB2623BA-80BA-2754-AABC-D2EE1F55544B}"/>
              </a:ext>
            </a:extLst>
          </p:cNvPr>
          <p:cNvSpPr txBox="1"/>
          <p:nvPr/>
        </p:nvSpPr>
        <p:spPr>
          <a:xfrm>
            <a:off x="3912409" y="294253"/>
            <a:ext cx="7953121" cy="523220"/>
          </a:xfrm>
          <a:prstGeom prst="rect">
            <a:avLst/>
          </a:prstGeom>
          <a:solidFill>
            <a:schemeClr val="accent4">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Em </a:t>
            </a:r>
            <a:r>
              <a:rPr kumimoji="0" lang="vi-VN"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hãy</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đọc</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trường</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hợp</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sau </a:t>
            </a:r>
            <a:r>
              <a:rPr kumimoji="0" lang="vi-VN"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trả</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câu </a:t>
            </a:r>
            <a:r>
              <a:rPr kumimoji="0" lang="vi-VN"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hỏi</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cxnSp>
        <p:nvCxnSpPr>
          <p:cNvPr id="4" name="Đường nối Thẳng 15">
            <a:extLst>
              <a:ext uri="{FF2B5EF4-FFF2-40B4-BE49-F238E27FC236}">
                <a16:creationId xmlns:a16="http://schemas.microsoft.com/office/drawing/2014/main" id="{9A68AAEF-2F28-113F-BABD-072CAE97DA45}"/>
              </a:ext>
            </a:extLst>
          </p:cNvPr>
          <p:cNvCxnSpPr>
            <a:cxnSpLocks/>
          </p:cNvCxnSpPr>
          <p:nvPr/>
        </p:nvCxnSpPr>
        <p:spPr>
          <a:xfrm>
            <a:off x="7888970" y="683099"/>
            <a:ext cx="0" cy="6174901"/>
          </a:xfrm>
          <a:prstGeom prst="line">
            <a:avLst/>
          </a:prstGeom>
          <a:noFill/>
          <a:ln w="25400" cap="rnd" cmpd="sng" algn="ctr">
            <a:solidFill>
              <a:sysClr val="windowText" lastClr="000000"/>
            </a:solidFill>
            <a:prstDash val="solid"/>
          </a:ln>
          <a:effectLst>
            <a:outerShdw blurRad="50800" dist="38100" dir="5400000" rotWithShape="0">
              <a:srgbClr val="000000">
                <a:alpha val="35000"/>
              </a:srgbClr>
            </a:outerShdw>
          </a:effectLst>
        </p:spPr>
      </p:cxnSp>
      <p:pic>
        <p:nvPicPr>
          <p:cNvPr id="3" name="Picture 2">
            <a:extLst>
              <a:ext uri="{FF2B5EF4-FFF2-40B4-BE49-F238E27FC236}">
                <a16:creationId xmlns:a16="http://schemas.microsoft.com/office/drawing/2014/main" id="{2F4BDF89-789A-0952-B5A1-6887543A6F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49578" y="5964894"/>
            <a:ext cx="1542422" cy="893106"/>
          </a:xfrm>
          <a:prstGeom prst="rect">
            <a:avLst/>
          </a:prstGeom>
        </p:spPr>
      </p:pic>
      <p:pic>
        <p:nvPicPr>
          <p:cNvPr id="5" name="Picture 12">
            <a:extLst>
              <a:ext uri="{FF2B5EF4-FFF2-40B4-BE49-F238E27FC236}">
                <a16:creationId xmlns:a16="http://schemas.microsoft.com/office/drawing/2014/main" id="{31332217-855E-B869-587B-29EA739943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 y="1094282"/>
            <a:ext cx="6986588" cy="557634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3">
            <a:extLst>
              <a:ext uri="{FF2B5EF4-FFF2-40B4-BE49-F238E27FC236}">
                <a16:creationId xmlns:a16="http://schemas.microsoft.com/office/drawing/2014/main" id="{8FAC0236-6A7E-A26D-8941-7B796F614BA5}"/>
              </a:ext>
            </a:extLst>
          </p:cNvPr>
          <p:cNvSpPr>
            <a:spLocks noChangeArrowheads="1"/>
          </p:cNvSpPr>
          <p:nvPr/>
        </p:nvSpPr>
        <p:spPr bwMode="auto">
          <a:xfrm>
            <a:off x="215900" y="934781"/>
            <a:ext cx="7251700" cy="5735841"/>
          </a:xfrm>
          <a:prstGeom prst="roundRect">
            <a:avLst>
              <a:gd name="adj" fmla="val 16667"/>
            </a:avLst>
          </a:prstGeom>
          <a:noFill/>
          <a:ln w="76200">
            <a:solidFill>
              <a:srgbClr val="92D05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latin typeface="Times New Roman" panose="02020603050405020304" pitchFamily="18" charset="0"/>
              <a:cs typeface="Times New Roman" panose="02020603050405020304" pitchFamily="18" charset="0"/>
            </a:endParaRPr>
          </a:p>
        </p:txBody>
      </p:sp>
      <p:sp>
        <p:nvSpPr>
          <p:cNvPr id="8" name="Rectangle 14">
            <a:extLst>
              <a:ext uri="{FF2B5EF4-FFF2-40B4-BE49-F238E27FC236}">
                <a16:creationId xmlns:a16="http://schemas.microsoft.com/office/drawing/2014/main" id="{C25F233E-3413-A627-A3FD-15C9FB91595A}"/>
              </a:ext>
            </a:extLst>
          </p:cNvPr>
          <p:cNvSpPr>
            <a:spLocks noChangeArrowheads="1"/>
          </p:cNvSpPr>
          <p:nvPr/>
        </p:nvSpPr>
        <p:spPr bwMode="auto">
          <a:xfrm>
            <a:off x="8112378" y="1978423"/>
            <a:ext cx="374015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defTabSz="457200" fontAlgn="base">
              <a:spcBef>
                <a:spcPct val="0"/>
              </a:spcBef>
              <a:spcAft>
                <a:spcPct val="0"/>
              </a:spcAft>
            </a:pPr>
            <a:r>
              <a:rPr lang="vi-VN" altLang="ko-KR" sz="2800" dirty="0">
                <a:solidFill>
                  <a:srgbClr val="FF0000"/>
                </a:solidFill>
                <a:latin typeface="Times New Roman" panose="02020603050405020304" pitchFamily="18" charset="0"/>
                <a:cs typeface="Times New Roman" panose="02020603050405020304" pitchFamily="18" charset="0"/>
              </a:rPr>
              <a:t>a) Việc tự giác, tích cực học tập đã đem lại điều gì cho Tuấn và Yến?</a:t>
            </a:r>
            <a:endParaRPr lang="en-US" altLang="ko-KR" sz="2800" dirty="0">
              <a:solidFill>
                <a:srgbClr val="FF0000"/>
              </a:solidFill>
              <a:latin typeface="Times New Roman" panose="02020603050405020304" pitchFamily="18" charset="0"/>
              <a:cs typeface="Times New Roman" panose="02020603050405020304" pitchFamily="18" charset="0"/>
            </a:endParaRPr>
          </a:p>
          <a:p>
            <a:pPr algn="ctr" defTabSz="457200" fontAlgn="base">
              <a:spcBef>
                <a:spcPct val="0"/>
              </a:spcBef>
              <a:spcAft>
                <a:spcPct val="0"/>
              </a:spcAft>
            </a:pPr>
            <a:endParaRPr lang="vi-VN" altLang="ko-KR" sz="2800" dirty="0">
              <a:solidFill>
                <a:srgbClr val="FF0000"/>
              </a:solidFill>
              <a:latin typeface="Times New Roman" panose="02020603050405020304" pitchFamily="18" charset="0"/>
              <a:cs typeface="Times New Roman" panose="02020603050405020304" pitchFamily="18" charset="0"/>
            </a:endParaRPr>
          </a:p>
          <a:p>
            <a:pPr algn="ctr" defTabSz="457200" fontAlgn="base">
              <a:spcBef>
                <a:spcPct val="0"/>
              </a:spcBef>
              <a:spcAft>
                <a:spcPct val="0"/>
              </a:spcAft>
            </a:pPr>
            <a:r>
              <a:rPr lang="vi-VN" altLang="ko-KR" sz="2800" dirty="0">
                <a:solidFill>
                  <a:srgbClr val="FF0000"/>
                </a:solidFill>
                <a:latin typeface="Times New Roman" panose="02020603050405020304" pitchFamily="18" charset="0"/>
                <a:cs typeface="Times New Roman" panose="02020603050405020304" pitchFamily="18" charset="0"/>
              </a:rPr>
              <a:t>b) Em hãy cho biết ý nghĩa của học tập tự giác, tích cực. </a:t>
            </a:r>
          </a:p>
        </p:txBody>
      </p:sp>
      <p:sp>
        <p:nvSpPr>
          <p:cNvPr id="9" name="Text Box 11">
            <a:extLst>
              <a:ext uri="{FF2B5EF4-FFF2-40B4-BE49-F238E27FC236}">
                <a16:creationId xmlns:a16="http://schemas.microsoft.com/office/drawing/2014/main" id="{432DEE56-5CA7-1D61-0882-7DBC49EC8FD4}"/>
              </a:ext>
            </a:extLst>
          </p:cNvPr>
          <p:cNvSpPr txBox="1">
            <a:spLocks noChangeArrowheads="1"/>
          </p:cNvSpPr>
          <p:nvPr/>
        </p:nvSpPr>
        <p:spPr bwMode="auto">
          <a:xfrm>
            <a:off x="281879" y="105146"/>
            <a:ext cx="3243746" cy="584775"/>
          </a:xfrm>
          <a:prstGeom prst="rect">
            <a:avLst/>
          </a:prstGeom>
          <a:solidFill>
            <a:schemeClr val="accent2">
              <a:lumMod val="20000"/>
              <a:lumOff val="80000"/>
            </a:schemeClr>
          </a:solidFill>
          <a:ln w="57150">
            <a:solidFill>
              <a:schemeClr val="accent1"/>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Thảo luận bàn</a:t>
            </a:r>
            <a:endParaRPr kumimoji="0" lang="ru-RU"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36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par>
                          <p:cTn id="20" fill="hold">
                            <p:stCondLst>
                              <p:cond delay="750"/>
                            </p:stCondLst>
                            <p:childTnLst>
                              <p:par>
                                <p:cTn id="21" presetID="42" presetClass="entr" presetSubtype="0" fill="hold"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1000"/>
                                        <p:tgtEl>
                                          <p:spTgt spid="9">
                                            <p:txEl>
                                              <p:pRg st="0" end="0"/>
                                            </p:txEl>
                                          </p:spTgt>
                                        </p:tgtEl>
                                      </p:cBhvr>
                                    </p:animEffect>
                                    <p:anim calcmode="lin" valueType="num">
                                      <p:cBhvr>
                                        <p:cTn id="2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12D1318-AE53-42A3-934A-2280332EE595}"/>
              </a:ext>
            </a:extLst>
          </p:cNvPr>
          <p:cNvPicPr>
            <a:picLocks noChangeAspect="1"/>
          </p:cNvPicPr>
          <p:nvPr/>
        </p:nvPicPr>
        <p:blipFill>
          <a:blip r:embed="rId2"/>
          <a:stretch>
            <a:fillRect/>
          </a:stretch>
        </p:blipFill>
        <p:spPr>
          <a:xfrm>
            <a:off x="3845642" y="4846626"/>
            <a:ext cx="2766009" cy="1930179"/>
          </a:xfrm>
          <a:prstGeom prst="rect">
            <a:avLst/>
          </a:prstGeom>
        </p:spPr>
      </p:pic>
      <p:grpSp>
        <p:nvGrpSpPr>
          <p:cNvPr id="8" name="Group 7">
            <a:extLst>
              <a:ext uri="{FF2B5EF4-FFF2-40B4-BE49-F238E27FC236}">
                <a16:creationId xmlns:a16="http://schemas.microsoft.com/office/drawing/2014/main" id="{258AD40A-C92F-44AA-85C3-D26148449939}"/>
              </a:ext>
            </a:extLst>
          </p:cNvPr>
          <p:cNvGrpSpPr/>
          <p:nvPr/>
        </p:nvGrpSpPr>
        <p:grpSpPr>
          <a:xfrm>
            <a:off x="9443803" y="3860224"/>
            <a:ext cx="3158975" cy="2996494"/>
            <a:chOff x="8286614" y="0"/>
            <a:chExt cx="4166485" cy="6765160"/>
          </a:xfrm>
        </p:grpSpPr>
        <p:pic>
          <p:nvPicPr>
            <p:cNvPr id="9" name="图片 7">
              <a:extLst>
                <a:ext uri="{FF2B5EF4-FFF2-40B4-BE49-F238E27FC236}">
                  <a16:creationId xmlns:a16="http://schemas.microsoft.com/office/drawing/2014/main" id="{715DD89E-0FE5-4E93-ABB0-F99B8493DE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10" name="图片 8">
              <a:extLst>
                <a:ext uri="{FF2B5EF4-FFF2-40B4-BE49-F238E27FC236}">
                  <a16:creationId xmlns:a16="http://schemas.microsoft.com/office/drawing/2014/main" id="{BA2CA465-446A-4B61-86C8-CC8998E5087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id="{4161B3A1-4C97-422A-9CEE-D4253A1C4CA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2" name="Text Box 11">
            <a:extLst>
              <a:ext uri="{FF2B5EF4-FFF2-40B4-BE49-F238E27FC236}">
                <a16:creationId xmlns:a16="http://schemas.microsoft.com/office/drawing/2014/main" id="{FFAD148C-6CFD-4117-A8EA-7D54CBEA8541}"/>
              </a:ext>
            </a:extLst>
          </p:cNvPr>
          <p:cNvSpPr txBox="1">
            <a:spLocks noChangeArrowheads="1"/>
          </p:cNvSpPr>
          <p:nvPr/>
        </p:nvSpPr>
        <p:spPr bwMode="auto">
          <a:xfrm>
            <a:off x="3997804" y="197963"/>
            <a:ext cx="4957659" cy="830997"/>
          </a:xfrm>
          <a:prstGeom prst="rect">
            <a:avLst/>
          </a:prstGeom>
          <a:solidFill>
            <a:schemeClr val="accent2">
              <a:lumMod val="20000"/>
              <a:lumOff val="80000"/>
            </a:schemeClr>
          </a:solidFill>
          <a:ln w="57150">
            <a:solidFill>
              <a:schemeClr val="accent1"/>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ctr"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Thảo luận bàn</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A135BEF-069C-1274-B992-9C353E5487A9}"/>
              </a:ext>
            </a:extLst>
          </p:cNvPr>
          <p:cNvSpPr txBox="1"/>
          <p:nvPr/>
        </p:nvSpPr>
        <p:spPr>
          <a:xfrm>
            <a:off x="198684" y="2024180"/>
            <a:ext cx="5645935" cy="2677656"/>
          </a:xfrm>
          <a:prstGeom prst="rect">
            <a:avLst/>
          </a:prstGeom>
          <a:solidFill>
            <a:schemeClr val="accent6">
              <a:lumMod val="40000"/>
              <a:lumOff val="60000"/>
            </a:schemeClr>
          </a:solidFill>
          <a:ln w="57150">
            <a:solidFill>
              <a:srgbClr val="FFC000"/>
            </a:solidFill>
          </a:ln>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Việ</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tự</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giác</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tích</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cực</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đem</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cho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Tuấn</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nhiều</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kết</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quả</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tốt</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rèn</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luyện</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Nhờ</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tích</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cực</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giác</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mà</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Tuấn</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giành</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giải</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Nhất</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ở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cuộc</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thi</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Khoa</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kĩ</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thuật</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cấp</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Quốc</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dành</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cho HS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trung</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C922C0B2-4FAC-781E-C93B-F71D92DD01A3}"/>
              </a:ext>
            </a:extLst>
          </p:cNvPr>
          <p:cNvSpPr txBox="1"/>
          <p:nvPr/>
        </p:nvSpPr>
        <p:spPr>
          <a:xfrm>
            <a:off x="6593667" y="1952649"/>
            <a:ext cx="4976226" cy="2677656"/>
          </a:xfrm>
          <a:prstGeom prst="rect">
            <a:avLst/>
          </a:prstGeom>
          <a:solidFill>
            <a:schemeClr val="accent2">
              <a:lumMod val="20000"/>
              <a:lumOff val="80000"/>
            </a:scheme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Việc</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tự</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giác</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tích</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cực</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đem</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cho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Yến</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nhiều</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kết</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quả</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tốt</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rèn</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luyện</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Yến</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trở</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thành</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HS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năng</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động</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tự</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tin</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luôn</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thầy</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cô</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bè</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yêu</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s-E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mến</a:t>
            </a:r>
            <a:r>
              <a:rPr kumimoji="0" lang="es-E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5DDCF5C7-1D66-D9D3-72B3-3ACBF3BEC76D}"/>
              </a:ext>
            </a:extLst>
          </p:cNvPr>
          <p:cNvSpPr txBox="1"/>
          <p:nvPr/>
        </p:nvSpPr>
        <p:spPr>
          <a:xfrm>
            <a:off x="236391" y="1206282"/>
            <a:ext cx="3859788" cy="553998"/>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3000" b="1" dirty="0" err="1">
                <a:solidFill>
                  <a:srgbClr val="3668C4"/>
                </a:solidFill>
                <a:latin typeface="Times New Roman" panose="02020603050405020304" pitchFamily="18" charset="0"/>
                <a:cs typeface="Times New Roman" panose="02020603050405020304" pitchFamily="18" charset="0"/>
              </a:rPr>
              <a:t>Đối</a:t>
            </a:r>
            <a:r>
              <a:rPr lang="en-US" altLang="en-US" sz="3000" b="1" dirty="0">
                <a:solidFill>
                  <a:srgbClr val="3668C4"/>
                </a:solidFill>
                <a:latin typeface="Times New Roman" panose="02020603050405020304" pitchFamily="18" charset="0"/>
                <a:cs typeface="Times New Roman" panose="02020603050405020304" pitchFamily="18" charset="0"/>
              </a:rPr>
              <a:t> </a:t>
            </a:r>
            <a:r>
              <a:rPr lang="en-US" altLang="en-US" sz="3000" b="1" dirty="0" err="1">
                <a:solidFill>
                  <a:srgbClr val="3668C4"/>
                </a:solidFill>
                <a:latin typeface="Times New Roman" panose="02020603050405020304" pitchFamily="18" charset="0"/>
                <a:cs typeface="Times New Roman" panose="02020603050405020304" pitchFamily="18" charset="0"/>
              </a:rPr>
              <a:t>với</a:t>
            </a:r>
            <a:r>
              <a:rPr lang="en-US" altLang="en-US" sz="3000" b="1" dirty="0">
                <a:solidFill>
                  <a:srgbClr val="3668C4"/>
                </a:solidFill>
                <a:latin typeface="Times New Roman" panose="02020603050405020304" pitchFamily="18" charset="0"/>
                <a:cs typeface="Times New Roman" panose="02020603050405020304" pitchFamily="18" charset="0"/>
              </a:rPr>
              <a:t> </a:t>
            </a:r>
            <a:r>
              <a:rPr lang="en-US" altLang="en-US" sz="3000" b="1" dirty="0" err="1">
                <a:solidFill>
                  <a:srgbClr val="3668C4"/>
                </a:solidFill>
                <a:latin typeface="Times New Roman" panose="02020603050405020304" pitchFamily="18" charset="0"/>
                <a:cs typeface="Times New Roman" panose="02020603050405020304" pitchFamily="18" charset="0"/>
              </a:rPr>
              <a:t>Tuấn</a:t>
            </a:r>
            <a:endParaRPr lang="en-US" altLang="en-US" sz="3000" b="1" dirty="0">
              <a:solidFill>
                <a:srgbClr val="3668C4"/>
              </a:solidFill>
              <a:latin typeface="Times New Roman" panose="02020603050405020304" pitchFamily="18" charset="0"/>
              <a:cs typeface="Times New Roman" panose="02020603050405020304" pitchFamily="18" charset="0"/>
            </a:endParaRPr>
          </a:p>
        </p:txBody>
      </p:sp>
      <p:sp>
        <p:nvSpPr>
          <p:cNvPr id="6" name="TextBox 2">
            <a:extLst>
              <a:ext uri="{FF2B5EF4-FFF2-40B4-BE49-F238E27FC236}">
                <a16:creationId xmlns:a16="http://schemas.microsoft.com/office/drawing/2014/main" id="{30499DB3-1338-15EE-1AD9-D933B84C9714}"/>
              </a:ext>
            </a:extLst>
          </p:cNvPr>
          <p:cNvSpPr txBox="1"/>
          <p:nvPr/>
        </p:nvSpPr>
        <p:spPr>
          <a:xfrm>
            <a:off x="6918432" y="1283292"/>
            <a:ext cx="3520888"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800" b="1" dirty="0" err="1">
                <a:solidFill>
                  <a:srgbClr val="3668C4"/>
                </a:solidFill>
                <a:latin typeface="Times New Roman" panose="02020603050405020304" pitchFamily="18" charset="0"/>
                <a:cs typeface="Times New Roman" panose="02020603050405020304" pitchFamily="18" charset="0"/>
              </a:rPr>
              <a:t>Đối</a:t>
            </a:r>
            <a:r>
              <a:rPr lang="en-US" altLang="en-US" sz="2800" b="1" dirty="0">
                <a:solidFill>
                  <a:srgbClr val="3668C4"/>
                </a:solidFill>
                <a:latin typeface="Times New Roman" panose="02020603050405020304" pitchFamily="18" charset="0"/>
                <a:cs typeface="Times New Roman" panose="02020603050405020304" pitchFamily="18" charset="0"/>
              </a:rPr>
              <a:t> </a:t>
            </a:r>
            <a:r>
              <a:rPr lang="en-US" altLang="en-US" sz="2800" b="1" dirty="0" err="1">
                <a:solidFill>
                  <a:srgbClr val="3668C4"/>
                </a:solidFill>
                <a:latin typeface="Times New Roman" panose="02020603050405020304" pitchFamily="18" charset="0"/>
                <a:cs typeface="Times New Roman" panose="02020603050405020304" pitchFamily="18" charset="0"/>
              </a:rPr>
              <a:t>với</a:t>
            </a:r>
            <a:r>
              <a:rPr lang="en-US" altLang="en-US" sz="2800" b="1" dirty="0">
                <a:solidFill>
                  <a:srgbClr val="3668C4"/>
                </a:solidFill>
                <a:latin typeface="Times New Roman" panose="02020603050405020304" pitchFamily="18" charset="0"/>
                <a:cs typeface="Times New Roman" panose="02020603050405020304" pitchFamily="18" charset="0"/>
              </a:rPr>
              <a:t> </a:t>
            </a:r>
            <a:r>
              <a:rPr lang="en-US" altLang="en-US" sz="2800" b="1" dirty="0" err="1">
                <a:solidFill>
                  <a:srgbClr val="3668C4"/>
                </a:solidFill>
                <a:latin typeface="Times New Roman" panose="02020603050405020304" pitchFamily="18" charset="0"/>
                <a:cs typeface="Times New Roman" panose="02020603050405020304" pitchFamily="18" charset="0"/>
              </a:rPr>
              <a:t>Yến</a:t>
            </a:r>
            <a:endParaRPr lang="en-US" altLang="en-US" sz="2800" b="1" dirty="0">
              <a:solidFill>
                <a:srgbClr val="3668C4"/>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1745E065-77BF-7FAB-81F1-30899A4C5CA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48054" y="-14380"/>
            <a:ext cx="1542422" cy="1542422"/>
          </a:xfrm>
          <a:prstGeom prst="rect">
            <a:avLst/>
          </a:prstGeom>
        </p:spPr>
      </p:pic>
    </p:spTree>
    <p:extLst>
      <p:ext uri="{BB962C8B-B14F-4D97-AF65-F5344CB8AC3E}">
        <p14:creationId xmlns:p14="http://schemas.microsoft.com/office/powerpoint/2010/main" val="345849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E9F517-8BB1-07B0-A02A-8720CAC9A423}"/>
              </a:ext>
            </a:extLst>
          </p:cNvPr>
          <p:cNvSpPr>
            <a:spLocks noGrp="1"/>
          </p:cNvSpPr>
          <p:nvPr>
            <p:ph type="ftr" sz="quarter" idx="11"/>
          </p:nvPr>
        </p:nvSpPr>
        <p:spPr/>
        <p:txBody>
          <a:bodyPr/>
          <a:lstStyle/>
          <a:p>
            <a:endParaRPr lang="en-US">
              <a:solidFill>
                <a:prstClr val="black">
                  <a:tint val="75000"/>
                </a:prst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0018FD0-0EC2-37F5-AAAC-B6FF91CFBC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49578" y="0"/>
            <a:ext cx="1542422" cy="1542422"/>
          </a:xfrm>
          <a:prstGeom prst="rect">
            <a:avLst/>
          </a:prstGeom>
        </p:spPr>
      </p:pic>
      <p:sp>
        <p:nvSpPr>
          <p:cNvPr id="6" name="Freeform 7">
            <a:extLst>
              <a:ext uri="{FF2B5EF4-FFF2-40B4-BE49-F238E27FC236}">
                <a16:creationId xmlns:a16="http://schemas.microsoft.com/office/drawing/2014/main" id="{92C43A6B-D310-041F-CACA-14D9BBBDC881}"/>
              </a:ext>
            </a:extLst>
          </p:cNvPr>
          <p:cNvSpPr/>
          <p:nvPr/>
        </p:nvSpPr>
        <p:spPr>
          <a:xfrm>
            <a:off x="368300" y="1571626"/>
            <a:ext cx="2360613" cy="944562"/>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9BBB59"/>
          </a:solidFill>
          <a:ln w="12700" cap="flat" cmpd="sng" algn="ctr">
            <a:noFill/>
            <a:prstDash val="solid"/>
            <a:miter lim="800000"/>
          </a:ln>
          <a:effectLst/>
        </p:spPr>
        <p:txBody>
          <a:bodyPr lIns="531971" tIns="29845" rIns="472281" bIns="29845" spcCol="1270" anchor="ctr"/>
          <a:lstStyle/>
          <a:p>
            <a:pPr marL="0" marR="0" lvl="0" indent="0" algn="ctr" defTabSz="2089150" eaLnBrk="1" fontAlgn="auto" latinLnBrk="0" hangingPunct="1">
              <a:lnSpc>
                <a:spcPct val="90000"/>
              </a:lnSpc>
              <a:spcBef>
                <a:spcPct val="0"/>
              </a:spcBef>
              <a:spcAft>
                <a:spcPct val="35000"/>
              </a:spcAft>
              <a:buClrTx/>
              <a:buSzTx/>
              <a:buFontTx/>
              <a:buNone/>
              <a:tabLst/>
              <a:defRPr/>
            </a:pPr>
            <a:endParaRPr kumimoji="0" lang="en-US" sz="2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 name="Freeform 8">
            <a:extLst>
              <a:ext uri="{FF2B5EF4-FFF2-40B4-BE49-F238E27FC236}">
                <a16:creationId xmlns:a16="http://schemas.microsoft.com/office/drawing/2014/main" id="{94C8883C-82B7-FEB7-DB8F-0524EFFA49BA}"/>
              </a:ext>
            </a:extLst>
          </p:cNvPr>
          <p:cNvSpPr/>
          <p:nvPr/>
        </p:nvSpPr>
        <p:spPr>
          <a:xfrm>
            <a:off x="2422525" y="1651001"/>
            <a:ext cx="1958975"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w="12700" cap="flat" cmpd="sng" algn="ctr">
            <a:noFill/>
            <a:prstDash val="solid"/>
            <a:miter lim="800000"/>
          </a:ln>
          <a:effectLst/>
        </p:spPr>
        <p:txBody>
          <a:bodyPr lIns="441523" tIns="24765" rIns="391993" bIns="24765" spcCol="1270" anchor="ct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en-US" sz="2800"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endParaRPr>
          </a:p>
        </p:txBody>
      </p:sp>
      <p:sp>
        <p:nvSpPr>
          <p:cNvPr id="8" name="Freeform 10">
            <a:extLst>
              <a:ext uri="{FF2B5EF4-FFF2-40B4-BE49-F238E27FC236}">
                <a16:creationId xmlns:a16="http://schemas.microsoft.com/office/drawing/2014/main" id="{E690078E-9484-A665-E419-0802763041CA}"/>
              </a:ext>
            </a:extLst>
          </p:cNvPr>
          <p:cNvSpPr/>
          <p:nvPr/>
        </p:nvSpPr>
        <p:spPr>
          <a:xfrm>
            <a:off x="368300" y="2647951"/>
            <a:ext cx="2360613" cy="944562"/>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8064A2"/>
          </a:solidFill>
          <a:ln w="12700" cap="flat" cmpd="sng" algn="ctr">
            <a:noFill/>
            <a:prstDash val="solid"/>
            <a:miter lim="800000"/>
          </a:ln>
          <a:effectLst/>
        </p:spPr>
        <p:txBody>
          <a:bodyPr lIns="531971" tIns="29845" rIns="472281" bIns="29845" spcCol="1270" anchor="ctr"/>
          <a:lstStyle/>
          <a:p>
            <a:pPr marL="0" marR="0" lvl="0" indent="0" algn="ctr" defTabSz="2089150" eaLnBrk="1" fontAlgn="auto" latinLnBrk="0" hangingPunct="1">
              <a:lnSpc>
                <a:spcPct val="90000"/>
              </a:lnSpc>
              <a:spcBef>
                <a:spcPct val="0"/>
              </a:spcBef>
              <a:spcAft>
                <a:spcPct val="35000"/>
              </a:spcAft>
              <a:buClrTx/>
              <a:buSzTx/>
              <a:buFontTx/>
              <a:buNone/>
              <a:tabLst/>
              <a:defRPr/>
            </a:pPr>
            <a:endParaRPr kumimoji="0" lang="en-US" sz="2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 name="Freeform 12">
            <a:extLst>
              <a:ext uri="{FF2B5EF4-FFF2-40B4-BE49-F238E27FC236}">
                <a16:creationId xmlns:a16="http://schemas.microsoft.com/office/drawing/2014/main" id="{F1BD8167-C5AB-F188-FE74-28C6F19A83BD}"/>
              </a:ext>
            </a:extLst>
          </p:cNvPr>
          <p:cNvSpPr/>
          <p:nvPr/>
        </p:nvSpPr>
        <p:spPr>
          <a:xfrm>
            <a:off x="368300" y="3729038"/>
            <a:ext cx="2360613" cy="944562"/>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4BACC6"/>
          </a:solidFill>
          <a:ln w="12700" cap="flat" cmpd="sng" algn="ctr">
            <a:noFill/>
            <a:prstDash val="solid"/>
            <a:miter lim="800000"/>
          </a:ln>
          <a:effectLst/>
        </p:spPr>
        <p:txBody>
          <a:bodyPr lIns="531971" tIns="29845" rIns="472281" bIns="29845" spcCol="1270" anchor="ctr"/>
          <a:lstStyle/>
          <a:p>
            <a:pPr marL="0" marR="0" lvl="0" indent="0" algn="ctr" defTabSz="2089150" eaLnBrk="1" fontAlgn="auto" latinLnBrk="0" hangingPunct="1">
              <a:lnSpc>
                <a:spcPct val="90000"/>
              </a:lnSpc>
              <a:spcBef>
                <a:spcPct val="0"/>
              </a:spcBef>
              <a:spcAft>
                <a:spcPct val="35000"/>
              </a:spcAft>
              <a:buClrTx/>
              <a:buSzTx/>
              <a:buFontTx/>
              <a:buNone/>
              <a:tabLst/>
              <a:defRPr/>
            </a:pPr>
            <a:endParaRPr kumimoji="0" lang="en-US" sz="2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Freeform 13">
            <a:extLst>
              <a:ext uri="{FF2B5EF4-FFF2-40B4-BE49-F238E27FC236}">
                <a16:creationId xmlns:a16="http://schemas.microsoft.com/office/drawing/2014/main" id="{E9F654DD-E67E-90D7-ECC2-49E8ACDAF668}"/>
              </a:ext>
            </a:extLst>
          </p:cNvPr>
          <p:cNvSpPr/>
          <p:nvPr/>
        </p:nvSpPr>
        <p:spPr>
          <a:xfrm>
            <a:off x="2422525" y="3810000"/>
            <a:ext cx="1958975"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w="12700" cap="flat" cmpd="sng" algn="ctr">
            <a:noFill/>
            <a:prstDash val="solid"/>
            <a:miter lim="800000"/>
          </a:ln>
          <a:effectLst/>
        </p:spPr>
        <p:txBody>
          <a:bodyPr lIns="441523" tIns="24765" rIns="391993" bIns="24765" spcCol="1270" anchor="ct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en-US" sz="2800"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endParaRPr>
          </a:p>
        </p:txBody>
      </p:sp>
      <p:sp>
        <p:nvSpPr>
          <p:cNvPr id="11" name="Freeform 18">
            <a:extLst>
              <a:ext uri="{FF2B5EF4-FFF2-40B4-BE49-F238E27FC236}">
                <a16:creationId xmlns:a16="http://schemas.microsoft.com/office/drawing/2014/main" id="{6DEF70B1-87C3-F4DB-8C92-D9997C8887FB}"/>
              </a:ext>
            </a:extLst>
          </p:cNvPr>
          <p:cNvSpPr/>
          <p:nvPr/>
        </p:nvSpPr>
        <p:spPr>
          <a:xfrm>
            <a:off x="368300" y="4805363"/>
            <a:ext cx="2360613" cy="944562"/>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C0504D"/>
          </a:solidFill>
          <a:ln w="12700" cap="flat" cmpd="sng" algn="ctr">
            <a:noFill/>
            <a:prstDash val="solid"/>
            <a:miter lim="800000"/>
          </a:ln>
          <a:effectLst/>
        </p:spPr>
        <p:txBody>
          <a:bodyPr lIns="544671" tIns="36195" rIns="472281" bIns="36195" spcCol="1270" anchor="ctr"/>
          <a:lstStyle/>
          <a:p>
            <a:pPr marL="0" marR="0" lvl="0" indent="0" algn="ctr" defTabSz="2533650" eaLnBrk="1" fontAlgn="auto" latinLnBrk="0" hangingPunct="1">
              <a:lnSpc>
                <a:spcPct val="90000"/>
              </a:lnSpc>
              <a:spcBef>
                <a:spcPct val="0"/>
              </a:spcBef>
              <a:spcAft>
                <a:spcPct val="35000"/>
              </a:spcAft>
              <a:buClrTx/>
              <a:buSzTx/>
              <a:buFontTx/>
              <a:buNone/>
              <a:tabLst/>
              <a:defRPr/>
            </a:pPr>
            <a:endParaRPr kumimoji="0" lang="en-US" sz="2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Freeform 19">
            <a:extLst>
              <a:ext uri="{FF2B5EF4-FFF2-40B4-BE49-F238E27FC236}">
                <a16:creationId xmlns:a16="http://schemas.microsoft.com/office/drawing/2014/main" id="{EC27E071-B411-1DB2-A2C9-5AAA384A79EE}"/>
              </a:ext>
            </a:extLst>
          </p:cNvPr>
          <p:cNvSpPr/>
          <p:nvPr/>
        </p:nvSpPr>
        <p:spPr>
          <a:xfrm>
            <a:off x="2422525" y="4886325"/>
            <a:ext cx="1958975"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w="12700" cap="flat" cmpd="sng" algn="ctr">
            <a:noFill/>
            <a:prstDash val="solid"/>
            <a:miter lim="800000"/>
          </a:ln>
          <a:effectLst/>
        </p:spPr>
        <p:txBody>
          <a:bodyPr lIns="441523" tIns="24765" rIns="391993" bIns="24765" spcCol="1270" anchor="ct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en-US" sz="2800"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endParaRPr>
          </a:p>
        </p:txBody>
      </p:sp>
      <p:grpSp>
        <p:nvGrpSpPr>
          <p:cNvPr id="13" name="Group 2">
            <a:extLst>
              <a:ext uri="{FF2B5EF4-FFF2-40B4-BE49-F238E27FC236}">
                <a16:creationId xmlns:a16="http://schemas.microsoft.com/office/drawing/2014/main" id="{6B2E35A5-88B9-346C-610A-9E713E3B575F}"/>
              </a:ext>
            </a:extLst>
          </p:cNvPr>
          <p:cNvGrpSpPr>
            <a:grpSpLocks/>
          </p:cNvGrpSpPr>
          <p:nvPr/>
        </p:nvGrpSpPr>
        <p:grpSpPr bwMode="auto">
          <a:xfrm>
            <a:off x="4604935" y="1732292"/>
            <a:ext cx="543739" cy="525135"/>
            <a:chOff x="5629374" y="1790158"/>
            <a:chExt cx="543059" cy="525032"/>
          </a:xfrm>
        </p:grpSpPr>
        <p:sp>
          <p:nvSpPr>
            <p:cNvPr id="14" name="Oval 13">
              <a:extLst>
                <a:ext uri="{FF2B5EF4-FFF2-40B4-BE49-F238E27FC236}">
                  <a16:creationId xmlns:a16="http://schemas.microsoft.com/office/drawing/2014/main" id="{48EB817D-92DC-F36E-BB64-E07B87F1AFBF}"/>
                </a:ext>
              </a:extLst>
            </p:cNvPr>
            <p:cNvSpPr/>
            <p:nvPr/>
          </p:nvSpPr>
          <p:spPr>
            <a:xfrm>
              <a:off x="5685274" y="1905695"/>
              <a:ext cx="407478" cy="409495"/>
            </a:xfrm>
            <a:prstGeom prst="ellipse">
              <a:avLst/>
            </a:prstGeom>
            <a:solidFill>
              <a:srgbClr val="9BBB59"/>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TextBox 95">
              <a:extLst>
                <a:ext uri="{FF2B5EF4-FFF2-40B4-BE49-F238E27FC236}">
                  <a16:creationId xmlns:a16="http://schemas.microsoft.com/office/drawing/2014/main" id="{C26D7678-2B17-8596-408C-073D6ECCDC86}"/>
                </a:ext>
              </a:extLst>
            </p:cNvPr>
            <p:cNvSpPr txBox="1">
              <a:spLocks noChangeArrowheads="1"/>
            </p:cNvSpPr>
            <p:nvPr/>
          </p:nvSpPr>
          <p:spPr bwMode="auto">
            <a:xfrm>
              <a:off x="5629374" y="1790158"/>
              <a:ext cx="543059" cy="52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Webdings" panose="05030102010509060703" pitchFamily="18" charset="2"/>
                </a:rPr>
                <a:t></a:t>
              </a:r>
              <a:endParaRPr kumimoji="0" lang="en-US" altLang="en-US" sz="28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sp>
        <p:nvSpPr>
          <p:cNvPr id="16" name="TextBox 8">
            <a:extLst>
              <a:ext uri="{FF2B5EF4-FFF2-40B4-BE49-F238E27FC236}">
                <a16:creationId xmlns:a16="http://schemas.microsoft.com/office/drawing/2014/main" id="{E0E4BB32-1C1C-843A-41F0-A3898B223232}"/>
              </a:ext>
            </a:extLst>
          </p:cNvPr>
          <p:cNvSpPr txBox="1">
            <a:spLocks noChangeArrowheads="1"/>
          </p:cNvSpPr>
          <p:nvPr/>
        </p:nvSpPr>
        <p:spPr bwMode="auto">
          <a:xfrm>
            <a:off x="5581650" y="1630363"/>
            <a:ext cx="6245225" cy="954107"/>
          </a:xfrm>
          <a:prstGeom prst="rect">
            <a:avLst/>
          </a:prstGeom>
          <a:noFill/>
          <a:ln w="25400">
            <a:solidFill>
              <a:srgbClr val="66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fontAlgn="base">
              <a:spcBef>
                <a:spcPct val="0"/>
              </a:spcBef>
              <a:spcAft>
                <a:spcPct val="0"/>
              </a:spcAft>
            </a:pPr>
            <a:r>
              <a:rPr lang="nl-NL" altLang="en-US" sz="2800">
                <a:solidFill>
                  <a:prstClr val="black"/>
                </a:solidFill>
                <a:latin typeface="Times New Roman" panose="02020603050405020304" pitchFamily="18" charset="0"/>
                <a:cs typeface="Times New Roman" panose="02020603050405020304" pitchFamily="18" charset="0"/>
              </a:rPr>
              <a:t>Không ngừng tiến bộ, đạt kết quả cao trong học tập:</a:t>
            </a:r>
            <a:r>
              <a:rPr lang="vi-VN" altLang="en-US" sz="2800">
                <a:solidFill>
                  <a:prstClr val="black"/>
                </a:solidFill>
                <a:latin typeface="Times New Roman" panose="02020603050405020304" pitchFamily="18" charset="0"/>
                <a:cs typeface="Times New Roman" panose="02020603050405020304" pitchFamily="18" charset="0"/>
              </a:rPr>
              <a:t> </a:t>
            </a:r>
          </a:p>
        </p:txBody>
      </p:sp>
      <p:grpSp>
        <p:nvGrpSpPr>
          <p:cNvPr id="17" name="Group 27">
            <a:extLst>
              <a:ext uri="{FF2B5EF4-FFF2-40B4-BE49-F238E27FC236}">
                <a16:creationId xmlns:a16="http://schemas.microsoft.com/office/drawing/2014/main" id="{28C1B2D2-DA7B-28B0-67B4-48A439274C38}"/>
              </a:ext>
            </a:extLst>
          </p:cNvPr>
          <p:cNvGrpSpPr>
            <a:grpSpLocks/>
          </p:cNvGrpSpPr>
          <p:nvPr/>
        </p:nvGrpSpPr>
        <p:grpSpPr bwMode="auto">
          <a:xfrm>
            <a:off x="4604935" y="5000951"/>
            <a:ext cx="543739" cy="523220"/>
            <a:chOff x="6040671" y="4861008"/>
            <a:chExt cx="543059" cy="523118"/>
          </a:xfrm>
        </p:grpSpPr>
        <p:sp>
          <p:nvSpPr>
            <p:cNvPr id="18" name="Oval 32">
              <a:extLst>
                <a:ext uri="{FF2B5EF4-FFF2-40B4-BE49-F238E27FC236}">
                  <a16:creationId xmlns:a16="http://schemas.microsoft.com/office/drawing/2014/main" id="{184480D1-A013-FEB4-7ECB-6D188221EBD1}"/>
                </a:ext>
              </a:extLst>
            </p:cNvPr>
            <p:cNvSpPr/>
            <p:nvPr/>
          </p:nvSpPr>
          <p:spPr>
            <a:xfrm>
              <a:off x="6096571" y="4965435"/>
              <a:ext cx="407478" cy="407908"/>
            </a:xfrm>
            <a:prstGeom prst="ellipse">
              <a:avLst/>
            </a:prstGeom>
            <a:solidFill>
              <a:srgbClr val="C0504D"/>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TextBox 38">
              <a:extLst>
                <a:ext uri="{FF2B5EF4-FFF2-40B4-BE49-F238E27FC236}">
                  <a16:creationId xmlns:a16="http://schemas.microsoft.com/office/drawing/2014/main" id="{A754A62B-CEB8-DB07-AB03-B019AA660024}"/>
                </a:ext>
              </a:extLst>
            </p:cNvPr>
            <p:cNvSpPr txBox="1">
              <a:spLocks noChangeArrowheads="1"/>
            </p:cNvSpPr>
            <p:nvPr/>
          </p:nvSpPr>
          <p:spPr bwMode="auto">
            <a:xfrm>
              <a:off x="6040671" y="4861008"/>
              <a:ext cx="543059" cy="52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Webdings" panose="05030102010509060703" pitchFamily="18" charset="2"/>
                </a:rPr>
                <a:t></a:t>
              </a:r>
              <a:endParaRPr kumimoji="0" lang="en-US" altLang="en-US" sz="28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20" name="Group 25">
            <a:extLst>
              <a:ext uri="{FF2B5EF4-FFF2-40B4-BE49-F238E27FC236}">
                <a16:creationId xmlns:a16="http://schemas.microsoft.com/office/drawing/2014/main" id="{4E34D19F-6FA5-20EA-EA9A-C76F98ED191C}"/>
              </a:ext>
            </a:extLst>
          </p:cNvPr>
          <p:cNvGrpSpPr>
            <a:grpSpLocks/>
          </p:cNvGrpSpPr>
          <p:nvPr/>
        </p:nvGrpSpPr>
        <p:grpSpPr bwMode="auto">
          <a:xfrm>
            <a:off x="4604935" y="2821317"/>
            <a:ext cx="543739" cy="523220"/>
            <a:chOff x="6040671" y="2795987"/>
            <a:chExt cx="543059" cy="524292"/>
          </a:xfrm>
        </p:grpSpPr>
        <p:sp>
          <p:nvSpPr>
            <p:cNvPr id="21" name="Oval 43">
              <a:extLst>
                <a:ext uri="{FF2B5EF4-FFF2-40B4-BE49-F238E27FC236}">
                  <a16:creationId xmlns:a16="http://schemas.microsoft.com/office/drawing/2014/main" id="{58E23669-F22B-C946-4943-7A2F53B47F37}"/>
                </a:ext>
              </a:extLst>
            </p:cNvPr>
            <p:cNvSpPr/>
            <p:nvPr/>
          </p:nvSpPr>
          <p:spPr>
            <a:xfrm>
              <a:off x="6096571" y="2900649"/>
              <a:ext cx="407478" cy="408823"/>
            </a:xfrm>
            <a:prstGeom prst="ellipse">
              <a:avLst/>
            </a:prstGeom>
            <a:solidFill>
              <a:srgbClr val="8064A2"/>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2" name="TextBox 44">
              <a:extLst>
                <a:ext uri="{FF2B5EF4-FFF2-40B4-BE49-F238E27FC236}">
                  <a16:creationId xmlns:a16="http://schemas.microsoft.com/office/drawing/2014/main" id="{2141ECFF-045F-5D35-8ECC-3E86F1831675}"/>
                </a:ext>
              </a:extLst>
            </p:cNvPr>
            <p:cNvSpPr txBox="1">
              <a:spLocks noChangeArrowheads="1"/>
            </p:cNvSpPr>
            <p:nvPr/>
          </p:nvSpPr>
          <p:spPr bwMode="auto">
            <a:xfrm>
              <a:off x="6040671" y="2795987"/>
              <a:ext cx="543059" cy="52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Webdings" panose="05030102010509060703" pitchFamily="18" charset="2"/>
                </a:rPr>
                <a:t></a:t>
              </a:r>
              <a:endParaRPr kumimoji="0" lang="en-US" altLang="en-US" sz="28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23" name="Group 26">
            <a:extLst>
              <a:ext uri="{FF2B5EF4-FFF2-40B4-BE49-F238E27FC236}">
                <a16:creationId xmlns:a16="http://schemas.microsoft.com/office/drawing/2014/main" id="{32A73D14-5FBC-389B-5F47-8D7E24E5CED0}"/>
              </a:ext>
            </a:extLst>
          </p:cNvPr>
          <p:cNvGrpSpPr>
            <a:grpSpLocks/>
          </p:cNvGrpSpPr>
          <p:nvPr/>
        </p:nvGrpSpPr>
        <p:grpSpPr bwMode="auto">
          <a:xfrm>
            <a:off x="4604935" y="3911926"/>
            <a:ext cx="543739" cy="523220"/>
            <a:chOff x="6040671" y="3823174"/>
            <a:chExt cx="543059" cy="523118"/>
          </a:xfrm>
        </p:grpSpPr>
        <p:sp>
          <p:nvSpPr>
            <p:cNvPr id="24" name="Oval 40">
              <a:extLst>
                <a:ext uri="{FF2B5EF4-FFF2-40B4-BE49-F238E27FC236}">
                  <a16:creationId xmlns:a16="http://schemas.microsoft.com/office/drawing/2014/main" id="{958CFC8D-F49B-4376-959D-ADB7E40349FF}"/>
                </a:ext>
              </a:extLst>
            </p:cNvPr>
            <p:cNvSpPr/>
            <p:nvPr/>
          </p:nvSpPr>
          <p:spPr>
            <a:xfrm>
              <a:off x="6096571" y="3927601"/>
              <a:ext cx="407478" cy="407908"/>
            </a:xfrm>
            <a:prstGeom prst="ellipse">
              <a:avLst/>
            </a:prstGeom>
            <a:solidFill>
              <a:srgbClr val="4BACC6"/>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5" name="TextBox 41">
              <a:extLst>
                <a:ext uri="{FF2B5EF4-FFF2-40B4-BE49-F238E27FC236}">
                  <a16:creationId xmlns:a16="http://schemas.microsoft.com/office/drawing/2014/main" id="{17966E26-2876-7934-5372-8A876D35050E}"/>
                </a:ext>
              </a:extLst>
            </p:cNvPr>
            <p:cNvSpPr txBox="1">
              <a:spLocks noChangeArrowheads="1"/>
            </p:cNvSpPr>
            <p:nvPr/>
          </p:nvSpPr>
          <p:spPr bwMode="auto">
            <a:xfrm>
              <a:off x="6040671" y="3823174"/>
              <a:ext cx="543059" cy="52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Webdings" panose="05030102010509060703" pitchFamily="18" charset="2"/>
                </a:rPr>
                <a:t></a:t>
              </a:r>
              <a:endParaRPr kumimoji="0" lang="en-US" altLang="en-US" sz="28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sp>
        <p:nvSpPr>
          <p:cNvPr id="26" name="Freeform 60">
            <a:extLst>
              <a:ext uri="{FF2B5EF4-FFF2-40B4-BE49-F238E27FC236}">
                <a16:creationId xmlns:a16="http://schemas.microsoft.com/office/drawing/2014/main" id="{CFCC59F3-BE1C-4F55-63B8-1640134FBE88}"/>
              </a:ext>
            </a:extLst>
          </p:cNvPr>
          <p:cNvSpPr>
            <a:spLocks noEditPoints="1"/>
          </p:cNvSpPr>
          <p:nvPr/>
        </p:nvSpPr>
        <p:spPr bwMode="auto">
          <a:xfrm>
            <a:off x="1328738" y="2882901"/>
            <a:ext cx="468312" cy="474662"/>
          </a:xfrm>
          <a:custGeom>
            <a:avLst/>
            <a:gdLst>
              <a:gd name="T0" fmla="*/ 306 w 366"/>
              <a:gd name="T1" fmla="*/ 290 h 377"/>
              <a:gd name="T2" fmla="*/ 250 w 366"/>
              <a:gd name="T3" fmla="*/ 318 h 377"/>
              <a:gd name="T4" fmla="*/ 163 w 366"/>
              <a:gd name="T5" fmla="*/ 326 h 377"/>
              <a:gd name="T6" fmla="*/ 91 w 366"/>
              <a:gd name="T7" fmla="*/ 291 h 377"/>
              <a:gd name="T8" fmla="*/ 55 w 366"/>
              <a:gd name="T9" fmla="*/ 222 h 377"/>
              <a:gd name="T10" fmla="*/ 63 w 366"/>
              <a:gd name="T11" fmla="*/ 134 h 377"/>
              <a:gd name="T12" fmla="*/ 114 w 366"/>
              <a:gd name="T13" fmla="*/ 71 h 377"/>
              <a:gd name="T14" fmla="*/ 196 w 366"/>
              <a:gd name="T15" fmla="*/ 50 h 377"/>
              <a:gd name="T16" fmla="*/ 271 w 366"/>
              <a:gd name="T17" fmla="*/ 72 h 377"/>
              <a:gd name="T18" fmla="*/ 243 w 366"/>
              <a:gd name="T19" fmla="*/ 72 h 377"/>
              <a:gd name="T20" fmla="*/ 226 w 366"/>
              <a:gd name="T21" fmla="*/ 72 h 377"/>
              <a:gd name="T22" fmla="*/ 220 w 366"/>
              <a:gd name="T23" fmla="*/ 80 h 377"/>
              <a:gd name="T24" fmla="*/ 214 w 366"/>
              <a:gd name="T25" fmla="*/ 78 h 377"/>
              <a:gd name="T26" fmla="*/ 174 w 366"/>
              <a:gd name="T27" fmla="*/ 65 h 377"/>
              <a:gd name="T28" fmla="*/ 112 w 366"/>
              <a:gd name="T29" fmla="*/ 90 h 377"/>
              <a:gd name="T30" fmla="*/ 69 w 366"/>
              <a:gd name="T31" fmla="*/ 171 h 377"/>
              <a:gd name="T32" fmla="*/ 75 w 366"/>
              <a:gd name="T33" fmla="*/ 257 h 377"/>
              <a:gd name="T34" fmla="*/ 126 w 366"/>
              <a:gd name="T35" fmla="*/ 302 h 377"/>
              <a:gd name="T36" fmla="*/ 180 w 366"/>
              <a:gd name="T37" fmla="*/ 299 h 377"/>
              <a:gd name="T38" fmla="*/ 201 w 366"/>
              <a:gd name="T39" fmla="*/ 285 h 377"/>
              <a:gd name="T40" fmla="*/ 225 w 366"/>
              <a:gd name="T41" fmla="*/ 303 h 377"/>
              <a:gd name="T42" fmla="*/ 297 w 366"/>
              <a:gd name="T43" fmla="*/ 287 h 377"/>
              <a:gd name="T44" fmla="*/ 355 w 366"/>
              <a:gd name="T45" fmla="*/ 219 h 377"/>
              <a:gd name="T46" fmla="*/ 364 w 366"/>
              <a:gd name="T47" fmla="*/ 126 h 377"/>
              <a:gd name="T48" fmla="*/ 325 w 366"/>
              <a:gd name="T49" fmla="*/ 51 h 377"/>
              <a:gd name="T50" fmla="*/ 259 w 366"/>
              <a:gd name="T51" fmla="*/ 9 h 377"/>
              <a:gd name="T52" fmla="*/ 160 w 366"/>
              <a:gd name="T53" fmla="*/ 3 h 377"/>
              <a:gd name="T54" fmla="*/ 75 w 366"/>
              <a:gd name="T55" fmla="*/ 36 h 377"/>
              <a:gd name="T56" fmla="*/ 13 w 366"/>
              <a:gd name="T57" fmla="*/ 119 h 377"/>
              <a:gd name="T58" fmla="*/ 4 w 366"/>
              <a:gd name="T59" fmla="*/ 233 h 377"/>
              <a:gd name="T60" fmla="*/ 55 w 366"/>
              <a:gd name="T61" fmla="*/ 326 h 377"/>
              <a:gd name="T62" fmla="*/ 154 w 366"/>
              <a:gd name="T63" fmla="*/ 374 h 377"/>
              <a:gd name="T64" fmla="*/ 286 w 366"/>
              <a:gd name="T65" fmla="*/ 359 h 377"/>
              <a:gd name="T66" fmla="*/ 363 w 366"/>
              <a:gd name="T67" fmla="*/ 303 h 377"/>
              <a:gd name="T68" fmla="*/ 364 w 366"/>
              <a:gd name="T69" fmla="*/ 294 h 377"/>
              <a:gd name="T70" fmla="*/ 357 w 366"/>
              <a:gd name="T71" fmla="*/ 288 h 377"/>
              <a:gd name="T72" fmla="*/ 253 w 366"/>
              <a:gd name="T73" fmla="*/ 251 h 377"/>
              <a:gd name="T74" fmla="*/ 255 w 366"/>
              <a:gd name="T75" fmla="*/ 246 h 377"/>
              <a:gd name="T76" fmla="*/ 283 w 366"/>
              <a:gd name="T77" fmla="*/ 81 h 377"/>
              <a:gd name="T78" fmla="*/ 315 w 366"/>
              <a:gd name="T79" fmla="*/ 159 h 377"/>
              <a:gd name="T80" fmla="*/ 292 w 366"/>
              <a:gd name="T81" fmla="*/ 228 h 377"/>
              <a:gd name="T82" fmla="*/ 135 w 366"/>
              <a:gd name="T83" fmla="*/ 182 h 377"/>
              <a:gd name="T84" fmla="*/ 166 w 366"/>
              <a:gd name="T85" fmla="*/ 119 h 377"/>
              <a:gd name="T86" fmla="*/ 192 w 366"/>
              <a:gd name="T87" fmla="*/ 119 h 377"/>
              <a:gd name="T88" fmla="*/ 204 w 366"/>
              <a:gd name="T89" fmla="*/ 149 h 377"/>
              <a:gd name="T90" fmla="*/ 187 w 366"/>
              <a:gd name="T91" fmla="*/ 230 h 377"/>
              <a:gd name="T92" fmla="*/ 169 w 366"/>
              <a:gd name="T93" fmla="*/ 252 h 377"/>
              <a:gd name="T94" fmla="*/ 150 w 366"/>
              <a:gd name="T95" fmla="*/ 255 h 377"/>
              <a:gd name="T96" fmla="*/ 138 w 366"/>
              <a:gd name="T97" fmla="*/ 246 h 3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6"/>
              <a:gd name="T148" fmla="*/ 0 h 377"/>
              <a:gd name="T149" fmla="*/ 366 w 366"/>
              <a:gd name="T150" fmla="*/ 377 h 3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6" h="377">
                <a:moveTo>
                  <a:pt x="357" y="288"/>
                </a:moveTo>
                <a:lnTo>
                  <a:pt x="309" y="288"/>
                </a:lnTo>
                <a:lnTo>
                  <a:pt x="306" y="290"/>
                </a:lnTo>
                <a:lnTo>
                  <a:pt x="303" y="291"/>
                </a:lnTo>
                <a:lnTo>
                  <a:pt x="277" y="306"/>
                </a:lnTo>
                <a:lnTo>
                  <a:pt x="250" y="318"/>
                </a:lnTo>
                <a:lnTo>
                  <a:pt x="223" y="326"/>
                </a:lnTo>
                <a:lnTo>
                  <a:pt x="193" y="327"/>
                </a:lnTo>
                <a:lnTo>
                  <a:pt x="163" y="326"/>
                </a:lnTo>
                <a:lnTo>
                  <a:pt x="136" y="318"/>
                </a:lnTo>
                <a:lnTo>
                  <a:pt x="112" y="306"/>
                </a:lnTo>
                <a:lnTo>
                  <a:pt x="91" y="291"/>
                </a:lnTo>
                <a:lnTo>
                  <a:pt x="75" y="270"/>
                </a:lnTo>
                <a:lnTo>
                  <a:pt x="61" y="248"/>
                </a:lnTo>
                <a:lnTo>
                  <a:pt x="55" y="222"/>
                </a:lnTo>
                <a:lnTo>
                  <a:pt x="52" y="192"/>
                </a:lnTo>
                <a:lnTo>
                  <a:pt x="55" y="161"/>
                </a:lnTo>
                <a:lnTo>
                  <a:pt x="63" y="134"/>
                </a:lnTo>
                <a:lnTo>
                  <a:pt x="75" y="110"/>
                </a:lnTo>
                <a:lnTo>
                  <a:pt x="93" y="89"/>
                </a:lnTo>
                <a:lnTo>
                  <a:pt x="114" y="71"/>
                </a:lnTo>
                <a:lnTo>
                  <a:pt x="139" y="59"/>
                </a:lnTo>
                <a:lnTo>
                  <a:pt x="166" y="53"/>
                </a:lnTo>
                <a:lnTo>
                  <a:pt x="196" y="50"/>
                </a:lnTo>
                <a:lnTo>
                  <a:pt x="225" y="53"/>
                </a:lnTo>
                <a:lnTo>
                  <a:pt x="249" y="60"/>
                </a:lnTo>
                <a:lnTo>
                  <a:pt x="271" y="72"/>
                </a:lnTo>
                <a:lnTo>
                  <a:pt x="264" y="72"/>
                </a:lnTo>
                <a:lnTo>
                  <a:pt x="253" y="72"/>
                </a:lnTo>
                <a:lnTo>
                  <a:pt x="243" y="72"/>
                </a:lnTo>
                <a:lnTo>
                  <a:pt x="234" y="72"/>
                </a:lnTo>
                <a:lnTo>
                  <a:pt x="229" y="72"/>
                </a:lnTo>
                <a:lnTo>
                  <a:pt x="226" y="72"/>
                </a:lnTo>
                <a:lnTo>
                  <a:pt x="223" y="75"/>
                </a:lnTo>
                <a:lnTo>
                  <a:pt x="220" y="80"/>
                </a:lnTo>
                <a:lnTo>
                  <a:pt x="220" y="81"/>
                </a:lnTo>
                <a:lnTo>
                  <a:pt x="220" y="84"/>
                </a:lnTo>
                <a:lnTo>
                  <a:pt x="214" y="78"/>
                </a:lnTo>
                <a:lnTo>
                  <a:pt x="207" y="74"/>
                </a:lnTo>
                <a:lnTo>
                  <a:pt x="192" y="68"/>
                </a:lnTo>
                <a:lnTo>
                  <a:pt x="174" y="65"/>
                </a:lnTo>
                <a:lnTo>
                  <a:pt x="151" y="68"/>
                </a:lnTo>
                <a:lnTo>
                  <a:pt x="130" y="77"/>
                </a:lnTo>
                <a:lnTo>
                  <a:pt x="112" y="90"/>
                </a:lnTo>
                <a:lnTo>
                  <a:pt x="96" y="110"/>
                </a:lnTo>
                <a:lnTo>
                  <a:pt x="78" y="140"/>
                </a:lnTo>
                <a:lnTo>
                  <a:pt x="69" y="171"/>
                </a:lnTo>
                <a:lnTo>
                  <a:pt x="64" y="207"/>
                </a:lnTo>
                <a:lnTo>
                  <a:pt x="67" y="234"/>
                </a:lnTo>
                <a:lnTo>
                  <a:pt x="75" y="257"/>
                </a:lnTo>
                <a:lnTo>
                  <a:pt x="88" y="276"/>
                </a:lnTo>
                <a:lnTo>
                  <a:pt x="105" y="291"/>
                </a:lnTo>
                <a:lnTo>
                  <a:pt x="126" y="302"/>
                </a:lnTo>
                <a:lnTo>
                  <a:pt x="150" y="305"/>
                </a:lnTo>
                <a:lnTo>
                  <a:pt x="166" y="303"/>
                </a:lnTo>
                <a:lnTo>
                  <a:pt x="180" y="299"/>
                </a:lnTo>
                <a:lnTo>
                  <a:pt x="187" y="294"/>
                </a:lnTo>
                <a:lnTo>
                  <a:pt x="193" y="290"/>
                </a:lnTo>
                <a:lnTo>
                  <a:pt x="201" y="285"/>
                </a:lnTo>
                <a:lnTo>
                  <a:pt x="205" y="293"/>
                </a:lnTo>
                <a:lnTo>
                  <a:pt x="214" y="299"/>
                </a:lnTo>
                <a:lnTo>
                  <a:pt x="225" y="303"/>
                </a:lnTo>
                <a:lnTo>
                  <a:pt x="240" y="305"/>
                </a:lnTo>
                <a:lnTo>
                  <a:pt x="268" y="300"/>
                </a:lnTo>
                <a:lnTo>
                  <a:pt x="297" y="287"/>
                </a:lnTo>
                <a:lnTo>
                  <a:pt x="324" y="266"/>
                </a:lnTo>
                <a:lnTo>
                  <a:pt x="343" y="243"/>
                </a:lnTo>
                <a:lnTo>
                  <a:pt x="355" y="219"/>
                </a:lnTo>
                <a:lnTo>
                  <a:pt x="364" y="191"/>
                </a:lnTo>
                <a:lnTo>
                  <a:pt x="366" y="158"/>
                </a:lnTo>
                <a:lnTo>
                  <a:pt x="364" y="126"/>
                </a:lnTo>
                <a:lnTo>
                  <a:pt x="355" y="98"/>
                </a:lnTo>
                <a:lnTo>
                  <a:pt x="343" y="74"/>
                </a:lnTo>
                <a:lnTo>
                  <a:pt x="325" y="51"/>
                </a:lnTo>
                <a:lnTo>
                  <a:pt x="306" y="35"/>
                </a:lnTo>
                <a:lnTo>
                  <a:pt x="285" y="20"/>
                </a:lnTo>
                <a:lnTo>
                  <a:pt x="259" y="9"/>
                </a:lnTo>
                <a:lnTo>
                  <a:pt x="229" y="3"/>
                </a:lnTo>
                <a:lnTo>
                  <a:pt x="195" y="0"/>
                </a:lnTo>
                <a:lnTo>
                  <a:pt x="160" y="3"/>
                </a:lnTo>
                <a:lnTo>
                  <a:pt x="129" y="9"/>
                </a:lnTo>
                <a:lnTo>
                  <a:pt x="100" y="21"/>
                </a:lnTo>
                <a:lnTo>
                  <a:pt x="75" y="36"/>
                </a:lnTo>
                <a:lnTo>
                  <a:pt x="52" y="57"/>
                </a:lnTo>
                <a:lnTo>
                  <a:pt x="30" y="86"/>
                </a:lnTo>
                <a:lnTo>
                  <a:pt x="13" y="119"/>
                </a:lnTo>
                <a:lnTo>
                  <a:pt x="4" y="155"/>
                </a:lnTo>
                <a:lnTo>
                  <a:pt x="0" y="194"/>
                </a:lnTo>
                <a:lnTo>
                  <a:pt x="4" y="233"/>
                </a:lnTo>
                <a:lnTo>
                  <a:pt x="15" y="269"/>
                </a:lnTo>
                <a:lnTo>
                  <a:pt x="31" y="299"/>
                </a:lnTo>
                <a:lnTo>
                  <a:pt x="55" y="326"/>
                </a:lnTo>
                <a:lnTo>
                  <a:pt x="85" y="348"/>
                </a:lnTo>
                <a:lnTo>
                  <a:pt x="118" y="363"/>
                </a:lnTo>
                <a:lnTo>
                  <a:pt x="154" y="374"/>
                </a:lnTo>
                <a:lnTo>
                  <a:pt x="193" y="377"/>
                </a:lnTo>
                <a:lnTo>
                  <a:pt x="240" y="372"/>
                </a:lnTo>
                <a:lnTo>
                  <a:pt x="286" y="359"/>
                </a:lnTo>
                <a:lnTo>
                  <a:pt x="315" y="344"/>
                </a:lnTo>
                <a:lnTo>
                  <a:pt x="340" y="326"/>
                </a:lnTo>
                <a:lnTo>
                  <a:pt x="363" y="303"/>
                </a:lnTo>
                <a:lnTo>
                  <a:pt x="366" y="300"/>
                </a:lnTo>
                <a:lnTo>
                  <a:pt x="366" y="297"/>
                </a:lnTo>
                <a:lnTo>
                  <a:pt x="364" y="294"/>
                </a:lnTo>
                <a:lnTo>
                  <a:pt x="363" y="291"/>
                </a:lnTo>
                <a:lnTo>
                  <a:pt x="360" y="290"/>
                </a:lnTo>
                <a:lnTo>
                  <a:pt x="357" y="288"/>
                </a:lnTo>
                <a:close/>
                <a:moveTo>
                  <a:pt x="277" y="242"/>
                </a:moveTo>
                <a:lnTo>
                  <a:pt x="265" y="249"/>
                </a:lnTo>
                <a:lnTo>
                  <a:pt x="253" y="251"/>
                </a:lnTo>
                <a:lnTo>
                  <a:pt x="255" y="249"/>
                </a:lnTo>
                <a:lnTo>
                  <a:pt x="255" y="248"/>
                </a:lnTo>
                <a:lnTo>
                  <a:pt x="255" y="246"/>
                </a:lnTo>
                <a:lnTo>
                  <a:pt x="283" y="83"/>
                </a:lnTo>
                <a:lnTo>
                  <a:pt x="283" y="81"/>
                </a:lnTo>
                <a:lnTo>
                  <a:pt x="301" y="104"/>
                </a:lnTo>
                <a:lnTo>
                  <a:pt x="312" y="129"/>
                </a:lnTo>
                <a:lnTo>
                  <a:pt x="315" y="159"/>
                </a:lnTo>
                <a:lnTo>
                  <a:pt x="312" y="186"/>
                </a:lnTo>
                <a:lnTo>
                  <a:pt x="304" y="209"/>
                </a:lnTo>
                <a:lnTo>
                  <a:pt x="292" y="228"/>
                </a:lnTo>
                <a:lnTo>
                  <a:pt x="277" y="242"/>
                </a:lnTo>
                <a:close/>
                <a:moveTo>
                  <a:pt x="130" y="219"/>
                </a:moveTo>
                <a:lnTo>
                  <a:pt x="135" y="182"/>
                </a:lnTo>
                <a:lnTo>
                  <a:pt x="145" y="146"/>
                </a:lnTo>
                <a:lnTo>
                  <a:pt x="154" y="129"/>
                </a:lnTo>
                <a:lnTo>
                  <a:pt x="166" y="119"/>
                </a:lnTo>
                <a:lnTo>
                  <a:pt x="180" y="116"/>
                </a:lnTo>
                <a:lnTo>
                  <a:pt x="187" y="117"/>
                </a:lnTo>
                <a:lnTo>
                  <a:pt x="192" y="119"/>
                </a:lnTo>
                <a:lnTo>
                  <a:pt x="196" y="123"/>
                </a:lnTo>
                <a:lnTo>
                  <a:pt x="202" y="135"/>
                </a:lnTo>
                <a:lnTo>
                  <a:pt x="204" y="149"/>
                </a:lnTo>
                <a:lnTo>
                  <a:pt x="201" y="177"/>
                </a:lnTo>
                <a:lnTo>
                  <a:pt x="195" y="209"/>
                </a:lnTo>
                <a:lnTo>
                  <a:pt x="187" y="230"/>
                </a:lnTo>
                <a:lnTo>
                  <a:pt x="181" y="242"/>
                </a:lnTo>
                <a:lnTo>
                  <a:pt x="175" y="248"/>
                </a:lnTo>
                <a:lnTo>
                  <a:pt x="169" y="252"/>
                </a:lnTo>
                <a:lnTo>
                  <a:pt x="163" y="255"/>
                </a:lnTo>
                <a:lnTo>
                  <a:pt x="156" y="257"/>
                </a:lnTo>
                <a:lnTo>
                  <a:pt x="150" y="255"/>
                </a:lnTo>
                <a:lnTo>
                  <a:pt x="145" y="254"/>
                </a:lnTo>
                <a:lnTo>
                  <a:pt x="142" y="251"/>
                </a:lnTo>
                <a:lnTo>
                  <a:pt x="138" y="246"/>
                </a:lnTo>
                <a:lnTo>
                  <a:pt x="133" y="234"/>
                </a:lnTo>
                <a:lnTo>
                  <a:pt x="130" y="219"/>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457200" fontAlgn="base">
              <a:spcBef>
                <a:spcPct val="0"/>
              </a:spcBef>
              <a:spcAft>
                <a:spcPct val="0"/>
              </a:spcAft>
            </a:pPr>
            <a:endParaRPr lang="en-US" sz="2800">
              <a:solidFill>
                <a:prstClr val="black"/>
              </a:solidFill>
              <a:latin typeface="Times New Roman" panose="02020603050405020304" pitchFamily="18" charset="0"/>
              <a:cs typeface="Times New Roman" panose="02020603050405020304" pitchFamily="18" charset="0"/>
            </a:endParaRPr>
          </a:p>
        </p:txBody>
      </p:sp>
      <p:sp>
        <p:nvSpPr>
          <p:cNvPr id="27" name="TextBox 28">
            <a:extLst>
              <a:ext uri="{FF2B5EF4-FFF2-40B4-BE49-F238E27FC236}">
                <a16:creationId xmlns:a16="http://schemas.microsoft.com/office/drawing/2014/main" id="{AF71AB8E-6A7C-D51C-662B-824C7C1B8DF6}"/>
              </a:ext>
            </a:extLst>
          </p:cNvPr>
          <p:cNvSpPr txBox="1">
            <a:spLocks noChangeArrowheads="1"/>
          </p:cNvSpPr>
          <p:nvPr/>
        </p:nvSpPr>
        <p:spPr bwMode="auto">
          <a:xfrm>
            <a:off x="3105150" y="1858963"/>
            <a:ext cx="569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800" b="1">
                <a:solidFill>
                  <a:prstClr val="black"/>
                </a:solidFill>
                <a:latin typeface="Times New Roman" panose="02020603050405020304" pitchFamily="18" charset="0"/>
                <a:ea typeface="Arial Unicode MS" pitchFamily="34" charset="-128"/>
                <a:cs typeface="Times New Roman" panose="02020603050405020304" pitchFamily="18" charset="0"/>
              </a:rPr>
              <a:t>1</a:t>
            </a:r>
          </a:p>
        </p:txBody>
      </p:sp>
      <p:sp>
        <p:nvSpPr>
          <p:cNvPr id="28" name="TextBox 28">
            <a:extLst>
              <a:ext uri="{FF2B5EF4-FFF2-40B4-BE49-F238E27FC236}">
                <a16:creationId xmlns:a16="http://schemas.microsoft.com/office/drawing/2014/main" id="{482E7CAB-C9C1-6E2A-3467-319F1D44BE5E}"/>
              </a:ext>
            </a:extLst>
          </p:cNvPr>
          <p:cNvSpPr txBox="1">
            <a:spLocks noChangeArrowheads="1"/>
          </p:cNvSpPr>
          <p:nvPr/>
        </p:nvSpPr>
        <p:spPr bwMode="auto">
          <a:xfrm>
            <a:off x="3117850" y="2925763"/>
            <a:ext cx="569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800" b="1">
                <a:solidFill>
                  <a:prstClr val="black"/>
                </a:solidFill>
                <a:latin typeface="Times New Roman" panose="02020603050405020304" pitchFamily="18" charset="0"/>
                <a:ea typeface="Arial Unicode MS" pitchFamily="34" charset="-128"/>
                <a:cs typeface="Times New Roman" panose="02020603050405020304" pitchFamily="18" charset="0"/>
              </a:rPr>
              <a:t>2</a:t>
            </a:r>
          </a:p>
        </p:txBody>
      </p:sp>
      <p:sp>
        <p:nvSpPr>
          <p:cNvPr id="29" name="TextBox 28">
            <a:extLst>
              <a:ext uri="{FF2B5EF4-FFF2-40B4-BE49-F238E27FC236}">
                <a16:creationId xmlns:a16="http://schemas.microsoft.com/office/drawing/2014/main" id="{DD199287-1D19-92E3-30E0-3266CA7D3994}"/>
              </a:ext>
            </a:extLst>
          </p:cNvPr>
          <p:cNvSpPr txBox="1">
            <a:spLocks noChangeArrowheads="1"/>
          </p:cNvSpPr>
          <p:nvPr/>
        </p:nvSpPr>
        <p:spPr bwMode="auto">
          <a:xfrm>
            <a:off x="3130550" y="3997325"/>
            <a:ext cx="569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800" b="1">
                <a:solidFill>
                  <a:prstClr val="black"/>
                </a:solidFill>
                <a:latin typeface="Times New Roman" panose="02020603050405020304" pitchFamily="18" charset="0"/>
                <a:ea typeface="Arial Unicode MS" pitchFamily="34" charset="-128"/>
                <a:cs typeface="Times New Roman" panose="02020603050405020304" pitchFamily="18" charset="0"/>
              </a:rPr>
              <a:t>3</a:t>
            </a:r>
          </a:p>
        </p:txBody>
      </p:sp>
      <p:sp>
        <p:nvSpPr>
          <p:cNvPr id="30" name="TextBox 28">
            <a:extLst>
              <a:ext uri="{FF2B5EF4-FFF2-40B4-BE49-F238E27FC236}">
                <a16:creationId xmlns:a16="http://schemas.microsoft.com/office/drawing/2014/main" id="{411E43CD-707F-D67C-2D73-0C81C0B4E4B2}"/>
              </a:ext>
            </a:extLst>
          </p:cNvPr>
          <p:cNvSpPr txBox="1">
            <a:spLocks noChangeArrowheads="1"/>
          </p:cNvSpPr>
          <p:nvPr/>
        </p:nvSpPr>
        <p:spPr bwMode="auto">
          <a:xfrm>
            <a:off x="3143250" y="5064125"/>
            <a:ext cx="569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800" b="1">
                <a:solidFill>
                  <a:prstClr val="black"/>
                </a:solidFill>
                <a:latin typeface="Times New Roman" panose="02020603050405020304" pitchFamily="18" charset="0"/>
                <a:ea typeface="Arial Unicode MS" pitchFamily="34" charset="-128"/>
                <a:cs typeface="Times New Roman" panose="02020603050405020304" pitchFamily="18" charset="0"/>
              </a:rPr>
              <a:t>4</a:t>
            </a:r>
          </a:p>
        </p:txBody>
      </p:sp>
      <p:sp>
        <p:nvSpPr>
          <p:cNvPr id="31" name="TextBox 8">
            <a:extLst>
              <a:ext uri="{FF2B5EF4-FFF2-40B4-BE49-F238E27FC236}">
                <a16:creationId xmlns:a16="http://schemas.microsoft.com/office/drawing/2014/main" id="{63F1D596-B61A-5AC6-77E3-F5580AEAE928}"/>
              </a:ext>
            </a:extLst>
          </p:cNvPr>
          <p:cNvSpPr txBox="1">
            <a:spLocks noChangeArrowheads="1"/>
          </p:cNvSpPr>
          <p:nvPr/>
        </p:nvSpPr>
        <p:spPr bwMode="auto">
          <a:xfrm>
            <a:off x="5568950" y="2735263"/>
            <a:ext cx="6245225" cy="954107"/>
          </a:xfrm>
          <a:prstGeom prst="rect">
            <a:avLst/>
          </a:prstGeom>
          <a:noFill/>
          <a:ln w="254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fontAlgn="base">
              <a:spcBef>
                <a:spcPct val="0"/>
              </a:spcBef>
              <a:spcAft>
                <a:spcPct val="0"/>
              </a:spcAft>
            </a:pPr>
            <a:r>
              <a:rPr lang="nl-NL" altLang="en-US" sz="2800">
                <a:solidFill>
                  <a:prstClr val="black"/>
                </a:solidFill>
                <a:latin typeface="Times New Roman" panose="02020603050405020304" pitchFamily="18" charset="0"/>
                <a:cs typeface="Times New Roman" panose="02020603050405020304" pitchFamily="18" charset="0"/>
              </a:rPr>
              <a:t>Rèn luyện được tính tự lập, tự chù, ý chí kiên cường, bền bì;</a:t>
            </a:r>
            <a:endParaRPr lang="vi-VN" altLang="en-US" sz="2800">
              <a:solidFill>
                <a:prstClr val="black"/>
              </a:solidFill>
              <a:latin typeface="Times New Roman" panose="02020603050405020304" pitchFamily="18" charset="0"/>
              <a:cs typeface="Times New Roman" panose="02020603050405020304" pitchFamily="18" charset="0"/>
            </a:endParaRPr>
          </a:p>
        </p:txBody>
      </p:sp>
      <p:sp>
        <p:nvSpPr>
          <p:cNvPr id="32" name="TextBox 8">
            <a:extLst>
              <a:ext uri="{FF2B5EF4-FFF2-40B4-BE49-F238E27FC236}">
                <a16:creationId xmlns:a16="http://schemas.microsoft.com/office/drawing/2014/main" id="{960FF1D1-BD42-F324-43B1-A395F9FAF59F}"/>
              </a:ext>
            </a:extLst>
          </p:cNvPr>
          <p:cNvSpPr txBox="1">
            <a:spLocks noChangeArrowheads="1"/>
          </p:cNvSpPr>
          <p:nvPr/>
        </p:nvSpPr>
        <p:spPr bwMode="auto">
          <a:xfrm>
            <a:off x="5581650" y="3916363"/>
            <a:ext cx="6245225" cy="523220"/>
          </a:xfrm>
          <a:prstGeom prst="rect">
            <a:avLst/>
          </a:prstGeom>
          <a:noFill/>
          <a:ln w="25400">
            <a:solidFill>
              <a:srgbClr val="214F66"/>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nl-NL" altLang="en-US" sz="2800">
                <a:solidFill>
                  <a:prstClr val="black"/>
                </a:solidFill>
                <a:latin typeface="Times New Roman" panose="02020603050405020304" pitchFamily="18" charset="0"/>
                <a:cs typeface="Times New Roman" panose="02020603050405020304" pitchFamily="18" charset="0"/>
              </a:rPr>
              <a:t>Thành công trong cuộc sống</a:t>
            </a:r>
            <a:r>
              <a:rPr lang="vi-VN" altLang="en-US" sz="2800">
                <a:solidFill>
                  <a:prstClr val="black"/>
                </a:solidFill>
                <a:latin typeface="Times New Roman" panose="02020603050405020304" pitchFamily="18" charset="0"/>
                <a:cs typeface="Times New Roman" panose="02020603050405020304" pitchFamily="18" charset="0"/>
              </a:rPr>
              <a:t> </a:t>
            </a:r>
          </a:p>
        </p:txBody>
      </p:sp>
      <p:sp>
        <p:nvSpPr>
          <p:cNvPr id="33" name="TextBox 8">
            <a:extLst>
              <a:ext uri="{FF2B5EF4-FFF2-40B4-BE49-F238E27FC236}">
                <a16:creationId xmlns:a16="http://schemas.microsoft.com/office/drawing/2014/main" id="{8025B52A-FAAA-B1C8-44D5-46BB13A87B4A}"/>
              </a:ext>
            </a:extLst>
          </p:cNvPr>
          <p:cNvSpPr txBox="1">
            <a:spLocks noChangeArrowheads="1"/>
          </p:cNvSpPr>
          <p:nvPr/>
        </p:nvSpPr>
        <p:spPr bwMode="auto">
          <a:xfrm>
            <a:off x="5607050" y="4906963"/>
            <a:ext cx="6245225" cy="523220"/>
          </a:xfrm>
          <a:prstGeom prst="rect">
            <a:avLst/>
          </a:prstGeom>
          <a:noFill/>
          <a:ln w="25400">
            <a:solidFill>
              <a:srgbClr val="993366"/>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vi-VN" altLang="en-US" sz="2800">
                <a:solidFill>
                  <a:prstClr val="black"/>
                </a:solidFill>
                <a:latin typeface="Times New Roman" panose="02020603050405020304" pitchFamily="18" charset="0"/>
                <a:cs typeface="Times New Roman" panose="02020603050405020304" pitchFamily="18" charset="0"/>
              </a:rPr>
              <a:t>Đ</a:t>
            </a:r>
            <a:r>
              <a:rPr lang="nl-NL" altLang="en-US" sz="2800">
                <a:solidFill>
                  <a:prstClr val="black"/>
                </a:solidFill>
                <a:latin typeface="Times New Roman" panose="02020603050405020304" pitchFamily="18" charset="0"/>
                <a:cs typeface="Times New Roman" panose="02020603050405020304" pitchFamily="18" charset="0"/>
              </a:rPr>
              <a:t>ược mọi người tin yêu, quý mến.</a:t>
            </a:r>
            <a:endParaRPr lang="vi-VN" altLang="en-US" sz="2800">
              <a:solidFill>
                <a:prstClr val="black"/>
              </a:solidFill>
              <a:latin typeface="Times New Roman" panose="02020603050405020304" pitchFamily="18" charset="0"/>
              <a:cs typeface="Times New Roman" panose="02020603050405020304" pitchFamily="18" charset="0"/>
            </a:endParaRPr>
          </a:p>
        </p:txBody>
      </p:sp>
      <p:sp>
        <p:nvSpPr>
          <p:cNvPr id="34" name="Rectangle 35">
            <a:extLst>
              <a:ext uri="{FF2B5EF4-FFF2-40B4-BE49-F238E27FC236}">
                <a16:creationId xmlns:a16="http://schemas.microsoft.com/office/drawing/2014/main" id="{AF3FD8D8-3F3F-3D8B-1F95-E77ED308ADEA}"/>
              </a:ext>
            </a:extLst>
          </p:cNvPr>
          <p:cNvSpPr>
            <a:spLocks noChangeArrowheads="1"/>
          </p:cNvSpPr>
          <p:nvPr/>
        </p:nvSpPr>
        <p:spPr bwMode="auto">
          <a:xfrm>
            <a:off x="1771650" y="409576"/>
            <a:ext cx="6033744" cy="523220"/>
          </a:xfrm>
          <a:prstGeom prst="rect">
            <a:avLst/>
          </a:prstGeom>
          <a:solidFill>
            <a:srgbClr val="CCFFCC"/>
          </a:solidFill>
          <a:ln w="15875">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800100" indent="-342900">
              <a:defRPr>
                <a:solidFill>
                  <a:schemeClr val="tx1"/>
                </a:solidFill>
                <a:latin typeface="Calibri" panose="020F0502020204030204" pitchFamily="34" charset="0"/>
                <a:cs typeface="Arial" panose="020B0604020202020204" pitchFamily="34" charset="0"/>
              </a:defRPr>
            </a:lvl2pPr>
            <a:lvl3pPr marL="1257300" indent="-342900">
              <a:defRPr>
                <a:solidFill>
                  <a:schemeClr val="tx1"/>
                </a:solidFill>
                <a:latin typeface="Calibri" panose="020F0502020204030204" pitchFamily="34" charset="0"/>
                <a:cs typeface="Arial" panose="020B0604020202020204" pitchFamily="34" charset="0"/>
              </a:defRPr>
            </a:lvl3pPr>
            <a:lvl4pPr marL="1714500" indent="-342900">
              <a:defRPr>
                <a:solidFill>
                  <a:schemeClr val="tx1"/>
                </a:solidFill>
                <a:latin typeface="Calibri" panose="020F0502020204030204" pitchFamily="34" charset="0"/>
                <a:cs typeface="Arial" panose="020B0604020202020204" pitchFamily="34" charset="0"/>
              </a:defRPr>
            </a:lvl4pPr>
            <a:lvl5pPr marL="2171700" indent="-342900">
              <a:defRPr>
                <a:solidFill>
                  <a:schemeClr val="tx1"/>
                </a:solidFill>
                <a:latin typeface="Calibri" panose="020F050202020403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zh-CN" sz="2800" b="1" dirty="0">
                <a:solidFill>
                  <a:srgbClr val="6600FF"/>
                </a:solidFill>
                <a:latin typeface="Times New Roman" panose="02020603050405020304" pitchFamily="18" charset="0"/>
                <a:ea typeface="SimSun" panose="02010600030101010101" pitchFamily="2" charset="-122"/>
                <a:cs typeface="Times New Roman" panose="02020603050405020304" pitchFamily="18" charset="0"/>
              </a:rPr>
              <a:t>Ý </a:t>
            </a:r>
            <a:r>
              <a:rPr lang="en-US" altLang="zh-CN" sz="2800" b="1" dirty="0" err="1">
                <a:solidFill>
                  <a:srgbClr val="6600FF"/>
                </a:solidFill>
                <a:latin typeface="Times New Roman" panose="02020603050405020304" pitchFamily="18" charset="0"/>
                <a:ea typeface="SimSun" panose="02010600030101010101" pitchFamily="2" charset="-122"/>
                <a:cs typeface="Times New Roman" panose="02020603050405020304" pitchFamily="18" charset="0"/>
              </a:rPr>
              <a:t>nghĩa</a:t>
            </a:r>
            <a:r>
              <a:rPr lang="en-US" altLang="zh-CN" sz="2800" b="1" dirty="0">
                <a:solidFill>
                  <a:srgbClr val="66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6600FF"/>
                </a:solidFill>
                <a:latin typeface="Times New Roman" panose="02020603050405020304" pitchFamily="18" charset="0"/>
                <a:ea typeface="SimSun" panose="02010600030101010101" pitchFamily="2" charset="-122"/>
                <a:cs typeface="Times New Roman" panose="02020603050405020304" pitchFamily="18" charset="0"/>
              </a:rPr>
              <a:t>của</a:t>
            </a:r>
            <a:r>
              <a:rPr lang="en-US" altLang="zh-CN" sz="2800" b="1" dirty="0">
                <a:solidFill>
                  <a:srgbClr val="66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6600FF"/>
                </a:solidFill>
                <a:latin typeface="Times New Roman" panose="02020603050405020304" pitchFamily="18" charset="0"/>
                <a:ea typeface="SimSun" panose="02010600030101010101" pitchFamily="2" charset="-122"/>
                <a:cs typeface="Times New Roman" panose="02020603050405020304" pitchFamily="18" charset="0"/>
              </a:rPr>
              <a:t>học</a:t>
            </a:r>
            <a:r>
              <a:rPr lang="en-US" altLang="zh-CN" sz="2800" b="1" dirty="0">
                <a:solidFill>
                  <a:srgbClr val="66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6600FF"/>
                </a:solidFill>
                <a:latin typeface="Times New Roman" panose="02020603050405020304" pitchFamily="18" charset="0"/>
                <a:ea typeface="SimSun" panose="02010600030101010101" pitchFamily="2" charset="-122"/>
                <a:cs typeface="Times New Roman" panose="02020603050405020304" pitchFamily="18" charset="0"/>
              </a:rPr>
              <a:t>tập</a:t>
            </a:r>
            <a:r>
              <a:rPr lang="en-US" altLang="zh-CN" sz="2800" b="1" dirty="0">
                <a:solidFill>
                  <a:srgbClr val="66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6600FF"/>
                </a:solidFill>
                <a:latin typeface="Times New Roman" panose="02020603050405020304" pitchFamily="18" charset="0"/>
                <a:ea typeface="SimSun" panose="02010600030101010101" pitchFamily="2" charset="-122"/>
                <a:cs typeface="Times New Roman" panose="02020603050405020304" pitchFamily="18" charset="0"/>
              </a:rPr>
              <a:t>tự</a:t>
            </a:r>
            <a:r>
              <a:rPr lang="en-US" altLang="zh-CN" sz="2800" b="1" dirty="0">
                <a:solidFill>
                  <a:srgbClr val="66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6600FF"/>
                </a:solidFill>
                <a:latin typeface="Times New Roman" panose="02020603050405020304" pitchFamily="18" charset="0"/>
                <a:ea typeface="SimSun" panose="02010600030101010101" pitchFamily="2" charset="-122"/>
                <a:cs typeface="Times New Roman" panose="02020603050405020304" pitchFamily="18" charset="0"/>
              </a:rPr>
              <a:t>giác</a:t>
            </a:r>
            <a:r>
              <a:rPr lang="en-US" altLang="zh-CN" sz="2800" b="1" dirty="0">
                <a:solidFill>
                  <a:srgbClr val="66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6600FF"/>
                </a:solidFill>
                <a:latin typeface="Times New Roman" panose="02020603050405020304" pitchFamily="18" charset="0"/>
                <a:ea typeface="SimSun" panose="02010600030101010101" pitchFamily="2" charset="-122"/>
                <a:cs typeface="Times New Roman" panose="02020603050405020304" pitchFamily="18" charset="0"/>
              </a:rPr>
              <a:t>tích</a:t>
            </a:r>
            <a:r>
              <a:rPr lang="en-US" altLang="zh-CN" sz="2800" b="1" dirty="0">
                <a:solidFill>
                  <a:srgbClr val="66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b="1" dirty="0" err="1">
                <a:solidFill>
                  <a:srgbClr val="6600FF"/>
                </a:solidFill>
                <a:latin typeface="Times New Roman" panose="02020603050405020304" pitchFamily="18" charset="0"/>
                <a:ea typeface="SimSun" panose="02010600030101010101" pitchFamily="2" charset="-122"/>
                <a:cs typeface="Times New Roman" panose="02020603050405020304" pitchFamily="18" charset="0"/>
              </a:rPr>
              <a:t>cực</a:t>
            </a:r>
            <a:endParaRPr lang="en-US" altLang="zh-CN" sz="2800" b="1" dirty="0">
              <a:solidFill>
                <a:srgbClr val="6600FF"/>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9445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linds(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par>
                                <p:cTn id="30" presetID="3" presetClass="entr" presetSubtype="1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par>
                                <p:cTn id="33" presetID="3" presetClass="entr" presetSubtype="1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linds(horizontal)">
                                      <p:cBhvr>
                                        <p:cTn id="35" dur="500"/>
                                        <p:tgtEl>
                                          <p:spTgt spid="2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linds(horizontal)">
                                      <p:cBhvr>
                                        <p:cTn id="38" dur="500"/>
                                        <p:tgtEl>
                                          <p:spTgt spid="2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linds(horizontal)">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500"/>
                                        <p:tgtEl>
                                          <p:spTgt spid="9"/>
                                        </p:tgtEl>
                                      </p:cBhvr>
                                    </p:animEffect>
                                  </p:childTnLst>
                                </p:cTn>
                              </p:par>
                              <p:par>
                                <p:cTn id="47" presetID="3" presetClass="entr" presetSubtype="1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par>
                                <p:cTn id="50" presetID="3" presetClass="entr" presetSubtype="1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linds(horizontal)">
                                      <p:cBhvr>
                                        <p:cTn id="55" dur="500"/>
                                        <p:tgtEl>
                                          <p:spTgt spid="2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linds(horizontal)">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linds(horizontal)">
                                      <p:cBhvr>
                                        <p:cTn id="63" dur="500"/>
                                        <p:tgtEl>
                                          <p:spTgt spid="11"/>
                                        </p:tgtEl>
                                      </p:cBhvr>
                                    </p:animEffect>
                                  </p:childTnLst>
                                </p:cTn>
                              </p:par>
                              <p:par>
                                <p:cTn id="64" presetID="3" presetClass="entr" presetSubtype="1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linds(horizontal)">
                                      <p:cBhvr>
                                        <p:cTn id="66" dur="500"/>
                                        <p:tgtEl>
                                          <p:spTgt spid="12"/>
                                        </p:tgtEl>
                                      </p:cBhvr>
                                    </p:animEffect>
                                  </p:childTnLst>
                                </p:cTn>
                              </p:par>
                              <p:par>
                                <p:cTn id="67" presetID="3" presetClass="entr" presetSubtype="10"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linds(horizontal)">
                                      <p:cBhvr>
                                        <p:cTn id="69" dur="500"/>
                                        <p:tgtEl>
                                          <p:spTgt spid="1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linds(horizontal)">
                                      <p:cBhvr>
                                        <p:cTn id="72" dur="500"/>
                                        <p:tgtEl>
                                          <p:spTgt spid="3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linds(horizontal)">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p:bldP spid="28" grpId="0"/>
      <p:bldP spid="29" grpId="0"/>
      <p:bldP spid="30" grpId="0"/>
      <p:bldP spid="31" grpId="0" animBg="1"/>
      <p:bldP spid="32"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3352" y="-119920"/>
            <a:ext cx="11345897" cy="6642688"/>
          </a:xfrm>
          <a:prstGeom prst="rect">
            <a:avLst/>
          </a:prstGeom>
        </p:spPr>
      </p:pic>
      <p:sp>
        <p:nvSpPr>
          <p:cNvPr id="10" name="TextBox 9"/>
          <p:cNvSpPr txBox="1"/>
          <p:nvPr/>
        </p:nvSpPr>
        <p:spPr>
          <a:xfrm>
            <a:off x="1225759" y="1750681"/>
            <a:ext cx="8389581" cy="3262428"/>
          </a:xfrm>
          <a:prstGeom prst="rect">
            <a:avLst/>
          </a:prstGeom>
          <a:noFill/>
          <a:ln>
            <a:noFill/>
          </a:ln>
        </p:spPr>
        <p:txBody>
          <a:bodyPr wrap="square" lIns="121917" tIns="60958" rIns="121917" bIns="60958" rtlCol="0">
            <a:spAutoFit/>
          </a:bodyPr>
          <a:lstStyle/>
          <a:p>
            <a:r>
              <a:rPr lang="nl-NL" sz="3600" b="1" dirty="0">
                <a:solidFill>
                  <a:srgbClr val="FF0000"/>
                </a:solidFill>
                <a:latin typeface="Times New Roman" panose="02020603050405020304" pitchFamily="18" charset="0"/>
                <a:cs typeface="Times New Roman" panose="02020603050405020304" pitchFamily="18" charset="0"/>
              </a:rPr>
              <a:t>3. Ý nghĩa: </a:t>
            </a:r>
          </a:p>
          <a:p>
            <a:r>
              <a:rPr lang="nl-NL" sz="2800" dirty="0">
                <a:latin typeface="Times New Roman" panose="02020603050405020304" pitchFamily="18" charset="0"/>
                <a:cs typeface="Times New Roman" panose="02020603050405020304" pitchFamily="18" charset="0"/>
              </a:rPr>
              <a:t>Học tập tự giác, tích cực giúp chúng ta:</a:t>
            </a:r>
            <a:endParaRPr lang="en-US" sz="2800" dirty="0">
              <a:latin typeface="Times New Roman" panose="02020603050405020304" pitchFamily="18" charset="0"/>
              <a:cs typeface="Times New Roman" panose="02020603050405020304" pitchFamily="18" charset="0"/>
            </a:endParaRPr>
          </a:p>
          <a:p>
            <a:r>
              <a:rPr lang="nl-NL" sz="2800" dirty="0">
                <a:solidFill>
                  <a:srgbClr val="0070C0"/>
                </a:solidFill>
                <a:latin typeface="Times New Roman" panose="02020603050405020304" pitchFamily="18" charset="0"/>
                <a:cs typeface="Times New Roman" panose="02020603050405020304" pitchFamily="18" charset="0"/>
              </a:rPr>
              <a:t>-Không ngừng tiến bộ, đạt kết quả cao trong học tập:</a:t>
            </a:r>
            <a:endParaRPr lang="en-US" sz="2800" dirty="0">
              <a:solidFill>
                <a:srgbClr val="0070C0"/>
              </a:solidFill>
              <a:latin typeface="Times New Roman" panose="02020603050405020304" pitchFamily="18" charset="0"/>
              <a:cs typeface="Times New Roman" panose="02020603050405020304" pitchFamily="18" charset="0"/>
            </a:endParaRPr>
          </a:p>
          <a:p>
            <a:r>
              <a:rPr lang="nl-NL" sz="2800" dirty="0">
                <a:solidFill>
                  <a:srgbClr val="0070C0"/>
                </a:solidFill>
                <a:latin typeface="Times New Roman" panose="02020603050405020304" pitchFamily="18" charset="0"/>
                <a:cs typeface="Times New Roman" panose="02020603050405020304" pitchFamily="18" charset="0"/>
              </a:rPr>
              <a:t>- Rèn luyện được tính tự lập, tự chù, ý chí kiên cường, bền bì;</a:t>
            </a:r>
            <a:endParaRPr lang="en-US" sz="2800" dirty="0">
              <a:solidFill>
                <a:srgbClr val="0070C0"/>
              </a:solidFill>
              <a:latin typeface="Times New Roman" panose="02020603050405020304" pitchFamily="18" charset="0"/>
              <a:cs typeface="Times New Roman" panose="02020603050405020304" pitchFamily="18" charset="0"/>
            </a:endParaRPr>
          </a:p>
          <a:p>
            <a:r>
              <a:rPr lang="nl-NL" sz="2800" dirty="0">
                <a:solidFill>
                  <a:srgbClr val="0070C0"/>
                </a:solidFill>
                <a:latin typeface="Times New Roman" panose="02020603050405020304" pitchFamily="18" charset="0"/>
                <a:cs typeface="Times New Roman" panose="02020603050405020304" pitchFamily="18" charset="0"/>
              </a:rPr>
              <a:t>-Thành công trong cuộc sống và được mọi người tin yêu, quý mến</a:t>
            </a:r>
            <a:endPar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8220876" y="1301799"/>
            <a:ext cx="4166485" cy="5419675"/>
            <a:chOff x="8286614" y="0"/>
            <a:chExt cx="4166485" cy="6765160"/>
          </a:xfrm>
        </p:grpSpPr>
        <p:pic>
          <p:nvPicPr>
            <p:cNvPr id="6"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9" name="图片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12333CDB-A883-CD1B-C417-30B07D674B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89558" y="0"/>
            <a:ext cx="1542422" cy="1425844"/>
          </a:xfrm>
          <a:prstGeom prst="rect">
            <a:avLst/>
          </a:prstGeom>
        </p:spPr>
      </p:pic>
    </p:spTree>
    <p:extLst>
      <p:ext uri="{BB962C8B-B14F-4D97-AF65-F5344CB8AC3E}">
        <p14:creationId xmlns:p14="http://schemas.microsoft.com/office/powerpoint/2010/main" val="303460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5">
            <a:extLst>
              <a:ext uri="{FF2B5EF4-FFF2-40B4-BE49-F238E27FC236}">
                <a16:creationId xmlns:a16="http://schemas.microsoft.com/office/drawing/2014/main" id="{D62672E9-B732-6D1A-8B88-4663166B64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01853" y="-115484"/>
            <a:ext cx="1180833" cy="2969966"/>
          </a:xfrm>
          <a:prstGeom prst="rect">
            <a:avLst/>
          </a:prstGeom>
        </p:spPr>
      </p:pic>
      <p:pic>
        <p:nvPicPr>
          <p:cNvPr id="5" name="图片 84">
            <a:extLst>
              <a:ext uri="{FF2B5EF4-FFF2-40B4-BE49-F238E27FC236}">
                <a16:creationId xmlns:a16="http://schemas.microsoft.com/office/drawing/2014/main" id="{5A1E5D16-2930-6F21-2E8C-CEBFA1D04C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44234" y="-594535"/>
            <a:ext cx="1655955" cy="4164968"/>
          </a:xfrm>
          <a:prstGeom prst="rect">
            <a:avLst/>
          </a:prstGeom>
        </p:spPr>
      </p:pic>
      <p:pic>
        <p:nvPicPr>
          <p:cNvPr id="6" name="图片 89">
            <a:extLst>
              <a:ext uri="{FF2B5EF4-FFF2-40B4-BE49-F238E27FC236}">
                <a16:creationId xmlns:a16="http://schemas.microsoft.com/office/drawing/2014/main" id="{6DEDA17A-1059-94DA-1C2A-662709A0A1C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65263" y="132085"/>
            <a:ext cx="2985196" cy="3285060"/>
          </a:xfrm>
          <a:prstGeom prst="rect">
            <a:avLst/>
          </a:prstGeom>
        </p:spPr>
      </p:pic>
      <p:pic>
        <p:nvPicPr>
          <p:cNvPr id="13" name="图片 11">
            <a:extLst>
              <a:ext uri="{FF2B5EF4-FFF2-40B4-BE49-F238E27FC236}">
                <a16:creationId xmlns:a16="http://schemas.microsoft.com/office/drawing/2014/main" id="{7C9A1978-8AF0-3A1E-FAD9-B77EBED0B73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34420" y="-138055"/>
            <a:ext cx="1161914" cy="2922383"/>
          </a:xfrm>
          <a:prstGeom prst="rect">
            <a:avLst/>
          </a:prstGeom>
        </p:spPr>
      </p:pic>
      <p:pic>
        <p:nvPicPr>
          <p:cNvPr id="14" name="Picture 13">
            <a:extLst>
              <a:ext uri="{FF2B5EF4-FFF2-40B4-BE49-F238E27FC236}">
                <a16:creationId xmlns:a16="http://schemas.microsoft.com/office/drawing/2014/main" id="{30065CEB-786F-C1B8-9FD4-8D4B105907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83775" y="-167838"/>
            <a:ext cx="1658256" cy="4170025"/>
          </a:xfrm>
          <a:prstGeom prst="rect">
            <a:avLst/>
          </a:prstGeom>
        </p:spPr>
      </p:pic>
      <p:pic>
        <p:nvPicPr>
          <p:cNvPr id="2" name="图片 2">
            <a:extLst>
              <a:ext uri="{FF2B5EF4-FFF2-40B4-BE49-F238E27FC236}">
                <a16:creationId xmlns:a16="http://schemas.microsoft.com/office/drawing/2014/main" id="{496EC28E-D1B2-B877-D745-D9B29F30CC1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68910" y="1807566"/>
            <a:ext cx="1694696" cy="2161906"/>
          </a:xfrm>
          <a:prstGeom prst="rect">
            <a:avLst/>
          </a:prstGeom>
        </p:spPr>
      </p:pic>
      <p:grpSp>
        <p:nvGrpSpPr>
          <p:cNvPr id="3" name="组合 2">
            <a:extLst>
              <a:ext uri="{FF2B5EF4-FFF2-40B4-BE49-F238E27FC236}">
                <a16:creationId xmlns:a16="http://schemas.microsoft.com/office/drawing/2014/main" id="{4AC21542-5689-D363-BF49-87F53D95D8D6}"/>
              </a:ext>
            </a:extLst>
          </p:cNvPr>
          <p:cNvGrpSpPr/>
          <p:nvPr/>
        </p:nvGrpSpPr>
        <p:grpSpPr>
          <a:xfrm>
            <a:off x="3289176" y="1294143"/>
            <a:ext cx="5706801" cy="3980372"/>
            <a:chOff x="1949253" y="1627716"/>
            <a:chExt cx="3271491" cy="2309600"/>
          </a:xfrm>
        </p:grpSpPr>
        <p:grpSp>
          <p:nvGrpSpPr>
            <p:cNvPr id="21" name="组合 135">
              <a:extLst>
                <a:ext uri="{FF2B5EF4-FFF2-40B4-BE49-F238E27FC236}">
                  <a16:creationId xmlns:a16="http://schemas.microsoft.com/office/drawing/2014/main" id="{16CDF844-4705-3A95-BB7E-207A06D79B1B}"/>
                </a:ext>
              </a:extLst>
            </p:cNvPr>
            <p:cNvGrpSpPr/>
            <p:nvPr/>
          </p:nvGrpSpPr>
          <p:grpSpPr>
            <a:xfrm>
              <a:off x="1949253" y="1627716"/>
              <a:ext cx="3271491" cy="2309600"/>
              <a:chOff x="3246438" y="1068388"/>
              <a:chExt cx="5711825" cy="4678363"/>
            </a:xfrm>
            <a:solidFill>
              <a:srgbClr val="000000"/>
            </a:solidFill>
          </p:grpSpPr>
          <p:sp>
            <p:nvSpPr>
              <p:cNvPr id="23" name="Freeform 5">
                <a:extLst>
                  <a:ext uri="{FF2B5EF4-FFF2-40B4-BE49-F238E27FC236}">
                    <a16:creationId xmlns:a16="http://schemas.microsoft.com/office/drawing/2014/main" id="{E71CF423-B0B6-9972-270A-1700C3983AD4}"/>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6">
                <a:extLst>
                  <a:ext uri="{FF2B5EF4-FFF2-40B4-BE49-F238E27FC236}">
                    <a16:creationId xmlns:a16="http://schemas.microsoft.com/office/drawing/2014/main" id="{4CF58B72-E722-4153-1950-1B0106CD0704}"/>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7">
                <a:extLst>
                  <a:ext uri="{FF2B5EF4-FFF2-40B4-BE49-F238E27FC236}">
                    <a16:creationId xmlns:a16="http://schemas.microsoft.com/office/drawing/2014/main" id="{4B5DA7B8-C388-D779-ACA3-02935BC34052}"/>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8">
                <a:extLst>
                  <a:ext uri="{FF2B5EF4-FFF2-40B4-BE49-F238E27FC236}">
                    <a16:creationId xmlns:a16="http://schemas.microsoft.com/office/drawing/2014/main" id="{2A3518C0-1C4D-85CE-D873-D504E601B7E3}"/>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9">
                <a:extLst>
                  <a:ext uri="{FF2B5EF4-FFF2-40B4-BE49-F238E27FC236}">
                    <a16:creationId xmlns:a16="http://schemas.microsoft.com/office/drawing/2014/main" id="{E2935C98-66DB-7D4D-9BEA-EB1A0553C5D5}"/>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0">
                <a:extLst>
                  <a:ext uri="{FF2B5EF4-FFF2-40B4-BE49-F238E27FC236}">
                    <a16:creationId xmlns:a16="http://schemas.microsoft.com/office/drawing/2014/main" id="{3D520619-F694-964D-CADC-80AD148F9DB4}"/>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1">
                <a:extLst>
                  <a:ext uri="{FF2B5EF4-FFF2-40B4-BE49-F238E27FC236}">
                    <a16:creationId xmlns:a16="http://schemas.microsoft.com/office/drawing/2014/main" id="{31F7AEEE-58EC-9955-379A-8B2CD6EA4BB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30" name="组合 143">
                <a:extLst>
                  <a:ext uri="{FF2B5EF4-FFF2-40B4-BE49-F238E27FC236}">
                    <a16:creationId xmlns:a16="http://schemas.microsoft.com/office/drawing/2014/main" id="{A0703710-0FFD-945B-FCAF-1B6EE68CF96F}"/>
                  </a:ext>
                </a:extLst>
              </p:cNvPr>
              <p:cNvGrpSpPr/>
              <p:nvPr/>
            </p:nvGrpSpPr>
            <p:grpSpPr>
              <a:xfrm>
                <a:off x="3517901" y="1225551"/>
                <a:ext cx="5260975" cy="4090987"/>
                <a:chOff x="3517901" y="1225551"/>
                <a:chExt cx="5260975" cy="4090987"/>
              </a:xfrm>
              <a:grpFill/>
            </p:grpSpPr>
            <p:sp>
              <p:nvSpPr>
                <p:cNvPr id="31" name="Freeform 12">
                  <a:extLst>
                    <a:ext uri="{FF2B5EF4-FFF2-40B4-BE49-F238E27FC236}">
                      <a16:creationId xmlns:a16="http://schemas.microsoft.com/office/drawing/2014/main" id="{96A63B30-484B-1A84-72A0-C09A8079304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13">
                  <a:extLst>
                    <a:ext uri="{FF2B5EF4-FFF2-40B4-BE49-F238E27FC236}">
                      <a16:creationId xmlns:a16="http://schemas.microsoft.com/office/drawing/2014/main" id="{75C1168C-E300-F965-3F75-DBF223DB140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14">
                  <a:extLst>
                    <a:ext uri="{FF2B5EF4-FFF2-40B4-BE49-F238E27FC236}">
                      <a16:creationId xmlns:a16="http://schemas.microsoft.com/office/drawing/2014/main" id="{36E1AA36-BDE8-2E1E-EA0C-F5D355F1C3D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15">
                  <a:extLst>
                    <a:ext uri="{FF2B5EF4-FFF2-40B4-BE49-F238E27FC236}">
                      <a16:creationId xmlns:a16="http://schemas.microsoft.com/office/drawing/2014/main" id="{70B684E1-2F18-F0CB-8E50-E6685AC555D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16">
                  <a:extLst>
                    <a:ext uri="{FF2B5EF4-FFF2-40B4-BE49-F238E27FC236}">
                      <a16:creationId xmlns:a16="http://schemas.microsoft.com/office/drawing/2014/main" id="{13FF580C-6D22-F715-9798-F542B7EF7CF7}"/>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17">
                  <a:extLst>
                    <a:ext uri="{FF2B5EF4-FFF2-40B4-BE49-F238E27FC236}">
                      <a16:creationId xmlns:a16="http://schemas.microsoft.com/office/drawing/2014/main" id="{A71B23E1-C08C-A164-6C94-9B89E271AA5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18">
                  <a:extLst>
                    <a:ext uri="{FF2B5EF4-FFF2-40B4-BE49-F238E27FC236}">
                      <a16:creationId xmlns:a16="http://schemas.microsoft.com/office/drawing/2014/main" id="{65642E41-CC77-C821-8B76-13DF4755515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9">
                  <a:extLst>
                    <a:ext uri="{FF2B5EF4-FFF2-40B4-BE49-F238E27FC236}">
                      <a16:creationId xmlns:a16="http://schemas.microsoft.com/office/drawing/2014/main" id="{14FA1B1A-4562-5AD5-4BDE-A252E05B00DD}"/>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0">
                  <a:extLst>
                    <a:ext uri="{FF2B5EF4-FFF2-40B4-BE49-F238E27FC236}">
                      <a16:creationId xmlns:a16="http://schemas.microsoft.com/office/drawing/2014/main" id="{E42F63C4-C065-A8F2-5E10-A4654ABC397C}"/>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1">
                  <a:extLst>
                    <a:ext uri="{FF2B5EF4-FFF2-40B4-BE49-F238E27FC236}">
                      <a16:creationId xmlns:a16="http://schemas.microsoft.com/office/drawing/2014/main" id="{BC6E68A5-4F90-A477-0317-9A345B607241}"/>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2">
                  <a:extLst>
                    <a:ext uri="{FF2B5EF4-FFF2-40B4-BE49-F238E27FC236}">
                      <a16:creationId xmlns:a16="http://schemas.microsoft.com/office/drawing/2014/main" id="{08F1D5BC-0534-48FF-BC3B-1C018F2ECF3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23">
                  <a:extLst>
                    <a:ext uri="{FF2B5EF4-FFF2-40B4-BE49-F238E27FC236}">
                      <a16:creationId xmlns:a16="http://schemas.microsoft.com/office/drawing/2014/main" id="{1B76DEA7-B151-1C3F-5E79-E10005B7819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24">
                  <a:extLst>
                    <a:ext uri="{FF2B5EF4-FFF2-40B4-BE49-F238E27FC236}">
                      <a16:creationId xmlns:a16="http://schemas.microsoft.com/office/drawing/2014/main" id="{7768C08D-AB85-F36A-BF79-12487C744A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25">
                  <a:extLst>
                    <a:ext uri="{FF2B5EF4-FFF2-40B4-BE49-F238E27FC236}">
                      <a16:creationId xmlns:a16="http://schemas.microsoft.com/office/drawing/2014/main" id="{D800D356-CB31-1470-59DA-BE5685091A5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26">
                  <a:extLst>
                    <a:ext uri="{FF2B5EF4-FFF2-40B4-BE49-F238E27FC236}">
                      <a16:creationId xmlns:a16="http://schemas.microsoft.com/office/drawing/2014/main" id="{1530860B-14B4-2692-CC22-36600F5496E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27">
                  <a:extLst>
                    <a:ext uri="{FF2B5EF4-FFF2-40B4-BE49-F238E27FC236}">
                      <a16:creationId xmlns:a16="http://schemas.microsoft.com/office/drawing/2014/main" id="{E5B6F821-6D1C-B256-528A-95BD86949ECC}"/>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28">
                  <a:extLst>
                    <a:ext uri="{FF2B5EF4-FFF2-40B4-BE49-F238E27FC236}">
                      <a16:creationId xmlns:a16="http://schemas.microsoft.com/office/drawing/2014/main" id="{9ACE2CC2-B69E-8194-CE24-FC0BEDDC479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29">
                  <a:extLst>
                    <a:ext uri="{FF2B5EF4-FFF2-40B4-BE49-F238E27FC236}">
                      <a16:creationId xmlns:a16="http://schemas.microsoft.com/office/drawing/2014/main" id="{24A4F78F-A734-131F-605A-AFAB2538A89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0">
                  <a:extLst>
                    <a:ext uri="{FF2B5EF4-FFF2-40B4-BE49-F238E27FC236}">
                      <a16:creationId xmlns:a16="http://schemas.microsoft.com/office/drawing/2014/main" id="{D0CBB6A6-DF5B-FE4E-2BDB-67BDA766910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1">
                  <a:extLst>
                    <a:ext uri="{FF2B5EF4-FFF2-40B4-BE49-F238E27FC236}">
                      <a16:creationId xmlns:a16="http://schemas.microsoft.com/office/drawing/2014/main" id="{C3CD2FA9-5221-73D6-E19A-3EAF4C81789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2">
                  <a:extLst>
                    <a:ext uri="{FF2B5EF4-FFF2-40B4-BE49-F238E27FC236}">
                      <a16:creationId xmlns:a16="http://schemas.microsoft.com/office/drawing/2014/main" id="{D66390BD-E4E6-694D-2E79-985510E3B3D3}"/>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33">
                  <a:extLst>
                    <a:ext uri="{FF2B5EF4-FFF2-40B4-BE49-F238E27FC236}">
                      <a16:creationId xmlns:a16="http://schemas.microsoft.com/office/drawing/2014/main" id="{CA3C8037-45E9-30A9-84A6-8413AEF414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34">
                  <a:extLst>
                    <a:ext uri="{FF2B5EF4-FFF2-40B4-BE49-F238E27FC236}">
                      <a16:creationId xmlns:a16="http://schemas.microsoft.com/office/drawing/2014/main" id="{EDC1FEDF-3715-43AC-B3D8-ED1755AF9EC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35">
                  <a:extLst>
                    <a:ext uri="{FF2B5EF4-FFF2-40B4-BE49-F238E27FC236}">
                      <a16:creationId xmlns:a16="http://schemas.microsoft.com/office/drawing/2014/main" id="{092F2630-C5C5-40FF-0069-CDA881B381E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36">
                  <a:extLst>
                    <a:ext uri="{FF2B5EF4-FFF2-40B4-BE49-F238E27FC236}">
                      <a16:creationId xmlns:a16="http://schemas.microsoft.com/office/drawing/2014/main" id="{D7AE4379-7A21-5767-3FDA-894644D0FC95}"/>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37">
                  <a:extLst>
                    <a:ext uri="{FF2B5EF4-FFF2-40B4-BE49-F238E27FC236}">
                      <a16:creationId xmlns:a16="http://schemas.microsoft.com/office/drawing/2014/main" id="{505E99A7-4670-A724-1D4A-4C0BE6F65C7A}"/>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38">
                  <a:extLst>
                    <a:ext uri="{FF2B5EF4-FFF2-40B4-BE49-F238E27FC236}">
                      <a16:creationId xmlns:a16="http://schemas.microsoft.com/office/drawing/2014/main" id="{A21A2D33-45A8-0234-8B7B-60A7690FFD6A}"/>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39">
                  <a:extLst>
                    <a:ext uri="{FF2B5EF4-FFF2-40B4-BE49-F238E27FC236}">
                      <a16:creationId xmlns:a16="http://schemas.microsoft.com/office/drawing/2014/main" id="{F803962E-0CC0-47BC-4E51-A57436C8CBE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0">
                  <a:extLst>
                    <a:ext uri="{FF2B5EF4-FFF2-40B4-BE49-F238E27FC236}">
                      <a16:creationId xmlns:a16="http://schemas.microsoft.com/office/drawing/2014/main" id="{3286624F-145E-C491-199F-10DD7796B18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1">
                  <a:extLst>
                    <a:ext uri="{FF2B5EF4-FFF2-40B4-BE49-F238E27FC236}">
                      <a16:creationId xmlns:a16="http://schemas.microsoft.com/office/drawing/2014/main" id="{5736F17F-2E77-7E88-CE76-A1A3623F573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2">
                  <a:extLst>
                    <a:ext uri="{FF2B5EF4-FFF2-40B4-BE49-F238E27FC236}">
                      <a16:creationId xmlns:a16="http://schemas.microsoft.com/office/drawing/2014/main" id="{79C6CFC8-47A0-B439-4AAF-B433B3DB604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43">
                  <a:extLst>
                    <a:ext uri="{FF2B5EF4-FFF2-40B4-BE49-F238E27FC236}">
                      <a16:creationId xmlns:a16="http://schemas.microsoft.com/office/drawing/2014/main" id="{B8B42ED0-1D10-DE89-ABA9-18DC5EBF4984}"/>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44">
                  <a:extLst>
                    <a:ext uri="{FF2B5EF4-FFF2-40B4-BE49-F238E27FC236}">
                      <a16:creationId xmlns:a16="http://schemas.microsoft.com/office/drawing/2014/main" id="{BCD70822-1225-4942-466E-2FB52B75095D}"/>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45">
                  <a:extLst>
                    <a:ext uri="{FF2B5EF4-FFF2-40B4-BE49-F238E27FC236}">
                      <a16:creationId xmlns:a16="http://schemas.microsoft.com/office/drawing/2014/main" id="{6AEB3DEC-DA9E-C198-AAFD-425ABA06920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46">
                  <a:extLst>
                    <a:ext uri="{FF2B5EF4-FFF2-40B4-BE49-F238E27FC236}">
                      <a16:creationId xmlns:a16="http://schemas.microsoft.com/office/drawing/2014/main" id="{D3308773-08D9-E156-2FBB-DB1E50ADA609}"/>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47">
                  <a:extLst>
                    <a:ext uri="{FF2B5EF4-FFF2-40B4-BE49-F238E27FC236}">
                      <a16:creationId xmlns:a16="http://schemas.microsoft.com/office/drawing/2014/main" id="{FA85A0EE-46BE-C728-E431-FEF53CFF6B1E}"/>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48">
                  <a:extLst>
                    <a:ext uri="{FF2B5EF4-FFF2-40B4-BE49-F238E27FC236}">
                      <a16:creationId xmlns:a16="http://schemas.microsoft.com/office/drawing/2014/main" id="{A7A76892-31B8-3241-0D48-C7E3936F9CA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49">
                  <a:extLst>
                    <a:ext uri="{FF2B5EF4-FFF2-40B4-BE49-F238E27FC236}">
                      <a16:creationId xmlns:a16="http://schemas.microsoft.com/office/drawing/2014/main" id="{70BB2CE0-DDF4-B2D5-F8AF-2586EC27BA0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0">
                  <a:extLst>
                    <a:ext uri="{FF2B5EF4-FFF2-40B4-BE49-F238E27FC236}">
                      <a16:creationId xmlns:a16="http://schemas.microsoft.com/office/drawing/2014/main" id="{672D846E-C783-ED15-6CFE-E5CA04D2756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1">
                  <a:extLst>
                    <a:ext uri="{FF2B5EF4-FFF2-40B4-BE49-F238E27FC236}">
                      <a16:creationId xmlns:a16="http://schemas.microsoft.com/office/drawing/2014/main" id="{82E62FEE-3376-DCB8-2F42-63DADAD69605}"/>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2">
                  <a:extLst>
                    <a:ext uri="{FF2B5EF4-FFF2-40B4-BE49-F238E27FC236}">
                      <a16:creationId xmlns:a16="http://schemas.microsoft.com/office/drawing/2014/main" id="{63FFECB8-C7E8-CFC4-3D16-4FC281D42D7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53">
                  <a:extLst>
                    <a:ext uri="{FF2B5EF4-FFF2-40B4-BE49-F238E27FC236}">
                      <a16:creationId xmlns:a16="http://schemas.microsoft.com/office/drawing/2014/main" id="{13634163-6F43-F28A-F807-00352D080FCF}"/>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54">
                  <a:extLst>
                    <a:ext uri="{FF2B5EF4-FFF2-40B4-BE49-F238E27FC236}">
                      <a16:creationId xmlns:a16="http://schemas.microsoft.com/office/drawing/2014/main" id="{EDAE834A-5139-DB8B-6191-32F3D516596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55">
                  <a:extLst>
                    <a:ext uri="{FF2B5EF4-FFF2-40B4-BE49-F238E27FC236}">
                      <a16:creationId xmlns:a16="http://schemas.microsoft.com/office/drawing/2014/main" id="{5DE67142-9C28-2FFC-8EE2-602D1F89391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56">
                  <a:extLst>
                    <a:ext uri="{FF2B5EF4-FFF2-40B4-BE49-F238E27FC236}">
                      <a16:creationId xmlns:a16="http://schemas.microsoft.com/office/drawing/2014/main" id="{454B07A4-AE5B-8CF0-6757-7F2C26BD105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57">
                  <a:extLst>
                    <a:ext uri="{FF2B5EF4-FFF2-40B4-BE49-F238E27FC236}">
                      <a16:creationId xmlns:a16="http://schemas.microsoft.com/office/drawing/2014/main" id="{F91CA43A-CFB3-8777-3832-6577D212E6DB}"/>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58">
                  <a:extLst>
                    <a:ext uri="{FF2B5EF4-FFF2-40B4-BE49-F238E27FC236}">
                      <a16:creationId xmlns:a16="http://schemas.microsoft.com/office/drawing/2014/main" id="{19FC3203-A10D-1C67-F528-854180D6B96A}"/>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59">
                  <a:extLst>
                    <a:ext uri="{FF2B5EF4-FFF2-40B4-BE49-F238E27FC236}">
                      <a16:creationId xmlns:a16="http://schemas.microsoft.com/office/drawing/2014/main" id="{F7F533A7-8A5D-4A55-99B6-E743A15DF8A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0">
                  <a:extLst>
                    <a:ext uri="{FF2B5EF4-FFF2-40B4-BE49-F238E27FC236}">
                      <a16:creationId xmlns:a16="http://schemas.microsoft.com/office/drawing/2014/main" id="{DF336119-DEF3-2B97-2671-5DCF3353F74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1">
                  <a:extLst>
                    <a:ext uri="{FF2B5EF4-FFF2-40B4-BE49-F238E27FC236}">
                      <a16:creationId xmlns:a16="http://schemas.microsoft.com/office/drawing/2014/main" id="{2A8C18D0-24CB-95A9-6FFF-648DD7EFB051}"/>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2">
                  <a:extLst>
                    <a:ext uri="{FF2B5EF4-FFF2-40B4-BE49-F238E27FC236}">
                      <a16:creationId xmlns:a16="http://schemas.microsoft.com/office/drawing/2014/main" id="{FE5E7562-7E72-1D49-85E6-256A585A1089}"/>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63">
                  <a:extLst>
                    <a:ext uri="{FF2B5EF4-FFF2-40B4-BE49-F238E27FC236}">
                      <a16:creationId xmlns:a16="http://schemas.microsoft.com/office/drawing/2014/main" id="{6FE46188-A8F3-9FE6-1062-8C56DF78EDB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64">
                  <a:extLst>
                    <a:ext uri="{FF2B5EF4-FFF2-40B4-BE49-F238E27FC236}">
                      <a16:creationId xmlns:a16="http://schemas.microsoft.com/office/drawing/2014/main" id="{6EB79A4C-CDD0-33D0-8FF2-FA59F2FF30F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65">
                  <a:extLst>
                    <a:ext uri="{FF2B5EF4-FFF2-40B4-BE49-F238E27FC236}">
                      <a16:creationId xmlns:a16="http://schemas.microsoft.com/office/drawing/2014/main" id="{7CA3B1A0-B381-20A0-7B3A-DB09B50AB2FF}"/>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66">
                  <a:extLst>
                    <a:ext uri="{FF2B5EF4-FFF2-40B4-BE49-F238E27FC236}">
                      <a16:creationId xmlns:a16="http://schemas.microsoft.com/office/drawing/2014/main" id="{13C03283-082A-2C3F-F167-DB8020A4C1A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67">
                  <a:extLst>
                    <a:ext uri="{FF2B5EF4-FFF2-40B4-BE49-F238E27FC236}">
                      <a16:creationId xmlns:a16="http://schemas.microsoft.com/office/drawing/2014/main" id="{CDF37A2B-BB06-856F-2F52-6971436B81B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68">
                  <a:extLst>
                    <a:ext uri="{FF2B5EF4-FFF2-40B4-BE49-F238E27FC236}">
                      <a16:creationId xmlns:a16="http://schemas.microsoft.com/office/drawing/2014/main" id="{E66072B3-C401-2545-EA10-FD7B267EC061}"/>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69">
                  <a:extLst>
                    <a:ext uri="{FF2B5EF4-FFF2-40B4-BE49-F238E27FC236}">
                      <a16:creationId xmlns:a16="http://schemas.microsoft.com/office/drawing/2014/main" id="{2991FAF4-B4B9-10DB-AD0F-5F3D41B78D39}"/>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0">
                  <a:extLst>
                    <a:ext uri="{FF2B5EF4-FFF2-40B4-BE49-F238E27FC236}">
                      <a16:creationId xmlns:a16="http://schemas.microsoft.com/office/drawing/2014/main" id="{07A6FB39-88BE-8C89-44B3-4F5A26CDFFF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1">
                  <a:extLst>
                    <a:ext uri="{FF2B5EF4-FFF2-40B4-BE49-F238E27FC236}">
                      <a16:creationId xmlns:a16="http://schemas.microsoft.com/office/drawing/2014/main" id="{C34398CD-BC37-62C2-6262-46D9309F7CEB}"/>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2">
                  <a:extLst>
                    <a:ext uri="{FF2B5EF4-FFF2-40B4-BE49-F238E27FC236}">
                      <a16:creationId xmlns:a16="http://schemas.microsoft.com/office/drawing/2014/main" id="{ABB8F7A7-704B-4292-9345-ED6F9C64E774}"/>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73">
                  <a:extLst>
                    <a:ext uri="{FF2B5EF4-FFF2-40B4-BE49-F238E27FC236}">
                      <a16:creationId xmlns:a16="http://schemas.microsoft.com/office/drawing/2014/main" id="{A2AA37E4-D620-72DD-F09D-9DE04854504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74">
                  <a:extLst>
                    <a:ext uri="{FF2B5EF4-FFF2-40B4-BE49-F238E27FC236}">
                      <a16:creationId xmlns:a16="http://schemas.microsoft.com/office/drawing/2014/main" id="{D9136FC6-D6BC-1CDA-01AD-C3046099F86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75">
                  <a:extLst>
                    <a:ext uri="{FF2B5EF4-FFF2-40B4-BE49-F238E27FC236}">
                      <a16:creationId xmlns:a16="http://schemas.microsoft.com/office/drawing/2014/main" id="{8D73ED3A-CF95-2AB4-FC93-F47BE0D73D5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76">
                  <a:extLst>
                    <a:ext uri="{FF2B5EF4-FFF2-40B4-BE49-F238E27FC236}">
                      <a16:creationId xmlns:a16="http://schemas.microsoft.com/office/drawing/2014/main" id="{41C785CF-491E-0F75-F24E-361F0EDE1451}"/>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77">
                  <a:extLst>
                    <a:ext uri="{FF2B5EF4-FFF2-40B4-BE49-F238E27FC236}">
                      <a16:creationId xmlns:a16="http://schemas.microsoft.com/office/drawing/2014/main" id="{5A62E0A9-CC94-2A76-9D27-714F1F29AB9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78">
                  <a:extLst>
                    <a:ext uri="{FF2B5EF4-FFF2-40B4-BE49-F238E27FC236}">
                      <a16:creationId xmlns:a16="http://schemas.microsoft.com/office/drawing/2014/main" id="{0376A826-B76C-9B45-50F6-1A7BE4771489}"/>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79">
                  <a:extLst>
                    <a:ext uri="{FF2B5EF4-FFF2-40B4-BE49-F238E27FC236}">
                      <a16:creationId xmlns:a16="http://schemas.microsoft.com/office/drawing/2014/main" id="{1DB92F33-C7B3-8BD1-27EE-0BA8B01D72D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0">
                  <a:extLst>
                    <a:ext uri="{FF2B5EF4-FFF2-40B4-BE49-F238E27FC236}">
                      <a16:creationId xmlns:a16="http://schemas.microsoft.com/office/drawing/2014/main" id="{092E3884-87F3-1E79-BC48-C211388D9699}"/>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1">
                  <a:extLst>
                    <a:ext uri="{FF2B5EF4-FFF2-40B4-BE49-F238E27FC236}">
                      <a16:creationId xmlns:a16="http://schemas.microsoft.com/office/drawing/2014/main" id="{28A0F3A9-D650-3005-514C-776888A8DBA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2">
                  <a:extLst>
                    <a:ext uri="{FF2B5EF4-FFF2-40B4-BE49-F238E27FC236}">
                      <a16:creationId xmlns:a16="http://schemas.microsoft.com/office/drawing/2014/main" id="{84382A3A-0DED-50FC-45EC-C87037B42C7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83">
                  <a:extLst>
                    <a:ext uri="{FF2B5EF4-FFF2-40B4-BE49-F238E27FC236}">
                      <a16:creationId xmlns:a16="http://schemas.microsoft.com/office/drawing/2014/main" id="{0B4CB33E-9DEC-BE6F-DD5A-5093C1DD4EC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84">
                  <a:extLst>
                    <a:ext uri="{FF2B5EF4-FFF2-40B4-BE49-F238E27FC236}">
                      <a16:creationId xmlns:a16="http://schemas.microsoft.com/office/drawing/2014/main" id="{93D2C5B2-967A-F554-72B9-65F58F5F4C9D}"/>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5">
                  <a:extLst>
                    <a:ext uri="{FF2B5EF4-FFF2-40B4-BE49-F238E27FC236}">
                      <a16:creationId xmlns:a16="http://schemas.microsoft.com/office/drawing/2014/main" id="{9D44CD12-4F3D-671E-26CB-48A819D76022}"/>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6">
                  <a:extLst>
                    <a:ext uri="{FF2B5EF4-FFF2-40B4-BE49-F238E27FC236}">
                      <a16:creationId xmlns:a16="http://schemas.microsoft.com/office/drawing/2014/main" id="{B81A5CFB-600F-8C18-93A5-2CAA0B7F8EA4}"/>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87">
                  <a:extLst>
                    <a:ext uri="{FF2B5EF4-FFF2-40B4-BE49-F238E27FC236}">
                      <a16:creationId xmlns:a16="http://schemas.microsoft.com/office/drawing/2014/main" id="{5C38629C-CA72-91FE-0369-82E9F15746DF}"/>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88">
                  <a:extLst>
                    <a:ext uri="{FF2B5EF4-FFF2-40B4-BE49-F238E27FC236}">
                      <a16:creationId xmlns:a16="http://schemas.microsoft.com/office/drawing/2014/main" id="{5C321931-E911-0AFE-BD6F-FC3BF2D2B8F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89">
                  <a:extLst>
                    <a:ext uri="{FF2B5EF4-FFF2-40B4-BE49-F238E27FC236}">
                      <a16:creationId xmlns:a16="http://schemas.microsoft.com/office/drawing/2014/main" id="{5D419084-84F0-BC4F-0286-97045843F80E}"/>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90">
                  <a:extLst>
                    <a:ext uri="{FF2B5EF4-FFF2-40B4-BE49-F238E27FC236}">
                      <a16:creationId xmlns:a16="http://schemas.microsoft.com/office/drawing/2014/main" id="{E8E29643-8FA2-D542-9F41-AECCA07DC1A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91">
                  <a:extLst>
                    <a:ext uri="{FF2B5EF4-FFF2-40B4-BE49-F238E27FC236}">
                      <a16:creationId xmlns:a16="http://schemas.microsoft.com/office/drawing/2014/main" id="{E7576829-25FD-0774-FED0-56D97121DBA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92">
                  <a:extLst>
                    <a:ext uri="{FF2B5EF4-FFF2-40B4-BE49-F238E27FC236}">
                      <a16:creationId xmlns:a16="http://schemas.microsoft.com/office/drawing/2014/main" id="{6E76896E-DDCC-0AC7-CB7E-968307D131B8}"/>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22" name="文本框 49">
              <a:extLst>
                <a:ext uri="{FF2B5EF4-FFF2-40B4-BE49-F238E27FC236}">
                  <a16:creationId xmlns:a16="http://schemas.microsoft.com/office/drawing/2014/main" id="{BAEB95C9-5CC1-C003-8485-8C3BBE7BF30B}"/>
                </a:ext>
              </a:extLst>
            </p:cNvPr>
            <p:cNvSpPr txBox="1">
              <a:spLocks noChangeArrowheads="1"/>
            </p:cNvSpPr>
            <p:nvPr/>
          </p:nvSpPr>
          <p:spPr bwMode="auto">
            <a:xfrm>
              <a:off x="2161786" y="2357647"/>
              <a:ext cx="2925908" cy="668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R="0" lvl="0" algn="l" defTabSz="914400" rtl="0" eaLnBrk="1" fontAlgn="auto" latinLnBrk="0" hangingPunct="1">
                <a:lnSpc>
                  <a:spcPct val="127000"/>
                </a:lnSpc>
                <a:spcBef>
                  <a:spcPts val="1000"/>
                </a:spcBef>
                <a:spcAft>
                  <a:spcPts val="0"/>
                </a:spcAft>
                <a:buClrTx/>
                <a:buSzTx/>
                <a:buNone/>
                <a:tabLst>
                  <a:tab pos="241300" algn="l"/>
                </a:tabLst>
                <a:defRPr/>
              </a:pPr>
              <a:r>
                <a:rPr kumimoji="0" lang="vi-VN" sz="6000" b="1" i="0" u="none" strike="noStrike" kern="0" normalizeH="0" baseline="0" noProof="0" dirty="0">
                  <a:ln w="22225">
                    <a:solidFill>
                      <a:schemeClr val="accent2"/>
                    </a:solidFill>
                    <a:prstDash val="solid"/>
                  </a:ln>
                  <a:solidFill>
                    <a:srgbClr val="FF0000"/>
                  </a:solidFill>
                  <a:uLnTx/>
                  <a:uFillTx/>
                  <a:latin typeface="Times New Roman" panose="02020603050405020304" pitchFamily="18" charset="0"/>
                  <a:ea typeface="SimSun" panose="02010600030101010101" pitchFamily="2" charset="-122"/>
                  <a:cs typeface="Times New Roman" panose="02020603050405020304" pitchFamily="18" charset="0"/>
                </a:rPr>
                <a:t>KHỞI ĐỘNG</a:t>
              </a:r>
              <a:endParaRPr kumimoji="0" lang="en-US" sz="6000" b="1" i="0" u="none" strike="noStrike" kern="0" normalizeH="0" baseline="0" noProof="0" dirty="0">
                <a:ln w="22225">
                  <a:solidFill>
                    <a:schemeClr val="accent2"/>
                  </a:solidFill>
                  <a:prstDash val="solid"/>
                </a:ln>
                <a:solidFill>
                  <a:srgbClr val="FF0000"/>
                </a:solidFill>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112" name="组合 452">
            <a:extLst>
              <a:ext uri="{FF2B5EF4-FFF2-40B4-BE49-F238E27FC236}">
                <a16:creationId xmlns:a16="http://schemas.microsoft.com/office/drawing/2014/main" id="{D2526107-DD14-D801-BD58-CA45D00FC1F6}"/>
              </a:ext>
            </a:extLst>
          </p:cNvPr>
          <p:cNvGrpSpPr/>
          <p:nvPr/>
        </p:nvGrpSpPr>
        <p:grpSpPr>
          <a:xfrm>
            <a:off x="4443507" y="3672662"/>
            <a:ext cx="3150316" cy="3347290"/>
            <a:chOff x="4427538" y="954088"/>
            <a:chExt cx="3333750" cy="3729038"/>
          </a:xfrm>
        </p:grpSpPr>
        <p:sp>
          <p:nvSpPr>
            <p:cNvPr id="113" name="Freeform 5">
              <a:extLst>
                <a:ext uri="{FF2B5EF4-FFF2-40B4-BE49-F238E27FC236}">
                  <a16:creationId xmlns:a16="http://schemas.microsoft.com/office/drawing/2014/main" id="{A9B4B639-4BB6-588E-F091-F9C3C5BDDC01}"/>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14" name="Freeform 6">
              <a:extLst>
                <a:ext uri="{FF2B5EF4-FFF2-40B4-BE49-F238E27FC236}">
                  <a16:creationId xmlns:a16="http://schemas.microsoft.com/office/drawing/2014/main" id="{105A9606-36DB-1FAB-2589-FD0AD731F6D3}"/>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5" name="Freeform 7">
              <a:extLst>
                <a:ext uri="{FF2B5EF4-FFF2-40B4-BE49-F238E27FC236}">
                  <a16:creationId xmlns:a16="http://schemas.microsoft.com/office/drawing/2014/main" id="{F145F947-EC42-A2EF-95FA-4540B8A21A6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6" name="Freeform 8">
              <a:extLst>
                <a:ext uri="{FF2B5EF4-FFF2-40B4-BE49-F238E27FC236}">
                  <a16:creationId xmlns:a16="http://schemas.microsoft.com/office/drawing/2014/main" id="{5792624E-D8B9-2991-36BF-76B5FA24431D}"/>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7" name="Freeform 9">
              <a:extLst>
                <a:ext uri="{FF2B5EF4-FFF2-40B4-BE49-F238E27FC236}">
                  <a16:creationId xmlns:a16="http://schemas.microsoft.com/office/drawing/2014/main" id="{83D2E3B9-B759-C4AF-9CC3-A5C4419B061E}"/>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8" name="Freeform 10">
              <a:extLst>
                <a:ext uri="{FF2B5EF4-FFF2-40B4-BE49-F238E27FC236}">
                  <a16:creationId xmlns:a16="http://schemas.microsoft.com/office/drawing/2014/main" id="{0E3D4CA6-A279-998E-6DDE-88A5F89F6330}"/>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9" name="Freeform 11">
              <a:extLst>
                <a:ext uri="{FF2B5EF4-FFF2-40B4-BE49-F238E27FC236}">
                  <a16:creationId xmlns:a16="http://schemas.microsoft.com/office/drawing/2014/main" id="{59B685B4-3344-F2FE-7F14-B8D6DA9423F4}"/>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0" name="Freeform 12">
              <a:extLst>
                <a:ext uri="{FF2B5EF4-FFF2-40B4-BE49-F238E27FC236}">
                  <a16:creationId xmlns:a16="http://schemas.microsoft.com/office/drawing/2014/main" id="{81515E77-6730-4BB9-4C8A-2DCEDDECEAE9}"/>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1" name="Freeform 13">
              <a:extLst>
                <a:ext uri="{FF2B5EF4-FFF2-40B4-BE49-F238E27FC236}">
                  <a16:creationId xmlns:a16="http://schemas.microsoft.com/office/drawing/2014/main" id="{D610F997-DEDB-5E36-5CB8-D24AD675B30C}"/>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2" name="Freeform 14">
              <a:extLst>
                <a:ext uri="{FF2B5EF4-FFF2-40B4-BE49-F238E27FC236}">
                  <a16:creationId xmlns:a16="http://schemas.microsoft.com/office/drawing/2014/main" id="{0448BF10-43E3-FE33-5EF0-AD7E97F2167C}"/>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3" name="Freeform 15">
              <a:extLst>
                <a:ext uri="{FF2B5EF4-FFF2-40B4-BE49-F238E27FC236}">
                  <a16:creationId xmlns:a16="http://schemas.microsoft.com/office/drawing/2014/main" id="{E06413AA-2F49-90B6-068C-DB8A0729D6B4}"/>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4" name="Freeform 16">
              <a:extLst>
                <a:ext uri="{FF2B5EF4-FFF2-40B4-BE49-F238E27FC236}">
                  <a16:creationId xmlns:a16="http://schemas.microsoft.com/office/drawing/2014/main" id="{17E5CFAD-B5E2-9BA3-89C2-9989935DF30B}"/>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5" name="Freeform 17">
              <a:extLst>
                <a:ext uri="{FF2B5EF4-FFF2-40B4-BE49-F238E27FC236}">
                  <a16:creationId xmlns:a16="http://schemas.microsoft.com/office/drawing/2014/main" id="{3CD4D5A6-AB39-DF0B-928B-41E9522505E5}"/>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6" name="Freeform 18">
              <a:extLst>
                <a:ext uri="{FF2B5EF4-FFF2-40B4-BE49-F238E27FC236}">
                  <a16:creationId xmlns:a16="http://schemas.microsoft.com/office/drawing/2014/main" id="{58254806-01E2-958F-4863-FAE413A47964}"/>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7" name="Freeform 19">
              <a:extLst>
                <a:ext uri="{FF2B5EF4-FFF2-40B4-BE49-F238E27FC236}">
                  <a16:creationId xmlns:a16="http://schemas.microsoft.com/office/drawing/2014/main" id="{51BB7D65-A083-7634-AA73-C090387169DA}"/>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8" name="Freeform 20">
              <a:extLst>
                <a:ext uri="{FF2B5EF4-FFF2-40B4-BE49-F238E27FC236}">
                  <a16:creationId xmlns:a16="http://schemas.microsoft.com/office/drawing/2014/main" id="{E3AFD8E4-1A74-CF4E-154E-A696666407D0}"/>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9" name="Freeform 21">
              <a:extLst>
                <a:ext uri="{FF2B5EF4-FFF2-40B4-BE49-F238E27FC236}">
                  <a16:creationId xmlns:a16="http://schemas.microsoft.com/office/drawing/2014/main" id="{88997AF1-08FE-E74D-A37C-19277F211E1A}"/>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0" name="Freeform 22">
              <a:extLst>
                <a:ext uri="{FF2B5EF4-FFF2-40B4-BE49-F238E27FC236}">
                  <a16:creationId xmlns:a16="http://schemas.microsoft.com/office/drawing/2014/main" id="{DB60503C-1486-F786-8D18-4D43F6A8F5A0}"/>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1" name="Freeform 23">
              <a:extLst>
                <a:ext uri="{FF2B5EF4-FFF2-40B4-BE49-F238E27FC236}">
                  <a16:creationId xmlns:a16="http://schemas.microsoft.com/office/drawing/2014/main" id="{94876E91-A7CF-D04A-739C-7DF0D6264DAF}"/>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2" name="Freeform 24">
              <a:extLst>
                <a:ext uri="{FF2B5EF4-FFF2-40B4-BE49-F238E27FC236}">
                  <a16:creationId xmlns:a16="http://schemas.microsoft.com/office/drawing/2014/main" id="{73513D1E-4628-43C6-A1B5-D077B9DA2773}"/>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3" name="Freeform 25">
              <a:extLst>
                <a:ext uri="{FF2B5EF4-FFF2-40B4-BE49-F238E27FC236}">
                  <a16:creationId xmlns:a16="http://schemas.microsoft.com/office/drawing/2014/main" id="{A692E504-D464-B967-A8D3-B0C55B82E2EB}"/>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4" name="Freeform 26">
              <a:extLst>
                <a:ext uri="{FF2B5EF4-FFF2-40B4-BE49-F238E27FC236}">
                  <a16:creationId xmlns:a16="http://schemas.microsoft.com/office/drawing/2014/main" id="{B5AA582A-2E3F-3401-F9FF-1A1A51FE13EB}"/>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5" name="Freeform 27">
              <a:extLst>
                <a:ext uri="{FF2B5EF4-FFF2-40B4-BE49-F238E27FC236}">
                  <a16:creationId xmlns:a16="http://schemas.microsoft.com/office/drawing/2014/main" id="{B27D2937-3D87-05CA-DA56-01399F552B3C}"/>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6" name="Freeform 28">
              <a:extLst>
                <a:ext uri="{FF2B5EF4-FFF2-40B4-BE49-F238E27FC236}">
                  <a16:creationId xmlns:a16="http://schemas.microsoft.com/office/drawing/2014/main" id="{2B77F21D-0B63-A858-844E-7D271C8ACAD0}"/>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7" name="Freeform 29">
              <a:extLst>
                <a:ext uri="{FF2B5EF4-FFF2-40B4-BE49-F238E27FC236}">
                  <a16:creationId xmlns:a16="http://schemas.microsoft.com/office/drawing/2014/main" id="{E443C655-B0C1-8317-82AF-F07A76A2BC9C}"/>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8" name="Freeform 30">
              <a:extLst>
                <a:ext uri="{FF2B5EF4-FFF2-40B4-BE49-F238E27FC236}">
                  <a16:creationId xmlns:a16="http://schemas.microsoft.com/office/drawing/2014/main" id="{868D3F9D-1DD4-8CC2-27DE-FCE9832C147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9" name="Freeform 31">
              <a:extLst>
                <a:ext uri="{FF2B5EF4-FFF2-40B4-BE49-F238E27FC236}">
                  <a16:creationId xmlns:a16="http://schemas.microsoft.com/office/drawing/2014/main" id="{187C4006-3837-4AEB-1641-B23FF2473F4E}"/>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0" name="Freeform 32">
              <a:extLst>
                <a:ext uri="{FF2B5EF4-FFF2-40B4-BE49-F238E27FC236}">
                  <a16:creationId xmlns:a16="http://schemas.microsoft.com/office/drawing/2014/main" id="{DE3241C5-0B66-BD0E-1A1A-7A66108484E2}"/>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1" name="Freeform 33">
              <a:extLst>
                <a:ext uri="{FF2B5EF4-FFF2-40B4-BE49-F238E27FC236}">
                  <a16:creationId xmlns:a16="http://schemas.microsoft.com/office/drawing/2014/main" id="{9BFCA2C6-2A9A-51F5-9D8F-4FAAAAFEE5B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2" name="Freeform 34">
              <a:extLst>
                <a:ext uri="{FF2B5EF4-FFF2-40B4-BE49-F238E27FC236}">
                  <a16:creationId xmlns:a16="http://schemas.microsoft.com/office/drawing/2014/main" id="{C2ACA1AF-C0D3-7535-FAF5-A7308E77BBA5}"/>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3" name="Freeform 35">
              <a:extLst>
                <a:ext uri="{FF2B5EF4-FFF2-40B4-BE49-F238E27FC236}">
                  <a16:creationId xmlns:a16="http://schemas.microsoft.com/office/drawing/2014/main" id="{86EA66BF-2260-EF8E-2CC8-486DA6FD8DB4}"/>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4" name="Freeform 36">
              <a:extLst>
                <a:ext uri="{FF2B5EF4-FFF2-40B4-BE49-F238E27FC236}">
                  <a16:creationId xmlns:a16="http://schemas.microsoft.com/office/drawing/2014/main" id="{6409C775-37A1-381A-C788-8FDD16AEC039}"/>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5" name="Freeform 37">
              <a:extLst>
                <a:ext uri="{FF2B5EF4-FFF2-40B4-BE49-F238E27FC236}">
                  <a16:creationId xmlns:a16="http://schemas.microsoft.com/office/drawing/2014/main" id="{C4208310-15FE-13E5-4973-B2874FDDBB89}"/>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6" name="Freeform 38">
              <a:extLst>
                <a:ext uri="{FF2B5EF4-FFF2-40B4-BE49-F238E27FC236}">
                  <a16:creationId xmlns:a16="http://schemas.microsoft.com/office/drawing/2014/main" id="{EDD5FCDB-4DD2-E0C7-5DCB-4FB031FFCFD5}"/>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7" name="Freeform 39">
              <a:extLst>
                <a:ext uri="{FF2B5EF4-FFF2-40B4-BE49-F238E27FC236}">
                  <a16:creationId xmlns:a16="http://schemas.microsoft.com/office/drawing/2014/main" id="{7B8639D2-4036-4DBD-774B-534F9C9484C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8" name="Freeform 40">
              <a:extLst>
                <a:ext uri="{FF2B5EF4-FFF2-40B4-BE49-F238E27FC236}">
                  <a16:creationId xmlns:a16="http://schemas.microsoft.com/office/drawing/2014/main" id="{6AEDF1F9-550E-3BAA-8CA5-E816564107DF}"/>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9" name="Freeform 41">
              <a:extLst>
                <a:ext uri="{FF2B5EF4-FFF2-40B4-BE49-F238E27FC236}">
                  <a16:creationId xmlns:a16="http://schemas.microsoft.com/office/drawing/2014/main" id="{C7919735-1002-DC63-B45A-42E361D6DF83}"/>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0" name="Freeform 42">
              <a:extLst>
                <a:ext uri="{FF2B5EF4-FFF2-40B4-BE49-F238E27FC236}">
                  <a16:creationId xmlns:a16="http://schemas.microsoft.com/office/drawing/2014/main" id="{35CFB92A-6AF9-2BCC-C5F7-A180F9F47B50}"/>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1" name="Freeform 43">
              <a:extLst>
                <a:ext uri="{FF2B5EF4-FFF2-40B4-BE49-F238E27FC236}">
                  <a16:creationId xmlns:a16="http://schemas.microsoft.com/office/drawing/2014/main" id="{82711CE8-2C95-BF63-4A16-80E04E1C8A67}"/>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2" name="Freeform 44">
              <a:extLst>
                <a:ext uri="{FF2B5EF4-FFF2-40B4-BE49-F238E27FC236}">
                  <a16:creationId xmlns:a16="http://schemas.microsoft.com/office/drawing/2014/main" id="{2F3197B0-A846-A7C1-0AC3-1AA2819690B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3" name="Freeform 45">
              <a:extLst>
                <a:ext uri="{FF2B5EF4-FFF2-40B4-BE49-F238E27FC236}">
                  <a16:creationId xmlns:a16="http://schemas.microsoft.com/office/drawing/2014/main" id="{ADE67620-2978-B423-9423-A5D1967F48D4}"/>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4" name="Freeform 46">
              <a:extLst>
                <a:ext uri="{FF2B5EF4-FFF2-40B4-BE49-F238E27FC236}">
                  <a16:creationId xmlns:a16="http://schemas.microsoft.com/office/drawing/2014/main" id="{9969DD94-F8E6-67A4-2EC7-DAE7942D854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pic>
        <p:nvPicPr>
          <p:cNvPr id="7" name="Picture 6">
            <a:extLst>
              <a:ext uri="{FF2B5EF4-FFF2-40B4-BE49-F238E27FC236}">
                <a16:creationId xmlns:a16="http://schemas.microsoft.com/office/drawing/2014/main" id="{5BDAE9AB-976C-FBFC-6ECB-55DD60FAF2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649578" y="42112"/>
            <a:ext cx="1542422" cy="1542422"/>
          </a:xfrm>
          <a:prstGeom prst="rect">
            <a:avLst/>
          </a:prstGeom>
        </p:spPr>
      </p:pic>
    </p:spTree>
    <p:extLst>
      <p:ext uri="{BB962C8B-B14F-4D97-AF65-F5344CB8AC3E}">
        <p14:creationId xmlns:p14="http://schemas.microsoft.com/office/powerpoint/2010/main" val="238766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randombar(horizontal)">
                                      <p:cBhvr>
                                        <p:cTn id="13" dur="750"/>
                                        <p:tgtEl>
                                          <p:spTgt spid="112"/>
                                        </p:tgtEl>
                                      </p:cBhvr>
                                    </p:animEffect>
                                  </p:childTnLst>
                                </p:cTn>
                              </p:par>
                            </p:childTnLst>
                          </p:cTn>
                        </p:par>
                        <p:par>
                          <p:cTn id="14" fill="hold">
                            <p:stCondLst>
                              <p:cond delay="175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90566818"/>
              </p:ext>
            </p:extLst>
          </p:nvPr>
        </p:nvGraphicFramePr>
        <p:xfrm>
          <a:off x="228600" y="2202177"/>
          <a:ext cx="11734800" cy="4626584"/>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28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28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thực</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hiện</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cá</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nhân</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“Think</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p>
                    <a:p>
                      <a:pPr algn="l"/>
                      <a:r>
                        <a:rPr lang="en-US" sz="2800" dirty="0" err="1">
                          <a:solidFill>
                            <a:srgbClr val="000000"/>
                          </a:solidFill>
                          <a:effectLst/>
                          <a:latin typeface="Times New Roman" panose="02020603050405020304" pitchFamily="18" charset="0"/>
                          <a:ea typeface="DengXian"/>
                          <a:cs typeface="Times New Roman" panose="02020603050405020304" pitchFamily="18" charset="0"/>
                        </a:rPr>
                        <a:t>Suy</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nghĩ</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độc</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lập</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về</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vi-VN" sz="2800" dirty="0">
                          <a:solidFill>
                            <a:srgbClr val="000000"/>
                          </a:solidFill>
                          <a:effectLst/>
                          <a:latin typeface="Times New Roman" panose="02020603050405020304" pitchFamily="18" charset="0"/>
                          <a:ea typeface="DengXian"/>
                          <a:cs typeface="Times New Roman" panose="02020603050405020304" pitchFamily="18" charset="0"/>
                        </a:rPr>
                        <a:t>câu hỏi: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Học sinh cần làm gì để rèn luyện tính tự giác, tích cực trong học tập.</a:t>
                      </a:r>
                      <a:endParaRPr lang="en-US" sz="28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28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thực</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hiện</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cặp</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đôi</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“Pair”: </a:t>
                      </a:r>
                    </a:p>
                    <a:p>
                      <a:pPr marL="0" marR="0" algn="l">
                        <a:spcBef>
                          <a:spcPts val="0"/>
                        </a:spcBef>
                        <a:spcAft>
                          <a:spcPts val="0"/>
                        </a:spcAft>
                      </a:pPr>
                      <a:r>
                        <a:rPr lang="en-US" sz="2800" dirty="0" err="1">
                          <a:solidFill>
                            <a:srgbClr val="000000"/>
                          </a:solidFill>
                          <a:effectLst/>
                          <a:latin typeface="Times New Roman" panose="02020603050405020304" pitchFamily="18" charset="0"/>
                          <a:ea typeface="DengXian"/>
                          <a:cs typeface="Times New Roman" panose="02020603050405020304" pitchFamily="18" charset="0"/>
                        </a:rPr>
                        <a:t>Trao</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đổi</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với</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bạn</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suy</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nghĩ</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của</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mình</a:t>
                      </a:r>
                      <a:r>
                        <a:rPr lang="en-US" sz="2800" dirty="0">
                          <a:solidFill>
                            <a:srgbClr val="000000"/>
                          </a:solidFill>
                          <a:effectLst/>
                          <a:latin typeface="Times New Roman" panose="02020603050405020304" pitchFamily="18" charset="0"/>
                          <a:ea typeface="DengXian"/>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28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28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baseline="0" dirty="0" err="1">
                          <a:solidFill>
                            <a:srgbClr val="FF0000"/>
                          </a:solidFill>
                          <a:effectLst/>
                          <a:latin typeface="Times New Roman" panose="02020603050405020304" pitchFamily="18" charset="0"/>
                          <a:ea typeface="DengXian"/>
                          <a:cs typeface="Times New Roman" panose="02020603050405020304" pitchFamily="18" charset="0"/>
                        </a:rPr>
                        <a:t>trình</a:t>
                      </a:r>
                      <a:r>
                        <a:rPr lang="en-US" sz="28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baseline="0" dirty="0" err="1">
                          <a:solidFill>
                            <a:srgbClr val="FF0000"/>
                          </a:solidFill>
                          <a:effectLst/>
                          <a:latin typeface="Times New Roman" panose="02020603050405020304" pitchFamily="18" charset="0"/>
                          <a:ea typeface="DengXian"/>
                          <a:cs typeface="Times New Roman" panose="02020603050405020304" pitchFamily="18" charset="0"/>
                        </a:rPr>
                        <a:t>bày</a:t>
                      </a:r>
                      <a:r>
                        <a:rPr lang="en-US" sz="28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cá</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nhân</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trước</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lớp</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a:t>
                      </a:r>
                      <a:r>
                        <a:rPr lang="en-US" sz="28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2800" b="1" dirty="0">
                          <a:solidFill>
                            <a:srgbClr val="FF0000"/>
                          </a:solidFill>
                          <a:effectLst/>
                          <a:latin typeface="Times New Roman" panose="02020603050405020304" pitchFamily="18" charset="0"/>
                          <a:ea typeface="DengXian"/>
                          <a:cs typeface="Times New Roman" panose="02020603050405020304" pitchFamily="18" charset="0"/>
                        </a:rPr>
                        <a:t> “Share”: </a:t>
                      </a:r>
                      <a:r>
                        <a:rPr lang="en-US" sz="2800" dirty="0">
                          <a:solidFill>
                            <a:srgbClr val="000000"/>
                          </a:solidFill>
                          <a:effectLst/>
                          <a:latin typeface="Times New Roman" panose="02020603050405020304" pitchFamily="18" charset="0"/>
                          <a:ea typeface="DengXian"/>
                          <a:cs typeface="Times New Roman" panose="02020603050405020304" pitchFamily="18" charset="0"/>
                        </a:rPr>
                        <a:t>Chia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sẻ</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những</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điều</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vừa</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trao</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đổi</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về</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vi-VN" sz="2800" dirty="0">
                          <a:solidFill>
                            <a:srgbClr val="000000"/>
                          </a:solidFill>
                          <a:effectLst/>
                          <a:latin typeface="Times New Roman" panose="02020603050405020304" pitchFamily="18" charset="0"/>
                          <a:ea typeface="DengXian"/>
                          <a:cs typeface="Times New Roman" panose="02020603050405020304" pitchFamily="18" charset="0"/>
                        </a:rPr>
                        <a:t>câu hỏi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trước</a:t>
                      </a:r>
                      <a:r>
                        <a:rPr lang="en-US" sz="2800" dirty="0">
                          <a:solidFill>
                            <a:srgbClr val="000000"/>
                          </a:solidFill>
                          <a:effectLst/>
                          <a:latin typeface="Times New Roman" panose="02020603050405020304" pitchFamily="18" charset="0"/>
                          <a:ea typeface="DengXian"/>
                          <a:cs typeface="Times New Roman" panose="02020603050405020304" pitchFamily="18" charset="0"/>
                        </a:rPr>
                        <a:t> </a:t>
                      </a:r>
                      <a:r>
                        <a:rPr lang="en-US" sz="2800" dirty="0" err="1">
                          <a:solidFill>
                            <a:srgbClr val="000000"/>
                          </a:solidFill>
                          <a:effectLst/>
                          <a:latin typeface="Times New Roman" panose="02020603050405020304" pitchFamily="18" charset="0"/>
                          <a:ea typeface="DengXian"/>
                          <a:cs typeface="Times New Roman" panose="02020603050405020304" pitchFamily="18" charset="0"/>
                        </a:rPr>
                        <a:t>lớp</a:t>
                      </a:r>
                      <a:r>
                        <a:rPr lang="en-US" sz="2800" dirty="0">
                          <a:solidFill>
                            <a:srgbClr val="000000"/>
                          </a:solidFill>
                          <a:effectLst/>
                          <a:latin typeface="Times New Roman" panose="02020603050405020304" pitchFamily="18" charset="0"/>
                          <a:ea typeface="DengXian"/>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4054" y1="53968" x2="4054" y2="53968"/>
                          <a14:foregroundMark x1="14324" y1="61905" x2="14324" y2="61905"/>
                          <a14:foregroundMark x1="4054" y1="68254" x2="4054" y2="68254"/>
                          <a14:foregroundMark x1="22703" y1="50794" x2="22703" y2="50794"/>
                          <a14:foregroundMark x1="24865" y1="49206" x2="24865" y2="49206"/>
                          <a14:foregroundMark x1="35135" y1="52381" x2="35135" y2="52381"/>
                          <a14:foregroundMark x1="18108" y1="49206" x2="18108" y2="49206"/>
                          <a14:foregroundMark x1="11081" y1="52381" x2="11081" y2="52381"/>
                          <a14:foregroundMark x1="2432" y1="100000" x2="2432" y2="100000"/>
                          <a14:foregroundMark x1="1892" y1="82540" x2="1892" y2="82540"/>
                          <a14:foregroundMark x1="64865" y1="41270" x2="64865" y2="41270"/>
                          <a14:foregroundMark x1="78378" y1="36508" x2="78378" y2="36508"/>
                          <a14:foregroundMark x1="87568" y1="26984" x2="87568" y2="26984"/>
                          <a14:foregroundMark x1="90000" y1="34921" x2="90000" y2="34921"/>
                          <a14:foregroundMark x1="57027" y1="38095" x2="57027" y2="38095"/>
                          <a14:foregroundMark x1="54595" y1="42857" x2="54595" y2="42857"/>
                          <a14:foregroundMark x1="47838" y1="46032" x2="47838" y2="46032"/>
                          <a14:foregroundMark x1="40000" y1="44444" x2="40000" y2="44444"/>
                          <a14:foregroundMark x1="60811" y1="38095" x2="60811" y2="38095"/>
                          <a14:foregroundMark x1="80270" y1="34921" x2="80270" y2="34921"/>
                          <a14:foregroundMark x1="88919" y1="65079" x2="88919" y2="65079"/>
                          <a14:foregroundMark x1="76216" y1="31746" x2="76216" y2="31746"/>
                          <a14:foregroundMark x1="74324" y1="36508" x2="74324" y2="36508"/>
                          <a14:foregroundMark x1="72973" y1="39683" x2="72973" y2="39683"/>
                          <a14:foregroundMark x1="31892" y1="46032" x2="31892" y2="46032"/>
                          <a14:backgroundMark x1="811" y1="36508" x2="4595" y2="20635"/>
                          <a14:backgroundMark x1="6216" y1="25397" x2="8378" y2="26984"/>
                          <a14:backgroundMark x1="11081" y1="30159" x2="11081" y2="30159"/>
                          <a14:backgroundMark x1="27568" y1="12698" x2="27568" y2="12698"/>
                          <a14:backgroundMark x1="33784" y1="20635" x2="33784" y2="20635"/>
                          <a14:backgroundMark x1="52162" y1="11111" x2="52162" y2="11111"/>
                          <a14:backgroundMark x1="55676" y1="14286" x2="55676" y2="14286"/>
                          <a14:backgroundMark x1="53514" y1="30159" x2="53514" y2="30159"/>
                          <a14:backgroundMark x1="57027" y1="14286" x2="57027" y2="14286"/>
                          <a14:backgroundMark x1="59730" y1="15873" x2="59730" y2="15873"/>
                          <a14:backgroundMark x1="59730" y1="15873" x2="59730" y2="15873"/>
                          <a14:backgroundMark x1="70541" y1="11111" x2="70541" y2="11111"/>
                          <a14:backgroundMark x1="73784" y1="14286" x2="74324" y2="17460"/>
                          <a14:backgroundMark x1="76757" y1="17460" x2="76757" y2="17460"/>
                          <a14:backgroundMark x1="74054" y1="34921" x2="74054" y2="34921"/>
                          <a14:backgroundMark x1="78919" y1="14286" x2="78919" y2="14286"/>
                          <a14:backgroundMark x1="90811" y1="7937" x2="90811" y2="7937"/>
                          <a14:backgroundMark x1="94324" y1="25397" x2="94324" y2="25397"/>
                          <a14:backgroundMark x1="93243" y1="52381" x2="93243" y2="52381"/>
                          <a14:backgroundMark x1="94324" y1="61905" x2="94324" y2="61905"/>
                        </a14:backgroundRemoval>
                      </a14:imgEffect>
                    </a14:imgLayer>
                  </a14:imgProps>
                </a:ext>
                <a:ext uri="{28A0092B-C50C-407E-A947-70E740481C1C}">
                  <a14:useLocalDpi xmlns:a14="http://schemas.microsoft.com/office/drawing/2010/main"/>
                </a:ext>
              </a:extLst>
            </a:blip>
            <a:srcRect t="-51038" r="-1472"/>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3446365" y="1189941"/>
            <a:ext cx="7535862"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0070C0"/>
                </a:solidFill>
                <a:effectLst/>
                <a:uLnTx/>
                <a:uFillTx/>
                <a:latin typeface="Times New Roman" panose="02020603050405020304" pitchFamily="18" charset="0"/>
                <a:ea typeface="DengXian"/>
                <a:cs typeface="Times New Roman" panose="02020603050405020304" pitchFamily="18" charset="0"/>
              </a:rPr>
              <a:t>Nhiệm vụ: Học sinh cần làm gì để rèn luyện tính tự giác, tích cực trong học tập.</a:t>
            </a:r>
            <a:endParaRPr kumimoji="0" lang="en-US" sz="1800" b="0" i="1"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EF6FBCD-A4DD-07D9-59F3-915AEBB7C5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81833" y="29239"/>
            <a:ext cx="1542422" cy="1542422"/>
          </a:xfrm>
          <a:prstGeom prst="rect">
            <a:avLst/>
          </a:prstGeom>
        </p:spPr>
      </p:pic>
    </p:spTree>
    <p:extLst>
      <p:ext uri="{BB962C8B-B14F-4D97-AF65-F5344CB8AC3E}">
        <p14:creationId xmlns:p14="http://schemas.microsoft.com/office/powerpoint/2010/main" val="12270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3352" y="-119920"/>
            <a:ext cx="11345897" cy="6642688"/>
          </a:xfrm>
          <a:prstGeom prst="rect">
            <a:avLst/>
          </a:prstGeom>
        </p:spPr>
      </p:pic>
      <p:sp>
        <p:nvSpPr>
          <p:cNvPr id="10" name="TextBox 9"/>
          <p:cNvSpPr txBox="1"/>
          <p:nvPr/>
        </p:nvSpPr>
        <p:spPr>
          <a:xfrm>
            <a:off x="1178626" y="1458450"/>
            <a:ext cx="8100572" cy="4493534"/>
          </a:xfrm>
          <a:prstGeom prst="rect">
            <a:avLst/>
          </a:prstGeom>
          <a:noFill/>
          <a:ln>
            <a:noFill/>
          </a:ln>
        </p:spPr>
        <p:txBody>
          <a:bodyPr wrap="square" lIns="121917" tIns="60958" rIns="121917" bIns="60958" rtlCol="0">
            <a:spAutoFit/>
          </a:bodyPr>
          <a:lstStyle/>
          <a:p>
            <a:pPr lvl="0" algn="just" defTabSz="457200">
              <a:defRPr/>
            </a:pPr>
            <a:r>
              <a:rPr lang="en-US" sz="3200" b="1" dirty="0">
                <a:solidFill>
                  <a:srgbClr val="FF0000"/>
                </a:solidFill>
                <a:latin typeface="Times New Roman" panose="02020603050405020304" pitchFamily="18" charset="0"/>
                <a:cs typeface="Times New Roman" panose="02020603050405020304" pitchFamily="18" charset="0"/>
              </a:rPr>
              <a:t>4.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rèn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luyện</a:t>
            </a:r>
            <a:r>
              <a:rPr lang="en-US" sz="3200" b="1" dirty="0">
                <a:solidFill>
                  <a:srgbClr val="FF0000"/>
                </a:solidFill>
                <a:latin typeface="Times New Roman" panose="02020603050405020304" pitchFamily="18" charset="0"/>
                <a:cs typeface="Times New Roman" panose="02020603050405020304" pitchFamily="18" charset="0"/>
              </a:rPr>
              <a:t>:</a:t>
            </a:r>
          </a:p>
          <a:p>
            <a:pPr lvl="0" algn="just" defTabSz="457200">
              <a:defRPr/>
            </a:pPr>
            <a:endParaRPr lang="en-US" sz="3200" dirty="0">
              <a:solidFill>
                <a:srgbClr val="FF0000"/>
              </a:solidFill>
              <a:latin typeface="Times New Roman" panose="02020603050405020304" pitchFamily="18" charset="0"/>
              <a:cs typeface="Times New Roman" panose="02020603050405020304" pitchFamily="18" charset="0"/>
            </a:endParaRPr>
          </a:p>
          <a:p>
            <a:pPr marL="457200" lvl="0" indent="-457200" algn="just" defTabSz="457200">
              <a:buFontTx/>
              <a:buChar char="-"/>
              <a:defRPr/>
            </a:pPr>
            <a:r>
              <a:rPr lang="vi-VN" sz="3200" dirty="0">
                <a:solidFill>
                  <a:srgbClr val="0070C0"/>
                </a:solidFill>
                <a:latin typeface="Times New Roman" panose="02020603050405020304" pitchFamily="18" charset="0"/>
                <a:cs typeface="Times New Roman" panose="02020603050405020304" pitchFamily="18" charset="0"/>
              </a:rPr>
              <a:t>Học sinh phải rèn luyện tính tự giác, tích cực trong học tập; </a:t>
            </a:r>
            <a:endParaRPr lang="en-US" sz="3200" dirty="0">
              <a:solidFill>
                <a:srgbClr val="0070C0"/>
              </a:solidFill>
              <a:latin typeface="Times New Roman" panose="02020603050405020304" pitchFamily="18" charset="0"/>
              <a:cs typeface="Times New Roman" panose="02020603050405020304" pitchFamily="18" charset="0"/>
            </a:endParaRPr>
          </a:p>
          <a:p>
            <a:pPr marL="457200" lvl="0" indent="-457200" algn="just" defTabSz="457200">
              <a:buFontTx/>
              <a:buChar char="-"/>
              <a:defRPr/>
            </a:pPr>
            <a:endParaRPr lang="en-US" sz="3200" dirty="0">
              <a:solidFill>
                <a:srgbClr val="0070C0"/>
              </a:solidFill>
              <a:latin typeface="Times New Roman" panose="02020603050405020304" pitchFamily="18" charset="0"/>
              <a:cs typeface="Times New Roman" panose="02020603050405020304" pitchFamily="18" charset="0"/>
            </a:endParaRPr>
          </a:p>
          <a:p>
            <a:pPr marL="457200" lvl="0" indent="-457200" algn="just" defTabSz="457200">
              <a:buFontTx/>
              <a:buChar char="-"/>
              <a:defRPr/>
            </a:pPr>
            <a:r>
              <a:rPr lang="vi-VN" sz="3200" dirty="0">
                <a:solidFill>
                  <a:srgbClr val="0070C0"/>
                </a:solidFill>
                <a:latin typeface="Times New Roman" panose="02020603050405020304" pitchFamily="18" charset="0"/>
                <a:cs typeface="Times New Roman" panose="02020603050405020304" pitchFamily="18" charset="0"/>
              </a:rPr>
              <a:t>đồng thời cần nhắc nhở và giúp đỡ những bạn chưa tự giác, tích cực trong học tập để cùng nhau tiến bộ.</a:t>
            </a:r>
          </a:p>
          <a:p>
            <a:pPr marL="457200" lvl="0" indent="-457200" algn="just" defTabSz="457200">
              <a:buFontTx/>
              <a:buChar char="-"/>
              <a:defRPr/>
            </a:pPr>
            <a:endParaRPr lang="vi-VN" sz="2800" dirty="0">
              <a:solidFill>
                <a:prstClr val="black"/>
              </a:solidFill>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8220876" y="1301799"/>
            <a:ext cx="4166485" cy="5419675"/>
            <a:chOff x="8286614" y="0"/>
            <a:chExt cx="4166485" cy="6765160"/>
          </a:xfrm>
        </p:grpSpPr>
        <p:pic>
          <p:nvPicPr>
            <p:cNvPr id="6"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9" name="图片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CEDDE224-FD17-B650-511C-3062A43494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36200" y="-94305"/>
            <a:ext cx="1755800" cy="1396105"/>
          </a:xfrm>
          <a:prstGeom prst="rect">
            <a:avLst/>
          </a:prstGeom>
        </p:spPr>
      </p:pic>
    </p:spTree>
    <p:extLst>
      <p:ext uri="{BB962C8B-B14F-4D97-AF65-F5344CB8AC3E}">
        <p14:creationId xmlns:p14="http://schemas.microsoft.com/office/powerpoint/2010/main" val="84886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5">
            <a:extLst>
              <a:ext uri="{FF2B5EF4-FFF2-40B4-BE49-F238E27FC236}">
                <a16:creationId xmlns:a16="http://schemas.microsoft.com/office/drawing/2014/main" id="{D62672E9-B732-6D1A-8B88-4663166B64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01853" y="-115484"/>
            <a:ext cx="1180833" cy="2969966"/>
          </a:xfrm>
          <a:prstGeom prst="rect">
            <a:avLst/>
          </a:prstGeom>
        </p:spPr>
      </p:pic>
      <p:pic>
        <p:nvPicPr>
          <p:cNvPr id="5" name="图片 84">
            <a:extLst>
              <a:ext uri="{FF2B5EF4-FFF2-40B4-BE49-F238E27FC236}">
                <a16:creationId xmlns:a16="http://schemas.microsoft.com/office/drawing/2014/main" id="{5A1E5D16-2930-6F21-2E8C-CEBFA1D04C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44234" y="-594535"/>
            <a:ext cx="1655955" cy="4164968"/>
          </a:xfrm>
          <a:prstGeom prst="rect">
            <a:avLst/>
          </a:prstGeom>
        </p:spPr>
      </p:pic>
      <p:pic>
        <p:nvPicPr>
          <p:cNvPr id="6" name="图片 89">
            <a:extLst>
              <a:ext uri="{FF2B5EF4-FFF2-40B4-BE49-F238E27FC236}">
                <a16:creationId xmlns:a16="http://schemas.microsoft.com/office/drawing/2014/main" id="{6DEDA17A-1059-94DA-1C2A-662709A0A1C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65263" y="132085"/>
            <a:ext cx="2985196" cy="3285060"/>
          </a:xfrm>
          <a:prstGeom prst="rect">
            <a:avLst/>
          </a:prstGeom>
        </p:spPr>
      </p:pic>
      <p:pic>
        <p:nvPicPr>
          <p:cNvPr id="13" name="图片 11">
            <a:extLst>
              <a:ext uri="{FF2B5EF4-FFF2-40B4-BE49-F238E27FC236}">
                <a16:creationId xmlns:a16="http://schemas.microsoft.com/office/drawing/2014/main" id="{7C9A1978-8AF0-3A1E-FAD9-B77EBED0B73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34420" y="-138055"/>
            <a:ext cx="1161914" cy="2922383"/>
          </a:xfrm>
          <a:prstGeom prst="rect">
            <a:avLst/>
          </a:prstGeom>
        </p:spPr>
      </p:pic>
      <p:pic>
        <p:nvPicPr>
          <p:cNvPr id="14" name="Picture 13">
            <a:extLst>
              <a:ext uri="{FF2B5EF4-FFF2-40B4-BE49-F238E27FC236}">
                <a16:creationId xmlns:a16="http://schemas.microsoft.com/office/drawing/2014/main" id="{30065CEB-786F-C1B8-9FD4-8D4B105907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83775" y="-167838"/>
            <a:ext cx="1658256" cy="4170025"/>
          </a:xfrm>
          <a:prstGeom prst="rect">
            <a:avLst/>
          </a:prstGeom>
        </p:spPr>
      </p:pic>
      <p:pic>
        <p:nvPicPr>
          <p:cNvPr id="2" name="图片 2">
            <a:extLst>
              <a:ext uri="{FF2B5EF4-FFF2-40B4-BE49-F238E27FC236}">
                <a16:creationId xmlns:a16="http://schemas.microsoft.com/office/drawing/2014/main" id="{496EC28E-D1B2-B877-D745-D9B29F30CC1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68910" y="1807566"/>
            <a:ext cx="1694696" cy="2161906"/>
          </a:xfrm>
          <a:prstGeom prst="rect">
            <a:avLst/>
          </a:prstGeom>
        </p:spPr>
      </p:pic>
      <p:grpSp>
        <p:nvGrpSpPr>
          <p:cNvPr id="3" name="组合 2">
            <a:extLst>
              <a:ext uri="{FF2B5EF4-FFF2-40B4-BE49-F238E27FC236}">
                <a16:creationId xmlns:a16="http://schemas.microsoft.com/office/drawing/2014/main" id="{4AC21542-5689-D363-BF49-87F53D95D8D6}"/>
              </a:ext>
            </a:extLst>
          </p:cNvPr>
          <p:cNvGrpSpPr/>
          <p:nvPr/>
        </p:nvGrpSpPr>
        <p:grpSpPr>
          <a:xfrm>
            <a:off x="3289176" y="1294143"/>
            <a:ext cx="5706801" cy="3980372"/>
            <a:chOff x="1949253" y="1627716"/>
            <a:chExt cx="3271491" cy="2309600"/>
          </a:xfrm>
        </p:grpSpPr>
        <p:grpSp>
          <p:nvGrpSpPr>
            <p:cNvPr id="21" name="组合 135">
              <a:extLst>
                <a:ext uri="{FF2B5EF4-FFF2-40B4-BE49-F238E27FC236}">
                  <a16:creationId xmlns:a16="http://schemas.microsoft.com/office/drawing/2014/main" id="{16CDF844-4705-3A95-BB7E-207A06D79B1B}"/>
                </a:ext>
              </a:extLst>
            </p:cNvPr>
            <p:cNvGrpSpPr/>
            <p:nvPr/>
          </p:nvGrpSpPr>
          <p:grpSpPr>
            <a:xfrm>
              <a:off x="1949253" y="1627716"/>
              <a:ext cx="3271491" cy="2309600"/>
              <a:chOff x="3246438" y="1068388"/>
              <a:chExt cx="5711825" cy="4678363"/>
            </a:xfrm>
            <a:solidFill>
              <a:srgbClr val="000000"/>
            </a:solidFill>
          </p:grpSpPr>
          <p:sp>
            <p:nvSpPr>
              <p:cNvPr id="23" name="Freeform 5">
                <a:extLst>
                  <a:ext uri="{FF2B5EF4-FFF2-40B4-BE49-F238E27FC236}">
                    <a16:creationId xmlns:a16="http://schemas.microsoft.com/office/drawing/2014/main" id="{E71CF423-B0B6-9972-270A-1700C3983AD4}"/>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6">
                <a:extLst>
                  <a:ext uri="{FF2B5EF4-FFF2-40B4-BE49-F238E27FC236}">
                    <a16:creationId xmlns:a16="http://schemas.microsoft.com/office/drawing/2014/main" id="{4CF58B72-E722-4153-1950-1B0106CD0704}"/>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7">
                <a:extLst>
                  <a:ext uri="{FF2B5EF4-FFF2-40B4-BE49-F238E27FC236}">
                    <a16:creationId xmlns:a16="http://schemas.microsoft.com/office/drawing/2014/main" id="{4B5DA7B8-C388-D779-ACA3-02935BC34052}"/>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8">
                <a:extLst>
                  <a:ext uri="{FF2B5EF4-FFF2-40B4-BE49-F238E27FC236}">
                    <a16:creationId xmlns:a16="http://schemas.microsoft.com/office/drawing/2014/main" id="{2A3518C0-1C4D-85CE-D873-D504E601B7E3}"/>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9">
                <a:extLst>
                  <a:ext uri="{FF2B5EF4-FFF2-40B4-BE49-F238E27FC236}">
                    <a16:creationId xmlns:a16="http://schemas.microsoft.com/office/drawing/2014/main" id="{E2935C98-66DB-7D4D-9BEA-EB1A0553C5D5}"/>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0">
                <a:extLst>
                  <a:ext uri="{FF2B5EF4-FFF2-40B4-BE49-F238E27FC236}">
                    <a16:creationId xmlns:a16="http://schemas.microsoft.com/office/drawing/2014/main" id="{3D520619-F694-964D-CADC-80AD148F9DB4}"/>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1">
                <a:extLst>
                  <a:ext uri="{FF2B5EF4-FFF2-40B4-BE49-F238E27FC236}">
                    <a16:creationId xmlns:a16="http://schemas.microsoft.com/office/drawing/2014/main" id="{31F7AEEE-58EC-9955-379A-8B2CD6EA4BB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30" name="组合 143">
                <a:extLst>
                  <a:ext uri="{FF2B5EF4-FFF2-40B4-BE49-F238E27FC236}">
                    <a16:creationId xmlns:a16="http://schemas.microsoft.com/office/drawing/2014/main" id="{A0703710-0FFD-945B-FCAF-1B6EE68CF96F}"/>
                  </a:ext>
                </a:extLst>
              </p:cNvPr>
              <p:cNvGrpSpPr/>
              <p:nvPr/>
            </p:nvGrpSpPr>
            <p:grpSpPr>
              <a:xfrm>
                <a:off x="3517901" y="1225551"/>
                <a:ext cx="5260975" cy="4090987"/>
                <a:chOff x="3517901" y="1225551"/>
                <a:chExt cx="5260975" cy="4090987"/>
              </a:xfrm>
              <a:grpFill/>
            </p:grpSpPr>
            <p:sp>
              <p:nvSpPr>
                <p:cNvPr id="31" name="Freeform 12">
                  <a:extLst>
                    <a:ext uri="{FF2B5EF4-FFF2-40B4-BE49-F238E27FC236}">
                      <a16:creationId xmlns:a16="http://schemas.microsoft.com/office/drawing/2014/main" id="{96A63B30-484B-1A84-72A0-C09A8079304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13">
                  <a:extLst>
                    <a:ext uri="{FF2B5EF4-FFF2-40B4-BE49-F238E27FC236}">
                      <a16:creationId xmlns:a16="http://schemas.microsoft.com/office/drawing/2014/main" id="{75C1168C-E300-F965-3F75-DBF223DB140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14">
                  <a:extLst>
                    <a:ext uri="{FF2B5EF4-FFF2-40B4-BE49-F238E27FC236}">
                      <a16:creationId xmlns:a16="http://schemas.microsoft.com/office/drawing/2014/main" id="{36E1AA36-BDE8-2E1E-EA0C-F5D355F1C3D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15">
                  <a:extLst>
                    <a:ext uri="{FF2B5EF4-FFF2-40B4-BE49-F238E27FC236}">
                      <a16:creationId xmlns:a16="http://schemas.microsoft.com/office/drawing/2014/main" id="{70B684E1-2F18-F0CB-8E50-E6685AC555D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16">
                  <a:extLst>
                    <a:ext uri="{FF2B5EF4-FFF2-40B4-BE49-F238E27FC236}">
                      <a16:creationId xmlns:a16="http://schemas.microsoft.com/office/drawing/2014/main" id="{13FF580C-6D22-F715-9798-F542B7EF7CF7}"/>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17">
                  <a:extLst>
                    <a:ext uri="{FF2B5EF4-FFF2-40B4-BE49-F238E27FC236}">
                      <a16:creationId xmlns:a16="http://schemas.microsoft.com/office/drawing/2014/main" id="{A71B23E1-C08C-A164-6C94-9B89E271AA5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18">
                  <a:extLst>
                    <a:ext uri="{FF2B5EF4-FFF2-40B4-BE49-F238E27FC236}">
                      <a16:creationId xmlns:a16="http://schemas.microsoft.com/office/drawing/2014/main" id="{65642E41-CC77-C821-8B76-13DF4755515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9">
                  <a:extLst>
                    <a:ext uri="{FF2B5EF4-FFF2-40B4-BE49-F238E27FC236}">
                      <a16:creationId xmlns:a16="http://schemas.microsoft.com/office/drawing/2014/main" id="{14FA1B1A-4562-5AD5-4BDE-A252E05B00DD}"/>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0">
                  <a:extLst>
                    <a:ext uri="{FF2B5EF4-FFF2-40B4-BE49-F238E27FC236}">
                      <a16:creationId xmlns:a16="http://schemas.microsoft.com/office/drawing/2014/main" id="{E42F63C4-C065-A8F2-5E10-A4654ABC397C}"/>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1">
                  <a:extLst>
                    <a:ext uri="{FF2B5EF4-FFF2-40B4-BE49-F238E27FC236}">
                      <a16:creationId xmlns:a16="http://schemas.microsoft.com/office/drawing/2014/main" id="{BC6E68A5-4F90-A477-0317-9A345B607241}"/>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2">
                  <a:extLst>
                    <a:ext uri="{FF2B5EF4-FFF2-40B4-BE49-F238E27FC236}">
                      <a16:creationId xmlns:a16="http://schemas.microsoft.com/office/drawing/2014/main" id="{08F1D5BC-0534-48FF-BC3B-1C018F2ECF3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23">
                  <a:extLst>
                    <a:ext uri="{FF2B5EF4-FFF2-40B4-BE49-F238E27FC236}">
                      <a16:creationId xmlns:a16="http://schemas.microsoft.com/office/drawing/2014/main" id="{1B76DEA7-B151-1C3F-5E79-E10005B7819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24">
                  <a:extLst>
                    <a:ext uri="{FF2B5EF4-FFF2-40B4-BE49-F238E27FC236}">
                      <a16:creationId xmlns:a16="http://schemas.microsoft.com/office/drawing/2014/main" id="{7768C08D-AB85-F36A-BF79-12487C744A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25">
                  <a:extLst>
                    <a:ext uri="{FF2B5EF4-FFF2-40B4-BE49-F238E27FC236}">
                      <a16:creationId xmlns:a16="http://schemas.microsoft.com/office/drawing/2014/main" id="{D800D356-CB31-1470-59DA-BE5685091A5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26">
                  <a:extLst>
                    <a:ext uri="{FF2B5EF4-FFF2-40B4-BE49-F238E27FC236}">
                      <a16:creationId xmlns:a16="http://schemas.microsoft.com/office/drawing/2014/main" id="{1530860B-14B4-2692-CC22-36600F5496E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27">
                  <a:extLst>
                    <a:ext uri="{FF2B5EF4-FFF2-40B4-BE49-F238E27FC236}">
                      <a16:creationId xmlns:a16="http://schemas.microsoft.com/office/drawing/2014/main" id="{E5B6F821-6D1C-B256-528A-95BD86949ECC}"/>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28">
                  <a:extLst>
                    <a:ext uri="{FF2B5EF4-FFF2-40B4-BE49-F238E27FC236}">
                      <a16:creationId xmlns:a16="http://schemas.microsoft.com/office/drawing/2014/main" id="{9ACE2CC2-B69E-8194-CE24-FC0BEDDC479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29">
                  <a:extLst>
                    <a:ext uri="{FF2B5EF4-FFF2-40B4-BE49-F238E27FC236}">
                      <a16:creationId xmlns:a16="http://schemas.microsoft.com/office/drawing/2014/main" id="{24A4F78F-A734-131F-605A-AFAB2538A89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0">
                  <a:extLst>
                    <a:ext uri="{FF2B5EF4-FFF2-40B4-BE49-F238E27FC236}">
                      <a16:creationId xmlns:a16="http://schemas.microsoft.com/office/drawing/2014/main" id="{D0CBB6A6-DF5B-FE4E-2BDB-67BDA766910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1">
                  <a:extLst>
                    <a:ext uri="{FF2B5EF4-FFF2-40B4-BE49-F238E27FC236}">
                      <a16:creationId xmlns:a16="http://schemas.microsoft.com/office/drawing/2014/main" id="{C3CD2FA9-5221-73D6-E19A-3EAF4C81789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2">
                  <a:extLst>
                    <a:ext uri="{FF2B5EF4-FFF2-40B4-BE49-F238E27FC236}">
                      <a16:creationId xmlns:a16="http://schemas.microsoft.com/office/drawing/2014/main" id="{D66390BD-E4E6-694D-2E79-985510E3B3D3}"/>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33">
                  <a:extLst>
                    <a:ext uri="{FF2B5EF4-FFF2-40B4-BE49-F238E27FC236}">
                      <a16:creationId xmlns:a16="http://schemas.microsoft.com/office/drawing/2014/main" id="{CA3C8037-45E9-30A9-84A6-8413AEF414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34">
                  <a:extLst>
                    <a:ext uri="{FF2B5EF4-FFF2-40B4-BE49-F238E27FC236}">
                      <a16:creationId xmlns:a16="http://schemas.microsoft.com/office/drawing/2014/main" id="{EDC1FEDF-3715-43AC-B3D8-ED1755AF9EC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35">
                  <a:extLst>
                    <a:ext uri="{FF2B5EF4-FFF2-40B4-BE49-F238E27FC236}">
                      <a16:creationId xmlns:a16="http://schemas.microsoft.com/office/drawing/2014/main" id="{092F2630-C5C5-40FF-0069-CDA881B381E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36">
                  <a:extLst>
                    <a:ext uri="{FF2B5EF4-FFF2-40B4-BE49-F238E27FC236}">
                      <a16:creationId xmlns:a16="http://schemas.microsoft.com/office/drawing/2014/main" id="{D7AE4379-7A21-5767-3FDA-894644D0FC95}"/>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37">
                  <a:extLst>
                    <a:ext uri="{FF2B5EF4-FFF2-40B4-BE49-F238E27FC236}">
                      <a16:creationId xmlns:a16="http://schemas.microsoft.com/office/drawing/2014/main" id="{505E99A7-4670-A724-1D4A-4C0BE6F65C7A}"/>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38">
                  <a:extLst>
                    <a:ext uri="{FF2B5EF4-FFF2-40B4-BE49-F238E27FC236}">
                      <a16:creationId xmlns:a16="http://schemas.microsoft.com/office/drawing/2014/main" id="{A21A2D33-45A8-0234-8B7B-60A7690FFD6A}"/>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39">
                  <a:extLst>
                    <a:ext uri="{FF2B5EF4-FFF2-40B4-BE49-F238E27FC236}">
                      <a16:creationId xmlns:a16="http://schemas.microsoft.com/office/drawing/2014/main" id="{F803962E-0CC0-47BC-4E51-A57436C8CBE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0">
                  <a:extLst>
                    <a:ext uri="{FF2B5EF4-FFF2-40B4-BE49-F238E27FC236}">
                      <a16:creationId xmlns:a16="http://schemas.microsoft.com/office/drawing/2014/main" id="{3286624F-145E-C491-199F-10DD7796B18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1">
                  <a:extLst>
                    <a:ext uri="{FF2B5EF4-FFF2-40B4-BE49-F238E27FC236}">
                      <a16:creationId xmlns:a16="http://schemas.microsoft.com/office/drawing/2014/main" id="{5736F17F-2E77-7E88-CE76-A1A3623F573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2">
                  <a:extLst>
                    <a:ext uri="{FF2B5EF4-FFF2-40B4-BE49-F238E27FC236}">
                      <a16:creationId xmlns:a16="http://schemas.microsoft.com/office/drawing/2014/main" id="{79C6CFC8-47A0-B439-4AAF-B433B3DB604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43">
                  <a:extLst>
                    <a:ext uri="{FF2B5EF4-FFF2-40B4-BE49-F238E27FC236}">
                      <a16:creationId xmlns:a16="http://schemas.microsoft.com/office/drawing/2014/main" id="{B8B42ED0-1D10-DE89-ABA9-18DC5EBF4984}"/>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44">
                  <a:extLst>
                    <a:ext uri="{FF2B5EF4-FFF2-40B4-BE49-F238E27FC236}">
                      <a16:creationId xmlns:a16="http://schemas.microsoft.com/office/drawing/2014/main" id="{BCD70822-1225-4942-466E-2FB52B75095D}"/>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45">
                  <a:extLst>
                    <a:ext uri="{FF2B5EF4-FFF2-40B4-BE49-F238E27FC236}">
                      <a16:creationId xmlns:a16="http://schemas.microsoft.com/office/drawing/2014/main" id="{6AEB3DEC-DA9E-C198-AAFD-425ABA06920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46">
                  <a:extLst>
                    <a:ext uri="{FF2B5EF4-FFF2-40B4-BE49-F238E27FC236}">
                      <a16:creationId xmlns:a16="http://schemas.microsoft.com/office/drawing/2014/main" id="{D3308773-08D9-E156-2FBB-DB1E50ADA609}"/>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47">
                  <a:extLst>
                    <a:ext uri="{FF2B5EF4-FFF2-40B4-BE49-F238E27FC236}">
                      <a16:creationId xmlns:a16="http://schemas.microsoft.com/office/drawing/2014/main" id="{FA85A0EE-46BE-C728-E431-FEF53CFF6B1E}"/>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48">
                  <a:extLst>
                    <a:ext uri="{FF2B5EF4-FFF2-40B4-BE49-F238E27FC236}">
                      <a16:creationId xmlns:a16="http://schemas.microsoft.com/office/drawing/2014/main" id="{A7A76892-31B8-3241-0D48-C7E3936F9CA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49">
                  <a:extLst>
                    <a:ext uri="{FF2B5EF4-FFF2-40B4-BE49-F238E27FC236}">
                      <a16:creationId xmlns:a16="http://schemas.microsoft.com/office/drawing/2014/main" id="{70BB2CE0-DDF4-B2D5-F8AF-2586EC27BA0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0">
                  <a:extLst>
                    <a:ext uri="{FF2B5EF4-FFF2-40B4-BE49-F238E27FC236}">
                      <a16:creationId xmlns:a16="http://schemas.microsoft.com/office/drawing/2014/main" id="{672D846E-C783-ED15-6CFE-E5CA04D2756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1">
                  <a:extLst>
                    <a:ext uri="{FF2B5EF4-FFF2-40B4-BE49-F238E27FC236}">
                      <a16:creationId xmlns:a16="http://schemas.microsoft.com/office/drawing/2014/main" id="{82E62FEE-3376-DCB8-2F42-63DADAD69605}"/>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2">
                  <a:extLst>
                    <a:ext uri="{FF2B5EF4-FFF2-40B4-BE49-F238E27FC236}">
                      <a16:creationId xmlns:a16="http://schemas.microsoft.com/office/drawing/2014/main" id="{63FFECB8-C7E8-CFC4-3D16-4FC281D42D7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53">
                  <a:extLst>
                    <a:ext uri="{FF2B5EF4-FFF2-40B4-BE49-F238E27FC236}">
                      <a16:creationId xmlns:a16="http://schemas.microsoft.com/office/drawing/2014/main" id="{13634163-6F43-F28A-F807-00352D080FCF}"/>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54">
                  <a:extLst>
                    <a:ext uri="{FF2B5EF4-FFF2-40B4-BE49-F238E27FC236}">
                      <a16:creationId xmlns:a16="http://schemas.microsoft.com/office/drawing/2014/main" id="{EDAE834A-5139-DB8B-6191-32F3D516596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55">
                  <a:extLst>
                    <a:ext uri="{FF2B5EF4-FFF2-40B4-BE49-F238E27FC236}">
                      <a16:creationId xmlns:a16="http://schemas.microsoft.com/office/drawing/2014/main" id="{5DE67142-9C28-2FFC-8EE2-602D1F89391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56">
                  <a:extLst>
                    <a:ext uri="{FF2B5EF4-FFF2-40B4-BE49-F238E27FC236}">
                      <a16:creationId xmlns:a16="http://schemas.microsoft.com/office/drawing/2014/main" id="{454B07A4-AE5B-8CF0-6757-7F2C26BD105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57">
                  <a:extLst>
                    <a:ext uri="{FF2B5EF4-FFF2-40B4-BE49-F238E27FC236}">
                      <a16:creationId xmlns:a16="http://schemas.microsoft.com/office/drawing/2014/main" id="{F91CA43A-CFB3-8777-3832-6577D212E6DB}"/>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58">
                  <a:extLst>
                    <a:ext uri="{FF2B5EF4-FFF2-40B4-BE49-F238E27FC236}">
                      <a16:creationId xmlns:a16="http://schemas.microsoft.com/office/drawing/2014/main" id="{19FC3203-A10D-1C67-F528-854180D6B96A}"/>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59">
                  <a:extLst>
                    <a:ext uri="{FF2B5EF4-FFF2-40B4-BE49-F238E27FC236}">
                      <a16:creationId xmlns:a16="http://schemas.microsoft.com/office/drawing/2014/main" id="{F7F533A7-8A5D-4A55-99B6-E743A15DF8A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0">
                  <a:extLst>
                    <a:ext uri="{FF2B5EF4-FFF2-40B4-BE49-F238E27FC236}">
                      <a16:creationId xmlns:a16="http://schemas.microsoft.com/office/drawing/2014/main" id="{DF336119-DEF3-2B97-2671-5DCF3353F74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1">
                  <a:extLst>
                    <a:ext uri="{FF2B5EF4-FFF2-40B4-BE49-F238E27FC236}">
                      <a16:creationId xmlns:a16="http://schemas.microsoft.com/office/drawing/2014/main" id="{2A8C18D0-24CB-95A9-6FFF-648DD7EFB051}"/>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2">
                  <a:extLst>
                    <a:ext uri="{FF2B5EF4-FFF2-40B4-BE49-F238E27FC236}">
                      <a16:creationId xmlns:a16="http://schemas.microsoft.com/office/drawing/2014/main" id="{FE5E7562-7E72-1D49-85E6-256A585A1089}"/>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63">
                  <a:extLst>
                    <a:ext uri="{FF2B5EF4-FFF2-40B4-BE49-F238E27FC236}">
                      <a16:creationId xmlns:a16="http://schemas.microsoft.com/office/drawing/2014/main" id="{6FE46188-A8F3-9FE6-1062-8C56DF78EDB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64">
                  <a:extLst>
                    <a:ext uri="{FF2B5EF4-FFF2-40B4-BE49-F238E27FC236}">
                      <a16:creationId xmlns:a16="http://schemas.microsoft.com/office/drawing/2014/main" id="{6EB79A4C-CDD0-33D0-8FF2-FA59F2FF30F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65">
                  <a:extLst>
                    <a:ext uri="{FF2B5EF4-FFF2-40B4-BE49-F238E27FC236}">
                      <a16:creationId xmlns:a16="http://schemas.microsoft.com/office/drawing/2014/main" id="{7CA3B1A0-B381-20A0-7B3A-DB09B50AB2FF}"/>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66">
                  <a:extLst>
                    <a:ext uri="{FF2B5EF4-FFF2-40B4-BE49-F238E27FC236}">
                      <a16:creationId xmlns:a16="http://schemas.microsoft.com/office/drawing/2014/main" id="{13C03283-082A-2C3F-F167-DB8020A4C1A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67">
                  <a:extLst>
                    <a:ext uri="{FF2B5EF4-FFF2-40B4-BE49-F238E27FC236}">
                      <a16:creationId xmlns:a16="http://schemas.microsoft.com/office/drawing/2014/main" id="{CDF37A2B-BB06-856F-2F52-6971436B81B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68">
                  <a:extLst>
                    <a:ext uri="{FF2B5EF4-FFF2-40B4-BE49-F238E27FC236}">
                      <a16:creationId xmlns:a16="http://schemas.microsoft.com/office/drawing/2014/main" id="{E66072B3-C401-2545-EA10-FD7B267EC061}"/>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69">
                  <a:extLst>
                    <a:ext uri="{FF2B5EF4-FFF2-40B4-BE49-F238E27FC236}">
                      <a16:creationId xmlns:a16="http://schemas.microsoft.com/office/drawing/2014/main" id="{2991FAF4-B4B9-10DB-AD0F-5F3D41B78D39}"/>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0">
                  <a:extLst>
                    <a:ext uri="{FF2B5EF4-FFF2-40B4-BE49-F238E27FC236}">
                      <a16:creationId xmlns:a16="http://schemas.microsoft.com/office/drawing/2014/main" id="{07A6FB39-88BE-8C89-44B3-4F5A26CDFFF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1">
                  <a:extLst>
                    <a:ext uri="{FF2B5EF4-FFF2-40B4-BE49-F238E27FC236}">
                      <a16:creationId xmlns:a16="http://schemas.microsoft.com/office/drawing/2014/main" id="{C34398CD-BC37-62C2-6262-46D9309F7CEB}"/>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2">
                  <a:extLst>
                    <a:ext uri="{FF2B5EF4-FFF2-40B4-BE49-F238E27FC236}">
                      <a16:creationId xmlns:a16="http://schemas.microsoft.com/office/drawing/2014/main" id="{ABB8F7A7-704B-4292-9345-ED6F9C64E774}"/>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73">
                  <a:extLst>
                    <a:ext uri="{FF2B5EF4-FFF2-40B4-BE49-F238E27FC236}">
                      <a16:creationId xmlns:a16="http://schemas.microsoft.com/office/drawing/2014/main" id="{A2AA37E4-D620-72DD-F09D-9DE04854504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74">
                  <a:extLst>
                    <a:ext uri="{FF2B5EF4-FFF2-40B4-BE49-F238E27FC236}">
                      <a16:creationId xmlns:a16="http://schemas.microsoft.com/office/drawing/2014/main" id="{D9136FC6-D6BC-1CDA-01AD-C3046099F86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75">
                  <a:extLst>
                    <a:ext uri="{FF2B5EF4-FFF2-40B4-BE49-F238E27FC236}">
                      <a16:creationId xmlns:a16="http://schemas.microsoft.com/office/drawing/2014/main" id="{8D73ED3A-CF95-2AB4-FC93-F47BE0D73D5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76">
                  <a:extLst>
                    <a:ext uri="{FF2B5EF4-FFF2-40B4-BE49-F238E27FC236}">
                      <a16:creationId xmlns:a16="http://schemas.microsoft.com/office/drawing/2014/main" id="{41C785CF-491E-0F75-F24E-361F0EDE1451}"/>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77">
                  <a:extLst>
                    <a:ext uri="{FF2B5EF4-FFF2-40B4-BE49-F238E27FC236}">
                      <a16:creationId xmlns:a16="http://schemas.microsoft.com/office/drawing/2014/main" id="{5A62E0A9-CC94-2A76-9D27-714F1F29AB9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78">
                  <a:extLst>
                    <a:ext uri="{FF2B5EF4-FFF2-40B4-BE49-F238E27FC236}">
                      <a16:creationId xmlns:a16="http://schemas.microsoft.com/office/drawing/2014/main" id="{0376A826-B76C-9B45-50F6-1A7BE4771489}"/>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79">
                  <a:extLst>
                    <a:ext uri="{FF2B5EF4-FFF2-40B4-BE49-F238E27FC236}">
                      <a16:creationId xmlns:a16="http://schemas.microsoft.com/office/drawing/2014/main" id="{1DB92F33-C7B3-8BD1-27EE-0BA8B01D72D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0">
                  <a:extLst>
                    <a:ext uri="{FF2B5EF4-FFF2-40B4-BE49-F238E27FC236}">
                      <a16:creationId xmlns:a16="http://schemas.microsoft.com/office/drawing/2014/main" id="{092E3884-87F3-1E79-BC48-C211388D9699}"/>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1">
                  <a:extLst>
                    <a:ext uri="{FF2B5EF4-FFF2-40B4-BE49-F238E27FC236}">
                      <a16:creationId xmlns:a16="http://schemas.microsoft.com/office/drawing/2014/main" id="{28A0F3A9-D650-3005-514C-776888A8DBA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2">
                  <a:extLst>
                    <a:ext uri="{FF2B5EF4-FFF2-40B4-BE49-F238E27FC236}">
                      <a16:creationId xmlns:a16="http://schemas.microsoft.com/office/drawing/2014/main" id="{84382A3A-0DED-50FC-45EC-C87037B42C7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83">
                  <a:extLst>
                    <a:ext uri="{FF2B5EF4-FFF2-40B4-BE49-F238E27FC236}">
                      <a16:creationId xmlns:a16="http://schemas.microsoft.com/office/drawing/2014/main" id="{0B4CB33E-9DEC-BE6F-DD5A-5093C1DD4EC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84">
                  <a:extLst>
                    <a:ext uri="{FF2B5EF4-FFF2-40B4-BE49-F238E27FC236}">
                      <a16:creationId xmlns:a16="http://schemas.microsoft.com/office/drawing/2014/main" id="{93D2C5B2-967A-F554-72B9-65F58F5F4C9D}"/>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5">
                  <a:extLst>
                    <a:ext uri="{FF2B5EF4-FFF2-40B4-BE49-F238E27FC236}">
                      <a16:creationId xmlns:a16="http://schemas.microsoft.com/office/drawing/2014/main" id="{9D44CD12-4F3D-671E-26CB-48A819D76022}"/>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6">
                  <a:extLst>
                    <a:ext uri="{FF2B5EF4-FFF2-40B4-BE49-F238E27FC236}">
                      <a16:creationId xmlns:a16="http://schemas.microsoft.com/office/drawing/2014/main" id="{B81A5CFB-600F-8C18-93A5-2CAA0B7F8EA4}"/>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87">
                  <a:extLst>
                    <a:ext uri="{FF2B5EF4-FFF2-40B4-BE49-F238E27FC236}">
                      <a16:creationId xmlns:a16="http://schemas.microsoft.com/office/drawing/2014/main" id="{5C38629C-CA72-91FE-0369-82E9F15746DF}"/>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88">
                  <a:extLst>
                    <a:ext uri="{FF2B5EF4-FFF2-40B4-BE49-F238E27FC236}">
                      <a16:creationId xmlns:a16="http://schemas.microsoft.com/office/drawing/2014/main" id="{5C321931-E911-0AFE-BD6F-FC3BF2D2B8F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89">
                  <a:extLst>
                    <a:ext uri="{FF2B5EF4-FFF2-40B4-BE49-F238E27FC236}">
                      <a16:creationId xmlns:a16="http://schemas.microsoft.com/office/drawing/2014/main" id="{5D419084-84F0-BC4F-0286-97045843F80E}"/>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90">
                  <a:extLst>
                    <a:ext uri="{FF2B5EF4-FFF2-40B4-BE49-F238E27FC236}">
                      <a16:creationId xmlns:a16="http://schemas.microsoft.com/office/drawing/2014/main" id="{E8E29643-8FA2-D542-9F41-AECCA07DC1A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91">
                  <a:extLst>
                    <a:ext uri="{FF2B5EF4-FFF2-40B4-BE49-F238E27FC236}">
                      <a16:creationId xmlns:a16="http://schemas.microsoft.com/office/drawing/2014/main" id="{E7576829-25FD-0774-FED0-56D97121DBA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92">
                  <a:extLst>
                    <a:ext uri="{FF2B5EF4-FFF2-40B4-BE49-F238E27FC236}">
                      <a16:creationId xmlns:a16="http://schemas.microsoft.com/office/drawing/2014/main" id="{6E76896E-DDCC-0AC7-CB7E-968307D131B8}"/>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22" name="文本框 49">
              <a:extLst>
                <a:ext uri="{FF2B5EF4-FFF2-40B4-BE49-F238E27FC236}">
                  <a16:creationId xmlns:a16="http://schemas.microsoft.com/office/drawing/2014/main" id="{BAEB95C9-5CC1-C003-8485-8C3BBE7BF30B}"/>
                </a:ext>
              </a:extLst>
            </p:cNvPr>
            <p:cNvSpPr txBox="1">
              <a:spLocks noChangeArrowheads="1"/>
            </p:cNvSpPr>
            <p:nvPr/>
          </p:nvSpPr>
          <p:spPr bwMode="auto">
            <a:xfrm>
              <a:off x="2161786" y="2357647"/>
              <a:ext cx="2925908" cy="668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127000"/>
                </a:lnSpc>
                <a:spcBef>
                  <a:spcPts val="1000"/>
                </a:spcBef>
                <a:spcAft>
                  <a:spcPts val="0"/>
                </a:spcAft>
                <a:buClrTx/>
                <a:buSzTx/>
                <a:buFont typeface="Arial" panose="020B0604020202020204" pitchFamily="34" charset="0"/>
                <a:buNone/>
                <a:tabLst>
                  <a:tab pos="241300" algn="l"/>
                </a:tabLst>
                <a:defRPr/>
              </a:pPr>
              <a:r>
                <a:rPr kumimoji="0" lang="vi-VN" sz="6000" b="1" i="0" u="none" strike="noStrike" kern="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LUYỆN TẬP</a:t>
              </a:r>
              <a:endParaRPr kumimoji="0" lang="en-US" sz="6000" b="1" i="0" u="none" strike="noStrike" kern="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112" name="组合 452">
            <a:extLst>
              <a:ext uri="{FF2B5EF4-FFF2-40B4-BE49-F238E27FC236}">
                <a16:creationId xmlns:a16="http://schemas.microsoft.com/office/drawing/2014/main" id="{D2526107-DD14-D801-BD58-CA45D00FC1F6}"/>
              </a:ext>
            </a:extLst>
          </p:cNvPr>
          <p:cNvGrpSpPr/>
          <p:nvPr/>
        </p:nvGrpSpPr>
        <p:grpSpPr>
          <a:xfrm>
            <a:off x="4443507" y="3672662"/>
            <a:ext cx="3150316" cy="3347290"/>
            <a:chOff x="4427538" y="954088"/>
            <a:chExt cx="3333750" cy="3729038"/>
          </a:xfrm>
        </p:grpSpPr>
        <p:sp>
          <p:nvSpPr>
            <p:cNvPr id="113" name="Freeform 5">
              <a:extLst>
                <a:ext uri="{FF2B5EF4-FFF2-40B4-BE49-F238E27FC236}">
                  <a16:creationId xmlns:a16="http://schemas.microsoft.com/office/drawing/2014/main" id="{A9B4B639-4BB6-588E-F091-F9C3C5BDDC01}"/>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14" name="Freeform 6">
              <a:extLst>
                <a:ext uri="{FF2B5EF4-FFF2-40B4-BE49-F238E27FC236}">
                  <a16:creationId xmlns:a16="http://schemas.microsoft.com/office/drawing/2014/main" id="{105A9606-36DB-1FAB-2589-FD0AD731F6D3}"/>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5" name="Freeform 7">
              <a:extLst>
                <a:ext uri="{FF2B5EF4-FFF2-40B4-BE49-F238E27FC236}">
                  <a16:creationId xmlns:a16="http://schemas.microsoft.com/office/drawing/2014/main" id="{F145F947-EC42-A2EF-95FA-4540B8A21A6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6" name="Freeform 8">
              <a:extLst>
                <a:ext uri="{FF2B5EF4-FFF2-40B4-BE49-F238E27FC236}">
                  <a16:creationId xmlns:a16="http://schemas.microsoft.com/office/drawing/2014/main" id="{5792624E-D8B9-2991-36BF-76B5FA24431D}"/>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7" name="Freeform 9">
              <a:extLst>
                <a:ext uri="{FF2B5EF4-FFF2-40B4-BE49-F238E27FC236}">
                  <a16:creationId xmlns:a16="http://schemas.microsoft.com/office/drawing/2014/main" id="{83D2E3B9-B759-C4AF-9CC3-A5C4419B061E}"/>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8" name="Freeform 10">
              <a:extLst>
                <a:ext uri="{FF2B5EF4-FFF2-40B4-BE49-F238E27FC236}">
                  <a16:creationId xmlns:a16="http://schemas.microsoft.com/office/drawing/2014/main" id="{0E3D4CA6-A279-998E-6DDE-88A5F89F6330}"/>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9" name="Freeform 11">
              <a:extLst>
                <a:ext uri="{FF2B5EF4-FFF2-40B4-BE49-F238E27FC236}">
                  <a16:creationId xmlns:a16="http://schemas.microsoft.com/office/drawing/2014/main" id="{59B685B4-3344-F2FE-7F14-B8D6DA9423F4}"/>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0" name="Freeform 12">
              <a:extLst>
                <a:ext uri="{FF2B5EF4-FFF2-40B4-BE49-F238E27FC236}">
                  <a16:creationId xmlns:a16="http://schemas.microsoft.com/office/drawing/2014/main" id="{81515E77-6730-4BB9-4C8A-2DCEDDECEAE9}"/>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1" name="Freeform 13">
              <a:extLst>
                <a:ext uri="{FF2B5EF4-FFF2-40B4-BE49-F238E27FC236}">
                  <a16:creationId xmlns:a16="http://schemas.microsoft.com/office/drawing/2014/main" id="{D610F997-DEDB-5E36-5CB8-D24AD675B30C}"/>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2" name="Freeform 14">
              <a:extLst>
                <a:ext uri="{FF2B5EF4-FFF2-40B4-BE49-F238E27FC236}">
                  <a16:creationId xmlns:a16="http://schemas.microsoft.com/office/drawing/2014/main" id="{0448BF10-43E3-FE33-5EF0-AD7E97F2167C}"/>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3" name="Freeform 15">
              <a:extLst>
                <a:ext uri="{FF2B5EF4-FFF2-40B4-BE49-F238E27FC236}">
                  <a16:creationId xmlns:a16="http://schemas.microsoft.com/office/drawing/2014/main" id="{E06413AA-2F49-90B6-068C-DB8A0729D6B4}"/>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4" name="Freeform 16">
              <a:extLst>
                <a:ext uri="{FF2B5EF4-FFF2-40B4-BE49-F238E27FC236}">
                  <a16:creationId xmlns:a16="http://schemas.microsoft.com/office/drawing/2014/main" id="{17E5CFAD-B5E2-9BA3-89C2-9989935DF30B}"/>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5" name="Freeform 17">
              <a:extLst>
                <a:ext uri="{FF2B5EF4-FFF2-40B4-BE49-F238E27FC236}">
                  <a16:creationId xmlns:a16="http://schemas.microsoft.com/office/drawing/2014/main" id="{3CD4D5A6-AB39-DF0B-928B-41E9522505E5}"/>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6" name="Freeform 18">
              <a:extLst>
                <a:ext uri="{FF2B5EF4-FFF2-40B4-BE49-F238E27FC236}">
                  <a16:creationId xmlns:a16="http://schemas.microsoft.com/office/drawing/2014/main" id="{58254806-01E2-958F-4863-FAE413A47964}"/>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7" name="Freeform 19">
              <a:extLst>
                <a:ext uri="{FF2B5EF4-FFF2-40B4-BE49-F238E27FC236}">
                  <a16:creationId xmlns:a16="http://schemas.microsoft.com/office/drawing/2014/main" id="{51BB7D65-A083-7634-AA73-C090387169DA}"/>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8" name="Freeform 20">
              <a:extLst>
                <a:ext uri="{FF2B5EF4-FFF2-40B4-BE49-F238E27FC236}">
                  <a16:creationId xmlns:a16="http://schemas.microsoft.com/office/drawing/2014/main" id="{E3AFD8E4-1A74-CF4E-154E-A696666407D0}"/>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9" name="Freeform 21">
              <a:extLst>
                <a:ext uri="{FF2B5EF4-FFF2-40B4-BE49-F238E27FC236}">
                  <a16:creationId xmlns:a16="http://schemas.microsoft.com/office/drawing/2014/main" id="{88997AF1-08FE-E74D-A37C-19277F211E1A}"/>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0" name="Freeform 22">
              <a:extLst>
                <a:ext uri="{FF2B5EF4-FFF2-40B4-BE49-F238E27FC236}">
                  <a16:creationId xmlns:a16="http://schemas.microsoft.com/office/drawing/2014/main" id="{DB60503C-1486-F786-8D18-4D43F6A8F5A0}"/>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1" name="Freeform 23">
              <a:extLst>
                <a:ext uri="{FF2B5EF4-FFF2-40B4-BE49-F238E27FC236}">
                  <a16:creationId xmlns:a16="http://schemas.microsoft.com/office/drawing/2014/main" id="{94876E91-A7CF-D04A-739C-7DF0D6264DAF}"/>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2" name="Freeform 24">
              <a:extLst>
                <a:ext uri="{FF2B5EF4-FFF2-40B4-BE49-F238E27FC236}">
                  <a16:creationId xmlns:a16="http://schemas.microsoft.com/office/drawing/2014/main" id="{73513D1E-4628-43C6-A1B5-D077B9DA2773}"/>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3" name="Freeform 25">
              <a:extLst>
                <a:ext uri="{FF2B5EF4-FFF2-40B4-BE49-F238E27FC236}">
                  <a16:creationId xmlns:a16="http://schemas.microsoft.com/office/drawing/2014/main" id="{A692E504-D464-B967-A8D3-B0C55B82E2EB}"/>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4" name="Freeform 26">
              <a:extLst>
                <a:ext uri="{FF2B5EF4-FFF2-40B4-BE49-F238E27FC236}">
                  <a16:creationId xmlns:a16="http://schemas.microsoft.com/office/drawing/2014/main" id="{B5AA582A-2E3F-3401-F9FF-1A1A51FE13EB}"/>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5" name="Freeform 27">
              <a:extLst>
                <a:ext uri="{FF2B5EF4-FFF2-40B4-BE49-F238E27FC236}">
                  <a16:creationId xmlns:a16="http://schemas.microsoft.com/office/drawing/2014/main" id="{B27D2937-3D87-05CA-DA56-01399F552B3C}"/>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6" name="Freeform 28">
              <a:extLst>
                <a:ext uri="{FF2B5EF4-FFF2-40B4-BE49-F238E27FC236}">
                  <a16:creationId xmlns:a16="http://schemas.microsoft.com/office/drawing/2014/main" id="{2B77F21D-0B63-A858-844E-7D271C8ACAD0}"/>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7" name="Freeform 29">
              <a:extLst>
                <a:ext uri="{FF2B5EF4-FFF2-40B4-BE49-F238E27FC236}">
                  <a16:creationId xmlns:a16="http://schemas.microsoft.com/office/drawing/2014/main" id="{E443C655-B0C1-8317-82AF-F07A76A2BC9C}"/>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8" name="Freeform 30">
              <a:extLst>
                <a:ext uri="{FF2B5EF4-FFF2-40B4-BE49-F238E27FC236}">
                  <a16:creationId xmlns:a16="http://schemas.microsoft.com/office/drawing/2014/main" id="{868D3F9D-1DD4-8CC2-27DE-FCE9832C147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9" name="Freeform 31">
              <a:extLst>
                <a:ext uri="{FF2B5EF4-FFF2-40B4-BE49-F238E27FC236}">
                  <a16:creationId xmlns:a16="http://schemas.microsoft.com/office/drawing/2014/main" id="{187C4006-3837-4AEB-1641-B23FF2473F4E}"/>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0" name="Freeform 32">
              <a:extLst>
                <a:ext uri="{FF2B5EF4-FFF2-40B4-BE49-F238E27FC236}">
                  <a16:creationId xmlns:a16="http://schemas.microsoft.com/office/drawing/2014/main" id="{DE3241C5-0B66-BD0E-1A1A-7A66108484E2}"/>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1" name="Freeform 33">
              <a:extLst>
                <a:ext uri="{FF2B5EF4-FFF2-40B4-BE49-F238E27FC236}">
                  <a16:creationId xmlns:a16="http://schemas.microsoft.com/office/drawing/2014/main" id="{9BFCA2C6-2A9A-51F5-9D8F-4FAAAAFEE5B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2" name="Freeform 34">
              <a:extLst>
                <a:ext uri="{FF2B5EF4-FFF2-40B4-BE49-F238E27FC236}">
                  <a16:creationId xmlns:a16="http://schemas.microsoft.com/office/drawing/2014/main" id="{C2ACA1AF-C0D3-7535-FAF5-A7308E77BBA5}"/>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3" name="Freeform 35">
              <a:extLst>
                <a:ext uri="{FF2B5EF4-FFF2-40B4-BE49-F238E27FC236}">
                  <a16:creationId xmlns:a16="http://schemas.microsoft.com/office/drawing/2014/main" id="{86EA66BF-2260-EF8E-2CC8-486DA6FD8DB4}"/>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4" name="Freeform 36">
              <a:extLst>
                <a:ext uri="{FF2B5EF4-FFF2-40B4-BE49-F238E27FC236}">
                  <a16:creationId xmlns:a16="http://schemas.microsoft.com/office/drawing/2014/main" id="{6409C775-37A1-381A-C788-8FDD16AEC039}"/>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5" name="Freeform 37">
              <a:extLst>
                <a:ext uri="{FF2B5EF4-FFF2-40B4-BE49-F238E27FC236}">
                  <a16:creationId xmlns:a16="http://schemas.microsoft.com/office/drawing/2014/main" id="{C4208310-15FE-13E5-4973-B2874FDDBB89}"/>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6" name="Freeform 38">
              <a:extLst>
                <a:ext uri="{FF2B5EF4-FFF2-40B4-BE49-F238E27FC236}">
                  <a16:creationId xmlns:a16="http://schemas.microsoft.com/office/drawing/2014/main" id="{EDD5FCDB-4DD2-E0C7-5DCB-4FB031FFCFD5}"/>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7" name="Freeform 39">
              <a:extLst>
                <a:ext uri="{FF2B5EF4-FFF2-40B4-BE49-F238E27FC236}">
                  <a16:creationId xmlns:a16="http://schemas.microsoft.com/office/drawing/2014/main" id="{7B8639D2-4036-4DBD-774B-534F9C9484C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8" name="Freeform 40">
              <a:extLst>
                <a:ext uri="{FF2B5EF4-FFF2-40B4-BE49-F238E27FC236}">
                  <a16:creationId xmlns:a16="http://schemas.microsoft.com/office/drawing/2014/main" id="{6AEDF1F9-550E-3BAA-8CA5-E816564107DF}"/>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9" name="Freeform 41">
              <a:extLst>
                <a:ext uri="{FF2B5EF4-FFF2-40B4-BE49-F238E27FC236}">
                  <a16:creationId xmlns:a16="http://schemas.microsoft.com/office/drawing/2014/main" id="{C7919735-1002-DC63-B45A-42E361D6DF83}"/>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0" name="Freeform 42">
              <a:extLst>
                <a:ext uri="{FF2B5EF4-FFF2-40B4-BE49-F238E27FC236}">
                  <a16:creationId xmlns:a16="http://schemas.microsoft.com/office/drawing/2014/main" id="{35CFB92A-6AF9-2BCC-C5F7-A180F9F47B50}"/>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1" name="Freeform 43">
              <a:extLst>
                <a:ext uri="{FF2B5EF4-FFF2-40B4-BE49-F238E27FC236}">
                  <a16:creationId xmlns:a16="http://schemas.microsoft.com/office/drawing/2014/main" id="{82711CE8-2C95-BF63-4A16-80E04E1C8A67}"/>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2" name="Freeform 44">
              <a:extLst>
                <a:ext uri="{FF2B5EF4-FFF2-40B4-BE49-F238E27FC236}">
                  <a16:creationId xmlns:a16="http://schemas.microsoft.com/office/drawing/2014/main" id="{2F3197B0-A846-A7C1-0AC3-1AA2819690B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3" name="Freeform 45">
              <a:extLst>
                <a:ext uri="{FF2B5EF4-FFF2-40B4-BE49-F238E27FC236}">
                  <a16:creationId xmlns:a16="http://schemas.microsoft.com/office/drawing/2014/main" id="{ADE67620-2978-B423-9423-A5D1967F48D4}"/>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4" name="Freeform 46">
              <a:extLst>
                <a:ext uri="{FF2B5EF4-FFF2-40B4-BE49-F238E27FC236}">
                  <a16:creationId xmlns:a16="http://schemas.microsoft.com/office/drawing/2014/main" id="{9969DD94-F8E6-67A4-2EC7-DAE7942D854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pic>
        <p:nvPicPr>
          <p:cNvPr id="7" name="Picture 6">
            <a:extLst>
              <a:ext uri="{FF2B5EF4-FFF2-40B4-BE49-F238E27FC236}">
                <a16:creationId xmlns:a16="http://schemas.microsoft.com/office/drawing/2014/main" id="{D6B8C873-EC01-C933-6028-E21637DDEBD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698827" y="-39639"/>
            <a:ext cx="1542422" cy="1542422"/>
          </a:xfrm>
          <a:prstGeom prst="rect">
            <a:avLst/>
          </a:prstGeom>
        </p:spPr>
      </p:pic>
    </p:spTree>
    <p:extLst>
      <p:ext uri="{BB962C8B-B14F-4D97-AF65-F5344CB8AC3E}">
        <p14:creationId xmlns:p14="http://schemas.microsoft.com/office/powerpoint/2010/main" val="139231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randombar(horizontal)">
                                      <p:cBhvr>
                                        <p:cTn id="13" dur="750"/>
                                        <p:tgtEl>
                                          <p:spTgt spid="112"/>
                                        </p:tgtEl>
                                      </p:cBhvr>
                                    </p:animEffect>
                                  </p:childTnLst>
                                </p:cTn>
                              </p:par>
                            </p:childTnLst>
                          </p:cTn>
                        </p:par>
                        <p:par>
                          <p:cTn id="14" fill="hold">
                            <p:stCondLst>
                              <p:cond delay="175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3322966" y="6037185"/>
            <a:ext cx="8699117" cy="718170"/>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6" name="Rectangle 75"/>
          <p:cNvSpPr/>
          <p:nvPr/>
        </p:nvSpPr>
        <p:spPr>
          <a:xfrm>
            <a:off x="3663268" y="5447810"/>
            <a:ext cx="8018512" cy="469966"/>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Rectangle 73"/>
          <p:cNvSpPr/>
          <p:nvPr/>
        </p:nvSpPr>
        <p:spPr>
          <a:xfrm>
            <a:off x="4643552" y="4028379"/>
            <a:ext cx="7308069" cy="588666"/>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400" dirty="0">
                <a:solidFill>
                  <a:schemeClr val="tx1"/>
                </a:solidFill>
                <a:latin typeface="#9Slide05 Brannboll Ny" panose="02000000000000000000" pitchFamily="2" charset="0"/>
              </a:rPr>
              <a:t>giúp chúng ta có thêm kiến thức, mở rộng hiểu biết, gặt hái nhiều thành công</a:t>
            </a:r>
            <a:r>
              <a:rPr kumimoji="0" lang="en-US" sz="2400" b="0" i="0" u="none" strike="noStrike" kern="1200" cap="none" spc="0" normalizeH="0" baseline="0" noProof="0" dirty="0">
                <a:ln>
                  <a:noFill/>
                </a:ln>
                <a:solidFill>
                  <a:schemeClr val="tx1"/>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9Slide05 Brannboll Ny" panose="02000000000000000000" pitchFamily="2" charset="0"/>
                <a:ea typeface="Cambria" panose="02040503050406030204" pitchFamily="18" charset="0"/>
                <a:cs typeface="Arial" panose="020B0604020202020204" pitchFamily="34" charset="0"/>
              </a:rPr>
              <a:t>được</a:t>
            </a:r>
            <a:r>
              <a:rPr kumimoji="0" lang="en-US" sz="2400" b="0" i="0" u="none" strike="noStrike" kern="1200" cap="none" spc="0" normalizeH="0" baseline="0" noProof="0" dirty="0">
                <a:ln>
                  <a:noFill/>
                </a:ln>
                <a:solidFill>
                  <a:schemeClr val="tx1"/>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9Slide05 Brannboll Ny" panose="02000000000000000000" pitchFamily="2" charset="0"/>
                <a:ea typeface="Cambria" panose="02040503050406030204" pitchFamily="18" charset="0"/>
                <a:cs typeface="Arial" panose="020B0604020202020204" pitchFamily="34" charset="0"/>
              </a:rPr>
              <a:t>mọi</a:t>
            </a:r>
            <a:r>
              <a:rPr kumimoji="0" lang="en-US" sz="2400" b="0" i="0" u="none" strike="noStrike" kern="1200" cap="none" spc="0" normalizeH="0" baseline="0" noProof="0" dirty="0">
                <a:ln>
                  <a:noFill/>
                </a:ln>
                <a:solidFill>
                  <a:schemeClr val="tx1"/>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9Slide05 Brannboll Ny" panose="02000000000000000000" pitchFamily="2" charset="0"/>
                <a:ea typeface="Cambria" panose="02040503050406030204" pitchFamily="18" charset="0"/>
                <a:cs typeface="Arial" panose="020B0604020202020204" pitchFamily="34" charset="0"/>
              </a:rPr>
              <a:t>người</a:t>
            </a:r>
            <a:r>
              <a:rPr kumimoji="0" lang="en-US" sz="2400" b="0" i="0" u="none" strike="noStrike" kern="1200" cap="none" spc="0" normalizeH="0" baseline="0" noProof="0" dirty="0">
                <a:ln>
                  <a:noFill/>
                </a:ln>
                <a:solidFill>
                  <a:schemeClr val="tx1"/>
                </a:solidFill>
                <a:effectLst/>
                <a:uLnTx/>
                <a:uFillTx/>
                <a:latin typeface="#9Slide05 Brannboll Ny" panose="02000000000000000000" pitchFamily="2" charset="0"/>
                <a:ea typeface="Cambria" panose="02040503050406030204" pitchFamily="18" charset="0"/>
                <a:cs typeface="Arial" panose="020B0604020202020204" pitchFamily="34" charset="0"/>
              </a:rPr>
              <a:t> tin </a:t>
            </a:r>
            <a:r>
              <a:rPr kumimoji="0" lang="en-US" sz="2400" b="0" i="0" u="none" strike="noStrike" kern="1200" cap="none" spc="0" normalizeH="0" baseline="0" noProof="0" dirty="0" err="1">
                <a:ln>
                  <a:noFill/>
                </a:ln>
                <a:solidFill>
                  <a:schemeClr val="tx1"/>
                </a:solidFill>
                <a:effectLst/>
                <a:uLnTx/>
                <a:uFillTx/>
                <a:latin typeface="#9Slide05 Brannboll Ny" panose="02000000000000000000" pitchFamily="2" charset="0"/>
                <a:ea typeface="Cambria" panose="02040503050406030204" pitchFamily="18" charset="0"/>
                <a:cs typeface="Arial" panose="020B0604020202020204" pitchFamily="34" charset="0"/>
              </a:rPr>
              <a:t>tưởng</a:t>
            </a:r>
            <a:r>
              <a:rPr kumimoji="0" lang="en-US" sz="2400" b="0" i="0" u="none" strike="noStrike" kern="1200" cap="none" spc="0" normalizeH="0" baseline="0" noProof="0" dirty="0">
                <a:ln>
                  <a:noFill/>
                </a:ln>
                <a:solidFill>
                  <a:schemeClr val="tx1"/>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9Slide05 Brannboll Ny" panose="02000000000000000000" pitchFamily="2" charset="0"/>
                <a:ea typeface="Cambria" panose="02040503050406030204" pitchFamily="18" charset="0"/>
                <a:cs typeface="Arial" panose="020B0604020202020204" pitchFamily="34" charset="0"/>
              </a:rPr>
              <a:t>và</a:t>
            </a:r>
            <a:r>
              <a:rPr kumimoji="0" lang="en-US" sz="2400" b="0" i="0" u="none" strike="noStrike" kern="1200" cap="none" spc="0" normalizeH="0" baseline="0" noProof="0" dirty="0">
                <a:ln>
                  <a:noFill/>
                </a:ln>
                <a:solidFill>
                  <a:schemeClr val="tx1"/>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9Slide05 Brannboll Ny" panose="02000000000000000000" pitchFamily="2" charset="0"/>
                <a:ea typeface="Cambria" panose="02040503050406030204" pitchFamily="18" charset="0"/>
                <a:cs typeface="Arial" panose="020B0604020202020204" pitchFamily="34" charset="0"/>
              </a:rPr>
              <a:t>tôn</a:t>
            </a:r>
            <a:r>
              <a:rPr kumimoji="0" lang="en-US" sz="2400" b="0" i="0" u="none" strike="noStrike" kern="1200" cap="none" spc="0" normalizeH="0" baseline="0" noProof="0" dirty="0">
                <a:ln>
                  <a:noFill/>
                </a:ln>
                <a:solidFill>
                  <a:schemeClr val="tx1"/>
                </a:solidFill>
                <a:effectLst/>
                <a:uLnTx/>
                <a:uFillTx/>
                <a:latin typeface="#9Slide05 Brannboll Ny" panose="02000000000000000000" pitchFamily="2" charset="0"/>
                <a:ea typeface="Cambria" panose="02040503050406030204" pitchFamily="18" charset="0"/>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9Slide05 Brannboll Ny" panose="02000000000000000000" pitchFamily="2" charset="0"/>
                <a:ea typeface="Cambria" panose="02040503050406030204" pitchFamily="18" charset="0"/>
                <a:cs typeface="Arial" panose="020B0604020202020204" pitchFamily="34" charset="0"/>
              </a:rPr>
              <a:t>trọng</a:t>
            </a:r>
            <a:endParaRPr kumimoji="0" lang="en-US" sz="2400" b="0" i="0" u="none" strike="noStrike" kern="1200" cap="none" spc="0" normalizeH="0" baseline="0" noProof="0" dirty="0">
              <a:ln>
                <a:noFill/>
              </a:ln>
              <a:solidFill>
                <a:schemeClr val="tx1"/>
              </a:solidFill>
              <a:effectLst/>
              <a:uLnTx/>
              <a:uFillTx/>
              <a:latin typeface="#9Slide05 Brannboll Ny" panose="02000000000000000000" pitchFamily="2" charset="0"/>
            </a:endParaRPr>
          </a:p>
        </p:txBody>
      </p:sp>
      <p:sp>
        <p:nvSpPr>
          <p:cNvPr id="75" name="Rectangle 74"/>
          <p:cNvSpPr/>
          <p:nvPr/>
        </p:nvSpPr>
        <p:spPr>
          <a:xfrm>
            <a:off x="4321496" y="5005043"/>
            <a:ext cx="7765641" cy="338439"/>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Rectangle 70"/>
          <p:cNvSpPr/>
          <p:nvPr/>
        </p:nvSpPr>
        <p:spPr>
          <a:xfrm>
            <a:off x="4353681" y="3080329"/>
            <a:ext cx="7265815" cy="77203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7" name="Group 26"/>
          <p:cNvGrpSpPr/>
          <p:nvPr/>
        </p:nvGrpSpPr>
        <p:grpSpPr>
          <a:xfrm>
            <a:off x="3725080" y="181167"/>
            <a:ext cx="8015613" cy="859816"/>
            <a:chOff x="752110" y="541866"/>
            <a:chExt cx="7301111" cy="1083733"/>
          </a:xfrm>
          <a:solidFill>
            <a:srgbClr val="FF99CC"/>
          </a:solidFill>
          <a:scene3d>
            <a:camera prst="orthographicFront"/>
            <a:lightRig rig="threePt" dir="t">
              <a:rot lat="0" lon="0" rev="7500000"/>
            </a:lightRig>
          </a:scene3d>
        </p:grpSpPr>
        <p:sp>
          <p:nvSpPr>
            <p:cNvPr id="28" name="Rectangle 27"/>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TextBox 28"/>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pic>
        <p:nvPicPr>
          <p:cNvPr id="68" name="Picture 6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93" y="766780"/>
            <a:ext cx="3502114" cy="4456679"/>
          </a:xfrm>
          <a:prstGeom prst="rect">
            <a:avLst/>
          </a:prstGeom>
        </p:spPr>
      </p:pic>
      <p:grpSp>
        <p:nvGrpSpPr>
          <p:cNvPr id="64" name="Group 63"/>
          <p:cNvGrpSpPr/>
          <p:nvPr/>
        </p:nvGrpSpPr>
        <p:grpSpPr>
          <a:xfrm>
            <a:off x="3403721" y="6000456"/>
            <a:ext cx="8618362" cy="735301"/>
            <a:chOff x="752110" y="541866"/>
            <a:chExt cx="7301111" cy="1083733"/>
          </a:xfrm>
          <a:noFill/>
          <a:scene3d>
            <a:camera prst="orthographicFront"/>
            <a:lightRig rig="threePt" dir="t">
              <a:rot lat="0" lon="0" rev="7500000"/>
            </a:lightRig>
          </a:scene3d>
        </p:grpSpPr>
        <p:sp>
          <p:nvSpPr>
            <p:cNvPr id="65" name="Rectangle 64"/>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6" name="TextBox 65"/>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60" name="Group 59"/>
          <p:cNvGrpSpPr/>
          <p:nvPr/>
        </p:nvGrpSpPr>
        <p:grpSpPr>
          <a:xfrm>
            <a:off x="3690934" y="5535086"/>
            <a:ext cx="8086526" cy="374593"/>
            <a:chOff x="752110" y="541866"/>
            <a:chExt cx="7301111" cy="1083733"/>
          </a:xfrm>
          <a:noFill/>
          <a:scene3d>
            <a:camera prst="orthographicFront"/>
            <a:lightRig rig="threePt" dir="t">
              <a:rot lat="0" lon="0" rev="7500000"/>
            </a:lightRig>
          </a:scene3d>
        </p:grpSpPr>
        <p:sp>
          <p:nvSpPr>
            <p:cNvPr id="61" name="Rectangle 60"/>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2" name="TextBox 61"/>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63" name="TextBox 62"/>
          <p:cNvSpPr txBox="1"/>
          <p:nvPr/>
        </p:nvSpPr>
        <p:spPr>
          <a:xfrm>
            <a:off x="3690934" y="5521332"/>
            <a:ext cx="8086526" cy="461665"/>
          </a:xfrm>
          <a:prstGeom prst="rect">
            <a:avLst/>
          </a:prstGeom>
          <a:noFill/>
          <a:ln>
            <a:noFill/>
          </a:ln>
        </p:spPr>
        <p:txBody>
          <a:bodyPr wrap="square" rtlCol="0">
            <a:spAutoFit/>
          </a:bodyPr>
          <a:lstStyle/>
          <a:p>
            <a:pPr lvl="0">
              <a:defRPr/>
            </a:pPr>
            <a:r>
              <a:rPr kumimoji="0" lang="en-US" sz="2400" b="0" i="0" u="none" strike="noStrike" kern="1200" cap="none" spc="0" normalizeH="0" baseline="0" noProof="0" dirty="0" err="1">
                <a:ln>
                  <a:noFill/>
                </a:ln>
                <a:effectLst/>
                <a:uLnTx/>
                <a:uFillTx/>
                <a:latin typeface="#9Slide05 Brannboll Ny" panose="02000000000000000000" pitchFamily="2" charset="0"/>
                <a:cs typeface="Times New Roman" panose="02020603050405020304" pitchFamily="18" charset="0"/>
              </a:rPr>
              <a:t>Chúng</a:t>
            </a:r>
            <a:r>
              <a:rPr kumimoji="0" lang="en-US" sz="2400" b="0" i="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ta </a:t>
            </a:r>
            <a:r>
              <a:rPr kumimoji="0" lang="en-US" sz="2400" b="0" i="0" u="none" strike="noStrike" kern="1200" cap="none" spc="0" normalizeH="0" baseline="0" noProof="0" dirty="0" err="1">
                <a:ln>
                  <a:noFill/>
                </a:ln>
                <a:effectLst/>
                <a:uLnTx/>
                <a:uFillTx/>
                <a:latin typeface="#9Slide05 Brannboll Ny" panose="02000000000000000000" pitchFamily="2" charset="0"/>
                <a:cs typeface="Times New Roman" panose="02020603050405020304" pitchFamily="18" charset="0"/>
              </a:rPr>
              <a:t>cần</a:t>
            </a:r>
            <a:r>
              <a:rPr kumimoji="0" lang="en-US" sz="2400" b="0" i="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lang="vi-VN" sz="2400" dirty="0">
                <a:latin typeface="#9Slide05 Brannboll Ny" panose="02000000000000000000" pitchFamily="2" charset="0"/>
              </a:rPr>
              <a:t>phải rèn luyện tính tự giác, tích cực trong học tập;</a:t>
            </a:r>
            <a:endParaRPr kumimoji="0" lang="en-US" sz="2400" b="0" i="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endParaRPr>
          </a:p>
        </p:txBody>
      </p:sp>
      <p:sp>
        <p:nvSpPr>
          <p:cNvPr id="67" name="TextBox 66"/>
          <p:cNvSpPr txBox="1"/>
          <p:nvPr/>
        </p:nvSpPr>
        <p:spPr>
          <a:xfrm>
            <a:off x="3675078" y="5977069"/>
            <a:ext cx="8402698" cy="830997"/>
          </a:xfrm>
          <a:prstGeom prst="rect">
            <a:avLst/>
          </a:prstGeom>
          <a:noFill/>
          <a:ln w="12700">
            <a:noFill/>
          </a:ln>
        </p:spPr>
        <p:txBody>
          <a:bodyPr wrap="square" rtlCol="0">
            <a:spAutoFit/>
          </a:bodyPr>
          <a:lstStyle/>
          <a:p>
            <a:pPr lvl="0" algn="just" defTabSz="457200">
              <a:defRPr/>
            </a:pPr>
            <a:r>
              <a:rPr lang="vi-VN" sz="2400" dirty="0">
                <a:latin typeface="#9Slide05 Brannboll Ny" panose="02000000000000000000" pitchFamily="2" charset="0"/>
              </a:rPr>
              <a:t>cần nhắc nhở và giúp đỡ những bạn chưa tự giác, tích cực trong học tập để cùng nhau tiến bộ.</a:t>
            </a:r>
          </a:p>
        </p:txBody>
      </p:sp>
      <p:grpSp>
        <p:nvGrpSpPr>
          <p:cNvPr id="48" name="Group 47"/>
          <p:cNvGrpSpPr/>
          <p:nvPr/>
        </p:nvGrpSpPr>
        <p:grpSpPr>
          <a:xfrm>
            <a:off x="4645929" y="3949811"/>
            <a:ext cx="7520578" cy="775318"/>
            <a:chOff x="752110" y="541866"/>
            <a:chExt cx="7301111" cy="1083733"/>
          </a:xfrm>
          <a:noFill/>
          <a:scene3d>
            <a:camera prst="orthographicFront"/>
            <a:lightRig rig="threePt" dir="t">
              <a:rot lat="0" lon="0" rev="7500000"/>
            </a:lightRig>
          </a:scene3d>
        </p:grpSpPr>
        <p:sp>
          <p:nvSpPr>
            <p:cNvPr id="49" name="Rectangle 48"/>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0" name="TextBox 49"/>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2" name="Group 51"/>
          <p:cNvGrpSpPr/>
          <p:nvPr/>
        </p:nvGrpSpPr>
        <p:grpSpPr>
          <a:xfrm>
            <a:off x="4365780" y="4848934"/>
            <a:ext cx="7721357" cy="425192"/>
            <a:chOff x="752110" y="541866"/>
            <a:chExt cx="7301111" cy="1083733"/>
          </a:xfrm>
          <a:noFill/>
          <a:scene3d>
            <a:camera prst="orthographicFront"/>
            <a:lightRig rig="threePt" dir="t">
              <a:rot lat="0" lon="0" rev="7500000"/>
            </a:lightRig>
          </a:scene3d>
        </p:grpSpPr>
        <p:sp>
          <p:nvSpPr>
            <p:cNvPr id="53" name="Rectangle 5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4" name="TextBox 5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55" name="TextBox 54"/>
          <p:cNvSpPr txBox="1"/>
          <p:nvPr/>
        </p:nvSpPr>
        <p:spPr>
          <a:xfrm>
            <a:off x="4552717" y="4874768"/>
            <a:ext cx="7560071"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góp</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phần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làm</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cho</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các</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mối</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quan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hệ</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xã</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hội</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trở</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nên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tốt</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đẹp</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mn-ea"/>
                <a:cs typeface="+mn-cs"/>
              </a:rPr>
              <a:t>hơn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a:t>
            </a:r>
          </a:p>
        </p:txBody>
      </p:sp>
      <p:grpSp>
        <p:nvGrpSpPr>
          <p:cNvPr id="56" name="Group 55"/>
          <p:cNvGrpSpPr/>
          <p:nvPr/>
        </p:nvGrpSpPr>
        <p:grpSpPr>
          <a:xfrm>
            <a:off x="4488029" y="3086303"/>
            <a:ext cx="7073809" cy="813599"/>
            <a:chOff x="752110" y="541866"/>
            <a:chExt cx="7301111" cy="1083733"/>
          </a:xfrm>
          <a:noFill/>
          <a:scene3d>
            <a:camera prst="orthographicFront"/>
            <a:lightRig rig="threePt" dir="t">
              <a:rot lat="0" lon="0" rev="7500000"/>
            </a:lightRig>
          </a:scene3d>
        </p:grpSpPr>
        <p:sp>
          <p:nvSpPr>
            <p:cNvPr id="57" name="Rectangle 56"/>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TextBox 57"/>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59" name="TextBox 58"/>
          <p:cNvSpPr txBox="1"/>
          <p:nvPr/>
        </p:nvSpPr>
        <p:spPr>
          <a:xfrm>
            <a:off x="4664407" y="3021362"/>
            <a:ext cx="6974098" cy="830997"/>
          </a:xfrm>
          <a:prstGeom prst="rect">
            <a:avLst/>
          </a:prstGeom>
          <a:noFill/>
          <a:ln>
            <a:noFill/>
          </a:ln>
        </p:spPr>
        <p:txBody>
          <a:bodyPr wrap="square" rtlCol="0">
            <a:spAutoFit/>
          </a:bodyPr>
          <a:lstStyle/>
          <a:p>
            <a:pPr lvl="0">
              <a:defRPr/>
            </a:pPr>
            <a:r>
              <a:rPr lang="nl-NL" sz="2400" dirty="0">
                <a:latin typeface="#9Slide05 Brannboll Ny" panose="02000000000000000000" pitchFamily="2" charset="0"/>
                <a:ea typeface="Calibri" panose="020F0502020204030204" pitchFamily="34" charset="0"/>
                <a:cs typeface="Times New Roman" panose="02020603050405020304" pitchFamily="18" charset="0"/>
              </a:rPr>
              <a:t>Xây dựng và thực hiện kế hoạch học tập cụ thể, phù hợp với năng lực của bản thân.</a:t>
            </a:r>
            <a:endParaRPr kumimoji="0" lang="en-US" sz="3200" b="0" i="0" u="none" strike="noStrike" kern="1200" cap="none" spc="0" normalizeH="0" baseline="0" noProof="0" dirty="0">
              <a:ln>
                <a:noFill/>
              </a:ln>
              <a:solidFill>
                <a:srgbClr val="000000">
                  <a:lumMod val="85000"/>
                  <a:lumOff val="15000"/>
                </a:srgbClr>
              </a:solidFill>
              <a:effectLst/>
              <a:uLnTx/>
              <a:uFillTx/>
              <a:latin typeface="#9Slide05 Brannboll Ny" panose="02000000000000000000" pitchFamily="2" charset="0"/>
              <a:cs typeface="Times New Roman" panose="02020603050405020304" pitchFamily="18" charset="0"/>
            </a:endParaRPr>
          </a:p>
        </p:txBody>
      </p:sp>
      <p:grpSp>
        <p:nvGrpSpPr>
          <p:cNvPr id="42" name="Group 41"/>
          <p:cNvGrpSpPr/>
          <p:nvPr/>
        </p:nvGrpSpPr>
        <p:grpSpPr>
          <a:xfrm>
            <a:off x="4362173" y="1947054"/>
            <a:ext cx="7496263" cy="1038103"/>
            <a:chOff x="752110" y="541866"/>
            <a:chExt cx="7301111" cy="1083733"/>
          </a:xfrm>
          <a:solidFill>
            <a:srgbClr val="FFCCFF"/>
          </a:solidFill>
          <a:scene3d>
            <a:camera prst="orthographicFront"/>
            <a:lightRig rig="threePt" dir="t">
              <a:rot lat="0" lon="0" rev="7500000"/>
            </a:lightRig>
          </a:scene3d>
        </p:grpSpPr>
        <p:sp>
          <p:nvSpPr>
            <p:cNvPr id="43" name="Rectangle 4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TextBox 4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45" name="TextBox 44"/>
          <p:cNvSpPr txBox="1"/>
          <p:nvPr/>
        </p:nvSpPr>
        <p:spPr>
          <a:xfrm>
            <a:off x="4523828" y="1865628"/>
            <a:ext cx="7302591" cy="1200329"/>
          </a:xfrm>
          <a:prstGeom prst="rect">
            <a:avLst/>
          </a:prstGeom>
          <a:noFill/>
          <a:ln>
            <a:noFill/>
          </a:ln>
        </p:spPr>
        <p:txBody>
          <a:bodyPr wrap="square" rtlCol="0">
            <a:spAutoFit/>
          </a:bodyPr>
          <a:lstStyle/>
          <a:p>
            <a:pPr algn="just"/>
            <a:r>
              <a:rPr lang="nl-NL" sz="2400" dirty="0">
                <a:latin typeface="#9Slide05 Brannboll Ny" panose="02000000000000000000" pitchFamily="2" charset="0"/>
                <a:ea typeface="Calibri" panose="020F0502020204030204" pitchFamily="34" charset="0"/>
                <a:cs typeface="Times New Roman" panose="02020603050405020304" pitchFamily="18" charset="0"/>
              </a:rPr>
              <a:t>Chủ động, tích cực trong thực hiện nhiệm vụ học tập (học và làm bài đầy đủ, hăng hái phát biểu xây dựng bài, tích cực hợp tác khi học nhóm...).</a:t>
            </a:r>
            <a:endParaRPr lang="en-US" sz="2400" dirty="0">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39" name="Rectangle 38"/>
          <p:cNvSpPr/>
          <p:nvPr/>
        </p:nvSpPr>
        <p:spPr>
          <a:xfrm>
            <a:off x="4082492" y="1237545"/>
            <a:ext cx="7444666" cy="594726"/>
          </a:xfrm>
          <a:prstGeom prst="rect">
            <a:avLst/>
          </a:prstGeom>
          <a:solidFill>
            <a:srgbClr val="FFCCFF"/>
          </a:solidFill>
          <a:ln w="12700">
            <a:solidFill>
              <a:schemeClr val="tx1">
                <a:lumMod val="95000"/>
                <a:lumOff val="5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1" name="TextBox 40"/>
          <p:cNvSpPr txBox="1"/>
          <p:nvPr/>
        </p:nvSpPr>
        <p:spPr>
          <a:xfrm>
            <a:off x="4677154" y="1320721"/>
            <a:ext cx="6662676" cy="461665"/>
          </a:xfrm>
          <a:prstGeom prst="rect">
            <a:avLst/>
          </a:prstGeom>
          <a:noFill/>
          <a:ln>
            <a:noFill/>
          </a:ln>
        </p:spPr>
        <p:txBody>
          <a:bodyPr wrap="square" rtlCol="0">
            <a:spAutoFit/>
          </a:bodyPr>
          <a:lstStyle/>
          <a:p>
            <a:pPr algn="just"/>
            <a:r>
              <a:rPr lang="nl-NL" sz="2400" dirty="0">
                <a:latin typeface="#9Slide05 Brannboll Ny" panose="02000000000000000000" pitchFamily="2" charset="0"/>
                <a:ea typeface="Calibri" panose="020F0502020204030204" pitchFamily="34" charset="0"/>
                <a:cs typeface="Times New Roman" panose="02020603050405020304" pitchFamily="18" charset="0"/>
              </a:rPr>
              <a:t>Có mục đích và động cơ học tập đúng đắn.</a:t>
            </a:r>
            <a:endParaRPr lang="en-US" sz="2400" dirty="0">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35" name="Block Arc 34"/>
          <p:cNvSpPr/>
          <p:nvPr/>
        </p:nvSpPr>
        <p:spPr>
          <a:xfrm>
            <a:off x="-1503430" y="-20991"/>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2202873" y="5260973"/>
            <a:ext cx="1513819"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Oval 21"/>
          <p:cNvSpPr/>
          <p:nvPr/>
        </p:nvSpPr>
        <p:spPr>
          <a:xfrm>
            <a:off x="3322967" y="3613537"/>
            <a:ext cx="1299684"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6" name="Oval 25"/>
          <p:cNvSpPr/>
          <p:nvPr/>
        </p:nvSpPr>
        <p:spPr>
          <a:xfrm>
            <a:off x="3148025" y="1854707"/>
            <a:ext cx="1405679"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2874390" y="77268"/>
            <a:ext cx="1242419"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318985" y="1769282"/>
            <a:ext cx="2801288"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Học tập tự giác, tích cực</a:t>
            </a:r>
            <a:endParaRPr kumimoji="0" lang="en-US" sz="6600" b="1" i="0" u="none" strike="noStrike" kern="1200" cap="none" spc="0" normalizeH="0" baseline="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endParaRPr>
          </a:p>
        </p:txBody>
      </p:sp>
      <p:sp>
        <p:nvSpPr>
          <p:cNvPr id="15" name="TextBox 14"/>
          <p:cNvSpPr txBox="1"/>
          <p:nvPr/>
        </p:nvSpPr>
        <p:spPr>
          <a:xfrm>
            <a:off x="4048584" y="175111"/>
            <a:ext cx="7777835" cy="830997"/>
          </a:xfrm>
          <a:prstGeom prst="rect">
            <a:avLst/>
          </a:prstGeom>
          <a:noFill/>
        </p:spPr>
        <p:txBody>
          <a:bodyPr wrap="square" rtlCol="0">
            <a:spAutoFit/>
          </a:bodyPr>
          <a:lstStyle/>
          <a:p>
            <a:pPr algn="just"/>
            <a:r>
              <a:rPr lang="nl-NL" sz="2400" dirty="0">
                <a:latin typeface="#9Slide05 Brannboll Ny" panose="02000000000000000000" pitchFamily="2" charset="0"/>
                <a:ea typeface="Calibri" panose="020F0502020204030204" pitchFamily="34" charset="0"/>
                <a:cs typeface="Times New Roman" panose="02020603050405020304" pitchFamily="18" charset="0"/>
              </a:rPr>
              <a:t>Học tập tự giác, tích cực là chủ động, cố gắng tự mình thực hiện tốt nhiệm vụ học tập mà không cần ai nhắc nhở, khuyên bảo.</a:t>
            </a:r>
            <a:endParaRPr lang="en-US" sz="2400" dirty="0">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16" name="TextBox 15"/>
          <p:cNvSpPr txBox="1"/>
          <p:nvPr/>
        </p:nvSpPr>
        <p:spPr>
          <a:xfrm>
            <a:off x="3407439" y="2284559"/>
            <a:ext cx="106352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Biểu</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a:t>
            </a:r>
          </a:p>
        </p:txBody>
      </p:sp>
      <p:sp>
        <p:nvSpPr>
          <p:cNvPr id="36" name="TextBox 35"/>
          <p:cNvSpPr txBox="1"/>
          <p:nvPr/>
        </p:nvSpPr>
        <p:spPr>
          <a:xfrm>
            <a:off x="3072877" y="334983"/>
            <a:ext cx="11516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Khái</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niệm</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p>
        </p:txBody>
      </p:sp>
      <p:sp>
        <p:nvSpPr>
          <p:cNvPr id="46" name="TextBox 45"/>
          <p:cNvSpPr txBox="1"/>
          <p:nvPr/>
        </p:nvSpPr>
        <p:spPr>
          <a:xfrm>
            <a:off x="3259812" y="4208603"/>
            <a:ext cx="16121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Ý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nghĩa</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a:t>
            </a:r>
          </a:p>
        </p:txBody>
      </p:sp>
      <p:sp>
        <p:nvSpPr>
          <p:cNvPr id="47" name="TextBox 46"/>
          <p:cNvSpPr txBox="1"/>
          <p:nvPr/>
        </p:nvSpPr>
        <p:spPr>
          <a:xfrm>
            <a:off x="2353962" y="5403683"/>
            <a:ext cx="153336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Cách</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rèn</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luyện</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p>
        </p:txBody>
      </p:sp>
    </p:spTree>
    <p:extLst>
      <p:ext uri="{BB962C8B-B14F-4D97-AF65-F5344CB8AC3E}">
        <p14:creationId xmlns:p14="http://schemas.microsoft.com/office/powerpoint/2010/main" val="29302687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ppt_w</p:attrName>
                                        </p:attrNameLst>
                                      </p:cBhvr>
                                      <p:tavLst>
                                        <p:tav tm="0" fmla="#ppt_w*sin(2.5*pi*$)">
                                          <p:val>
                                            <p:fltVal val="0"/>
                                          </p:val>
                                        </p:tav>
                                        <p:tav tm="100000">
                                          <p:val>
                                            <p:fltVal val="1"/>
                                          </p:val>
                                        </p:tav>
                                      </p:tavLst>
                                    </p:anim>
                                    <p:anim calcmode="lin" valueType="num">
                                      <p:cBhvr>
                                        <p:cTn id="32" dur="200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000"/>
                                        <p:tgtEl>
                                          <p:spTgt spid="27"/>
                                        </p:tgtEl>
                                      </p:cBhvr>
                                    </p:animEffect>
                                    <p:anim calcmode="lin" valueType="num">
                                      <p:cBhvr>
                                        <p:cTn id="36" dur="2000" fill="hold"/>
                                        <p:tgtEl>
                                          <p:spTgt spid="27"/>
                                        </p:tgtEl>
                                        <p:attrNameLst>
                                          <p:attrName>ppt_w</p:attrName>
                                        </p:attrNameLst>
                                      </p:cBhvr>
                                      <p:tavLst>
                                        <p:tav tm="0" fmla="#ppt_w*sin(2.5*pi*$)">
                                          <p:val>
                                            <p:fltVal val="0"/>
                                          </p:val>
                                        </p:tav>
                                        <p:tav tm="100000">
                                          <p:val>
                                            <p:fltVal val="1"/>
                                          </p:val>
                                        </p:tav>
                                      </p:tavLst>
                                    </p:anim>
                                    <p:anim calcmode="lin" valueType="num">
                                      <p:cBhvr>
                                        <p:cTn id="37"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par>
                                <p:cTn id="43" presetID="16" presetClass="entr" presetSubtype="21"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arn(inVertical)">
                                      <p:cBhvr>
                                        <p:cTn id="45" dur="500"/>
                                        <p:tgtEl>
                                          <p:spTgt spid="26"/>
                                        </p:tgtEl>
                                      </p:cBhvr>
                                    </p:animEffect>
                                  </p:childTnLst>
                                </p:cTn>
                              </p:par>
                              <p:par>
                                <p:cTn id="46" presetID="45"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2000"/>
                                        <p:tgtEl>
                                          <p:spTgt spid="41"/>
                                        </p:tgtEl>
                                      </p:cBhvr>
                                    </p:animEffect>
                                    <p:anim calcmode="lin" valueType="num">
                                      <p:cBhvr>
                                        <p:cTn id="49" dur="2000" fill="hold"/>
                                        <p:tgtEl>
                                          <p:spTgt spid="41"/>
                                        </p:tgtEl>
                                        <p:attrNameLst>
                                          <p:attrName>ppt_w</p:attrName>
                                        </p:attrNameLst>
                                      </p:cBhvr>
                                      <p:tavLst>
                                        <p:tav tm="0" fmla="#ppt_w*sin(2.5*pi*$)">
                                          <p:val>
                                            <p:fltVal val="0"/>
                                          </p:val>
                                        </p:tav>
                                        <p:tav tm="100000">
                                          <p:val>
                                            <p:fltVal val="1"/>
                                          </p:val>
                                        </p:tav>
                                      </p:tavLst>
                                    </p:anim>
                                    <p:anim calcmode="lin" valueType="num">
                                      <p:cBhvr>
                                        <p:cTn id="50" dur="2000" fill="hold"/>
                                        <p:tgtEl>
                                          <p:spTgt spid="41"/>
                                        </p:tgtEl>
                                        <p:attrNameLst>
                                          <p:attrName>ppt_h</p:attrName>
                                        </p:attrNameLst>
                                      </p:cBhvr>
                                      <p:tavLst>
                                        <p:tav tm="0">
                                          <p:val>
                                            <p:strVal val="#ppt_h"/>
                                          </p:val>
                                        </p:tav>
                                        <p:tav tm="100000">
                                          <p:val>
                                            <p:strVal val="#ppt_h"/>
                                          </p:val>
                                        </p:tav>
                                      </p:tavLst>
                                    </p:anim>
                                  </p:childTnLst>
                                </p:cTn>
                              </p:par>
                              <p:par>
                                <p:cTn id="51" presetID="45"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2000"/>
                                        <p:tgtEl>
                                          <p:spTgt spid="71"/>
                                        </p:tgtEl>
                                      </p:cBhvr>
                                    </p:animEffect>
                                    <p:anim calcmode="lin" valueType="num">
                                      <p:cBhvr>
                                        <p:cTn id="54" dur="2000" fill="hold"/>
                                        <p:tgtEl>
                                          <p:spTgt spid="71"/>
                                        </p:tgtEl>
                                        <p:attrNameLst>
                                          <p:attrName>ppt_w</p:attrName>
                                        </p:attrNameLst>
                                      </p:cBhvr>
                                      <p:tavLst>
                                        <p:tav tm="0" fmla="#ppt_w*sin(2.5*pi*$)">
                                          <p:val>
                                            <p:fltVal val="0"/>
                                          </p:val>
                                        </p:tav>
                                        <p:tav tm="100000">
                                          <p:val>
                                            <p:fltVal val="1"/>
                                          </p:val>
                                        </p:tav>
                                      </p:tavLst>
                                    </p:anim>
                                    <p:anim calcmode="lin" valueType="num">
                                      <p:cBhvr>
                                        <p:cTn id="55" dur="2000" fill="hold"/>
                                        <p:tgtEl>
                                          <p:spTgt spid="71"/>
                                        </p:tgtEl>
                                        <p:attrNameLst>
                                          <p:attrName>ppt_h</p:attrName>
                                        </p:attrNameLst>
                                      </p:cBhvr>
                                      <p:tavLst>
                                        <p:tav tm="0">
                                          <p:val>
                                            <p:strVal val="#ppt_h"/>
                                          </p:val>
                                        </p:tav>
                                        <p:tav tm="100000">
                                          <p:val>
                                            <p:strVal val="#ppt_h"/>
                                          </p:val>
                                        </p:tav>
                                      </p:tavLst>
                                    </p:anim>
                                  </p:childTnLst>
                                </p:cTn>
                              </p:par>
                              <p:par>
                                <p:cTn id="56" presetID="45"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2000"/>
                                        <p:tgtEl>
                                          <p:spTgt spid="39"/>
                                        </p:tgtEl>
                                      </p:cBhvr>
                                    </p:animEffect>
                                    <p:anim calcmode="lin" valueType="num">
                                      <p:cBhvr>
                                        <p:cTn id="59" dur="2000" fill="hold"/>
                                        <p:tgtEl>
                                          <p:spTgt spid="39"/>
                                        </p:tgtEl>
                                        <p:attrNameLst>
                                          <p:attrName>ppt_w</p:attrName>
                                        </p:attrNameLst>
                                      </p:cBhvr>
                                      <p:tavLst>
                                        <p:tav tm="0" fmla="#ppt_w*sin(2.5*pi*$)">
                                          <p:val>
                                            <p:fltVal val="0"/>
                                          </p:val>
                                        </p:tav>
                                        <p:tav tm="100000">
                                          <p:val>
                                            <p:fltVal val="1"/>
                                          </p:val>
                                        </p:tav>
                                      </p:tavLst>
                                    </p:anim>
                                    <p:anim calcmode="lin" valueType="num">
                                      <p:cBhvr>
                                        <p:cTn id="60" dur="2000" fill="hold"/>
                                        <p:tgtEl>
                                          <p:spTgt spid="39"/>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2000"/>
                                        <p:tgtEl>
                                          <p:spTgt spid="45"/>
                                        </p:tgtEl>
                                      </p:cBhvr>
                                    </p:animEffect>
                                    <p:anim calcmode="lin" valueType="num">
                                      <p:cBhvr>
                                        <p:cTn id="64" dur="2000" fill="hold"/>
                                        <p:tgtEl>
                                          <p:spTgt spid="45"/>
                                        </p:tgtEl>
                                        <p:attrNameLst>
                                          <p:attrName>ppt_w</p:attrName>
                                        </p:attrNameLst>
                                      </p:cBhvr>
                                      <p:tavLst>
                                        <p:tav tm="0" fmla="#ppt_w*sin(2.5*pi*$)">
                                          <p:val>
                                            <p:fltVal val="0"/>
                                          </p:val>
                                        </p:tav>
                                        <p:tav tm="100000">
                                          <p:val>
                                            <p:fltVal val="1"/>
                                          </p:val>
                                        </p:tav>
                                      </p:tavLst>
                                    </p:anim>
                                    <p:anim calcmode="lin" valueType="num">
                                      <p:cBhvr>
                                        <p:cTn id="65" dur="2000" fill="hold"/>
                                        <p:tgtEl>
                                          <p:spTgt spid="45"/>
                                        </p:tgtEl>
                                        <p:attrNameLst>
                                          <p:attrName>ppt_h</p:attrName>
                                        </p:attrNameLst>
                                      </p:cBhvr>
                                      <p:tavLst>
                                        <p:tav tm="0">
                                          <p:val>
                                            <p:strVal val="#ppt_h"/>
                                          </p:val>
                                        </p:tav>
                                        <p:tav tm="100000">
                                          <p:val>
                                            <p:strVal val="#ppt_h"/>
                                          </p:val>
                                        </p:tav>
                                      </p:tavLst>
                                    </p:anim>
                                  </p:childTnLst>
                                </p:cTn>
                              </p:par>
                              <p:par>
                                <p:cTn id="66" presetID="45" presetClass="entr" presetSubtype="0"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2000"/>
                                        <p:tgtEl>
                                          <p:spTgt spid="42"/>
                                        </p:tgtEl>
                                      </p:cBhvr>
                                    </p:animEffect>
                                    <p:anim calcmode="lin" valueType="num">
                                      <p:cBhvr>
                                        <p:cTn id="69" dur="2000" fill="hold"/>
                                        <p:tgtEl>
                                          <p:spTgt spid="42"/>
                                        </p:tgtEl>
                                        <p:attrNameLst>
                                          <p:attrName>ppt_w</p:attrName>
                                        </p:attrNameLst>
                                      </p:cBhvr>
                                      <p:tavLst>
                                        <p:tav tm="0" fmla="#ppt_w*sin(2.5*pi*$)">
                                          <p:val>
                                            <p:fltVal val="0"/>
                                          </p:val>
                                        </p:tav>
                                        <p:tav tm="100000">
                                          <p:val>
                                            <p:fltVal val="1"/>
                                          </p:val>
                                        </p:tav>
                                      </p:tavLst>
                                    </p:anim>
                                    <p:anim calcmode="lin" valueType="num">
                                      <p:cBhvr>
                                        <p:cTn id="70" dur="2000" fill="hold"/>
                                        <p:tgtEl>
                                          <p:spTgt spid="42"/>
                                        </p:tgtEl>
                                        <p:attrNameLst>
                                          <p:attrName>ppt_h</p:attrName>
                                        </p:attrNameLst>
                                      </p:cBhvr>
                                      <p:tavLst>
                                        <p:tav tm="0">
                                          <p:val>
                                            <p:strVal val="#ppt_h"/>
                                          </p:val>
                                        </p:tav>
                                        <p:tav tm="100000">
                                          <p:val>
                                            <p:strVal val="#ppt_h"/>
                                          </p:val>
                                        </p:tav>
                                      </p:tavLst>
                                    </p:anim>
                                  </p:childTnLst>
                                </p:cTn>
                              </p:par>
                              <p:par>
                                <p:cTn id="71" presetID="45"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2000"/>
                                        <p:tgtEl>
                                          <p:spTgt spid="59"/>
                                        </p:tgtEl>
                                      </p:cBhvr>
                                    </p:animEffect>
                                    <p:anim calcmode="lin" valueType="num">
                                      <p:cBhvr>
                                        <p:cTn id="74" dur="2000" fill="hold"/>
                                        <p:tgtEl>
                                          <p:spTgt spid="59"/>
                                        </p:tgtEl>
                                        <p:attrNameLst>
                                          <p:attrName>ppt_w</p:attrName>
                                        </p:attrNameLst>
                                      </p:cBhvr>
                                      <p:tavLst>
                                        <p:tav tm="0" fmla="#ppt_w*sin(2.5*pi*$)">
                                          <p:val>
                                            <p:fltVal val="0"/>
                                          </p:val>
                                        </p:tav>
                                        <p:tav tm="100000">
                                          <p:val>
                                            <p:fltVal val="1"/>
                                          </p:val>
                                        </p:tav>
                                      </p:tavLst>
                                    </p:anim>
                                    <p:anim calcmode="lin" valueType="num">
                                      <p:cBhvr>
                                        <p:cTn id="75"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barn(inVertical)">
                                      <p:cBhvr>
                                        <p:cTn id="80" dur="500"/>
                                        <p:tgtEl>
                                          <p:spTgt spid="22"/>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barn(inVertical)">
                                      <p:cBhvr>
                                        <p:cTn id="83" dur="500"/>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45" presetClass="entr" presetSubtype="0" fill="hold"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2000"/>
                                        <p:tgtEl>
                                          <p:spTgt spid="56"/>
                                        </p:tgtEl>
                                      </p:cBhvr>
                                    </p:animEffect>
                                    <p:anim calcmode="lin" valueType="num">
                                      <p:cBhvr>
                                        <p:cTn id="89" dur="2000" fill="hold"/>
                                        <p:tgtEl>
                                          <p:spTgt spid="56"/>
                                        </p:tgtEl>
                                        <p:attrNameLst>
                                          <p:attrName>ppt_w</p:attrName>
                                        </p:attrNameLst>
                                      </p:cBhvr>
                                      <p:tavLst>
                                        <p:tav tm="0" fmla="#ppt_w*sin(2.5*pi*$)">
                                          <p:val>
                                            <p:fltVal val="0"/>
                                          </p:val>
                                        </p:tav>
                                        <p:tav tm="100000">
                                          <p:val>
                                            <p:fltVal val="1"/>
                                          </p:val>
                                        </p:tav>
                                      </p:tavLst>
                                    </p:anim>
                                    <p:anim calcmode="lin" valueType="num">
                                      <p:cBhvr>
                                        <p:cTn id="90" dur="2000" fill="hold"/>
                                        <p:tgtEl>
                                          <p:spTgt spid="56"/>
                                        </p:tgtEl>
                                        <p:attrNameLst>
                                          <p:attrName>ppt_h</p:attrName>
                                        </p:attrNameLst>
                                      </p:cBhvr>
                                      <p:tavLst>
                                        <p:tav tm="0">
                                          <p:val>
                                            <p:strVal val="#ppt_h"/>
                                          </p:val>
                                        </p:tav>
                                        <p:tav tm="100000">
                                          <p:val>
                                            <p:strVal val="#ppt_h"/>
                                          </p:val>
                                        </p:tav>
                                      </p:tavLst>
                                    </p:anim>
                                  </p:childTnLst>
                                </p:cTn>
                              </p:par>
                              <p:par>
                                <p:cTn id="91" presetID="45" presetClass="entr" presetSubtype="0" fill="hold" nodeType="with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2000"/>
                                        <p:tgtEl>
                                          <p:spTgt spid="48"/>
                                        </p:tgtEl>
                                      </p:cBhvr>
                                    </p:animEffect>
                                    <p:anim calcmode="lin" valueType="num">
                                      <p:cBhvr>
                                        <p:cTn id="94" dur="2000" fill="hold"/>
                                        <p:tgtEl>
                                          <p:spTgt spid="48"/>
                                        </p:tgtEl>
                                        <p:attrNameLst>
                                          <p:attrName>ppt_w</p:attrName>
                                        </p:attrNameLst>
                                      </p:cBhvr>
                                      <p:tavLst>
                                        <p:tav tm="0" fmla="#ppt_w*sin(2.5*pi*$)">
                                          <p:val>
                                            <p:fltVal val="0"/>
                                          </p:val>
                                        </p:tav>
                                        <p:tav tm="100000">
                                          <p:val>
                                            <p:fltVal val="1"/>
                                          </p:val>
                                        </p:tav>
                                      </p:tavLst>
                                    </p:anim>
                                    <p:anim calcmode="lin" valueType="num">
                                      <p:cBhvr>
                                        <p:cTn id="95" dur="2000" fill="hold"/>
                                        <p:tgtEl>
                                          <p:spTgt spid="4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fade">
                                      <p:cBhvr>
                                        <p:cTn id="98" dur="2000"/>
                                        <p:tgtEl>
                                          <p:spTgt spid="74"/>
                                        </p:tgtEl>
                                      </p:cBhvr>
                                    </p:animEffect>
                                    <p:anim calcmode="lin" valueType="num">
                                      <p:cBhvr>
                                        <p:cTn id="99" dur="2000" fill="hold"/>
                                        <p:tgtEl>
                                          <p:spTgt spid="74"/>
                                        </p:tgtEl>
                                        <p:attrNameLst>
                                          <p:attrName>ppt_w</p:attrName>
                                        </p:attrNameLst>
                                      </p:cBhvr>
                                      <p:tavLst>
                                        <p:tav tm="0" fmla="#ppt_w*sin(2.5*pi*$)">
                                          <p:val>
                                            <p:fltVal val="0"/>
                                          </p:val>
                                        </p:tav>
                                        <p:tav tm="100000">
                                          <p:val>
                                            <p:fltVal val="1"/>
                                          </p:val>
                                        </p:tav>
                                      </p:tavLst>
                                    </p:anim>
                                    <p:anim calcmode="lin" valueType="num">
                                      <p:cBhvr>
                                        <p:cTn id="100" dur="2000" fill="hold"/>
                                        <p:tgtEl>
                                          <p:spTgt spid="74"/>
                                        </p:tgtEl>
                                        <p:attrNameLst>
                                          <p:attrName>ppt_h</p:attrName>
                                        </p:attrNameLst>
                                      </p:cBhvr>
                                      <p:tavLst>
                                        <p:tav tm="0">
                                          <p:val>
                                            <p:strVal val="#ppt_h"/>
                                          </p:val>
                                        </p:tav>
                                        <p:tav tm="100000">
                                          <p:val>
                                            <p:strVal val="#ppt_h"/>
                                          </p:val>
                                        </p:tav>
                                      </p:tavLst>
                                    </p:anim>
                                  </p:childTnLst>
                                </p:cTn>
                              </p:par>
                              <p:par>
                                <p:cTn id="101" presetID="45" presetClass="entr" presetSubtype="0" fill="hold" grpId="0"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2000"/>
                                        <p:tgtEl>
                                          <p:spTgt spid="55"/>
                                        </p:tgtEl>
                                      </p:cBhvr>
                                    </p:animEffect>
                                    <p:anim calcmode="lin" valueType="num">
                                      <p:cBhvr>
                                        <p:cTn id="104" dur="2000" fill="hold"/>
                                        <p:tgtEl>
                                          <p:spTgt spid="55"/>
                                        </p:tgtEl>
                                        <p:attrNameLst>
                                          <p:attrName>ppt_w</p:attrName>
                                        </p:attrNameLst>
                                      </p:cBhvr>
                                      <p:tavLst>
                                        <p:tav tm="0" fmla="#ppt_w*sin(2.5*pi*$)">
                                          <p:val>
                                            <p:fltVal val="0"/>
                                          </p:val>
                                        </p:tav>
                                        <p:tav tm="100000">
                                          <p:val>
                                            <p:fltVal val="1"/>
                                          </p:val>
                                        </p:tav>
                                      </p:tavLst>
                                    </p:anim>
                                    <p:anim calcmode="lin" valueType="num">
                                      <p:cBhvr>
                                        <p:cTn id="105" dur="2000" fill="hold"/>
                                        <p:tgtEl>
                                          <p:spTgt spid="55"/>
                                        </p:tgtEl>
                                        <p:attrNameLst>
                                          <p:attrName>ppt_h</p:attrName>
                                        </p:attrNameLst>
                                      </p:cBhvr>
                                      <p:tavLst>
                                        <p:tav tm="0">
                                          <p:val>
                                            <p:strVal val="#ppt_h"/>
                                          </p:val>
                                        </p:tav>
                                        <p:tav tm="100000">
                                          <p:val>
                                            <p:strVal val="#ppt_h"/>
                                          </p:val>
                                        </p:tav>
                                      </p:tavLst>
                                    </p:anim>
                                  </p:childTnLst>
                                </p:cTn>
                              </p:par>
                              <p:par>
                                <p:cTn id="106" presetID="45" presetClass="entr" presetSubtype="0" fill="hold" grpId="0" nodeType="withEffect">
                                  <p:stCondLst>
                                    <p:cond delay="0"/>
                                  </p:stCondLst>
                                  <p:childTnLst>
                                    <p:set>
                                      <p:cBhvr>
                                        <p:cTn id="107" dur="1" fill="hold">
                                          <p:stCondLst>
                                            <p:cond delay="0"/>
                                          </p:stCondLst>
                                        </p:cTn>
                                        <p:tgtEl>
                                          <p:spTgt spid="75"/>
                                        </p:tgtEl>
                                        <p:attrNameLst>
                                          <p:attrName>style.visibility</p:attrName>
                                        </p:attrNameLst>
                                      </p:cBhvr>
                                      <p:to>
                                        <p:strVal val="visible"/>
                                      </p:to>
                                    </p:set>
                                    <p:animEffect transition="in" filter="fade">
                                      <p:cBhvr>
                                        <p:cTn id="108" dur="2000"/>
                                        <p:tgtEl>
                                          <p:spTgt spid="75"/>
                                        </p:tgtEl>
                                      </p:cBhvr>
                                    </p:animEffect>
                                    <p:anim calcmode="lin" valueType="num">
                                      <p:cBhvr>
                                        <p:cTn id="109" dur="2000" fill="hold"/>
                                        <p:tgtEl>
                                          <p:spTgt spid="75"/>
                                        </p:tgtEl>
                                        <p:attrNameLst>
                                          <p:attrName>ppt_w</p:attrName>
                                        </p:attrNameLst>
                                      </p:cBhvr>
                                      <p:tavLst>
                                        <p:tav tm="0" fmla="#ppt_w*sin(2.5*pi*$)">
                                          <p:val>
                                            <p:fltVal val="0"/>
                                          </p:val>
                                        </p:tav>
                                        <p:tav tm="100000">
                                          <p:val>
                                            <p:fltVal val="1"/>
                                          </p:val>
                                        </p:tav>
                                      </p:tavLst>
                                    </p:anim>
                                    <p:anim calcmode="lin" valueType="num">
                                      <p:cBhvr>
                                        <p:cTn id="110" dur="2000" fill="hold"/>
                                        <p:tgtEl>
                                          <p:spTgt spid="75"/>
                                        </p:tgtEl>
                                        <p:attrNameLst>
                                          <p:attrName>ppt_h</p:attrName>
                                        </p:attrNameLst>
                                      </p:cBhvr>
                                      <p:tavLst>
                                        <p:tav tm="0">
                                          <p:val>
                                            <p:strVal val="#ppt_h"/>
                                          </p:val>
                                        </p:tav>
                                        <p:tav tm="100000">
                                          <p:val>
                                            <p:strVal val="#ppt_h"/>
                                          </p:val>
                                        </p:tav>
                                      </p:tavLst>
                                    </p:anim>
                                  </p:childTnLst>
                                </p:cTn>
                              </p:par>
                              <p:par>
                                <p:cTn id="111" presetID="45" presetClass="entr" presetSubtype="0" fill="hold" nodeType="with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fade">
                                      <p:cBhvr>
                                        <p:cTn id="113" dur="2000"/>
                                        <p:tgtEl>
                                          <p:spTgt spid="52"/>
                                        </p:tgtEl>
                                      </p:cBhvr>
                                    </p:animEffect>
                                    <p:anim calcmode="lin" valueType="num">
                                      <p:cBhvr>
                                        <p:cTn id="114" dur="2000" fill="hold"/>
                                        <p:tgtEl>
                                          <p:spTgt spid="52"/>
                                        </p:tgtEl>
                                        <p:attrNameLst>
                                          <p:attrName>ppt_w</p:attrName>
                                        </p:attrNameLst>
                                      </p:cBhvr>
                                      <p:tavLst>
                                        <p:tav tm="0" fmla="#ppt_w*sin(2.5*pi*$)">
                                          <p:val>
                                            <p:fltVal val="0"/>
                                          </p:val>
                                        </p:tav>
                                        <p:tav tm="100000">
                                          <p:val>
                                            <p:fltVal val="1"/>
                                          </p:val>
                                        </p:tav>
                                      </p:tavLst>
                                    </p:anim>
                                    <p:anim calcmode="lin" valueType="num">
                                      <p:cBhvr>
                                        <p:cTn id="115" dur="20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barn(inVertical)">
                                      <p:cBhvr>
                                        <p:cTn id="120" dur="500"/>
                                        <p:tgtEl>
                                          <p:spTgt spid="47"/>
                                        </p:tgtEl>
                                      </p:cBhvr>
                                    </p:animEffect>
                                  </p:childTnLst>
                                </p:cTn>
                              </p:par>
                              <p:par>
                                <p:cTn id="121" presetID="16" presetClass="entr" presetSubtype="21" fill="hold" nodeType="with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barn(inVertical)">
                                      <p:cBhvr>
                                        <p:cTn id="123" dur="500"/>
                                        <p:tgtEl>
                                          <p:spTgt spid="11"/>
                                        </p:tgtEl>
                                      </p:cBhvr>
                                    </p:animEffect>
                                  </p:childTnLst>
                                </p:cTn>
                              </p:par>
                            </p:childTnLst>
                          </p:cTn>
                        </p:par>
                      </p:childTnLst>
                    </p:cTn>
                  </p:par>
                  <p:par>
                    <p:cTn id="124" fill="hold">
                      <p:stCondLst>
                        <p:cond delay="indefinite"/>
                      </p:stCondLst>
                      <p:childTnLst>
                        <p:par>
                          <p:cTn id="125" fill="hold">
                            <p:stCondLst>
                              <p:cond delay="0"/>
                            </p:stCondLst>
                            <p:childTnLst>
                              <p:par>
                                <p:cTn id="126" presetID="45" presetClass="entr" presetSubtype="0" fill="hold" grpId="0" nodeType="click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2000"/>
                                        <p:tgtEl>
                                          <p:spTgt spid="63"/>
                                        </p:tgtEl>
                                      </p:cBhvr>
                                    </p:animEffect>
                                    <p:anim calcmode="lin" valueType="num">
                                      <p:cBhvr>
                                        <p:cTn id="129" dur="2000" fill="hold"/>
                                        <p:tgtEl>
                                          <p:spTgt spid="63"/>
                                        </p:tgtEl>
                                        <p:attrNameLst>
                                          <p:attrName>ppt_w</p:attrName>
                                        </p:attrNameLst>
                                      </p:cBhvr>
                                      <p:tavLst>
                                        <p:tav tm="0" fmla="#ppt_w*sin(2.5*pi*$)">
                                          <p:val>
                                            <p:fltVal val="0"/>
                                          </p:val>
                                        </p:tav>
                                        <p:tav tm="100000">
                                          <p:val>
                                            <p:fltVal val="1"/>
                                          </p:val>
                                        </p:tav>
                                      </p:tavLst>
                                    </p:anim>
                                    <p:anim calcmode="lin" valueType="num">
                                      <p:cBhvr>
                                        <p:cTn id="130" dur="2000" fill="hold"/>
                                        <p:tgtEl>
                                          <p:spTgt spid="63"/>
                                        </p:tgtEl>
                                        <p:attrNameLst>
                                          <p:attrName>ppt_h</p:attrName>
                                        </p:attrNameLst>
                                      </p:cBhvr>
                                      <p:tavLst>
                                        <p:tav tm="0">
                                          <p:val>
                                            <p:strVal val="#ppt_h"/>
                                          </p:val>
                                        </p:tav>
                                        <p:tav tm="100000">
                                          <p:val>
                                            <p:strVal val="#ppt_h"/>
                                          </p:val>
                                        </p:tav>
                                      </p:tavLst>
                                    </p:anim>
                                  </p:childTnLst>
                                </p:cTn>
                              </p:par>
                              <p:par>
                                <p:cTn id="131" presetID="45" presetClass="entr" presetSubtype="0" fill="hold" nodeType="with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2000"/>
                                        <p:tgtEl>
                                          <p:spTgt spid="60"/>
                                        </p:tgtEl>
                                      </p:cBhvr>
                                    </p:animEffect>
                                    <p:anim calcmode="lin" valueType="num">
                                      <p:cBhvr>
                                        <p:cTn id="134" dur="2000" fill="hold"/>
                                        <p:tgtEl>
                                          <p:spTgt spid="60"/>
                                        </p:tgtEl>
                                        <p:attrNameLst>
                                          <p:attrName>ppt_w</p:attrName>
                                        </p:attrNameLst>
                                      </p:cBhvr>
                                      <p:tavLst>
                                        <p:tav tm="0" fmla="#ppt_w*sin(2.5*pi*$)">
                                          <p:val>
                                            <p:fltVal val="0"/>
                                          </p:val>
                                        </p:tav>
                                        <p:tav tm="100000">
                                          <p:val>
                                            <p:fltVal val="1"/>
                                          </p:val>
                                        </p:tav>
                                      </p:tavLst>
                                    </p:anim>
                                    <p:anim calcmode="lin" valueType="num">
                                      <p:cBhvr>
                                        <p:cTn id="135" dur="2000" fill="hold"/>
                                        <p:tgtEl>
                                          <p:spTgt spid="60"/>
                                        </p:tgtEl>
                                        <p:attrNameLst>
                                          <p:attrName>ppt_h</p:attrName>
                                        </p:attrNameLst>
                                      </p:cBhvr>
                                      <p:tavLst>
                                        <p:tav tm="0">
                                          <p:val>
                                            <p:strVal val="#ppt_h"/>
                                          </p:val>
                                        </p:tav>
                                        <p:tav tm="100000">
                                          <p:val>
                                            <p:strVal val="#ppt_h"/>
                                          </p:val>
                                        </p:tav>
                                      </p:tavLst>
                                    </p:anim>
                                  </p:childTnLst>
                                </p:cTn>
                              </p:par>
                              <p:par>
                                <p:cTn id="136" presetID="45" presetClass="entr" presetSubtype="0" fill="hold" grpId="0" nodeType="withEffect">
                                  <p:stCondLst>
                                    <p:cond delay="0"/>
                                  </p:stCondLst>
                                  <p:childTnLst>
                                    <p:set>
                                      <p:cBhvr>
                                        <p:cTn id="137" dur="1" fill="hold">
                                          <p:stCondLst>
                                            <p:cond delay="0"/>
                                          </p:stCondLst>
                                        </p:cTn>
                                        <p:tgtEl>
                                          <p:spTgt spid="76"/>
                                        </p:tgtEl>
                                        <p:attrNameLst>
                                          <p:attrName>style.visibility</p:attrName>
                                        </p:attrNameLst>
                                      </p:cBhvr>
                                      <p:to>
                                        <p:strVal val="visible"/>
                                      </p:to>
                                    </p:set>
                                    <p:animEffect transition="in" filter="fade">
                                      <p:cBhvr>
                                        <p:cTn id="138" dur="2000"/>
                                        <p:tgtEl>
                                          <p:spTgt spid="76"/>
                                        </p:tgtEl>
                                      </p:cBhvr>
                                    </p:animEffect>
                                    <p:anim calcmode="lin" valueType="num">
                                      <p:cBhvr>
                                        <p:cTn id="139" dur="2000" fill="hold"/>
                                        <p:tgtEl>
                                          <p:spTgt spid="76"/>
                                        </p:tgtEl>
                                        <p:attrNameLst>
                                          <p:attrName>ppt_w</p:attrName>
                                        </p:attrNameLst>
                                      </p:cBhvr>
                                      <p:tavLst>
                                        <p:tav tm="0" fmla="#ppt_w*sin(2.5*pi*$)">
                                          <p:val>
                                            <p:fltVal val="0"/>
                                          </p:val>
                                        </p:tav>
                                        <p:tav tm="100000">
                                          <p:val>
                                            <p:fltVal val="1"/>
                                          </p:val>
                                        </p:tav>
                                      </p:tavLst>
                                    </p:anim>
                                    <p:anim calcmode="lin" valueType="num">
                                      <p:cBhvr>
                                        <p:cTn id="140" dur="2000" fill="hold"/>
                                        <p:tgtEl>
                                          <p:spTgt spid="76"/>
                                        </p:tgtEl>
                                        <p:attrNameLst>
                                          <p:attrName>ppt_h</p:attrName>
                                        </p:attrNameLst>
                                      </p:cBhvr>
                                      <p:tavLst>
                                        <p:tav tm="0">
                                          <p:val>
                                            <p:strVal val="#ppt_h"/>
                                          </p:val>
                                        </p:tav>
                                        <p:tav tm="100000">
                                          <p:val>
                                            <p:strVal val="#ppt_h"/>
                                          </p:val>
                                        </p:tav>
                                      </p:tavLst>
                                    </p:anim>
                                  </p:childTnLst>
                                </p:cTn>
                              </p:par>
                              <p:par>
                                <p:cTn id="141" presetID="45" presetClass="entr" presetSubtype="0" fill="hold" nodeType="withEffect">
                                  <p:stCondLst>
                                    <p:cond delay="0"/>
                                  </p:stCondLst>
                                  <p:childTnLst>
                                    <p:set>
                                      <p:cBhvr>
                                        <p:cTn id="142" dur="1" fill="hold">
                                          <p:stCondLst>
                                            <p:cond delay="0"/>
                                          </p:stCondLst>
                                        </p:cTn>
                                        <p:tgtEl>
                                          <p:spTgt spid="64"/>
                                        </p:tgtEl>
                                        <p:attrNameLst>
                                          <p:attrName>style.visibility</p:attrName>
                                        </p:attrNameLst>
                                      </p:cBhvr>
                                      <p:to>
                                        <p:strVal val="visible"/>
                                      </p:to>
                                    </p:set>
                                    <p:animEffect transition="in" filter="fade">
                                      <p:cBhvr>
                                        <p:cTn id="143" dur="2000"/>
                                        <p:tgtEl>
                                          <p:spTgt spid="64"/>
                                        </p:tgtEl>
                                      </p:cBhvr>
                                    </p:animEffect>
                                    <p:anim calcmode="lin" valueType="num">
                                      <p:cBhvr>
                                        <p:cTn id="144" dur="2000" fill="hold"/>
                                        <p:tgtEl>
                                          <p:spTgt spid="64"/>
                                        </p:tgtEl>
                                        <p:attrNameLst>
                                          <p:attrName>ppt_w</p:attrName>
                                        </p:attrNameLst>
                                      </p:cBhvr>
                                      <p:tavLst>
                                        <p:tav tm="0" fmla="#ppt_w*sin(2.5*pi*$)">
                                          <p:val>
                                            <p:fltVal val="0"/>
                                          </p:val>
                                        </p:tav>
                                        <p:tav tm="100000">
                                          <p:val>
                                            <p:fltVal val="1"/>
                                          </p:val>
                                        </p:tav>
                                      </p:tavLst>
                                    </p:anim>
                                    <p:anim calcmode="lin" valueType="num">
                                      <p:cBhvr>
                                        <p:cTn id="145" dur="2000" fill="hold"/>
                                        <p:tgtEl>
                                          <p:spTgt spid="64"/>
                                        </p:tgtEl>
                                        <p:attrNameLst>
                                          <p:attrName>ppt_h</p:attrName>
                                        </p:attrNameLst>
                                      </p:cBhvr>
                                      <p:tavLst>
                                        <p:tav tm="0">
                                          <p:val>
                                            <p:strVal val="#ppt_h"/>
                                          </p:val>
                                        </p:tav>
                                        <p:tav tm="100000">
                                          <p:val>
                                            <p:strVal val="#ppt_h"/>
                                          </p:val>
                                        </p:tav>
                                      </p:tavLst>
                                    </p:anim>
                                  </p:childTnLst>
                                </p:cTn>
                              </p:par>
                              <p:par>
                                <p:cTn id="146" presetID="45" presetClass="entr" presetSubtype="0" fill="hold" grpId="0" nodeType="withEffect">
                                  <p:stCondLst>
                                    <p:cond delay="0"/>
                                  </p:stCondLst>
                                  <p:childTnLst>
                                    <p:set>
                                      <p:cBhvr>
                                        <p:cTn id="147" dur="1" fill="hold">
                                          <p:stCondLst>
                                            <p:cond delay="0"/>
                                          </p:stCondLst>
                                        </p:cTn>
                                        <p:tgtEl>
                                          <p:spTgt spid="77"/>
                                        </p:tgtEl>
                                        <p:attrNameLst>
                                          <p:attrName>style.visibility</p:attrName>
                                        </p:attrNameLst>
                                      </p:cBhvr>
                                      <p:to>
                                        <p:strVal val="visible"/>
                                      </p:to>
                                    </p:set>
                                    <p:animEffect transition="in" filter="fade">
                                      <p:cBhvr>
                                        <p:cTn id="148" dur="2000"/>
                                        <p:tgtEl>
                                          <p:spTgt spid="77"/>
                                        </p:tgtEl>
                                      </p:cBhvr>
                                    </p:animEffect>
                                    <p:anim calcmode="lin" valueType="num">
                                      <p:cBhvr>
                                        <p:cTn id="149" dur="2000" fill="hold"/>
                                        <p:tgtEl>
                                          <p:spTgt spid="77"/>
                                        </p:tgtEl>
                                        <p:attrNameLst>
                                          <p:attrName>ppt_w</p:attrName>
                                        </p:attrNameLst>
                                      </p:cBhvr>
                                      <p:tavLst>
                                        <p:tav tm="0" fmla="#ppt_w*sin(2.5*pi*$)">
                                          <p:val>
                                            <p:fltVal val="0"/>
                                          </p:val>
                                        </p:tav>
                                        <p:tav tm="100000">
                                          <p:val>
                                            <p:fltVal val="1"/>
                                          </p:val>
                                        </p:tav>
                                      </p:tavLst>
                                    </p:anim>
                                    <p:anim calcmode="lin" valueType="num">
                                      <p:cBhvr>
                                        <p:cTn id="150" dur="2000" fill="hold"/>
                                        <p:tgtEl>
                                          <p:spTgt spid="77"/>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67"/>
                                        </p:tgtEl>
                                        <p:attrNameLst>
                                          <p:attrName>style.visibility</p:attrName>
                                        </p:attrNameLst>
                                      </p:cBhvr>
                                      <p:to>
                                        <p:strVal val="visible"/>
                                      </p:to>
                                    </p:set>
                                    <p:animEffect transition="in" filter="fade">
                                      <p:cBhvr>
                                        <p:cTn id="153" dur="2000"/>
                                        <p:tgtEl>
                                          <p:spTgt spid="67"/>
                                        </p:tgtEl>
                                      </p:cBhvr>
                                    </p:animEffect>
                                    <p:anim calcmode="lin" valueType="num">
                                      <p:cBhvr>
                                        <p:cTn id="154" dur="2000" fill="hold"/>
                                        <p:tgtEl>
                                          <p:spTgt spid="67"/>
                                        </p:tgtEl>
                                        <p:attrNameLst>
                                          <p:attrName>ppt_w</p:attrName>
                                        </p:attrNameLst>
                                      </p:cBhvr>
                                      <p:tavLst>
                                        <p:tav tm="0" fmla="#ppt_w*sin(2.5*pi*$)">
                                          <p:val>
                                            <p:fltVal val="0"/>
                                          </p:val>
                                        </p:tav>
                                        <p:tav tm="100000">
                                          <p:val>
                                            <p:fltVal val="1"/>
                                          </p:val>
                                        </p:tav>
                                      </p:tavLst>
                                    </p:anim>
                                    <p:anim calcmode="lin" valueType="num">
                                      <p:cBhvr>
                                        <p:cTn id="155" dur="2000" fill="hold"/>
                                        <p:tgtEl>
                                          <p:spTgt spid="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6" grpId="0" animBg="1"/>
      <p:bldP spid="74" grpId="0" animBg="1"/>
      <p:bldP spid="75" grpId="0" animBg="1"/>
      <p:bldP spid="71" grpId="0" animBg="1"/>
      <p:bldP spid="63" grpId="0"/>
      <p:bldP spid="67" grpId="0"/>
      <p:bldP spid="55" grpId="0"/>
      <p:bldP spid="59" grpId="0"/>
      <p:bldP spid="45" grpId="0"/>
      <p:bldP spid="41" grpId="0"/>
      <p:bldP spid="6" grpId="0"/>
      <p:bldP spid="15" grpId="0"/>
      <p:bldP spid="16" grpId="0"/>
      <p:bldP spid="36" grpId="0"/>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58B64-3BA3-490B-2FDB-20EEBACD548D}"/>
              </a:ext>
            </a:extLst>
          </p:cNvPr>
          <p:cNvSpPr txBox="1">
            <a:spLocks/>
          </p:cNvSpPr>
          <p:nvPr/>
        </p:nvSpPr>
        <p:spPr bwMode="auto">
          <a:xfrm>
            <a:off x="387871" y="203200"/>
            <a:ext cx="11328400" cy="546100"/>
          </a:xfrm>
          <a:prstGeom prst="rect">
            <a:avLst/>
          </a:prstGeom>
          <a:solidFill>
            <a:schemeClr val="accent2">
              <a:lumMod val="20000"/>
              <a:lumOff val="80000"/>
            </a:schemeClr>
          </a:solidFill>
          <a:ln w="25400" cap="flat">
            <a:noFill/>
            <a:prstDash val="dash"/>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2500" b="1" dirty="0">
                <a:solidFill>
                  <a:srgbClr val="FF0000"/>
                </a:solidFill>
                <a:latin typeface="Arial" panose="020B0604020202020204" pitchFamily="34" charset="0"/>
              </a:rPr>
              <a:t>B</a:t>
            </a:r>
            <a:r>
              <a:rPr lang="vi-VN" altLang="en-US" sz="2500" b="1" dirty="0">
                <a:solidFill>
                  <a:srgbClr val="FF0000"/>
                </a:solidFill>
                <a:latin typeface="Calibri Light" panose="020F0302020204030204" pitchFamily="34" charset="0"/>
              </a:rPr>
              <a:t>à</a:t>
            </a:r>
            <a:r>
              <a:rPr lang="vi-VN" altLang="en-US" sz="2500" b="1" dirty="0">
                <a:solidFill>
                  <a:srgbClr val="FF0000"/>
                </a:solidFill>
                <a:latin typeface="Arial" panose="020B0604020202020204" pitchFamily="34" charset="0"/>
              </a:rPr>
              <a:t>i tập 1: </a:t>
            </a:r>
            <a:r>
              <a:rPr lang="vi-VN" altLang="en-US" sz="2500" dirty="0">
                <a:solidFill>
                  <a:srgbClr val="FF0000"/>
                </a:solidFill>
                <a:latin typeface="Arial" panose="020B0604020202020204" pitchFamily="34" charset="0"/>
              </a:rPr>
              <a:t>Em đồng t</a:t>
            </a:r>
            <a:r>
              <a:rPr lang="vi-VN" altLang="en-US" sz="2500" dirty="0">
                <a:solidFill>
                  <a:srgbClr val="FF0000"/>
                </a:solidFill>
                <a:latin typeface="Calibri Light" panose="020F0302020204030204" pitchFamily="34" charset="0"/>
              </a:rPr>
              <a:t>ì</a:t>
            </a:r>
            <a:r>
              <a:rPr lang="vi-VN" altLang="en-US" sz="2500" dirty="0">
                <a:solidFill>
                  <a:srgbClr val="FF0000"/>
                </a:solidFill>
                <a:latin typeface="Arial" panose="020B0604020202020204" pitchFamily="34" charset="0"/>
              </a:rPr>
              <a:t>nh hay không đồng t</a:t>
            </a:r>
            <a:r>
              <a:rPr lang="vi-VN" altLang="en-US" sz="2500" dirty="0">
                <a:solidFill>
                  <a:srgbClr val="FF0000"/>
                </a:solidFill>
                <a:latin typeface="Calibri Light" panose="020F0302020204030204" pitchFamily="34" charset="0"/>
              </a:rPr>
              <a:t>ì</a:t>
            </a:r>
            <a:r>
              <a:rPr lang="vi-VN" altLang="en-US" sz="2500" dirty="0">
                <a:solidFill>
                  <a:srgbClr val="FF0000"/>
                </a:solidFill>
                <a:latin typeface="Arial" panose="020B0604020202020204" pitchFamily="34" charset="0"/>
              </a:rPr>
              <a:t>nh với ý kiến n</a:t>
            </a:r>
            <a:r>
              <a:rPr lang="vi-VN" altLang="en-US" sz="2500" dirty="0">
                <a:solidFill>
                  <a:srgbClr val="FF0000"/>
                </a:solidFill>
                <a:latin typeface="Calibri Light" panose="020F0302020204030204" pitchFamily="34" charset="0"/>
              </a:rPr>
              <a:t>à</a:t>
            </a:r>
            <a:r>
              <a:rPr lang="vi-VN" altLang="en-US" sz="2500" dirty="0">
                <a:solidFill>
                  <a:srgbClr val="FF0000"/>
                </a:solidFill>
                <a:latin typeface="Arial" panose="020B0604020202020204" pitchFamily="34" charset="0"/>
              </a:rPr>
              <a:t>o sau đây? v</a:t>
            </a:r>
            <a:r>
              <a:rPr lang="vi-VN" altLang="en-US" sz="2500" dirty="0">
                <a:solidFill>
                  <a:srgbClr val="FF0000"/>
                </a:solidFill>
                <a:latin typeface="Calibri Light" panose="020F0302020204030204" pitchFamily="34" charset="0"/>
              </a:rPr>
              <a:t>ì</a:t>
            </a:r>
            <a:r>
              <a:rPr lang="vi-VN" altLang="en-US" sz="2500" dirty="0">
                <a:solidFill>
                  <a:srgbClr val="FF0000"/>
                </a:solidFill>
                <a:latin typeface="Arial" panose="020B0604020202020204" pitchFamily="34" charset="0"/>
              </a:rPr>
              <a:t> sao?</a:t>
            </a:r>
            <a:endParaRPr lang="en-US" altLang="en-US" sz="2500" dirty="0">
              <a:solidFill>
                <a:srgbClr val="FF0000"/>
              </a:solidFill>
              <a:latin typeface="Arial" panose="020B0604020202020204" pitchFamily="34" charset="0"/>
            </a:endParaRPr>
          </a:p>
        </p:txBody>
      </p:sp>
      <p:sp>
        <p:nvSpPr>
          <p:cNvPr id="3" name="Up-Down Arrow 8">
            <a:extLst>
              <a:ext uri="{FF2B5EF4-FFF2-40B4-BE49-F238E27FC236}">
                <a16:creationId xmlns:a16="http://schemas.microsoft.com/office/drawing/2014/main" id="{08478621-CAFE-28FD-BD89-B9F24B6FBB64}"/>
              </a:ext>
            </a:extLst>
          </p:cNvPr>
          <p:cNvSpPr/>
          <p:nvPr/>
        </p:nvSpPr>
        <p:spPr>
          <a:xfrm rot="5400000">
            <a:off x="6901656" y="3498057"/>
            <a:ext cx="371475" cy="715962"/>
          </a:xfrm>
          <a:prstGeom prst="upDownArrow">
            <a:avLst>
              <a:gd name="adj1" fmla="val 53851"/>
              <a:gd name="adj2" fmla="val 52568"/>
            </a:avLst>
          </a:prstGeom>
          <a:solidFill>
            <a:srgbClr val="4BACC6"/>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Rounded Rectangle 11">
            <a:extLst>
              <a:ext uri="{FF2B5EF4-FFF2-40B4-BE49-F238E27FC236}">
                <a16:creationId xmlns:a16="http://schemas.microsoft.com/office/drawing/2014/main" id="{B9DAA623-A7BC-4334-C24C-B4BBE59A9F1C}"/>
              </a:ext>
            </a:extLst>
          </p:cNvPr>
          <p:cNvSpPr/>
          <p:nvPr/>
        </p:nvSpPr>
        <p:spPr>
          <a:xfrm>
            <a:off x="7505700" y="3360738"/>
            <a:ext cx="1657350" cy="698500"/>
          </a:xfrm>
          <a:prstGeom prst="roundRect">
            <a:avLst>
              <a:gd name="adj" fmla="val 10229"/>
            </a:avLst>
          </a:prstGeom>
          <a:solidFill>
            <a:srgbClr val="4BACC6"/>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Up-Down Arrow 15">
            <a:extLst>
              <a:ext uri="{FF2B5EF4-FFF2-40B4-BE49-F238E27FC236}">
                <a16:creationId xmlns:a16="http://schemas.microsoft.com/office/drawing/2014/main" id="{63779933-6362-5A8C-11F8-E351EDD9310C}"/>
              </a:ext>
            </a:extLst>
          </p:cNvPr>
          <p:cNvSpPr/>
          <p:nvPr/>
        </p:nvSpPr>
        <p:spPr>
          <a:xfrm rot="5400000">
            <a:off x="4980781" y="3370075"/>
            <a:ext cx="371475" cy="715962"/>
          </a:xfrm>
          <a:prstGeom prst="upDownArrow">
            <a:avLst>
              <a:gd name="adj1" fmla="val 53851"/>
              <a:gd name="adj2" fmla="val 52568"/>
            </a:avLst>
          </a:prstGeom>
          <a:solidFill>
            <a:srgbClr val="9BBB59"/>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ounded Rectangle 17">
            <a:extLst>
              <a:ext uri="{FF2B5EF4-FFF2-40B4-BE49-F238E27FC236}">
                <a16:creationId xmlns:a16="http://schemas.microsoft.com/office/drawing/2014/main" id="{31CBBD40-7C10-F52A-93A0-3B0D15A86B3F}"/>
              </a:ext>
            </a:extLst>
          </p:cNvPr>
          <p:cNvSpPr/>
          <p:nvPr/>
        </p:nvSpPr>
        <p:spPr>
          <a:xfrm>
            <a:off x="3032125" y="3429000"/>
            <a:ext cx="1655763" cy="466725"/>
          </a:xfrm>
          <a:prstGeom prst="roundRect">
            <a:avLst>
              <a:gd name="adj" fmla="val 10229"/>
            </a:avLst>
          </a:prstGeom>
          <a:solidFill>
            <a:srgbClr val="9BBB59"/>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7" name="Group 21">
            <a:extLst>
              <a:ext uri="{FF2B5EF4-FFF2-40B4-BE49-F238E27FC236}">
                <a16:creationId xmlns:a16="http://schemas.microsoft.com/office/drawing/2014/main" id="{7578201B-5020-1AD0-5523-62606449F492}"/>
              </a:ext>
            </a:extLst>
          </p:cNvPr>
          <p:cNvGrpSpPr>
            <a:grpSpLocks/>
          </p:cNvGrpSpPr>
          <p:nvPr/>
        </p:nvGrpSpPr>
        <p:grpSpPr bwMode="auto">
          <a:xfrm>
            <a:off x="5253832" y="2069741"/>
            <a:ext cx="1655762" cy="583293"/>
            <a:chOff x="5280660" y="1548384"/>
            <a:chExt cx="1656588" cy="1118616"/>
          </a:xfrm>
        </p:grpSpPr>
        <p:sp>
          <p:nvSpPr>
            <p:cNvPr id="8" name="Rounded Rectangle 6">
              <a:extLst>
                <a:ext uri="{FF2B5EF4-FFF2-40B4-BE49-F238E27FC236}">
                  <a16:creationId xmlns:a16="http://schemas.microsoft.com/office/drawing/2014/main" id="{E171710D-EE6B-8D90-B02C-DD9D0C1AB1A9}"/>
                </a:ext>
              </a:extLst>
            </p:cNvPr>
            <p:cNvSpPr/>
            <p:nvPr/>
          </p:nvSpPr>
          <p:spPr>
            <a:xfrm>
              <a:off x="5280660" y="1602331"/>
              <a:ext cx="1656588" cy="1064669"/>
            </a:xfrm>
            <a:prstGeom prst="roundRect">
              <a:avLst>
                <a:gd name="adj" fmla="val 10229"/>
              </a:avLst>
            </a:prstGeom>
            <a:solidFill>
              <a:srgbClr val="8064A2">
                <a:lumMod val="75000"/>
              </a:srgbClr>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ounded Rectangle 1">
              <a:extLst>
                <a:ext uri="{FF2B5EF4-FFF2-40B4-BE49-F238E27FC236}">
                  <a16:creationId xmlns:a16="http://schemas.microsoft.com/office/drawing/2014/main" id="{2DD8676D-B3F9-DE80-7C86-E1D381EC35A2}"/>
                </a:ext>
              </a:extLst>
            </p:cNvPr>
            <p:cNvSpPr/>
            <p:nvPr/>
          </p:nvSpPr>
          <p:spPr>
            <a:xfrm>
              <a:off x="5280660" y="1548384"/>
              <a:ext cx="1656588" cy="1064669"/>
            </a:xfrm>
            <a:prstGeom prst="roundRect">
              <a:avLst>
                <a:gd name="adj" fmla="val 10229"/>
              </a:avLst>
            </a:prstGeom>
            <a:solidFill>
              <a:srgbClr val="8064A2"/>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 name="Up-Down Arrow 2">
            <a:extLst>
              <a:ext uri="{FF2B5EF4-FFF2-40B4-BE49-F238E27FC236}">
                <a16:creationId xmlns:a16="http://schemas.microsoft.com/office/drawing/2014/main" id="{83077280-5F51-5423-8D8A-FB09D3091038}"/>
              </a:ext>
            </a:extLst>
          </p:cNvPr>
          <p:cNvSpPr/>
          <p:nvPr/>
        </p:nvSpPr>
        <p:spPr>
          <a:xfrm>
            <a:off x="5918200" y="2616362"/>
            <a:ext cx="371475" cy="717550"/>
          </a:xfrm>
          <a:prstGeom prst="upDownArrow">
            <a:avLst>
              <a:gd name="adj1" fmla="val 53851"/>
              <a:gd name="adj2" fmla="val 52568"/>
            </a:avLst>
          </a:prstGeom>
          <a:solidFill>
            <a:srgbClr val="8064A2"/>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1" name="Group 24">
            <a:extLst>
              <a:ext uri="{FF2B5EF4-FFF2-40B4-BE49-F238E27FC236}">
                <a16:creationId xmlns:a16="http://schemas.microsoft.com/office/drawing/2014/main" id="{A3949C58-6F1C-F775-9199-B40BDF8E7FC7}"/>
              </a:ext>
            </a:extLst>
          </p:cNvPr>
          <p:cNvGrpSpPr>
            <a:grpSpLocks/>
          </p:cNvGrpSpPr>
          <p:nvPr/>
        </p:nvGrpSpPr>
        <p:grpSpPr bwMode="auto">
          <a:xfrm>
            <a:off x="5524500" y="3284538"/>
            <a:ext cx="1144588" cy="1144587"/>
            <a:chOff x="5535168" y="3474720"/>
            <a:chExt cx="1144238" cy="1144238"/>
          </a:xfrm>
        </p:grpSpPr>
        <p:sp>
          <p:nvSpPr>
            <p:cNvPr id="12" name="Oval 11">
              <a:extLst>
                <a:ext uri="{FF2B5EF4-FFF2-40B4-BE49-F238E27FC236}">
                  <a16:creationId xmlns:a16="http://schemas.microsoft.com/office/drawing/2014/main" id="{721CE53F-A183-15F6-0B22-17355CF8117D}"/>
                </a:ext>
              </a:extLst>
            </p:cNvPr>
            <p:cNvSpPr/>
            <p:nvPr/>
          </p:nvSpPr>
          <p:spPr>
            <a:xfrm>
              <a:off x="5535168" y="3474720"/>
              <a:ext cx="1144238" cy="1144238"/>
            </a:xfrm>
            <a:prstGeom prst="ellipse">
              <a:avLst/>
            </a:prstGeom>
            <a:solidFill>
              <a:srgbClr val="C9C9C9"/>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8A28C130-844B-EC17-DC33-63EA3D815A28}"/>
                </a:ext>
              </a:extLst>
            </p:cNvPr>
            <p:cNvSpPr/>
            <p:nvPr/>
          </p:nvSpPr>
          <p:spPr>
            <a:xfrm>
              <a:off x="5889073" y="3839734"/>
              <a:ext cx="409450" cy="409450"/>
            </a:xfrm>
            <a:prstGeom prst="ellipse">
              <a:avLst/>
            </a:prstGeom>
            <a:noFill/>
            <a:ln w="76200" cap="flat" cmpd="sng" algn="ctr">
              <a:solidFill>
                <a:srgbClr val="A5A5A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ounded Rectangle 5">
              <a:extLst>
                <a:ext uri="{FF2B5EF4-FFF2-40B4-BE49-F238E27FC236}">
                  <a16:creationId xmlns:a16="http://schemas.microsoft.com/office/drawing/2014/main" id="{4C979262-1B1D-BEA3-7E9B-8276F53BB89C}"/>
                </a:ext>
              </a:extLst>
            </p:cNvPr>
            <p:cNvSpPr/>
            <p:nvPr/>
          </p:nvSpPr>
          <p:spPr>
            <a:xfrm>
              <a:off x="6092211" y="3930193"/>
              <a:ext cx="44436" cy="155528"/>
            </a:xfrm>
            <a:prstGeom prst="roundRect">
              <a:avLst/>
            </a:prstGeom>
            <a:solidFill>
              <a:srgbClr val="A4A4A4"/>
            </a:solidFill>
            <a:ln w="3175" cap="flat" cmpd="sng" algn="ctr">
              <a:solidFill>
                <a:srgbClr val="A5A5A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ounded Rectangle 14">
              <a:extLst>
                <a:ext uri="{FF2B5EF4-FFF2-40B4-BE49-F238E27FC236}">
                  <a16:creationId xmlns:a16="http://schemas.microsoft.com/office/drawing/2014/main" id="{E711316E-5E81-925E-A025-A704009E34BD}"/>
                </a:ext>
              </a:extLst>
            </p:cNvPr>
            <p:cNvSpPr/>
            <p:nvPr/>
          </p:nvSpPr>
          <p:spPr>
            <a:xfrm rot="16200000">
              <a:off x="6053328" y="4002402"/>
              <a:ext cx="44436" cy="122201"/>
            </a:xfrm>
            <a:prstGeom prst="roundRect">
              <a:avLst/>
            </a:prstGeom>
            <a:solidFill>
              <a:srgbClr val="A4A4A4"/>
            </a:solidFill>
            <a:ln w="3175" cap="flat" cmpd="sng" algn="ctr">
              <a:solidFill>
                <a:srgbClr val="A5A5A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6" name="Up-Down Arrow 18">
            <a:extLst>
              <a:ext uri="{FF2B5EF4-FFF2-40B4-BE49-F238E27FC236}">
                <a16:creationId xmlns:a16="http://schemas.microsoft.com/office/drawing/2014/main" id="{29F1E9BE-DC25-1D1C-AF5D-3F16FF3D6E9F}"/>
              </a:ext>
            </a:extLst>
          </p:cNvPr>
          <p:cNvSpPr/>
          <p:nvPr/>
        </p:nvSpPr>
        <p:spPr>
          <a:xfrm>
            <a:off x="5911850" y="4471988"/>
            <a:ext cx="371475" cy="715962"/>
          </a:xfrm>
          <a:prstGeom prst="upDownArrow">
            <a:avLst>
              <a:gd name="adj1" fmla="val 53851"/>
              <a:gd name="adj2" fmla="val 52568"/>
            </a:avLst>
          </a:prstGeom>
          <a:solidFill>
            <a:srgbClr val="C0504D"/>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7" name="Group 22">
            <a:extLst>
              <a:ext uri="{FF2B5EF4-FFF2-40B4-BE49-F238E27FC236}">
                <a16:creationId xmlns:a16="http://schemas.microsoft.com/office/drawing/2014/main" id="{128EF63A-27A7-3404-BA32-7CCD3626B80A}"/>
              </a:ext>
            </a:extLst>
          </p:cNvPr>
          <p:cNvGrpSpPr>
            <a:grpSpLocks/>
          </p:cNvGrpSpPr>
          <p:nvPr/>
        </p:nvGrpSpPr>
        <p:grpSpPr bwMode="auto">
          <a:xfrm>
            <a:off x="5268913" y="5230813"/>
            <a:ext cx="1655762" cy="715168"/>
            <a:chOff x="5280660" y="5413248"/>
            <a:chExt cx="1656588" cy="1118616"/>
          </a:xfrm>
        </p:grpSpPr>
        <p:sp>
          <p:nvSpPr>
            <p:cNvPr id="18" name="Rounded Rectangle 19">
              <a:extLst>
                <a:ext uri="{FF2B5EF4-FFF2-40B4-BE49-F238E27FC236}">
                  <a16:creationId xmlns:a16="http://schemas.microsoft.com/office/drawing/2014/main" id="{2E3EFC98-6BF2-B1F2-DCA0-1BBB1E14CAC7}"/>
                </a:ext>
              </a:extLst>
            </p:cNvPr>
            <p:cNvSpPr/>
            <p:nvPr/>
          </p:nvSpPr>
          <p:spPr>
            <a:xfrm>
              <a:off x="5280660" y="5467272"/>
              <a:ext cx="1656588" cy="1064592"/>
            </a:xfrm>
            <a:prstGeom prst="roundRect">
              <a:avLst>
                <a:gd name="adj" fmla="val 10229"/>
              </a:avLst>
            </a:prstGeom>
            <a:solidFill>
              <a:srgbClr val="C0504D">
                <a:lumMod val="75000"/>
              </a:srgbClr>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Rounded Rectangle 20">
              <a:extLst>
                <a:ext uri="{FF2B5EF4-FFF2-40B4-BE49-F238E27FC236}">
                  <a16:creationId xmlns:a16="http://schemas.microsoft.com/office/drawing/2014/main" id="{608F2207-3007-C4C7-34EC-31E0DEC90A11}"/>
                </a:ext>
              </a:extLst>
            </p:cNvPr>
            <p:cNvSpPr/>
            <p:nvPr/>
          </p:nvSpPr>
          <p:spPr>
            <a:xfrm>
              <a:off x="5280660" y="5413248"/>
              <a:ext cx="1656588" cy="1064592"/>
            </a:xfrm>
            <a:prstGeom prst="roundRect">
              <a:avLst>
                <a:gd name="adj" fmla="val 10229"/>
              </a:avLst>
            </a:prstGeom>
            <a:solidFill>
              <a:srgbClr val="C0504D"/>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0" name="TextBox 26">
            <a:extLst>
              <a:ext uri="{FF2B5EF4-FFF2-40B4-BE49-F238E27FC236}">
                <a16:creationId xmlns:a16="http://schemas.microsoft.com/office/drawing/2014/main" id="{68A7007E-3838-DFAF-7F2D-C123F73CBD83}"/>
              </a:ext>
            </a:extLst>
          </p:cNvPr>
          <p:cNvSpPr txBox="1">
            <a:spLocks noChangeArrowheads="1"/>
          </p:cNvSpPr>
          <p:nvPr/>
        </p:nvSpPr>
        <p:spPr bwMode="auto">
          <a:xfrm>
            <a:off x="5381625" y="2098329"/>
            <a:ext cx="142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vi-VN" altLang="en-US" b="1" dirty="0">
                <a:solidFill>
                  <a:srgbClr val="FFFFFF"/>
                </a:solidFill>
                <a:latin typeface="Arial" panose="020B0604020202020204" pitchFamily="34" charset="0"/>
                <a:cs typeface="Segoe UI bold" panose="020B0802040204020203" pitchFamily="34" charset="0"/>
              </a:rPr>
              <a:t>A </a:t>
            </a:r>
            <a:r>
              <a:rPr lang="vi-VN" altLang="en-US" b="1" dirty="0">
                <a:solidFill>
                  <a:srgbClr val="FFFFFF"/>
                </a:solidFill>
                <a:latin typeface="Segoe UI bold" panose="020B0802040204020203" pitchFamily="34" charset="0"/>
                <a:cs typeface="Segoe UI bold" panose="020B0802040204020203" pitchFamily="34" charset="0"/>
              </a:rPr>
              <a:t>–</a:t>
            </a:r>
            <a:r>
              <a:rPr lang="vi-VN" altLang="en-US" b="1" dirty="0">
                <a:solidFill>
                  <a:srgbClr val="FFFFFF"/>
                </a:solidFill>
                <a:latin typeface="Arial" panose="020B0604020202020204" pitchFamily="34" charset="0"/>
                <a:cs typeface="Segoe UI bold" panose="020B0802040204020203" pitchFamily="34" charset="0"/>
              </a:rPr>
              <a:t> Đồng ý </a:t>
            </a:r>
            <a:endParaRPr lang="en-US" altLang="en-US" b="1" dirty="0">
              <a:solidFill>
                <a:srgbClr val="FFFFFF"/>
              </a:solidFill>
              <a:latin typeface="Arial" panose="020B0604020202020204" pitchFamily="34" charset="0"/>
              <a:cs typeface="Segoe UI bold" panose="020B0802040204020203" pitchFamily="34" charset="0"/>
            </a:endParaRPr>
          </a:p>
        </p:txBody>
      </p:sp>
      <p:sp>
        <p:nvSpPr>
          <p:cNvPr id="21" name="TextBox 34">
            <a:extLst>
              <a:ext uri="{FF2B5EF4-FFF2-40B4-BE49-F238E27FC236}">
                <a16:creationId xmlns:a16="http://schemas.microsoft.com/office/drawing/2014/main" id="{4C7D40D5-5913-0398-0D89-724EED7FE141}"/>
              </a:ext>
            </a:extLst>
          </p:cNvPr>
          <p:cNvSpPr txBox="1">
            <a:spLocks noChangeArrowheads="1"/>
          </p:cNvSpPr>
          <p:nvPr/>
        </p:nvSpPr>
        <p:spPr bwMode="auto">
          <a:xfrm>
            <a:off x="7677150" y="357663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vi-VN" altLang="en-US" b="1" dirty="0">
                <a:solidFill>
                  <a:srgbClr val="FFFFFF"/>
                </a:solidFill>
                <a:latin typeface="Arial" panose="020B0604020202020204" pitchFamily="34" charset="0"/>
                <a:cs typeface="Segoe UI bold" panose="020B0802040204020203" pitchFamily="34" charset="0"/>
              </a:rPr>
              <a:t>B </a:t>
            </a:r>
            <a:r>
              <a:rPr lang="vi-VN" altLang="en-US" b="1" dirty="0">
                <a:solidFill>
                  <a:srgbClr val="FFFFFF"/>
                </a:solidFill>
                <a:latin typeface="Segoe UI bold" panose="020B0802040204020203" pitchFamily="34" charset="0"/>
                <a:cs typeface="Segoe UI bold" panose="020B0802040204020203" pitchFamily="34" charset="0"/>
              </a:rPr>
              <a:t>–</a:t>
            </a:r>
            <a:r>
              <a:rPr lang="vi-VN" altLang="en-US" b="1" dirty="0">
                <a:solidFill>
                  <a:srgbClr val="FFFFFF"/>
                </a:solidFill>
                <a:latin typeface="Arial" panose="020B0604020202020204" pitchFamily="34" charset="0"/>
                <a:cs typeface="Segoe UI bold" panose="020B0802040204020203" pitchFamily="34" charset="0"/>
              </a:rPr>
              <a:t> Không</a:t>
            </a:r>
            <a:endParaRPr lang="en-US" altLang="en-US" b="1" dirty="0">
              <a:solidFill>
                <a:srgbClr val="FFFFFF"/>
              </a:solidFill>
              <a:latin typeface="Arial" panose="020B0604020202020204" pitchFamily="34" charset="0"/>
              <a:cs typeface="Segoe UI bold" panose="020B0802040204020203" pitchFamily="34" charset="0"/>
            </a:endParaRPr>
          </a:p>
        </p:txBody>
      </p:sp>
      <p:sp>
        <p:nvSpPr>
          <p:cNvPr id="22" name="TextBox 35">
            <a:extLst>
              <a:ext uri="{FF2B5EF4-FFF2-40B4-BE49-F238E27FC236}">
                <a16:creationId xmlns:a16="http://schemas.microsoft.com/office/drawing/2014/main" id="{645A1F93-1A65-CDFB-B49E-41E7194B16EB}"/>
              </a:ext>
            </a:extLst>
          </p:cNvPr>
          <p:cNvSpPr txBox="1">
            <a:spLocks noChangeArrowheads="1"/>
          </p:cNvSpPr>
          <p:nvPr/>
        </p:nvSpPr>
        <p:spPr bwMode="auto">
          <a:xfrm>
            <a:off x="5414962" y="5413181"/>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vi-VN" altLang="en-US" b="1" dirty="0">
                <a:solidFill>
                  <a:srgbClr val="FFFFFF"/>
                </a:solidFill>
                <a:latin typeface="Arial" panose="020B0604020202020204" pitchFamily="34" charset="0"/>
                <a:cs typeface="Segoe UI bold" panose="020B0802040204020203" pitchFamily="34" charset="0"/>
              </a:rPr>
              <a:t>C </a:t>
            </a:r>
            <a:r>
              <a:rPr lang="vi-VN" altLang="en-US" b="1" dirty="0">
                <a:solidFill>
                  <a:srgbClr val="FFFFFF"/>
                </a:solidFill>
                <a:latin typeface="Segoe UI bold" panose="020B0802040204020203" pitchFamily="34" charset="0"/>
                <a:cs typeface="Segoe UI bold" panose="020B0802040204020203" pitchFamily="34" charset="0"/>
              </a:rPr>
              <a:t>–</a:t>
            </a:r>
            <a:r>
              <a:rPr lang="vi-VN" altLang="en-US" b="1" dirty="0">
                <a:solidFill>
                  <a:srgbClr val="FFFFFF"/>
                </a:solidFill>
                <a:latin typeface="Arial" panose="020B0604020202020204" pitchFamily="34" charset="0"/>
                <a:cs typeface="Segoe UI bold" panose="020B0802040204020203" pitchFamily="34" charset="0"/>
              </a:rPr>
              <a:t> Không</a:t>
            </a:r>
            <a:endParaRPr lang="en-US" altLang="en-US" b="1" dirty="0">
              <a:solidFill>
                <a:srgbClr val="FFFFFF"/>
              </a:solidFill>
              <a:latin typeface="Arial" panose="020B0604020202020204" pitchFamily="34" charset="0"/>
              <a:cs typeface="Segoe UI bold" panose="020B0802040204020203" pitchFamily="34" charset="0"/>
            </a:endParaRPr>
          </a:p>
        </p:txBody>
      </p:sp>
      <p:sp>
        <p:nvSpPr>
          <p:cNvPr id="23" name="TextBox 36">
            <a:extLst>
              <a:ext uri="{FF2B5EF4-FFF2-40B4-BE49-F238E27FC236}">
                <a16:creationId xmlns:a16="http://schemas.microsoft.com/office/drawing/2014/main" id="{9726A981-442F-01C3-2BE6-EFE4F451D693}"/>
              </a:ext>
            </a:extLst>
          </p:cNvPr>
          <p:cNvSpPr txBox="1">
            <a:spLocks noChangeArrowheads="1"/>
          </p:cNvSpPr>
          <p:nvPr/>
        </p:nvSpPr>
        <p:spPr bwMode="auto">
          <a:xfrm>
            <a:off x="3195638" y="3467855"/>
            <a:ext cx="132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vi-VN" altLang="en-US" b="1" dirty="0">
                <a:solidFill>
                  <a:srgbClr val="FFFFFF"/>
                </a:solidFill>
                <a:latin typeface="Arial" panose="020B0604020202020204" pitchFamily="34" charset="0"/>
                <a:cs typeface="Segoe UI bold" panose="020B0802040204020203" pitchFamily="34" charset="0"/>
              </a:rPr>
              <a:t>D - </a:t>
            </a:r>
            <a:r>
              <a:rPr lang="vi-VN" altLang="en-US" b="1" dirty="0">
                <a:solidFill>
                  <a:srgbClr val="FFFFFF"/>
                </a:solidFill>
                <a:latin typeface="Arial" panose="020B0604020202020204" pitchFamily="34" charset="0"/>
              </a:rPr>
              <a:t>Đồng ý</a:t>
            </a:r>
            <a:endParaRPr lang="en-US" altLang="en-US" b="1" dirty="0">
              <a:solidFill>
                <a:srgbClr val="FFFFFF"/>
              </a:solidFill>
              <a:latin typeface="Arial" panose="020B0604020202020204" pitchFamily="34" charset="0"/>
              <a:cs typeface="Segoe UI bold" panose="020B0802040204020203" pitchFamily="34" charset="0"/>
            </a:endParaRPr>
          </a:p>
        </p:txBody>
      </p:sp>
      <p:sp>
        <p:nvSpPr>
          <p:cNvPr id="24" name="Rectangle 35">
            <a:extLst>
              <a:ext uri="{FF2B5EF4-FFF2-40B4-BE49-F238E27FC236}">
                <a16:creationId xmlns:a16="http://schemas.microsoft.com/office/drawing/2014/main" id="{1FF12DC0-7802-99E0-361A-5DBB1BCC88CD}"/>
              </a:ext>
            </a:extLst>
          </p:cNvPr>
          <p:cNvSpPr>
            <a:spLocks noChangeArrowheads="1"/>
          </p:cNvSpPr>
          <p:nvPr/>
        </p:nvSpPr>
        <p:spPr bwMode="auto">
          <a:xfrm>
            <a:off x="399607" y="918883"/>
            <a:ext cx="7508407" cy="1107996"/>
          </a:xfrm>
          <a:prstGeom prst="rect">
            <a:avLst/>
          </a:prstGeom>
          <a:solidFill>
            <a:schemeClr val="accent4">
              <a:lumMod val="20000"/>
              <a:lumOff val="80000"/>
            </a:schemeClr>
          </a:solidFill>
          <a:ln w="25400">
            <a:noFill/>
            <a:prstDash val="dash"/>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ts val="600"/>
              </a:spcAft>
              <a:buClr>
                <a:srgbClr val="189F87"/>
              </a:buClr>
              <a:buFont typeface="Wingdings" panose="05000000000000000000" pitchFamily="2" charset="2"/>
              <a:buNone/>
            </a:pPr>
            <a:r>
              <a:rPr lang="es-ES" altLang="en-US" sz="2200" dirty="0" err="1">
                <a:solidFill>
                  <a:prstClr val="black"/>
                </a:solidFill>
                <a:latin typeface="Arial" panose="020B0604020202020204" pitchFamily="34" charset="0"/>
              </a:rPr>
              <a:t>Luôn</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chủ</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động</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thực</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hiện</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nhiệm</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vụ</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học</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tập</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mà</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không</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cần</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ai</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nhắc</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nhở</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là</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việc</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làm</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đúng</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thể</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hiện</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việc</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học</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tập</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tự</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giác</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tích</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cực</a:t>
            </a:r>
            <a:r>
              <a:rPr lang="vi-VN" altLang="en-US" sz="2200" dirty="0">
                <a:solidFill>
                  <a:prstClr val="black"/>
                </a:solidFill>
                <a:latin typeface="Arial" panose="020B0604020202020204" pitchFamily="34" charset="0"/>
              </a:rPr>
              <a:t> </a:t>
            </a:r>
            <a:endParaRPr lang="en-US" altLang="en-US" sz="2200" dirty="0">
              <a:solidFill>
                <a:prstClr val="black"/>
              </a:solidFill>
              <a:latin typeface="Arial" panose="020B0604020202020204" pitchFamily="34" charset="0"/>
            </a:endParaRPr>
          </a:p>
        </p:txBody>
      </p:sp>
      <p:sp>
        <p:nvSpPr>
          <p:cNvPr id="25" name="Rectangle 36">
            <a:extLst>
              <a:ext uri="{FF2B5EF4-FFF2-40B4-BE49-F238E27FC236}">
                <a16:creationId xmlns:a16="http://schemas.microsoft.com/office/drawing/2014/main" id="{DA180B18-F813-BD91-96EF-D274B1830CC2}"/>
              </a:ext>
            </a:extLst>
          </p:cNvPr>
          <p:cNvSpPr>
            <a:spLocks noChangeArrowheads="1"/>
          </p:cNvSpPr>
          <p:nvPr/>
        </p:nvSpPr>
        <p:spPr bwMode="auto">
          <a:xfrm>
            <a:off x="9268346" y="2740620"/>
            <a:ext cx="2621011" cy="923330"/>
          </a:xfrm>
          <a:prstGeom prst="rect">
            <a:avLst/>
          </a:prstGeom>
          <a:solidFill>
            <a:schemeClr val="accent4">
              <a:lumMod val="20000"/>
              <a:lumOff val="80000"/>
            </a:schemeClr>
          </a:solidFill>
          <a:ln w="25400">
            <a:noFill/>
            <a:prstDash val="dash"/>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defTabSz="457200" fontAlgn="base">
              <a:spcBef>
                <a:spcPct val="0"/>
              </a:spcBef>
              <a:spcAft>
                <a:spcPct val="0"/>
              </a:spcAft>
            </a:pPr>
            <a:r>
              <a:rPr lang="vi-VN" dirty="0"/>
              <a:t>Chỉ cần tự giác, tích cực học tập khi tới các kì kiểm tra</a:t>
            </a:r>
            <a:endParaRPr lang="vi-VN" altLang="en-US" sz="2200" dirty="0">
              <a:solidFill>
                <a:prstClr val="black"/>
              </a:solidFill>
              <a:cs typeface="Arial" panose="020B0604020202020204" pitchFamily="34" charset="0"/>
            </a:endParaRPr>
          </a:p>
        </p:txBody>
      </p:sp>
      <p:sp>
        <p:nvSpPr>
          <p:cNvPr id="26" name="Rectangle 37">
            <a:extLst>
              <a:ext uri="{FF2B5EF4-FFF2-40B4-BE49-F238E27FC236}">
                <a16:creationId xmlns:a16="http://schemas.microsoft.com/office/drawing/2014/main" id="{3CB9EB76-69C0-8268-B80A-02DD710DF081}"/>
              </a:ext>
            </a:extLst>
          </p:cNvPr>
          <p:cNvSpPr>
            <a:spLocks noChangeArrowheads="1"/>
          </p:cNvSpPr>
          <p:nvPr/>
        </p:nvSpPr>
        <p:spPr bwMode="auto">
          <a:xfrm>
            <a:off x="578371" y="5305722"/>
            <a:ext cx="4508500" cy="923330"/>
          </a:xfrm>
          <a:prstGeom prst="rect">
            <a:avLst/>
          </a:prstGeom>
          <a:solidFill>
            <a:schemeClr val="accent4">
              <a:lumMod val="20000"/>
              <a:lumOff val="80000"/>
            </a:schemeClr>
          </a:solidFill>
          <a:ln w="25400">
            <a:noFill/>
            <a:prstDash val="dash"/>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defTabSz="457200" fontAlgn="base">
              <a:spcBef>
                <a:spcPct val="0"/>
              </a:spcBef>
              <a:spcAft>
                <a:spcPct val="0"/>
              </a:spcAft>
            </a:pPr>
            <a:r>
              <a:rPr lang="vi-VN" dirty="0"/>
              <a:t>Chỉ cần xây dựng kế hoạch học tập còn việc thực hiện thì tùy thuộc vào hoàn cảnh.</a:t>
            </a:r>
            <a:endParaRPr lang="vi-VN" altLang="en-US" dirty="0">
              <a:solidFill>
                <a:prstClr val="black"/>
              </a:solidFill>
              <a:cs typeface="Arial" panose="020B0604020202020204" pitchFamily="34" charset="0"/>
            </a:endParaRPr>
          </a:p>
        </p:txBody>
      </p:sp>
      <p:sp>
        <p:nvSpPr>
          <p:cNvPr id="27" name="Rectangle 38">
            <a:extLst>
              <a:ext uri="{FF2B5EF4-FFF2-40B4-BE49-F238E27FC236}">
                <a16:creationId xmlns:a16="http://schemas.microsoft.com/office/drawing/2014/main" id="{1263167D-A791-96F3-86DE-8A695FA9CA46}"/>
              </a:ext>
            </a:extLst>
          </p:cNvPr>
          <p:cNvSpPr>
            <a:spLocks noChangeArrowheads="1"/>
          </p:cNvSpPr>
          <p:nvPr/>
        </p:nvSpPr>
        <p:spPr bwMode="auto">
          <a:xfrm>
            <a:off x="462483" y="2343905"/>
            <a:ext cx="2452688" cy="1490662"/>
          </a:xfrm>
          <a:prstGeom prst="rect">
            <a:avLst/>
          </a:prstGeom>
          <a:solidFill>
            <a:schemeClr val="accent4">
              <a:lumMod val="20000"/>
              <a:lumOff val="80000"/>
            </a:schemeClr>
          </a:solidFill>
          <a:ln w="25400">
            <a:noFill/>
            <a:prstDash val="dash"/>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defTabSz="457200" fontAlgn="base">
              <a:spcBef>
                <a:spcPct val="0"/>
              </a:spcBef>
              <a:spcAft>
                <a:spcPct val="0"/>
              </a:spcAft>
            </a:pPr>
            <a:r>
              <a:rPr lang="es-ES" altLang="en-US" i="1">
                <a:solidFill>
                  <a:prstClr val="black"/>
                </a:solidFill>
                <a:latin typeface="Arial" panose="020B0604020202020204" pitchFamily="34" charset="0"/>
                <a:cs typeface="Arial" panose="020B0604020202020204" pitchFamily="34" charset="0"/>
              </a:rPr>
              <a:t>Tự giác, tích cực học tập giúp em lèn luyện tính tự lập, tự chủ và tích luỹ kiến thức cho bản thân.</a:t>
            </a:r>
            <a:endParaRPr lang="vi-VN" altLang="en-US" i="1">
              <a:solidFill>
                <a:prstClr val="black"/>
              </a:solidFill>
              <a:cs typeface="Arial" panose="020B0604020202020204" pitchFamily="34" charset="0"/>
            </a:endParaRPr>
          </a:p>
        </p:txBody>
      </p:sp>
      <p:sp>
        <p:nvSpPr>
          <p:cNvPr id="29" name="TextBox 28">
            <a:extLst>
              <a:ext uri="{FF2B5EF4-FFF2-40B4-BE49-F238E27FC236}">
                <a16:creationId xmlns:a16="http://schemas.microsoft.com/office/drawing/2014/main" id="{C5C2BD4E-597B-DAA4-6DCB-AFD90746C771}"/>
              </a:ext>
            </a:extLst>
          </p:cNvPr>
          <p:cNvSpPr txBox="1"/>
          <p:nvPr/>
        </p:nvSpPr>
        <p:spPr>
          <a:xfrm>
            <a:off x="8035807" y="843086"/>
            <a:ext cx="3931338" cy="1200329"/>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vi-VN" b="0" i="0" dirty="0">
                <a:solidFill>
                  <a:srgbClr val="000000"/>
                </a:solidFill>
                <a:effectLst/>
                <a:latin typeface="Open Sans" panose="020B0606030504020204" pitchFamily="34" charset="0"/>
              </a:rPr>
              <a:t>Vì: chủ động thực hiện nhiệm vụ học tập mà không cần ai nhắc nhở chính là biểu hiện của học tập tự giác, tích cực.</a:t>
            </a:r>
            <a:endParaRPr lang="en-US" dirty="0"/>
          </a:p>
        </p:txBody>
      </p:sp>
      <p:sp>
        <p:nvSpPr>
          <p:cNvPr id="31" name="TextBox 30">
            <a:extLst>
              <a:ext uri="{FF2B5EF4-FFF2-40B4-BE49-F238E27FC236}">
                <a16:creationId xmlns:a16="http://schemas.microsoft.com/office/drawing/2014/main" id="{7E627018-9DF3-3230-18F0-A021628C547F}"/>
              </a:ext>
            </a:extLst>
          </p:cNvPr>
          <p:cNvSpPr txBox="1"/>
          <p:nvPr/>
        </p:nvSpPr>
        <p:spPr>
          <a:xfrm>
            <a:off x="8379346" y="4155502"/>
            <a:ext cx="3615752" cy="92333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vi-VN" b="0" i="0" dirty="0">
                <a:solidFill>
                  <a:srgbClr val="000000"/>
                </a:solidFill>
                <a:effectLst/>
                <a:latin typeface="Open Sans" panose="020B0606030504020204" pitchFamily="34" charset="0"/>
              </a:rPr>
              <a:t>Vì: phải tự giác, tích cực học tập mọi lúc thì mới mang lại kết quả học tập tốt.</a:t>
            </a:r>
            <a:endParaRPr lang="en-US" dirty="0"/>
          </a:p>
        </p:txBody>
      </p:sp>
      <p:sp>
        <p:nvSpPr>
          <p:cNvPr id="33" name="TextBox 32">
            <a:extLst>
              <a:ext uri="{FF2B5EF4-FFF2-40B4-BE49-F238E27FC236}">
                <a16:creationId xmlns:a16="http://schemas.microsoft.com/office/drawing/2014/main" id="{B654F164-4D01-417B-5982-FDE58B9AD0DE}"/>
              </a:ext>
            </a:extLst>
          </p:cNvPr>
          <p:cNvSpPr txBox="1"/>
          <p:nvPr/>
        </p:nvSpPr>
        <p:spPr>
          <a:xfrm>
            <a:off x="7195073" y="5376561"/>
            <a:ext cx="4772072" cy="1200329"/>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vi-VN" b="0" i="0" dirty="0">
                <a:solidFill>
                  <a:srgbClr val="000000"/>
                </a:solidFill>
                <a:effectLst/>
                <a:latin typeface="Open Sans" panose="020B0606030504020204" pitchFamily="34" charset="0"/>
              </a:rPr>
              <a:t>Vì: có kế hoạch nhưng không thực hiện, hoặc lúc thực hiện lúc không thì bản kế hoạch học tập đó cũng không còn ý nghĩa nữa.</a:t>
            </a:r>
            <a:endParaRPr lang="en-US" dirty="0"/>
          </a:p>
        </p:txBody>
      </p:sp>
      <p:sp>
        <p:nvSpPr>
          <p:cNvPr id="35" name="TextBox 34">
            <a:extLst>
              <a:ext uri="{FF2B5EF4-FFF2-40B4-BE49-F238E27FC236}">
                <a16:creationId xmlns:a16="http://schemas.microsoft.com/office/drawing/2014/main" id="{BE16E171-729D-FC96-4217-50E8450D9F12}"/>
              </a:ext>
            </a:extLst>
          </p:cNvPr>
          <p:cNvSpPr txBox="1"/>
          <p:nvPr/>
        </p:nvSpPr>
        <p:spPr>
          <a:xfrm>
            <a:off x="387871" y="3934580"/>
            <a:ext cx="3877924" cy="1200329"/>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vi-VN" b="0" i="0" dirty="0">
                <a:solidFill>
                  <a:srgbClr val="000000"/>
                </a:solidFill>
                <a:effectLst/>
                <a:latin typeface="Open Sans" panose="020B0606030504020204" pitchFamily="34" charset="0"/>
              </a:rPr>
              <a:t>Vì: Tự giác, tích cực học tập có ý nghĩa lớn trong việc giúp chúng ta rèn luyện tính tự lập, tự chủ và tích lũy kiến thức cho bản thân.</a:t>
            </a:r>
            <a:endParaRPr lang="en-US" dirty="0"/>
          </a:p>
        </p:txBody>
      </p:sp>
    </p:spTree>
    <p:extLst>
      <p:ext uri="{BB962C8B-B14F-4D97-AF65-F5344CB8AC3E}">
        <p14:creationId xmlns:p14="http://schemas.microsoft.com/office/powerpoint/2010/main" val="169662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linds(horizontal)">
                                      <p:cBhvr>
                                        <p:cTn id="39" dur="500"/>
                                        <p:tgtEl>
                                          <p:spTgt spid="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linds(horizontal)">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linds(horizontal)">
                                      <p:cBhvr>
                                        <p:cTn id="55" dur="500"/>
                                        <p:tgtEl>
                                          <p:spTgt spid="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linds(horizontal)">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linds(horizontal)">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linds(horizontal)">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linds(horizontal)">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linds(horizontal)">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ppt_x"/>
                                          </p:val>
                                        </p:tav>
                                        <p:tav tm="100000">
                                          <p:val>
                                            <p:strVal val="#ppt_x"/>
                                          </p:val>
                                        </p:tav>
                                      </p:tavLst>
                                    </p:anim>
                                    <p:anim calcmode="lin" valueType="num">
                                      <p:cBhvr additive="base">
                                        <p:cTn id="8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additive="base">
                                        <p:cTn id="89" dur="500" fill="hold"/>
                                        <p:tgtEl>
                                          <p:spTgt spid="31"/>
                                        </p:tgtEl>
                                        <p:attrNameLst>
                                          <p:attrName>ppt_x</p:attrName>
                                        </p:attrNameLst>
                                      </p:cBhvr>
                                      <p:tavLst>
                                        <p:tav tm="0">
                                          <p:val>
                                            <p:strVal val="#ppt_x"/>
                                          </p:val>
                                        </p:tav>
                                        <p:tav tm="100000">
                                          <p:val>
                                            <p:strVal val="#ppt_x"/>
                                          </p:val>
                                        </p:tav>
                                      </p:tavLst>
                                    </p:anim>
                                    <p:anim calcmode="lin" valueType="num">
                                      <p:cBhvr additive="base">
                                        <p:cTn id="9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1000"/>
                                        <p:tgtEl>
                                          <p:spTgt spid="33"/>
                                        </p:tgtEl>
                                      </p:cBhvr>
                                    </p:animEffect>
                                    <p:anim calcmode="lin" valueType="num">
                                      <p:cBhvr>
                                        <p:cTn id="96" dur="1000" fill="hold"/>
                                        <p:tgtEl>
                                          <p:spTgt spid="33"/>
                                        </p:tgtEl>
                                        <p:attrNameLst>
                                          <p:attrName>ppt_x</p:attrName>
                                        </p:attrNameLst>
                                      </p:cBhvr>
                                      <p:tavLst>
                                        <p:tav tm="0">
                                          <p:val>
                                            <p:strVal val="#ppt_x"/>
                                          </p:val>
                                        </p:tav>
                                        <p:tav tm="100000">
                                          <p:val>
                                            <p:strVal val="#ppt_x"/>
                                          </p:val>
                                        </p:tav>
                                      </p:tavLst>
                                    </p:anim>
                                    <p:anim calcmode="lin" valueType="num">
                                      <p:cBhvr>
                                        <p:cTn id="9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1000"/>
                                        <p:tgtEl>
                                          <p:spTgt spid="35"/>
                                        </p:tgtEl>
                                      </p:cBhvr>
                                    </p:animEffect>
                                    <p:anim calcmode="lin" valueType="num">
                                      <p:cBhvr>
                                        <p:cTn id="103" dur="1000" fill="hold"/>
                                        <p:tgtEl>
                                          <p:spTgt spid="35"/>
                                        </p:tgtEl>
                                        <p:attrNameLst>
                                          <p:attrName>ppt_x</p:attrName>
                                        </p:attrNameLst>
                                      </p:cBhvr>
                                      <p:tavLst>
                                        <p:tav tm="0">
                                          <p:val>
                                            <p:strVal val="#ppt_x"/>
                                          </p:val>
                                        </p:tav>
                                        <p:tav tm="100000">
                                          <p:val>
                                            <p:strVal val="#ppt_x"/>
                                          </p:val>
                                        </p:tav>
                                      </p:tavLst>
                                    </p:anim>
                                    <p:anim calcmode="lin" valueType="num">
                                      <p:cBhvr>
                                        <p:cTn id="10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6" grpId="0" animBg="1"/>
      <p:bldP spid="20" grpId="0"/>
      <p:bldP spid="21" grpId="0"/>
      <p:bldP spid="22" grpId="0"/>
      <p:bldP spid="23" grpId="0"/>
      <p:bldP spid="24" grpId="0" animBg="1"/>
      <p:bldP spid="25" grpId="0" animBg="1"/>
      <p:bldP spid="26" grpId="0" animBg="1"/>
      <p:bldP spid="27" grpId="0" animBg="1"/>
      <p:bldP spid="29" grpId="0" animBg="1"/>
      <p:bldP spid="31" grpId="0" animBg="1"/>
      <p:bldP spid="33" grpId="0" animBg="1"/>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F3C7-327E-AD2E-AC42-3BA93152B8F0}"/>
              </a:ext>
            </a:extLst>
          </p:cNvPr>
          <p:cNvSpPr txBox="1">
            <a:spLocks/>
          </p:cNvSpPr>
          <p:nvPr/>
        </p:nvSpPr>
        <p:spPr bwMode="auto">
          <a:xfrm>
            <a:off x="342900" y="203200"/>
            <a:ext cx="11328400" cy="546100"/>
          </a:xfrm>
          <a:prstGeom prst="rect">
            <a:avLst/>
          </a:prstGeom>
          <a:solidFill>
            <a:schemeClr val="accent2">
              <a:lumMod val="20000"/>
              <a:lumOff val="80000"/>
            </a:schemeClr>
          </a:solidFill>
          <a:ln w="25400" cap="flat">
            <a:noFill/>
            <a:prstDash val="dash"/>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altLang="en-US" sz="2500">
                <a:solidFill>
                  <a:srgbClr val="FF0000"/>
                </a:solidFill>
                <a:latin typeface="Arial Unicode MS" pitchFamily="34" charset="-128"/>
                <a:ea typeface="Arial Unicode MS" pitchFamily="34" charset="-128"/>
              </a:rPr>
              <a:t>Bài tập 2:  </a:t>
            </a:r>
            <a:r>
              <a:rPr lang="en-US" altLang="en-US" sz="2500">
                <a:solidFill>
                  <a:srgbClr val="FF0000"/>
                </a:solidFill>
                <a:latin typeface="Arial Unicode MS" pitchFamily="34" charset="-128"/>
                <a:ea typeface="Arial Unicode MS" pitchFamily="34" charset="-128"/>
              </a:rPr>
              <a:t>Em có nhận xét gì về việc hành vi của các chủ thể sau?</a:t>
            </a:r>
            <a:r>
              <a:rPr lang="vi-VN" altLang="en-US" sz="2500">
                <a:solidFill>
                  <a:srgbClr val="FF0000"/>
                </a:solidFill>
                <a:latin typeface="Arial Unicode MS" pitchFamily="34" charset="-128"/>
                <a:ea typeface="Arial Unicode MS" pitchFamily="34" charset="-128"/>
              </a:rPr>
              <a:t> </a:t>
            </a:r>
            <a:endParaRPr lang="en-US" altLang="en-US" sz="2500">
              <a:solidFill>
                <a:srgbClr val="FF0000"/>
              </a:solidFill>
              <a:latin typeface="Arial Unicode MS" pitchFamily="34" charset="-128"/>
              <a:ea typeface="Arial Unicode MS" pitchFamily="34" charset="-128"/>
            </a:endParaRPr>
          </a:p>
        </p:txBody>
      </p:sp>
      <p:sp>
        <p:nvSpPr>
          <p:cNvPr id="3" name="Snip Single Corner Rectangle 26">
            <a:extLst>
              <a:ext uri="{FF2B5EF4-FFF2-40B4-BE49-F238E27FC236}">
                <a16:creationId xmlns:a16="http://schemas.microsoft.com/office/drawing/2014/main" id="{2F85D15C-A9E6-BC91-7829-A1BCA519149A}"/>
              </a:ext>
            </a:extLst>
          </p:cNvPr>
          <p:cNvSpPr/>
          <p:nvPr/>
        </p:nvSpPr>
        <p:spPr>
          <a:xfrm flipV="1">
            <a:off x="455613" y="1192213"/>
            <a:ext cx="5027612" cy="1760537"/>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rgbClr val="C0504D"/>
          </a:solidFill>
          <a:ln w="3175" cap="flat" cmpd="sng" algn="ctr">
            <a:noFill/>
            <a:prstDash val="solid"/>
            <a:miter lim="800000"/>
          </a:ln>
          <a:effectLst>
            <a:outerShdw blurRad="50800" dist="508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Pentagon 27">
            <a:extLst>
              <a:ext uri="{FF2B5EF4-FFF2-40B4-BE49-F238E27FC236}">
                <a16:creationId xmlns:a16="http://schemas.microsoft.com/office/drawing/2014/main" id="{90A8AEAE-3ED4-20CF-45D7-E2CA8379A426}"/>
              </a:ext>
            </a:extLst>
          </p:cNvPr>
          <p:cNvSpPr/>
          <p:nvPr/>
        </p:nvSpPr>
        <p:spPr>
          <a:xfrm rot="5400000" flipV="1">
            <a:off x="3956844" y="1769269"/>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rgbClr val="C0504D">
              <a:lumMod val="20000"/>
              <a:lumOff val="80000"/>
            </a:srgbClr>
          </a:solidFill>
          <a:ln w="3175" cap="flat" cmpd="sng" algn="ctr">
            <a:noFill/>
            <a:prstDash val="solid"/>
            <a:miter lim="800000"/>
          </a:ln>
          <a:effectLst>
            <a:outerShdw blurRad="50800" dist="508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5" name="Straight Connector 4">
            <a:extLst>
              <a:ext uri="{FF2B5EF4-FFF2-40B4-BE49-F238E27FC236}">
                <a16:creationId xmlns:a16="http://schemas.microsoft.com/office/drawing/2014/main" id="{3E18A43A-8A94-8FE1-D2C0-421D9DFDC0C8}"/>
              </a:ext>
            </a:extLst>
          </p:cNvPr>
          <p:cNvCxnSpPr/>
          <p:nvPr/>
        </p:nvCxnSpPr>
        <p:spPr>
          <a:xfrm>
            <a:off x="527050" y="2819400"/>
            <a:ext cx="3663950" cy="0"/>
          </a:xfrm>
          <a:prstGeom prst="line">
            <a:avLst/>
          </a:prstGeom>
          <a:noFill/>
          <a:ln w="38100" cap="flat" cmpd="sng" algn="ctr">
            <a:solidFill>
              <a:srgbClr val="C0504D">
                <a:lumMod val="20000"/>
                <a:lumOff val="80000"/>
              </a:srgbClr>
            </a:solidFill>
            <a:prstDash val="solid"/>
            <a:miter lim="800000"/>
          </a:ln>
          <a:effectLst/>
        </p:spPr>
      </p:cxnSp>
      <p:sp>
        <p:nvSpPr>
          <p:cNvPr id="6" name="Rounded Rectangle 35">
            <a:extLst>
              <a:ext uri="{FF2B5EF4-FFF2-40B4-BE49-F238E27FC236}">
                <a16:creationId xmlns:a16="http://schemas.microsoft.com/office/drawing/2014/main" id="{20F0DED8-9B34-ECC1-BB9F-A6968987EB39}"/>
              </a:ext>
            </a:extLst>
          </p:cNvPr>
          <p:cNvSpPr>
            <a:spLocks noChangeArrowheads="1"/>
          </p:cNvSpPr>
          <p:nvPr/>
        </p:nvSpPr>
        <p:spPr bwMode="auto">
          <a:xfrm>
            <a:off x="673100" y="3319463"/>
            <a:ext cx="10566400" cy="1022350"/>
          </a:xfrm>
          <a:prstGeom prst="roundRect">
            <a:avLst>
              <a:gd name="adj" fmla="val 16667"/>
            </a:avLst>
          </a:prstGeom>
          <a:solidFill>
            <a:schemeClr val="accent2">
              <a:lumMod val="20000"/>
              <a:lumOff val="80000"/>
            </a:schemeClr>
          </a:solidFill>
          <a:ln w="19050" algn="ctr">
            <a:noFill/>
            <a:prstDash val="dash"/>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Arial" panose="020B0604020202020204" pitchFamily="34" charset="0"/>
            </a:endParaRPr>
          </a:p>
        </p:txBody>
      </p:sp>
      <p:sp>
        <p:nvSpPr>
          <p:cNvPr id="7" name="Snip Single Corner Rectangle 26">
            <a:extLst>
              <a:ext uri="{FF2B5EF4-FFF2-40B4-BE49-F238E27FC236}">
                <a16:creationId xmlns:a16="http://schemas.microsoft.com/office/drawing/2014/main" id="{39064799-0EAD-182E-E1FF-2EAC4CF4C3AF}"/>
              </a:ext>
            </a:extLst>
          </p:cNvPr>
          <p:cNvSpPr/>
          <p:nvPr/>
        </p:nvSpPr>
        <p:spPr>
          <a:xfrm flipH="1" flipV="1">
            <a:off x="6199188" y="1243013"/>
            <a:ext cx="5434012" cy="1735137"/>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rgbClr val="9BBB59"/>
          </a:solidFill>
          <a:ln w="3175" cap="flat" cmpd="sng" algn="ctr">
            <a:noFill/>
            <a:prstDash val="solid"/>
            <a:miter lim="800000"/>
          </a:ln>
          <a:effectLst>
            <a:outerShdw blurRad="50800" dist="508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Pentagon 27">
            <a:extLst>
              <a:ext uri="{FF2B5EF4-FFF2-40B4-BE49-F238E27FC236}">
                <a16:creationId xmlns:a16="http://schemas.microsoft.com/office/drawing/2014/main" id="{614E98DD-3EB3-FF10-8831-C0CB0F774740}"/>
              </a:ext>
            </a:extLst>
          </p:cNvPr>
          <p:cNvSpPr/>
          <p:nvPr/>
        </p:nvSpPr>
        <p:spPr>
          <a:xfrm rot="16200000" flipH="1" flipV="1">
            <a:off x="5663407" y="1769269"/>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rgbClr val="9BBB59">
              <a:lumMod val="20000"/>
              <a:lumOff val="80000"/>
            </a:srgbClr>
          </a:solidFill>
          <a:ln w="3175" cap="flat" cmpd="sng" algn="ctr">
            <a:noFill/>
            <a:prstDash val="solid"/>
            <a:miter lim="800000"/>
          </a:ln>
          <a:effectLst>
            <a:outerShdw blurRad="50800" dist="508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9" name="Straight Connector 8">
            <a:extLst>
              <a:ext uri="{FF2B5EF4-FFF2-40B4-BE49-F238E27FC236}">
                <a16:creationId xmlns:a16="http://schemas.microsoft.com/office/drawing/2014/main" id="{E403528E-8255-DED4-35A3-C980BA98EACA}"/>
              </a:ext>
            </a:extLst>
          </p:cNvPr>
          <p:cNvCxnSpPr/>
          <p:nvPr/>
        </p:nvCxnSpPr>
        <p:spPr>
          <a:xfrm flipH="1">
            <a:off x="7605713" y="2819400"/>
            <a:ext cx="4065587" cy="0"/>
          </a:xfrm>
          <a:prstGeom prst="line">
            <a:avLst/>
          </a:prstGeom>
          <a:noFill/>
          <a:ln w="38100" cap="flat" cmpd="sng" algn="ctr">
            <a:solidFill>
              <a:srgbClr val="9BBB59">
                <a:lumMod val="20000"/>
                <a:lumOff val="80000"/>
              </a:srgbClr>
            </a:solidFill>
            <a:prstDash val="solid"/>
            <a:miter lim="800000"/>
          </a:ln>
          <a:effectLst/>
        </p:spPr>
      </p:cxnSp>
      <p:sp>
        <p:nvSpPr>
          <p:cNvPr id="10" name="Snip Single Corner Rectangle 26">
            <a:extLst>
              <a:ext uri="{FF2B5EF4-FFF2-40B4-BE49-F238E27FC236}">
                <a16:creationId xmlns:a16="http://schemas.microsoft.com/office/drawing/2014/main" id="{C7A90AB1-8DB8-368A-A541-1A3DBD26AA65}"/>
              </a:ext>
            </a:extLst>
          </p:cNvPr>
          <p:cNvSpPr/>
          <p:nvPr/>
        </p:nvSpPr>
        <p:spPr>
          <a:xfrm>
            <a:off x="493713" y="4751388"/>
            <a:ext cx="4989512" cy="1546225"/>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rgbClr val="4BACC6"/>
          </a:solidFill>
          <a:ln w="3175" cap="flat" cmpd="sng" algn="ctr">
            <a:noFill/>
            <a:prstDash val="solid"/>
            <a:miter lim="800000"/>
          </a:ln>
          <a:effectLst>
            <a:outerShdw blurRad="50800" dist="50800" dir="16200000"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Pentagon 27">
            <a:extLst>
              <a:ext uri="{FF2B5EF4-FFF2-40B4-BE49-F238E27FC236}">
                <a16:creationId xmlns:a16="http://schemas.microsoft.com/office/drawing/2014/main" id="{C471EF8F-04E0-2378-FE16-B822F10754F7}"/>
              </a:ext>
            </a:extLst>
          </p:cNvPr>
          <p:cNvSpPr/>
          <p:nvPr/>
        </p:nvSpPr>
        <p:spPr>
          <a:xfrm rot="16200000">
            <a:off x="3956844" y="4779169"/>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rgbClr val="4BACC6">
              <a:lumMod val="20000"/>
              <a:lumOff val="80000"/>
            </a:srgbClr>
          </a:solidFill>
          <a:ln w="3175" cap="flat" cmpd="sng" algn="ctr">
            <a:noFill/>
            <a:prstDash val="solid"/>
            <a:miter lim="800000"/>
          </a:ln>
          <a:effectLst>
            <a:outerShdw blurRad="50800" dist="50800" dir="16200000"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Snip Single Corner Rectangle 26">
            <a:extLst>
              <a:ext uri="{FF2B5EF4-FFF2-40B4-BE49-F238E27FC236}">
                <a16:creationId xmlns:a16="http://schemas.microsoft.com/office/drawing/2014/main" id="{EACA38AD-6740-6659-1673-E5C2671C0095}"/>
              </a:ext>
            </a:extLst>
          </p:cNvPr>
          <p:cNvSpPr/>
          <p:nvPr/>
        </p:nvSpPr>
        <p:spPr>
          <a:xfrm flipH="1">
            <a:off x="6199188" y="4802188"/>
            <a:ext cx="5472112" cy="1495425"/>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rgbClr val="8064A2"/>
          </a:solidFill>
          <a:ln w="3175" cap="flat" cmpd="sng" algn="ctr">
            <a:noFill/>
            <a:prstDash val="solid"/>
            <a:miter lim="800000"/>
          </a:ln>
          <a:effectLst>
            <a:outerShdw blurRad="50800" dist="50800" dir="16200000"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Pentagon 27">
            <a:extLst>
              <a:ext uri="{FF2B5EF4-FFF2-40B4-BE49-F238E27FC236}">
                <a16:creationId xmlns:a16="http://schemas.microsoft.com/office/drawing/2014/main" id="{81FDF193-B9B4-5274-311E-94459CDB0C8A}"/>
              </a:ext>
            </a:extLst>
          </p:cNvPr>
          <p:cNvSpPr/>
          <p:nvPr/>
        </p:nvSpPr>
        <p:spPr>
          <a:xfrm rot="5400000" flipH="1">
            <a:off x="5663407" y="4779169"/>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rgbClr val="8064A2">
              <a:lumMod val="20000"/>
              <a:lumOff val="80000"/>
            </a:srgbClr>
          </a:solidFill>
          <a:ln w="3175" cap="flat" cmpd="sng" algn="ctr">
            <a:noFill/>
            <a:prstDash val="solid"/>
            <a:miter lim="800000"/>
          </a:ln>
          <a:effectLst>
            <a:outerShdw blurRad="50800" dist="50800" dir="16200000"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4" name="Straight Connector 13">
            <a:extLst>
              <a:ext uri="{FF2B5EF4-FFF2-40B4-BE49-F238E27FC236}">
                <a16:creationId xmlns:a16="http://schemas.microsoft.com/office/drawing/2014/main" id="{B016CB49-83FC-DC03-D386-B4A01F9AF24F}"/>
              </a:ext>
            </a:extLst>
          </p:cNvPr>
          <p:cNvCxnSpPr/>
          <p:nvPr/>
        </p:nvCxnSpPr>
        <p:spPr>
          <a:xfrm>
            <a:off x="501650" y="4876800"/>
            <a:ext cx="3638550" cy="12700"/>
          </a:xfrm>
          <a:prstGeom prst="line">
            <a:avLst/>
          </a:prstGeom>
          <a:noFill/>
          <a:ln w="38100" cap="flat" cmpd="sng" algn="ctr">
            <a:solidFill>
              <a:srgbClr val="4BACC6">
                <a:lumMod val="20000"/>
                <a:lumOff val="80000"/>
              </a:srgbClr>
            </a:solidFill>
            <a:prstDash val="solid"/>
            <a:miter lim="800000"/>
          </a:ln>
          <a:effectLst/>
        </p:spPr>
      </p:cxnSp>
      <p:cxnSp>
        <p:nvCxnSpPr>
          <p:cNvPr id="15" name="Straight Connector 14">
            <a:extLst>
              <a:ext uri="{FF2B5EF4-FFF2-40B4-BE49-F238E27FC236}">
                <a16:creationId xmlns:a16="http://schemas.microsoft.com/office/drawing/2014/main" id="{DE078637-5CB1-2028-1C23-B08F7EC56B38}"/>
              </a:ext>
            </a:extLst>
          </p:cNvPr>
          <p:cNvCxnSpPr/>
          <p:nvPr/>
        </p:nvCxnSpPr>
        <p:spPr>
          <a:xfrm flipH="1">
            <a:off x="7593013" y="4953000"/>
            <a:ext cx="4027487" cy="0"/>
          </a:xfrm>
          <a:prstGeom prst="line">
            <a:avLst/>
          </a:prstGeom>
          <a:noFill/>
          <a:ln w="38100" cap="flat" cmpd="sng" algn="ctr">
            <a:solidFill>
              <a:srgbClr val="8064A2">
                <a:lumMod val="20000"/>
                <a:lumOff val="80000"/>
              </a:srgbClr>
            </a:solidFill>
            <a:prstDash val="solid"/>
            <a:miter lim="800000"/>
          </a:ln>
          <a:effectLst/>
        </p:spPr>
      </p:cxnSp>
      <p:sp>
        <p:nvSpPr>
          <p:cNvPr id="16" name="Text Box 3">
            <a:extLst>
              <a:ext uri="{FF2B5EF4-FFF2-40B4-BE49-F238E27FC236}">
                <a16:creationId xmlns:a16="http://schemas.microsoft.com/office/drawing/2014/main" id="{538683FD-99AB-C674-E9A2-50E8F962C427}"/>
              </a:ext>
            </a:extLst>
          </p:cNvPr>
          <p:cNvSpPr txBox="1">
            <a:spLocks noChangeArrowheads="1"/>
          </p:cNvSpPr>
          <p:nvPr/>
        </p:nvSpPr>
        <p:spPr bwMode="ltGray">
          <a:xfrm>
            <a:off x="815975" y="3376613"/>
            <a:ext cx="10463213" cy="727075"/>
          </a:xfrm>
          <a:prstGeom prst="rect">
            <a:avLst/>
          </a:prstGeom>
          <a:noFill/>
          <a:ln>
            <a:noFill/>
          </a:ln>
          <a:effec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lnSpc>
                <a:spcPct val="95000"/>
              </a:lnSpc>
              <a:spcBef>
                <a:spcPct val="0"/>
              </a:spcBef>
              <a:spcAft>
                <a:spcPts val="800"/>
              </a:spcAft>
            </a:pPr>
            <a:r>
              <a:rPr lang="nl-NL" altLang="en-US" sz="2200">
                <a:solidFill>
                  <a:prstClr val="black"/>
                </a:solidFill>
                <a:latin typeface="Arial" panose="020B0604020202020204" pitchFamily="34" charset="0"/>
              </a:rPr>
              <a:t>T chưa tự giác, tích cực học tập vì bạn còn ngủ gật trong giờ học; P là người tự giác, tích cực học tập vì đã góp ý, khuyên T nên tập trung nghe cô giảng bài</a:t>
            </a:r>
            <a:r>
              <a:rPr lang="vi-VN" altLang="en-US" sz="2200">
                <a:solidFill>
                  <a:prstClr val="black"/>
                </a:solidFill>
                <a:latin typeface="Arial" panose="020B0604020202020204" pitchFamily="34" charset="0"/>
              </a:rPr>
              <a:t> </a:t>
            </a:r>
            <a:endParaRPr lang="en-US" altLang="en-US" sz="2200">
              <a:solidFill>
                <a:prstClr val="black"/>
              </a:solidFill>
              <a:latin typeface="Arial" panose="020B0604020202020204" pitchFamily="34" charset="0"/>
            </a:endParaRPr>
          </a:p>
        </p:txBody>
      </p:sp>
      <p:sp>
        <p:nvSpPr>
          <p:cNvPr id="17" name="Text Box 3">
            <a:extLst>
              <a:ext uri="{FF2B5EF4-FFF2-40B4-BE49-F238E27FC236}">
                <a16:creationId xmlns:a16="http://schemas.microsoft.com/office/drawing/2014/main" id="{2B775B2B-723B-2372-41A4-62EF5FF7BF90}"/>
              </a:ext>
            </a:extLst>
          </p:cNvPr>
          <p:cNvSpPr txBox="1">
            <a:spLocks noChangeArrowheads="1"/>
          </p:cNvSpPr>
          <p:nvPr/>
        </p:nvSpPr>
        <p:spPr bwMode="ltGray">
          <a:xfrm>
            <a:off x="558800" y="1262063"/>
            <a:ext cx="3970338"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lnSpc>
                <a:spcPct val="95000"/>
              </a:lnSpc>
              <a:spcBef>
                <a:spcPct val="0"/>
              </a:spcBef>
              <a:spcAft>
                <a:spcPts val="800"/>
              </a:spcAft>
            </a:pPr>
            <a:r>
              <a:rPr lang="nl-NL" altLang="en-US" sz="2200">
                <a:solidFill>
                  <a:prstClr val="white"/>
                </a:solidFill>
                <a:latin typeface="Arial" panose="020B0604020202020204" pitchFamily="34" charset="0"/>
              </a:rPr>
              <a:t>Q chưa tự giác, tích cực trong học tập vi bạn thường nhờ các bạn học giỏi trong lóp làm giúp bài tập rồi chép lại.</a:t>
            </a:r>
            <a:endParaRPr lang="en-US" altLang="en-US" sz="2200">
              <a:solidFill>
                <a:prstClr val="white"/>
              </a:solidFill>
              <a:latin typeface="Arial" panose="020B0604020202020204" pitchFamily="34" charset="0"/>
            </a:endParaRPr>
          </a:p>
        </p:txBody>
      </p:sp>
      <p:sp>
        <p:nvSpPr>
          <p:cNvPr id="18" name="TextBox 1">
            <a:extLst>
              <a:ext uri="{FF2B5EF4-FFF2-40B4-BE49-F238E27FC236}">
                <a16:creationId xmlns:a16="http://schemas.microsoft.com/office/drawing/2014/main" id="{93FD3B09-64E1-FFCC-4AF7-547823C60273}"/>
              </a:ext>
            </a:extLst>
          </p:cNvPr>
          <p:cNvSpPr txBox="1">
            <a:spLocks noChangeArrowheads="1"/>
          </p:cNvSpPr>
          <p:nvPr/>
        </p:nvSpPr>
        <p:spPr bwMode="auto">
          <a:xfrm>
            <a:off x="4751388" y="2141538"/>
            <a:ext cx="4222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600" b="1">
                <a:solidFill>
                  <a:srgbClr val="C0504D"/>
                </a:solidFill>
                <a:latin typeface="Arial" panose="020B0604020202020204" pitchFamily="34" charset="0"/>
              </a:rPr>
              <a:t>A</a:t>
            </a:r>
          </a:p>
        </p:txBody>
      </p:sp>
      <p:sp>
        <p:nvSpPr>
          <p:cNvPr id="19" name="TextBox 18">
            <a:extLst>
              <a:ext uri="{FF2B5EF4-FFF2-40B4-BE49-F238E27FC236}">
                <a16:creationId xmlns:a16="http://schemas.microsoft.com/office/drawing/2014/main" id="{990188B0-3817-1D2D-512E-B76FB6F01882}"/>
              </a:ext>
            </a:extLst>
          </p:cNvPr>
          <p:cNvSpPr txBox="1"/>
          <p:nvPr/>
        </p:nvSpPr>
        <p:spPr>
          <a:xfrm>
            <a:off x="6477000" y="2141538"/>
            <a:ext cx="422275" cy="488950"/>
          </a:xfrm>
          <a:prstGeom prst="rect">
            <a:avLst/>
          </a:prstGeom>
          <a:noFill/>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600" b="1">
                <a:solidFill>
                  <a:srgbClr val="DA8282"/>
                </a:solidFill>
                <a:latin typeface="Arial" panose="020B0604020202020204" pitchFamily="34" charset="0"/>
              </a:rPr>
              <a:t>B</a:t>
            </a:r>
          </a:p>
        </p:txBody>
      </p:sp>
      <p:sp>
        <p:nvSpPr>
          <p:cNvPr id="20" name="TextBox 19">
            <a:extLst>
              <a:ext uri="{FF2B5EF4-FFF2-40B4-BE49-F238E27FC236}">
                <a16:creationId xmlns:a16="http://schemas.microsoft.com/office/drawing/2014/main" id="{88738FF0-DDF5-AEC2-7ADA-DC06BE943361}"/>
              </a:ext>
            </a:extLst>
          </p:cNvPr>
          <p:cNvSpPr txBox="1"/>
          <p:nvPr/>
        </p:nvSpPr>
        <p:spPr>
          <a:xfrm>
            <a:off x="4751388" y="4824413"/>
            <a:ext cx="422275" cy="488950"/>
          </a:xfrm>
          <a:prstGeom prst="rect">
            <a:avLst/>
          </a:prstGeom>
          <a:noFill/>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600" b="1">
                <a:solidFill>
                  <a:srgbClr val="55CBAC"/>
                </a:solidFill>
                <a:latin typeface="Arial" panose="020B0604020202020204" pitchFamily="34" charset="0"/>
              </a:rPr>
              <a:t>D</a:t>
            </a:r>
          </a:p>
        </p:txBody>
      </p:sp>
      <p:sp>
        <p:nvSpPr>
          <p:cNvPr id="21" name="TextBox 20">
            <a:extLst>
              <a:ext uri="{FF2B5EF4-FFF2-40B4-BE49-F238E27FC236}">
                <a16:creationId xmlns:a16="http://schemas.microsoft.com/office/drawing/2014/main" id="{95DEE8DD-382B-B76B-C69E-E7C8643990B0}"/>
              </a:ext>
            </a:extLst>
          </p:cNvPr>
          <p:cNvSpPr txBox="1"/>
          <p:nvPr/>
        </p:nvSpPr>
        <p:spPr>
          <a:xfrm>
            <a:off x="6477000" y="4824413"/>
            <a:ext cx="422275" cy="488950"/>
          </a:xfrm>
          <a:prstGeom prst="rect">
            <a:avLst/>
          </a:prstGeom>
          <a:noFill/>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600" b="1">
                <a:solidFill>
                  <a:srgbClr val="F5BB17"/>
                </a:solidFill>
                <a:latin typeface="Arial" panose="020B0604020202020204" pitchFamily="34" charset="0"/>
              </a:rPr>
              <a:t>C</a:t>
            </a:r>
          </a:p>
        </p:txBody>
      </p:sp>
      <p:sp>
        <p:nvSpPr>
          <p:cNvPr id="22" name="Rectangle 71">
            <a:extLst>
              <a:ext uri="{FF2B5EF4-FFF2-40B4-BE49-F238E27FC236}">
                <a16:creationId xmlns:a16="http://schemas.microsoft.com/office/drawing/2014/main" id="{1584F697-913A-6232-87C4-E79005D12248}"/>
              </a:ext>
            </a:extLst>
          </p:cNvPr>
          <p:cNvSpPr>
            <a:spLocks noChangeArrowheads="1"/>
          </p:cNvSpPr>
          <p:nvPr/>
        </p:nvSpPr>
        <p:spPr bwMode="auto">
          <a:xfrm>
            <a:off x="7400925" y="1328738"/>
            <a:ext cx="435133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457200" fontAlgn="base">
              <a:spcBef>
                <a:spcPct val="0"/>
              </a:spcBef>
              <a:spcAft>
                <a:spcPct val="0"/>
              </a:spcAft>
            </a:pPr>
            <a:r>
              <a:rPr lang="nl-NL" altLang="en-US" sz="2200">
                <a:solidFill>
                  <a:prstClr val="white"/>
                </a:solidFill>
                <a:latin typeface="Arial" panose="020B0604020202020204" pitchFamily="34" charset="0"/>
                <a:cs typeface="Arial" panose="020B0604020202020204" pitchFamily="34" charset="0"/>
              </a:rPr>
              <a:t>A đã tự giác, tích cực trong học tập. Bạn đã dành thời gian để đọc thêm tác phẩm văn học</a:t>
            </a:r>
            <a:r>
              <a:rPr lang="vi-VN" altLang="en-US" sz="2200">
                <a:solidFill>
                  <a:prstClr val="white"/>
                </a:solidFill>
                <a:cs typeface="Arial" panose="020B0604020202020204" pitchFamily="34" charset="0"/>
              </a:rPr>
              <a:t> để </a:t>
            </a:r>
            <a:r>
              <a:rPr lang="nl-NL" altLang="en-US" sz="2200">
                <a:solidFill>
                  <a:prstClr val="white"/>
                </a:solidFill>
                <a:latin typeface="Arial" panose="020B0604020202020204" pitchFamily="34" charset="0"/>
                <a:cs typeface="Arial" panose="020B0604020202020204" pitchFamily="34" charset="0"/>
              </a:rPr>
              <a:t>nâng cao kĩ năng viết văn</a:t>
            </a:r>
            <a:endParaRPr lang="vi-VN" altLang="en-US" sz="2200">
              <a:solidFill>
                <a:prstClr val="white"/>
              </a:solidFill>
              <a:cs typeface="Arial" panose="020B0604020202020204" pitchFamily="34" charset="0"/>
            </a:endParaRPr>
          </a:p>
        </p:txBody>
      </p:sp>
      <p:sp>
        <p:nvSpPr>
          <p:cNvPr id="23" name="Rectangle 72">
            <a:extLst>
              <a:ext uri="{FF2B5EF4-FFF2-40B4-BE49-F238E27FC236}">
                <a16:creationId xmlns:a16="http://schemas.microsoft.com/office/drawing/2014/main" id="{8243B488-63DF-FA15-A839-79324E5F3431}"/>
              </a:ext>
            </a:extLst>
          </p:cNvPr>
          <p:cNvSpPr>
            <a:spLocks noChangeArrowheads="1"/>
          </p:cNvSpPr>
          <p:nvPr/>
        </p:nvSpPr>
        <p:spPr bwMode="auto">
          <a:xfrm>
            <a:off x="7489825" y="5097463"/>
            <a:ext cx="41338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457200" fontAlgn="base">
              <a:spcBef>
                <a:spcPct val="0"/>
              </a:spcBef>
              <a:spcAft>
                <a:spcPct val="0"/>
              </a:spcAft>
            </a:pPr>
            <a:r>
              <a:rPr lang="nl-NL" altLang="en-US">
                <a:solidFill>
                  <a:prstClr val="black"/>
                </a:solidFill>
                <a:latin typeface="Arial" panose="020B0604020202020204" pitchFamily="34" charset="0"/>
                <a:cs typeface="Arial" panose="020B0604020202020204" pitchFamily="34" charset="0"/>
              </a:rPr>
              <a:t>B chưa tự giác, tích cực trong học tập vì bạn chi tập trung học tốt môn Tiếng Anh nhưng lại coi thường các môn học khác.</a:t>
            </a:r>
            <a:endParaRPr lang="vi-VN" altLang="en-US">
              <a:solidFill>
                <a:prstClr val="black"/>
              </a:solidFill>
              <a:cs typeface="Arial" panose="020B0604020202020204" pitchFamily="34" charset="0"/>
            </a:endParaRPr>
          </a:p>
        </p:txBody>
      </p:sp>
      <p:sp>
        <p:nvSpPr>
          <p:cNvPr id="24" name="Rectangle 73">
            <a:extLst>
              <a:ext uri="{FF2B5EF4-FFF2-40B4-BE49-F238E27FC236}">
                <a16:creationId xmlns:a16="http://schemas.microsoft.com/office/drawing/2014/main" id="{C10EC4FE-7AD0-87C3-9D7B-2B6F30DD4004}"/>
              </a:ext>
            </a:extLst>
          </p:cNvPr>
          <p:cNvSpPr>
            <a:spLocks noChangeArrowheads="1"/>
          </p:cNvSpPr>
          <p:nvPr/>
        </p:nvSpPr>
        <p:spPr bwMode="auto">
          <a:xfrm>
            <a:off x="574675" y="4999038"/>
            <a:ext cx="37417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457200" fontAlgn="base">
              <a:spcBef>
                <a:spcPct val="0"/>
              </a:spcBef>
              <a:spcAft>
                <a:spcPct val="0"/>
              </a:spcAft>
            </a:pPr>
            <a:r>
              <a:rPr lang="nl-NL" altLang="en-US" sz="2000">
                <a:solidFill>
                  <a:prstClr val="black"/>
                </a:solidFill>
                <a:latin typeface="Arial" panose="020B0604020202020204" pitchFamily="34" charset="0"/>
                <a:cs typeface="Arial" panose="020B0604020202020204" pitchFamily="34" charset="0"/>
              </a:rPr>
              <a:t>N chưa tự giác, tích cực trong học tập vi bạn chỉ ngồi vào bàn học đúng giờ nhưng lại không tập trung</a:t>
            </a:r>
            <a:r>
              <a:rPr lang="vi-VN" altLang="en-US" sz="2000">
                <a:solidFill>
                  <a:prstClr val="black"/>
                </a:solidFill>
                <a:cs typeface="Arial" panose="020B0604020202020204" pitchFamily="34" charset="0"/>
              </a:rPr>
              <a:t> </a:t>
            </a:r>
          </a:p>
        </p:txBody>
      </p:sp>
    </p:spTree>
    <p:extLst>
      <p:ext uri="{BB962C8B-B14F-4D97-AF65-F5344CB8AC3E}">
        <p14:creationId xmlns:p14="http://schemas.microsoft.com/office/powerpoint/2010/main" val="216900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par>
                                <p:cTn id="30" presetID="3" presetClass="entr" presetSubtype="1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par>
                                <p:cTn id="33" presetID="3" presetClass="entr" presetSubtype="1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3" presetClass="entr" presetSubtype="1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linds(horizontal)">
                                      <p:cBhvr>
                                        <p:cTn id="50" dur="500"/>
                                        <p:tgtEl>
                                          <p:spTgt spid="12"/>
                                        </p:tgtEl>
                                      </p:cBhvr>
                                    </p:animEffect>
                                  </p:childTnLst>
                                </p:cTn>
                              </p:par>
                              <p:par>
                                <p:cTn id="51" presetID="3" presetClass="entr" presetSubtype="1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linds(horizontal)">
                                      <p:cBhvr>
                                        <p:cTn id="53" dur="500"/>
                                        <p:tgtEl>
                                          <p:spTgt spid="1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linds(horizontal)">
                                      <p:cBhvr>
                                        <p:cTn id="56" dur="500"/>
                                        <p:tgtEl>
                                          <p:spTgt spid="21"/>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linds(horizontal)">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ppt_x"/>
                                          </p:val>
                                        </p:tav>
                                        <p:tav tm="100000">
                                          <p:val>
                                            <p:strVal val="#ppt_x"/>
                                          </p:val>
                                        </p:tav>
                                      </p:tavLst>
                                    </p:anim>
                                    <p:anim calcmode="lin" valueType="num">
                                      <p:cBhvr additive="base">
                                        <p:cTn id="65" dur="500" fill="hold"/>
                                        <p:tgtEl>
                                          <p:spTgt spid="11"/>
                                        </p:tgtEl>
                                        <p:attrNameLst>
                                          <p:attrName>ppt_y</p:attrName>
                                        </p:attrNameLst>
                                      </p:cBhvr>
                                      <p:tavLst>
                                        <p:tav tm="0">
                                          <p:val>
                                            <p:strVal val="1+#ppt_h/2"/>
                                          </p:val>
                                        </p:tav>
                                        <p:tav tm="100000">
                                          <p:val>
                                            <p:strVal val="#ppt_y"/>
                                          </p:val>
                                        </p:tav>
                                      </p:tavLst>
                                    </p:anim>
                                  </p:childTnLst>
                                </p:cTn>
                              </p:par>
                              <p:par>
                                <p:cTn id="66" presetID="3" presetClass="entr" presetSubtype="10"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blinds(horizontal)">
                                      <p:cBhvr>
                                        <p:cTn id="68" dur="500"/>
                                        <p:tgtEl>
                                          <p:spTgt spid="10"/>
                                        </p:tgtEl>
                                      </p:cBhvr>
                                    </p:animEffect>
                                  </p:childTnLst>
                                </p:cTn>
                              </p:par>
                              <p:par>
                                <p:cTn id="69" presetID="3" presetClass="entr" presetSubtype="10"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linds(horizontal)">
                                      <p:cBhvr>
                                        <p:cTn id="71" dur="500"/>
                                        <p:tgtEl>
                                          <p:spTgt spid="1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linds(horizontal)">
                                      <p:cBhvr>
                                        <p:cTn id="74" dur="500"/>
                                        <p:tgtEl>
                                          <p:spTgt spid="20"/>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linds(horizontal)">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blinds(horizontal)">
                                      <p:cBhvr>
                                        <p:cTn id="82" dur="500"/>
                                        <p:tgtEl>
                                          <p:spTgt spid="6"/>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blinds(horizontal)">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P spid="13" grpId="0" animBg="1"/>
      <p:bldP spid="16" grpId="0"/>
      <p:bldP spid="17" grpId="0"/>
      <p:bldP spid="18" grpId="0"/>
      <p:bldP spid="19" grpId="0"/>
      <p:bldP spid="20" grpId="0"/>
      <p:bldP spid="21"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4">
            <a:extLst>
              <a:ext uri="{FF2B5EF4-FFF2-40B4-BE49-F238E27FC236}">
                <a16:creationId xmlns:a16="http://schemas.microsoft.com/office/drawing/2014/main" id="{01EB60A3-F8CA-487A-F5EE-D4E1D8C419DD}"/>
              </a:ext>
            </a:extLst>
          </p:cNvPr>
          <p:cNvSpPr>
            <a:spLocks noChangeArrowheads="1"/>
          </p:cNvSpPr>
          <p:nvPr/>
        </p:nvSpPr>
        <p:spPr bwMode="auto">
          <a:xfrm>
            <a:off x="328118" y="4240305"/>
            <a:ext cx="5565851" cy="2566894"/>
          </a:xfrm>
          <a:prstGeom prst="roundRect">
            <a:avLst>
              <a:gd name="adj" fmla="val 16667"/>
            </a:avLst>
          </a:prstGeom>
          <a:solidFill>
            <a:schemeClr val="accent6">
              <a:lumMod val="20000"/>
              <a:lumOff val="80000"/>
            </a:schemeClr>
          </a:solidFill>
          <a:ln w="25400">
            <a:solidFill>
              <a:srgbClr val="FF0000"/>
            </a:solidFill>
            <a:prstDash val="dash"/>
            <a:round/>
            <a:headEnd/>
            <a:tailEnd/>
          </a:ln>
          <a:effectLst/>
        </p:spPr>
        <p:txBody>
          <a:bodyPr wrap="none" anchor="ctr"/>
          <a:lstStyle/>
          <a:p>
            <a:pPr defTabSz="457200"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5" name="Rectangle 25">
            <a:extLst>
              <a:ext uri="{FF2B5EF4-FFF2-40B4-BE49-F238E27FC236}">
                <a16:creationId xmlns:a16="http://schemas.microsoft.com/office/drawing/2014/main" id="{20775FF1-60C5-A8D9-4FB1-E8DC8C738534}"/>
              </a:ext>
            </a:extLst>
          </p:cNvPr>
          <p:cNvSpPr>
            <a:spLocks noChangeArrowheads="1"/>
          </p:cNvSpPr>
          <p:nvPr/>
        </p:nvSpPr>
        <p:spPr bwMode="auto">
          <a:xfrm>
            <a:off x="700164" y="4240305"/>
            <a:ext cx="5167051"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s-ES" altLang="en-US" sz="2200" dirty="0" err="1">
                <a:solidFill>
                  <a:prstClr val="black"/>
                </a:solidFill>
                <a:latin typeface="Arial" panose="020B0604020202020204" pitchFamily="34" charset="0"/>
              </a:rPr>
              <a:t>Tình</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huống</a:t>
            </a:r>
            <a:r>
              <a:rPr lang="es-ES" altLang="en-US" sz="2200" dirty="0">
                <a:solidFill>
                  <a:prstClr val="black"/>
                </a:solidFill>
                <a:latin typeface="Arial" panose="020B0604020202020204" pitchFamily="34" charset="0"/>
              </a:rPr>
              <a:t> 3: </a:t>
            </a:r>
            <a:r>
              <a:rPr lang="es-ES" altLang="en-US" sz="2200" dirty="0" err="1">
                <a:solidFill>
                  <a:prstClr val="black"/>
                </a:solidFill>
                <a:latin typeface="Arial" panose="020B0604020202020204" pitchFamily="34" charset="0"/>
              </a:rPr>
              <a:t>Khuyên</a:t>
            </a:r>
            <a:r>
              <a:rPr lang="es-ES" altLang="en-US" sz="2200" dirty="0">
                <a:solidFill>
                  <a:prstClr val="black"/>
                </a:solidFill>
                <a:latin typeface="Arial" panose="020B0604020202020204" pitchFamily="34" charset="0"/>
              </a:rPr>
              <a:t> C </a:t>
            </a:r>
            <a:r>
              <a:rPr lang="es-ES" altLang="en-US" sz="2200" dirty="0" err="1">
                <a:solidFill>
                  <a:prstClr val="black"/>
                </a:solidFill>
                <a:latin typeface="Arial" panose="020B0604020202020204" pitchFamily="34" charset="0"/>
              </a:rPr>
              <a:t>không</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nên</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như</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vậy</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bạn</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cần</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tích</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cực</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tham</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gia</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phát</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biểu</a:t>
            </a:r>
            <a:r>
              <a:rPr lang="es-ES" altLang="en-US" sz="2200" dirty="0">
                <a:solidFill>
                  <a:prstClr val="black"/>
                </a:solidFill>
                <a:latin typeface="Arial" panose="020B0604020202020204" pitchFamily="34" charset="0"/>
              </a:rPr>
              <a:t> ý </a:t>
            </a:r>
            <a:r>
              <a:rPr lang="es-ES" altLang="en-US" sz="2200" dirty="0" err="1">
                <a:solidFill>
                  <a:prstClr val="black"/>
                </a:solidFill>
                <a:latin typeface="Arial" panose="020B0604020202020204" pitchFamily="34" charset="0"/>
              </a:rPr>
              <a:t>kiến</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để</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thầy</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cô</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giáo</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và</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các</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bạn</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biết</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câu</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trả</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lời</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quan</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điểm</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của</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bạn</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Bên</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cạnh</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đó</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tích</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cực</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phát</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biểu</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cũng</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góp</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phần</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rèn</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kĩ</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năng</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nói</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trước</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đám</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đông</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và</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giúp</a:t>
            </a:r>
            <a:r>
              <a:rPr lang="es-ES" altLang="en-US" sz="2200" dirty="0">
                <a:solidFill>
                  <a:prstClr val="black"/>
                </a:solidFill>
                <a:latin typeface="Arial" panose="020B0604020202020204" pitchFamily="34" charset="0"/>
              </a:rPr>
              <a:t> C </a:t>
            </a:r>
            <a:r>
              <a:rPr lang="es-ES" altLang="en-US" sz="2200" dirty="0" err="1">
                <a:solidFill>
                  <a:prstClr val="black"/>
                </a:solidFill>
                <a:latin typeface="Arial" panose="020B0604020202020204" pitchFamily="34" charset="0"/>
              </a:rPr>
              <a:t>trở</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nên</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tự</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tin</a:t>
            </a:r>
            <a:r>
              <a:rPr lang="es-ES" altLang="en-US" sz="2200" dirty="0">
                <a:solidFill>
                  <a:prstClr val="black"/>
                </a:solidFill>
                <a:latin typeface="Arial" panose="020B0604020202020204" pitchFamily="34" charset="0"/>
              </a:rPr>
              <a:t> </a:t>
            </a:r>
            <a:r>
              <a:rPr lang="es-ES" altLang="en-US" sz="2200" dirty="0" err="1">
                <a:solidFill>
                  <a:prstClr val="black"/>
                </a:solidFill>
                <a:latin typeface="Arial" panose="020B0604020202020204" pitchFamily="34" charset="0"/>
              </a:rPr>
              <a:t>hơn</a:t>
            </a:r>
            <a:r>
              <a:rPr lang="es-ES" altLang="en-US" sz="2200" dirty="0">
                <a:solidFill>
                  <a:prstClr val="black"/>
                </a:solidFill>
                <a:latin typeface="Arial" panose="020B0604020202020204" pitchFamily="34" charset="0"/>
              </a:rPr>
              <a:t>.</a:t>
            </a:r>
            <a:endParaRPr lang="vi-VN" altLang="en-US" sz="2200" dirty="0">
              <a:solidFill>
                <a:prstClr val="black"/>
              </a:solidFill>
              <a:latin typeface="Arial" panose="020B0604020202020204" pitchFamily="34" charset="0"/>
            </a:endParaRPr>
          </a:p>
        </p:txBody>
      </p:sp>
      <p:sp>
        <p:nvSpPr>
          <p:cNvPr id="6" name="AutoShape 26">
            <a:extLst>
              <a:ext uri="{FF2B5EF4-FFF2-40B4-BE49-F238E27FC236}">
                <a16:creationId xmlns:a16="http://schemas.microsoft.com/office/drawing/2014/main" id="{3D9843CC-73F3-A7B4-388A-8358A330E32B}"/>
              </a:ext>
            </a:extLst>
          </p:cNvPr>
          <p:cNvSpPr>
            <a:spLocks noChangeArrowheads="1"/>
          </p:cNvSpPr>
          <p:nvPr/>
        </p:nvSpPr>
        <p:spPr bwMode="auto">
          <a:xfrm>
            <a:off x="6271719" y="4327524"/>
            <a:ext cx="5720412" cy="2530476"/>
          </a:xfrm>
          <a:prstGeom prst="roundRect">
            <a:avLst>
              <a:gd name="adj" fmla="val 16667"/>
            </a:avLst>
          </a:prstGeom>
          <a:solidFill>
            <a:schemeClr val="accent4">
              <a:lumMod val="20000"/>
              <a:lumOff val="80000"/>
            </a:schemeClr>
          </a:solidFill>
          <a:ln w="25400">
            <a:solidFill>
              <a:srgbClr val="FF0000"/>
            </a:solidFill>
            <a:prstDash val="dash"/>
            <a:round/>
            <a:headEnd/>
            <a:tailEnd/>
          </a:ln>
          <a:effectLst/>
        </p:spPr>
        <p:txBody>
          <a:bodyPr wrap="none" anchor="ctr"/>
          <a:lstStyle/>
          <a:p>
            <a:pPr defTabSz="457200"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7" name="Rectangle 28">
            <a:extLst>
              <a:ext uri="{FF2B5EF4-FFF2-40B4-BE49-F238E27FC236}">
                <a16:creationId xmlns:a16="http://schemas.microsoft.com/office/drawing/2014/main" id="{BA8AD899-D450-B68C-65C6-4D4B4DB633D8}"/>
              </a:ext>
            </a:extLst>
          </p:cNvPr>
          <p:cNvSpPr>
            <a:spLocks noChangeArrowheads="1"/>
          </p:cNvSpPr>
          <p:nvPr/>
        </p:nvSpPr>
        <p:spPr bwMode="auto">
          <a:xfrm>
            <a:off x="6571107" y="4473905"/>
            <a:ext cx="529277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defTabSz="457200" fontAlgn="base">
              <a:spcBef>
                <a:spcPct val="0"/>
              </a:spcBef>
              <a:spcAft>
                <a:spcPct val="0"/>
              </a:spcAft>
            </a:pPr>
            <a:r>
              <a:rPr lang="es-ES" altLang="en-US" sz="2000" dirty="0" err="1">
                <a:solidFill>
                  <a:prstClr val="black"/>
                </a:solidFill>
                <a:latin typeface="Arial" panose="020B0604020202020204" pitchFamily="34" charset="0"/>
                <a:cs typeface="Arial" panose="020B0604020202020204" pitchFamily="34" charset="0"/>
              </a:rPr>
              <a:t>Tình</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huống</a:t>
            </a:r>
            <a:r>
              <a:rPr lang="es-ES" altLang="en-US" sz="2000" dirty="0">
                <a:solidFill>
                  <a:prstClr val="black"/>
                </a:solidFill>
                <a:latin typeface="Arial" panose="020B0604020202020204" pitchFamily="34" charset="0"/>
                <a:cs typeface="Arial" panose="020B0604020202020204" pitchFamily="34" charset="0"/>
              </a:rPr>
              <a:t> 4: Em </a:t>
            </a:r>
            <a:r>
              <a:rPr lang="es-ES" altLang="en-US" sz="2000" dirty="0" err="1">
                <a:solidFill>
                  <a:prstClr val="black"/>
                </a:solidFill>
                <a:latin typeface="Arial" panose="020B0604020202020204" pitchFamily="34" charset="0"/>
                <a:cs typeface="Arial" panose="020B0604020202020204" pitchFamily="34" charset="0"/>
              </a:rPr>
              <a:t>nên</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nói</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chuyện</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với</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các</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bạn</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trong</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nhóm</a:t>
            </a:r>
            <a:r>
              <a:rPr lang="es-ES" altLang="en-US" sz="2000" dirty="0">
                <a:solidFill>
                  <a:prstClr val="black"/>
                </a:solidFill>
                <a:latin typeface="Arial" panose="020B0604020202020204" pitchFamily="34" charset="0"/>
                <a:cs typeface="Arial" panose="020B0604020202020204" pitchFamily="34" charset="0"/>
              </a:rPr>
              <a:t>/</a:t>
            </a:r>
            <a:r>
              <a:rPr lang="es-ES" altLang="en-US" sz="2000" dirty="0" err="1">
                <a:solidFill>
                  <a:prstClr val="black"/>
                </a:solidFill>
                <a:latin typeface="Arial" panose="020B0604020202020204" pitchFamily="34" charset="0"/>
                <a:cs typeface="Arial" panose="020B0604020202020204" pitchFamily="34" charset="0"/>
              </a:rPr>
              <a:t>tổ</a:t>
            </a:r>
            <a:r>
              <a:rPr lang="es-ES" altLang="en-US" sz="2000" dirty="0">
                <a:solidFill>
                  <a:prstClr val="black"/>
                </a:solidFill>
                <a:latin typeface="Arial" panose="020B0604020202020204" pitchFamily="34" charset="0"/>
                <a:cs typeface="Arial" panose="020B0604020202020204" pitchFamily="34" charset="0"/>
              </a:rPr>
              <a:t>/</a:t>
            </a:r>
            <a:r>
              <a:rPr lang="es-ES" altLang="en-US" sz="2000" dirty="0" err="1">
                <a:solidFill>
                  <a:prstClr val="black"/>
                </a:solidFill>
                <a:latin typeface="Arial" panose="020B0604020202020204" pitchFamily="34" charset="0"/>
                <a:cs typeface="Arial" panose="020B0604020202020204" pitchFamily="34" charset="0"/>
              </a:rPr>
              <a:t>lớp</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hòa</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đồng</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với</a:t>
            </a:r>
            <a:r>
              <a:rPr lang="es-ES" altLang="en-US" sz="2000" dirty="0">
                <a:solidFill>
                  <a:prstClr val="black"/>
                </a:solidFill>
                <a:latin typeface="Arial" panose="020B0604020202020204" pitchFamily="34" charset="0"/>
                <a:cs typeface="Arial" panose="020B0604020202020204" pitchFamily="34" charset="0"/>
              </a:rPr>
              <a:t> S, </a:t>
            </a:r>
            <a:r>
              <a:rPr lang="es-ES" altLang="en-US" sz="2000" dirty="0" err="1">
                <a:solidFill>
                  <a:prstClr val="black"/>
                </a:solidFill>
                <a:latin typeface="Arial" panose="020B0604020202020204" pitchFamily="34" charset="0"/>
                <a:cs typeface="Arial" panose="020B0604020202020204" pitchFamily="34" charset="0"/>
              </a:rPr>
              <a:t>bạn</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tham</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gia</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các</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hoạt</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động</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tập</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thể</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của</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lớp</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của</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trường</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giúp</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đỡ</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bạn</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trong</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học</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tập</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hướng</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dẫn</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gợi</a:t>
            </a:r>
            <a:r>
              <a:rPr lang="es-ES" altLang="en-US" sz="2000" dirty="0">
                <a:solidFill>
                  <a:prstClr val="black"/>
                </a:solidFill>
                <a:latin typeface="Arial" panose="020B0604020202020204" pitchFamily="34" charset="0"/>
                <a:cs typeface="Arial" panose="020B0604020202020204" pitchFamily="34" charset="0"/>
              </a:rPr>
              <a:t> ý </a:t>
            </a:r>
            <a:r>
              <a:rPr lang="es-ES" altLang="en-US" sz="2000" dirty="0" err="1">
                <a:solidFill>
                  <a:prstClr val="black"/>
                </a:solidFill>
                <a:latin typeface="Arial" panose="020B0604020202020204" pitchFamily="34" charset="0"/>
                <a:cs typeface="Arial" panose="020B0604020202020204" pitchFamily="34" charset="0"/>
              </a:rPr>
              <a:t>bài</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tập</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nào</a:t>
            </a:r>
            <a:r>
              <a:rPr lang="es-ES" altLang="en-US" sz="2000" dirty="0">
                <a:solidFill>
                  <a:prstClr val="black"/>
                </a:solidFill>
                <a:latin typeface="Arial" panose="020B0604020202020204" pitchFamily="34" charset="0"/>
                <a:cs typeface="Arial" panose="020B0604020202020204" pitchFamily="34" charset="0"/>
              </a:rPr>
              <a:t> S </a:t>
            </a:r>
            <a:r>
              <a:rPr lang="es-ES" altLang="en-US" sz="2000" dirty="0" err="1">
                <a:solidFill>
                  <a:prstClr val="black"/>
                </a:solidFill>
                <a:latin typeface="Arial" panose="020B0604020202020204" pitchFamily="34" charset="0"/>
                <a:cs typeface="Arial" panose="020B0604020202020204" pitchFamily="34" charset="0"/>
              </a:rPr>
              <a:t>chưa</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làm</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được</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nhờ</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cô</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giáo</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phân</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công</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các</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bạn</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học</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giỏi</a:t>
            </a:r>
            <a:r>
              <a:rPr lang="es-ES" altLang="en-US" sz="2000" dirty="0">
                <a:solidFill>
                  <a:prstClr val="black"/>
                </a:solidFill>
                <a:latin typeface="Arial" panose="020B0604020202020204" pitchFamily="34" charset="0"/>
                <a:cs typeface="Arial" panose="020B0604020202020204" pitchFamily="34" charset="0"/>
              </a:rPr>
              <a:t>/</a:t>
            </a:r>
            <a:r>
              <a:rPr lang="es-ES" altLang="en-US" sz="2000" dirty="0" err="1">
                <a:solidFill>
                  <a:prstClr val="black"/>
                </a:solidFill>
                <a:latin typeface="Arial" panose="020B0604020202020204" pitchFamily="34" charset="0"/>
                <a:cs typeface="Arial" panose="020B0604020202020204" pitchFamily="34" charset="0"/>
              </a:rPr>
              <a:t>khá</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trong</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lớp</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trực</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tiếp</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giúp</a:t>
            </a:r>
            <a:r>
              <a:rPr lang="es-ES" altLang="en-US" sz="2000" dirty="0">
                <a:solidFill>
                  <a:prstClr val="black"/>
                </a:solidFill>
                <a:latin typeface="Arial" panose="020B0604020202020204" pitchFamily="34" charset="0"/>
                <a:cs typeface="Arial" panose="020B0604020202020204" pitchFamily="34" charset="0"/>
              </a:rPr>
              <a:t> </a:t>
            </a:r>
            <a:r>
              <a:rPr lang="es-ES" altLang="en-US" sz="2000" dirty="0" err="1">
                <a:solidFill>
                  <a:prstClr val="black"/>
                </a:solidFill>
                <a:latin typeface="Arial" panose="020B0604020202020204" pitchFamily="34" charset="0"/>
                <a:cs typeface="Arial" panose="020B0604020202020204" pitchFamily="34" charset="0"/>
              </a:rPr>
              <a:t>đỡ</a:t>
            </a:r>
            <a:r>
              <a:rPr lang="es-ES" altLang="en-US" sz="2000" dirty="0">
                <a:solidFill>
                  <a:prstClr val="black"/>
                </a:solidFill>
                <a:latin typeface="Arial" panose="020B0604020202020204" pitchFamily="34" charset="0"/>
                <a:cs typeface="Arial" panose="020B0604020202020204" pitchFamily="34" charset="0"/>
              </a:rPr>
              <a:t> S,...</a:t>
            </a:r>
            <a:r>
              <a:rPr lang="vi-VN" altLang="en-US" sz="2000" dirty="0">
                <a:solidFill>
                  <a:prstClr val="black"/>
                </a:solidFill>
                <a:cs typeface="Arial" panose="020B0604020202020204" pitchFamily="34" charset="0"/>
              </a:rPr>
              <a:t> </a:t>
            </a:r>
          </a:p>
        </p:txBody>
      </p:sp>
      <p:sp>
        <p:nvSpPr>
          <p:cNvPr id="8" name="AutoShape 31">
            <a:extLst>
              <a:ext uri="{FF2B5EF4-FFF2-40B4-BE49-F238E27FC236}">
                <a16:creationId xmlns:a16="http://schemas.microsoft.com/office/drawing/2014/main" id="{1C9FA2B4-E02C-D9A7-935B-36F1626EF337}"/>
              </a:ext>
            </a:extLst>
          </p:cNvPr>
          <p:cNvSpPr>
            <a:spLocks noChangeArrowheads="1"/>
          </p:cNvSpPr>
          <p:nvPr/>
        </p:nvSpPr>
        <p:spPr bwMode="auto">
          <a:xfrm>
            <a:off x="6298031" y="1557454"/>
            <a:ext cx="5694100" cy="2611438"/>
          </a:xfrm>
          <a:prstGeom prst="roundRect">
            <a:avLst>
              <a:gd name="adj" fmla="val 16667"/>
            </a:avLst>
          </a:prstGeom>
          <a:solidFill>
            <a:schemeClr val="accent3">
              <a:lumMod val="20000"/>
              <a:lumOff val="80000"/>
            </a:schemeClr>
          </a:solidFill>
          <a:ln w="25400">
            <a:solidFill>
              <a:srgbClr val="FF0000"/>
            </a:solidFill>
            <a:prstDash val="dash"/>
            <a:round/>
            <a:headEnd/>
            <a:tailEnd/>
          </a:ln>
          <a:effectLst/>
        </p:spPr>
        <p:txBody>
          <a:bodyPr wrap="none" anchor="ctr"/>
          <a:lstStyle/>
          <a:p>
            <a:pPr defTabSz="457200"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9" name="AutoShape 32">
            <a:extLst>
              <a:ext uri="{FF2B5EF4-FFF2-40B4-BE49-F238E27FC236}">
                <a16:creationId xmlns:a16="http://schemas.microsoft.com/office/drawing/2014/main" id="{D7404C45-732B-3F94-1CA3-E054C8911A56}"/>
              </a:ext>
            </a:extLst>
          </p:cNvPr>
          <p:cNvSpPr>
            <a:spLocks noChangeArrowheads="1"/>
          </p:cNvSpPr>
          <p:nvPr/>
        </p:nvSpPr>
        <p:spPr bwMode="auto">
          <a:xfrm>
            <a:off x="336849" y="1475595"/>
            <a:ext cx="5530365" cy="2643189"/>
          </a:xfrm>
          <a:prstGeom prst="roundRect">
            <a:avLst>
              <a:gd name="adj" fmla="val 16667"/>
            </a:avLst>
          </a:prstGeom>
          <a:solidFill>
            <a:schemeClr val="accent1">
              <a:lumMod val="20000"/>
              <a:lumOff val="80000"/>
            </a:schemeClr>
          </a:solidFill>
          <a:ln w="25400">
            <a:solidFill>
              <a:srgbClr val="FF0000"/>
            </a:solidFill>
            <a:prstDash val="dash"/>
            <a:round/>
            <a:headEnd/>
            <a:tailEnd/>
          </a:ln>
          <a:effectLst/>
        </p:spPr>
        <p:txBody>
          <a:bodyPr wrap="none" anchor="ctr"/>
          <a:lstStyle/>
          <a:p>
            <a:pPr defTabSz="457200"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0" name="Rectangle 33">
            <a:extLst>
              <a:ext uri="{FF2B5EF4-FFF2-40B4-BE49-F238E27FC236}">
                <a16:creationId xmlns:a16="http://schemas.microsoft.com/office/drawing/2014/main" id="{A2C132EB-DB42-0F90-9E49-235556BE1771}"/>
              </a:ext>
            </a:extLst>
          </p:cNvPr>
          <p:cNvSpPr>
            <a:spLocks noChangeArrowheads="1"/>
          </p:cNvSpPr>
          <p:nvPr/>
        </p:nvSpPr>
        <p:spPr bwMode="auto">
          <a:xfrm>
            <a:off x="545177" y="1658833"/>
            <a:ext cx="521104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defTabSz="457200" fontAlgn="base">
              <a:spcBef>
                <a:spcPct val="0"/>
              </a:spcBef>
              <a:spcAft>
                <a:spcPct val="0"/>
              </a:spcAft>
            </a:pPr>
            <a:r>
              <a:rPr lang="es-ES" altLang="en-US" dirty="0" err="1">
                <a:solidFill>
                  <a:prstClr val="black"/>
                </a:solidFill>
                <a:latin typeface="Arial" panose="020B0604020202020204" pitchFamily="34" charset="0"/>
                <a:cs typeface="Arial" panose="020B0604020202020204" pitchFamily="34" charset="0"/>
              </a:rPr>
              <a:t>Tình</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huống</a:t>
            </a:r>
            <a:r>
              <a:rPr lang="es-ES" altLang="en-US" dirty="0">
                <a:solidFill>
                  <a:prstClr val="black"/>
                </a:solidFill>
                <a:latin typeface="Arial" panose="020B0604020202020204" pitchFamily="34" charset="0"/>
                <a:cs typeface="Arial" panose="020B0604020202020204" pitchFamily="34" charset="0"/>
              </a:rPr>
              <a:t> 1: M </a:t>
            </a:r>
            <a:r>
              <a:rPr lang="es-ES" altLang="en-US" dirty="0" err="1">
                <a:solidFill>
                  <a:prstClr val="black"/>
                </a:solidFill>
                <a:latin typeface="Arial" panose="020B0604020202020204" pitchFamily="34" charset="0"/>
                <a:cs typeface="Arial" panose="020B0604020202020204" pitchFamily="34" charset="0"/>
              </a:rPr>
              <a:t>nên</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sắp</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xếp</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lại</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thời</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gian</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làm</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bài</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tập</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hôm</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nay</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lên</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sớm</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hơn</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mọi</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ngày</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để</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hoàn</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thành</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và</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có</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thời</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gian</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tham</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dự</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bữa</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tiệc</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sinh</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nhật</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như</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đã</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hứa</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Nếu</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số</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lượng</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bài</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tập</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phải</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hoàn</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thành</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nhiều</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nên</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không</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thể</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tham</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dự</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sinh</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nhật</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bạn</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thì</a:t>
            </a:r>
            <a:r>
              <a:rPr lang="es-ES" altLang="en-US" dirty="0">
                <a:solidFill>
                  <a:prstClr val="black"/>
                </a:solidFill>
                <a:latin typeface="Arial" panose="020B0604020202020204" pitchFamily="34" charset="0"/>
                <a:cs typeface="Arial" panose="020B0604020202020204" pitchFamily="34" charset="0"/>
              </a:rPr>
              <a:t> M </a:t>
            </a:r>
            <a:r>
              <a:rPr lang="es-ES" altLang="en-US" dirty="0" err="1">
                <a:solidFill>
                  <a:prstClr val="black"/>
                </a:solidFill>
                <a:latin typeface="Arial" panose="020B0604020202020204" pitchFamily="34" charset="0"/>
                <a:cs typeface="Arial" panose="020B0604020202020204" pitchFamily="34" charset="0"/>
              </a:rPr>
              <a:t>cần</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gọi</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điện</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xin</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lỗi</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bạn</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nói</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rõ</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lí</a:t>
            </a:r>
            <a:r>
              <a:rPr lang="es-ES" altLang="en-US" dirty="0">
                <a:solidFill>
                  <a:prstClr val="black"/>
                </a:solidFill>
                <a:latin typeface="Arial" panose="020B0604020202020204" pitchFamily="34" charset="0"/>
                <a:cs typeface="Arial" panose="020B0604020202020204" pitchFamily="34" charset="0"/>
              </a:rPr>
              <a:t> do </a:t>
            </a:r>
            <a:r>
              <a:rPr lang="es-ES" altLang="en-US" dirty="0" err="1">
                <a:solidFill>
                  <a:prstClr val="black"/>
                </a:solidFill>
                <a:latin typeface="Arial" panose="020B0604020202020204" pitchFamily="34" charset="0"/>
                <a:cs typeface="Arial" panose="020B0604020202020204" pitchFamily="34" charset="0"/>
              </a:rPr>
              <a:t>không</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tham</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dự</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được</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và</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sẽ</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chức</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mừng</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sinh</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nhật</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bạn</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vào</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ngày</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nghỉ</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cuối</a:t>
            </a:r>
            <a:r>
              <a:rPr lang="es-ES" altLang="en-US" dirty="0">
                <a:solidFill>
                  <a:prstClr val="black"/>
                </a:solidFill>
                <a:latin typeface="Arial" panose="020B0604020202020204" pitchFamily="34" charset="0"/>
                <a:cs typeface="Arial" panose="020B0604020202020204" pitchFamily="34" charset="0"/>
              </a:rPr>
              <a:t> </a:t>
            </a:r>
            <a:r>
              <a:rPr lang="es-ES" altLang="en-US" dirty="0" err="1">
                <a:solidFill>
                  <a:prstClr val="black"/>
                </a:solidFill>
                <a:latin typeface="Arial" panose="020B0604020202020204" pitchFamily="34" charset="0"/>
                <a:cs typeface="Arial" panose="020B0604020202020204" pitchFamily="34" charset="0"/>
              </a:rPr>
              <a:t>tuần</a:t>
            </a:r>
            <a:r>
              <a:rPr lang="es-ES" altLang="en-US" dirty="0">
                <a:solidFill>
                  <a:prstClr val="black"/>
                </a:solidFill>
                <a:latin typeface="Arial" panose="020B0604020202020204" pitchFamily="34" charset="0"/>
                <a:cs typeface="Arial" panose="020B0604020202020204" pitchFamily="34" charset="0"/>
              </a:rPr>
              <a:t>.</a:t>
            </a:r>
          </a:p>
        </p:txBody>
      </p:sp>
      <p:sp>
        <p:nvSpPr>
          <p:cNvPr id="11" name="Rectangle 34">
            <a:extLst>
              <a:ext uri="{FF2B5EF4-FFF2-40B4-BE49-F238E27FC236}">
                <a16:creationId xmlns:a16="http://schemas.microsoft.com/office/drawing/2014/main" id="{9605988B-8BA4-6139-A697-E1B811138D02}"/>
              </a:ext>
            </a:extLst>
          </p:cNvPr>
          <p:cNvSpPr>
            <a:spLocks noChangeArrowheads="1"/>
          </p:cNvSpPr>
          <p:nvPr/>
        </p:nvSpPr>
        <p:spPr bwMode="auto">
          <a:xfrm>
            <a:off x="6570312" y="1890919"/>
            <a:ext cx="5293569"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defTabSz="457200" fontAlgn="base">
              <a:spcBef>
                <a:spcPct val="0"/>
              </a:spcBef>
              <a:spcAft>
                <a:spcPct val="0"/>
              </a:spcAft>
            </a:pPr>
            <a:r>
              <a:rPr lang="es-ES" altLang="en-US" sz="2200" dirty="0" err="1">
                <a:solidFill>
                  <a:prstClr val="black"/>
                </a:solidFill>
                <a:latin typeface="Arial" panose="020B0604020202020204" pitchFamily="34" charset="0"/>
                <a:cs typeface="Arial" panose="020B0604020202020204" pitchFamily="34" charset="0"/>
              </a:rPr>
              <a:t>Tình</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huống</a:t>
            </a:r>
            <a:r>
              <a:rPr lang="es-ES" altLang="en-US" sz="2200" dirty="0">
                <a:solidFill>
                  <a:prstClr val="black"/>
                </a:solidFill>
                <a:latin typeface="Arial" panose="020B0604020202020204" pitchFamily="34" charset="0"/>
                <a:cs typeface="Arial" panose="020B0604020202020204" pitchFamily="34" charset="0"/>
              </a:rPr>
              <a:t> 2: K </a:t>
            </a:r>
            <a:r>
              <a:rPr lang="es-ES" altLang="en-US" sz="2200" dirty="0" err="1">
                <a:solidFill>
                  <a:prstClr val="black"/>
                </a:solidFill>
                <a:latin typeface="Arial" panose="020B0604020202020204" pitchFamily="34" charset="0"/>
                <a:cs typeface="Arial" panose="020B0604020202020204" pitchFamily="34" charset="0"/>
              </a:rPr>
              <a:t>nên</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trao</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đổi</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chia</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sẻ</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suy</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nghĩ</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của</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mình</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để</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các</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bạn</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hiểu</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Bên</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cạnh</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đó</a:t>
            </a:r>
            <a:r>
              <a:rPr lang="es-ES" altLang="en-US" sz="2200" dirty="0">
                <a:solidFill>
                  <a:prstClr val="black"/>
                </a:solidFill>
                <a:latin typeface="Arial" panose="020B0604020202020204" pitchFamily="34" charset="0"/>
                <a:cs typeface="Arial" panose="020B0604020202020204" pitchFamily="34" charset="0"/>
              </a:rPr>
              <a:t>, K </a:t>
            </a:r>
            <a:r>
              <a:rPr lang="es-ES" altLang="en-US" sz="2200" dirty="0" err="1">
                <a:solidFill>
                  <a:prstClr val="black"/>
                </a:solidFill>
                <a:latin typeface="Arial" panose="020B0604020202020204" pitchFamily="34" charset="0"/>
                <a:cs typeface="Arial" panose="020B0604020202020204" pitchFamily="34" charset="0"/>
              </a:rPr>
              <a:t>nên</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thường</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xuyên</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giúp</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đỡ</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các</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bạn</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học</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yếu</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trong</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lớp</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để</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các</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bạn</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cùng</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tiến</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bộ</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như</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mình</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có</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như</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vậy</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một</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số</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bạn</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sẽ</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thay</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đổi</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cách</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nghĩ</a:t>
            </a:r>
            <a:r>
              <a:rPr lang="es-ES" altLang="en-US" sz="2200" dirty="0">
                <a:solidFill>
                  <a:prstClr val="black"/>
                </a:solidFill>
                <a:latin typeface="Arial" panose="020B0604020202020204" pitchFamily="34" charset="0"/>
                <a:cs typeface="Arial" panose="020B0604020202020204" pitchFamily="34" charset="0"/>
              </a:rPr>
              <a:t> </a:t>
            </a:r>
            <a:r>
              <a:rPr lang="es-ES" altLang="en-US" sz="2200" dirty="0" err="1">
                <a:solidFill>
                  <a:prstClr val="black"/>
                </a:solidFill>
                <a:latin typeface="Arial" panose="020B0604020202020204" pitchFamily="34" charset="0"/>
                <a:cs typeface="Arial" panose="020B0604020202020204" pitchFamily="34" charset="0"/>
              </a:rPr>
              <a:t>về</a:t>
            </a:r>
            <a:r>
              <a:rPr lang="es-ES" altLang="en-US" sz="2200" dirty="0">
                <a:solidFill>
                  <a:prstClr val="black"/>
                </a:solidFill>
                <a:latin typeface="Arial" panose="020B0604020202020204" pitchFamily="34" charset="0"/>
                <a:cs typeface="Arial" panose="020B0604020202020204" pitchFamily="34" charset="0"/>
              </a:rPr>
              <a:t> K. </a:t>
            </a:r>
          </a:p>
        </p:txBody>
      </p:sp>
      <p:pic>
        <p:nvPicPr>
          <p:cNvPr id="12" name="图片 66">
            <a:extLst>
              <a:ext uri="{FF2B5EF4-FFF2-40B4-BE49-F238E27FC236}">
                <a16:creationId xmlns:a16="http://schemas.microsoft.com/office/drawing/2014/main" id="{C97E424A-6E4F-D6BB-AFF4-ECF9895923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181" y="-152598"/>
            <a:ext cx="5051033"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7">
            <a:extLst>
              <a:ext uri="{FF2B5EF4-FFF2-40B4-BE49-F238E27FC236}">
                <a16:creationId xmlns:a16="http://schemas.microsoft.com/office/drawing/2014/main" id="{FEB78789-0FA0-0B05-2E5B-DFB877B85AAA}"/>
              </a:ext>
            </a:extLst>
          </p:cNvPr>
          <p:cNvSpPr txBox="1">
            <a:spLocks noChangeArrowheads="1"/>
          </p:cNvSpPr>
          <p:nvPr/>
        </p:nvSpPr>
        <p:spPr bwMode="auto">
          <a:xfrm>
            <a:off x="700164" y="155482"/>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defRPr/>
            </a:pPr>
            <a:r>
              <a:rPr lang="en-US" altLang="en-US" sz="2800" b="1" dirty="0">
                <a:solidFill>
                  <a:srgbClr val="0070C0"/>
                </a:solidFill>
                <a:latin typeface="Times New Roman" panose="02020603050405020304" pitchFamily="18" charset="0"/>
                <a:cs typeface="Times New Roman" panose="02020603050405020304" pitchFamily="18" charset="0"/>
              </a:rPr>
              <a:t>THẢO LUẬN THEO </a:t>
            </a:r>
            <a:r>
              <a:rPr lang="vi-VN" altLang="en-US" sz="2800" b="1" dirty="0">
                <a:solidFill>
                  <a:srgbClr val="0070C0"/>
                </a:solidFill>
                <a:latin typeface="Times New Roman" panose="02020603050405020304" pitchFamily="18" charset="0"/>
                <a:cs typeface="Times New Roman" panose="02020603050405020304" pitchFamily="18" charset="0"/>
              </a:rPr>
              <a:t>TỔ</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5D98BAF5-C9ED-AF67-1492-1A8A7AF648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14023" y="59136"/>
            <a:ext cx="968272" cy="916185"/>
          </a:xfrm>
          <a:prstGeom prst="rect">
            <a:avLst/>
          </a:prstGeom>
        </p:spPr>
      </p:pic>
      <p:sp>
        <p:nvSpPr>
          <p:cNvPr id="18" name="TextBox 7">
            <a:extLst>
              <a:ext uri="{FF2B5EF4-FFF2-40B4-BE49-F238E27FC236}">
                <a16:creationId xmlns:a16="http://schemas.microsoft.com/office/drawing/2014/main" id="{737B679F-64EC-DCC1-A43C-A0EEF33E2A66}"/>
              </a:ext>
            </a:extLst>
          </p:cNvPr>
          <p:cNvSpPr txBox="1">
            <a:spLocks noChangeArrowheads="1"/>
          </p:cNvSpPr>
          <p:nvPr/>
        </p:nvSpPr>
        <p:spPr bwMode="auto">
          <a:xfrm>
            <a:off x="5587827" y="226768"/>
            <a:ext cx="5051033"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defRPr/>
            </a:pPr>
            <a:r>
              <a:rPr lang="vi-VN" altLang="en-US" sz="4000" b="1" dirty="0">
                <a:solidFill>
                  <a:srgbClr val="FF0000"/>
                </a:solidFill>
                <a:latin typeface="#9Slide05 Brannboll Ny" panose="02000000000000000000" pitchFamily="2" charset="0"/>
                <a:cs typeface="Times New Roman" panose="02020603050405020304" pitchFamily="18" charset="0"/>
              </a:rPr>
              <a:t>Kĩ thuật khăn trải bàn</a:t>
            </a:r>
            <a:endParaRPr lang="en-US" altLang="en-US" sz="4000" dirty="0">
              <a:solidFill>
                <a:srgbClr val="FF0000"/>
              </a:solidFill>
              <a:latin typeface="#9Slide05 Brannboll Ny"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6131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7894" y="-92671"/>
            <a:ext cx="5051033"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3915066" y="139712"/>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THẢO LUẬN THEO </a:t>
            </a:r>
            <a:r>
              <a:rPr kumimoji="0" lang="vi-VN" alt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TỔ</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31E7FBF1-8753-952D-8C48-E2DBED38FF91}"/>
              </a:ext>
            </a:extLst>
          </p:cNvPr>
          <p:cNvGrpSpPr/>
          <p:nvPr/>
        </p:nvGrpSpPr>
        <p:grpSpPr>
          <a:xfrm>
            <a:off x="136101" y="392944"/>
            <a:ext cx="4345249" cy="6465056"/>
            <a:chOff x="317985" y="432475"/>
            <a:chExt cx="4944487" cy="4404215"/>
          </a:xfrm>
        </p:grpSpPr>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357698" y="1439936"/>
              <a:ext cx="4246791" cy="3396754"/>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cs typeface="Times New Roman" panose="02020603050405020304" pitchFamily="18" charset="0"/>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20007" y="2475349"/>
              <a:ext cx="2018257" cy="1526585"/>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Ý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kiến</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chung</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của</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cả</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nhóm</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về</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chủ</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đề</a:t>
              </a:r>
              <a:endPar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317985" y="432475"/>
              <a:ext cx="4944487" cy="4364269"/>
              <a:chOff x="7965298" y="1291111"/>
              <a:chExt cx="4731899" cy="4176628"/>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cs typeface="Times New Roman" panose="02020603050405020304" pitchFamily="18" charset="0"/>
                  </a:rPr>
                  <a:t>Viết</a:t>
                </a:r>
                <a:r>
                  <a:rPr kumimoji="0" lang="en-US" altLang="en-US" sz="1800" b="0" i="0" u="none" strike="noStrike" kern="0" cap="none" spc="0" normalizeH="0" baseline="0" noProof="0">
                    <a:ln>
                      <a:noFill/>
                    </a:ln>
                    <a:solidFill>
                      <a:srgbClr val="DDDDDD"/>
                    </a:solidFill>
                    <a:effectLst/>
                    <a:uLnTx/>
                    <a:uFillTx/>
                    <a:cs typeface="Times New Roman" panose="02020603050405020304" pitchFamily="18" charset="0"/>
                  </a:rPr>
                  <a:t> </a:t>
                </a:r>
                <a:r>
                  <a:rPr kumimoji="0" lang="en-US" altLang="en-US" sz="1800" b="0" i="0" u="none" strike="noStrike" kern="0" cap="none" spc="0" normalizeH="0" baseline="0" noProof="0">
                    <a:ln>
                      <a:noFill/>
                    </a:ln>
                    <a:solidFill>
                      <a:srgbClr val="0C441B"/>
                    </a:solidFill>
                    <a:effectLst/>
                    <a:uLnTx/>
                    <a:uFillTx/>
                    <a:cs typeface="Times New Roman" panose="02020603050405020304" pitchFamily="18" charset="0"/>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Times New Roman" panose="02020603050405020304" pitchFamily="18" charset="0"/>
                  <a:cs typeface="Times New Roman" panose="02020603050405020304" pitchFamily="18" charset="0"/>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Times New Roman" panose="02020603050405020304" pitchFamily="18" charset="0"/>
                  <a:cs typeface="Times New Roman" panose="02020603050405020304" pitchFamily="18" charset="0"/>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Times New Roman" panose="02020603050405020304" pitchFamily="18" charset="0"/>
                  <a:cs typeface="Times New Roman" panose="02020603050405020304" pitchFamily="18" charset="0"/>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Times New Roman" panose="02020603050405020304" pitchFamily="18" charset="0"/>
                  <a:cs typeface="Times New Roman" panose="02020603050405020304" pitchFamily="18" charset="0"/>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cs typeface="Times New Roman" panose="02020603050405020304" pitchFamily="18" charset="0"/>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cs typeface="Times New Roman" panose="02020603050405020304" pitchFamily="18" charset="0"/>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cs typeface="Times New Roman" panose="02020603050405020304" pitchFamily="18" charset="0"/>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cs typeface="Times New Roman" panose="02020603050405020304" pitchFamily="18" charset="0"/>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Viết</a:t>
                </a:r>
                <a:r>
                  <a:rPr kumimoji="0" lang="en-US" altLang="en-US" sz="1800" b="0" i="0" u="none" strike="noStrike" kern="0" cap="none" spc="0" normalizeH="0" baseline="0" noProof="0" dirty="0">
                    <a:ln>
                      <a:noFill/>
                    </a:ln>
                    <a:solidFill>
                      <a:srgbClr val="DDDDDD"/>
                    </a:solidFill>
                    <a:effectLst/>
                    <a:uLnTx/>
                    <a:uFillTx/>
                    <a:cs typeface="Times New Roman" panose="02020603050405020304" pitchFamily="18" charset="0"/>
                  </a:rPr>
                  <a:t> </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ý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kiến</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cá</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nhân</a:t>
                </a:r>
                <a:endPar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Viết</a:t>
                </a:r>
                <a:r>
                  <a:rPr kumimoji="0" lang="en-US" altLang="en-US" sz="1800" b="0" i="0" u="none" strike="noStrike" kern="0" cap="none" spc="0" normalizeH="0" baseline="0" noProof="0" dirty="0">
                    <a:ln>
                      <a:noFill/>
                    </a:ln>
                    <a:solidFill>
                      <a:srgbClr val="DDDDDD"/>
                    </a:solidFill>
                    <a:effectLst/>
                    <a:uLnTx/>
                    <a:uFillTx/>
                    <a:cs typeface="Times New Roman" panose="02020603050405020304" pitchFamily="18" charset="0"/>
                  </a:rPr>
                  <a:t> </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ý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kiến</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cá</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nhân</a:t>
                </a:r>
                <a:endPar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Viết</a:t>
                </a:r>
                <a:r>
                  <a:rPr kumimoji="0" lang="en-US" altLang="en-US" sz="1800" b="0" i="0" u="none" strike="noStrike" kern="0" cap="none" spc="0" normalizeH="0" baseline="0" noProof="0" dirty="0">
                    <a:ln>
                      <a:noFill/>
                    </a:ln>
                    <a:solidFill>
                      <a:srgbClr val="DDDDDD"/>
                    </a:solidFill>
                    <a:effectLst/>
                    <a:uLnTx/>
                    <a:uFillTx/>
                    <a:cs typeface="Times New Roman" panose="02020603050405020304" pitchFamily="18" charset="0"/>
                  </a:rPr>
                  <a:t> </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ý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kiến</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cá</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nhân</a:t>
                </a:r>
                <a:endPar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965298" y="1291111"/>
                <a:ext cx="4731899" cy="78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cs typeface="Times New Roman" panose="02020603050405020304" pitchFamily="18" charset="0"/>
                  </a:rPr>
                  <a:t>Kĩ</a:t>
                </a:r>
                <a:r>
                  <a:rPr kumimoji="0" lang="en-US" altLang="en-US" sz="3600" b="0" i="0" u="none" strike="noStrike" kern="0" cap="none" spc="0" normalizeH="0" baseline="0" noProof="0" dirty="0">
                    <a:ln>
                      <a:noFill/>
                    </a:ln>
                    <a:solidFill>
                      <a:srgbClr val="FF0000"/>
                    </a:solidFill>
                    <a:effectLst/>
                    <a:uLnTx/>
                    <a:uFillTx/>
                    <a:cs typeface="Times New Roman" panose="02020603050405020304" pitchFamily="18" charset="0"/>
                  </a:rPr>
                  <a:t> </a:t>
                </a:r>
                <a:r>
                  <a:rPr kumimoji="0" lang="en-US" altLang="en-US" sz="3600" b="0" i="0" u="none" strike="noStrike" kern="0" cap="none" spc="0" normalizeH="0" baseline="0" noProof="0" dirty="0" err="1">
                    <a:ln>
                      <a:noFill/>
                    </a:ln>
                    <a:solidFill>
                      <a:srgbClr val="FF0000"/>
                    </a:solidFill>
                    <a:effectLst/>
                    <a:uLnTx/>
                    <a:uFillTx/>
                    <a:cs typeface="Times New Roman" panose="02020603050405020304" pitchFamily="18" charset="0"/>
                  </a:rPr>
                  <a:t>thuật</a:t>
                </a:r>
                <a:r>
                  <a:rPr kumimoji="0" lang="en-US" altLang="en-US" sz="3600" b="0" i="0" u="none" strike="noStrike" kern="0" cap="none" spc="0" normalizeH="0" baseline="0" noProof="0" dirty="0">
                    <a:ln>
                      <a:noFill/>
                    </a:ln>
                    <a:solidFill>
                      <a:srgbClr val="FF0000"/>
                    </a:solidFill>
                    <a:effectLst/>
                    <a:uLnTx/>
                    <a:uFillTx/>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en-US" sz="3600" b="1" i="0" u="none" strike="noStrike" kern="0" cap="none" spc="0" normalizeH="0" baseline="0" noProof="0" dirty="0">
                    <a:ln>
                      <a:noFill/>
                    </a:ln>
                    <a:solidFill>
                      <a:srgbClr val="FF0000"/>
                    </a:solidFill>
                    <a:effectLst/>
                    <a:uLnTx/>
                    <a:uFillTx/>
                    <a:cs typeface="Times New Roman" panose="02020603050405020304" pitchFamily="18" charset="0"/>
                  </a:rPr>
                  <a:t>“Khăn trải bàn”</a:t>
                </a:r>
                <a:r>
                  <a:rPr kumimoji="0" lang="nl-NL" altLang="en-US" sz="3600" b="0" i="0" u="none" strike="noStrike" kern="0" cap="none" spc="0" normalizeH="0" baseline="0" noProof="0" dirty="0">
                    <a:ln>
                      <a:noFill/>
                    </a:ln>
                    <a:solidFill>
                      <a:srgbClr val="FF0000"/>
                    </a:solidFill>
                    <a:effectLst/>
                    <a:uLnTx/>
                    <a:uFillTx/>
                    <a:cs typeface="Times New Roman" panose="02020603050405020304" pitchFamily="18" charset="0"/>
                  </a:rPr>
                  <a:t> </a:t>
                </a:r>
                <a:endParaRPr kumimoji="0" lang="en-US" altLang="en-US" sz="3600" b="0" i="0" u="none" strike="noStrike" kern="0" cap="none" spc="0" normalizeH="0" baseline="0" noProof="0" dirty="0">
                  <a:ln>
                    <a:noFill/>
                  </a:ln>
                  <a:solidFill>
                    <a:srgbClr val="FF0000"/>
                  </a:solidFill>
                  <a:effectLst/>
                  <a:uLnTx/>
                  <a:uFillTx/>
                  <a:cs typeface="Times New Roman" panose="02020603050405020304" pitchFamily="18" charset="0"/>
                </a:endParaRPr>
              </a:p>
            </p:txBody>
          </p:sp>
        </p:grpSp>
      </p:grpSp>
      <p:sp>
        <p:nvSpPr>
          <p:cNvPr id="9" name="TextBox 8">
            <a:extLst>
              <a:ext uri="{FF2B5EF4-FFF2-40B4-BE49-F238E27FC236}">
                <a16:creationId xmlns:a16="http://schemas.microsoft.com/office/drawing/2014/main" id="{7EF6AC24-3DD9-5A97-7182-C4F5501D0D9C}"/>
              </a:ext>
            </a:extLst>
          </p:cNvPr>
          <p:cNvSpPr txBox="1"/>
          <p:nvPr/>
        </p:nvSpPr>
        <p:spPr>
          <a:xfrm>
            <a:off x="4358801" y="1004062"/>
            <a:ext cx="7364874" cy="5262979"/>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vi-VN" sz="2400" b="0" dirty="0">
                <a:solidFill>
                  <a:srgbClr val="000000"/>
                </a:solidFill>
                <a:effectLst/>
                <a:latin typeface="Times New Roman" panose="02020603050405020304" pitchFamily="18" charset="0"/>
                <a:cs typeface="Times New Roman" panose="02020603050405020304" pitchFamily="18" charset="0"/>
              </a:rPr>
              <a:t>- Tình huống a) Nếu là M, em sẽ không đi dự sinh nhật bạn mà sẽ ở nhà hoàn thành bài tập.</a:t>
            </a:r>
          </a:p>
          <a:p>
            <a:pPr algn="just"/>
            <a:r>
              <a:rPr lang="vi-VN" sz="2400" b="0" dirty="0">
                <a:solidFill>
                  <a:srgbClr val="000000"/>
                </a:solidFill>
                <a:effectLst/>
                <a:latin typeface="Times New Roman" panose="02020603050405020304" pitchFamily="18" charset="0"/>
                <a:cs typeface="Times New Roman" panose="02020603050405020304" pitchFamily="18" charset="0"/>
              </a:rPr>
              <a:t>- Tình huống b) Nếu là K em sẽ giải thích với các bạn rằng: chúng ta cần phải tự giác trong học tập và học tập một cách tích cực bằng nhiều cách khác nhau. Trong đó, chia sẻ suy nghĩ và kinh nghiệm của bản thân cũng là một trong những cách giúp chúng ta học tập thêm được nhiều điều.</a:t>
            </a:r>
          </a:p>
          <a:p>
            <a:pPr algn="just"/>
            <a:r>
              <a:rPr lang="vi-VN" sz="2400" b="0" dirty="0">
                <a:solidFill>
                  <a:srgbClr val="000000"/>
                </a:solidFill>
                <a:effectLst/>
                <a:latin typeface="Times New Roman" panose="02020603050405020304" pitchFamily="18" charset="0"/>
                <a:cs typeface="Times New Roman" panose="02020603050405020304" pitchFamily="18" charset="0"/>
              </a:rPr>
              <a:t>- Tình huống c) Nếu là bạn cùng lớp với C, em sẽ khuyên và động viên bạn tích cực giơ tay phát biểu suy nghĩ, ý kiến của mình, khi ấy mình sẽ hiểu bài hơn.</a:t>
            </a:r>
          </a:p>
          <a:p>
            <a:pPr algn="just"/>
            <a:r>
              <a:rPr lang="vi-VN" sz="2400" b="0" dirty="0">
                <a:solidFill>
                  <a:srgbClr val="000000"/>
                </a:solidFill>
                <a:effectLst/>
                <a:latin typeface="Times New Roman" panose="02020603050405020304" pitchFamily="18" charset="0"/>
                <a:cs typeface="Times New Roman" panose="02020603050405020304" pitchFamily="18" charset="0"/>
              </a:rPr>
              <a:t>- Tình huống d) Nếu là bạn cùng lớp với S, em sẽ thường xuyên trao đổi bài tập với S và động viên bạn phát biểu ý kiến xây dựng bài.</a:t>
            </a:r>
          </a:p>
        </p:txBody>
      </p:sp>
    </p:spTree>
    <p:extLst>
      <p:ext uri="{BB962C8B-B14F-4D97-AF65-F5344CB8AC3E}">
        <p14:creationId xmlns:p14="http://schemas.microsoft.com/office/powerpoint/2010/main" val="3962464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5">
            <a:extLst>
              <a:ext uri="{FF2B5EF4-FFF2-40B4-BE49-F238E27FC236}">
                <a16:creationId xmlns:a16="http://schemas.microsoft.com/office/drawing/2014/main" id="{D62672E9-B732-6D1A-8B88-4663166B64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01853" y="-115484"/>
            <a:ext cx="1180833" cy="2969966"/>
          </a:xfrm>
          <a:prstGeom prst="rect">
            <a:avLst/>
          </a:prstGeom>
        </p:spPr>
      </p:pic>
      <p:pic>
        <p:nvPicPr>
          <p:cNvPr id="5" name="图片 84">
            <a:extLst>
              <a:ext uri="{FF2B5EF4-FFF2-40B4-BE49-F238E27FC236}">
                <a16:creationId xmlns:a16="http://schemas.microsoft.com/office/drawing/2014/main" id="{5A1E5D16-2930-6F21-2E8C-CEBFA1D04C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44234" y="-594535"/>
            <a:ext cx="1655955" cy="4164968"/>
          </a:xfrm>
          <a:prstGeom prst="rect">
            <a:avLst/>
          </a:prstGeom>
        </p:spPr>
      </p:pic>
      <p:pic>
        <p:nvPicPr>
          <p:cNvPr id="6" name="图片 89">
            <a:extLst>
              <a:ext uri="{FF2B5EF4-FFF2-40B4-BE49-F238E27FC236}">
                <a16:creationId xmlns:a16="http://schemas.microsoft.com/office/drawing/2014/main" id="{6DEDA17A-1059-94DA-1C2A-662709A0A1C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65263" y="132085"/>
            <a:ext cx="2985196" cy="3285060"/>
          </a:xfrm>
          <a:prstGeom prst="rect">
            <a:avLst/>
          </a:prstGeom>
        </p:spPr>
      </p:pic>
      <p:pic>
        <p:nvPicPr>
          <p:cNvPr id="13" name="图片 11">
            <a:extLst>
              <a:ext uri="{FF2B5EF4-FFF2-40B4-BE49-F238E27FC236}">
                <a16:creationId xmlns:a16="http://schemas.microsoft.com/office/drawing/2014/main" id="{7C9A1978-8AF0-3A1E-FAD9-B77EBED0B73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34420" y="-138055"/>
            <a:ext cx="1161914" cy="2922383"/>
          </a:xfrm>
          <a:prstGeom prst="rect">
            <a:avLst/>
          </a:prstGeom>
        </p:spPr>
      </p:pic>
      <p:pic>
        <p:nvPicPr>
          <p:cNvPr id="14" name="Picture 13">
            <a:extLst>
              <a:ext uri="{FF2B5EF4-FFF2-40B4-BE49-F238E27FC236}">
                <a16:creationId xmlns:a16="http://schemas.microsoft.com/office/drawing/2014/main" id="{30065CEB-786F-C1B8-9FD4-8D4B105907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83775" y="-167838"/>
            <a:ext cx="1658256" cy="4170025"/>
          </a:xfrm>
          <a:prstGeom prst="rect">
            <a:avLst/>
          </a:prstGeom>
        </p:spPr>
      </p:pic>
      <p:pic>
        <p:nvPicPr>
          <p:cNvPr id="2" name="图片 2">
            <a:extLst>
              <a:ext uri="{FF2B5EF4-FFF2-40B4-BE49-F238E27FC236}">
                <a16:creationId xmlns:a16="http://schemas.microsoft.com/office/drawing/2014/main" id="{496EC28E-D1B2-B877-D745-D9B29F30CC1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68910" y="1807566"/>
            <a:ext cx="1694696" cy="2161906"/>
          </a:xfrm>
          <a:prstGeom prst="rect">
            <a:avLst/>
          </a:prstGeom>
        </p:spPr>
      </p:pic>
      <p:grpSp>
        <p:nvGrpSpPr>
          <p:cNvPr id="3" name="组合 2">
            <a:extLst>
              <a:ext uri="{FF2B5EF4-FFF2-40B4-BE49-F238E27FC236}">
                <a16:creationId xmlns:a16="http://schemas.microsoft.com/office/drawing/2014/main" id="{4AC21542-5689-D363-BF49-87F53D95D8D6}"/>
              </a:ext>
            </a:extLst>
          </p:cNvPr>
          <p:cNvGrpSpPr/>
          <p:nvPr/>
        </p:nvGrpSpPr>
        <p:grpSpPr>
          <a:xfrm>
            <a:off x="3289176" y="1294143"/>
            <a:ext cx="5706801" cy="3980372"/>
            <a:chOff x="1949253" y="1627716"/>
            <a:chExt cx="3271491" cy="2309600"/>
          </a:xfrm>
        </p:grpSpPr>
        <p:grpSp>
          <p:nvGrpSpPr>
            <p:cNvPr id="21" name="组合 135">
              <a:extLst>
                <a:ext uri="{FF2B5EF4-FFF2-40B4-BE49-F238E27FC236}">
                  <a16:creationId xmlns:a16="http://schemas.microsoft.com/office/drawing/2014/main" id="{16CDF844-4705-3A95-BB7E-207A06D79B1B}"/>
                </a:ext>
              </a:extLst>
            </p:cNvPr>
            <p:cNvGrpSpPr/>
            <p:nvPr/>
          </p:nvGrpSpPr>
          <p:grpSpPr>
            <a:xfrm>
              <a:off x="1949253" y="1627716"/>
              <a:ext cx="3271491" cy="2309600"/>
              <a:chOff x="3246438" y="1068388"/>
              <a:chExt cx="5711825" cy="4678363"/>
            </a:xfrm>
            <a:solidFill>
              <a:srgbClr val="000000"/>
            </a:solidFill>
          </p:grpSpPr>
          <p:sp>
            <p:nvSpPr>
              <p:cNvPr id="23" name="Freeform 5">
                <a:extLst>
                  <a:ext uri="{FF2B5EF4-FFF2-40B4-BE49-F238E27FC236}">
                    <a16:creationId xmlns:a16="http://schemas.microsoft.com/office/drawing/2014/main" id="{E71CF423-B0B6-9972-270A-1700C3983AD4}"/>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6">
                <a:extLst>
                  <a:ext uri="{FF2B5EF4-FFF2-40B4-BE49-F238E27FC236}">
                    <a16:creationId xmlns:a16="http://schemas.microsoft.com/office/drawing/2014/main" id="{4CF58B72-E722-4153-1950-1B0106CD0704}"/>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7">
                <a:extLst>
                  <a:ext uri="{FF2B5EF4-FFF2-40B4-BE49-F238E27FC236}">
                    <a16:creationId xmlns:a16="http://schemas.microsoft.com/office/drawing/2014/main" id="{4B5DA7B8-C388-D779-ACA3-02935BC34052}"/>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8">
                <a:extLst>
                  <a:ext uri="{FF2B5EF4-FFF2-40B4-BE49-F238E27FC236}">
                    <a16:creationId xmlns:a16="http://schemas.microsoft.com/office/drawing/2014/main" id="{2A3518C0-1C4D-85CE-D873-D504E601B7E3}"/>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9">
                <a:extLst>
                  <a:ext uri="{FF2B5EF4-FFF2-40B4-BE49-F238E27FC236}">
                    <a16:creationId xmlns:a16="http://schemas.microsoft.com/office/drawing/2014/main" id="{E2935C98-66DB-7D4D-9BEA-EB1A0553C5D5}"/>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0">
                <a:extLst>
                  <a:ext uri="{FF2B5EF4-FFF2-40B4-BE49-F238E27FC236}">
                    <a16:creationId xmlns:a16="http://schemas.microsoft.com/office/drawing/2014/main" id="{3D520619-F694-964D-CADC-80AD148F9DB4}"/>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1">
                <a:extLst>
                  <a:ext uri="{FF2B5EF4-FFF2-40B4-BE49-F238E27FC236}">
                    <a16:creationId xmlns:a16="http://schemas.microsoft.com/office/drawing/2014/main" id="{31F7AEEE-58EC-9955-379A-8B2CD6EA4BB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30" name="组合 143">
                <a:extLst>
                  <a:ext uri="{FF2B5EF4-FFF2-40B4-BE49-F238E27FC236}">
                    <a16:creationId xmlns:a16="http://schemas.microsoft.com/office/drawing/2014/main" id="{A0703710-0FFD-945B-FCAF-1B6EE68CF96F}"/>
                  </a:ext>
                </a:extLst>
              </p:cNvPr>
              <p:cNvGrpSpPr/>
              <p:nvPr/>
            </p:nvGrpSpPr>
            <p:grpSpPr>
              <a:xfrm>
                <a:off x="3517901" y="1225551"/>
                <a:ext cx="5260975" cy="4090987"/>
                <a:chOff x="3517901" y="1225551"/>
                <a:chExt cx="5260975" cy="4090987"/>
              </a:xfrm>
              <a:grpFill/>
            </p:grpSpPr>
            <p:sp>
              <p:nvSpPr>
                <p:cNvPr id="31" name="Freeform 12">
                  <a:extLst>
                    <a:ext uri="{FF2B5EF4-FFF2-40B4-BE49-F238E27FC236}">
                      <a16:creationId xmlns:a16="http://schemas.microsoft.com/office/drawing/2014/main" id="{96A63B30-484B-1A84-72A0-C09A8079304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13">
                  <a:extLst>
                    <a:ext uri="{FF2B5EF4-FFF2-40B4-BE49-F238E27FC236}">
                      <a16:creationId xmlns:a16="http://schemas.microsoft.com/office/drawing/2014/main" id="{75C1168C-E300-F965-3F75-DBF223DB140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14">
                  <a:extLst>
                    <a:ext uri="{FF2B5EF4-FFF2-40B4-BE49-F238E27FC236}">
                      <a16:creationId xmlns:a16="http://schemas.microsoft.com/office/drawing/2014/main" id="{36E1AA36-BDE8-2E1E-EA0C-F5D355F1C3D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15">
                  <a:extLst>
                    <a:ext uri="{FF2B5EF4-FFF2-40B4-BE49-F238E27FC236}">
                      <a16:creationId xmlns:a16="http://schemas.microsoft.com/office/drawing/2014/main" id="{70B684E1-2F18-F0CB-8E50-E6685AC555D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16">
                  <a:extLst>
                    <a:ext uri="{FF2B5EF4-FFF2-40B4-BE49-F238E27FC236}">
                      <a16:creationId xmlns:a16="http://schemas.microsoft.com/office/drawing/2014/main" id="{13FF580C-6D22-F715-9798-F542B7EF7CF7}"/>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17">
                  <a:extLst>
                    <a:ext uri="{FF2B5EF4-FFF2-40B4-BE49-F238E27FC236}">
                      <a16:creationId xmlns:a16="http://schemas.microsoft.com/office/drawing/2014/main" id="{A71B23E1-C08C-A164-6C94-9B89E271AA5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18">
                  <a:extLst>
                    <a:ext uri="{FF2B5EF4-FFF2-40B4-BE49-F238E27FC236}">
                      <a16:creationId xmlns:a16="http://schemas.microsoft.com/office/drawing/2014/main" id="{65642E41-CC77-C821-8B76-13DF4755515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9">
                  <a:extLst>
                    <a:ext uri="{FF2B5EF4-FFF2-40B4-BE49-F238E27FC236}">
                      <a16:creationId xmlns:a16="http://schemas.microsoft.com/office/drawing/2014/main" id="{14FA1B1A-4562-5AD5-4BDE-A252E05B00DD}"/>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0">
                  <a:extLst>
                    <a:ext uri="{FF2B5EF4-FFF2-40B4-BE49-F238E27FC236}">
                      <a16:creationId xmlns:a16="http://schemas.microsoft.com/office/drawing/2014/main" id="{E42F63C4-C065-A8F2-5E10-A4654ABC397C}"/>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1">
                  <a:extLst>
                    <a:ext uri="{FF2B5EF4-FFF2-40B4-BE49-F238E27FC236}">
                      <a16:creationId xmlns:a16="http://schemas.microsoft.com/office/drawing/2014/main" id="{BC6E68A5-4F90-A477-0317-9A345B607241}"/>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2">
                  <a:extLst>
                    <a:ext uri="{FF2B5EF4-FFF2-40B4-BE49-F238E27FC236}">
                      <a16:creationId xmlns:a16="http://schemas.microsoft.com/office/drawing/2014/main" id="{08F1D5BC-0534-48FF-BC3B-1C018F2ECF3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23">
                  <a:extLst>
                    <a:ext uri="{FF2B5EF4-FFF2-40B4-BE49-F238E27FC236}">
                      <a16:creationId xmlns:a16="http://schemas.microsoft.com/office/drawing/2014/main" id="{1B76DEA7-B151-1C3F-5E79-E10005B7819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24">
                  <a:extLst>
                    <a:ext uri="{FF2B5EF4-FFF2-40B4-BE49-F238E27FC236}">
                      <a16:creationId xmlns:a16="http://schemas.microsoft.com/office/drawing/2014/main" id="{7768C08D-AB85-F36A-BF79-12487C744A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25">
                  <a:extLst>
                    <a:ext uri="{FF2B5EF4-FFF2-40B4-BE49-F238E27FC236}">
                      <a16:creationId xmlns:a16="http://schemas.microsoft.com/office/drawing/2014/main" id="{D800D356-CB31-1470-59DA-BE5685091A5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26">
                  <a:extLst>
                    <a:ext uri="{FF2B5EF4-FFF2-40B4-BE49-F238E27FC236}">
                      <a16:creationId xmlns:a16="http://schemas.microsoft.com/office/drawing/2014/main" id="{1530860B-14B4-2692-CC22-36600F5496E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27">
                  <a:extLst>
                    <a:ext uri="{FF2B5EF4-FFF2-40B4-BE49-F238E27FC236}">
                      <a16:creationId xmlns:a16="http://schemas.microsoft.com/office/drawing/2014/main" id="{E5B6F821-6D1C-B256-528A-95BD86949ECC}"/>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28">
                  <a:extLst>
                    <a:ext uri="{FF2B5EF4-FFF2-40B4-BE49-F238E27FC236}">
                      <a16:creationId xmlns:a16="http://schemas.microsoft.com/office/drawing/2014/main" id="{9ACE2CC2-B69E-8194-CE24-FC0BEDDC479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29">
                  <a:extLst>
                    <a:ext uri="{FF2B5EF4-FFF2-40B4-BE49-F238E27FC236}">
                      <a16:creationId xmlns:a16="http://schemas.microsoft.com/office/drawing/2014/main" id="{24A4F78F-A734-131F-605A-AFAB2538A89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0">
                  <a:extLst>
                    <a:ext uri="{FF2B5EF4-FFF2-40B4-BE49-F238E27FC236}">
                      <a16:creationId xmlns:a16="http://schemas.microsoft.com/office/drawing/2014/main" id="{D0CBB6A6-DF5B-FE4E-2BDB-67BDA766910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1">
                  <a:extLst>
                    <a:ext uri="{FF2B5EF4-FFF2-40B4-BE49-F238E27FC236}">
                      <a16:creationId xmlns:a16="http://schemas.microsoft.com/office/drawing/2014/main" id="{C3CD2FA9-5221-73D6-E19A-3EAF4C81789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2">
                  <a:extLst>
                    <a:ext uri="{FF2B5EF4-FFF2-40B4-BE49-F238E27FC236}">
                      <a16:creationId xmlns:a16="http://schemas.microsoft.com/office/drawing/2014/main" id="{D66390BD-E4E6-694D-2E79-985510E3B3D3}"/>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33">
                  <a:extLst>
                    <a:ext uri="{FF2B5EF4-FFF2-40B4-BE49-F238E27FC236}">
                      <a16:creationId xmlns:a16="http://schemas.microsoft.com/office/drawing/2014/main" id="{CA3C8037-45E9-30A9-84A6-8413AEF414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34">
                  <a:extLst>
                    <a:ext uri="{FF2B5EF4-FFF2-40B4-BE49-F238E27FC236}">
                      <a16:creationId xmlns:a16="http://schemas.microsoft.com/office/drawing/2014/main" id="{EDC1FEDF-3715-43AC-B3D8-ED1755AF9EC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35">
                  <a:extLst>
                    <a:ext uri="{FF2B5EF4-FFF2-40B4-BE49-F238E27FC236}">
                      <a16:creationId xmlns:a16="http://schemas.microsoft.com/office/drawing/2014/main" id="{092F2630-C5C5-40FF-0069-CDA881B381E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36">
                  <a:extLst>
                    <a:ext uri="{FF2B5EF4-FFF2-40B4-BE49-F238E27FC236}">
                      <a16:creationId xmlns:a16="http://schemas.microsoft.com/office/drawing/2014/main" id="{D7AE4379-7A21-5767-3FDA-894644D0FC95}"/>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37">
                  <a:extLst>
                    <a:ext uri="{FF2B5EF4-FFF2-40B4-BE49-F238E27FC236}">
                      <a16:creationId xmlns:a16="http://schemas.microsoft.com/office/drawing/2014/main" id="{505E99A7-4670-A724-1D4A-4C0BE6F65C7A}"/>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38">
                  <a:extLst>
                    <a:ext uri="{FF2B5EF4-FFF2-40B4-BE49-F238E27FC236}">
                      <a16:creationId xmlns:a16="http://schemas.microsoft.com/office/drawing/2014/main" id="{A21A2D33-45A8-0234-8B7B-60A7690FFD6A}"/>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39">
                  <a:extLst>
                    <a:ext uri="{FF2B5EF4-FFF2-40B4-BE49-F238E27FC236}">
                      <a16:creationId xmlns:a16="http://schemas.microsoft.com/office/drawing/2014/main" id="{F803962E-0CC0-47BC-4E51-A57436C8CBE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0">
                  <a:extLst>
                    <a:ext uri="{FF2B5EF4-FFF2-40B4-BE49-F238E27FC236}">
                      <a16:creationId xmlns:a16="http://schemas.microsoft.com/office/drawing/2014/main" id="{3286624F-145E-C491-199F-10DD7796B18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1">
                  <a:extLst>
                    <a:ext uri="{FF2B5EF4-FFF2-40B4-BE49-F238E27FC236}">
                      <a16:creationId xmlns:a16="http://schemas.microsoft.com/office/drawing/2014/main" id="{5736F17F-2E77-7E88-CE76-A1A3623F573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2">
                  <a:extLst>
                    <a:ext uri="{FF2B5EF4-FFF2-40B4-BE49-F238E27FC236}">
                      <a16:creationId xmlns:a16="http://schemas.microsoft.com/office/drawing/2014/main" id="{79C6CFC8-47A0-B439-4AAF-B433B3DB604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43">
                  <a:extLst>
                    <a:ext uri="{FF2B5EF4-FFF2-40B4-BE49-F238E27FC236}">
                      <a16:creationId xmlns:a16="http://schemas.microsoft.com/office/drawing/2014/main" id="{B8B42ED0-1D10-DE89-ABA9-18DC5EBF4984}"/>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44">
                  <a:extLst>
                    <a:ext uri="{FF2B5EF4-FFF2-40B4-BE49-F238E27FC236}">
                      <a16:creationId xmlns:a16="http://schemas.microsoft.com/office/drawing/2014/main" id="{BCD70822-1225-4942-466E-2FB52B75095D}"/>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45">
                  <a:extLst>
                    <a:ext uri="{FF2B5EF4-FFF2-40B4-BE49-F238E27FC236}">
                      <a16:creationId xmlns:a16="http://schemas.microsoft.com/office/drawing/2014/main" id="{6AEB3DEC-DA9E-C198-AAFD-425ABA06920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46">
                  <a:extLst>
                    <a:ext uri="{FF2B5EF4-FFF2-40B4-BE49-F238E27FC236}">
                      <a16:creationId xmlns:a16="http://schemas.microsoft.com/office/drawing/2014/main" id="{D3308773-08D9-E156-2FBB-DB1E50ADA609}"/>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47">
                  <a:extLst>
                    <a:ext uri="{FF2B5EF4-FFF2-40B4-BE49-F238E27FC236}">
                      <a16:creationId xmlns:a16="http://schemas.microsoft.com/office/drawing/2014/main" id="{FA85A0EE-46BE-C728-E431-FEF53CFF6B1E}"/>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48">
                  <a:extLst>
                    <a:ext uri="{FF2B5EF4-FFF2-40B4-BE49-F238E27FC236}">
                      <a16:creationId xmlns:a16="http://schemas.microsoft.com/office/drawing/2014/main" id="{A7A76892-31B8-3241-0D48-C7E3936F9CA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49">
                  <a:extLst>
                    <a:ext uri="{FF2B5EF4-FFF2-40B4-BE49-F238E27FC236}">
                      <a16:creationId xmlns:a16="http://schemas.microsoft.com/office/drawing/2014/main" id="{70BB2CE0-DDF4-B2D5-F8AF-2586EC27BA0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0">
                  <a:extLst>
                    <a:ext uri="{FF2B5EF4-FFF2-40B4-BE49-F238E27FC236}">
                      <a16:creationId xmlns:a16="http://schemas.microsoft.com/office/drawing/2014/main" id="{672D846E-C783-ED15-6CFE-E5CA04D2756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1">
                  <a:extLst>
                    <a:ext uri="{FF2B5EF4-FFF2-40B4-BE49-F238E27FC236}">
                      <a16:creationId xmlns:a16="http://schemas.microsoft.com/office/drawing/2014/main" id="{82E62FEE-3376-DCB8-2F42-63DADAD69605}"/>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2">
                  <a:extLst>
                    <a:ext uri="{FF2B5EF4-FFF2-40B4-BE49-F238E27FC236}">
                      <a16:creationId xmlns:a16="http://schemas.microsoft.com/office/drawing/2014/main" id="{63FFECB8-C7E8-CFC4-3D16-4FC281D42D7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53">
                  <a:extLst>
                    <a:ext uri="{FF2B5EF4-FFF2-40B4-BE49-F238E27FC236}">
                      <a16:creationId xmlns:a16="http://schemas.microsoft.com/office/drawing/2014/main" id="{13634163-6F43-F28A-F807-00352D080FCF}"/>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54">
                  <a:extLst>
                    <a:ext uri="{FF2B5EF4-FFF2-40B4-BE49-F238E27FC236}">
                      <a16:creationId xmlns:a16="http://schemas.microsoft.com/office/drawing/2014/main" id="{EDAE834A-5139-DB8B-6191-32F3D516596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55">
                  <a:extLst>
                    <a:ext uri="{FF2B5EF4-FFF2-40B4-BE49-F238E27FC236}">
                      <a16:creationId xmlns:a16="http://schemas.microsoft.com/office/drawing/2014/main" id="{5DE67142-9C28-2FFC-8EE2-602D1F89391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56">
                  <a:extLst>
                    <a:ext uri="{FF2B5EF4-FFF2-40B4-BE49-F238E27FC236}">
                      <a16:creationId xmlns:a16="http://schemas.microsoft.com/office/drawing/2014/main" id="{454B07A4-AE5B-8CF0-6757-7F2C26BD105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57">
                  <a:extLst>
                    <a:ext uri="{FF2B5EF4-FFF2-40B4-BE49-F238E27FC236}">
                      <a16:creationId xmlns:a16="http://schemas.microsoft.com/office/drawing/2014/main" id="{F91CA43A-CFB3-8777-3832-6577D212E6DB}"/>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58">
                  <a:extLst>
                    <a:ext uri="{FF2B5EF4-FFF2-40B4-BE49-F238E27FC236}">
                      <a16:creationId xmlns:a16="http://schemas.microsoft.com/office/drawing/2014/main" id="{19FC3203-A10D-1C67-F528-854180D6B96A}"/>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59">
                  <a:extLst>
                    <a:ext uri="{FF2B5EF4-FFF2-40B4-BE49-F238E27FC236}">
                      <a16:creationId xmlns:a16="http://schemas.microsoft.com/office/drawing/2014/main" id="{F7F533A7-8A5D-4A55-99B6-E743A15DF8A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0">
                  <a:extLst>
                    <a:ext uri="{FF2B5EF4-FFF2-40B4-BE49-F238E27FC236}">
                      <a16:creationId xmlns:a16="http://schemas.microsoft.com/office/drawing/2014/main" id="{DF336119-DEF3-2B97-2671-5DCF3353F74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1">
                  <a:extLst>
                    <a:ext uri="{FF2B5EF4-FFF2-40B4-BE49-F238E27FC236}">
                      <a16:creationId xmlns:a16="http://schemas.microsoft.com/office/drawing/2014/main" id="{2A8C18D0-24CB-95A9-6FFF-648DD7EFB051}"/>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2">
                  <a:extLst>
                    <a:ext uri="{FF2B5EF4-FFF2-40B4-BE49-F238E27FC236}">
                      <a16:creationId xmlns:a16="http://schemas.microsoft.com/office/drawing/2014/main" id="{FE5E7562-7E72-1D49-85E6-256A585A1089}"/>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63">
                  <a:extLst>
                    <a:ext uri="{FF2B5EF4-FFF2-40B4-BE49-F238E27FC236}">
                      <a16:creationId xmlns:a16="http://schemas.microsoft.com/office/drawing/2014/main" id="{6FE46188-A8F3-9FE6-1062-8C56DF78EDB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64">
                  <a:extLst>
                    <a:ext uri="{FF2B5EF4-FFF2-40B4-BE49-F238E27FC236}">
                      <a16:creationId xmlns:a16="http://schemas.microsoft.com/office/drawing/2014/main" id="{6EB79A4C-CDD0-33D0-8FF2-FA59F2FF30F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65">
                  <a:extLst>
                    <a:ext uri="{FF2B5EF4-FFF2-40B4-BE49-F238E27FC236}">
                      <a16:creationId xmlns:a16="http://schemas.microsoft.com/office/drawing/2014/main" id="{7CA3B1A0-B381-20A0-7B3A-DB09B50AB2FF}"/>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66">
                  <a:extLst>
                    <a:ext uri="{FF2B5EF4-FFF2-40B4-BE49-F238E27FC236}">
                      <a16:creationId xmlns:a16="http://schemas.microsoft.com/office/drawing/2014/main" id="{13C03283-082A-2C3F-F167-DB8020A4C1A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67">
                  <a:extLst>
                    <a:ext uri="{FF2B5EF4-FFF2-40B4-BE49-F238E27FC236}">
                      <a16:creationId xmlns:a16="http://schemas.microsoft.com/office/drawing/2014/main" id="{CDF37A2B-BB06-856F-2F52-6971436B81B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68">
                  <a:extLst>
                    <a:ext uri="{FF2B5EF4-FFF2-40B4-BE49-F238E27FC236}">
                      <a16:creationId xmlns:a16="http://schemas.microsoft.com/office/drawing/2014/main" id="{E66072B3-C401-2545-EA10-FD7B267EC061}"/>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69">
                  <a:extLst>
                    <a:ext uri="{FF2B5EF4-FFF2-40B4-BE49-F238E27FC236}">
                      <a16:creationId xmlns:a16="http://schemas.microsoft.com/office/drawing/2014/main" id="{2991FAF4-B4B9-10DB-AD0F-5F3D41B78D39}"/>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0">
                  <a:extLst>
                    <a:ext uri="{FF2B5EF4-FFF2-40B4-BE49-F238E27FC236}">
                      <a16:creationId xmlns:a16="http://schemas.microsoft.com/office/drawing/2014/main" id="{07A6FB39-88BE-8C89-44B3-4F5A26CDFFF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1">
                  <a:extLst>
                    <a:ext uri="{FF2B5EF4-FFF2-40B4-BE49-F238E27FC236}">
                      <a16:creationId xmlns:a16="http://schemas.microsoft.com/office/drawing/2014/main" id="{C34398CD-BC37-62C2-6262-46D9309F7CEB}"/>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2">
                  <a:extLst>
                    <a:ext uri="{FF2B5EF4-FFF2-40B4-BE49-F238E27FC236}">
                      <a16:creationId xmlns:a16="http://schemas.microsoft.com/office/drawing/2014/main" id="{ABB8F7A7-704B-4292-9345-ED6F9C64E774}"/>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73">
                  <a:extLst>
                    <a:ext uri="{FF2B5EF4-FFF2-40B4-BE49-F238E27FC236}">
                      <a16:creationId xmlns:a16="http://schemas.microsoft.com/office/drawing/2014/main" id="{A2AA37E4-D620-72DD-F09D-9DE04854504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74">
                  <a:extLst>
                    <a:ext uri="{FF2B5EF4-FFF2-40B4-BE49-F238E27FC236}">
                      <a16:creationId xmlns:a16="http://schemas.microsoft.com/office/drawing/2014/main" id="{D9136FC6-D6BC-1CDA-01AD-C3046099F86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75">
                  <a:extLst>
                    <a:ext uri="{FF2B5EF4-FFF2-40B4-BE49-F238E27FC236}">
                      <a16:creationId xmlns:a16="http://schemas.microsoft.com/office/drawing/2014/main" id="{8D73ED3A-CF95-2AB4-FC93-F47BE0D73D5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76">
                  <a:extLst>
                    <a:ext uri="{FF2B5EF4-FFF2-40B4-BE49-F238E27FC236}">
                      <a16:creationId xmlns:a16="http://schemas.microsoft.com/office/drawing/2014/main" id="{41C785CF-491E-0F75-F24E-361F0EDE1451}"/>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77">
                  <a:extLst>
                    <a:ext uri="{FF2B5EF4-FFF2-40B4-BE49-F238E27FC236}">
                      <a16:creationId xmlns:a16="http://schemas.microsoft.com/office/drawing/2014/main" id="{5A62E0A9-CC94-2A76-9D27-714F1F29AB9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78">
                  <a:extLst>
                    <a:ext uri="{FF2B5EF4-FFF2-40B4-BE49-F238E27FC236}">
                      <a16:creationId xmlns:a16="http://schemas.microsoft.com/office/drawing/2014/main" id="{0376A826-B76C-9B45-50F6-1A7BE4771489}"/>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79">
                  <a:extLst>
                    <a:ext uri="{FF2B5EF4-FFF2-40B4-BE49-F238E27FC236}">
                      <a16:creationId xmlns:a16="http://schemas.microsoft.com/office/drawing/2014/main" id="{1DB92F33-C7B3-8BD1-27EE-0BA8B01D72D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0">
                  <a:extLst>
                    <a:ext uri="{FF2B5EF4-FFF2-40B4-BE49-F238E27FC236}">
                      <a16:creationId xmlns:a16="http://schemas.microsoft.com/office/drawing/2014/main" id="{092E3884-87F3-1E79-BC48-C211388D9699}"/>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1">
                  <a:extLst>
                    <a:ext uri="{FF2B5EF4-FFF2-40B4-BE49-F238E27FC236}">
                      <a16:creationId xmlns:a16="http://schemas.microsoft.com/office/drawing/2014/main" id="{28A0F3A9-D650-3005-514C-776888A8DBA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2">
                  <a:extLst>
                    <a:ext uri="{FF2B5EF4-FFF2-40B4-BE49-F238E27FC236}">
                      <a16:creationId xmlns:a16="http://schemas.microsoft.com/office/drawing/2014/main" id="{84382A3A-0DED-50FC-45EC-C87037B42C7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83">
                  <a:extLst>
                    <a:ext uri="{FF2B5EF4-FFF2-40B4-BE49-F238E27FC236}">
                      <a16:creationId xmlns:a16="http://schemas.microsoft.com/office/drawing/2014/main" id="{0B4CB33E-9DEC-BE6F-DD5A-5093C1DD4EC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84">
                  <a:extLst>
                    <a:ext uri="{FF2B5EF4-FFF2-40B4-BE49-F238E27FC236}">
                      <a16:creationId xmlns:a16="http://schemas.microsoft.com/office/drawing/2014/main" id="{93D2C5B2-967A-F554-72B9-65F58F5F4C9D}"/>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5">
                  <a:extLst>
                    <a:ext uri="{FF2B5EF4-FFF2-40B4-BE49-F238E27FC236}">
                      <a16:creationId xmlns:a16="http://schemas.microsoft.com/office/drawing/2014/main" id="{9D44CD12-4F3D-671E-26CB-48A819D76022}"/>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6">
                  <a:extLst>
                    <a:ext uri="{FF2B5EF4-FFF2-40B4-BE49-F238E27FC236}">
                      <a16:creationId xmlns:a16="http://schemas.microsoft.com/office/drawing/2014/main" id="{B81A5CFB-600F-8C18-93A5-2CAA0B7F8EA4}"/>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87">
                  <a:extLst>
                    <a:ext uri="{FF2B5EF4-FFF2-40B4-BE49-F238E27FC236}">
                      <a16:creationId xmlns:a16="http://schemas.microsoft.com/office/drawing/2014/main" id="{5C38629C-CA72-91FE-0369-82E9F15746DF}"/>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88">
                  <a:extLst>
                    <a:ext uri="{FF2B5EF4-FFF2-40B4-BE49-F238E27FC236}">
                      <a16:creationId xmlns:a16="http://schemas.microsoft.com/office/drawing/2014/main" id="{5C321931-E911-0AFE-BD6F-FC3BF2D2B8F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89">
                  <a:extLst>
                    <a:ext uri="{FF2B5EF4-FFF2-40B4-BE49-F238E27FC236}">
                      <a16:creationId xmlns:a16="http://schemas.microsoft.com/office/drawing/2014/main" id="{5D419084-84F0-BC4F-0286-97045843F80E}"/>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90">
                  <a:extLst>
                    <a:ext uri="{FF2B5EF4-FFF2-40B4-BE49-F238E27FC236}">
                      <a16:creationId xmlns:a16="http://schemas.microsoft.com/office/drawing/2014/main" id="{E8E29643-8FA2-D542-9F41-AECCA07DC1A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91">
                  <a:extLst>
                    <a:ext uri="{FF2B5EF4-FFF2-40B4-BE49-F238E27FC236}">
                      <a16:creationId xmlns:a16="http://schemas.microsoft.com/office/drawing/2014/main" id="{E7576829-25FD-0774-FED0-56D97121DBA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92">
                  <a:extLst>
                    <a:ext uri="{FF2B5EF4-FFF2-40B4-BE49-F238E27FC236}">
                      <a16:creationId xmlns:a16="http://schemas.microsoft.com/office/drawing/2014/main" id="{6E76896E-DDCC-0AC7-CB7E-968307D131B8}"/>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22" name="文本框 49">
              <a:extLst>
                <a:ext uri="{FF2B5EF4-FFF2-40B4-BE49-F238E27FC236}">
                  <a16:creationId xmlns:a16="http://schemas.microsoft.com/office/drawing/2014/main" id="{BAEB95C9-5CC1-C003-8485-8C3BBE7BF30B}"/>
                </a:ext>
              </a:extLst>
            </p:cNvPr>
            <p:cNvSpPr txBox="1">
              <a:spLocks noChangeArrowheads="1"/>
            </p:cNvSpPr>
            <p:nvPr/>
          </p:nvSpPr>
          <p:spPr bwMode="auto">
            <a:xfrm>
              <a:off x="2161786" y="2357647"/>
              <a:ext cx="2925908" cy="668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127000"/>
                </a:lnSpc>
                <a:spcBef>
                  <a:spcPts val="1000"/>
                </a:spcBef>
                <a:spcAft>
                  <a:spcPts val="0"/>
                </a:spcAft>
                <a:buClrTx/>
                <a:buSzTx/>
                <a:buFont typeface="Arial" panose="020B0604020202020204" pitchFamily="34" charset="0"/>
                <a:buNone/>
                <a:tabLst>
                  <a:tab pos="241300" algn="l"/>
                </a:tabLst>
                <a:defRPr/>
              </a:pPr>
              <a:r>
                <a:rPr kumimoji="0" lang="vi-VN" sz="6000" b="1" i="0" u="none" strike="noStrike" kern="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VẬN DỤNG</a:t>
              </a:r>
              <a:endParaRPr kumimoji="0" lang="en-US" sz="6000" b="1" i="0" u="none" strike="noStrike" kern="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112" name="组合 452">
            <a:extLst>
              <a:ext uri="{FF2B5EF4-FFF2-40B4-BE49-F238E27FC236}">
                <a16:creationId xmlns:a16="http://schemas.microsoft.com/office/drawing/2014/main" id="{D2526107-DD14-D801-BD58-CA45D00FC1F6}"/>
              </a:ext>
            </a:extLst>
          </p:cNvPr>
          <p:cNvGrpSpPr/>
          <p:nvPr/>
        </p:nvGrpSpPr>
        <p:grpSpPr>
          <a:xfrm>
            <a:off x="4443507" y="3672662"/>
            <a:ext cx="3150316" cy="3347290"/>
            <a:chOff x="4427538" y="954088"/>
            <a:chExt cx="3333750" cy="3729038"/>
          </a:xfrm>
        </p:grpSpPr>
        <p:sp>
          <p:nvSpPr>
            <p:cNvPr id="113" name="Freeform 5">
              <a:extLst>
                <a:ext uri="{FF2B5EF4-FFF2-40B4-BE49-F238E27FC236}">
                  <a16:creationId xmlns:a16="http://schemas.microsoft.com/office/drawing/2014/main" id="{A9B4B639-4BB6-588E-F091-F9C3C5BDDC01}"/>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14" name="Freeform 6">
              <a:extLst>
                <a:ext uri="{FF2B5EF4-FFF2-40B4-BE49-F238E27FC236}">
                  <a16:creationId xmlns:a16="http://schemas.microsoft.com/office/drawing/2014/main" id="{105A9606-36DB-1FAB-2589-FD0AD731F6D3}"/>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5" name="Freeform 7">
              <a:extLst>
                <a:ext uri="{FF2B5EF4-FFF2-40B4-BE49-F238E27FC236}">
                  <a16:creationId xmlns:a16="http://schemas.microsoft.com/office/drawing/2014/main" id="{F145F947-EC42-A2EF-95FA-4540B8A21A6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6" name="Freeform 8">
              <a:extLst>
                <a:ext uri="{FF2B5EF4-FFF2-40B4-BE49-F238E27FC236}">
                  <a16:creationId xmlns:a16="http://schemas.microsoft.com/office/drawing/2014/main" id="{5792624E-D8B9-2991-36BF-76B5FA24431D}"/>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7" name="Freeform 9">
              <a:extLst>
                <a:ext uri="{FF2B5EF4-FFF2-40B4-BE49-F238E27FC236}">
                  <a16:creationId xmlns:a16="http://schemas.microsoft.com/office/drawing/2014/main" id="{83D2E3B9-B759-C4AF-9CC3-A5C4419B061E}"/>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8" name="Freeform 10">
              <a:extLst>
                <a:ext uri="{FF2B5EF4-FFF2-40B4-BE49-F238E27FC236}">
                  <a16:creationId xmlns:a16="http://schemas.microsoft.com/office/drawing/2014/main" id="{0E3D4CA6-A279-998E-6DDE-88A5F89F6330}"/>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9" name="Freeform 11">
              <a:extLst>
                <a:ext uri="{FF2B5EF4-FFF2-40B4-BE49-F238E27FC236}">
                  <a16:creationId xmlns:a16="http://schemas.microsoft.com/office/drawing/2014/main" id="{59B685B4-3344-F2FE-7F14-B8D6DA9423F4}"/>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0" name="Freeform 12">
              <a:extLst>
                <a:ext uri="{FF2B5EF4-FFF2-40B4-BE49-F238E27FC236}">
                  <a16:creationId xmlns:a16="http://schemas.microsoft.com/office/drawing/2014/main" id="{81515E77-6730-4BB9-4C8A-2DCEDDECEAE9}"/>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1" name="Freeform 13">
              <a:extLst>
                <a:ext uri="{FF2B5EF4-FFF2-40B4-BE49-F238E27FC236}">
                  <a16:creationId xmlns:a16="http://schemas.microsoft.com/office/drawing/2014/main" id="{D610F997-DEDB-5E36-5CB8-D24AD675B30C}"/>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2" name="Freeform 14">
              <a:extLst>
                <a:ext uri="{FF2B5EF4-FFF2-40B4-BE49-F238E27FC236}">
                  <a16:creationId xmlns:a16="http://schemas.microsoft.com/office/drawing/2014/main" id="{0448BF10-43E3-FE33-5EF0-AD7E97F2167C}"/>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3" name="Freeform 15">
              <a:extLst>
                <a:ext uri="{FF2B5EF4-FFF2-40B4-BE49-F238E27FC236}">
                  <a16:creationId xmlns:a16="http://schemas.microsoft.com/office/drawing/2014/main" id="{E06413AA-2F49-90B6-068C-DB8A0729D6B4}"/>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4" name="Freeform 16">
              <a:extLst>
                <a:ext uri="{FF2B5EF4-FFF2-40B4-BE49-F238E27FC236}">
                  <a16:creationId xmlns:a16="http://schemas.microsoft.com/office/drawing/2014/main" id="{17E5CFAD-B5E2-9BA3-89C2-9989935DF30B}"/>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5" name="Freeform 17">
              <a:extLst>
                <a:ext uri="{FF2B5EF4-FFF2-40B4-BE49-F238E27FC236}">
                  <a16:creationId xmlns:a16="http://schemas.microsoft.com/office/drawing/2014/main" id="{3CD4D5A6-AB39-DF0B-928B-41E9522505E5}"/>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6" name="Freeform 18">
              <a:extLst>
                <a:ext uri="{FF2B5EF4-FFF2-40B4-BE49-F238E27FC236}">
                  <a16:creationId xmlns:a16="http://schemas.microsoft.com/office/drawing/2014/main" id="{58254806-01E2-958F-4863-FAE413A47964}"/>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7" name="Freeform 19">
              <a:extLst>
                <a:ext uri="{FF2B5EF4-FFF2-40B4-BE49-F238E27FC236}">
                  <a16:creationId xmlns:a16="http://schemas.microsoft.com/office/drawing/2014/main" id="{51BB7D65-A083-7634-AA73-C090387169DA}"/>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8" name="Freeform 20">
              <a:extLst>
                <a:ext uri="{FF2B5EF4-FFF2-40B4-BE49-F238E27FC236}">
                  <a16:creationId xmlns:a16="http://schemas.microsoft.com/office/drawing/2014/main" id="{E3AFD8E4-1A74-CF4E-154E-A696666407D0}"/>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9" name="Freeform 21">
              <a:extLst>
                <a:ext uri="{FF2B5EF4-FFF2-40B4-BE49-F238E27FC236}">
                  <a16:creationId xmlns:a16="http://schemas.microsoft.com/office/drawing/2014/main" id="{88997AF1-08FE-E74D-A37C-19277F211E1A}"/>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0" name="Freeform 22">
              <a:extLst>
                <a:ext uri="{FF2B5EF4-FFF2-40B4-BE49-F238E27FC236}">
                  <a16:creationId xmlns:a16="http://schemas.microsoft.com/office/drawing/2014/main" id="{DB60503C-1486-F786-8D18-4D43F6A8F5A0}"/>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1" name="Freeform 23">
              <a:extLst>
                <a:ext uri="{FF2B5EF4-FFF2-40B4-BE49-F238E27FC236}">
                  <a16:creationId xmlns:a16="http://schemas.microsoft.com/office/drawing/2014/main" id="{94876E91-A7CF-D04A-739C-7DF0D6264DAF}"/>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2" name="Freeform 24">
              <a:extLst>
                <a:ext uri="{FF2B5EF4-FFF2-40B4-BE49-F238E27FC236}">
                  <a16:creationId xmlns:a16="http://schemas.microsoft.com/office/drawing/2014/main" id="{73513D1E-4628-43C6-A1B5-D077B9DA2773}"/>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3" name="Freeform 25">
              <a:extLst>
                <a:ext uri="{FF2B5EF4-FFF2-40B4-BE49-F238E27FC236}">
                  <a16:creationId xmlns:a16="http://schemas.microsoft.com/office/drawing/2014/main" id="{A692E504-D464-B967-A8D3-B0C55B82E2EB}"/>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4" name="Freeform 26">
              <a:extLst>
                <a:ext uri="{FF2B5EF4-FFF2-40B4-BE49-F238E27FC236}">
                  <a16:creationId xmlns:a16="http://schemas.microsoft.com/office/drawing/2014/main" id="{B5AA582A-2E3F-3401-F9FF-1A1A51FE13EB}"/>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5" name="Freeform 27">
              <a:extLst>
                <a:ext uri="{FF2B5EF4-FFF2-40B4-BE49-F238E27FC236}">
                  <a16:creationId xmlns:a16="http://schemas.microsoft.com/office/drawing/2014/main" id="{B27D2937-3D87-05CA-DA56-01399F552B3C}"/>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6" name="Freeform 28">
              <a:extLst>
                <a:ext uri="{FF2B5EF4-FFF2-40B4-BE49-F238E27FC236}">
                  <a16:creationId xmlns:a16="http://schemas.microsoft.com/office/drawing/2014/main" id="{2B77F21D-0B63-A858-844E-7D271C8ACAD0}"/>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7" name="Freeform 29">
              <a:extLst>
                <a:ext uri="{FF2B5EF4-FFF2-40B4-BE49-F238E27FC236}">
                  <a16:creationId xmlns:a16="http://schemas.microsoft.com/office/drawing/2014/main" id="{E443C655-B0C1-8317-82AF-F07A76A2BC9C}"/>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8" name="Freeform 30">
              <a:extLst>
                <a:ext uri="{FF2B5EF4-FFF2-40B4-BE49-F238E27FC236}">
                  <a16:creationId xmlns:a16="http://schemas.microsoft.com/office/drawing/2014/main" id="{868D3F9D-1DD4-8CC2-27DE-FCE9832C147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9" name="Freeform 31">
              <a:extLst>
                <a:ext uri="{FF2B5EF4-FFF2-40B4-BE49-F238E27FC236}">
                  <a16:creationId xmlns:a16="http://schemas.microsoft.com/office/drawing/2014/main" id="{187C4006-3837-4AEB-1641-B23FF2473F4E}"/>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0" name="Freeform 32">
              <a:extLst>
                <a:ext uri="{FF2B5EF4-FFF2-40B4-BE49-F238E27FC236}">
                  <a16:creationId xmlns:a16="http://schemas.microsoft.com/office/drawing/2014/main" id="{DE3241C5-0B66-BD0E-1A1A-7A66108484E2}"/>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1" name="Freeform 33">
              <a:extLst>
                <a:ext uri="{FF2B5EF4-FFF2-40B4-BE49-F238E27FC236}">
                  <a16:creationId xmlns:a16="http://schemas.microsoft.com/office/drawing/2014/main" id="{9BFCA2C6-2A9A-51F5-9D8F-4FAAAAFEE5B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2" name="Freeform 34">
              <a:extLst>
                <a:ext uri="{FF2B5EF4-FFF2-40B4-BE49-F238E27FC236}">
                  <a16:creationId xmlns:a16="http://schemas.microsoft.com/office/drawing/2014/main" id="{C2ACA1AF-C0D3-7535-FAF5-A7308E77BBA5}"/>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3" name="Freeform 35">
              <a:extLst>
                <a:ext uri="{FF2B5EF4-FFF2-40B4-BE49-F238E27FC236}">
                  <a16:creationId xmlns:a16="http://schemas.microsoft.com/office/drawing/2014/main" id="{86EA66BF-2260-EF8E-2CC8-486DA6FD8DB4}"/>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4" name="Freeform 36">
              <a:extLst>
                <a:ext uri="{FF2B5EF4-FFF2-40B4-BE49-F238E27FC236}">
                  <a16:creationId xmlns:a16="http://schemas.microsoft.com/office/drawing/2014/main" id="{6409C775-37A1-381A-C788-8FDD16AEC039}"/>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5" name="Freeform 37">
              <a:extLst>
                <a:ext uri="{FF2B5EF4-FFF2-40B4-BE49-F238E27FC236}">
                  <a16:creationId xmlns:a16="http://schemas.microsoft.com/office/drawing/2014/main" id="{C4208310-15FE-13E5-4973-B2874FDDBB89}"/>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6" name="Freeform 38">
              <a:extLst>
                <a:ext uri="{FF2B5EF4-FFF2-40B4-BE49-F238E27FC236}">
                  <a16:creationId xmlns:a16="http://schemas.microsoft.com/office/drawing/2014/main" id="{EDD5FCDB-4DD2-E0C7-5DCB-4FB031FFCFD5}"/>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7" name="Freeform 39">
              <a:extLst>
                <a:ext uri="{FF2B5EF4-FFF2-40B4-BE49-F238E27FC236}">
                  <a16:creationId xmlns:a16="http://schemas.microsoft.com/office/drawing/2014/main" id="{7B8639D2-4036-4DBD-774B-534F9C9484C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8" name="Freeform 40">
              <a:extLst>
                <a:ext uri="{FF2B5EF4-FFF2-40B4-BE49-F238E27FC236}">
                  <a16:creationId xmlns:a16="http://schemas.microsoft.com/office/drawing/2014/main" id="{6AEDF1F9-550E-3BAA-8CA5-E816564107DF}"/>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9" name="Freeform 41">
              <a:extLst>
                <a:ext uri="{FF2B5EF4-FFF2-40B4-BE49-F238E27FC236}">
                  <a16:creationId xmlns:a16="http://schemas.microsoft.com/office/drawing/2014/main" id="{C7919735-1002-DC63-B45A-42E361D6DF83}"/>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0" name="Freeform 42">
              <a:extLst>
                <a:ext uri="{FF2B5EF4-FFF2-40B4-BE49-F238E27FC236}">
                  <a16:creationId xmlns:a16="http://schemas.microsoft.com/office/drawing/2014/main" id="{35CFB92A-6AF9-2BCC-C5F7-A180F9F47B50}"/>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1" name="Freeform 43">
              <a:extLst>
                <a:ext uri="{FF2B5EF4-FFF2-40B4-BE49-F238E27FC236}">
                  <a16:creationId xmlns:a16="http://schemas.microsoft.com/office/drawing/2014/main" id="{82711CE8-2C95-BF63-4A16-80E04E1C8A67}"/>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2" name="Freeform 44">
              <a:extLst>
                <a:ext uri="{FF2B5EF4-FFF2-40B4-BE49-F238E27FC236}">
                  <a16:creationId xmlns:a16="http://schemas.microsoft.com/office/drawing/2014/main" id="{2F3197B0-A846-A7C1-0AC3-1AA2819690B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3" name="Freeform 45">
              <a:extLst>
                <a:ext uri="{FF2B5EF4-FFF2-40B4-BE49-F238E27FC236}">
                  <a16:creationId xmlns:a16="http://schemas.microsoft.com/office/drawing/2014/main" id="{ADE67620-2978-B423-9423-A5D1967F48D4}"/>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4" name="Freeform 46">
              <a:extLst>
                <a:ext uri="{FF2B5EF4-FFF2-40B4-BE49-F238E27FC236}">
                  <a16:creationId xmlns:a16="http://schemas.microsoft.com/office/drawing/2014/main" id="{9969DD94-F8E6-67A4-2EC7-DAE7942D854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pic>
        <p:nvPicPr>
          <p:cNvPr id="7" name="Picture 6">
            <a:extLst>
              <a:ext uri="{FF2B5EF4-FFF2-40B4-BE49-F238E27FC236}">
                <a16:creationId xmlns:a16="http://schemas.microsoft.com/office/drawing/2014/main" id="{2430A65E-2788-995F-7B16-306774FC516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626737" y="0"/>
            <a:ext cx="1542422" cy="1542422"/>
          </a:xfrm>
          <a:prstGeom prst="rect">
            <a:avLst/>
          </a:prstGeom>
        </p:spPr>
      </p:pic>
    </p:spTree>
    <p:extLst>
      <p:ext uri="{BB962C8B-B14F-4D97-AF65-F5344CB8AC3E}">
        <p14:creationId xmlns:p14="http://schemas.microsoft.com/office/powerpoint/2010/main" val="397379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randombar(horizontal)">
                                      <p:cBhvr>
                                        <p:cTn id="13" dur="750"/>
                                        <p:tgtEl>
                                          <p:spTgt spid="112"/>
                                        </p:tgtEl>
                                      </p:cBhvr>
                                    </p:animEffect>
                                  </p:childTnLst>
                                </p:cTn>
                              </p:par>
                            </p:childTnLst>
                          </p:cTn>
                        </p:par>
                        <p:par>
                          <p:cTn id="14" fill="hold">
                            <p:stCondLst>
                              <p:cond delay="175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6E74ACB-9052-DD6E-4BDE-BC299F01EF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7729" y="-41039"/>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D6A1EC07-42C2-15B0-DA95-D06D46C517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5737" y="1133892"/>
            <a:ext cx="1694696" cy="2161906"/>
          </a:xfrm>
          <a:prstGeom prst="rect">
            <a:avLst/>
          </a:prstGeom>
        </p:spPr>
      </p:pic>
      <p:grpSp>
        <p:nvGrpSpPr>
          <p:cNvPr id="6" name="组合 452">
            <a:extLst>
              <a:ext uri="{FF2B5EF4-FFF2-40B4-BE49-F238E27FC236}">
                <a16:creationId xmlns:a16="http://schemas.microsoft.com/office/drawing/2014/main" id="{1249349C-DA44-E4BD-1621-23BE31EF6CB6}"/>
              </a:ext>
            </a:extLst>
          </p:cNvPr>
          <p:cNvGrpSpPr/>
          <p:nvPr/>
        </p:nvGrpSpPr>
        <p:grpSpPr>
          <a:xfrm>
            <a:off x="5185620" y="4951247"/>
            <a:ext cx="1730825" cy="1819799"/>
            <a:chOff x="4427538" y="954088"/>
            <a:chExt cx="3333750" cy="3729038"/>
          </a:xfrm>
        </p:grpSpPr>
        <p:sp>
          <p:nvSpPr>
            <p:cNvPr id="7" name="Freeform 5">
              <a:extLst>
                <a:ext uri="{FF2B5EF4-FFF2-40B4-BE49-F238E27FC236}">
                  <a16:creationId xmlns:a16="http://schemas.microsoft.com/office/drawing/2014/main" id="{B009CCFA-5541-5B53-6C17-7B81483B4899}"/>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SimSun" panose="02010600030101010101" pitchFamily="2" charset="-122"/>
              </a:endParaRPr>
            </a:p>
          </p:txBody>
        </p:sp>
        <p:sp>
          <p:nvSpPr>
            <p:cNvPr id="8" name="Freeform 6">
              <a:extLst>
                <a:ext uri="{FF2B5EF4-FFF2-40B4-BE49-F238E27FC236}">
                  <a16:creationId xmlns:a16="http://schemas.microsoft.com/office/drawing/2014/main" id="{AF09DD05-BD72-9ECC-6AE4-637E870778A8}"/>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9" name="Freeform 7">
              <a:extLst>
                <a:ext uri="{FF2B5EF4-FFF2-40B4-BE49-F238E27FC236}">
                  <a16:creationId xmlns:a16="http://schemas.microsoft.com/office/drawing/2014/main" id="{136F6F2F-F75E-8402-55B5-6F99508BC128}"/>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10" name="Freeform 8">
              <a:extLst>
                <a:ext uri="{FF2B5EF4-FFF2-40B4-BE49-F238E27FC236}">
                  <a16:creationId xmlns:a16="http://schemas.microsoft.com/office/drawing/2014/main" id="{05FE0785-BED4-DA38-5460-1E725B90BD34}"/>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11" name="Freeform 9">
              <a:extLst>
                <a:ext uri="{FF2B5EF4-FFF2-40B4-BE49-F238E27FC236}">
                  <a16:creationId xmlns:a16="http://schemas.microsoft.com/office/drawing/2014/main" id="{9BB7215D-ECA3-703A-DE08-F9F404C5C4F6}"/>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12" name="Freeform 10">
              <a:extLst>
                <a:ext uri="{FF2B5EF4-FFF2-40B4-BE49-F238E27FC236}">
                  <a16:creationId xmlns:a16="http://schemas.microsoft.com/office/drawing/2014/main" id="{195305EA-A8C4-CD84-4203-894D8D103B3D}"/>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13" name="Freeform 11">
              <a:extLst>
                <a:ext uri="{FF2B5EF4-FFF2-40B4-BE49-F238E27FC236}">
                  <a16:creationId xmlns:a16="http://schemas.microsoft.com/office/drawing/2014/main" id="{21C00C65-F79F-0DBA-DE88-9B3ABAE0D216}"/>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14" name="Freeform 12">
              <a:extLst>
                <a:ext uri="{FF2B5EF4-FFF2-40B4-BE49-F238E27FC236}">
                  <a16:creationId xmlns:a16="http://schemas.microsoft.com/office/drawing/2014/main" id="{8342B0EF-296F-0A2A-6674-D3FFCDF3536D}"/>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15" name="Freeform 13">
              <a:extLst>
                <a:ext uri="{FF2B5EF4-FFF2-40B4-BE49-F238E27FC236}">
                  <a16:creationId xmlns:a16="http://schemas.microsoft.com/office/drawing/2014/main" id="{785FBC53-364A-C7E9-E7E3-353D82206825}"/>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16" name="Freeform 14">
              <a:extLst>
                <a:ext uri="{FF2B5EF4-FFF2-40B4-BE49-F238E27FC236}">
                  <a16:creationId xmlns:a16="http://schemas.microsoft.com/office/drawing/2014/main" id="{7AF79A8C-C158-2402-F6E3-5F01469E0061}"/>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17" name="Freeform 15">
              <a:extLst>
                <a:ext uri="{FF2B5EF4-FFF2-40B4-BE49-F238E27FC236}">
                  <a16:creationId xmlns:a16="http://schemas.microsoft.com/office/drawing/2014/main" id="{24FD0D52-5ED5-6DFB-F78B-C8BDA70DB869}"/>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18" name="Freeform 16">
              <a:extLst>
                <a:ext uri="{FF2B5EF4-FFF2-40B4-BE49-F238E27FC236}">
                  <a16:creationId xmlns:a16="http://schemas.microsoft.com/office/drawing/2014/main" id="{C50F04CA-9934-762B-5CBB-BFF70BBC3345}"/>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19" name="Freeform 17">
              <a:extLst>
                <a:ext uri="{FF2B5EF4-FFF2-40B4-BE49-F238E27FC236}">
                  <a16:creationId xmlns:a16="http://schemas.microsoft.com/office/drawing/2014/main" id="{C2F420B4-F134-7A3B-157C-DBF96CA26BDB}"/>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0" name="Freeform 18">
              <a:extLst>
                <a:ext uri="{FF2B5EF4-FFF2-40B4-BE49-F238E27FC236}">
                  <a16:creationId xmlns:a16="http://schemas.microsoft.com/office/drawing/2014/main" id="{F7E27941-1435-9451-9395-A7006AD9A4DE}"/>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1" name="Freeform 19">
              <a:extLst>
                <a:ext uri="{FF2B5EF4-FFF2-40B4-BE49-F238E27FC236}">
                  <a16:creationId xmlns:a16="http://schemas.microsoft.com/office/drawing/2014/main" id="{6CDD90C7-63E5-8776-11DF-A68DA925D33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2" name="Freeform 20">
              <a:extLst>
                <a:ext uri="{FF2B5EF4-FFF2-40B4-BE49-F238E27FC236}">
                  <a16:creationId xmlns:a16="http://schemas.microsoft.com/office/drawing/2014/main" id="{35BE145C-D533-209E-4015-6EBD322AE71E}"/>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3" name="Freeform 21">
              <a:extLst>
                <a:ext uri="{FF2B5EF4-FFF2-40B4-BE49-F238E27FC236}">
                  <a16:creationId xmlns:a16="http://schemas.microsoft.com/office/drawing/2014/main" id="{175D5049-3B46-BA0E-5AEB-500867E9CFFC}"/>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4" name="Freeform 22">
              <a:extLst>
                <a:ext uri="{FF2B5EF4-FFF2-40B4-BE49-F238E27FC236}">
                  <a16:creationId xmlns:a16="http://schemas.microsoft.com/office/drawing/2014/main" id="{0C82F4CD-24C6-E6CA-AD1F-CD40BB0B7D35}"/>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5" name="Freeform 23">
              <a:extLst>
                <a:ext uri="{FF2B5EF4-FFF2-40B4-BE49-F238E27FC236}">
                  <a16:creationId xmlns:a16="http://schemas.microsoft.com/office/drawing/2014/main" id="{30809733-7F29-10AE-732C-F27CB09581A8}"/>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6" name="Freeform 24">
              <a:extLst>
                <a:ext uri="{FF2B5EF4-FFF2-40B4-BE49-F238E27FC236}">
                  <a16:creationId xmlns:a16="http://schemas.microsoft.com/office/drawing/2014/main" id="{7845533A-5717-D77C-79BF-2D8D21C6FF3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7" name="Freeform 25">
              <a:extLst>
                <a:ext uri="{FF2B5EF4-FFF2-40B4-BE49-F238E27FC236}">
                  <a16:creationId xmlns:a16="http://schemas.microsoft.com/office/drawing/2014/main" id="{2EF5C0CB-E454-8B8E-3535-3216544237ED}"/>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8" name="Freeform 26">
              <a:extLst>
                <a:ext uri="{FF2B5EF4-FFF2-40B4-BE49-F238E27FC236}">
                  <a16:creationId xmlns:a16="http://schemas.microsoft.com/office/drawing/2014/main" id="{0B4C9A30-AD9C-A08A-D3AA-E301718A592D}"/>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29" name="Freeform 27">
              <a:extLst>
                <a:ext uri="{FF2B5EF4-FFF2-40B4-BE49-F238E27FC236}">
                  <a16:creationId xmlns:a16="http://schemas.microsoft.com/office/drawing/2014/main" id="{9DC83B79-0641-159E-E9A7-237DC05F4AB6}"/>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30" name="Freeform 28">
              <a:extLst>
                <a:ext uri="{FF2B5EF4-FFF2-40B4-BE49-F238E27FC236}">
                  <a16:creationId xmlns:a16="http://schemas.microsoft.com/office/drawing/2014/main" id="{A018D661-E97F-FFAB-0225-38DE27E48A66}"/>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31" name="Freeform 29">
              <a:extLst>
                <a:ext uri="{FF2B5EF4-FFF2-40B4-BE49-F238E27FC236}">
                  <a16:creationId xmlns:a16="http://schemas.microsoft.com/office/drawing/2014/main" id="{C98423E2-5AE5-0673-F134-0701288C0DFA}"/>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32" name="Freeform 30">
              <a:extLst>
                <a:ext uri="{FF2B5EF4-FFF2-40B4-BE49-F238E27FC236}">
                  <a16:creationId xmlns:a16="http://schemas.microsoft.com/office/drawing/2014/main" id="{42D7CB48-899D-56EA-A2B9-D9DDD98B30A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33" name="Freeform 31">
              <a:extLst>
                <a:ext uri="{FF2B5EF4-FFF2-40B4-BE49-F238E27FC236}">
                  <a16:creationId xmlns:a16="http://schemas.microsoft.com/office/drawing/2014/main" id="{E7B9BA34-1FAD-902C-5795-52D12B5A3812}"/>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34" name="Freeform 32">
              <a:extLst>
                <a:ext uri="{FF2B5EF4-FFF2-40B4-BE49-F238E27FC236}">
                  <a16:creationId xmlns:a16="http://schemas.microsoft.com/office/drawing/2014/main" id="{E34F8296-D80C-8585-64AB-C9B33CF41ADE}"/>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35" name="Freeform 33">
              <a:extLst>
                <a:ext uri="{FF2B5EF4-FFF2-40B4-BE49-F238E27FC236}">
                  <a16:creationId xmlns:a16="http://schemas.microsoft.com/office/drawing/2014/main" id="{04592A32-EB75-3372-53CC-66A1BD2F1950}"/>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36" name="Freeform 34">
              <a:extLst>
                <a:ext uri="{FF2B5EF4-FFF2-40B4-BE49-F238E27FC236}">
                  <a16:creationId xmlns:a16="http://schemas.microsoft.com/office/drawing/2014/main" id="{64E743C4-76EE-D581-8EE3-D49B38864BB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37" name="Freeform 35">
              <a:extLst>
                <a:ext uri="{FF2B5EF4-FFF2-40B4-BE49-F238E27FC236}">
                  <a16:creationId xmlns:a16="http://schemas.microsoft.com/office/drawing/2014/main" id="{3F4C9A59-405A-B226-C5DB-A51C4AD7ADFC}"/>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38" name="Freeform 36">
              <a:extLst>
                <a:ext uri="{FF2B5EF4-FFF2-40B4-BE49-F238E27FC236}">
                  <a16:creationId xmlns:a16="http://schemas.microsoft.com/office/drawing/2014/main" id="{63199D39-AFB9-BE67-9D2B-FAE92A66075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39" name="Freeform 37">
              <a:extLst>
                <a:ext uri="{FF2B5EF4-FFF2-40B4-BE49-F238E27FC236}">
                  <a16:creationId xmlns:a16="http://schemas.microsoft.com/office/drawing/2014/main" id="{8D370028-3544-4413-C703-65A83954E42C}"/>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40" name="Freeform 38">
              <a:extLst>
                <a:ext uri="{FF2B5EF4-FFF2-40B4-BE49-F238E27FC236}">
                  <a16:creationId xmlns:a16="http://schemas.microsoft.com/office/drawing/2014/main" id="{7BAD0FA8-85C7-27AF-BCD5-FCB12DF044E4}"/>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41" name="Freeform 39">
              <a:extLst>
                <a:ext uri="{FF2B5EF4-FFF2-40B4-BE49-F238E27FC236}">
                  <a16:creationId xmlns:a16="http://schemas.microsoft.com/office/drawing/2014/main" id="{FD9DCCE7-C209-6565-5DFC-933D0236670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42" name="Freeform 40">
              <a:extLst>
                <a:ext uri="{FF2B5EF4-FFF2-40B4-BE49-F238E27FC236}">
                  <a16:creationId xmlns:a16="http://schemas.microsoft.com/office/drawing/2014/main" id="{6C3DB8BA-E9C0-70EF-2DC4-3CFA9E7082D7}"/>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43" name="Freeform 41">
              <a:extLst>
                <a:ext uri="{FF2B5EF4-FFF2-40B4-BE49-F238E27FC236}">
                  <a16:creationId xmlns:a16="http://schemas.microsoft.com/office/drawing/2014/main" id="{466AE1C4-1412-D6FB-FC7A-F78CBC6393C3}"/>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44" name="Freeform 42">
              <a:extLst>
                <a:ext uri="{FF2B5EF4-FFF2-40B4-BE49-F238E27FC236}">
                  <a16:creationId xmlns:a16="http://schemas.microsoft.com/office/drawing/2014/main" id="{F284763B-B85B-72D2-451D-FC7D784A01AF}"/>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45" name="Freeform 43">
              <a:extLst>
                <a:ext uri="{FF2B5EF4-FFF2-40B4-BE49-F238E27FC236}">
                  <a16:creationId xmlns:a16="http://schemas.microsoft.com/office/drawing/2014/main" id="{E87FB797-9A85-FAFC-6AD0-E4503262D0B5}"/>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46" name="Freeform 44">
              <a:extLst>
                <a:ext uri="{FF2B5EF4-FFF2-40B4-BE49-F238E27FC236}">
                  <a16:creationId xmlns:a16="http://schemas.microsoft.com/office/drawing/2014/main" id="{D69B3D78-6E68-7F29-CCCB-F45E15C1B1A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47" name="Freeform 45">
              <a:extLst>
                <a:ext uri="{FF2B5EF4-FFF2-40B4-BE49-F238E27FC236}">
                  <a16:creationId xmlns:a16="http://schemas.microsoft.com/office/drawing/2014/main" id="{7A100266-7B70-4DDA-750B-CE05B62CAA9F}"/>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sp>
          <p:nvSpPr>
            <p:cNvPr id="48" name="Freeform 46">
              <a:extLst>
                <a:ext uri="{FF2B5EF4-FFF2-40B4-BE49-F238E27FC236}">
                  <a16:creationId xmlns:a16="http://schemas.microsoft.com/office/drawing/2014/main" id="{0549B690-BDD3-761A-52FC-5DFC5928BE05}"/>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SimSun" panose="02010600030101010101" pitchFamily="2" charset="-122"/>
              </a:endParaRPr>
            </a:p>
          </p:txBody>
        </p:sp>
      </p:grpSp>
      <p:sp>
        <p:nvSpPr>
          <p:cNvPr id="49" name="TextBox 48">
            <a:extLst>
              <a:ext uri="{FF2B5EF4-FFF2-40B4-BE49-F238E27FC236}">
                <a16:creationId xmlns:a16="http://schemas.microsoft.com/office/drawing/2014/main" id="{493087C1-69E0-85FB-3444-38567B6820C2}"/>
              </a:ext>
            </a:extLst>
          </p:cNvPr>
          <p:cNvSpPr txBox="1"/>
          <p:nvPr/>
        </p:nvSpPr>
        <p:spPr>
          <a:xfrm>
            <a:off x="2822803" y="-147580"/>
            <a:ext cx="7388974" cy="76944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0" cap="none" spc="0" normalizeH="0" baseline="0" noProof="0" dirty="0">
              <a:ln>
                <a:noFill/>
              </a:ln>
              <a:solidFill>
                <a:srgbClr val="000000"/>
              </a:solidFill>
              <a:effectLst/>
              <a:uLnTx/>
              <a:uFillTx/>
            </a:endParaRPr>
          </a:p>
        </p:txBody>
      </p:sp>
      <p:pic>
        <p:nvPicPr>
          <p:cNvPr id="50" name="Picture 49" descr="IMG_1582517675295_1582518075254">
            <a:extLst>
              <a:ext uri="{FF2B5EF4-FFF2-40B4-BE49-F238E27FC236}">
                <a16:creationId xmlns:a16="http://schemas.microsoft.com/office/drawing/2014/main" id="{9D028289-D47F-11B2-78DB-5620A76472D4}"/>
              </a:ext>
            </a:extLst>
          </p:cNvPr>
          <p:cNvPicPr>
            <a:picLocks noGrp="1" noChangeAspect="1"/>
          </p:cNvPicPr>
          <p:nvPr isPhoto="1"/>
        </p:nvPicPr>
        <p:blipFill>
          <a:blip r:embed="rId6" cstate="email">
            <a:lum bright="-6000"/>
            <a:extLst>
              <a:ext uri="{28A0092B-C50C-407E-A947-70E740481C1C}">
                <a14:useLocalDpi xmlns:a14="http://schemas.microsoft.com/office/drawing/2010/main"/>
              </a:ext>
            </a:extLst>
          </a:blip>
          <a:stretch>
            <a:fillRect/>
          </a:stretch>
        </p:blipFill>
        <p:spPr>
          <a:xfrm>
            <a:off x="10736190" y="59337"/>
            <a:ext cx="1352239" cy="1231706"/>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51" name="PA_图片 4">
            <a:extLst>
              <a:ext uri="{FF2B5EF4-FFF2-40B4-BE49-F238E27FC236}">
                <a16:creationId xmlns:a16="http://schemas.microsoft.com/office/drawing/2014/main" id="{98BC0B34-07E7-1952-F97A-0A54BEF3F395}"/>
              </a:ext>
            </a:extLst>
          </p:cNvPr>
          <p:cNvPicPr>
            <a:picLocks noChangeAspect="1"/>
          </p:cNvPicPr>
          <p:nvPr>
            <p:custDataLst>
              <p:tags r:id="rId1"/>
            </p:custDataLst>
          </p:nvPr>
        </p:nvPicPr>
        <p:blipFill>
          <a:blip r:embed="rId7" cstate="email">
            <a:extLst>
              <a:ext uri="{28A0092B-C50C-407E-A947-70E740481C1C}">
                <a14:useLocalDpi xmlns:a14="http://schemas.microsoft.com/office/drawing/2010/main"/>
              </a:ext>
            </a:extLst>
          </a:blip>
          <a:stretch>
            <a:fillRect/>
          </a:stretch>
        </p:blipFill>
        <p:spPr>
          <a:xfrm>
            <a:off x="6457365" y="545530"/>
            <a:ext cx="5746172" cy="5598666"/>
          </a:xfrm>
          <a:prstGeom prst="rect">
            <a:avLst/>
          </a:prstGeom>
        </p:spPr>
      </p:pic>
      <p:pic>
        <p:nvPicPr>
          <p:cNvPr id="52" name="PA_图片 4">
            <a:extLst>
              <a:ext uri="{FF2B5EF4-FFF2-40B4-BE49-F238E27FC236}">
                <a16:creationId xmlns:a16="http://schemas.microsoft.com/office/drawing/2014/main" id="{195880A6-75B6-AB9E-EAA8-4547B74818D6}"/>
              </a:ext>
            </a:extLst>
          </p:cNvPr>
          <p:cNvPicPr>
            <a:picLocks noChangeAspect="1"/>
          </p:cNvPicPr>
          <p:nvPr>
            <p:custDataLst>
              <p:tags r:id="rId2"/>
            </p:custDataLst>
          </p:nvPr>
        </p:nvPicPr>
        <p:blipFill>
          <a:blip r:embed="rId8" cstate="email">
            <a:extLst>
              <a:ext uri="{28A0092B-C50C-407E-A947-70E740481C1C}">
                <a14:useLocalDpi xmlns:a14="http://schemas.microsoft.com/office/drawing/2010/main"/>
              </a:ext>
            </a:extLst>
          </a:blip>
          <a:stretch>
            <a:fillRect/>
          </a:stretch>
        </p:blipFill>
        <p:spPr>
          <a:xfrm>
            <a:off x="333375" y="2409428"/>
            <a:ext cx="5257800" cy="4166809"/>
          </a:xfrm>
          <a:prstGeom prst="rect">
            <a:avLst/>
          </a:prstGeom>
        </p:spPr>
      </p:pic>
      <p:sp>
        <p:nvSpPr>
          <p:cNvPr id="53" name="TextBox 52">
            <a:extLst>
              <a:ext uri="{FF2B5EF4-FFF2-40B4-BE49-F238E27FC236}">
                <a16:creationId xmlns:a16="http://schemas.microsoft.com/office/drawing/2014/main" id="{CA58F253-EBED-C825-5D0E-57A45136C15E}"/>
              </a:ext>
            </a:extLst>
          </p:cNvPr>
          <p:cNvSpPr txBox="1"/>
          <p:nvPr/>
        </p:nvSpPr>
        <p:spPr>
          <a:xfrm>
            <a:off x="736888" y="3228928"/>
            <a:ext cx="4579829" cy="2538515"/>
          </a:xfrm>
          <a:prstGeom prst="rect">
            <a:avLst/>
          </a:prstGeom>
          <a:noFill/>
        </p:spPr>
        <p:txBody>
          <a:bodyPr wrap="square">
            <a:spAutoFit/>
          </a:bodyPr>
          <a:lstStyle/>
          <a:p>
            <a:pPr algn="ctr">
              <a:lnSpc>
                <a:spcPct val="115000"/>
              </a:lnSpc>
              <a:tabLst>
                <a:tab pos="644525" algn="l"/>
              </a:tabLst>
            </a:pPr>
            <a:r>
              <a:rPr lang="en-US" sz="2800" dirty="0">
                <a:solidFill>
                  <a:prstClr val="black"/>
                </a:solidFill>
                <a:latin typeface="Arial" panose="020B0604020202020204" pitchFamily="34" charset="0"/>
                <a:ea typeface="Arial" panose="020B0604020202020204" pitchFamily="34" charset="0"/>
              </a:rPr>
              <a:t> </a:t>
            </a:r>
          </a:p>
          <a:p>
            <a:pPr algn="ctr">
              <a:lnSpc>
                <a:spcPct val="115000"/>
              </a:lnSpc>
              <a:tabLst>
                <a:tab pos="644525" algn="l"/>
              </a:tabLst>
            </a:pPr>
            <a:r>
              <a:rPr lang="vi-VN" sz="2800" dirty="0">
                <a:latin typeface="+mj-lt"/>
              </a:rPr>
              <a:t>Em hãy viết về một tấm gương học tập tự giác, tích cực mà em biết. Em học tập được điều gì từ tấm gương đó.</a:t>
            </a:r>
            <a:endParaRPr lang="en-US" sz="2800" dirty="0">
              <a:solidFill>
                <a:prstClr val="black"/>
              </a:solidFill>
              <a:latin typeface="+mj-lt"/>
              <a:ea typeface="Arial" panose="020B0604020202020204" pitchFamily="34" charset="0"/>
            </a:endParaRPr>
          </a:p>
        </p:txBody>
      </p:sp>
      <p:sp>
        <p:nvSpPr>
          <p:cNvPr id="54" name="TextBox 53">
            <a:extLst>
              <a:ext uri="{FF2B5EF4-FFF2-40B4-BE49-F238E27FC236}">
                <a16:creationId xmlns:a16="http://schemas.microsoft.com/office/drawing/2014/main" id="{8004B291-9D47-2BAB-8AC7-B441579E7FB3}"/>
              </a:ext>
            </a:extLst>
          </p:cNvPr>
          <p:cNvSpPr txBox="1"/>
          <p:nvPr/>
        </p:nvSpPr>
        <p:spPr>
          <a:xfrm>
            <a:off x="6881005" y="2033387"/>
            <a:ext cx="4800158" cy="2189125"/>
          </a:xfrm>
          <a:prstGeom prst="rect">
            <a:avLst/>
          </a:prstGeom>
          <a:noFill/>
        </p:spPr>
        <p:txBody>
          <a:bodyPr wrap="square">
            <a:spAutoFit/>
          </a:bodyPr>
          <a:lstStyle/>
          <a:p>
            <a:pPr algn="just">
              <a:lnSpc>
                <a:spcPct val="115000"/>
              </a:lnSpc>
              <a:tabLst>
                <a:tab pos="644525" algn="l"/>
              </a:tabLst>
            </a:pPr>
            <a:r>
              <a:rPr lang="vi-VN" sz="2400" dirty="0">
                <a:solidFill>
                  <a:prstClr val="black"/>
                </a:solidFill>
                <a:latin typeface="+mj-lt"/>
              </a:rPr>
              <a:t> </a:t>
            </a:r>
            <a:r>
              <a:rPr lang="vi-VN" sz="2400" dirty="0">
                <a:latin typeface="+mj-lt"/>
              </a:rPr>
              <a:t>Em hãy xác định một biểu hiện chưa tự giác, tích cực học tập của bản thân. Lập kế hoạch khắc phục điểm chưa tự giác, tích cực đó theo gợi ý dưới đây:</a:t>
            </a:r>
            <a:endParaRPr lang="en-US" sz="2400" dirty="0">
              <a:solidFill>
                <a:prstClr val="black"/>
              </a:solidFill>
              <a:latin typeface="+mj-lt"/>
              <a:ea typeface="Arial" panose="020B0604020202020204" pitchFamily="34" charset="0"/>
            </a:endParaRPr>
          </a:p>
        </p:txBody>
      </p:sp>
      <p:pic>
        <p:nvPicPr>
          <p:cNvPr id="55" name="图片 3">
            <a:extLst>
              <a:ext uri="{FF2B5EF4-FFF2-40B4-BE49-F238E27FC236}">
                <a16:creationId xmlns:a16="http://schemas.microsoft.com/office/drawing/2014/main" id="{7DBC5C06-5351-B300-3A47-8BDF104F47F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8707" y="2365219"/>
            <a:ext cx="1306619" cy="1231706"/>
          </a:xfrm>
          <a:prstGeom prst="rect">
            <a:avLst/>
          </a:prstGeom>
        </p:spPr>
      </p:pic>
      <p:pic>
        <p:nvPicPr>
          <p:cNvPr id="56" name="图片 4">
            <a:extLst>
              <a:ext uri="{FF2B5EF4-FFF2-40B4-BE49-F238E27FC236}">
                <a16:creationId xmlns:a16="http://schemas.microsoft.com/office/drawing/2014/main" id="{A1B96D88-30A3-D524-653C-71572A90276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95999" y="383295"/>
            <a:ext cx="1306619" cy="1231706"/>
          </a:xfrm>
          <a:prstGeom prst="rect">
            <a:avLst/>
          </a:prstGeom>
        </p:spPr>
      </p:pic>
      <p:pic>
        <p:nvPicPr>
          <p:cNvPr id="3074" name="Picture 2" descr="Em hãy xác định một biểu hiện chưa tự giác, tích cực học tập của bản thân">
            <a:extLst>
              <a:ext uri="{FF2B5EF4-FFF2-40B4-BE49-F238E27FC236}">
                <a16:creationId xmlns:a16="http://schemas.microsoft.com/office/drawing/2014/main" id="{4D362326-18A6-FACA-0DAB-A458B16B87BC}"/>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889247" y="4201215"/>
            <a:ext cx="4987034"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65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750"/>
                                        <p:tgtEl>
                                          <p:spTgt spid="6"/>
                                        </p:tgtEl>
                                      </p:cBhvr>
                                    </p:animEffect>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right)">
                                      <p:cBhvr>
                                        <p:cTn id="17" dur="500"/>
                                        <p:tgtEl>
                                          <p:spTgt spid="52"/>
                                        </p:tgtEl>
                                      </p:cBhvr>
                                    </p:animEffect>
                                  </p:childTnLst>
                                </p:cTn>
                              </p:par>
                            </p:childTnLst>
                          </p:cTn>
                        </p:par>
                        <p:par>
                          <p:cTn id="18" fill="hold">
                            <p:stCondLst>
                              <p:cond delay="2250"/>
                            </p:stCondLst>
                            <p:childTnLst>
                              <p:par>
                                <p:cTn id="19" presetID="22" presetClass="entr" presetSubtype="2"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right)">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down)">
                                      <p:cBhvr>
                                        <p:cTn id="26" dur="580">
                                          <p:stCondLst>
                                            <p:cond delay="0"/>
                                          </p:stCondLst>
                                        </p:cTn>
                                        <p:tgtEl>
                                          <p:spTgt spid="53"/>
                                        </p:tgtEl>
                                      </p:cBhvr>
                                    </p:animEffect>
                                    <p:anim calcmode="lin" valueType="num">
                                      <p:cBhvr>
                                        <p:cTn id="27"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32" dur="26">
                                          <p:stCondLst>
                                            <p:cond delay="650"/>
                                          </p:stCondLst>
                                        </p:cTn>
                                        <p:tgtEl>
                                          <p:spTgt spid="53"/>
                                        </p:tgtEl>
                                      </p:cBhvr>
                                      <p:to x="100000" y="60000"/>
                                    </p:animScale>
                                    <p:animScale>
                                      <p:cBhvr>
                                        <p:cTn id="33" dur="166" decel="50000">
                                          <p:stCondLst>
                                            <p:cond delay="676"/>
                                          </p:stCondLst>
                                        </p:cTn>
                                        <p:tgtEl>
                                          <p:spTgt spid="53"/>
                                        </p:tgtEl>
                                      </p:cBhvr>
                                      <p:to x="100000" y="100000"/>
                                    </p:animScale>
                                    <p:animScale>
                                      <p:cBhvr>
                                        <p:cTn id="34" dur="26">
                                          <p:stCondLst>
                                            <p:cond delay="1312"/>
                                          </p:stCondLst>
                                        </p:cTn>
                                        <p:tgtEl>
                                          <p:spTgt spid="53"/>
                                        </p:tgtEl>
                                      </p:cBhvr>
                                      <p:to x="100000" y="80000"/>
                                    </p:animScale>
                                    <p:animScale>
                                      <p:cBhvr>
                                        <p:cTn id="35" dur="166" decel="50000">
                                          <p:stCondLst>
                                            <p:cond delay="1338"/>
                                          </p:stCondLst>
                                        </p:cTn>
                                        <p:tgtEl>
                                          <p:spTgt spid="53"/>
                                        </p:tgtEl>
                                      </p:cBhvr>
                                      <p:to x="100000" y="100000"/>
                                    </p:animScale>
                                    <p:animScale>
                                      <p:cBhvr>
                                        <p:cTn id="36" dur="26">
                                          <p:stCondLst>
                                            <p:cond delay="1642"/>
                                          </p:stCondLst>
                                        </p:cTn>
                                        <p:tgtEl>
                                          <p:spTgt spid="53"/>
                                        </p:tgtEl>
                                      </p:cBhvr>
                                      <p:to x="100000" y="90000"/>
                                    </p:animScale>
                                    <p:animScale>
                                      <p:cBhvr>
                                        <p:cTn id="37" dur="166" decel="50000">
                                          <p:stCondLst>
                                            <p:cond delay="1668"/>
                                          </p:stCondLst>
                                        </p:cTn>
                                        <p:tgtEl>
                                          <p:spTgt spid="53"/>
                                        </p:tgtEl>
                                      </p:cBhvr>
                                      <p:to x="100000" y="100000"/>
                                    </p:animScale>
                                    <p:animScale>
                                      <p:cBhvr>
                                        <p:cTn id="38" dur="26">
                                          <p:stCondLst>
                                            <p:cond delay="1808"/>
                                          </p:stCondLst>
                                        </p:cTn>
                                        <p:tgtEl>
                                          <p:spTgt spid="53"/>
                                        </p:tgtEl>
                                      </p:cBhvr>
                                      <p:to x="100000" y="95000"/>
                                    </p:animScale>
                                    <p:animScale>
                                      <p:cBhvr>
                                        <p:cTn id="39" dur="166" decel="50000">
                                          <p:stCondLst>
                                            <p:cond delay="1834"/>
                                          </p:stCondLst>
                                        </p:cTn>
                                        <p:tgtEl>
                                          <p:spTgt spid="53"/>
                                        </p:tgtEl>
                                      </p:cBhvr>
                                      <p:to x="100000" y="100000"/>
                                    </p:animScale>
                                  </p:childTnLst>
                                </p:cTn>
                              </p:par>
                            </p:childTnLst>
                          </p:cTn>
                        </p:par>
                        <p:par>
                          <p:cTn id="40" fill="hold">
                            <p:stCondLst>
                              <p:cond delay="2000"/>
                            </p:stCondLst>
                            <p:childTnLst>
                              <p:par>
                                <p:cTn id="41" presetID="26"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down)">
                                      <p:cBhvr>
                                        <p:cTn id="43" dur="580">
                                          <p:stCondLst>
                                            <p:cond delay="0"/>
                                          </p:stCondLst>
                                        </p:cTn>
                                        <p:tgtEl>
                                          <p:spTgt spid="54"/>
                                        </p:tgtEl>
                                      </p:cBhvr>
                                    </p:animEffect>
                                    <p:anim calcmode="lin" valueType="num">
                                      <p:cBhvr>
                                        <p:cTn id="44"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49" dur="26">
                                          <p:stCondLst>
                                            <p:cond delay="650"/>
                                          </p:stCondLst>
                                        </p:cTn>
                                        <p:tgtEl>
                                          <p:spTgt spid="54"/>
                                        </p:tgtEl>
                                      </p:cBhvr>
                                      <p:to x="100000" y="60000"/>
                                    </p:animScale>
                                    <p:animScale>
                                      <p:cBhvr>
                                        <p:cTn id="50" dur="166" decel="50000">
                                          <p:stCondLst>
                                            <p:cond delay="676"/>
                                          </p:stCondLst>
                                        </p:cTn>
                                        <p:tgtEl>
                                          <p:spTgt spid="54"/>
                                        </p:tgtEl>
                                      </p:cBhvr>
                                      <p:to x="100000" y="100000"/>
                                    </p:animScale>
                                    <p:animScale>
                                      <p:cBhvr>
                                        <p:cTn id="51" dur="26">
                                          <p:stCondLst>
                                            <p:cond delay="1312"/>
                                          </p:stCondLst>
                                        </p:cTn>
                                        <p:tgtEl>
                                          <p:spTgt spid="54"/>
                                        </p:tgtEl>
                                      </p:cBhvr>
                                      <p:to x="100000" y="80000"/>
                                    </p:animScale>
                                    <p:animScale>
                                      <p:cBhvr>
                                        <p:cTn id="52" dur="166" decel="50000">
                                          <p:stCondLst>
                                            <p:cond delay="1338"/>
                                          </p:stCondLst>
                                        </p:cTn>
                                        <p:tgtEl>
                                          <p:spTgt spid="54"/>
                                        </p:tgtEl>
                                      </p:cBhvr>
                                      <p:to x="100000" y="100000"/>
                                    </p:animScale>
                                    <p:animScale>
                                      <p:cBhvr>
                                        <p:cTn id="53" dur="26">
                                          <p:stCondLst>
                                            <p:cond delay="1642"/>
                                          </p:stCondLst>
                                        </p:cTn>
                                        <p:tgtEl>
                                          <p:spTgt spid="54"/>
                                        </p:tgtEl>
                                      </p:cBhvr>
                                      <p:to x="100000" y="90000"/>
                                    </p:animScale>
                                    <p:animScale>
                                      <p:cBhvr>
                                        <p:cTn id="54" dur="166" decel="50000">
                                          <p:stCondLst>
                                            <p:cond delay="1668"/>
                                          </p:stCondLst>
                                        </p:cTn>
                                        <p:tgtEl>
                                          <p:spTgt spid="54"/>
                                        </p:tgtEl>
                                      </p:cBhvr>
                                      <p:to x="100000" y="100000"/>
                                    </p:animScale>
                                    <p:animScale>
                                      <p:cBhvr>
                                        <p:cTn id="55" dur="26">
                                          <p:stCondLst>
                                            <p:cond delay="1808"/>
                                          </p:stCondLst>
                                        </p:cTn>
                                        <p:tgtEl>
                                          <p:spTgt spid="54"/>
                                        </p:tgtEl>
                                      </p:cBhvr>
                                      <p:to x="100000" y="95000"/>
                                    </p:animScale>
                                    <p:animScale>
                                      <p:cBhvr>
                                        <p:cTn id="56" dur="166" decel="50000">
                                          <p:stCondLst>
                                            <p:cond delay="1834"/>
                                          </p:stCondLst>
                                        </p:cTn>
                                        <p:tgtEl>
                                          <p:spTgt spid="5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074"/>
                                        </p:tgtEl>
                                        <p:attrNameLst>
                                          <p:attrName>style.visibility</p:attrName>
                                        </p:attrNameLst>
                                      </p:cBhvr>
                                      <p:to>
                                        <p:strVal val="visible"/>
                                      </p:to>
                                    </p:set>
                                    <p:anim calcmode="lin" valueType="num">
                                      <p:cBhvr additive="base">
                                        <p:cTn id="61" dur="500" fill="hold"/>
                                        <p:tgtEl>
                                          <p:spTgt spid="3074"/>
                                        </p:tgtEl>
                                        <p:attrNameLst>
                                          <p:attrName>ppt_x</p:attrName>
                                        </p:attrNameLst>
                                      </p:cBhvr>
                                      <p:tavLst>
                                        <p:tav tm="0">
                                          <p:val>
                                            <p:strVal val="#ppt_x"/>
                                          </p:val>
                                        </p:tav>
                                        <p:tav tm="100000">
                                          <p:val>
                                            <p:strVal val="#ppt_x"/>
                                          </p:val>
                                        </p:tav>
                                      </p:tavLst>
                                    </p:anim>
                                    <p:anim calcmode="lin" valueType="num">
                                      <p:cBhvr additive="base">
                                        <p:cTn id="6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extLst>
              <a:ext uri="{FF2B5EF4-FFF2-40B4-BE49-F238E27FC236}">
                <a16:creationId xmlns:a16="http://schemas.microsoft.com/office/drawing/2014/main" id="{A8235686-CD54-FD45-BDC1-B80C14610F5B}"/>
              </a:ext>
            </a:extLst>
          </p:cNvPr>
          <p:cNvSpPr txBox="1"/>
          <p:nvPr/>
        </p:nvSpPr>
        <p:spPr>
          <a:xfrm>
            <a:off x="1673400" y="171682"/>
            <a:ext cx="9636597" cy="1107996"/>
          </a:xfrm>
          <a:prstGeom prst="rect">
            <a:avLst/>
          </a:prstGeom>
          <a:solidFill>
            <a:schemeClr val="accent2"/>
          </a:solidFill>
          <a:ln w="38100">
            <a:solidFill>
              <a:schemeClr val="tx1"/>
            </a:solidFill>
          </a:ln>
        </p:spPr>
        <p:txBody>
          <a:bodyPr wrap="square" rtlCol="0">
            <a:spAutoFit/>
          </a:bodyPr>
          <a:lstStyle/>
          <a:p>
            <a:r>
              <a:rPr kumimoji="1" lang="en-US" altLang="zh-CN" sz="6600" b="1" dirty="0" err="1">
                <a:solidFill>
                  <a:srgbClr val="644825"/>
                </a:solidFill>
                <a:latin typeface="#9Slide05 Brannboll Ny" panose="02000000000000000000" pitchFamily="2" charset="0"/>
                <a:ea typeface="inpin heiti" charset="-122"/>
                <a:cs typeface="inpin heiti" charset="-122"/>
              </a:rPr>
              <a:t>Trò</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chơi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vi-VN" altLang="zh-CN" sz="6600" b="1" dirty="0">
                <a:solidFill>
                  <a:srgbClr val="644825"/>
                </a:solidFill>
                <a:latin typeface="#9Slide05 Brannboll Ny" panose="02000000000000000000" pitchFamily="2" charset="0"/>
                <a:ea typeface="inpin heiti" charset="-122"/>
                <a:cs typeface="inpin heiti" charset="-122"/>
              </a:rPr>
              <a:t>Thẩm thấu âm nhạc</a:t>
            </a:r>
            <a:endParaRPr kumimoji="1" lang="zh-CN" altLang="en-US" sz="6600" b="1" dirty="0">
              <a:solidFill>
                <a:srgbClr val="644825"/>
              </a:solidFill>
              <a:latin typeface="#9Slide05 Brannboll Ny" panose="02000000000000000000" pitchFamily="2" charset="0"/>
              <a:ea typeface="inpin heiti" charset="-122"/>
              <a:cs typeface="inpin heiti" charset="-122"/>
            </a:endParaRPr>
          </a:p>
        </p:txBody>
      </p:sp>
      <p:pic>
        <p:nvPicPr>
          <p:cNvPr id="8" name="图片 11">
            <a:extLst>
              <a:ext uri="{FF2B5EF4-FFF2-40B4-BE49-F238E27FC236}">
                <a16:creationId xmlns:a16="http://schemas.microsoft.com/office/drawing/2014/main" id="{9DE2295C-D876-0B7C-D55C-83BF3DB02C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99638">
            <a:off x="131183" y="91298"/>
            <a:ext cx="1308474" cy="1290182"/>
          </a:xfrm>
          <a:prstGeom prst="rect">
            <a:avLst/>
          </a:prstGeom>
        </p:spPr>
      </p:pic>
      <p:pic>
        <p:nvPicPr>
          <p:cNvPr id="9" name="图片 89">
            <a:extLst>
              <a:ext uri="{FF2B5EF4-FFF2-40B4-BE49-F238E27FC236}">
                <a16:creationId xmlns:a16="http://schemas.microsoft.com/office/drawing/2014/main" id="{9CF27D5D-91C5-92AC-BD7C-0804293BF0A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88463" y="1830718"/>
            <a:ext cx="2985196" cy="2018775"/>
          </a:xfrm>
          <a:prstGeom prst="rect">
            <a:avLst/>
          </a:prstGeom>
        </p:spPr>
      </p:pic>
      <p:sp>
        <p:nvSpPr>
          <p:cNvPr id="2" name="Hộp Văn bản 32">
            <a:extLst>
              <a:ext uri="{FF2B5EF4-FFF2-40B4-BE49-F238E27FC236}">
                <a16:creationId xmlns:a16="http://schemas.microsoft.com/office/drawing/2014/main" id="{99D8FB3D-9BD6-6340-F89A-428FB46F3A37}"/>
              </a:ext>
            </a:extLst>
          </p:cNvPr>
          <p:cNvSpPr txBox="1"/>
          <p:nvPr/>
        </p:nvSpPr>
        <p:spPr>
          <a:xfrm>
            <a:off x="383209" y="1292909"/>
            <a:ext cx="11808791" cy="461665"/>
          </a:xfrm>
          <a:prstGeom prst="rect">
            <a:avLst/>
          </a:prstGeom>
          <a:noFill/>
        </p:spPr>
        <p:txBody>
          <a:bodyPr wrap="square" rtlCol="0">
            <a:spAutoFit/>
          </a:bodyPr>
          <a:lstStyle/>
          <a:p>
            <a:pPr defTabSz="457200"/>
            <a:r>
              <a:rPr lang="vi-VN" sz="2400" b="1" dirty="0">
                <a:solidFill>
                  <a:prstClr val="black"/>
                </a:solidFill>
                <a:latin typeface="Times New Roman" panose="02020603050405020304" pitchFamily="18" charset="0"/>
              </a:rPr>
              <a:t>Em </a:t>
            </a:r>
            <a:r>
              <a:rPr lang="vi-VN" sz="2400" b="1" dirty="0" err="1">
                <a:solidFill>
                  <a:prstClr val="black"/>
                </a:solidFill>
                <a:latin typeface="Times New Roman" panose="02020603050405020304" pitchFamily="18" charset="0"/>
              </a:rPr>
              <a:t>hãy</a:t>
            </a:r>
            <a:r>
              <a:rPr lang="vi-VN" sz="2400" b="1" dirty="0">
                <a:solidFill>
                  <a:prstClr val="black"/>
                </a:solidFill>
                <a:latin typeface="Times New Roman" panose="02020603050405020304" pitchFamily="18" charset="0"/>
              </a:rPr>
              <a:t> </a:t>
            </a:r>
            <a:r>
              <a:rPr lang="vi-VN" sz="2400" b="1" dirty="0" err="1">
                <a:solidFill>
                  <a:prstClr val="black"/>
                </a:solidFill>
                <a:latin typeface="Times New Roman" panose="02020603050405020304" pitchFamily="18" charset="0"/>
              </a:rPr>
              <a:t>cùng</a:t>
            </a:r>
            <a:r>
              <a:rPr lang="vi-VN" sz="2400" b="1" dirty="0">
                <a:solidFill>
                  <a:prstClr val="black"/>
                </a:solidFill>
                <a:latin typeface="Times New Roman" panose="02020603050405020304" pitchFamily="18" charset="0"/>
              </a:rPr>
              <a:t> </a:t>
            </a:r>
            <a:r>
              <a:rPr lang="vi-VN" sz="2400" b="1" dirty="0" err="1">
                <a:solidFill>
                  <a:prstClr val="black"/>
                </a:solidFill>
                <a:latin typeface="Times New Roman" panose="02020603050405020304" pitchFamily="18" charset="0"/>
              </a:rPr>
              <a:t>hát</a:t>
            </a:r>
            <a:r>
              <a:rPr lang="vi-VN" sz="2400" b="1" dirty="0">
                <a:solidFill>
                  <a:prstClr val="black"/>
                </a:solidFill>
                <a:latin typeface="Times New Roman" panose="02020603050405020304" pitchFamily="18" charset="0"/>
              </a:rPr>
              <a:t> </a:t>
            </a:r>
            <a:r>
              <a:rPr lang="vi-VN" sz="2400" b="1" dirty="0" err="1">
                <a:solidFill>
                  <a:prstClr val="black"/>
                </a:solidFill>
                <a:latin typeface="Times New Roman" panose="02020603050405020304" pitchFamily="18" charset="0"/>
              </a:rPr>
              <a:t>và</a:t>
            </a:r>
            <a:r>
              <a:rPr lang="vi-VN" sz="2400" b="1" dirty="0">
                <a:solidFill>
                  <a:prstClr val="black"/>
                </a:solidFill>
                <a:latin typeface="Times New Roman" panose="02020603050405020304" pitchFamily="18" charset="0"/>
              </a:rPr>
              <a:t> </a:t>
            </a:r>
            <a:r>
              <a:rPr lang="vi-VN" sz="2400" b="1" dirty="0" err="1">
                <a:solidFill>
                  <a:prstClr val="black"/>
                </a:solidFill>
                <a:latin typeface="Times New Roman" panose="02020603050405020304" pitchFamily="18" charset="0"/>
              </a:rPr>
              <a:t>vỗ</a:t>
            </a:r>
            <a:r>
              <a:rPr lang="vi-VN" sz="2400" b="1" dirty="0">
                <a:solidFill>
                  <a:prstClr val="black"/>
                </a:solidFill>
                <a:latin typeface="Times New Roman" panose="02020603050405020304" pitchFamily="18" charset="0"/>
              </a:rPr>
              <a:t> tay theo </a:t>
            </a:r>
            <a:r>
              <a:rPr lang="vi-VN" sz="2400" b="1" dirty="0" err="1">
                <a:solidFill>
                  <a:prstClr val="black"/>
                </a:solidFill>
                <a:latin typeface="Times New Roman" panose="02020603050405020304" pitchFamily="18" charset="0"/>
              </a:rPr>
              <a:t>bài</a:t>
            </a:r>
            <a:r>
              <a:rPr lang="vi-VN" sz="2400" b="1" dirty="0">
                <a:solidFill>
                  <a:prstClr val="black"/>
                </a:solidFill>
                <a:latin typeface="Times New Roman" panose="02020603050405020304" pitchFamily="18" charset="0"/>
              </a:rPr>
              <a:t> </a:t>
            </a:r>
            <a:r>
              <a:rPr lang="vi-VN" sz="2400" b="1" dirty="0" err="1">
                <a:solidFill>
                  <a:prstClr val="black"/>
                </a:solidFill>
                <a:latin typeface="Times New Roman" panose="02020603050405020304" pitchFamily="18" charset="0"/>
              </a:rPr>
              <a:t>hát</a:t>
            </a:r>
            <a:r>
              <a:rPr lang="vi-VN" sz="2400" b="1" dirty="0">
                <a:solidFill>
                  <a:prstClr val="black"/>
                </a:solidFill>
                <a:latin typeface="Times New Roman" panose="02020603050405020304" pitchFamily="18" charset="0"/>
              </a:rPr>
              <a:t> ‘‘</a:t>
            </a:r>
            <a:r>
              <a:rPr lang="vi-VN" sz="2400" b="1" dirty="0" err="1">
                <a:solidFill>
                  <a:prstClr val="black"/>
                </a:solidFill>
                <a:latin typeface="Times New Roman" panose="02020603050405020304" pitchFamily="18" charset="0"/>
              </a:rPr>
              <a:t>Hổng</a:t>
            </a:r>
            <a:r>
              <a:rPr lang="vi-VN" sz="2400" b="1" dirty="0">
                <a:solidFill>
                  <a:prstClr val="black"/>
                </a:solidFill>
                <a:latin typeface="Times New Roman" panose="02020603050405020304" pitchFamily="18" charset="0"/>
              </a:rPr>
              <a:t> </a:t>
            </a:r>
            <a:r>
              <a:rPr lang="vi-VN" sz="2400" b="1" dirty="0" err="1">
                <a:solidFill>
                  <a:prstClr val="black"/>
                </a:solidFill>
                <a:latin typeface="Times New Roman" panose="02020603050405020304" pitchFamily="18" charset="0"/>
              </a:rPr>
              <a:t>dám</a:t>
            </a:r>
            <a:r>
              <a:rPr lang="vi-VN" sz="2400" b="1" dirty="0">
                <a:solidFill>
                  <a:prstClr val="black"/>
                </a:solidFill>
                <a:latin typeface="Times New Roman" panose="02020603050405020304" pitchFamily="18" charset="0"/>
              </a:rPr>
              <a:t> đâu’’ </a:t>
            </a:r>
            <a:r>
              <a:rPr lang="vi-VN" sz="2400" b="1" dirty="0" err="1">
                <a:solidFill>
                  <a:prstClr val="black"/>
                </a:solidFill>
                <a:latin typeface="Times New Roman" panose="02020603050405020304" pitchFamily="18" charset="0"/>
              </a:rPr>
              <a:t>của</a:t>
            </a:r>
            <a:r>
              <a:rPr lang="vi-VN" sz="2400" b="1" dirty="0">
                <a:solidFill>
                  <a:prstClr val="black"/>
                </a:solidFill>
                <a:latin typeface="Times New Roman" panose="02020603050405020304" pitchFamily="18" charset="0"/>
              </a:rPr>
              <a:t> </a:t>
            </a:r>
            <a:r>
              <a:rPr lang="vi-VN" sz="2400" b="1" dirty="0" err="1">
                <a:solidFill>
                  <a:prstClr val="black"/>
                </a:solidFill>
                <a:latin typeface="Times New Roman" panose="02020603050405020304" pitchFamily="18" charset="0"/>
              </a:rPr>
              <a:t>nhạc</a:t>
            </a:r>
            <a:r>
              <a:rPr lang="vi-VN" sz="2400" b="1" dirty="0">
                <a:solidFill>
                  <a:prstClr val="black"/>
                </a:solidFill>
                <a:latin typeface="Times New Roman" panose="02020603050405020304" pitchFamily="18" charset="0"/>
              </a:rPr>
              <a:t> </a:t>
            </a:r>
            <a:r>
              <a:rPr lang="vi-VN" sz="2400" b="1" dirty="0" err="1">
                <a:solidFill>
                  <a:prstClr val="black"/>
                </a:solidFill>
                <a:latin typeface="Times New Roman" panose="02020603050405020304" pitchFamily="18" charset="0"/>
              </a:rPr>
              <a:t>sĩ</a:t>
            </a:r>
            <a:r>
              <a:rPr lang="vi-VN" sz="2400" b="1" dirty="0">
                <a:solidFill>
                  <a:prstClr val="black"/>
                </a:solidFill>
                <a:latin typeface="Times New Roman" panose="02020603050405020304" pitchFamily="18" charset="0"/>
              </a:rPr>
              <a:t> </a:t>
            </a:r>
            <a:r>
              <a:rPr lang="vi-VN" sz="2400" b="1" dirty="0" err="1">
                <a:solidFill>
                  <a:prstClr val="black"/>
                </a:solidFill>
                <a:latin typeface="Times New Roman" panose="02020603050405020304" pitchFamily="18" charset="0"/>
              </a:rPr>
              <a:t>Nguyễn</a:t>
            </a:r>
            <a:r>
              <a:rPr lang="vi-VN" sz="2400" b="1" dirty="0">
                <a:solidFill>
                  <a:prstClr val="black"/>
                </a:solidFill>
                <a:latin typeface="Times New Roman" panose="02020603050405020304" pitchFamily="18" charset="0"/>
              </a:rPr>
              <a:t> Văn Hiên</a:t>
            </a:r>
          </a:p>
        </p:txBody>
      </p:sp>
      <p:pic>
        <p:nvPicPr>
          <p:cNvPr id="3" name="Hổng Dám Đâu Karaoke Xuân Mai Nhạc Thiếu Nhi Vui Nhộn">
            <a:hlinkClick r:id="" action="ppaction://media"/>
            <a:extLst>
              <a:ext uri="{FF2B5EF4-FFF2-40B4-BE49-F238E27FC236}">
                <a16:creationId xmlns:a16="http://schemas.microsoft.com/office/drawing/2014/main" id="{AA03D6DA-BC81-A61E-81A3-A65B19168C1B}"/>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79232" y="1835533"/>
            <a:ext cx="7680776" cy="4919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Hộp Văn bản 37">
            <a:extLst>
              <a:ext uri="{FF2B5EF4-FFF2-40B4-BE49-F238E27FC236}">
                <a16:creationId xmlns:a16="http://schemas.microsoft.com/office/drawing/2014/main" id="{6D0A940D-4811-1E30-82CA-638113511F2C}"/>
              </a:ext>
            </a:extLst>
          </p:cNvPr>
          <p:cNvSpPr txBox="1"/>
          <p:nvPr/>
        </p:nvSpPr>
        <p:spPr>
          <a:xfrm>
            <a:off x="8508802" y="3579779"/>
            <a:ext cx="3314932" cy="2246769"/>
          </a:xfrm>
          <a:prstGeom prst="rect">
            <a:avLst/>
          </a:prstGeom>
          <a:noFill/>
        </p:spPr>
        <p:txBody>
          <a:bodyPr wrap="square" rtlCol="0">
            <a:spAutoFit/>
          </a:bodyPr>
          <a:lstStyle/>
          <a:p>
            <a:pPr algn="ctr" defTabSz="457200"/>
            <a:r>
              <a:rPr lang="vi-VN" sz="2800" b="1" dirty="0">
                <a:solidFill>
                  <a:prstClr val="black"/>
                </a:solidFill>
                <a:latin typeface="Times New Roman" panose="02020603050405020304" pitchFamily="18" charset="0"/>
              </a:rPr>
              <a:t>Câu </a:t>
            </a:r>
            <a:r>
              <a:rPr lang="vi-VN" sz="2800" b="1" dirty="0" err="1">
                <a:solidFill>
                  <a:prstClr val="black"/>
                </a:solidFill>
                <a:latin typeface="Times New Roman" panose="02020603050405020304" pitchFamily="18" charset="0"/>
              </a:rPr>
              <a:t>hỏi</a:t>
            </a:r>
            <a:r>
              <a:rPr lang="vi-VN" sz="2800" b="1" dirty="0">
                <a:solidFill>
                  <a:prstClr val="black"/>
                </a:solidFill>
                <a:latin typeface="Times New Roman" panose="02020603050405020304" pitchFamily="18" charset="0"/>
              </a:rPr>
              <a:t>:</a:t>
            </a:r>
          </a:p>
          <a:p>
            <a:pPr algn="ctr" defTabSz="457200"/>
            <a:r>
              <a:rPr lang="vi-VN" sz="2800" dirty="0">
                <a:solidFill>
                  <a:prstClr val="black"/>
                </a:solidFill>
                <a:latin typeface="Times New Roman" panose="02020603050405020304" pitchFamily="18" charset="0"/>
              </a:rPr>
              <a:t>Em </a:t>
            </a:r>
            <a:r>
              <a:rPr lang="vi-VN" sz="2800" dirty="0" err="1">
                <a:solidFill>
                  <a:prstClr val="black"/>
                </a:solidFill>
                <a:latin typeface="Times New Roman" panose="02020603050405020304" pitchFamily="18" charset="0"/>
              </a:rPr>
              <a:t>rút</a:t>
            </a:r>
            <a:r>
              <a:rPr lang="vi-VN" sz="2800" dirty="0">
                <a:solidFill>
                  <a:prstClr val="black"/>
                </a:solidFill>
                <a:latin typeface="Times New Roman" panose="02020603050405020304" pitchFamily="18" charset="0"/>
              </a:rPr>
              <a:t> ra </a:t>
            </a:r>
            <a:r>
              <a:rPr lang="vi-VN" sz="2800" dirty="0" err="1">
                <a:solidFill>
                  <a:prstClr val="black"/>
                </a:solidFill>
                <a:latin typeface="Times New Roman" panose="02020603050405020304" pitchFamily="18" charset="0"/>
              </a:rPr>
              <a:t>được</a:t>
            </a:r>
            <a:r>
              <a:rPr lang="vi-VN" sz="2800" dirty="0">
                <a:solidFill>
                  <a:prstClr val="black"/>
                </a:solidFill>
                <a:latin typeface="Times New Roman" panose="02020603050405020304" pitchFamily="18" charset="0"/>
              </a:rPr>
              <a:t> thông </a:t>
            </a:r>
            <a:r>
              <a:rPr lang="vi-VN" sz="2800" dirty="0" err="1">
                <a:solidFill>
                  <a:prstClr val="black"/>
                </a:solidFill>
                <a:latin typeface="Times New Roman" panose="02020603050405020304" pitchFamily="18" charset="0"/>
              </a:rPr>
              <a:t>điệp</a:t>
            </a:r>
            <a:r>
              <a:rPr lang="vi-VN" sz="2800" dirty="0">
                <a:solidFill>
                  <a:prstClr val="black"/>
                </a:solidFill>
                <a:latin typeface="Times New Roman" panose="02020603050405020304" pitchFamily="18" charset="0"/>
              </a:rPr>
              <a:t> </a:t>
            </a:r>
            <a:r>
              <a:rPr lang="vi-VN" sz="2800" dirty="0" err="1">
                <a:solidFill>
                  <a:prstClr val="black"/>
                </a:solidFill>
                <a:latin typeface="Times New Roman" panose="02020603050405020304" pitchFamily="18" charset="0"/>
              </a:rPr>
              <a:t>gì</a:t>
            </a:r>
            <a:r>
              <a:rPr lang="vi-VN" sz="2800" dirty="0">
                <a:solidFill>
                  <a:prstClr val="black"/>
                </a:solidFill>
                <a:latin typeface="Times New Roman" panose="02020603050405020304" pitchFamily="18" charset="0"/>
              </a:rPr>
              <a:t> liên quan </a:t>
            </a:r>
            <a:r>
              <a:rPr lang="vi-VN" sz="2800" dirty="0" err="1">
                <a:solidFill>
                  <a:prstClr val="black"/>
                </a:solidFill>
                <a:latin typeface="Times New Roman" panose="02020603050405020304" pitchFamily="18" charset="0"/>
              </a:rPr>
              <a:t>đến</a:t>
            </a:r>
            <a:r>
              <a:rPr lang="vi-VN" sz="2800" dirty="0">
                <a:solidFill>
                  <a:prstClr val="black"/>
                </a:solidFill>
                <a:latin typeface="Times New Roman" panose="02020603050405020304" pitchFamily="18" charset="0"/>
              </a:rPr>
              <a:t> </a:t>
            </a:r>
            <a:r>
              <a:rPr lang="vi-VN" sz="2800" dirty="0" err="1">
                <a:solidFill>
                  <a:prstClr val="black"/>
                </a:solidFill>
                <a:latin typeface="Times New Roman" panose="02020603050405020304" pitchFamily="18" charset="0"/>
              </a:rPr>
              <a:t>việc</a:t>
            </a:r>
            <a:r>
              <a:rPr lang="vi-VN" sz="2800" dirty="0">
                <a:solidFill>
                  <a:prstClr val="black"/>
                </a:solidFill>
                <a:latin typeface="Times New Roman" panose="02020603050405020304" pitchFamily="18" charset="0"/>
              </a:rPr>
              <a:t> </a:t>
            </a:r>
            <a:r>
              <a:rPr lang="vi-VN" sz="2800" dirty="0" err="1">
                <a:solidFill>
                  <a:prstClr val="black"/>
                </a:solidFill>
                <a:latin typeface="Times New Roman" panose="02020603050405020304" pitchFamily="18" charset="0"/>
              </a:rPr>
              <a:t>học</a:t>
            </a:r>
            <a:r>
              <a:rPr lang="vi-VN" sz="2800" dirty="0">
                <a:solidFill>
                  <a:prstClr val="black"/>
                </a:solidFill>
                <a:latin typeface="Times New Roman" panose="02020603050405020304" pitchFamily="18" charset="0"/>
              </a:rPr>
              <a:t> </a:t>
            </a:r>
            <a:r>
              <a:rPr lang="vi-VN" sz="2800" dirty="0" err="1">
                <a:solidFill>
                  <a:prstClr val="black"/>
                </a:solidFill>
                <a:latin typeface="Times New Roman" panose="02020603050405020304" pitchFamily="18" charset="0"/>
              </a:rPr>
              <a:t>tập</a:t>
            </a:r>
            <a:r>
              <a:rPr lang="vi-VN" sz="2800" dirty="0">
                <a:solidFill>
                  <a:prstClr val="black"/>
                </a:solidFill>
                <a:latin typeface="Times New Roman" panose="02020603050405020304" pitchFamily="18" charset="0"/>
              </a:rPr>
              <a:t> thông qua </a:t>
            </a:r>
            <a:r>
              <a:rPr lang="vi-VN" sz="2800" dirty="0" err="1">
                <a:solidFill>
                  <a:prstClr val="black"/>
                </a:solidFill>
                <a:latin typeface="Times New Roman" panose="02020603050405020304" pitchFamily="18" charset="0"/>
              </a:rPr>
              <a:t>bài</a:t>
            </a:r>
            <a:r>
              <a:rPr lang="vi-VN" sz="2800" dirty="0">
                <a:solidFill>
                  <a:prstClr val="black"/>
                </a:solidFill>
                <a:latin typeface="Times New Roman" panose="02020603050405020304" pitchFamily="18" charset="0"/>
              </a:rPr>
              <a:t> </a:t>
            </a:r>
            <a:r>
              <a:rPr lang="vi-VN" sz="2800" dirty="0" err="1">
                <a:solidFill>
                  <a:prstClr val="black"/>
                </a:solidFill>
                <a:latin typeface="Times New Roman" panose="02020603050405020304" pitchFamily="18" charset="0"/>
              </a:rPr>
              <a:t>hát</a:t>
            </a:r>
            <a:r>
              <a:rPr lang="vi-VN" sz="2800" dirty="0">
                <a:solidFill>
                  <a:prstClr val="black"/>
                </a:solidFill>
                <a:latin typeface="Times New Roman" panose="02020603050405020304" pitchFamily="18" charset="0"/>
              </a:rPr>
              <a:t> trên?</a:t>
            </a:r>
          </a:p>
        </p:txBody>
      </p:sp>
      <p:pic>
        <p:nvPicPr>
          <p:cNvPr id="4" name="Picture 3">
            <a:extLst>
              <a:ext uri="{FF2B5EF4-FFF2-40B4-BE49-F238E27FC236}">
                <a16:creationId xmlns:a16="http://schemas.microsoft.com/office/drawing/2014/main" id="{22B1E1E6-D275-11FB-850C-0E0FBB1AF7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30662" y="90723"/>
            <a:ext cx="1161338" cy="1161338"/>
          </a:xfrm>
          <a:prstGeom prst="rect">
            <a:avLst/>
          </a:prstGeom>
        </p:spPr>
      </p:pic>
    </p:spTree>
    <p:extLst>
      <p:ext uri="{BB962C8B-B14F-4D97-AF65-F5344CB8AC3E}">
        <p14:creationId xmlns:p14="http://schemas.microsoft.com/office/powerpoint/2010/main" val="375368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69644" fill="hold"/>
                                        <p:tgtEl>
                                          <p:spTgt spid="3"/>
                                        </p:tgtEl>
                                      </p:cBhvr>
                                    </p:cmd>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3"/>
                                        </p:tgtEl>
                                      </p:cBhvr>
                                    </p:cmd>
                                  </p:childTnLst>
                                </p:cTn>
                              </p:par>
                            </p:childTnLst>
                          </p:cTn>
                        </p:par>
                      </p:childTnLst>
                    </p:cTn>
                  </p:par>
                </p:childTnLst>
              </p:cTn>
              <p:nextCondLst>
                <p:cond evt="onClick" delay="0">
                  <p:tgtEl>
                    <p:spTgt spid="3"/>
                  </p:tgtEl>
                </p:cond>
              </p:nextCondLst>
            </p:seq>
            <p:video fullScrn="1">
              <p:cMediaNode vol="80000">
                <p:cTn id="30" fill="hold" display="0">
                  <p:stCondLst>
                    <p:cond delay="indefinite"/>
                  </p:stCondLst>
                </p:cTn>
                <p:tgtEl>
                  <p:spTgt spid="3"/>
                </p:tgtEl>
              </p:cMediaNode>
            </p:video>
          </p:childTnLst>
        </p:cTn>
      </p:par>
    </p:tnLst>
    <p:bldLst>
      <p:bldP spid="2"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5">
            <a:extLst>
              <a:ext uri="{FF2B5EF4-FFF2-40B4-BE49-F238E27FC236}">
                <a16:creationId xmlns:a16="http://schemas.microsoft.com/office/drawing/2014/main" id="{D62672E9-B732-6D1A-8B88-4663166B64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01853" y="-115484"/>
            <a:ext cx="1180833" cy="2969966"/>
          </a:xfrm>
          <a:prstGeom prst="rect">
            <a:avLst/>
          </a:prstGeom>
        </p:spPr>
      </p:pic>
      <p:pic>
        <p:nvPicPr>
          <p:cNvPr id="5" name="图片 84">
            <a:extLst>
              <a:ext uri="{FF2B5EF4-FFF2-40B4-BE49-F238E27FC236}">
                <a16:creationId xmlns:a16="http://schemas.microsoft.com/office/drawing/2014/main" id="{5A1E5D16-2930-6F21-2E8C-CEBFA1D04C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44234" y="-594535"/>
            <a:ext cx="1655955" cy="4164968"/>
          </a:xfrm>
          <a:prstGeom prst="rect">
            <a:avLst/>
          </a:prstGeom>
        </p:spPr>
      </p:pic>
      <p:pic>
        <p:nvPicPr>
          <p:cNvPr id="6" name="图片 89">
            <a:extLst>
              <a:ext uri="{FF2B5EF4-FFF2-40B4-BE49-F238E27FC236}">
                <a16:creationId xmlns:a16="http://schemas.microsoft.com/office/drawing/2014/main" id="{6DEDA17A-1059-94DA-1C2A-662709A0A1C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65263" y="132085"/>
            <a:ext cx="2985196" cy="3285060"/>
          </a:xfrm>
          <a:prstGeom prst="rect">
            <a:avLst/>
          </a:prstGeom>
        </p:spPr>
      </p:pic>
      <p:pic>
        <p:nvPicPr>
          <p:cNvPr id="13" name="图片 11">
            <a:extLst>
              <a:ext uri="{FF2B5EF4-FFF2-40B4-BE49-F238E27FC236}">
                <a16:creationId xmlns:a16="http://schemas.microsoft.com/office/drawing/2014/main" id="{7C9A1978-8AF0-3A1E-FAD9-B77EBED0B73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61501" y="-107405"/>
            <a:ext cx="1161914" cy="2922383"/>
          </a:xfrm>
          <a:prstGeom prst="rect">
            <a:avLst/>
          </a:prstGeom>
        </p:spPr>
      </p:pic>
      <p:pic>
        <p:nvPicPr>
          <p:cNvPr id="14" name="Picture 13">
            <a:extLst>
              <a:ext uri="{FF2B5EF4-FFF2-40B4-BE49-F238E27FC236}">
                <a16:creationId xmlns:a16="http://schemas.microsoft.com/office/drawing/2014/main" id="{30065CEB-786F-C1B8-9FD4-8D4B105907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78759" y="-686475"/>
            <a:ext cx="1658256" cy="4170025"/>
          </a:xfrm>
          <a:prstGeom prst="rect">
            <a:avLst/>
          </a:prstGeom>
        </p:spPr>
      </p:pic>
      <p:pic>
        <p:nvPicPr>
          <p:cNvPr id="2" name="图片 2">
            <a:extLst>
              <a:ext uri="{FF2B5EF4-FFF2-40B4-BE49-F238E27FC236}">
                <a16:creationId xmlns:a16="http://schemas.microsoft.com/office/drawing/2014/main" id="{496EC28E-D1B2-B877-D745-D9B29F30CC1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95157" y="929037"/>
            <a:ext cx="1694696" cy="2161906"/>
          </a:xfrm>
          <a:prstGeom prst="rect">
            <a:avLst/>
          </a:prstGeom>
        </p:spPr>
      </p:pic>
      <p:grpSp>
        <p:nvGrpSpPr>
          <p:cNvPr id="3" name="组合 2">
            <a:extLst>
              <a:ext uri="{FF2B5EF4-FFF2-40B4-BE49-F238E27FC236}">
                <a16:creationId xmlns:a16="http://schemas.microsoft.com/office/drawing/2014/main" id="{4AC21542-5689-D363-BF49-87F53D95D8D6}"/>
              </a:ext>
            </a:extLst>
          </p:cNvPr>
          <p:cNvGrpSpPr/>
          <p:nvPr/>
        </p:nvGrpSpPr>
        <p:grpSpPr>
          <a:xfrm>
            <a:off x="1565263" y="1294143"/>
            <a:ext cx="8797857" cy="3980372"/>
            <a:chOff x="1949253" y="1627716"/>
            <a:chExt cx="3271491" cy="2309600"/>
          </a:xfrm>
        </p:grpSpPr>
        <p:grpSp>
          <p:nvGrpSpPr>
            <p:cNvPr id="21" name="组合 135">
              <a:extLst>
                <a:ext uri="{FF2B5EF4-FFF2-40B4-BE49-F238E27FC236}">
                  <a16:creationId xmlns:a16="http://schemas.microsoft.com/office/drawing/2014/main" id="{16CDF844-4705-3A95-BB7E-207A06D79B1B}"/>
                </a:ext>
              </a:extLst>
            </p:cNvPr>
            <p:cNvGrpSpPr/>
            <p:nvPr/>
          </p:nvGrpSpPr>
          <p:grpSpPr>
            <a:xfrm>
              <a:off x="1949253" y="1627716"/>
              <a:ext cx="3271491" cy="2309600"/>
              <a:chOff x="3246438" y="1068388"/>
              <a:chExt cx="5711825" cy="4678363"/>
            </a:xfrm>
            <a:solidFill>
              <a:srgbClr val="000000"/>
            </a:solidFill>
          </p:grpSpPr>
          <p:sp>
            <p:nvSpPr>
              <p:cNvPr id="23" name="Freeform 5">
                <a:extLst>
                  <a:ext uri="{FF2B5EF4-FFF2-40B4-BE49-F238E27FC236}">
                    <a16:creationId xmlns:a16="http://schemas.microsoft.com/office/drawing/2014/main" id="{E71CF423-B0B6-9972-270A-1700C3983AD4}"/>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6">
                <a:extLst>
                  <a:ext uri="{FF2B5EF4-FFF2-40B4-BE49-F238E27FC236}">
                    <a16:creationId xmlns:a16="http://schemas.microsoft.com/office/drawing/2014/main" id="{4CF58B72-E722-4153-1950-1B0106CD0704}"/>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7">
                <a:extLst>
                  <a:ext uri="{FF2B5EF4-FFF2-40B4-BE49-F238E27FC236}">
                    <a16:creationId xmlns:a16="http://schemas.microsoft.com/office/drawing/2014/main" id="{4B5DA7B8-C388-D779-ACA3-02935BC34052}"/>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8">
                <a:extLst>
                  <a:ext uri="{FF2B5EF4-FFF2-40B4-BE49-F238E27FC236}">
                    <a16:creationId xmlns:a16="http://schemas.microsoft.com/office/drawing/2014/main" id="{2A3518C0-1C4D-85CE-D873-D504E601B7E3}"/>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9">
                <a:extLst>
                  <a:ext uri="{FF2B5EF4-FFF2-40B4-BE49-F238E27FC236}">
                    <a16:creationId xmlns:a16="http://schemas.microsoft.com/office/drawing/2014/main" id="{E2935C98-66DB-7D4D-9BEA-EB1A0553C5D5}"/>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0">
                <a:extLst>
                  <a:ext uri="{FF2B5EF4-FFF2-40B4-BE49-F238E27FC236}">
                    <a16:creationId xmlns:a16="http://schemas.microsoft.com/office/drawing/2014/main" id="{3D520619-F694-964D-CADC-80AD148F9DB4}"/>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1">
                <a:extLst>
                  <a:ext uri="{FF2B5EF4-FFF2-40B4-BE49-F238E27FC236}">
                    <a16:creationId xmlns:a16="http://schemas.microsoft.com/office/drawing/2014/main" id="{31F7AEEE-58EC-9955-379A-8B2CD6EA4BB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30" name="组合 143">
                <a:extLst>
                  <a:ext uri="{FF2B5EF4-FFF2-40B4-BE49-F238E27FC236}">
                    <a16:creationId xmlns:a16="http://schemas.microsoft.com/office/drawing/2014/main" id="{A0703710-0FFD-945B-FCAF-1B6EE68CF96F}"/>
                  </a:ext>
                </a:extLst>
              </p:cNvPr>
              <p:cNvGrpSpPr/>
              <p:nvPr/>
            </p:nvGrpSpPr>
            <p:grpSpPr>
              <a:xfrm>
                <a:off x="3517901" y="1225551"/>
                <a:ext cx="5260975" cy="4090987"/>
                <a:chOff x="3517901" y="1225551"/>
                <a:chExt cx="5260975" cy="4090987"/>
              </a:xfrm>
              <a:grpFill/>
            </p:grpSpPr>
            <p:sp>
              <p:nvSpPr>
                <p:cNvPr id="31" name="Freeform 12">
                  <a:extLst>
                    <a:ext uri="{FF2B5EF4-FFF2-40B4-BE49-F238E27FC236}">
                      <a16:creationId xmlns:a16="http://schemas.microsoft.com/office/drawing/2014/main" id="{96A63B30-484B-1A84-72A0-C09A8079304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13">
                  <a:extLst>
                    <a:ext uri="{FF2B5EF4-FFF2-40B4-BE49-F238E27FC236}">
                      <a16:creationId xmlns:a16="http://schemas.microsoft.com/office/drawing/2014/main" id="{75C1168C-E300-F965-3F75-DBF223DB140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14">
                  <a:extLst>
                    <a:ext uri="{FF2B5EF4-FFF2-40B4-BE49-F238E27FC236}">
                      <a16:creationId xmlns:a16="http://schemas.microsoft.com/office/drawing/2014/main" id="{36E1AA36-BDE8-2E1E-EA0C-F5D355F1C3D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15">
                  <a:extLst>
                    <a:ext uri="{FF2B5EF4-FFF2-40B4-BE49-F238E27FC236}">
                      <a16:creationId xmlns:a16="http://schemas.microsoft.com/office/drawing/2014/main" id="{70B684E1-2F18-F0CB-8E50-E6685AC555D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16">
                  <a:extLst>
                    <a:ext uri="{FF2B5EF4-FFF2-40B4-BE49-F238E27FC236}">
                      <a16:creationId xmlns:a16="http://schemas.microsoft.com/office/drawing/2014/main" id="{13FF580C-6D22-F715-9798-F542B7EF7CF7}"/>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17">
                  <a:extLst>
                    <a:ext uri="{FF2B5EF4-FFF2-40B4-BE49-F238E27FC236}">
                      <a16:creationId xmlns:a16="http://schemas.microsoft.com/office/drawing/2014/main" id="{A71B23E1-C08C-A164-6C94-9B89E271AA5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18">
                  <a:extLst>
                    <a:ext uri="{FF2B5EF4-FFF2-40B4-BE49-F238E27FC236}">
                      <a16:creationId xmlns:a16="http://schemas.microsoft.com/office/drawing/2014/main" id="{65642E41-CC77-C821-8B76-13DF4755515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9">
                  <a:extLst>
                    <a:ext uri="{FF2B5EF4-FFF2-40B4-BE49-F238E27FC236}">
                      <a16:creationId xmlns:a16="http://schemas.microsoft.com/office/drawing/2014/main" id="{14FA1B1A-4562-5AD5-4BDE-A252E05B00DD}"/>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0">
                  <a:extLst>
                    <a:ext uri="{FF2B5EF4-FFF2-40B4-BE49-F238E27FC236}">
                      <a16:creationId xmlns:a16="http://schemas.microsoft.com/office/drawing/2014/main" id="{E42F63C4-C065-A8F2-5E10-A4654ABC397C}"/>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1">
                  <a:extLst>
                    <a:ext uri="{FF2B5EF4-FFF2-40B4-BE49-F238E27FC236}">
                      <a16:creationId xmlns:a16="http://schemas.microsoft.com/office/drawing/2014/main" id="{BC6E68A5-4F90-A477-0317-9A345B607241}"/>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2">
                  <a:extLst>
                    <a:ext uri="{FF2B5EF4-FFF2-40B4-BE49-F238E27FC236}">
                      <a16:creationId xmlns:a16="http://schemas.microsoft.com/office/drawing/2014/main" id="{08F1D5BC-0534-48FF-BC3B-1C018F2ECF3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23">
                  <a:extLst>
                    <a:ext uri="{FF2B5EF4-FFF2-40B4-BE49-F238E27FC236}">
                      <a16:creationId xmlns:a16="http://schemas.microsoft.com/office/drawing/2014/main" id="{1B76DEA7-B151-1C3F-5E79-E10005B7819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24">
                  <a:extLst>
                    <a:ext uri="{FF2B5EF4-FFF2-40B4-BE49-F238E27FC236}">
                      <a16:creationId xmlns:a16="http://schemas.microsoft.com/office/drawing/2014/main" id="{7768C08D-AB85-F36A-BF79-12487C744A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25">
                  <a:extLst>
                    <a:ext uri="{FF2B5EF4-FFF2-40B4-BE49-F238E27FC236}">
                      <a16:creationId xmlns:a16="http://schemas.microsoft.com/office/drawing/2014/main" id="{D800D356-CB31-1470-59DA-BE5685091A5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26">
                  <a:extLst>
                    <a:ext uri="{FF2B5EF4-FFF2-40B4-BE49-F238E27FC236}">
                      <a16:creationId xmlns:a16="http://schemas.microsoft.com/office/drawing/2014/main" id="{1530860B-14B4-2692-CC22-36600F5496E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27">
                  <a:extLst>
                    <a:ext uri="{FF2B5EF4-FFF2-40B4-BE49-F238E27FC236}">
                      <a16:creationId xmlns:a16="http://schemas.microsoft.com/office/drawing/2014/main" id="{E5B6F821-6D1C-B256-528A-95BD86949ECC}"/>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28">
                  <a:extLst>
                    <a:ext uri="{FF2B5EF4-FFF2-40B4-BE49-F238E27FC236}">
                      <a16:creationId xmlns:a16="http://schemas.microsoft.com/office/drawing/2014/main" id="{9ACE2CC2-B69E-8194-CE24-FC0BEDDC479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29">
                  <a:extLst>
                    <a:ext uri="{FF2B5EF4-FFF2-40B4-BE49-F238E27FC236}">
                      <a16:creationId xmlns:a16="http://schemas.microsoft.com/office/drawing/2014/main" id="{24A4F78F-A734-131F-605A-AFAB2538A89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0">
                  <a:extLst>
                    <a:ext uri="{FF2B5EF4-FFF2-40B4-BE49-F238E27FC236}">
                      <a16:creationId xmlns:a16="http://schemas.microsoft.com/office/drawing/2014/main" id="{D0CBB6A6-DF5B-FE4E-2BDB-67BDA766910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1">
                  <a:extLst>
                    <a:ext uri="{FF2B5EF4-FFF2-40B4-BE49-F238E27FC236}">
                      <a16:creationId xmlns:a16="http://schemas.microsoft.com/office/drawing/2014/main" id="{C3CD2FA9-5221-73D6-E19A-3EAF4C81789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2">
                  <a:extLst>
                    <a:ext uri="{FF2B5EF4-FFF2-40B4-BE49-F238E27FC236}">
                      <a16:creationId xmlns:a16="http://schemas.microsoft.com/office/drawing/2014/main" id="{D66390BD-E4E6-694D-2E79-985510E3B3D3}"/>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33">
                  <a:extLst>
                    <a:ext uri="{FF2B5EF4-FFF2-40B4-BE49-F238E27FC236}">
                      <a16:creationId xmlns:a16="http://schemas.microsoft.com/office/drawing/2014/main" id="{CA3C8037-45E9-30A9-84A6-8413AEF414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34">
                  <a:extLst>
                    <a:ext uri="{FF2B5EF4-FFF2-40B4-BE49-F238E27FC236}">
                      <a16:creationId xmlns:a16="http://schemas.microsoft.com/office/drawing/2014/main" id="{EDC1FEDF-3715-43AC-B3D8-ED1755AF9EC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35">
                  <a:extLst>
                    <a:ext uri="{FF2B5EF4-FFF2-40B4-BE49-F238E27FC236}">
                      <a16:creationId xmlns:a16="http://schemas.microsoft.com/office/drawing/2014/main" id="{092F2630-C5C5-40FF-0069-CDA881B381E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36">
                  <a:extLst>
                    <a:ext uri="{FF2B5EF4-FFF2-40B4-BE49-F238E27FC236}">
                      <a16:creationId xmlns:a16="http://schemas.microsoft.com/office/drawing/2014/main" id="{D7AE4379-7A21-5767-3FDA-894644D0FC95}"/>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37">
                  <a:extLst>
                    <a:ext uri="{FF2B5EF4-FFF2-40B4-BE49-F238E27FC236}">
                      <a16:creationId xmlns:a16="http://schemas.microsoft.com/office/drawing/2014/main" id="{505E99A7-4670-A724-1D4A-4C0BE6F65C7A}"/>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38">
                  <a:extLst>
                    <a:ext uri="{FF2B5EF4-FFF2-40B4-BE49-F238E27FC236}">
                      <a16:creationId xmlns:a16="http://schemas.microsoft.com/office/drawing/2014/main" id="{A21A2D33-45A8-0234-8B7B-60A7690FFD6A}"/>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39">
                  <a:extLst>
                    <a:ext uri="{FF2B5EF4-FFF2-40B4-BE49-F238E27FC236}">
                      <a16:creationId xmlns:a16="http://schemas.microsoft.com/office/drawing/2014/main" id="{F803962E-0CC0-47BC-4E51-A57436C8CBE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0">
                  <a:extLst>
                    <a:ext uri="{FF2B5EF4-FFF2-40B4-BE49-F238E27FC236}">
                      <a16:creationId xmlns:a16="http://schemas.microsoft.com/office/drawing/2014/main" id="{3286624F-145E-C491-199F-10DD7796B18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1">
                  <a:extLst>
                    <a:ext uri="{FF2B5EF4-FFF2-40B4-BE49-F238E27FC236}">
                      <a16:creationId xmlns:a16="http://schemas.microsoft.com/office/drawing/2014/main" id="{5736F17F-2E77-7E88-CE76-A1A3623F573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2">
                  <a:extLst>
                    <a:ext uri="{FF2B5EF4-FFF2-40B4-BE49-F238E27FC236}">
                      <a16:creationId xmlns:a16="http://schemas.microsoft.com/office/drawing/2014/main" id="{79C6CFC8-47A0-B439-4AAF-B433B3DB604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43">
                  <a:extLst>
                    <a:ext uri="{FF2B5EF4-FFF2-40B4-BE49-F238E27FC236}">
                      <a16:creationId xmlns:a16="http://schemas.microsoft.com/office/drawing/2014/main" id="{B8B42ED0-1D10-DE89-ABA9-18DC5EBF4984}"/>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44">
                  <a:extLst>
                    <a:ext uri="{FF2B5EF4-FFF2-40B4-BE49-F238E27FC236}">
                      <a16:creationId xmlns:a16="http://schemas.microsoft.com/office/drawing/2014/main" id="{BCD70822-1225-4942-466E-2FB52B75095D}"/>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45">
                  <a:extLst>
                    <a:ext uri="{FF2B5EF4-FFF2-40B4-BE49-F238E27FC236}">
                      <a16:creationId xmlns:a16="http://schemas.microsoft.com/office/drawing/2014/main" id="{6AEB3DEC-DA9E-C198-AAFD-425ABA06920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46">
                  <a:extLst>
                    <a:ext uri="{FF2B5EF4-FFF2-40B4-BE49-F238E27FC236}">
                      <a16:creationId xmlns:a16="http://schemas.microsoft.com/office/drawing/2014/main" id="{D3308773-08D9-E156-2FBB-DB1E50ADA609}"/>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47">
                  <a:extLst>
                    <a:ext uri="{FF2B5EF4-FFF2-40B4-BE49-F238E27FC236}">
                      <a16:creationId xmlns:a16="http://schemas.microsoft.com/office/drawing/2014/main" id="{FA85A0EE-46BE-C728-E431-FEF53CFF6B1E}"/>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48">
                  <a:extLst>
                    <a:ext uri="{FF2B5EF4-FFF2-40B4-BE49-F238E27FC236}">
                      <a16:creationId xmlns:a16="http://schemas.microsoft.com/office/drawing/2014/main" id="{A7A76892-31B8-3241-0D48-C7E3936F9CA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49">
                  <a:extLst>
                    <a:ext uri="{FF2B5EF4-FFF2-40B4-BE49-F238E27FC236}">
                      <a16:creationId xmlns:a16="http://schemas.microsoft.com/office/drawing/2014/main" id="{70BB2CE0-DDF4-B2D5-F8AF-2586EC27BA0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0">
                  <a:extLst>
                    <a:ext uri="{FF2B5EF4-FFF2-40B4-BE49-F238E27FC236}">
                      <a16:creationId xmlns:a16="http://schemas.microsoft.com/office/drawing/2014/main" id="{672D846E-C783-ED15-6CFE-E5CA04D2756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1">
                  <a:extLst>
                    <a:ext uri="{FF2B5EF4-FFF2-40B4-BE49-F238E27FC236}">
                      <a16:creationId xmlns:a16="http://schemas.microsoft.com/office/drawing/2014/main" id="{82E62FEE-3376-DCB8-2F42-63DADAD69605}"/>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2">
                  <a:extLst>
                    <a:ext uri="{FF2B5EF4-FFF2-40B4-BE49-F238E27FC236}">
                      <a16:creationId xmlns:a16="http://schemas.microsoft.com/office/drawing/2014/main" id="{63FFECB8-C7E8-CFC4-3D16-4FC281D42D7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53">
                  <a:extLst>
                    <a:ext uri="{FF2B5EF4-FFF2-40B4-BE49-F238E27FC236}">
                      <a16:creationId xmlns:a16="http://schemas.microsoft.com/office/drawing/2014/main" id="{13634163-6F43-F28A-F807-00352D080FCF}"/>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54">
                  <a:extLst>
                    <a:ext uri="{FF2B5EF4-FFF2-40B4-BE49-F238E27FC236}">
                      <a16:creationId xmlns:a16="http://schemas.microsoft.com/office/drawing/2014/main" id="{EDAE834A-5139-DB8B-6191-32F3D516596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55">
                  <a:extLst>
                    <a:ext uri="{FF2B5EF4-FFF2-40B4-BE49-F238E27FC236}">
                      <a16:creationId xmlns:a16="http://schemas.microsoft.com/office/drawing/2014/main" id="{5DE67142-9C28-2FFC-8EE2-602D1F89391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56">
                  <a:extLst>
                    <a:ext uri="{FF2B5EF4-FFF2-40B4-BE49-F238E27FC236}">
                      <a16:creationId xmlns:a16="http://schemas.microsoft.com/office/drawing/2014/main" id="{454B07A4-AE5B-8CF0-6757-7F2C26BD105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57">
                  <a:extLst>
                    <a:ext uri="{FF2B5EF4-FFF2-40B4-BE49-F238E27FC236}">
                      <a16:creationId xmlns:a16="http://schemas.microsoft.com/office/drawing/2014/main" id="{F91CA43A-CFB3-8777-3832-6577D212E6DB}"/>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58">
                  <a:extLst>
                    <a:ext uri="{FF2B5EF4-FFF2-40B4-BE49-F238E27FC236}">
                      <a16:creationId xmlns:a16="http://schemas.microsoft.com/office/drawing/2014/main" id="{19FC3203-A10D-1C67-F528-854180D6B96A}"/>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59">
                  <a:extLst>
                    <a:ext uri="{FF2B5EF4-FFF2-40B4-BE49-F238E27FC236}">
                      <a16:creationId xmlns:a16="http://schemas.microsoft.com/office/drawing/2014/main" id="{F7F533A7-8A5D-4A55-99B6-E743A15DF8A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0">
                  <a:extLst>
                    <a:ext uri="{FF2B5EF4-FFF2-40B4-BE49-F238E27FC236}">
                      <a16:creationId xmlns:a16="http://schemas.microsoft.com/office/drawing/2014/main" id="{DF336119-DEF3-2B97-2671-5DCF3353F74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1">
                  <a:extLst>
                    <a:ext uri="{FF2B5EF4-FFF2-40B4-BE49-F238E27FC236}">
                      <a16:creationId xmlns:a16="http://schemas.microsoft.com/office/drawing/2014/main" id="{2A8C18D0-24CB-95A9-6FFF-648DD7EFB051}"/>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2">
                  <a:extLst>
                    <a:ext uri="{FF2B5EF4-FFF2-40B4-BE49-F238E27FC236}">
                      <a16:creationId xmlns:a16="http://schemas.microsoft.com/office/drawing/2014/main" id="{FE5E7562-7E72-1D49-85E6-256A585A1089}"/>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63">
                  <a:extLst>
                    <a:ext uri="{FF2B5EF4-FFF2-40B4-BE49-F238E27FC236}">
                      <a16:creationId xmlns:a16="http://schemas.microsoft.com/office/drawing/2014/main" id="{6FE46188-A8F3-9FE6-1062-8C56DF78EDB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64">
                  <a:extLst>
                    <a:ext uri="{FF2B5EF4-FFF2-40B4-BE49-F238E27FC236}">
                      <a16:creationId xmlns:a16="http://schemas.microsoft.com/office/drawing/2014/main" id="{6EB79A4C-CDD0-33D0-8FF2-FA59F2FF30F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65">
                  <a:extLst>
                    <a:ext uri="{FF2B5EF4-FFF2-40B4-BE49-F238E27FC236}">
                      <a16:creationId xmlns:a16="http://schemas.microsoft.com/office/drawing/2014/main" id="{7CA3B1A0-B381-20A0-7B3A-DB09B50AB2FF}"/>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66">
                  <a:extLst>
                    <a:ext uri="{FF2B5EF4-FFF2-40B4-BE49-F238E27FC236}">
                      <a16:creationId xmlns:a16="http://schemas.microsoft.com/office/drawing/2014/main" id="{13C03283-082A-2C3F-F167-DB8020A4C1A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67">
                  <a:extLst>
                    <a:ext uri="{FF2B5EF4-FFF2-40B4-BE49-F238E27FC236}">
                      <a16:creationId xmlns:a16="http://schemas.microsoft.com/office/drawing/2014/main" id="{CDF37A2B-BB06-856F-2F52-6971436B81B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68">
                  <a:extLst>
                    <a:ext uri="{FF2B5EF4-FFF2-40B4-BE49-F238E27FC236}">
                      <a16:creationId xmlns:a16="http://schemas.microsoft.com/office/drawing/2014/main" id="{E66072B3-C401-2545-EA10-FD7B267EC061}"/>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69">
                  <a:extLst>
                    <a:ext uri="{FF2B5EF4-FFF2-40B4-BE49-F238E27FC236}">
                      <a16:creationId xmlns:a16="http://schemas.microsoft.com/office/drawing/2014/main" id="{2991FAF4-B4B9-10DB-AD0F-5F3D41B78D39}"/>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0">
                  <a:extLst>
                    <a:ext uri="{FF2B5EF4-FFF2-40B4-BE49-F238E27FC236}">
                      <a16:creationId xmlns:a16="http://schemas.microsoft.com/office/drawing/2014/main" id="{07A6FB39-88BE-8C89-44B3-4F5A26CDFFF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1">
                  <a:extLst>
                    <a:ext uri="{FF2B5EF4-FFF2-40B4-BE49-F238E27FC236}">
                      <a16:creationId xmlns:a16="http://schemas.microsoft.com/office/drawing/2014/main" id="{C34398CD-BC37-62C2-6262-46D9309F7CEB}"/>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2">
                  <a:extLst>
                    <a:ext uri="{FF2B5EF4-FFF2-40B4-BE49-F238E27FC236}">
                      <a16:creationId xmlns:a16="http://schemas.microsoft.com/office/drawing/2014/main" id="{ABB8F7A7-704B-4292-9345-ED6F9C64E774}"/>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73">
                  <a:extLst>
                    <a:ext uri="{FF2B5EF4-FFF2-40B4-BE49-F238E27FC236}">
                      <a16:creationId xmlns:a16="http://schemas.microsoft.com/office/drawing/2014/main" id="{A2AA37E4-D620-72DD-F09D-9DE04854504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74">
                  <a:extLst>
                    <a:ext uri="{FF2B5EF4-FFF2-40B4-BE49-F238E27FC236}">
                      <a16:creationId xmlns:a16="http://schemas.microsoft.com/office/drawing/2014/main" id="{D9136FC6-D6BC-1CDA-01AD-C3046099F86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75">
                  <a:extLst>
                    <a:ext uri="{FF2B5EF4-FFF2-40B4-BE49-F238E27FC236}">
                      <a16:creationId xmlns:a16="http://schemas.microsoft.com/office/drawing/2014/main" id="{8D73ED3A-CF95-2AB4-FC93-F47BE0D73D5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76">
                  <a:extLst>
                    <a:ext uri="{FF2B5EF4-FFF2-40B4-BE49-F238E27FC236}">
                      <a16:creationId xmlns:a16="http://schemas.microsoft.com/office/drawing/2014/main" id="{41C785CF-491E-0F75-F24E-361F0EDE1451}"/>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77">
                  <a:extLst>
                    <a:ext uri="{FF2B5EF4-FFF2-40B4-BE49-F238E27FC236}">
                      <a16:creationId xmlns:a16="http://schemas.microsoft.com/office/drawing/2014/main" id="{5A62E0A9-CC94-2A76-9D27-714F1F29AB9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78">
                  <a:extLst>
                    <a:ext uri="{FF2B5EF4-FFF2-40B4-BE49-F238E27FC236}">
                      <a16:creationId xmlns:a16="http://schemas.microsoft.com/office/drawing/2014/main" id="{0376A826-B76C-9B45-50F6-1A7BE4771489}"/>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79">
                  <a:extLst>
                    <a:ext uri="{FF2B5EF4-FFF2-40B4-BE49-F238E27FC236}">
                      <a16:creationId xmlns:a16="http://schemas.microsoft.com/office/drawing/2014/main" id="{1DB92F33-C7B3-8BD1-27EE-0BA8B01D72D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0">
                  <a:extLst>
                    <a:ext uri="{FF2B5EF4-FFF2-40B4-BE49-F238E27FC236}">
                      <a16:creationId xmlns:a16="http://schemas.microsoft.com/office/drawing/2014/main" id="{092E3884-87F3-1E79-BC48-C211388D9699}"/>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1">
                  <a:extLst>
                    <a:ext uri="{FF2B5EF4-FFF2-40B4-BE49-F238E27FC236}">
                      <a16:creationId xmlns:a16="http://schemas.microsoft.com/office/drawing/2014/main" id="{28A0F3A9-D650-3005-514C-776888A8DBA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2">
                  <a:extLst>
                    <a:ext uri="{FF2B5EF4-FFF2-40B4-BE49-F238E27FC236}">
                      <a16:creationId xmlns:a16="http://schemas.microsoft.com/office/drawing/2014/main" id="{84382A3A-0DED-50FC-45EC-C87037B42C7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83">
                  <a:extLst>
                    <a:ext uri="{FF2B5EF4-FFF2-40B4-BE49-F238E27FC236}">
                      <a16:creationId xmlns:a16="http://schemas.microsoft.com/office/drawing/2014/main" id="{0B4CB33E-9DEC-BE6F-DD5A-5093C1DD4EC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84">
                  <a:extLst>
                    <a:ext uri="{FF2B5EF4-FFF2-40B4-BE49-F238E27FC236}">
                      <a16:creationId xmlns:a16="http://schemas.microsoft.com/office/drawing/2014/main" id="{93D2C5B2-967A-F554-72B9-65F58F5F4C9D}"/>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5">
                  <a:extLst>
                    <a:ext uri="{FF2B5EF4-FFF2-40B4-BE49-F238E27FC236}">
                      <a16:creationId xmlns:a16="http://schemas.microsoft.com/office/drawing/2014/main" id="{9D44CD12-4F3D-671E-26CB-48A819D76022}"/>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6">
                  <a:extLst>
                    <a:ext uri="{FF2B5EF4-FFF2-40B4-BE49-F238E27FC236}">
                      <a16:creationId xmlns:a16="http://schemas.microsoft.com/office/drawing/2014/main" id="{B81A5CFB-600F-8C18-93A5-2CAA0B7F8EA4}"/>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87">
                  <a:extLst>
                    <a:ext uri="{FF2B5EF4-FFF2-40B4-BE49-F238E27FC236}">
                      <a16:creationId xmlns:a16="http://schemas.microsoft.com/office/drawing/2014/main" id="{5C38629C-CA72-91FE-0369-82E9F15746DF}"/>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88">
                  <a:extLst>
                    <a:ext uri="{FF2B5EF4-FFF2-40B4-BE49-F238E27FC236}">
                      <a16:creationId xmlns:a16="http://schemas.microsoft.com/office/drawing/2014/main" id="{5C321931-E911-0AFE-BD6F-FC3BF2D2B8F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89">
                  <a:extLst>
                    <a:ext uri="{FF2B5EF4-FFF2-40B4-BE49-F238E27FC236}">
                      <a16:creationId xmlns:a16="http://schemas.microsoft.com/office/drawing/2014/main" id="{5D419084-84F0-BC4F-0286-97045843F80E}"/>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90">
                  <a:extLst>
                    <a:ext uri="{FF2B5EF4-FFF2-40B4-BE49-F238E27FC236}">
                      <a16:creationId xmlns:a16="http://schemas.microsoft.com/office/drawing/2014/main" id="{E8E29643-8FA2-D542-9F41-AECCA07DC1A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91">
                  <a:extLst>
                    <a:ext uri="{FF2B5EF4-FFF2-40B4-BE49-F238E27FC236}">
                      <a16:creationId xmlns:a16="http://schemas.microsoft.com/office/drawing/2014/main" id="{E7576829-25FD-0774-FED0-56D97121DBA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92">
                  <a:extLst>
                    <a:ext uri="{FF2B5EF4-FFF2-40B4-BE49-F238E27FC236}">
                      <a16:creationId xmlns:a16="http://schemas.microsoft.com/office/drawing/2014/main" id="{6E76896E-DDCC-0AC7-CB7E-968307D131B8}"/>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22" name="文本框 49">
              <a:extLst>
                <a:ext uri="{FF2B5EF4-FFF2-40B4-BE49-F238E27FC236}">
                  <a16:creationId xmlns:a16="http://schemas.microsoft.com/office/drawing/2014/main" id="{BAEB95C9-5CC1-C003-8485-8C3BBE7BF30B}"/>
                </a:ext>
              </a:extLst>
            </p:cNvPr>
            <p:cNvSpPr txBox="1">
              <a:spLocks noChangeArrowheads="1"/>
            </p:cNvSpPr>
            <p:nvPr/>
          </p:nvSpPr>
          <p:spPr bwMode="auto">
            <a:xfrm>
              <a:off x="2161786" y="2357647"/>
              <a:ext cx="2925908" cy="1348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127000"/>
                </a:lnSpc>
                <a:spcBef>
                  <a:spcPts val="1000"/>
                </a:spcBef>
                <a:spcAft>
                  <a:spcPts val="0"/>
                </a:spcAft>
                <a:buClrTx/>
                <a:buSzTx/>
                <a:buFont typeface="Arial" panose="020B0604020202020204" pitchFamily="34" charset="0"/>
                <a:buNone/>
                <a:tabLst>
                  <a:tab pos="241300" algn="l"/>
                </a:tabLst>
                <a:defRPr/>
              </a:pPr>
              <a:r>
                <a:rPr kumimoji="0" lang="vi-VN" sz="6000" b="1" i="0" u="none" strike="noStrike" kern="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Xin chào và hẹn gặp lại</a:t>
              </a:r>
              <a:endParaRPr kumimoji="0" lang="en-US" sz="6000" b="1" i="0" u="none" strike="noStrike" kern="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112" name="组合 452">
            <a:extLst>
              <a:ext uri="{FF2B5EF4-FFF2-40B4-BE49-F238E27FC236}">
                <a16:creationId xmlns:a16="http://schemas.microsoft.com/office/drawing/2014/main" id="{D2526107-DD14-D801-BD58-CA45D00FC1F6}"/>
              </a:ext>
            </a:extLst>
          </p:cNvPr>
          <p:cNvGrpSpPr/>
          <p:nvPr/>
        </p:nvGrpSpPr>
        <p:grpSpPr>
          <a:xfrm>
            <a:off x="4443507" y="3672662"/>
            <a:ext cx="3150316" cy="3347290"/>
            <a:chOff x="4427538" y="954088"/>
            <a:chExt cx="3333750" cy="3729038"/>
          </a:xfrm>
        </p:grpSpPr>
        <p:sp>
          <p:nvSpPr>
            <p:cNvPr id="113" name="Freeform 5">
              <a:extLst>
                <a:ext uri="{FF2B5EF4-FFF2-40B4-BE49-F238E27FC236}">
                  <a16:creationId xmlns:a16="http://schemas.microsoft.com/office/drawing/2014/main" id="{A9B4B639-4BB6-588E-F091-F9C3C5BDDC01}"/>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14" name="Freeform 6">
              <a:extLst>
                <a:ext uri="{FF2B5EF4-FFF2-40B4-BE49-F238E27FC236}">
                  <a16:creationId xmlns:a16="http://schemas.microsoft.com/office/drawing/2014/main" id="{105A9606-36DB-1FAB-2589-FD0AD731F6D3}"/>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5" name="Freeform 7">
              <a:extLst>
                <a:ext uri="{FF2B5EF4-FFF2-40B4-BE49-F238E27FC236}">
                  <a16:creationId xmlns:a16="http://schemas.microsoft.com/office/drawing/2014/main" id="{F145F947-EC42-A2EF-95FA-4540B8A21A6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6" name="Freeform 8">
              <a:extLst>
                <a:ext uri="{FF2B5EF4-FFF2-40B4-BE49-F238E27FC236}">
                  <a16:creationId xmlns:a16="http://schemas.microsoft.com/office/drawing/2014/main" id="{5792624E-D8B9-2991-36BF-76B5FA24431D}"/>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7" name="Freeform 9">
              <a:extLst>
                <a:ext uri="{FF2B5EF4-FFF2-40B4-BE49-F238E27FC236}">
                  <a16:creationId xmlns:a16="http://schemas.microsoft.com/office/drawing/2014/main" id="{83D2E3B9-B759-C4AF-9CC3-A5C4419B061E}"/>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8" name="Freeform 10">
              <a:extLst>
                <a:ext uri="{FF2B5EF4-FFF2-40B4-BE49-F238E27FC236}">
                  <a16:creationId xmlns:a16="http://schemas.microsoft.com/office/drawing/2014/main" id="{0E3D4CA6-A279-998E-6DDE-88A5F89F6330}"/>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9" name="Freeform 11">
              <a:extLst>
                <a:ext uri="{FF2B5EF4-FFF2-40B4-BE49-F238E27FC236}">
                  <a16:creationId xmlns:a16="http://schemas.microsoft.com/office/drawing/2014/main" id="{59B685B4-3344-F2FE-7F14-B8D6DA9423F4}"/>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0" name="Freeform 12">
              <a:extLst>
                <a:ext uri="{FF2B5EF4-FFF2-40B4-BE49-F238E27FC236}">
                  <a16:creationId xmlns:a16="http://schemas.microsoft.com/office/drawing/2014/main" id="{81515E77-6730-4BB9-4C8A-2DCEDDECEAE9}"/>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1" name="Freeform 13">
              <a:extLst>
                <a:ext uri="{FF2B5EF4-FFF2-40B4-BE49-F238E27FC236}">
                  <a16:creationId xmlns:a16="http://schemas.microsoft.com/office/drawing/2014/main" id="{D610F997-DEDB-5E36-5CB8-D24AD675B30C}"/>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2" name="Freeform 14">
              <a:extLst>
                <a:ext uri="{FF2B5EF4-FFF2-40B4-BE49-F238E27FC236}">
                  <a16:creationId xmlns:a16="http://schemas.microsoft.com/office/drawing/2014/main" id="{0448BF10-43E3-FE33-5EF0-AD7E97F2167C}"/>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3" name="Freeform 15">
              <a:extLst>
                <a:ext uri="{FF2B5EF4-FFF2-40B4-BE49-F238E27FC236}">
                  <a16:creationId xmlns:a16="http://schemas.microsoft.com/office/drawing/2014/main" id="{E06413AA-2F49-90B6-068C-DB8A0729D6B4}"/>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4" name="Freeform 16">
              <a:extLst>
                <a:ext uri="{FF2B5EF4-FFF2-40B4-BE49-F238E27FC236}">
                  <a16:creationId xmlns:a16="http://schemas.microsoft.com/office/drawing/2014/main" id="{17E5CFAD-B5E2-9BA3-89C2-9989935DF30B}"/>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5" name="Freeform 17">
              <a:extLst>
                <a:ext uri="{FF2B5EF4-FFF2-40B4-BE49-F238E27FC236}">
                  <a16:creationId xmlns:a16="http://schemas.microsoft.com/office/drawing/2014/main" id="{3CD4D5A6-AB39-DF0B-928B-41E9522505E5}"/>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6" name="Freeform 18">
              <a:extLst>
                <a:ext uri="{FF2B5EF4-FFF2-40B4-BE49-F238E27FC236}">
                  <a16:creationId xmlns:a16="http://schemas.microsoft.com/office/drawing/2014/main" id="{58254806-01E2-958F-4863-FAE413A47964}"/>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7" name="Freeform 19">
              <a:extLst>
                <a:ext uri="{FF2B5EF4-FFF2-40B4-BE49-F238E27FC236}">
                  <a16:creationId xmlns:a16="http://schemas.microsoft.com/office/drawing/2014/main" id="{51BB7D65-A083-7634-AA73-C090387169DA}"/>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8" name="Freeform 20">
              <a:extLst>
                <a:ext uri="{FF2B5EF4-FFF2-40B4-BE49-F238E27FC236}">
                  <a16:creationId xmlns:a16="http://schemas.microsoft.com/office/drawing/2014/main" id="{E3AFD8E4-1A74-CF4E-154E-A696666407D0}"/>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9" name="Freeform 21">
              <a:extLst>
                <a:ext uri="{FF2B5EF4-FFF2-40B4-BE49-F238E27FC236}">
                  <a16:creationId xmlns:a16="http://schemas.microsoft.com/office/drawing/2014/main" id="{88997AF1-08FE-E74D-A37C-19277F211E1A}"/>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0" name="Freeform 22">
              <a:extLst>
                <a:ext uri="{FF2B5EF4-FFF2-40B4-BE49-F238E27FC236}">
                  <a16:creationId xmlns:a16="http://schemas.microsoft.com/office/drawing/2014/main" id="{DB60503C-1486-F786-8D18-4D43F6A8F5A0}"/>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1" name="Freeform 23">
              <a:extLst>
                <a:ext uri="{FF2B5EF4-FFF2-40B4-BE49-F238E27FC236}">
                  <a16:creationId xmlns:a16="http://schemas.microsoft.com/office/drawing/2014/main" id="{94876E91-A7CF-D04A-739C-7DF0D6264DAF}"/>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2" name="Freeform 24">
              <a:extLst>
                <a:ext uri="{FF2B5EF4-FFF2-40B4-BE49-F238E27FC236}">
                  <a16:creationId xmlns:a16="http://schemas.microsoft.com/office/drawing/2014/main" id="{73513D1E-4628-43C6-A1B5-D077B9DA2773}"/>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3" name="Freeform 25">
              <a:extLst>
                <a:ext uri="{FF2B5EF4-FFF2-40B4-BE49-F238E27FC236}">
                  <a16:creationId xmlns:a16="http://schemas.microsoft.com/office/drawing/2014/main" id="{A692E504-D464-B967-A8D3-B0C55B82E2EB}"/>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4" name="Freeform 26">
              <a:extLst>
                <a:ext uri="{FF2B5EF4-FFF2-40B4-BE49-F238E27FC236}">
                  <a16:creationId xmlns:a16="http://schemas.microsoft.com/office/drawing/2014/main" id="{B5AA582A-2E3F-3401-F9FF-1A1A51FE13EB}"/>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5" name="Freeform 27">
              <a:extLst>
                <a:ext uri="{FF2B5EF4-FFF2-40B4-BE49-F238E27FC236}">
                  <a16:creationId xmlns:a16="http://schemas.microsoft.com/office/drawing/2014/main" id="{B27D2937-3D87-05CA-DA56-01399F552B3C}"/>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6" name="Freeform 28">
              <a:extLst>
                <a:ext uri="{FF2B5EF4-FFF2-40B4-BE49-F238E27FC236}">
                  <a16:creationId xmlns:a16="http://schemas.microsoft.com/office/drawing/2014/main" id="{2B77F21D-0B63-A858-844E-7D271C8ACAD0}"/>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7" name="Freeform 29">
              <a:extLst>
                <a:ext uri="{FF2B5EF4-FFF2-40B4-BE49-F238E27FC236}">
                  <a16:creationId xmlns:a16="http://schemas.microsoft.com/office/drawing/2014/main" id="{E443C655-B0C1-8317-82AF-F07A76A2BC9C}"/>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8" name="Freeform 30">
              <a:extLst>
                <a:ext uri="{FF2B5EF4-FFF2-40B4-BE49-F238E27FC236}">
                  <a16:creationId xmlns:a16="http://schemas.microsoft.com/office/drawing/2014/main" id="{868D3F9D-1DD4-8CC2-27DE-FCE9832C147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9" name="Freeform 31">
              <a:extLst>
                <a:ext uri="{FF2B5EF4-FFF2-40B4-BE49-F238E27FC236}">
                  <a16:creationId xmlns:a16="http://schemas.microsoft.com/office/drawing/2014/main" id="{187C4006-3837-4AEB-1641-B23FF2473F4E}"/>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0" name="Freeform 32">
              <a:extLst>
                <a:ext uri="{FF2B5EF4-FFF2-40B4-BE49-F238E27FC236}">
                  <a16:creationId xmlns:a16="http://schemas.microsoft.com/office/drawing/2014/main" id="{DE3241C5-0B66-BD0E-1A1A-7A66108484E2}"/>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1" name="Freeform 33">
              <a:extLst>
                <a:ext uri="{FF2B5EF4-FFF2-40B4-BE49-F238E27FC236}">
                  <a16:creationId xmlns:a16="http://schemas.microsoft.com/office/drawing/2014/main" id="{9BFCA2C6-2A9A-51F5-9D8F-4FAAAAFEE5B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2" name="Freeform 34">
              <a:extLst>
                <a:ext uri="{FF2B5EF4-FFF2-40B4-BE49-F238E27FC236}">
                  <a16:creationId xmlns:a16="http://schemas.microsoft.com/office/drawing/2014/main" id="{C2ACA1AF-C0D3-7535-FAF5-A7308E77BBA5}"/>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3" name="Freeform 35">
              <a:extLst>
                <a:ext uri="{FF2B5EF4-FFF2-40B4-BE49-F238E27FC236}">
                  <a16:creationId xmlns:a16="http://schemas.microsoft.com/office/drawing/2014/main" id="{86EA66BF-2260-EF8E-2CC8-486DA6FD8DB4}"/>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4" name="Freeform 36">
              <a:extLst>
                <a:ext uri="{FF2B5EF4-FFF2-40B4-BE49-F238E27FC236}">
                  <a16:creationId xmlns:a16="http://schemas.microsoft.com/office/drawing/2014/main" id="{6409C775-37A1-381A-C788-8FDD16AEC039}"/>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5" name="Freeform 37">
              <a:extLst>
                <a:ext uri="{FF2B5EF4-FFF2-40B4-BE49-F238E27FC236}">
                  <a16:creationId xmlns:a16="http://schemas.microsoft.com/office/drawing/2014/main" id="{C4208310-15FE-13E5-4973-B2874FDDBB89}"/>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6" name="Freeform 38">
              <a:extLst>
                <a:ext uri="{FF2B5EF4-FFF2-40B4-BE49-F238E27FC236}">
                  <a16:creationId xmlns:a16="http://schemas.microsoft.com/office/drawing/2014/main" id="{EDD5FCDB-4DD2-E0C7-5DCB-4FB031FFCFD5}"/>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7" name="Freeform 39">
              <a:extLst>
                <a:ext uri="{FF2B5EF4-FFF2-40B4-BE49-F238E27FC236}">
                  <a16:creationId xmlns:a16="http://schemas.microsoft.com/office/drawing/2014/main" id="{7B8639D2-4036-4DBD-774B-534F9C9484C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8" name="Freeform 40">
              <a:extLst>
                <a:ext uri="{FF2B5EF4-FFF2-40B4-BE49-F238E27FC236}">
                  <a16:creationId xmlns:a16="http://schemas.microsoft.com/office/drawing/2014/main" id="{6AEDF1F9-550E-3BAA-8CA5-E816564107DF}"/>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9" name="Freeform 41">
              <a:extLst>
                <a:ext uri="{FF2B5EF4-FFF2-40B4-BE49-F238E27FC236}">
                  <a16:creationId xmlns:a16="http://schemas.microsoft.com/office/drawing/2014/main" id="{C7919735-1002-DC63-B45A-42E361D6DF83}"/>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0" name="Freeform 42">
              <a:extLst>
                <a:ext uri="{FF2B5EF4-FFF2-40B4-BE49-F238E27FC236}">
                  <a16:creationId xmlns:a16="http://schemas.microsoft.com/office/drawing/2014/main" id="{35CFB92A-6AF9-2BCC-C5F7-A180F9F47B50}"/>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1" name="Freeform 43">
              <a:extLst>
                <a:ext uri="{FF2B5EF4-FFF2-40B4-BE49-F238E27FC236}">
                  <a16:creationId xmlns:a16="http://schemas.microsoft.com/office/drawing/2014/main" id="{82711CE8-2C95-BF63-4A16-80E04E1C8A67}"/>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2" name="Freeform 44">
              <a:extLst>
                <a:ext uri="{FF2B5EF4-FFF2-40B4-BE49-F238E27FC236}">
                  <a16:creationId xmlns:a16="http://schemas.microsoft.com/office/drawing/2014/main" id="{2F3197B0-A846-A7C1-0AC3-1AA2819690B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3" name="Freeform 45">
              <a:extLst>
                <a:ext uri="{FF2B5EF4-FFF2-40B4-BE49-F238E27FC236}">
                  <a16:creationId xmlns:a16="http://schemas.microsoft.com/office/drawing/2014/main" id="{ADE67620-2978-B423-9423-A5D1967F48D4}"/>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4" name="Freeform 46">
              <a:extLst>
                <a:ext uri="{FF2B5EF4-FFF2-40B4-BE49-F238E27FC236}">
                  <a16:creationId xmlns:a16="http://schemas.microsoft.com/office/drawing/2014/main" id="{9969DD94-F8E6-67A4-2EC7-DAE7942D854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pic>
        <p:nvPicPr>
          <p:cNvPr id="7" name="Picture 6" descr="22858PICdbgea5Gz679dY_PIC2018.png">
            <a:extLst>
              <a:ext uri="{FF2B5EF4-FFF2-40B4-BE49-F238E27FC236}">
                <a16:creationId xmlns:a16="http://schemas.microsoft.com/office/drawing/2014/main" id="{49F22A6F-27E2-D613-078B-A218B690126C}"/>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9893244" y="2784328"/>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C6D04DD-BF75-4619-69F5-3FAE1C7BDCF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626738" y="45338"/>
            <a:ext cx="1543610" cy="982184"/>
          </a:xfrm>
          <a:prstGeom prst="rect">
            <a:avLst/>
          </a:prstGeom>
        </p:spPr>
      </p:pic>
    </p:spTree>
    <p:extLst>
      <p:ext uri="{BB962C8B-B14F-4D97-AF65-F5344CB8AC3E}">
        <p14:creationId xmlns:p14="http://schemas.microsoft.com/office/powerpoint/2010/main" val="169390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randombar(horizontal)">
                                      <p:cBhvr>
                                        <p:cTn id="13" dur="750"/>
                                        <p:tgtEl>
                                          <p:spTgt spid="112"/>
                                        </p:tgtEl>
                                      </p:cBhvr>
                                    </p:animEffect>
                                  </p:childTnLst>
                                </p:cTn>
                              </p:par>
                            </p:childTnLst>
                          </p:cTn>
                        </p:par>
                        <p:par>
                          <p:cTn id="14" fill="hold">
                            <p:stCondLst>
                              <p:cond delay="175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extLst>
              <a:ext uri="{FF2B5EF4-FFF2-40B4-BE49-F238E27FC236}">
                <a16:creationId xmlns:a16="http://schemas.microsoft.com/office/drawing/2014/main" id="{A8235686-CD54-FD45-BDC1-B80C14610F5B}"/>
              </a:ext>
            </a:extLst>
          </p:cNvPr>
          <p:cNvSpPr txBox="1"/>
          <p:nvPr/>
        </p:nvSpPr>
        <p:spPr>
          <a:xfrm>
            <a:off x="1673400" y="171682"/>
            <a:ext cx="9636597" cy="1107996"/>
          </a:xfrm>
          <a:prstGeom prst="rect">
            <a:avLst/>
          </a:prstGeom>
          <a:solidFill>
            <a:schemeClr val="accent2"/>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Trò</a:t>
            </a:r>
            <a:r>
              <a:rPr kumimoji="1" lang="en-US"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r>
              <a:rPr kumimoji="1" lang="en-US" altLang="zh-CN" sz="66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chơi</a:t>
            </a:r>
            <a:r>
              <a:rPr kumimoji="1" lang="en-US"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r>
              <a:rPr kumimoji="1" lang="vi-VN"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Thẩm thấu âm nhạc</a:t>
            </a:r>
            <a:endParaRPr kumimoji="1" lang="zh-CN" altLang="en-US"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endParaRPr>
          </a:p>
        </p:txBody>
      </p:sp>
      <p:pic>
        <p:nvPicPr>
          <p:cNvPr id="8" name="图片 11">
            <a:extLst>
              <a:ext uri="{FF2B5EF4-FFF2-40B4-BE49-F238E27FC236}">
                <a16:creationId xmlns:a16="http://schemas.microsoft.com/office/drawing/2014/main" id="{9DE2295C-D876-0B7C-D55C-83BF3DB02C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799638">
            <a:off x="131183" y="91298"/>
            <a:ext cx="1308474" cy="1290182"/>
          </a:xfrm>
          <a:prstGeom prst="rect">
            <a:avLst/>
          </a:prstGeom>
        </p:spPr>
      </p:pic>
      <p:pic>
        <p:nvPicPr>
          <p:cNvPr id="9" name="图片 89">
            <a:extLst>
              <a:ext uri="{FF2B5EF4-FFF2-40B4-BE49-F238E27FC236}">
                <a16:creationId xmlns:a16="http://schemas.microsoft.com/office/drawing/2014/main" id="{9CF27D5D-91C5-92AC-BD7C-0804293BF0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88463" y="1830718"/>
            <a:ext cx="2985196" cy="2018775"/>
          </a:xfrm>
          <a:prstGeom prst="rect">
            <a:avLst/>
          </a:prstGeom>
        </p:spPr>
      </p:pic>
      <p:sp>
        <p:nvSpPr>
          <p:cNvPr id="2" name="Hộp Văn bản 32">
            <a:extLst>
              <a:ext uri="{FF2B5EF4-FFF2-40B4-BE49-F238E27FC236}">
                <a16:creationId xmlns:a16="http://schemas.microsoft.com/office/drawing/2014/main" id="{99D8FB3D-9BD6-6340-F89A-428FB46F3A37}"/>
              </a:ext>
            </a:extLst>
          </p:cNvPr>
          <p:cNvSpPr txBox="1"/>
          <p:nvPr/>
        </p:nvSpPr>
        <p:spPr>
          <a:xfrm>
            <a:off x="383209" y="1292909"/>
            <a:ext cx="1180879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Em </a:t>
            </a:r>
            <a:r>
              <a:rPr kumimoji="0" lang="vi-VN"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hãy</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cùng</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hát</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và</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vỗ</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tay theo </a:t>
            </a:r>
            <a:r>
              <a:rPr kumimoji="0" lang="vi-VN"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bài</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hát</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Hổng</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dám</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đâu’’ </a:t>
            </a:r>
            <a:r>
              <a:rPr kumimoji="0" lang="vi-VN"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của</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nhạc</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sĩ</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Nguyễn</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Văn Hiên</a:t>
            </a:r>
          </a:p>
        </p:txBody>
      </p:sp>
      <p:pic>
        <p:nvPicPr>
          <p:cNvPr id="4" name="Picture 19">
            <a:extLst>
              <a:ext uri="{FF2B5EF4-FFF2-40B4-BE49-F238E27FC236}">
                <a16:creationId xmlns:a16="http://schemas.microsoft.com/office/drawing/2014/main" id="{8584D91D-6F25-E8A8-6699-D8D316F2AAB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8340" y="2083342"/>
            <a:ext cx="11908703" cy="47746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BB8B443-B853-8E8C-E917-28B03D7BA9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8127" y="155590"/>
            <a:ext cx="1140179" cy="1140179"/>
          </a:xfrm>
          <a:prstGeom prst="rect">
            <a:avLst/>
          </a:prstGeom>
        </p:spPr>
      </p:pic>
    </p:spTree>
    <p:extLst>
      <p:ext uri="{BB962C8B-B14F-4D97-AF65-F5344CB8AC3E}">
        <p14:creationId xmlns:p14="http://schemas.microsoft.com/office/powerpoint/2010/main" val="420403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730759" y="2921107"/>
            <a:ext cx="94612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0000FF"/>
                </a:solidFill>
                <a:effectLst/>
                <a:uLnTx/>
                <a:uFillTx/>
                <a:latin typeface="#9Slide05 Brannboll Ny" panose="02000000000000000000" pitchFamily="2" charset="0"/>
                <a:ea typeface="Helvetica Neue"/>
                <a:cs typeface="Helvetica Neue"/>
              </a:rPr>
              <a:t>Bài</a:t>
            </a:r>
            <a:r>
              <a:rPr kumimoji="0" lang="en-US" altLang="en-US" sz="5400" b="1" i="0" u="none" strike="noStrike" kern="1200" cap="none" spc="0" normalizeH="0" baseline="0" noProof="0" dirty="0">
                <a:ln>
                  <a:noFill/>
                </a:ln>
                <a:solidFill>
                  <a:srgbClr val="0000FF"/>
                </a:solidFill>
                <a:effectLst/>
                <a:uLnTx/>
                <a:uFillTx/>
                <a:latin typeface="#9Slide05 Brannboll Ny" panose="02000000000000000000" pitchFamily="2" charset="0"/>
                <a:ea typeface="Helvetica Neue"/>
                <a:cs typeface="Helvetica Neue"/>
              </a:rPr>
              <a:t> </a:t>
            </a:r>
            <a:r>
              <a:rPr kumimoji="0" lang="vi-VN" altLang="en-US" sz="5400" b="1" i="0" u="none" strike="noStrike" kern="1200" cap="none" spc="0" normalizeH="0" baseline="0" noProof="0" dirty="0">
                <a:ln>
                  <a:noFill/>
                </a:ln>
                <a:solidFill>
                  <a:srgbClr val="0000FF"/>
                </a:solidFill>
                <a:effectLst/>
                <a:uLnTx/>
                <a:uFillTx/>
                <a:latin typeface="#9Slide05 Brannboll Ny" panose="02000000000000000000" pitchFamily="2" charset="0"/>
                <a:ea typeface="Helvetica Neue"/>
                <a:cs typeface="Helvetica Neue"/>
              </a:rPr>
              <a:t>3</a:t>
            </a:r>
            <a:r>
              <a:rPr kumimoji="0" lang="en-US" altLang="en-US" sz="5400" b="1" i="0" u="none" strike="noStrike" kern="1200" cap="none" spc="0" normalizeH="0" baseline="0" noProof="0" dirty="0">
                <a:ln>
                  <a:noFill/>
                </a:ln>
                <a:solidFill>
                  <a:srgbClr val="0000FF"/>
                </a:solidFill>
                <a:effectLst/>
                <a:uLnTx/>
                <a:uFillTx/>
                <a:latin typeface="#9Slide05 Brannboll Ny" panose="02000000000000000000" pitchFamily="2" charset="0"/>
                <a:ea typeface="Helvetica Neue"/>
                <a:cs typeface="Helvetica Neue"/>
              </a:rPr>
              <a:t>: </a:t>
            </a:r>
            <a:r>
              <a:rPr kumimoji="0" lang="vi-VN" altLang="en-US" sz="5400" b="1" i="0" u="none" strike="noStrike" kern="1200" cap="none" spc="0" normalizeH="0" baseline="0" noProof="0" dirty="0">
                <a:ln>
                  <a:noFill/>
                </a:ln>
                <a:solidFill>
                  <a:srgbClr val="0000FF"/>
                </a:solidFill>
                <a:effectLst/>
                <a:uLnTx/>
                <a:uFillTx/>
                <a:latin typeface="#9Slide05 Brannboll Ny" panose="02000000000000000000" pitchFamily="2" charset="0"/>
                <a:ea typeface="Helvetica Neue"/>
                <a:cs typeface="Helvetica Neue"/>
              </a:rPr>
              <a:t>Học tập tự giác, tích cực</a:t>
            </a:r>
            <a:endParaRPr kumimoji="0" lang="en-US" altLang="en-US" sz="5400" b="1" i="0" u="none" strike="noStrike" kern="1200" cap="none" spc="0" normalizeH="0" baseline="0" noProof="0" dirty="0">
              <a:ln>
                <a:noFill/>
              </a:ln>
              <a:solidFill>
                <a:srgbClr val="FF0000"/>
              </a:solidFill>
              <a:effectLst/>
              <a:uLnTx/>
              <a:uFillTx/>
              <a:latin typeface="#9Slide05 Brannboll Ny" panose="02000000000000000000" pitchFamily="2" charset="0"/>
              <a:ea typeface="Helvetica Neue"/>
              <a:cs typeface="Helvetica Neue"/>
            </a:endParaRPr>
          </a:p>
        </p:txBody>
      </p:sp>
      <p:pic>
        <p:nvPicPr>
          <p:cNvPr id="8" name="Picture 42">
            <a:extLst>
              <a:ext uri="{FF2B5EF4-FFF2-40B4-BE49-F238E27FC236}">
                <a16:creationId xmlns:a16="http://schemas.microsoft.com/office/drawing/2014/main" id="{BE3DC63D-A3C4-0E52-AA90-E78EBB5D30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8425" y="51562"/>
            <a:ext cx="4779313" cy="29605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0ABAF4A-BFFB-B0D5-7F79-DE41FD9145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0017" y="3917308"/>
            <a:ext cx="4261473" cy="2840982"/>
          </a:xfrm>
          <a:prstGeom prst="rect">
            <a:avLst/>
          </a:prstGeom>
        </p:spPr>
      </p:pic>
      <p:pic>
        <p:nvPicPr>
          <p:cNvPr id="11" name="Picture 10">
            <a:extLst>
              <a:ext uri="{FF2B5EF4-FFF2-40B4-BE49-F238E27FC236}">
                <a16:creationId xmlns:a16="http://schemas.microsoft.com/office/drawing/2014/main" id="{55667831-EB0F-78F1-BDFF-7ECBCA6B52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550" y="3651245"/>
            <a:ext cx="3351409" cy="2862346"/>
          </a:xfrm>
          <a:prstGeom prst="rect">
            <a:avLst/>
          </a:prstGeom>
        </p:spPr>
      </p:pic>
      <p:pic>
        <p:nvPicPr>
          <p:cNvPr id="1026" name="Picture 2" descr="Kết quả hình ảnh cho logo kết nối tri thức với cuộc sống">
            <a:extLst>
              <a:ext uri="{FF2B5EF4-FFF2-40B4-BE49-F238E27FC236}">
                <a16:creationId xmlns:a16="http://schemas.microsoft.com/office/drawing/2014/main" id="{3CDA8888-CC41-4A93-131C-49433D3CFEE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491537" y="0"/>
            <a:ext cx="1700463"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6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5">
            <a:extLst>
              <a:ext uri="{FF2B5EF4-FFF2-40B4-BE49-F238E27FC236}">
                <a16:creationId xmlns:a16="http://schemas.microsoft.com/office/drawing/2014/main" id="{D62672E9-B732-6D1A-8B88-4663166B64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01853" y="-115484"/>
            <a:ext cx="1180833" cy="2969966"/>
          </a:xfrm>
          <a:prstGeom prst="rect">
            <a:avLst/>
          </a:prstGeom>
        </p:spPr>
      </p:pic>
      <p:pic>
        <p:nvPicPr>
          <p:cNvPr id="5" name="图片 84">
            <a:extLst>
              <a:ext uri="{FF2B5EF4-FFF2-40B4-BE49-F238E27FC236}">
                <a16:creationId xmlns:a16="http://schemas.microsoft.com/office/drawing/2014/main" id="{5A1E5D16-2930-6F21-2E8C-CEBFA1D04C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44234" y="-594535"/>
            <a:ext cx="1655955" cy="4164968"/>
          </a:xfrm>
          <a:prstGeom prst="rect">
            <a:avLst/>
          </a:prstGeom>
        </p:spPr>
      </p:pic>
      <p:pic>
        <p:nvPicPr>
          <p:cNvPr id="6" name="图片 89">
            <a:extLst>
              <a:ext uri="{FF2B5EF4-FFF2-40B4-BE49-F238E27FC236}">
                <a16:creationId xmlns:a16="http://schemas.microsoft.com/office/drawing/2014/main" id="{6DEDA17A-1059-94DA-1C2A-662709A0A1C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65263" y="132085"/>
            <a:ext cx="2985196" cy="3285060"/>
          </a:xfrm>
          <a:prstGeom prst="rect">
            <a:avLst/>
          </a:prstGeom>
        </p:spPr>
      </p:pic>
      <p:pic>
        <p:nvPicPr>
          <p:cNvPr id="13" name="图片 11">
            <a:extLst>
              <a:ext uri="{FF2B5EF4-FFF2-40B4-BE49-F238E27FC236}">
                <a16:creationId xmlns:a16="http://schemas.microsoft.com/office/drawing/2014/main" id="{7C9A1978-8AF0-3A1E-FAD9-B77EBED0B73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73144" y="-200953"/>
            <a:ext cx="1161914" cy="2922383"/>
          </a:xfrm>
          <a:prstGeom prst="rect">
            <a:avLst/>
          </a:prstGeom>
        </p:spPr>
      </p:pic>
      <p:pic>
        <p:nvPicPr>
          <p:cNvPr id="14" name="Picture 13">
            <a:extLst>
              <a:ext uri="{FF2B5EF4-FFF2-40B4-BE49-F238E27FC236}">
                <a16:creationId xmlns:a16="http://schemas.microsoft.com/office/drawing/2014/main" id="{30065CEB-786F-C1B8-9FD4-8D4B105907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83775" y="-167838"/>
            <a:ext cx="1658256" cy="4170025"/>
          </a:xfrm>
          <a:prstGeom prst="rect">
            <a:avLst/>
          </a:prstGeom>
        </p:spPr>
      </p:pic>
      <p:pic>
        <p:nvPicPr>
          <p:cNvPr id="2" name="图片 2">
            <a:extLst>
              <a:ext uri="{FF2B5EF4-FFF2-40B4-BE49-F238E27FC236}">
                <a16:creationId xmlns:a16="http://schemas.microsoft.com/office/drawing/2014/main" id="{496EC28E-D1B2-B877-D745-D9B29F30CC1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68910" y="1807566"/>
            <a:ext cx="1694696" cy="2161906"/>
          </a:xfrm>
          <a:prstGeom prst="rect">
            <a:avLst/>
          </a:prstGeom>
        </p:spPr>
      </p:pic>
      <p:grpSp>
        <p:nvGrpSpPr>
          <p:cNvPr id="3" name="组合 2">
            <a:extLst>
              <a:ext uri="{FF2B5EF4-FFF2-40B4-BE49-F238E27FC236}">
                <a16:creationId xmlns:a16="http://schemas.microsoft.com/office/drawing/2014/main" id="{4AC21542-5689-D363-BF49-87F53D95D8D6}"/>
              </a:ext>
            </a:extLst>
          </p:cNvPr>
          <p:cNvGrpSpPr/>
          <p:nvPr/>
        </p:nvGrpSpPr>
        <p:grpSpPr>
          <a:xfrm>
            <a:off x="3289176" y="1294143"/>
            <a:ext cx="5706801" cy="3980372"/>
            <a:chOff x="1949253" y="1627716"/>
            <a:chExt cx="3271491" cy="2309600"/>
          </a:xfrm>
        </p:grpSpPr>
        <p:grpSp>
          <p:nvGrpSpPr>
            <p:cNvPr id="21" name="组合 135">
              <a:extLst>
                <a:ext uri="{FF2B5EF4-FFF2-40B4-BE49-F238E27FC236}">
                  <a16:creationId xmlns:a16="http://schemas.microsoft.com/office/drawing/2014/main" id="{16CDF844-4705-3A95-BB7E-207A06D79B1B}"/>
                </a:ext>
              </a:extLst>
            </p:cNvPr>
            <p:cNvGrpSpPr/>
            <p:nvPr/>
          </p:nvGrpSpPr>
          <p:grpSpPr>
            <a:xfrm>
              <a:off x="1949253" y="1627716"/>
              <a:ext cx="3271491" cy="2309600"/>
              <a:chOff x="3246438" y="1068388"/>
              <a:chExt cx="5711825" cy="4678363"/>
            </a:xfrm>
            <a:solidFill>
              <a:srgbClr val="000000"/>
            </a:solidFill>
          </p:grpSpPr>
          <p:sp>
            <p:nvSpPr>
              <p:cNvPr id="23" name="Freeform 5">
                <a:extLst>
                  <a:ext uri="{FF2B5EF4-FFF2-40B4-BE49-F238E27FC236}">
                    <a16:creationId xmlns:a16="http://schemas.microsoft.com/office/drawing/2014/main" id="{E71CF423-B0B6-9972-270A-1700C3983AD4}"/>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6">
                <a:extLst>
                  <a:ext uri="{FF2B5EF4-FFF2-40B4-BE49-F238E27FC236}">
                    <a16:creationId xmlns:a16="http://schemas.microsoft.com/office/drawing/2014/main" id="{4CF58B72-E722-4153-1950-1B0106CD0704}"/>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7">
                <a:extLst>
                  <a:ext uri="{FF2B5EF4-FFF2-40B4-BE49-F238E27FC236}">
                    <a16:creationId xmlns:a16="http://schemas.microsoft.com/office/drawing/2014/main" id="{4B5DA7B8-C388-D779-ACA3-02935BC34052}"/>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8">
                <a:extLst>
                  <a:ext uri="{FF2B5EF4-FFF2-40B4-BE49-F238E27FC236}">
                    <a16:creationId xmlns:a16="http://schemas.microsoft.com/office/drawing/2014/main" id="{2A3518C0-1C4D-85CE-D873-D504E601B7E3}"/>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9">
                <a:extLst>
                  <a:ext uri="{FF2B5EF4-FFF2-40B4-BE49-F238E27FC236}">
                    <a16:creationId xmlns:a16="http://schemas.microsoft.com/office/drawing/2014/main" id="{E2935C98-66DB-7D4D-9BEA-EB1A0553C5D5}"/>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0">
                <a:extLst>
                  <a:ext uri="{FF2B5EF4-FFF2-40B4-BE49-F238E27FC236}">
                    <a16:creationId xmlns:a16="http://schemas.microsoft.com/office/drawing/2014/main" id="{3D520619-F694-964D-CADC-80AD148F9DB4}"/>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1">
                <a:extLst>
                  <a:ext uri="{FF2B5EF4-FFF2-40B4-BE49-F238E27FC236}">
                    <a16:creationId xmlns:a16="http://schemas.microsoft.com/office/drawing/2014/main" id="{31F7AEEE-58EC-9955-379A-8B2CD6EA4BB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30" name="组合 143">
                <a:extLst>
                  <a:ext uri="{FF2B5EF4-FFF2-40B4-BE49-F238E27FC236}">
                    <a16:creationId xmlns:a16="http://schemas.microsoft.com/office/drawing/2014/main" id="{A0703710-0FFD-945B-FCAF-1B6EE68CF96F}"/>
                  </a:ext>
                </a:extLst>
              </p:cNvPr>
              <p:cNvGrpSpPr/>
              <p:nvPr/>
            </p:nvGrpSpPr>
            <p:grpSpPr>
              <a:xfrm>
                <a:off x="3517901" y="1225551"/>
                <a:ext cx="5260975" cy="4090987"/>
                <a:chOff x="3517901" y="1225551"/>
                <a:chExt cx="5260975" cy="4090987"/>
              </a:xfrm>
              <a:grpFill/>
            </p:grpSpPr>
            <p:sp>
              <p:nvSpPr>
                <p:cNvPr id="31" name="Freeform 12">
                  <a:extLst>
                    <a:ext uri="{FF2B5EF4-FFF2-40B4-BE49-F238E27FC236}">
                      <a16:creationId xmlns:a16="http://schemas.microsoft.com/office/drawing/2014/main" id="{96A63B30-484B-1A84-72A0-C09A8079304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13">
                  <a:extLst>
                    <a:ext uri="{FF2B5EF4-FFF2-40B4-BE49-F238E27FC236}">
                      <a16:creationId xmlns:a16="http://schemas.microsoft.com/office/drawing/2014/main" id="{75C1168C-E300-F965-3F75-DBF223DB140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14">
                  <a:extLst>
                    <a:ext uri="{FF2B5EF4-FFF2-40B4-BE49-F238E27FC236}">
                      <a16:creationId xmlns:a16="http://schemas.microsoft.com/office/drawing/2014/main" id="{36E1AA36-BDE8-2E1E-EA0C-F5D355F1C3D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15">
                  <a:extLst>
                    <a:ext uri="{FF2B5EF4-FFF2-40B4-BE49-F238E27FC236}">
                      <a16:creationId xmlns:a16="http://schemas.microsoft.com/office/drawing/2014/main" id="{70B684E1-2F18-F0CB-8E50-E6685AC555D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16">
                  <a:extLst>
                    <a:ext uri="{FF2B5EF4-FFF2-40B4-BE49-F238E27FC236}">
                      <a16:creationId xmlns:a16="http://schemas.microsoft.com/office/drawing/2014/main" id="{13FF580C-6D22-F715-9798-F542B7EF7CF7}"/>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17">
                  <a:extLst>
                    <a:ext uri="{FF2B5EF4-FFF2-40B4-BE49-F238E27FC236}">
                      <a16:creationId xmlns:a16="http://schemas.microsoft.com/office/drawing/2014/main" id="{A71B23E1-C08C-A164-6C94-9B89E271AA5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18">
                  <a:extLst>
                    <a:ext uri="{FF2B5EF4-FFF2-40B4-BE49-F238E27FC236}">
                      <a16:creationId xmlns:a16="http://schemas.microsoft.com/office/drawing/2014/main" id="{65642E41-CC77-C821-8B76-13DF4755515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9">
                  <a:extLst>
                    <a:ext uri="{FF2B5EF4-FFF2-40B4-BE49-F238E27FC236}">
                      <a16:creationId xmlns:a16="http://schemas.microsoft.com/office/drawing/2014/main" id="{14FA1B1A-4562-5AD5-4BDE-A252E05B00DD}"/>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0">
                  <a:extLst>
                    <a:ext uri="{FF2B5EF4-FFF2-40B4-BE49-F238E27FC236}">
                      <a16:creationId xmlns:a16="http://schemas.microsoft.com/office/drawing/2014/main" id="{E42F63C4-C065-A8F2-5E10-A4654ABC397C}"/>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1">
                  <a:extLst>
                    <a:ext uri="{FF2B5EF4-FFF2-40B4-BE49-F238E27FC236}">
                      <a16:creationId xmlns:a16="http://schemas.microsoft.com/office/drawing/2014/main" id="{BC6E68A5-4F90-A477-0317-9A345B607241}"/>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2">
                  <a:extLst>
                    <a:ext uri="{FF2B5EF4-FFF2-40B4-BE49-F238E27FC236}">
                      <a16:creationId xmlns:a16="http://schemas.microsoft.com/office/drawing/2014/main" id="{08F1D5BC-0534-48FF-BC3B-1C018F2ECF3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23">
                  <a:extLst>
                    <a:ext uri="{FF2B5EF4-FFF2-40B4-BE49-F238E27FC236}">
                      <a16:creationId xmlns:a16="http://schemas.microsoft.com/office/drawing/2014/main" id="{1B76DEA7-B151-1C3F-5E79-E10005B7819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24">
                  <a:extLst>
                    <a:ext uri="{FF2B5EF4-FFF2-40B4-BE49-F238E27FC236}">
                      <a16:creationId xmlns:a16="http://schemas.microsoft.com/office/drawing/2014/main" id="{7768C08D-AB85-F36A-BF79-12487C744A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25">
                  <a:extLst>
                    <a:ext uri="{FF2B5EF4-FFF2-40B4-BE49-F238E27FC236}">
                      <a16:creationId xmlns:a16="http://schemas.microsoft.com/office/drawing/2014/main" id="{D800D356-CB31-1470-59DA-BE5685091A5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26">
                  <a:extLst>
                    <a:ext uri="{FF2B5EF4-FFF2-40B4-BE49-F238E27FC236}">
                      <a16:creationId xmlns:a16="http://schemas.microsoft.com/office/drawing/2014/main" id="{1530860B-14B4-2692-CC22-36600F5496E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27">
                  <a:extLst>
                    <a:ext uri="{FF2B5EF4-FFF2-40B4-BE49-F238E27FC236}">
                      <a16:creationId xmlns:a16="http://schemas.microsoft.com/office/drawing/2014/main" id="{E5B6F821-6D1C-B256-528A-95BD86949ECC}"/>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28">
                  <a:extLst>
                    <a:ext uri="{FF2B5EF4-FFF2-40B4-BE49-F238E27FC236}">
                      <a16:creationId xmlns:a16="http://schemas.microsoft.com/office/drawing/2014/main" id="{9ACE2CC2-B69E-8194-CE24-FC0BEDDC479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29">
                  <a:extLst>
                    <a:ext uri="{FF2B5EF4-FFF2-40B4-BE49-F238E27FC236}">
                      <a16:creationId xmlns:a16="http://schemas.microsoft.com/office/drawing/2014/main" id="{24A4F78F-A734-131F-605A-AFAB2538A89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0">
                  <a:extLst>
                    <a:ext uri="{FF2B5EF4-FFF2-40B4-BE49-F238E27FC236}">
                      <a16:creationId xmlns:a16="http://schemas.microsoft.com/office/drawing/2014/main" id="{D0CBB6A6-DF5B-FE4E-2BDB-67BDA766910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1">
                  <a:extLst>
                    <a:ext uri="{FF2B5EF4-FFF2-40B4-BE49-F238E27FC236}">
                      <a16:creationId xmlns:a16="http://schemas.microsoft.com/office/drawing/2014/main" id="{C3CD2FA9-5221-73D6-E19A-3EAF4C81789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2">
                  <a:extLst>
                    <a:ext uri="{FF2B5EF4-FFF2-40B4-BE49-F238E27FC236}">
                      <a16:creationId xmlns:a16="http://schemas.microsoft.com/office/drawing/2014/main" id="{D66390BD-E4E6-694D-2E79-985510E3B3D3}"/>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33">
                  <a:extLst>
                    <a:ext uri="{FF2B5EF4-FFF2-40B4-BE49-F238E27FC236}">
                      <a16:creationId xmlns:a16="http://schemas.microsoft.com/office/drawing/2014/main" id="{CA3C8037-45E9-30A9-84A6-8413AEF414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34">
                  <a:extLst>
                    <a:ext uri="{FF2B5EF4-FFF2-40B4-BE49-F238E27FC236}">
                      <a16:creationId xmlns:a16="http://schemas.microsoft.com/office/drawing/2014/main" id="{EDC1FEDF-3715-43AC-B3D8-ED1755AF9EC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35">
                  <a:extLst>
                    <a:ext uri="{FF2B5EF4-FFF2-40B4-BE49-F238E27FC236}">
                      <a16:creationId xmlns:a16="http://schemas.microsoft.com/office/drawing/2014/main" id="{092F2630-C5C5-40FF-0069-CDA881B381E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36">
                  <a:extLst>
                    <a:ext uri="{FF2B5EF4-FFF2-40B4-BE49-F238E27FC236}">
                      <a16:creationId xmlns:a16="http://schemas.microsoft.com/office/drawing/2014/main" id="{D7AE4379-7A21-5767-3FDA-894644D0FC95}"/>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37">
                  <a:extLst>
                    <a:ext uri="{FF2B5EF4-FFF2-40B4-BE49-F238E27FC236}">
                      <a16:creationId xmlns:a16="http://schemas.microsoft.com/office/drawing/2014/main" id="{505E99A7-4670-A724-1D4A-4C0BE6F65C7A}"/>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38">
                  <a:extLst>
                    <a:ext uri="{FF2B5EF4-FFF2-40B4-BE49-F238E27FC236}">
                      <a16:creationId xmlns:a16="http://schemas.microsoft.com/office/drawing/2014/main" id="{A21A2D33-45A8-0234-8B7B-60A7690FFD6A}"/>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39">
                  <a:extLst>
                    <a:ext uri="{FF2B5EF4-FFF2-40B4-BE49-F238E27FC236}">
                      <a16:creationId xmlns:a16="http://schemas.microsoft.com/office/drawing/2014/main" id="{F803962E-0CC0-47BC-4E51-A57436C8CBE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0">
                  <a:extLst>
                    <a:ext uri="{FF2B5EF4-FFF2-40B4-BE49-F238E27FC236}">
                      <a16:creationId xmlns:a16="http://schemas.microsoft.com/office/drawing/2014/main" id="{3286624F-145E-C491-199F-10DD7796B18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1">
                  <a:extLst>
                    <a:ext uri="{FF2B5EF4-FFF2-40B4-BE49-F238E27FC236}">
                      <a16:creationId xmlns:a16="http://schemas.microsoft.com/office/drawing/2014/main" id="{5736F17F-2E77-7E88-CE76-A1A3623F573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2">
                  <a:extLst>
                    <a:ext uri="{FF2B5EF4-FFF2-40B4-BE49-F238E27FC236}">
                      <a16:creationId xmlns:a16="http://schemas.microsoft.com/office/drawing/2014/main" id="{79C6CFC8-47A0-B439-4AAF-B433B3DB604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43">
                  <a:extLst>
                    <a:ext uri="{FF2B5EF4-FFF2-40B4-BE49-F238E27FC236}">
                      <a16:creationId xmlns:a16="http://schemas.microsoft.com/office/drawing/2014/main" id="{B8B42ED0-1D10-DE89-ABA9-18DC5EBF4984}"/>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44">
                  <a:extLst>
                    <a:ext uri="{FF2B5EF4-FFF2-40B4-BE49-F238E27FC236}">
                      <a16:creationId xmlns:a16="http://schemas.microsoft.com/office/drawing/2014/main" id="{BCD70822-1225-4942-466E-2FB52B75095D}"/>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45">
                  <a:extLst>
                    <a:ext uri="{FF2B5EF4-FFF2-40B4-BE49-F238E27FC236}">
                      <a16:creationId xmlns:a16="http://schemas.microsoft.com/office/drawing/2014/main" id="{6AEB3DEC-DA9E-C198-AAFD-425ABA06920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46">
                  <a:extLst>
                    <a:ext uri="{FF2B5EF4-FFF2-40B4-BE49-F238E27FC236}">
                      <a16:creationId xmlns:a16="http://schemas.microsoft.com/office/drawing/2014/main" id="{D3308773-08D9-E156-2FBB-DB1E50ADA609}"/>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47">
                  <a:extLst>
                    <a:ext uri="{FF2B5EF4-FFF2-40B4-BE49-F238E27FC236}">
                      <a16:creationId xmlns:a16="http://schemas.microsoft.com/office/drawing/2014/main" id="{FA85A0EE-46BE-C728-E431-FEF53CFF6B1E}"/>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48">
                  <a:extLst>
                    <a:ext uri="{FF2B5EF4-FFF2-40B4-BE49-F238E27FC236}">
                      <a16:creationId xmlns:a16="http://schemas.microsoft.com/office/drawing/2014/main" id="{A7A76892-31B8-3241-0D48-C7E3936F9CA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49">
                  <a:extLst>
                    <a:ext uri="{FF2B5EF4-FFF2-40B4-BE49-F238E27FC236}">
                      <a16:creationId xmlns:a16="http://schemas.microsoft.com/office/drawing/2014/main" id="{70BB2CE0-DDF4-B2D5-F8AF-2586EC27BA0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0">
                  <a:extLst>
                    <a:ext uri="{FF2B5EF4-FFF2-40B4-BE49-F238E27FC236}">
                      <a16:creationId xmlns:a16="http://schemas.microsoft.com/office/drawing/2014/main" id="{672D846E-C783-ED15-6CFE-E5CA04D2756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1">
                  <a:extLst>
                    <a:ext uri="{FF2B5EF4-FFF2-40B4-BE49-F238E27FC236}">
                      <a16:creationId xmlns:a16="http://schemas.microsoft.com/office/drawing/2014/main" id="{82E62FEE-3376-DCB8-2F42-63DADAD69605}"/>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2">
                  <a:extLst>
                    <a:ext uri="{FF2B5EF4-FFF2-40B4-BE49-F238E27FC236}">
                      <a16:creationId xmlns:a16="http://schemas.microsoft.com/office/drawing/2014/main" id="{63FFECB8-C7E8-CFC4-3D16-4FC281D42D7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53">
                  <a:extLst>
                    <a:ext uri="{FF2B5EF4-FFF2-40B4-BE49-F238E27FC236}">
                      <a16:creationId xmlns:a16="http://schemas.microsoft.com/office/drawing/2014/main" id="{13634163-6F43-F28A-F807-00352D080FCF}"/>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54">
                  <a:extLst>
                    <a:ext uri="{FF2B5EF4-FFF2-40B4-BE49-F238E27FC236}">
                      <a16:creationId xmlns:a16="http://schemas.microsoft.com/office/drawing/2014/main" id="{EDAE834A-5139-DB8B-6191-32F3D516596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55">
                  <a:extLst>
                    <a:ext uri="{FF2B5EF4-FFF2-40B4-BE49-F238E27FC236}">
                      <a16:creationId xmlns:a16="http://schemas.microsoft.com/office/drawing/2014/main" id="{5DE67142-9C28-2FFC-8EE2-602D1F89391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56">
                  <a:extLst>
                    <a:ext uri="{FF2B5EF4-FFF2-40B4-BE49-F238E27FC236}">
                      <a16:creationId xmlns:a16="http://schemas.microsoft.com/office/drawing/2014/main" id="{454B07A4-AE5B-8CF0-6757-7F2C26BD105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57">
                  <a:extLst>
                    <a:ext uri="{FF2B5EF4-FFF2-40B4-BE49-F238E27FC236}">
                      <a16:creationId xmlns:a16="http://schemas.microsoft.com/office/drawing/2014/main" id="{F91CA43A-CFB3-8777-3832-6577D212E6DB}"/>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58">
                  <a:extLst>
                    <a:ext uri="{FF2B5EF4-FFF2-40B4-BE49-F238E27FC236}">
                      <a16:creationId xmlns:a16="http://schemas.microsoft.com/office/drawing/2014/main" id="{19FC3203-A10D-1C67-F528-854180D6B96A}"/>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59">
                  <a:extLst>
                    <a:ext uri="{FF2B5EF4-FFF2-40B4-BE49-F238E27FC236}">
                      <a16:creationId xmlns:a16="http://schemas.microsoft.com/office/drawing/2014/main" id="{F7F533A7-8A5D-4A55-99B6-E743A15DF8A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0">
                  <a:extLst>
                    <a:ext uri="{FF2B5EF4-FFF2-40B4-BE49-F238E27FC236}">
                      <a16:creationId xmlns:a16="http://schemas.microsoft.com/office/drawing/2014/main" id="{DF336119-DEF3-2B97-2671-5DCF3353F74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1">
                  <a:extLst>
                    <a:ext uri="{FF2B5EF4-FFF2-40B4-BE49-F238E27FC236}">
                      <a16:creationId xmlns:a16="http://schemas.microsoft.com/office/drawing/2014/main" id="{2A8C18D0-24CB-95A9-6FFF-648DD7EFB051}"/>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2">
                  <a:extLst>
                    <a:ext uri="{FF2B5EF4-FFF2-40B4-BE49-F238E27FC236}">
                      <a16:creationId xmlns:a16="http://schemas.microsoft.com/office/drawing/2014/main" id="{FE5E7562-7E72-1D49-85E6-256A585A1089}"/>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63">
                  <a:extLst>
                    <a:ext uri="{FF2B5EF4-FFF2-40B4-BE49-F238E27FC236}">
                      <a16:creationId xmlns:a16="http://schemas.microsoft.com/office/drawing/2014/main" id="{6FE46188-A8F3-9FE6-1062-8C56DF78EDB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64">
                  <a:extLst>
                    <a:ext uri="{FF2B5EF4-FFF2-40B4-BE49-F238E27FC236}">
                      <a16:creationId xmlns:a16="http://schemas.microsoft.com/office/drawing/2014/main" id="{6EB79A4C-CDD0-33D0-8FF2-FA59F2FF30F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65">
                  <a:extLst>
                    <a:ext uri="{FF2B5EF4-FFF2-40B4-BE49-F238E27FC236}">
                      <a16:creationId xmlns:a16="http://schemas.microsoft.com/office/drawing/2014/main" id="{7CA3B1A0-B381-20A0-7B3A-DB09B50AB2FF}"/>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66">
                  <a:extLst>
                    <a:ext uri="{FF2B5EF4-FFF2-40B4-BE49-F238E27FC236}">
                      <a16:creationId xmlns:a16="http://schemas.microsoft.com/office/drawing/2014/main" id="{13C03283-082A-2C3F-F167-DB8020A4C1A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67">
                  <a:extLst>
                    <a:ext uri="{FF2B5EF4-FFF2-40B4-BE49-F238E27FC236}">
                      <a16:creationId xmlns:a16="http://schemas.microsoft.com/office/drawing/2014/main" id="{CDF37A2B-BB06-856F-2F52-6971436B81B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68">
                  <a:extLst>
                    <a:ext uri="{FF2B5EF4-FFF2-40B4-BE49-F238E27FC236}">
                      <a16:creationId xmlns:a16="http://schemas.microsoft.com/office/drawing/2014/main" id="{E66072B3-C401-2545-EA10-FD7B267EC061}"/>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69">
                  <a:extLst>
                    <a:ext uri="{FF2B5EF4-FFF2-40B4-BE49-F238E27FC236}">
                      <a16:creationId xmlns:a16="http://schemas.microsoft.com/office/drawing/2014/main" id="{2991FAF4-B4B9-10DB-AD0F-5F3D41B78D39}"/>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0">
                  <a:extLst>
                    <a:ext uri="{FF2B5EF4-FFF2-40B4-BE49-F238E27FC236}">
                      <a16:creationId xmlns:a16="http://schemas.microsoft.com/office/drawing/2014/main" id="{07A6FB39-88BE-8C89-44B3-4F5A26CDFFF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1">
                  <a:extLst>
                    <a:ext uri="{FF2B5EF4-FFF2-40B4-BE49-F238E27FC236}">
                      <a16:creationId xmlns:a16="http://schemas.microsoft.com/office/drawing/2014/main" id="{C34398CD-BC37-62C2-6262-46D9309F7CEB}"/>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2">
                  <a:extLst>
                    <a:ext uri="{FF2B5EF4-FFF2-40B4-BE49-F238E27FC236}">
                      <a16:creationId xmlns:a16="http://schemas.microsoft.com/office/drawing/2014/main" id="{ABB8F7A7-704B-4292-9345-ED6F9C64E774}"/>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73">
                  <a:extLst>
                    <a:ext uri="{FF2B5EF4-FFF2-40B4-BE49-F238E27FC236}">
                      <a16:creationId xmlns:a16="http://schemas.microsoft.com/office/drawing/2014/main" id="{A2AA37E4-D620-72DD-F09D-9DE04854504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74">
                  <a:extLst>
                    <a:ext uri="{FF2B5EF4-FFF2-40B4-BE49-F238E27FC236}">
                      <a16:creationId xmlns:a16="http://schemas.microsoft.com/office/drawing/2014/main" id="{D9136FC6-D6BC-1CDA-01AD-C3046099F86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75">
                  <a:extLst>
                    <a:ext uri="{FF2B5EF4-FFF2-40B4-BE49-F238E27FC236}">
                      <a16:creationId xmlns:a16="http://schemas.microsoft.com/office/drawing/2014/main" id="{8D73ED3A-CF95-2AB4-FC93-F47BE0D73D5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76">
                  <a:extLst>
                    <a:ext uri="{FF2B5EF4-FFF2-40B4-BE49-F238E27FC236}">
                      <a16:creationId xmlns:a16="http://schemas.microsoft.com/office/drawing/2014/main" id="{41C785CF-491E-0F75-F24E-361F0EDE1451}"/>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77">
                  <a:extLst>
                    <a:ext uri="{FF2B5EF4-FFF2-40B4-BE49-F238E27FC236}">
                      <a16:creationId xmlns:a16="http://schemas.microsoft.com/office/drawing/2014/main" id="{5A62E0A9-CC94-2A76-9D27-714F1F29AB9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78">
                  <a:extLst>
                    <a:ext uri="{FF2B5EF4-FFF2-40B4-BE49-F238E27FC236}">
                      <a16:creationId xmlns:a16="http://schemas.microsoft.com/office/drawing/2014/main" id="{0376A826-B76C-9B45-50F6-1A7BE4771489}"/>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79">
                  <a:extLst>
                    <a:ext uri="{FF2B5EF4-FFF2-40B4-BE49-F238E27FC236}">
                      <a16:creationId xmlns:a16="http://schemas.microsoft.com/office/drawing/2014/main" id="{1DB92F33-C7B3-8BD1-27EE-0BA8B01D72D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0">
                  <a:extLst>
                    <a:ext uri="{FF2B5EF4-FFF2-40B4-BE49-F238E27FC236}">
                      <a16:creationId xmlns:a16="http://schemas.microsoft.com/office/drawing/2014/main" id="{092E3884-87F3-1E79-BC48-C211388D9699}"/>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1">
                  <a:extLst>
                    <a:ext uri="{FF2B5EF4-FFF2-40B4-BE49-F238E27FC236}">
                      <a16:creationId xmlns:a16="http://schemas.microsoft.com/office/drawing/2014/main" id="{28A0F3A9-D650-3005-514C-776888A8DBA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2">
                  <a:extLst>
                    <a:ext uri="{FF2B5EF4-FFF2-40B4-BE49-F238E27FC236}">
                      <a16:creationId xmlns:a16="http://schemas.microsoft.com/office/drawing/2014/main" id="{84382A3A-0DED-50FC-45EC-C87037B42C7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83">
                  <a:extLst>
                    <a:ext uri="{FF2B5EF4-FFF2-40B4-BE49-F238E27FC236}">
                      <a16:creationId xmlns:a16="http://schemas.microsoft.com/office/drawing/2014/main" id="{0B4CB33E-9DEC-BE6F-DD5A-5093C1DD4EC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84">
                  <a:extLst>
                    <a:ext uri="{FF2B5EF4-FFF2-40B4-BE49-F238E27FC236}">
                      <a16:creationId xmlns:a16="http://schemas.microsoft.com/office/drawing/2014/main" id="{93D2C5B2-967A-F554-72B9-65F58F5F4C9D}"/>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5">
                  <a:extLst>
                    <a:ext uri="{FF2B5EF4-FFF2-40B4-BE49-F238E27FC236}">
                      <a16:creationId xmlns:a16="http://schemas.microsoft.com/office/drawing/2014/main" id="{9D44CD12-4F3D-671E-26CB-48A819D76022}"/>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6">
                  <a:extLst>
                    <a:ext uri="{FF2B5EF4-FFF2-40B4-BE49-F238E27FC236}">
                      <a16:creationId xmlns:a16="http://schemas.microsoft.com/office/drawing/2014/main" id="{B81A5CFB-600F-8C18-93A5-2CAA0B7F8EA4}"/>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87">
                  <a:extLst>
                    <a:ext uri="{FF2B5EF4-FFF2-40B4-BE49-F238E27FC236}">
                      <a16:creationId xmlns:a16="http://schemas.microsoft.com/office/drawing/2014/main" id="{5C38629C-CA72-91FE-0369-82E9F15746DF}"/>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88">
                  <a:extLst>
                    <a:ext uri="{FF2B5EF4-FFF2-40B4-BE49-F238E27FC236}">
                      <a16:creationId xmlns:a16="http://schemas.microsoft.com/office/drawing/2014/main" id="{5C321931-E911-0AFE-BD6F-FC3BF2D2B8F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89">
                  <a:extLst>
                    <a:ext uri="{FF2B5EF4-FFF2-40B4-BE49-F238E27FC236}">
                      <a16:creationId xmlns:a16="http://schemas.microsoft.com/office/drawing/2014/main" id="{5D419084-84F0-BC4F-0286-97045843F80E}"/>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90">
                  <a:extLst>
                    <a:ext uri="{FF2B5EF4-FFF2-40B4-BE49-F238E27FC236}">
                      <a16:creationId xmlns:a16="http://schemas.microsoft.com/office/drawing/2014/main" id="{E8E29643-8FA2-D542-9F41-AECCA07DC1A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91">
                  <a:extLst>
                    <a:ext uri="{FF2B5EF4-FFF2-40B4-BE49-F238E27FC236}">
                      <a16:creationId xmlns:a16="http://schemas.microsoft.com/office/drawing/2014/main" id="{E7576829-25FD-0774-FED0-56D97121DBA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92">
                  <a:extLst>
                    <a:ext uri="{FF2B5EF4-FFF2-40B4-BE49-F238E27FC236}">
                      <a16:creationId xmlns:a16="http://schemas.microsoft.com/office/drawing/2014/main" id="{6E76896E-DDCC-0AC7-CB7E-968307D131B8}"/>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22" name="文本框 49">
              <a:extLst>
                <a:ext uri="{FF2B5EF4-FFF2-40B4-BE49-F238E27FC236}">
                  <a16:creationId xmlns:a16="http://schemas.microsoft.com/office/drawing/2014/main" id="{BAEB95C9-5CC1-C003-8485-8C3BBE7BF30B}"/>
                </a:ext>
              </a:extLst>
            </p:cNvPr>
            <p:cNvSpPr txBox="1">
              <a:spLocks noChangeArrowheads="1"/>
            </p:cNvSpPr>
            <p:nvPr/>
          </p:nvSpPr>
          <p:spPr bwMode="auto">
            <a:xfrm>
              <a:off x="2161786" y="2357647"/>
              <a:ext cx="2925908" cy="668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127000"/>
                </a:lnSpc>
                <a:spcBef>
                  <a:spcPts val="1000"/>
                </a:spcBef>
                <a:spcAft>
                  <a:spcPts val="0"/>
                </a:spcAft>
                <a:buClrTx/>
                <a:buSzTx/>
                <a:buFont typeface="Arial" panose="020B0604020202020204" pitchFamily="34" charset="0"/>
                <a:buNone/>
                <a:tabLst>
                  <a:tab pos="241300" algn="l"/>
                </a:tabLst>
                <a:defRPr/>
              </a:pPr>
              <a:r>
                <a:rPr kumimoji="0" lang="vi-VN" sz="6000" b="1" i="0" u="none" strike="noStrike" kern="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KHÁM PHÁ</a:t>
              </a:r>
              <a:endParaRPr kumimoji="0" lang="en-US" sz="6000" b="1" i="0" u="none" strike="noStrike" kern="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112" name="组合 452">
            <a:extLst>
              <a:ext uri="{FF2B5EF4-FFF2-40B4-BE49-F238E27FC236}">
                <a16:creationId xmlns:a16="http://schemas.microsoft.com/office/drawing/2014/main" id="{D2526107-DD14-D801-BD58-CA45D00FC1F6}"/>
              </a:ext>
            </a:extLst>
          </p:cNvPr>
          <p:cNvGrpSpPr/>
          <p:nvPr/>
        </p:nvGrpSpPr>
        <p:grpSpPr>
          <a:xfrm>
            <a:off x="4443507" y="3672662"/>
            <a:ext cx="3150316" cy="3347290"/>
            <a:chOff x="4427538" y="954088"/>
            <a:chExt cx="3333750" cy="3729038"/>
          </a:xfrm>
        </p:grpSpPr>
        <p:sp>
          <p:nvSpPr>
            <p:cNvPr id="113" name="Freeform 5">
              <a:extLst>
                <a:ext uri="{FF2B5EF4-FFF2-40B4-BE49-F238E27FC236}">
                  <a16:creationId xmlns:a16="http://schemas.microsoft.com/office/drawing/2014/main" id="{A9B4B639-4BB6-588E-F091-F9C3C5BDDC01}"/>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14" name="Freeform 6">
              <a:extLst>
                <a:ext uri="{FF2B5EF4-FFF2-40B4-BE49-F238E27FC236}">
                  <a16:creationId xmlns:a16="http://schemas.microsoft.com/office/drawing/2014/main" id="{105A9606-36DB-1FAB-2589-FD0AD731F6D3}"/>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5" name="Freeform 7">
              <a:extLst>
                <a:ext uri="{FF2B5EF4-FFF2-40B4-BE49-F238E27FC236}">
                  <a16:creationId xmlns:a16="http://schemas.microsoft.com/office/drawing/2014/main" id="{F145F947-EC42-A2EF-95FA-4540B8A21A6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6" name="Freeform 8">
              <a:extLst>
                <a:ext uri="{FF2B5EF4-FFF2-40B4-BE49-F238E27FC236}">
                  <a16:creationId xmlns:a16="http://schemas.microsoft.com/office/drawing/2014/main" id="{5792624E-D8B9-2991-36BF-76B5FA24431D}"/>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7" name="Freeform 9">
              <a:extLst>
                <a:ext uri="{FF2B5EF4-FFF2-40B4-BE49-F238E27FC236}">
                  <a16:creationId xmlns:a16="http://schemas.microsoft.com/office/drawing/2014/main" id="{83D2E3B9-B759-C4AF-9CC3-A5C4419B061E}"/>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8" name="Freeform 10">
              <a:extLst>
                <a:ext uri="{FF2B5EF4-FFF2-40B4-BE49-F238E27FC236}">
                  <a16:creationId xmlns:a16="http://schemas.microsoft.com/office/drawing/2014/main" id="{0E3D4CA6-A279-998E-6DDE-88A5F89F6330}"/>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19" name="Freeform 11">
              <a:extLst>
                <a:ext uri="{FF2B5EF4-FFF2-40B4-BE49-F238E27FC236}">
                  <a16:creationId xmlns:a16="http://schemas.microsoft.com/office/drawing/2014/main" id="{59B685B4-3344-F2FE-7F14-B8D6DA9423F4}"/>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0" name="Freeform 12">
              <a:extLst>
                <a:ext uri="{FF2B5EF4-FFF2-40B4-BE49-F238E27FC236}">
                  <a16:creationId xmlns:a16="http://schemas.microsoft.com/office/drawing/2014/main" id="{81515E77-6730-4BB9-4C8A-2DCEDDECEAE9}"/>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1" name="Freeform 13">
              <a:extLst>
                <a:ext uri="{FF2B5EF4-FFF2-40B4-BE49-F238E27FC236}">
                  <a16:creationId xmlns:a16="http://schemas.microsoft.com/office/drawing/2014/main" id="{D610F997-DEDB-5E36-5CB8-D24AD675B30C}"/>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2" name="Freeform 14">
              <a:extLst>
                <a:ext uri="{FF2B5EF4-FFF2-40B4-BE49-F238E27FC236}">
                  <a16:creationId xmlns:a16="http://schemas.microsoft.com/office/drawing/2014/main" id="{0448BF10-43E3-FE33-5EF0-AD7E97F2167C}"/>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3" name="Freeform 15">
              <a:extLst>
                <a:ext uri="{FF2B5EF4-FFF2-40B4-BE49-F238E27FC236}">
                  <a16:creationId xmlns:a16="http://schemas.microsoft.com/office/drawing/2014/main" id="{E06413AA-2F49-90B6-068C-DB8A0729D6B4}"/>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4" name="Freeform 16">
              <a:extLst>
                <a:ext uri="{FF2B5EF4-FFF2-40B4-BE49-F238E27FC236}">
                  <a16:creationId xmlns:a16="http://schemas.microsoft.com/office/drawing/2014/main" id="{17E5CFAD-B5E2-9BA3-89C2-9989935DF30B}"/>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5" name="Freeform 17">
              <a:extLst>
                <a:ext uri="{FF2B5EF4-FFF2-40B4-BE49-F238E27FC236}">
                  <a16:creationId xmlns:a16="http://schemas.microsoft.com/office/drawing/2014/main" id="{3CD4D5A6-AB39-DF0B-928B-41E9522505E5}"/>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6" name="Freeform 18">
              <a:extLst>
                <a:ext uri="{FF2B5EF4-FFF2-40B4-BE49-F238E27FC236}">
                  <a16:creationId xmlns:a16="http://schemas.microsoft.com/office/drawing/2014/main" id="{58254806-01E2-958F-4863-FAE413A47964}"/>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7" name="Freeform 19">
              <a:extLst>
                <a:ext uri="{FF2B5EF4-FFF2-40B4-BE49-F238E27FC236}">
                  <a16:creationId xmlns:a16="http://schemas.microsoft.com/office/drawing/2014/main" id="{51BB7D65-A083-7634-AA73-C090387169DA}"/>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8" name="Freeform 20">
              <a:extLst>
                <a:ext uri="{FF2B5EF4-FFF2-40B4-BE49-F238E27FC236}">
                  <a16:creationId xmlns:a16="http://schemas.microsoft.com/office/drawing/2014/main" id="{E3AFD8E4-1A74-CF4E-154E-A696666407D0}"/>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29" name="Freeform 21">
              <a:extLst>
                <a:ext uri="{FF2B5EF4-FFF2-40B4-BE49-F238E27FC236}">
                  <a16:creationId xmlns:a16="http://schemas.microsoft.com/office/drawing/2014/main" id="{88997AF1-08FE-E74D-A37C-19277F211E1A}"/>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0" name="Freeform 22">
              <a:extLst>
                <a:ext uri="{FF2B5EF4-FFF2-40B4-BE49-F238E27FC236}">
                  <a16:creationId xmlns:a16="http://schemas.microsoft.com/office/drawing/2014/main" id="{DB60503C-1486-F786-8D18-4D43F6A8F5A0}"/>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1" name="Freeform 23">
              <a:extLst>
                <a:ext uri="{FF2B5EF4-FFF2-40B4-BE49-F238E27FC236}">
                  <a16:creationId xmlns:a16="http://schemas.microsoft.com/office/drawing/2014/main" id="{94876E91-A7CF-D04A-739C-7DF0D6264DAF}"/>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2" name="Freeform 24">
              <a:extLst>
                <a:ext uri="{FF2B5EF4-FFF2-40B4-BE49-F238E27FC236}">
                  <a16:creationId xmlns:a16="http://schemas.microsoft.com/office/drawing/2014/main" id="{73513D1E-4628-43C6-A1B5-D077B9DA2773}"/>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3" name="Freeform 25">
              <a:extLst>
                <a:ext uri="{FF2B5EF4-FFF2-40B4-BE49-F238E27FC236}">
                  <a16:creationId xmlns:a16="http://schemas.microsoft.com/office/drawing/2014/main" id="{A692E504-D464-B967-A8D3-B0C55B82E2EB}"/>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4" name="Freeform 26">
              <a:extLst>
                <a:ext uri="{FF2B5EF4-FFF2-40B4-BE49-F238E27FC236}">
                  <a16:creationId xmlns:a16="http://schemas.microsoft.com/office/drawing/2014/main" id="{B5AA582A-2E3F-3401-F9FF-1A1A51FE13EB}"/>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5" name="Freeform 27">
              <a:extLst>
                <a:ext uri="{FF2B5EF4-FFF2-40B4-BE49-F238E27FC236}">
                  <a16:creationId xmlns:a16="http://schemas.microsoft.com/office/drawing/2014/main" id="{B27D2937-3D87-05CA-DA56-01399F552B3C}"/>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6" name="Freeform 28">
              <a:extLst>
                <a:ext uri="{FF2B5EF4-FFF2-40B4-BE49-F238E27FC236}">
                  <a16:creationId xmlns:a16="http://schemas.microsoft.com/office/drawing/2014/main" id="{2B77F21D-0B63-A858-844E-7D271C8ACAD0}"/>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7" name="Freeform 29">
              <a:extLst>
                <a:ext uri="{FF2B5EF4-FFF2-40B4-BE49-F238E27FC236}">
                  <a16:creationId xmlns:a16="http://schemas.microsoft.com/office/drawing/2014/main" id="{E443C655-B0C1-8317-82AF-F07A76A2BC9C}"/>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8" name="Freeform 30">
              <a:extLst>
                <a:ext uri="{FF2B5EF4-FFF2-40B4-BE49-F238E27FC236}">
                  <a16:creationId xmlns:a16="http://schemas.microsoft.com/office/drawing/2014/main" id="{868D3F9D-1DD4-8CC2-27DE-FCE9832C147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9" name="Freeform 31">
              <a:extLst>
                <a:ext uri="{FF2B5EF4-FFF2-40B4-BE49-F238E27FC236}">
                  <a16:creationId xmlns:a16="http://schemas.microsoft.com/office/drawing/2014/main" id="{187C4006-3837-4AEB-1641-B23FF2473F4E}"/>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0" name="Freeform 32">
              <a:extLst>
                <a:ext uri="{FF2B5EF4-FFF2-40B4-BE49-F238E27FC236}">
                  <a16:creationId xmlns:a16="http://schemas.microsoft.com/office/drawing/2014/main" id="{DE3241C5-0B66-BD0E-1A1A-7A66108484E2}"/>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FFBF53">
                <a:lumMod val="60000"/>
                <a:lumOff val="40000"/>
              </a:srgb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1" name="Freeform 33">
              <a:extLst>
                <a:ext uri="{FF2B5EF4-FFF2-40B4-BE49-F238E27FC236}">
                  <a16:creationId xmlns:a16="http://schemas.microsoft.com/office/drawing/2014/main" id="{9BFCA2C6-2A9A-51F5-9D8F-4FAAAAFEE5B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2" name="Freeform 34">
              <a:extLst>
                <a:ext uri="{FF2B5EF4-FFF2-40B4-BE49-F238E27FC236}">
                  <a16:creationId xmlns:a16="http://schemas.microsoft.com/office/drawing/2014/main" id="{C2ACA1AF-C0D3-7535-FAF5-A7308E77BBA5}"/>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3" name="Freeform 35">
              <a:extLst>
                <a:ext uri="{FF2B5EF4-FFF2-40B4-BE49-F238E27FC236}">
                  <a16:creationId xmlns:a16="http://schemas.microsoft.com/office/drawing/2014/main" id="{86EA66BF-2260-EF8E-2CC8-486DA6FD8DB4}"/>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4" name="Freeform 36">
              <a:extLst>
                <a:ext uri="{FF2B5EF4-FFF2-40B4-BE49-F238E27FC236}">
                  <a16:creationId xmlns:a16="http://schemas.microsoft.com/office/drawing/2014/main" id="{6409C775-37A1-381A-C788-8FDD16AEC039}"/>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5" name="Freeform 37">
              <a:extLst>
                <a:ext uri="{FF2B5EF4-FFF2-40B4-BE49-F238E27FC236}">
                  <a16:creationId xmlns:a16="http://schemas.microsoft.com/office/drawing/2014/main" id="{C4208310-15FE-13E5-4973-B2874FDDBB89}"/>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6" name="Freeform 38">
              <a:extLst>
                <a:ext uri="{FF2B5EF4-FFF2-40B4-BE49-F238E27FC236}">
                  <a16:creationId xmlns:a16="http://schemas.microsoft.com/office/drawing/2014/main" id="{EDD5FCDB-4DD2-E0C7-5DCB-4FB031FFCFD5}"/>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7" name="Freeform 39">
              <a:extLst>
                <a:ext uri="{FF2B5EF4-FFF2-40B4-BE49-F238E27FC236}">
                  <a16:creationId xmlns:a16="http://schemas.microsoft.com/office/drawing/2014/main" id="{7B8639D2-4036-4DBD-774B-534F9C9484C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8" name="Freeform 40">
              <a:extLst>
                <a:ext uri="{FF2B5EF4-FFF2-40B4-BE49-F238E27FC236}">
                  <a16:creationId xmlns:a16="http://schemas.microsoft.com/office/drawing/2014/main" id="{6AEDF1F9-550E-3BAA-8CA5-E816564107DF}"/>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9" name="Freeform 41">
              <a:extLst>
                <a:ext uri="{FF2B5EF4-FFF2-40B4-BE49-F238E27FC236}">
                  <a16:creationId xmlns:a16="http://schemas.microsoft.com/office/drawing/2014/main" id="{C7919735-1002-DC63-B45A-42E361D6DF83}"/>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0" name="Freeform 42">
              <a:extLst>
                <a:ext uri="{FF2B5EF4-FFF2-40B4-BE49-F238E27FC236}">
                  <a16:creationId xmlns:a16="http://schemas.microsoft.com/office/drawing/2014/main" id="{35CFB92A-6AF9-2BCC-C5F7-A180F9F47B50}"/>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1" name="Freeform 43">
              <a:extLst>
                <a:ext uri="{FF2B5EF4-FFF2-40B4-BE49-F238E27FC236}">
                  <a16:creationId xmlns:a16="http://schemas.microsoft.com/office/drawing/2014/main" id="{82711CE8-2C95-BF63-4A16-80E04E1C8A67}"/>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2" name="Freeform 44">
              <a:extLst>
                <a:ext uri="{FF2B5EF4-FFF2-40B4-BE49-F238E27FC236}">
                  <a16:creationId xmlns:a16="http://schemas.microsoft.com/office/drawing/2014/main" id="{2F3197B0-A846-A7C1-0AC3-1AA2819690B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3" name="Freeform 45">
              <a:extLst>
                <a:ext uri="{FF2B5EF4-FFF2-40B4-BE49-F238E27FC236}">
                  <a16:creationId xmlns:a16="http://schemas.microsoft.com/office/drawing/2014/main" id="{ADE67620-2978-B423-9423-A5D1967F48D4}"/>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4" name="Freeform 46">
              <a:extLst>
                <a:ext uri="{FF2B5EF4-FFF2-40B4-BE49-F238E27FC236}">
                  <a16:creationId xmlns:a16="http://schemas.microsoft.com/office/drawing/2014/main" id="{9969DD94-F8E6-67A4-2EC7-DAE7942D854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pic>
        <p:nvPicPr>
          <p:cNvPr id="2050" name="Picture 2" descr="Kết quả hình ảnh cho logo kết nối tri thức với cuộc sống">
            <a:extLst>
              <a:ext uri="{FF2B5EF4-FFF2-40B4-BE49-F238E27FC236}">
                <a16:creationId xmlns:a16="http://schemas.microsoft.com/office/drawing/2014/main" id="{331D963A-775A-80A0-F242-AB85AF518F8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660004" y="15251"/>
            <a:ext cx="1546321" cy="154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51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randombar(horizontal)">
                                      <p:cBhvr>
                                        <p:cTn id="13" dur="750"/>
                                        <p:tgtEl>
                                          <p:spTgt spid="112"/>
                                        </p:tgtEl>
                                      </p:cBhvr>
                                    </p:animEffect>
                                  </p:childTnLst>
                                </p:cTn>
                              </p:par>
                            </p:childTnLst>
                          </p:cTn>
                        </p:par>
                        <p:par>
                          <p:cTn id="14" fill="hold">
                            <p:stCondLst>
                              <p:cond delay="175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475417C4-C114-93A8-78E4-739FA6487D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9567" y="323165"/>
            <a:ext cx="13071422" cy="6595672"/>
          </a:xfrm>
          <a:prstGeom prst="rect">
            <a:avLst/>
          </a:prstGeom>
        </p:spPr>
      </p:pic>
      <p:sp>
        <p:nvSpPr>
          <p:cNvPr id="4" name="Hộp Văn bản 32">
            <a:extLst>
              <a:ext uri="{FF2B5EF4-FFF2-40B4-BE49-F238E27FC236}">
                <a16:creationId xmlns:a16="http://schemas.microsoft.com/office/drawing/2014/main" id="{3FEC26C2-9406-EB9D-19BA-C787E280852D}"/>
              </a:ext>
            </a:extLst>
          </p:cNvPr>
          <p:cNvSpPr txBox="1"/>
          <p:nvPr/>
        </p:nvSpPr>
        <p:spPr>
          <a:xfrm>
            <a:off x="144380" y="0"/>
            <a:ext cx="12047620" cy="1200329"/>
          </a:xfrm>
          <a:prstGeom prst="rect">
            <a:avLst/>
          </a:prstGeom>
          <a:solidFill>
            <a:schemeClr val="accent4">
              <a:lumMod val="20000"/>
              <a:lumOff val="80000"/>
            </a:schemeClr>
          </a:solidFill>
        </p:spPr>
        <p:txBody>
          <a:bodyPr wrap="square" rtlCol="0">
            <a:spAutoFit/>
          </a:bodyPr>
          <a:lstStyle/>
          <a:p>
            <a:pPr defTabSz="457200"/>
            <a:r>
              <a:rPr lang="vi-VN" sz="3600" b="1" dirty="0">
                <a:solidFill>
                  <a:prstClr val="black"/>
                </a:solidFill>
                <a:latin typeface="Times New Roman" panose="02020603050405020304" pitchFamily="18" charset="0"/>
              </a:rPr>
              <a:t>Em hãy đọc câu chuyện, quan sát các bức tranh dưới đây và trả lời câu hỏi.</a:t>
            </a:r>
          </a:p>
        </p:txBody>
      </p:sp>
      <p:pic>
        <p:nvPicPr>
          <p:cNvPr id="2" name="Picture 18">
            <a:extLst>
              <a:ext uri="{FF2B5EF4-FFF2-40B4-BE49-F238E27FC236}">
                <a16:creationId xmlns:a16="http://schemas.microsoft.com/office/drawing/2014/main" id="{5B0D4691-134F-E0BC-02E6-B3D206E8F1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76144" y="1680243"/>
            <a:ext cx="6206457" cy="48545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EE5A99D-49BE-9181-4F80-1057B8C329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6889" y="1946319"/>
            <a:ext cx="5249111" cy="4854592"/>
          </a:xfrm>
          <a:prstGeom prst="rect">
            <a:avLst/>
          </a:prstGeom>
        </p:spPr>
      </p:pic>
    </p:spTree>
    <p:extLst>
      <p:ext uri="{BB962C8B-B14F-4D97-AF65-F5344CB8AC3E}">
        <p14:creationId xmlns:p14="http://schemas.microsoft.com/office/powerpoint/2010/main" val="419233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style.rotation</p:attrName>
                                        </p:attrNameLst>
                                      </p:cBhvr>
                                      <p:tavLst>
                                        <p:tav tm="0">
                                          <p:val>
                                            <p:fltVal val="90"/>
                                          </p:val>
                                        </p:tav>
                                        <p:tav tm="100000">
                                          <p:val>
                                            <p:fltVal val="0"/>
                                          </p:val>
                                        </p:tav>
                                      </p:tavLst>
                                    </p:anim>
                                    <p:animEffect transition="in" filter="fade">
                                      <p:cBhvr>
                                        <p:cTn id="10" dur="7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900541356"/>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PHIẾU BÀI TẬP</a:t>
            </a:r>
          </a:p>
        </p:txBody>
      </p:sp>
      <p:pic>
        <p:nvPicPr>
          <p:cNvPr id="8" name="Picture 2" descr="http://photos.myjoyonline.com/photos/news/201311/6579331693860_2001437840207.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21805" y="-104839"/>
            <a:ext cx="2462173" cy="11188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2DB8BC-C161-0EC8-067B-1329E2DBF905}"/>
              </a:ext>
            </a:extLst>
          </p:cNvPr>
          <p:cNvSpPr txBox="1"/>
          <p:nvPr/>
        </p:nvSpPr>
        <p:spPr>
          <a:xfrm>
            <a:off x="336884" y="1117887"/>
            <a:ext cx="6930190" cy="489364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Câu 1: </a:t>
            </a: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Bác Hồ đã tự học ngoại ngữ bằng cách rèn luyện không ngừng nghỉ với tinh thần cầu tiến, sự quyết tâm cao và phương pháp đúng:</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Bác đã </a:t>
            </a:r>
            <a:r>
              <a:rPr kumimoji="0" lang="vi-VN" sz="2400" b="1" i="1"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dành thêm 2 giờ mỗi ngày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để học ngoại ngữ.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400" b="1" i="1"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Nhờ người Pháp giảng lại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khi gặp từ không hiểu.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400" b="1" i="1"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Viết 10 từ mới vào tay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để vừa làm việc vừa học.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Bác còn </a:t>
            </a:r>
            <a:r>
              <a:rPr kumimoji="0" lang="vi-VN" sz="24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học tiếng Anh với giáo sư người Ý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vào mỗi dịp cuối tuần được nghỉ.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Tới bất cứ nước nào Bác cũng </a:t>
            </a:r>
            <a:r>
              <a:rPr kumimoji="0" lang="vi-VN" sz="24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tự học tiếng nước ấy</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khi đọc sách báo, gặp một từ mới không hiểu Bác đều </a:t>
            </a:r>
            <a:r>
              <a:rPr kumimoji="0" lang="vi-VN" sz="24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tra từ điển hoặc nhờ người thạo tiếng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nước ấy giải thích và ghi lại vào sổ.</a:t>
            </a:r>
          </a:p>
        </p:txBody>
      </p:sp>
      <p:pic>
        <p:nvPicPr>
          <p:cNvPr id="2" name="Picture 1">
            <a:extLst>
              <a:ext uri="{FF2B5EF4-FFF2-40B4-BE49-F238E27FC236}">
                <a16:creationId xmlns:a16="http://schemas.microsoft.com/office/drawing/2014/main" id="{9E35FB98-9C0D-B055-8F9D-40DF6111CF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32295" y="1267780"/>
            <a:ext cx="4459705" cy="5590220"/>
          </a:xfrm>
          <a:prstGeom prst="rect">
            <a:avLst/>
          </a:prstGeom>
        </p:spPr>
      </p:pic>
    </p:spTree>
    <p:extLst>
      <p:ext uri="{BB962C8B-B14F-4D97-AF65-F5344CB8AC3E}">
        <p14:creationId xmlns:p14="http://schemas.microsoft.com/office/powerpoint/2010/main" val="210852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2594</Words>
  <Application>Microsoft Office PowerPoint</Application>
  <PresentationFormat>Widescreen</PresentationFormat>
  <Paragraphs>188</Paragraphs>
  <Slides>30</Slides>
  <Notes>1</Notes>
  <HiddenSlides>0</HiddenSlides>
  <MMClips>1</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30</vt:i4>
      </vt:variant>
    </vt:vector>
  </HeadingPairs>
  <TitlesOfParts>
    <vt:vector size="50" baseType="lpstr">
      <vt:lpstr>Arial Unicode MS</vt:lpstr>
      <vt:lpstr>#9Slide03 Aturdida</vt:lpstr>
      <vt:lpstr>#9Slide05 Brannboll Ny</vt:lpstr>
      <vt:lpstr>#9Slide06 DeathRattle BB</vt:lpstr>
      <vt:lpstr>#9Slide07 Marbelia Regular</vt:lpstr>
      <vt:lpstr>Arial</vt:lpstr>
      <vt:lpstr>Calibri</vt:lpstr>
      <vt:lpstr>Calibri Light</vt:lpstr>
      <vt:lpstr>ITC Avant Garde Std Bk</vt:lpstr>
      <vt:lpstr>Open Sans</vt:lpstr>
      <vt:lpstr>Segoe UI bold</vt:lpstr>
      <vt:lpstr>Times New Roman</vt:lpstr>
      <vt:lpstr>Trebuchet MS</vt:lpstr>
      <vt:lpstr>Wingdings</vt:lpstr>
      <vt:lpstr>Wingdings 3</vt:lpstr>
      <vt:lpstr>方正静蕾简体</vt:lpstr>
      <vt:lpstr>Office Theme</vt:lpstr>
      <vt:lpstr>1_Office Theme</vt:lpstr>
      <vt:lpstr>1_Thiết kế: Thạch Trương Thảo (0987 039 863)</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2022-09-12T13:26:53Z</dcterms:created>
  <dcterms:modified xsi:type="dcterms:W3CDTF">2023-10-01T11:01:40Z</dcterms:modified>
</cp:coreProperties>
</file>