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2.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5.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6.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7.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8.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9.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0.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11.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641" r:id="rId2"/>
    <p:sldMasterId id="2147489221" r:id="rId3"/>
    <p:sldMasterId id="2147489258" r:id="rId4"/>
    <p:sldMasterId id="2147489270" r:id="rId5"/>
    <p:sldMasterId id="2147489282" r:id="rId6"/>
    <p:sldMasterId id="2147489294" r:id="rId7"/>
    <p:sldMasterId id="2147489306" r:id="rId8"/>
    <p:sldMasterId id="2147489318" r:id="rId9"/>
    <p:sldMasterId id="2147489330" r:id="rId10"/>
    <p:sldMasterId id="2147489342" r:id="rId11"/>
    <p:sldMasterId id="2147489355" r:id="rId12"/>
  </p:sldMasterIdLst>
  <p:notesMasterIdLst>
    <p:notesMasterId r:id="rId48"/>
  </p:notesMasterIdLst>
  <p:sldIdLst>
    <p:sldId id="317" r:id="rId13"/>
    <p:sldId id="258" r:id="rId14"/>
    <p:sldId id="323" r:id="rId15"/>
    <p:sldId id="318" r:id="rId16"/>
    <p:sldId id="377" r:id="rId17"/>
    <p:sldId id="388" r:id="rId18"/>
    <p:sldId id="326" r:id="rId19"/>
    <p:sldId id="367" r:id="rId20"/>
    <p:sldId id="372" r:id="rId21"/>
    <p:sldId id="379" r:id="rId22"/>
    <p:sldId id="396" r:id="rId23"/>
    <p:sldId id="374" r:id="rId24"/>
    <p:sldId id="378" r:id="rId25"/>
    <p:sldId id="376" r:id="rId26"/>
    <p:sldId id="337" r:id="rId27"/>
    <p:sldId id="338" r:id="rId28"/>
    <p:sldId id="343" r:id="rId29"/>
    <p:sldId id="380" r:id="rId30"/>
    <p:sldId id="381" r:id="rId31"/>
    <p:sldId id="336" r:id="rId32"/>
    <p:sldId id="390" r:id="rId33"/>
    <p:sldId id="384" r:id="rId34"/>
    <p:sldId id="387" r:id="rId35"/>
    <p:sldId id="319" r:id="rId36"/>
    <p:sldId id="352" r:id="rId37"/>
    <p:sldId id="353" r:id="rId38"/>
    <p:sldId id="385" r:id="rId39"/>
    <p:sldId id="395" r:id="rId40"/>
    <p:sldId id="386" r:id="rId41"/>
    <p:sldId id="321" r:id="rId42"/>
    <p:sldId id="394" r:id="rId43"/>
    <p:sldId id="393" r:id="rId44"/>
    <p:sldId id="382" r:id="rId45"/>
    <p:sldId id="383" r:id="rId46"/>
    <p:sldId id="359"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4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75EC6-8AD5-411E-8337-4E2C01B80314}"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74469140-EB0D-4B05-9496-89875F96E5D3}">
      <dgm:prSet phldrT="[Text]" custT="1"/>
      <dgm:spPr/>
      <dgm:t>
        <a:bodyPr/>
        <a:lstStyle/>
        <a:p>
          <a:r>
            <a:rPr lang="en-US" sz="2800" dirty="0">
              <a:latin typeface="Times New Roman" pitchFamily="18" charset="0"/>
              <a:cs typeface="Times New Roman" pitchFamily="18" charset="0"/>
            </a:rPr>
            <a:t>L</a:t>
          </a:r>
          <a:r>
            <a:rPr lang="vi-VN" sz="2800" dirty="0">
              <a:latin typeface="Times New Roman" pitchFamily="18" charset="0"/>
              <a:cs typeface="Times New Roman" pitchFamily="18" charset="0"/>
            </a:rPr>
            <a:t>à phẩm chất đạo đức của con người</a:t>
          </a:r>
          <a:endParaRPr lang="en-US" sz="2800" dirty="0">
            <a:latin typeface="Times New Roman" pitchFamily="18" charset="0"/>
            <a:cs typeface="Times New Roman" pitchFamily="18" charset="0"/>
          </a:endParaRPr>
        </a:p>
      </dgm:t>
    </dgm:pt>
    <dgm:pt modelId="{C6430045-F7D0-4EAE-ABEB-55F559F9557D}" type="parTrans" cxnId="{8F785D8A-8ECF-4626-8635-B36842910D09}">
      <dgm:prSet/>
      <dgm:spPr/>
      <dgm:t>
        <a:bodyPr/>
        <a:lstStyle/>
        <a:p>
          <a:endParaRPr lang="en-US" sz="2000"/>
        </a:p>
      </dgm:t>
    </dgm:pt>
    <dgm:pt modelId="{FCAEF250-81CF-41D1-AF72-21CE2D237215}" type="sibTrans" cxnId="{8F785D8A-8ECF-4626-8635-B36842910D09}">
      <dgm:prSet/>
      <dgm:spPr/>
      <dgm:t>
        <a:bodyPr/>
        <a:lstStyle/>
        <a:p>
          <a:endParaRPr lang="en-US" sz="2000"/>
        </a:p>
      </dgm:t>
    </dgm:pt>
    <dgm:pt modelId="{E2FBD33B-E4E9-4AA1-9D4A-3AA7505DCE6F}">
      <dgm:prSet phldrT="[Text]" custT="1"/>
      <dgm:spPr/>
      <dgm:t>
        <a:bodyPr/>
        <a:lstStyle/>
        <a:p>
          <a:pPr>
            <a:spcAft>
              <a:spcPts val="600"/>
            </a:spcAft>
          </a:pP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hể hiện sự công bằng, không</a:t>
          </a:r>
          <a:endParaRPr lang="en-US" sz="2800" dirty="0">
            <a:latin typeface="Times New Roman" pitchFamily="18" charset="0"/>
            <a:cs typeface="Times New Roman" pitchFamily="18" charset="0"/>
          </a:endParaRPr>
        </a:p>
        <a:p>
          <a:pPr>
            <a:spcAft>
              <a:spcPts val="600"/>
            </a:spcAft>
          </a:pPr>
          <a:r>
            <a:rPr lang="vi-VN" sz="2800" dirty="0">
              <a:latin typeface="Times New Roman" pitchFamily="18" charset="0"/>
              <a:cs typeface="Times New Roman" pitchFamily="18" charset="0"/>
            </a:rPr>
            <a:t> thiên vị</a:t>
          </a:r>
          <a:r>
            <a:rPr lang="en-US" sz="2800" dirty="0">
              <a:latin typeface="Times New Roman" pitchFamily="18" charset="0"/>
              <a:cs typeface="Times New Roman" pitchFamily="18" charset="0"/>
            </a:rPr>
            <a:t>.</a:t>
          </a:r>
        </a:p>
      </dgm:t>
    </dgm:pt>
    <dgm:pt modelId="{A6BCBFB5-3545-4B79-9FB7-2387F5D61129}" type="parTrans" cxnId="{F0014F70-F7DE-44F2-9815-F038479694B8}">
      <dgm:prSet/>
      <dgm:spPr/>
      <dgm:t>
        <a:bodyPr/>
        <a:lstStyle/>
        <a:p>
          <a:endParaRPr lang="en-US" sz="2000"/>
        </a:p>
      </dgm:t>
    </dgm:pt>
    <dgm:pt modelId="{891B0504-2376-486F-9FFA-C728FF460657}" type="sibTrans" cxnId="{F0014F70-F7DE-44F2-9815-F038479694B8}">
      <dgm:prSet/>
      <dgm:spPr/>
      <dgm:t>
        <a:bodyPr/>
        <a:lstStyle/>
        <a:p>
          <a:endParaRPr lang="en-US" sz="2000"/>
        </a:p>
      </dgm:t>
    </dgm:pt>
    <dgm:pt modelId="{BADF23D8-A930-4819-85B4-BD8CA123D6F3}">
      <dgm:prSet phldrT="[Text]" custT="1"/>
      <dgm:spPr/>
      <dgm:t>
        <a:bodyPr/>
        <a:lstStyle/>
        <a:p>
          <a:endParaRPr lang="en-US" sz="2800" dirty="0">
            <a:latin typeface="Times New Roman" pitchFamily="18" charset="0"/>
            <a:cs typeface="Times New Roman" pitchFamily="18" charset="0"/>
          </a:endParaRPr>
        </a:p>
      </dgm:t>
    </dgm:pt>
    <dgm:pt modelId="{DFF968F5-8C8C-4DE5-875F-1E27C5934421}" type="parTrans" cxnId="{BC992044-DCF6-45EC-853A-B1E6015DBE5E}">
      <dgm:prSet/>
      <dgm:spPr/>
      <dgm:t>
        <a:bodyPr/>
        <a:lstStyle/>
        <a:p>
          <a:endParaRPr lang="en-US" sz="2000"/>
        </a:p>
      </dgm:t>
    </dgm:pt>
    <dgm:pt modelId="{319A432E-844E-4AFF-89BB-84B3A44EF373}" type="sibTrans" cxnId="{BC992044-DCF6-45EC-853A-B1E6015DBE5E}">
      <dgm:prSet/>
      <dgm:spPr/>
      <dgm:t>
        <a:bodyPr/>
        <a:lstStyle/>
        <a:p>
          <a:endParaRPr lang="en-US" sz="2000"/>
        </a:p>
      </dgm:t>
    </dgm:pt>
    <dgm:pt modelId="{1C6951C6-F117-455F-88C6-5FEDB4032E3A}" type="pres">
      <dgm:prSet presAssocID="{AC775EC6-8AD5-411E-8337-4E2C01B80314}" presName="Name0" presStyleCnt="0">
        <dgm:presLayoutVars>
          <dgm:chMax val="11"/>
          <dgm:chPref val="11"/>
          <dgm:dir/>
          <dgm:resizeHandles/>
        </dgm:presLayoutVars>
      </dgm:prSet>
      <dgm:spPr/>
    </dgm:pt>
    <dgm:pt modelId="{134293D6-E755-48FD-BDBB-3DAEE0BB4A3A}" type="pres">
      <dgm:prSet presAssocID="{BADF23D8-A930-4819-85B4-BD8CA123D6F3}" presName="Accent3" presStyleCnt="0"/>
      <dgm:spPr/>
    </dgm:pt>
    <dgm:pt modelId="{115E08FC-C456-4A4E-8BD4-ADA89CE991B4}" type="pres">
      <dgm:prSet presAssocID="{BADF23D8-A930-4819-85B4-BD8CA123D6F3}" presName="Accent" presStyleLbl="node1" presStyleIdx="0" presStyleCnt="3"/>
      <dgm:spPr/>
    </dgm:pt>
    <dgm:pt modelId="{EAB41C31-9CC6-4A96-ABE6-19A263A8E637}" type="pres">
      <dgm:prSet presAssocID="{BADF23D8-A930-4819-85B4-BD8CA123D6F3}" presName="ParentBackground3" presStyleCnt="0"/>
      <dgm:spPr/>
    </dgm:pt>
    <dgm:pt modelId="{CE718072-6C87-4386-BC48-038A6464442A}" type="pres">
      <dgm:prSet presAssocID="{BADF23D8-A930-4819-85B4-BD8CA123D6F3}" presName="ParentBackground" presStyleLbl="fgAcc1" presStyleIdx="0" presStyleCnt="3"/>
      <dgm:spPr/>
    </dgm:pt>
    <dgm:pt modelId="{5A4FD6A0-165B-413C-A735-6A509DC7B31E}" type="pres">
      <dgm:prSet presAssocID="{BADF23D8-A930-4819-85B4-BD8CA123D6F3}" presName="Parent3" presStyleLbl="revTx" presStyleIdx="0" presStyleCnt="0">
        <dgm:presLayoutVars>
          <dgm:chMax val="1"/>
          <dgm:chPref val="1"/>
          <dgm:bulletEnabled val="1"/>
        </dgm:presLayoutVars>
      </dgm:prSet>
      <dgm:spPr/>
    </dgm:pt>
    <dgm:pt modelId="{BD8175D2-9CE2-4337-AB19-712ED4FF7FEE}" type="pres">
      <dgm:prSet presAssocID="{E2FBD33B-E4E9-4AA1-9D4A-3AA7505DCE6F}" presName="Accent2" presStyleCnt="0"/>
      <dgm:spPr/>
    </dgm:pt>
    <dgm:pt modelId="{03295FB4-EB18-4E5D-A915-F4D399CBE0BA}" type="pres">
      <dgm:prSet presAssocID="{E2FBD33B-E4E9-4AA1-9D4A-3AA7505DCE6F}" presName="Accent" presStyleLbl="node1" presStyleIdx="1" presStyleCnt="3"/>
      <dgm:spPr/>
    </dgm:pt>
    <dgm:pt modelId="{A98ED893-EB17-4D4D-A1C5-451C2819D3B9}" type="pres">
      <dgm:prSet presAssocID="{E2FBD33B-E4E9-4AA1-9D4A-3AA7505DCE6F}" presName="ParentBackground2" presStyleCnt="0"/>
      <dgm:spPr/>
    </dgm:pt>
    <dgm:pt modelId="{6B0CDC0C-A1B6-40AE-B854-F4ED52AC8DA6}" type="pres">
      <dgm:prSet presAssocID="{E2FBD33B-E4E9-4AA1-9D4A-3AA7505DCE6F}" presName="ParentBackground" presStyleLbl="fgAcc1" presStyleIdx="1" presStyleCnt="3"/>
      <dgm:spPr/>
    </dgm:pt>
    <dgm:pt modelId="{0D790066-63C6-4D96-8CA5-B3F35021DDCE}" type="pres">
      <dgm:prSet presAssocID="{E2FBD33B-E4E9-4AA1-9D4A-3AA7505DCE6F}" presName="Parent2" presStyleLbl="revTx" presStyleIdx="0" presStyleCnt="0">
        <dgm:presLayoutVars>
          <dgm:chMax val="1"/>
          <dgm:chPref val="1"/>
          <dgm:bulletEnabled val="1"/>
        </dgm:presLayoutVars>
      </dgm:prSet>
      <dgm:spPr/>
    </dgm:pt>
    <dgm:pt modelId="{9325ECD5-A2CE-460E-AE4C-DB56DA48DC91}" type="pres">
      <dgm:prSet presAssocID="{74469140-EB0D-4B05-9496-89875F96E5D3}" presName="Accent1" presStyleCnt="0"/>
      <dgm:spPr/>
    </dgm:pt>
    <dgm:pt modelId="{FDF85874-BC2A-4608-9F41-BE3E6EE2331B}" type="pres">
      <dgm:prSet presAssocID="{74469140-EB0D-4B05-9496-89875F96E5D3}" presName="Accent" presStyleLbl="node1" presStyleIdx="2" presStyleCnt="3"/>
      <dgm:spPr/>
    </dgm:pt>
    <dgm:pt modelId="{59D5DE54-8345-4636-9FEB-98F0EA55752B}" type="pres">
      <dgm:prSet presAssocID="{74469140-EB0D-4B05-9496-89875F96E5D3}" presName="ParentBackground1" presStyleCnt="0"/>
      <dgm:spPr/>
    </dgm:pt>
    <dgm:pt modelId="{A0842BFB-4E8A-420B-96FB-E4CB8448352D}" type="pres">
      <dgm:prSet presAssocID="{74469140-EB0D-4B05-9496-89875F96E5D3}" presName="ParentBackground" presStyleLbl="fgAcc1" presStyleIdx="2" presStyleCnt="3"/>
      <dgm:spPr/>
    </dgm:pt>
    <dgm:pt modelId="{3C8ED7A3-1688-49A1-84DE-C8564F269B3D}" type="pres">
      <dgm:prSet presAssocID="{74469140-EB0D-4B05-9496-89875F96E5D3}" presName="Parent1" presStyleLbl="revTx" presStyleIdx="0" presStyleCnt="0">
        <dgm:presLayoutVars>
          <dgm:chMax val="1"/>
          <dgm:chPref val="1"/>
          <dgm:bulletEnabled val="1"/>
        </dgm:presLayoutVars>
      </dgm:prSet>
      <dgm:spPr/>
    </dgm:pt>
  </dgm:ptLst>
  <dgm:cxnLst>
    <dgm:cxn modelId="{14339225-3AAF-44D4-804E-D4C1C79FB911}" type="presOf" srcId="{AC775EC6-8AD5-411E-8337-4E2C01B80314}" destId="{1C6951C6-F117-455F-88C6-5FEDB4032E3A}" srcOrd="0" destOrd="0" presId="urn:microsoft.com/office/officeart/2011/layout/CircleProcess"/>
    <dgm:cxn modelId="{58A24A3A-4AD2-4EA4-8E16-3F52992A0D83}" type="presOf" srcId="{74469140-EB0D-4B05-9496-89875F96E5D3}" destId="{3C8ED7A3-1688-49A1-84DE-C8564F269B3D}" srcOrd="1" destOrd="0" presId="urn:microsoft.com/office/officeart/2011/layout/CircleProcess"/>
    <dgm:cxn modelId="{B367EA3C-D019-4DAE-8C84-1189AF719410}" type="presOf" srcId="{74469140-EB0D-4B05-9496-89875F96E5D3}" destId="{A0842BFB-4E8A-420B-96FB-E4CB8448352D}" srcOrd="0" destOrd="0" presId="urn:microsoft.com/office/officeart/2011/layout/CircleProcess"/>
    <dgm:cxn modelId="{BC992044-DCF6-45EC-853A-B1E6015DBE5E}" srcId="{AC775EC6-8AD5-411E-8337-4E2C01B80314}" destId="{BADF23D8-A930-4819-85B4-BD8CA123D6F3}" srcOrd="2" destOrd="0" parTransId="{DFF968F5-8C8C-4DE5-875F-1E27C5934421}" sibTransId="{319A432E-844E-4AFF-89BB-84B3A44EF373}"/>
    <dgm:cxn modelId="{7C2B3B6D-0C50-46AF-AB74-BA0EC4FC8FA3}" type="presOf" srcId="{E2FBD33B-E4E9-4AA1-9D4A-3AA7505DCE6F}" destId="{6B0CDC0C-A1B6-40AE-B854-F4ED52AC8DA6}" srcOrd="0" destOrd="0" presId="urn:microsoft.com/office/officeart/2011/layout/CircleProcess"/>
    <dgm:cxn modelId="{F0014F70-F7DE-44F2-9815-F038479694B8}" srcId="{AC775EC6-8AD5-411E-8337-4E2C01B80314}" destId="{E2FBD33B-E4E9-4AA1-9D4A-3AA7505DCE6F}" srcOrd="1" destOrd="0" parTransId="{A6BCBFB5-3545-4B79-9FB7-2387F5D61129}" sibTransId="{891B0504-2376-486F-9FFA-C728FF460657}"/>
    <dgm:cxn modelId="{72A8367A-16BF-4153-A147-F888E5151980}" type="presOf" srcId="{BADF23D8-A930-4819-85B4-BD8CA123D6F3}" destId="{CE718072-6C87-4386-BC48-038A6464442A}" srcOrd="0" destOrd="0" presId="urn:microsoft.com/office/officeart/2011/layout/CircleProcess"/>
    <dgm:cxn modelId="{C3C4A17F-4F9F-43B4-9845-797192EF10E4}" type="presOf" srcId="{E2FBD33B-E4E9-4AA1-9D4A-3AA7505DCE6F}" destId="{0D790066-63C6-4D96-8CA5-B3F35021DDCE}" srcOrd="1" destOrd="0" presId="urn:microsoft.com/office/officeart/2011/layout/CircleProcess"/>
    <dgm:cxn modelId="{8F785D8A-8ECF-4626-8635-B36842910D09}" srcId="{AC775EC6-8AD5-411E-8337-4E2C01B80314}" destId="{74469140-EB0D-4B05-9496-89875F96E5D3}" srcOrd="0" destOrd="0" parTransId="{C6430045-F7D0-4EAE-ABEB-55F559F9557D}" sibTransId="{FCAEF250-81CF-41D1-AF72-21CE2D237215}"/>
    <dgm:cxn modelId="{1B81529D-A07A-4211-9211-3F3D12D85387}" type="presOf" srcId="{BADF23D8-A930-4819-85B4-BD8CA123D6F3}" destId="{5A4FD6A0-165B-413C-A735-6A509DC7B31E}" srcOrd="1" destOrd="0" presId="urn:microsoft.com/office/officeart/2011/layout/CircleProcess"/>
    <dgm:cxn modelId="{0D9D370C-821D-45D7-B70F-242D0B3045AC}" type="presParOf" srcId="{1C6951C6-F117-455F-88C6-5FEDB4032E3A}" destId="{134293D6-E755-48FD-BDBB-3DAEE0BB4A3A}" srcOrd="0" destOrd="0" presId="urn:microsoft.com/office/officeart/2011/layout/CircleProcess"/>
    <dgm:cxn modelId="{E2C750FA-4C45-4276-982B-7F12D51E2C11}" type="presParOf" srcId="{134293D6-E755-48FD-BDBB-3DAEE0BB4A3A}" destId="{115E08FC-C456-4A4E-8BD4-ADA89CE991B4}" srcOrd="0" destOrd="0" presId="urn:microsoft.com/office/officeart/2011/layout/CircleProcess"/>
    <dgm:cxn modelId="{9CFB7347-BFF3-4061-B8EB-4FD7EB398610}" type="presParOf" srcId="{1C6951C6-F117-455F-88C6-5FEDB4032E3A}" destId="{EAB41C31-9CC6-4A96-ABE6-19A263A8E637}" srcOrd="1" destOrd="0" presId="urn:microsoft.com/office/officeart/2011/layout/CircleProcess"/>
    <dgm:cxn modelId="{71B6E492-008A-4AD6-8138-2AB2360FFCBE}" type="presParOf" srcId="{EAB41C31-9CC6-4A96-ABE6-19A263A8E637}" destId="{CE718072-6C87-4386-BC48-038A6464442A}" srcOrd="0" destOrd="0" presId="urn:microsoft.com/office/officeart/2011/layout/CircleProcess"/>
    <dgm:cxn modelId="{6579BF3A-D716-4874-80AD-403195203E10}" type="presParOf" srcId="{1C6951C6-F117-455F-88C6-5FEDB4032E3A}" destId="{5A4FD6A0-165B-413C-A735-6A509DC7B31E}" srcOrd="2" destOrd="0" presId="urn:microsoft.com/office/officeart/2011/layout/CircleProcess"/>
    <dgm:cxn modelId="{52A14844-ADB4-4E64-B5D7-81E1C5FC67B0}" type="presParOf" srcId="{1C6951C6-F117-455F-88C6-5FEDB4032E3A}" destId="{BD8175D2-9CE2-4337-AB19-712ED4FF7FEE}" srcOrd="3" destOrd="0" presId="urn:microsoft.com/office/officeart/2011/layout/CircleProcess"/>
    <dgm:cxn modelId="{696EBB81-D227-437C-8E99-3E0C76B1EC31}" type="presParOf" srcId="{BD8175D2-9CE2-4337-AB19-712ED4FF7FEE}" destId="{03295FB4-EB18-4E5D-A915-F4D399CBE0BA}" srcOrd="0" destOrd="0" presId="urn:microsoft.com/office/officeart/2011/layout/CircleProcess"/>
    <dgm:cxn modelId="{5E40075C-6FEB-41EA-89E6-C3C476F6C7B4}" type="presParOf" srcId="{1C6951C6-F117-455F-88C6-5FEDB4032E3A}" destId="{A98ED893-EB17-4D4D-A1C5-451C2819D3B9}" srcOrd="4" destOrd="0" presId="urn:microsoft.com/office/officeart/2011/layout/CircleProcess"/>
    <dgm:cxn modelId="{56B012BD-E04D-48EC-9E63-C490B1D59AD5}" type="presParOf" srcId="{A98ED893-EB17-4D4D-A1C5-451C2819D3B9}" destId="{6B0CDC0C-A1B6-40AE-B854-F4ED52AC8DA6}" srcOrd="0" destOrd="0" presId="urn:microsoft.com/office/officeart/2011/layout/CircleProcess"/>
    <dgm:cxn modelId="{F0625694-11A3-405D-9FC9-61D16FE2E066}" type="presParOf" srcId="{1C6951C6-F117-455F-88C6-5FEDB4032E3A}" destId="{0D790066-63C6-4D96-8CA5-B3F35021DDCE}" srcOrd="5" destOrd="0" presId="urn:microsoft.com/office/officeart/2011/layout/CircleProcess"/>
    <dgm:cxn modelId="{272070C7-7300-4DC6-AB5F-53112C790E08}" type="presParOf" srcId="{1C6951C6-F117-455F-88C6-5FEDB4032E3A}" destId="{9325ECD5-A2CE-460E-AE4C-DB56DA48DC91}" srcOrd="6" destOrd="0" presId="urn:microsoft.com/office/officeart/2011/layout/CircleProcess"/>
    <dgm:cxn modelId="{BE989D1E-4F93-4907-81B0-E3A5C1DB2B56}" type="presParOf" srcId="{9325ECD5-A2CE-460E-AE4C-DB56DA48DC91}" destId="{FDF85874-BC2A-4608-9F41-BE3E6EE2331B}" srcOrd="0" destOrd="0" presId="urn:microsoft.com/office/officeart/2011/layout/CircleProcess"/>
    <dgm:cxn modelId="{8E316D79-26E3-42B3-B9B2-20B696389368}" type="presParOf" srcId="{1C6951C6-F117-455F-88C6-5FEDB4032E3A}" destId="{59D5DE54-8345-4636-9FEB-98F0EA55752B}" srcOrd="7" destOrd="0" presId="urn:microsoft.com/office/officeart/2011/layout/CircleProcess"/>
    <dgm:cxn modelId="{DE221229-6D82-43C8-A36B-F363F8792639}" type="presParOf" srcId="{59D5DE54-8345-4636-9FEB-98F0EA55752B}" destId="{A0842BFB-4E8A-420B-96FB-E4CB8448352D}" srcOrd="0" destOrd="0" presId="urn:microsoft.com/office/officeart/2011/layout/CircleProcess"/>
    <dgm:cxn modelId="{6ECD9D37-DC95-4967-AD4A-549B2F0B944C}" type="presParOf" srcId="{1C6951C6-F117-455F-88C6-5FEDB4032E3A}" destId="{3C8ED7A3-1688-49A1-84DE-C8564F269B3D}"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E08FC-C456-4A4E-8BD4-ADA89CE991B4}">
      <dsp:nvSpPr>
        <dsp:cNvPr id="0" name=""/>
        <dsp:cNvSpPr/>
      </dsp:nvSpPr>
      <dsp:spPr>
        <a:xfrm>
          <a:off x="7393284" y="1561797"/>
          <a:ext cx="3225081" cy="322567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18072-6C87-4386-BC48-038A6464442A}">
      <dsp:nvSpPr>
        <dsp:cNvPr id="0" name=""/>
        <dsp:cNvSpPr/>
      </dsp:nvSpPr>
      <dsp:spPr>
        <a:xfrm>
          <a:off x="7500367" y="1669338"/>
          <a:ext cx="3010915" cy="3010595"/>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Times New Roman" pitchFamily="18" charset="0"/>
            <a:cs typeface="Times New Roman" pitchFamily="18" charset="0"/>
          </a:endParaRPr>
        </a:p>
      </dsp:txBody>
      <dsp:txXfrm>
        <a:off x="7930798" y="2099504"/>
        <a:ext cx="2150054" cy="2150263"/>
      </dsp:txXfrm>
    </dsp:sp>
    <dsp:sp modelId="{03295FB4-EB18-4E5D-A915-F4D399CBE0BA}">
      <dsp:nvSpPr>
        <dsp:cNvPr id="0" name=""/>
        <dsp:cNvSpPr/>
      </dsp:nvSpPr>
      <dsp:spPr>
        <a:xfrm rot="2700000">
          <a:off x="4063955" y="1565696"/>
          <a:ext cx="3217313" cy="3217313"/>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CDC0C-A1B6-40AE-B854-F4ED52AC8DA6}">
      <dsp:nvSpPr>
        <dsp:cNvPr id="0" name=""/>
        <dsp:cNvSpPr/>
      </dsp:nvSpPr>
      <dsp:spPr>
        <a:xfrm>
          <a:off x="4167153" y="1669338"/>
          <a:ext cx="3010915" cy="3010595"/>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ts val="600"/>
            </a:spcAft>
            <a:buNone/>
          </a:pPr>
          <a:r>
            <a:rPr lang="en-US" sz="2800" kern="1200" dirty="0">
              <a:latin typeface="Times New Roman" pitchFamily="18" charset="0"/>
              <a:cs typeface="Times New Roman" pitchFamily="18" charset="0"/>
            </a:rPr>
            <a:t>T</a:t>
          </a:r>
          <a:r>
            <a:rPr lang="vi-VN" sz="2800" kern="1200" dirty="0">
              <a:latin typeface="Times New Roman" pitchFamily="18" charset="0"/>
              <a:cs typeface="Times New Roman" pitchFamily="18" charset="0"/>
            </a:rPr>
            <a:t>hể hiện sự công bằng, không</a:t>
          </a:r>
          <a:endParaRPr lang="en-US" sz="2800" kern="1200" dirty="0">
            <a:latin typeface="Times New Roman" pitchFamily="18" charset="0"/>
            <a:cs typeface="Times New Roman" pitchFamily="18" charset="0"/>
          </a:endParaRPr>
        </a:p>
        <a:p>
          <a:pPr marL="0" lvl="0" indent="0" algn="ctr" defTabSz="1244600">
            <a:lnSpc>
              <a:spcPct val="90000"/>
            </a:lnSpc>
            <a:spcBef>
              <a:spcPct val="0"/>
            </a:spcBef>
            <a:spcAft>
              <a:spcPts val="600"/>
            </a:spcAft>
            <a:buNone/>
          </a:pPr>
          <a:r>
            <a:rPr lang="vi-VN" sz="2800" kern="1200" dirty="0">
              <a:latin typeface="Times New Roman" pitchFamily="18" charset="0"/>
              <a:cs typeface="Times New Roman" pitchFamily="18" charset="0"/>
            </a:rPr>
            <a:t> thiên vị</a:t>
          </a:r>
          <a:r>
            <a:rPr lang="en-US" sz="2800" kern="1200" dirty="0">
              <a:latin typeface="Times New Roman" pitchFamily="18" charset="0"/>
              <a:cs typeface="Times New Roman" pitchFamily="18" charset="0"/>
            </a:rPr>
            <a:t>.</a:t>
          </a:r>
        </a:p>
      </dsp:txBody>
      <dsp:txXfrm>
        <a:off x="4597584" y="2099504"/>
        <a:ext cx="2150054" cy="2150263"/>
      </dsp:txXfrm>
    </dsp:sp>
    <dsp:sp modelId="{FDF85874-BC2A-4608-9F41-BE3E6EE2331B}">
      <dsp:nvSpPr>
        <dsp:cNvPr id="0" name=""/>
        <dsp:cNvSpPr/>
      </dsp:nvSpPr>
      <dsp:spPr>
        <a:xfrm rot="2700000">
          <a:off x="730741" y="1565696"/>
          <a:ext cx="3217313" cy="3217313"/>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42BFB-4E8A-420B-96FB-E4CB8448352D}">
      <dsp:nvSpPr>
        <dsp:cNvPr id="0" name=""/>
        <dsp:cNvSpPr/>
      </dsp:nvSpPr>
      <dsp:spPr>
        <a:xfrm>
          <a:off x="833940" y="1669338"/>
          <a:ext cx="3010915" cy="3010595"/>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itchFamily="18" charset="0"/>
              <a:cs typeface="Times New Roman" pitchFamily="18" charset="0"/>
            </a:rPr>
            <a:t>L</a:t>
          </a:r>
          <a:r>
            <a:rPr lang="vi-VN" sz="2800" kern="1200" dirty="0">
              <a:latin typeface="Times New Roman" pitchFamily="18" charset="0"/>
              <a:cs typeface="Times New Roman" pitchFamily="18" charset="0"/>
            </a:rPr>
            <a:t>à phẩm chất đạo đức của con người</a:t>
          </a:r>
          <a:endParaRPr lang="en-US" sz="2800" kern="1200" dirty="0">
            <a:latin typeface="Times New Roman" pitchFamily="18" charset="0"/>
            <a:cs typeface="Times New Roman" pitchFamily="18" charset="0"/>
          </a:endParaRPr>
        </a:p>
      </dsp:txBody>
      <dsp:txXfrm>
        <a:off x="1264370" y="2099504"/>
        <a:ext cx="2150054" cy="215026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9D58B-F039-4ADD-99E5-47AE7F46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77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9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9D58B-F039-4ADD-99E5-47AE7F46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08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9D58B-F039-4ADD-99E5-47AE7F46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71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01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29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63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7323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9D58B-F039-4ADD-99E5-47AE7F46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15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5501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6312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565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9D58B-F039-4ADD-99E5-47AE7F46E7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48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0680EA20-E02C-4E08-80C7-299C9F7CE419}"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E4BEFC50-AF79-413A-8EBC-118D41A25FAC}" type="slidenum">
              <a:rPr lang="zh-CN" altLang="en-US"/>
              <a:pPr>
                <a:defRPr/>
              </a:pPr>
              <a:t>‹#›</a:t>
            </a:fld>
            <a:endParaRPr lang="zh-CN" altLang="en-US"/>
          </a:p>
        </p:txBody>
      </p:sp>
    </p:spTree>
    <p:extLst>
      <p:ext uri="{BB962C8B-B14F-4D97-AF65-F5344CB8AC3E}">
        <p14:creationId xmlns:p14="http://schemas.microsoft.com/office/powerpoint/2010/main" val="3491225583"/>
      </p:ext>
    </p:extLst>
  </p:cSld>
  <p:clrMapOvr>
    <a:masterClrMapping/>
  </p:clrMapOvr>
  <p:transition spd="slow" advTm="3000">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329B466-B004-44B5-83C9-0273791B89F7}"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EB1669C-BD15-4F84-BA3B-0D6F7A5BEA08}" type="slidenum">
              <a:rPr lang="zh-CN" altLang="en-US"/>
              <a:pPr>
                <a:defRPr/>
              </a:pPr>
              <a:t>‹#›</a:t>
            </a:fld>
            <a:endParaRPr lang="zh-CN" altLang="en-US"/>
          </a:p>
        </p:txBody>
      </p:sp>
    </p:spTree>
    <p:extLst>
      <p:ext uri="{BB962C8B-B14F-4D97-AF65-F5344CB8AC3E}">
        <p14:creationId xmlns:p14="http://schemas.microsoft.com/office/powerpoint/2010/main" val="88319771"/>
      </p:ext>
    </p:extLst>
  </p:cSld>
  <p:clrMapOvr>
    <a:masterClrMapping/>
  </p:clrMapOvr>
  <p:transition spd="slow" advTm="3000">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AEC7E0B-4FC0-4491-BC80-5631C078F1E5}"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5AB834C-0A63-414D-A22C-C67CA0ADA09E}" type="slidenum">
              <a:rPr lang="zh-CN" altLang="en-US"/>
              <a:pPr>
                <a:defRPr/>
              </a:pPr>
              <a:t>‹#›</a:t>
            </a:fld>
            <a:endParaRPr lang="zh-CN" altLang="en-US"/>
          </a:p>
        </p:txBody>
      </p:sp>
    </p:spTree>
    <p:extLst>
      <p:ext uri="{BB962C8B-B14F-4D97-AF65-F5344CB8AC3E}">
        <p14:creationId xmlns:p14="http://schemas.microsoft.com/office/powerpoint/2010/main" val="2576669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9063"/>
      </p:ext>
    </p:extLst>
  </p:cSld>
  <p:clrMapOvr>
    <a:masterClrMapping/>
  </p:clrMapOvr>
  <p:transition spd="slow" advClick="0" advTm="4000">
    <p:comb/>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258583"/>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427965764"/>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1699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42380935-F749-439E-9B16-99BD4C13A544}"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B9285552-87F4-44D2-A352-8ECE9D496214}" type="slidenum">
              <a:rPr lang="zh-CN" altLang="en-US"/>
              <a:pPr>
                <a:defRPr/>
              </a:pPr>
              <a:t>‹#›</a:t>
            </a:fld>
            <a:endParaRPr lang="zh-CN" altLang="en-US"/>
          </a:p>
        </p:txBody>
      </p:sp>
    </p:spTree>
    <p:extLst>
      <p:ext uri="{BB962C8B-B14F-4D97-AF65-F5344CB8AC3E}">
        <p14:creationId xmlns:p14="http://schemas.microsoft.com/office/powerpoint/2010/main" val="1911051767"/>
      </p:ext>
    </p:extLst>
  </p:cSld>
  <p:clrMapOvr>
    <a:masterClrMapping/>
  </p:clrMapOvr>
  <p:transition spd="slow" advTm="3000">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D05E782-81B2-4E09-9194-AF5BC5BF3175}"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7EB80D38-C9FC-43FF-A1C5-A808FB32CA48}" type="slidenum">
              <a:rPr lang="zh-CN" altLang="en-US"/>
              <a:pPr>
                <a:defRPr/>
              </a:pPr>
              <a:t>‹#›</a:t>
            </a:fld>
            <a:endParaRPr lang="zh-CN" altLang="en-US"/>
          </a:p>
        </p:txBody>
      </p:sp>
    </p:spTree>
    <p:extLst>
      <p:ext uri="{BB962C8B-B14F-4D97-AF65-F5344CB8AC3E}">
        <p14:creationId xmlns:p14="http://schemas.microsoft.com/office/powerpoint/2010/main" val="1662165858"/>
      </p:ext>
    </p:extLst>
  </p:cSld>
  <p:clrMapOvr>
    <a:masterClrMapping/>
  </p:clrMapOvr>
  <p:transition spd="slow" advTm="3000">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D0E31E12-4D90-44F3-817F-029EB2C5305F}"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0F36F1F5-5721-4975-BB38-6198D10483F6}" type="slidenum">
              <a:rPr lang="zh-CN" altLang="en-US"/>
              <a:pPr>
                <a:defRPr/>
              </a:pPr>
              <a:t>‹#›</a:t>
            </a:fld>
            <a:endParaRPr lang="zh-CN" altLang="en-US"/>
          </a:p>
        </p:txBody>
      </p:sp>
    </p:spTree>
    <p:extLst>
      <p:ext uri="{BB962C8B-B14F-4D97-AF65-F5344CB8AC3E}">
        <p14:creationId xmlns:p14="http://schemas.microsoft.com/office/powerpoint/2010/main" val="226312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886925E-FC36-4D83-A43B-4F084C27355C}"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36032A4D-3B56-427B-9606-99291F376DCB}" type="slidenum">
              <a:rPr lang="zh-CN" altLang="en-US"/>
              <a:pPr>
                <a:defRPr/>
              </a:pPr>
              <a:t>‹#›</a:t>
            </a:fld>
            <a:endParaRPr lang="zh-CN" altLang="en-US"/>
          </a:p>
        </p:txBody>
      </p:sp>
    </p:spTree>
    <p:extLst>
      <p:ext uri="{BB962C8B-B14F-4D97-AF65-F5344CB8AC3E}">
        <p14:creationId xmlns:p14="http://schemas.microsoft.com/office/powerpoint/2010/main" val="2538100706"/>
      </p:ext>
    </p:extLst>
  </p:cSld>
  <p:clrMapOvr>
    <a:masterClrMapping/>
  </p:clrMapOvr>
  <p:transition spd="slow" advTm="3000">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3F36594D-9161-4B7E-83E4-5115E05B0E28}"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07243231-02BA-4847-BDFF-F8BF20153F49}" type="slidenum">
              <a:rPr lang="zh-CN" altLang="en-US"/>
              <a:pPr>
                <a:defRPr/>
              </a:pPr>
              <a:t>‹#›</a:t>
            </a:fld>
            <a:endParaRPr lang="zh-CN" altLang="en-US"/>
          </a:p>
        </p:txBody>
      </p:sp>
    </p:spTree>
    <p:extLst>
      <p:ext uri="{BB962C8B-B14F-4D97-AF65-F5344CB8AC3E}">
        <p14:creationId xmlns:p14="http://schemas.microsoft.com/office/powerpoint/2010/main" val="3478975740"/>
      </p:ext>
    </p:extLst>
  </p:cSld>
  <p:clrMapOvr>
    <a:masterClrMapping/>
  </p:clrMapOvr>
  <p:transition spd="slow" advTm="3000">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F0E9179B-1862-48B3-BED6-83696E79C925}"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55D8F71C-F482-47F1-9C0D-D002A483135E}" type="slidenum">
              <a:rPr lang="zh-CN" altLang="en-US"/>
              <a:pPr>
                <a:defRPr/>
              </a:pPr>
              <a:t>‹#›</a:t>
            </a:fld>
            <a:endParaRPr lang="zh-CN" altLang="en-US"/>
          </a:p>
        </p:txBody>
      </p:sp>
    </p:spTree>
    <p:extLst>
      <p:ext uri="{BB962C8B-B14F-4D97-AF65-F5344CB8AC3E}">
        <p14:creationId xmlns:p14="http://schemas.microsoft.com/office/powerpoint/2010/main" val="11037311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B03615-169D-442A-96D4-7ED684C902F9}"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4F4E4247-2D4B-4302-83E8-C3EAE84DB854}" type="slidenum">
              <a:rPr lang="zh-CN" altLang="en-US"/>
              <a:pPr>
                <a:defRPr/>
              </a:pPr>
              <a:t>‹#›</a:t>
            </a:fld>
            <a:endParaRPr lang="zh-CN" altLang="en-US"/>
          </a:p>
        </p:txBody>
      </p:sp>
    </p:spTree>
    <p:extLst>
      <p:ext uri="{BB962C8B-B14F-4D97-AF65-F5344CB8AC3E}">
        <p14:creationId xmlns:p14="http://schemas.microsoft.com/office/powerpoint/2010/main" val="2747077679"/>
      </p:ext>
    </p:extLst>
  </p:cSld>
  <p:clrMapOvr>
    <a:masterClrMapping/>
  </p:clrMapOvr>
  <p:transition spd="slow" advTm="3000">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325612-6C78-440A-A6A4-547E56CBF339}" type="datetimeFigureOut">
              <a:rPr lang="zh-CN" altLang="en-US"/>
              <a:pPr>
                <a:defRPr/>
              </a:pPr>
              <a:t>2023/11/29</a:t>
            </a:fld>
            <a:endParaRPr lang="zh-CN" altLang="en-US"/>
          </a:p>
        </p:txBody>
      </p:sp>
      <p:sp>
        <p:nvSpPr>
          <p:cNvPr id="3" name="页脚占位符 4"/>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1522E20-F71E-4856-8C2B-5816B9B6B818}" type="slidenum">
              <a:rPr lang="zh-CN" altLang="en-US"/>
              <a:pPr>
                <a:defRPr/>
              </a:pPr>
              <a:t>‹#›</a:t>
            </a:fld>
            <a:endParaRPr lang="zh-CN" altLang="en-US"/>
          </a:p>
        </p:txBody>
      </p:sp>
    </p:spTree>
    <p:extLst>
      <p:ext uri="{BB962C8B-B14F-4D97-AF65-F5344CB8AC3E}">
        <p14:creationId xmlns:p14="http://schemas.microsoft.com/office/powerpoint/2010/main" val="1303800375"/>
      </p:ext>
    </p:extLst>
  </p:cSld>
  <p:clrMapOvr>
    <a:masterClrMapping/>
  </p:clrMapOvr>
  <p:transition spd="slow" advTm="3000">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727892B-DAC4-4E01-8B90-5D10477D06A6}"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CA09FAE-D452-42AD-AE32-B89DFB3257CB}" type="slidenum">
              <a:rPr lang="zh-CN" altLang="en-US"/>
              <a:pPr>
                <a:defRPr/>
              </a:pPr>
              <a:t>‹#›</a:t>
            </a:fld>
            <a:endParaRPr lang="zh-CN" altLang="en-US"/>
          </a:p>
        </p:txBody>
      </p:sp>
    </p:spTree>
    <p:extLst>
      <p:ext uri="{BB962C8B-B14F-4D97-AF65-F5344CB8AC3E}">
        <p14:creationId xmlns:p14="http://schemas.microsoft.com/office/powerpoint/2010/main" val="37513389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BF34FF71-9800-4F7E-B6EA-4784AF50463E}"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68C98D01-ACC2-4A54-9272-3D6429132DA0}" type="slidenum">
              <a:rPr lang="zh-CN" altLang="en-US"/>
              <a:pPr>
                <a:defRPr/>
              </a:pPr>
              <a:t>‹#›</a:t>
            </a:fld>
            <a:endParaRPr lang="zh-CN" altLang="en-US"/>
          </a:p>
        </p:txBody>
      </p:sp>
    </p:spTree>
    <p:extLst>
      <p:ext uri="{BB962C8B-B14F-4D97-AF65-F5344CB8AC3E}">
        <p14:creationId xmlns:p14="http://schemas.microsoft.com/office/powerpoint/2010/main" val="2173602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095C19C-1673-4589-9811-8E9F95F9549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7CBE572-6B50-4DA3-ADAF-17EEAF38FC95}" type="slidenum">
              <a:rPr lang="zh-CN" altLang="en-US"/>
              <a:pPr>
                <a:defRPr/>
              </a:pPr>
              <a:t>‹#›</a:t>
            </a:fld>
            <a:endParaRPr lang="zh-CN" altLang="en-US"/>
          </a:p>
        </p:txBody>
      </p:sp>
    </p:spTree>
    <p:extLst>
      <p:ext uri="{BB962C8B-B14F-4D97-AF65-F5344CB8AC3E}">
        <p14:creationId xmlns:p14="http://schemas.microsoft.com/office/powerpoint/2010/main" val="23764933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8A437C7-88AE-4E59-8AFD-01A2DFD12E2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B88DAD2-D76F-4EC3-8128-84EE4808DB12}" type="slidenum">
              <a:rPr lang="zh-CN" altLang="en-US"/>
              <a:pPr>
                <a:defRPr/>
              </a:pPr>
              <a:t>‹#›</a:t>
            </a:fld>
            <a:endParaRPr lang="zh-CN" altLang="en-US"/>
          </a:p>
        </p:txBody>
      </p:sp>
    </p:spTree>
    <p:extLst>
      <p:ext uri="{BB962C8B-B14F-4D97-AF65-F5344CB8AC3E}">
        <p14:creationId xmlns:p14="http://schemas.microsoft.com/office/powerpoint/2010/main" val="17042797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E86297C-EF62-4B0A-A91C-CC02FAB7EAFA}"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7CE7723-642D-4C2A-8F88-C39CC271E245}" type="slidenum">
              <a:rPr lang="zh-CN" altLang="en-US"/>
              <a:pPr>
                <a:defRPr/>
              </a:pPr>
              <a:t>‹#›</a:t>
            </a:fld>
            <a:endParaRPr lang="zh-CN" altLang="en-US"/>
          </a:p>
        </p:txBody>
      </p:sp>
    </p:spTree>
    <p:extLst>
      <p:ext uri="{BB962C8B-B14F-4D97-AF65-F5344CB8AC3E}">
        <p14:creationId xmlns:p14="http://schemas.microsoft.com/office/powerpoint/2010/main" val="140047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190081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3DDC803-CB34-4AC3-BF38-E7814FBEE63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871DCD5-6040-4A80-9FAA-BA40400A7C8A}" type="slidenum">
              <a:rPr lang="zh-CN" altLang="en-US"/>
              <a:pPr>
                <a:defRPr/>
              </a:pPr>
              <a:t>‹#›</a:t>
            </a:fld>
            <a:endParaRPr lang="zh-CN" altLang="en-US"/>
          </a:p>
        </p:txBody>
      </p:sp>
    </p:spTree>
    <p:extLst>
      <p:ext uri="{BB962C8B-B14F-4D97-AF65-F5344CB8AC3E}">
        <p14:creationId xmlns:p14="http://schemas.microsoft.com/office/powerpoint/2010/main" val="3442801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F2A7324-C0DE-43F7-893A-132679DA968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64D15F0-F6A5-4B99-AF3A-DD2D703B13D9}" type="slidenum">
              <a:rPr lang="zh-CN" altLang="en-US"/>
              <a:pPr>
                <a:defRPr/>
              </a:pPr>
              <a:t>‹#›</a:t>
            </a:fld>
            <a:endParaRPr lang="zh-CN" altLang="en-US"/>
          </a:p>
        </p:txBody>
      </p:sp>
    </p:spTree>
    <p:extLst>
      <p:ext uri="{BB962C8B-B14F-4D97-AF65-F5344CB8AC3E}">
        <p14:creationId xmlns:p14="http://schemas.microsoft.com/office/powerpoint/2010/main" val="30316568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61F6D0-8110-4194-8ACB-42B71AF17BF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1B2B8DF5-4769-4E6A-959B-201B45D4896C}" type="slidenum">
              <a:rPr lang="zh-CN" altLang="en-US"/>
              <a:pPr>
                <a:defRPr/>
              </a:pPr>
              <a:t>‹#›</a:t>
            </a:fld>
            <a:endParaRPr lang="zh-CN" altLang="en-US"/>
          </a:p>
        </p:txBody>
      </p:sp>
    </p:spTree>
    <p:extLst>
      <p:ext uri="{BB962C8B-B14F-4D97-AF65-F5344CB8AC3E}">
        <p14:creationId xmlns:p14="http://schemas.microsoft.com/office/powerpoint/2010/main" val="10792308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4234F7-7072-401F-9116-BD6DAB26D35A}"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CE75BF8-E47E-4D39-ACBA-64F166590D9C}" type="slidenum">
              <a:rPr lang="zh-CN" altLang="en-US"/>
              <a:pPr>
                <a:defRPr/>
              </a:pPr>
              <a:t>‹#›</a:t>
            </a:fld>
            <a:endParaRPr lang="zh-CN" altLang="en-US"/>
          </a:p>
        </p:txBody>
      </p:sp>
    </p:spTree>
    <p:extLst>
      <p:ext uri="{BB962C8B-B14F-4D97-AF65-F5344CB8AC3E}">
        <p14:creationId xmlns:p14="http://schemas.microsoft.com/office/powerpoint/2010/main" val="1330504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9EFEB77-3D84-4ABA-B16B-935DEC25523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C1AE0AD-960D-4BBC-B223-3C91747DD68D}" type="slidenum">
              <a:rPr lang="zh-CN" altLang="en-US"/>
              <a:pPr>
                <a:defRPr/>
              </a:pPr>
              <a:t>‹#›</a:t>
            </a:fld>
            <a:endParaRPr lang="zh-CN" altLang="en-US"/>
          </a:p>
        </p:txBody>
      </p:sp>
    </p:spTree>
    <p:extLst>
      <p:ext uri="{BB962C8B-B14F-4D97-AF65-F5344CB8AC3E}">
        <p14:creationId xmlns:p14="http://schemas.microsoft.com/office/powerpoint/2010/main" val="25323408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71EFFC4-86A1-4567-A769-9C43854D9AE5}"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36D763-E018-4511-B003-98E98AC29ABB}" type="slidenum">
              <a:rPr lang="zh-CN" altLang="en-US"/>
              <a:pPr>
                <a:defRPr/>
              </a:pPr>
              <a:t>‹#›</a:t>
            </a:fld>
            <a:endParaRPr lang="zh-CN" altLang="en-US"/>
          </a:p>
        </p:txBody>
      </p:sp>
    </p:spTree>
    <p:extLst>
      <p:ext uri="{BB962C8B-B14F-4D97-AF65-F5344CB8AC3E}">
        <p14:creationId xmlns:p14="http://schemas.microsoft.com/office/powerpoint/2010/main" val="1462430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08A9FC8-A5C4-4346-A668-5F0979AC2EAA}"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350A7DD-9705-4DD4-AE9E-A956340A53B1}" type="slidenum">
              <a:rPr lang="zh-CN" altLang="en-US"/>
              <a:pPr>
                <a:defRPr/>
              </a:pPr>
              <a:t>‹#›</a:t>
            </a:fld>
            <a:endParaRPr lang="zh-CN" altLang="en-US"/>
          </a:p>
        </p:txBody>
      </p:sp>
    </p:spTree>
    <p:extLst>
      <p:ext uri="{BB962C8B-B14F-4D97-AF65-F5344CB8AC3E}">
        <p14:creationId xmlns:p14="http://schemas.microsoft.com/office/powerpoint/2010/main" val="30800132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ABC943B-4347-497F-BD82-DDD78402DFE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79F7A46-E674-45F0-8525-710930B8AA18}" type="slidenum">
              <a:rPr lang="zh-CN" altLang="en-US"/>
              <a:pPr>
                <a:defRPr/>
              </a:pPr>
              <a:t>‹#›</a:t>
            </a:fld>
            <a:endParaRPr lang="zh-CN" altLang="en-US"/>
          </a:p>
        </p:txBody>
      </p:sp>
    </p:spTree>
    <p:extLst>
      <p:ext uri="{BB962C8B-B14F-4D97-AF65-F5344CB8AC3E}">
        <p14:creationId xmlns:p14="http://schemas.microsoft.com/office/powerpoint/2010/main" val="1827658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CF8FDBAD-EDED-4992-9184-F4C41B5AEBE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D9B52D98-7BF3-4ED4-AA3B-31F4E12FF074}" type="slidenum">
              <a:rPr lang="zh-CN" altLang="en-US"/>
              <a:pPr>
                <a:defRPr/>
              </a:pPr>
              <a:t>‹#›</a:t>
            </a:fld>
            <a:endParaRPr lang="zh-CN" altLang="en-US"/>
          </a:p>
        </p:txBody>
      </p:sp>
    </p:spTree>
    <p:extLst>
      <p:ext uri="{BB962C8B-B14F-4D97-AF65-F5344CB8AC3E}">
        <p14:creationId xmlns:p14="http://schemas.microsoft.com/office/powerpoint/2010/main" val="28121894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C9BFBC2-2B51-4E2D-A2A9-6FA339892CC8}"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49ABCFA-707A-484B-B7B0-19331F005530}" type="slidenum">
              <a:rPr lang="zh-CN" altLang="en-US"/>
              <a:pPr>
                <a:defRPr/>
              </a:pPr>
              <a:t>‹#›</a:t>
            </a:fld>
            <a:endParaRPr lang="zh-CN" altLang="en-US"/>
          </a:p>
        </p:txBody>
      </p:sp>
    </p:spTree>
    <p:extLst>
      <p:ext uri="{BB962C8B-B14F-4D97-AF65-F5344CB8AC3E}">
        <p14:creationId xmlns:p14="http://schemas.microsoft.com/office/powerpoint/2010/main" val="131606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704818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8817D16-8558-4CE5-8836-66E7606C8EAD}"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0F9D43D-05C1-4590-8F0E-2FDE7E035F52}" type="slidenum">
              <a:rPr lang="zh-CN" altLang="en-US"/>
              <a:pPr>
                <a:defRPr/>
              </a:pPr>
              <a:t>‹#›</a:t>
            </a:fld>
            <a:endParaRPr lang="zh-CN" altLang="en-US"/>
          </a:p>
        </p:txBody>
      </p:sp>
    </p:spTree>
    <p:extLst>
      <p:ext uri="{BB962C8B-B14F-4D97-AF65-F5344CB8AC3E}">
        <p14:creationId xmlns:p14="http://schemas.microsoft.com/office/powerpoint/2010/main" val="12935434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53B1A55-0916-4570-A4C4-C594FE0AACF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3D1B7C4-32FC-4AB3-97D9-91F739791075}" type="slidenum">
              <a:rPr lang="zh-CN" altLang="en-US"/>
              <a:pPr>
                <a:defRPr/>
              </a:pPr>
              <a:t>‹#›</a:t>
            </a:fld>
            <a:endParaRPr lang="zh-CN" altLang="en-US"/>
          </a:p>
        </p:txBody>
      </p:sp>
    </p:spTree>
    <p:extLst>
      <p:ext uri="{BB962C8B-B14F-4D97-AF65-F5344CB8AC3E}">
        <p14:creationId xmlns:p14="http://schemas.microsoft.com/office/powerpoint/2010/main" val="4514128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4B15D9F9-7E75-4691-9BC8-D556526A05A0}"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EA5DE8A-2B46-4B88-B4A2-428A45A9F21D}" type="slidenum">
              <a:rPr lang="zh-CN" altLang="en-US"/>
              <a:pPr>
                <a:defRPr/>
              </a:pPr>
              <a:t>‹#›</a:t>
            </a:fld>
            <a:endParaRPr lang="zh-CN" altLang="en-US"/>
          </a:p>
        </p:txBody>
      </p:sp>
    </p:spTree>
    <p:extLst>
      <p:ext uri="{BB962C8B-B14F-4D97-AF65-F5344CB8AC3E}">
        <p14:creationId xmlns:p14="http://schemas.microsoft.com/office/powerpoint/2010/main" val="1423314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119B26E-0C74-48B3-A8A5-9C5B1E57BB90}"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FDBDC2CA-9A9B-4CB1-AC2B-2CA72B39F3C8}" type="slidenum">
              <a:rPr lang="zh-CN" altLang="en-US"/>
              <a:pPr>
                <a:defRPr/>
              </a:pPr>
              <a:t>‹#›</a:t>
            </a:fld>
            <a:endParaRPr lang="zh-CN" altLang="en-US"/>
          </a:p>
        </p:txBody>
      </p:sp>
    </p:spTree>
    <p:extLst>
      <p:ext uri="{BB962C8B-B14F-4D97-AF65-F5344CB8AC3E}">
        <p14:creationId xmlns:p14="http://schemas.microsoft.com/office/powerpoint/2010/main" val="780120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9211090-4300-4B02-8EAF-B0C80EA901A5}"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C2944A8-7C4C-47E2-8E7A-3A675320363C}" type="slidenum">
              <a:rPr lang="zh-CN" altLang="en-US"/>
              <a:pPr>
                <a:defRPr/>
              </a:pPr>
              <a:t>‹#›</a:t>
            </a:fld>
            <a:endParaRPr lang="zh-CN" altLang="en-US"/>
          </a:p>
        </p:txBody>
      </p:sp>
    </p:spTree>
    <p:extLst>
      <p:ext uri="{BB962C8B-B14F-4D97-AF65-F5344CB8AC3E}">
        <p14:creationId xmlns:p14="http://schemas.microsoft.com/office/powerpoint/2010/main" val="14593867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2E9A0D0-1912-4B63-BC63-C49AFE9DC9EA}"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EFB558-86E2-4C41-AE6B-CB093B994A7C}" type="slidenum">
              <a:rPr lang="zh-CN" altLang="en-US"/>
              <a:pPr>
                <a:defRPr/>
              </a:pPr>
              <a:t>‹#›</a:t>
            </a:fld>
            <a:endParaRPr lang="zh-CN" altLang="en-US"/>
          </a:p>
        </p:txBody>
      </p:sp>
    </p:spTree>
    <p:extLst>
      <p:ext uri="{BB962C8B-B14F-4D97-AF65-F5344CB8AC3E}">
        <p14:creationId xmlns:p14="http://schemas.microsoft.com/office/powerpoint/2010/main" val="9868965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2CBEE8D-EA8A-4C81-8AC3-1E22C3CA7348}"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BC4DB86-459D-459B-9F60-77A910608C1D}" type="slidenum">
              <a:rPr lang="zh-CN" altLang="en-US"/>
              <a:pPr>
                <a:defRPr/>
              </a:pPr>
              <a:t>‹#›</a:t>
            </a:fld>
            <a:endParaRPr lang="zh-CN" altLang="en-US"/>
          </a:p>
        </p:txBody>
      </p:sp>
    </p:spTree>
    <p:extLst>
      <p:ext uri="{BB962C8B-B14F-4D97-AF65-F5344CB8AC3E}">
        <p14:creationId xmlns:p14="http://schemas.microsoft.com/office/powerpoint/2010/main" val="36780571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9C8B078-C6BC-4E60-A3A7-3B58F65B983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4DE967A-ED93-4AD8-AF5F-27178B5C3C02}" type="slidenum">
              <a:rPr lang="zh-CN" altLang="en-US"/>
              <a:pPr>
                <a:defRPr/>
              </a:pPr>
              <a:t>‹#›</a:t>
            </a:fld>
            <a:endParaRPr lang="zh-CN" altLang="en-US"/>
          </a:p>
        </p:txBody>
      </p:sp>
    </p:spTree>
    <p:extLst>
      <p:ext uri="{BB962C8B-B14F-4D97-AF65-F5344CB8AC3E}">
        <p14:creationId xmlns:p14="http://schemas.microsoft.com/office/powerpoint/2010/main" val="2008821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F32C3C7-61DD-4C62-BD92-5B9C4C974714}"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4EFD081-0DD6-4BBC-A0FC-B1FCC49FE232}" type="slidenum">
              <a:rPr lang="zh-CN" altLang="en-US"/>
              <a:pPr>
                <a:defRPr/>
              </a:pPr>
              <a:t>‹#›</a:t>
            </a:fld>
            <a:endParaRPr lang="zh-CN" altLang="en-US"/>
          </a:p>
        </p:txBody>
      </p:sp>
    </p:spTree>
    <p:extLst>
      <p:ext uri="{BB962C8B-B14F-4D97-AF65-F5344CB8AC3E}">
        <p14:creationId xmlns:p14="http://schemas.microsoft.com/office/powerpoint/2010/main" val="3263160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ED44A45-4359-412A-B8E7-D7C33963112E}"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79427D6-2132-44B9-AC34-134A09D11799}" type="slidenum">
              <a:rPr lang="zh-CN" altLang="en-US"/>
              <a:pPr>
                <a:defRPr/>
              </a:pPr>
              <a:t>‹#›</a:t>
            </a:fld>
            <a:endParaRPr lang="zh-CN" altLang="en-US"/>
          </a:p>
        </p:txBody>
      </p:sp>
    </p:spTree>
    <p:extLst>
      <p:ext uri="{BB962C8B-B14F-4D97-AF65-F5344CB8AC3E}">
        <p14:creationId xmlns:p14="http://schemas.microsoft.com/office/powerpoint/2010/main" val="1601605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50961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322373E-94DA-4FAD-8445-2DC9FAF8E99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F013778-57A3-42C7-8434-42A77F100B0B}" type="slidenum">
              <a:rPr lang="zh-CN" altLang="en-US"/>
              <a:pPr>
                <a:defRPr/>
              </a:pPr>
              <a:t>‹#›</a:t>
            </a:fld>
            <a:endParaRPr lang="zh-CN" altLang="en-US"/>
          </a:p>
        </p:txBody>
      </p:sp>
    </p:spTree>
    <p:extLst>
      <p:ext uri="{BB962C8B-B14F-4D97-AF65-F5344CB8AC3E}">
        <p14:creationId xmlns:p14="http://schemas.microsoft.com/office/powerpoint/2010/main" val="57408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F46E60-554B-42EB-BB30-45A391BC32B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BC383BC-B267-4704-A8FA-A15E8FD53514}" type="slidenum">
              <a:rPr lang="zh-CN" altLang="en-US"/>
              <a:pPr>
                <a:defRPr/>
              </a:pPr>
              <a:t>‹#›</a:t>
            </a:fld>
            <a:endParaRPr lang="zh-CN" altLang="en-US"/>
          </a:p>
        </p:txBody>
      </p:sp>
    </p:spTree>
    <p:extLst>
      <p:ext uri="{BB962C8B-B14F-4D97-AF65-F5344CB8AC3E}">
        <p14:creationId xmlns:p14="http://schemas.microsoft.com/office/powerpoint/2010/main" val="39749600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6CE616D-4822-4F34-9036-10F4202CEECE}"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1C9607-C50E-44C5-A590-9539F87731AC}" type="slidenum">
              <a:rPr lang="zh-CN" altLang="en-US"/>
              <a:pPr>
                <a:defRPr/>
              </a:pPr>
              <a:t>‹#›</a:t>
            </a:fld>
            <a:endParaRPr lang="zh-CN" altLang="en-US"/>
          </a:p>
        </p:txBody>
      </p:sp>
    </p:spTree>
    <p:extLst>
      <p:ext uri="{BB962C8B-B14F-4D97-AF65-F5344CB8AC3E}">
        <p14:creationId xmlns:p14="http://schemas.microsoft.com/office/powerpoint/2010/main" val="3341245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117A66C-FC79-4CC7-90E0-DFC9C678FE49}"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496C39-F30C-4426-91CD-F129EE40DEA7}" type="slidenum">
              <a:rPr lang="zh-CN" altLang="en-US"/>
              <a:pPr>
                <a:defRPr/>
              </a:pPr>
              <a:t>‹#›</a:t>
            </a:fld>
            <a:endParaRPr lang="zh-CN" altLang="en-US"/>
          </a:p>
        </p:txBody>
      </p:sp>
    </p:spTree>
    <p:extLst>
      <p:ext uri="{BB962C8B-B14F-4D97-AF65-F5344CB8AC3E}">
        <p14:creationId xmlns:p14="http://schemas.microsoft.com/office/powerpoint/2010/main" val="534239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A561FC5-CA0C-4699-B462-0A5A5E5979A9}"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EA16809-4D85-4174-BD8D-1A58CED1ABB5}" type="slidenum">
              <a:rPr lang="zh-CN" altLang="en-US"/>
              <a:pPr>
                <a:defRPr/>
              </a:pPr>
              <a:t>‹#›</a:t>
            </a:fld>
            <a:endParaRPr lang="zh-CN" altLang="en-US"/>
          </a:p>
        </p:txBody>
      </p:sp>
    </p:spTree>
    <p:extLst>
      <p:ext uri="{BB962C8B-B14F-4D97-AF65-F5344CB8AC3E}">
        <p14:creationId xmlns:p14="http://schemas.microsoft.com/office/powerpoint/2010/main" val="34176632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5B3DAAB5-7B15-45D5-AD0A-A8E948FDB9C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BC994593-116F-4F1E-9CA6-E38422B329AA}" type="slidenum">
              <a:rPr lang="zh-CN" altLang="en-US"/>
              <a:pPr>
                <a:defRPr/>
              </a:pPr>
              <a:t>‹#›</a:t>
            </a:fld>
            <a:endParaRPr lang="zh-CN" altLang="en-US"/>
          </a:p>
        </p:txBody>
      </p:sp>
    </p:spTree>
    <p:extLst>
      <p:ext uri="{BB962C8B-B14F-4D97-AF65-F5344CB8AC3E}">
        <p14:creationId xmlns:p14="http://schemas.microsoft.com/office/powerpoint/2010/main" val="5784059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CBFE901-A6C8-4AE0-9314-5B60BBAFCE99}"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5336066-8B7F-4207-846D-6DA0CD97083D}" type="slidenum">
              <a:rPr lang="zh-CN" altLang="en-US"/>
              <a:pPr>
                <a:defRPr/>
              </a:pPr>
              <a:t>‹#›</a:t>
            </a:fld>
            <a:endParaRPr lang="zh-CN" altLang="en-US"/>
          </a:p>
        </p:txBody>
      </p:sp>
    </p:spTree>
    <p:extLst>
      <p:ext uri="{BB962C8B-B14F-4D97-AF65-F5344CB8AC3E}">
        <p14:creationId xmlns:p14="http://schemas.microsoft.com/office/powerpoint/2010/main" val="38824553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1D04D92-0D63-4D43-91FB-9C1E2C44C13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D083D41-FDB5-4C9D-B086-3427C86D9E2A}" type="slidenum">
              <a:rPr lang="zh-CN" altLang="en-US"/>
              <a:pPr>
                <a:defRPr/>
              </a:pPr>
              <a:t>‹#›</a:t>
            </a:fld>
            <a:endParaRPr lang="zh-CN" altLang="en-US"/>
          </a:p>
        </p:txBody>
      </p:sp>
    </p:spTree>
    <p:extLst>
      <p:ext uri="{BB962C8B-B14F-4D97-AF65-F5344CB8AC3E}">
        <p14:creationId xmlns:p14="http://schemas.microsoft.com/office/powerpoint/2010/main" val="30536173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03D8E8-EE22-4330-8E6D-C17D5ECA998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D6AB6F0-0755-4395-93CB-63D068D074C5}" type="slidenum">
              <a:rPr lang="zh-CN" altLang="en-US"/>
              <a:pPr>
                <a:defRPr/>
              </a:pPr>
              <a:t>‹#›</a:t>
            </a:fld>
            <a:endParaRPr lang="zh-CN" altLang="en-US"/>
          </a:p>
        </p:txBody>
      </p:sp>
    </p:spTree>
    <p:extLst>
      <p:ext uri="{BB962C8B-B14F-4D97-AF65-F5344CB8AC3E}">
        <p14:creationId xmlns:p14="http://schemas.microsoft.com/office/powerpoint/2010/main" val="39736072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6B4A5048-8F72-4F58-BB13-3ED563E29575}"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6CE63B-AC3A-43B0-91A9-51B9EFE8CFB8}" type="slidenum">
              <a:rPr lang="zh-CN" altLang="en-US"/>
              <a:pPr>
                <a:defRPr/>
              </a:pPr>
              <a:t>‹#›</a:t>
            </a:fld>
            <a:endParaRPr lang="zh-CN" altLang="en-US"/>
          </a:p>
        </p:txBody>
      </p:sp>
    </p:spTree>
    <p:extLst>
      <p:ext uri="{BB962C8B-B14F-4D97-AF65-F5344CB8AC3E}">
        <p14:creationId xmlns:p14="http://schemas.microsoft.com/office/powerpoint/2010/main" val="332461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006176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007136F-80AE-47C1-B44A-939BBC59FF19}"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1C3C941-8BE1-4209-B5F4-37BF95D4C3D9}" type="slidenum">
              <a:rPr lang="zh-CN" altLang="en-US"/>
              <a:pPr>
                <a:defRPr/>
              </a:pPr>
              <a:t>‹#›</a:t>
            </a:fld>
            <a:endParaRPr lang="zh-CN" altLang="en-US"/>
          </a:p>
        </p:txBody>
      </p:sp>
    </p:spTree>
    <p:extLst>
      <p:ext uri="{BB962C8B-B14F-4D97-AF65-F5344CB8AC3E}">
        <p14:creationId xmlns:p14="http://schemas.microsoft.com/office/powerpoint/2010/main" val="20285645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F4961DB-1D9B-4230-BBFE-6F1F3F78E95A}"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2D2621-AB55-4F63-A3BF-7640BB6980A7}" type="slidenum">
              <a:rPr lang="zh-CN" altLang="en-US"/>
              <a:pPr>
                <a:defRPr/>
              </a:pPr>
              <a:t>‹#›</a:t>
            </a:fld>
            <a:endParaRPr lang="zh-CN" altLang="en-US"/>
          </a:p>
        </p:txBody>
      </p:sp>
    </p:spTree>
    <p:extLst>
      <p:ext uri="{BB962C8B-B14F-4D97-AF65-F5344CB8AC3E}">
        <p14:creationId xmlns:p14="http://schemas.microsoft.com/office/powerpoint/2010/main" val="39774879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5DD1A05C-AA07-4221-8434-D2C4A5F1A127}"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7B4784E-6CE7-4E63-95E0-B8631E5A4D5B}" type="slidenum">
              <a:rPr lang="zh-CN" altLang="en-US"/>
              <a:pPr>
                <a:defRPr/>
              </a:pPr>
              <a:t>‹#›</a:t>
            </a:fld>
            <a:endParaRPr lang="zh-CN" altLang="en-US"/>
          </a:p>
        </p:txBody>
      </p:sp>
    </p:spTree>
    <p:extLst>
      <p:ext uri="{BB962C8B-B14F-4D97-AF65-F5344CB8AC3E}">
        <p14:creationId xmlns:p14="http://schemas.microsoft.com/office/powerpoint/2010/main" val="3011552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67A7CA9-11EE-4638-A464-8C3770156D4A}"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3DA6ADC-6831-4563-9A44-0EC4960D46B7}" type="slidenum">
              <a:rPr lang="zh-CN" altLang="en-US"/>
              <a:pPr>
                <a:defRPr/>
              </a:pPr>
              <a:t>‹#›</a:t>
            </a:fld>
            <a:endParaRPr lang="zh-CN" altLang="en-US"/>
          </a:p>
        </p:txBody>
      </p:sp>
    </p:spTree>
    <p:extLst>
      <p:ext uri="{BB962C8B-B14F-4D97-AF65-F5344CB8AC3E}">
        <p14:creationId xmlns:p14="http://schemas.microsoft.com/office/powerpoint/2010/main" val="3975280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47539C4-D70C-4630-AA58-C082AAEA8E9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780038D-AF7D-4634-8412-E5F3735E129F}" type="slidenum">
              <a:rPr lang="zh-CN" altLang="en-US"/>
              <a:pPr>
                <a:defRPr/>
              </a:pPr>
              <a:t>‹#›</a:t>
            </a:fld>
            <a:endParaRPr lang="zh-CN" altLang="en-US"/>
          </a:p>
        </p:txBody>
      </p:sp>
    </p:spTree>
    <p:extLst>
      <p:ext uri="{BB962C8B-B14F-4D97-AF65-F5344CB8AC3E}">
        <p14:creationId xmlns:p14="http://schemas.microsoft.com/office/powerpoint/2010/main" val="18918682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FABED47A-6B14-4027-A470-41206F676C7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964A10E-9449-4C4D-BFAD-DF6CAFCF389E}" type="slidenum">
              <a:rPr lang="zh-CN" altLang="en-US"/>
              <a:pPr>
                <a:defRPr/>
              </a:pPr>
              <a:t>‹#›</a:t>
            </a:fld>
            <a:endParaRPr lang="zh-CN" altLang="en-US"/>
          </a:p>
        </p:txBody>
      </p:sp>
    </p:spTree>
    <p:extLst>
      <p:ext uri="{BB962C8B-B14F-4D97-AF65-F5344CB8AC3E}">
        <p14:creationId xmlns:p14="http://schemas.microsoft.com/office/powerpoint/2010/main" val="23978835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6F81430B-351B-4C2C-8DB2-D09B42D96E9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AFA4A0DB-D1B6-4BCD-A9A5-38E4F44768BF}" type="slidenum">
              <a:rPr lang="zh-CN" altLang="en-US"/>
              <a:pPr>
                <a:defRPr/>
              </a:pPr>
              <a:t>‹#›</a:t>
            </a:fld>
            <a:endParaRPr lang="zh-CN" altLang="en-US"/>
          </a:p>
        </p:txBody>
      </p:sp>
    </p:spTree>
    <p:extLst>
      <p:ext uri="{BB962C8B-B14F-4D97-AF65-F5344CB8AC3E}">
        <p14:creationId xmlns:p14="http://schemas.microsoft.com/office/powerpoint/2010/main" val="38971421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A438110-BA18-4089-AAD4-EF47638B1F7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E509B937-B37F-45F3-BC28-0CB261DF841D}" type="slidenum">
              <a:rPr lang="zh-CN" altLang="en-US"/>
              <a:pPr>
                <a:defRPr/>
              </a:pPr>
              <a:t>‹#›</a:t>
            </a:fld>
            <a:endParaRPr lang="zh-CN" altLang="en-US"/>
          </a:p>
        </p:txBody>
      </p:sp>
    </p:spTree>
    <p:extLst>
      <p:ext uri="{BB962C8B-B14F-4D97-AF65-F5344CB8AC3E}">
        <p14:creationId xmlns:p14="http://schemas.microsoft.com/office/powerpoint/2010/main" val="32261679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DD991893-B633-4234-A261-5B9C485F4A9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DD2AFEA-0691-4FB6-9C82-95EA3BE74A7B}" type="slidenum">
              <a:rPr lang="zh-CN" altLang="en-US"/>
              <a:pPr>
                <a:defRPr/>
              </a:pPr>
              <a:t>‹#›</a:t>
            </a:fld>
            <a:endParaRPr lang="zh-CN" altLang="en-US"/>
          </a:p>
        </p:txBody>
      </p:sp>
    </p:spTree>
    <p:extLst>
      <p:ext uri="{BB962C8B-B14F-4D97-AF65-F5344CB8AC3E}">
        <p14:creationId xmlns:p14="http://schemas.microsoft.com/office/powerpoint/2010/main" val="19232481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FD7E473-398A-4DFE-A0E4-B1F0F4F9CA6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451182DC-0E43-49F4-A8C9-40463D44255B}" type="slidenum">
              <a:rPr lang="zh-CN" altLang="en-US"/>
              <a:pPr>
                <a:defRPr/>
              </a:pPr>
              <a:t>‹#›</a:t>
            </a:fld>
            <a:endParaRPr lang="zh-CN" altLang="en-US"/>
          </a:p>
        </p:txBody>
      </p:sp>
    </p:spTree>
    <p:extLst>
      <p:ext uri="{BB962C8B-B14F-4D97-AF65-F5344CB8AC3E}">
        <p14:creationId xmlns:p14="http://schemas.microsoft.com/office/powerpoint/2010/main" val="248338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8324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B1790CB-61C4-486C-9910-483BEF301E29}"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D293BA14-1832-408A-B0C4-DCAF74A6AE57}" type="slidenum">
              <a:rPr lang="zh-CN" altLang="en-US"/>
              <a:pPr>
                <a:defRPr/>
              </a:pPr>
              <a:t>‹#›</a:t>
            </a:fld>
            <a:endParaRPr lang="zh-CN" altLang="en-US"/>
          </a:p>
        </p:txBody>
      </p:sp>
    </p:spTree>
    <p:extLst>
      <p:ext uri="{BB962C8B-B14F-4D97-AF65-F5344CB8AC3E}">
        <p14:creationId xmlns:p14="http://schemas.microsoft.com/office/powerpoint/2010/main" val="39013612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5444DA1-BC56-437E-BACB-12980E4F64B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DFA290C-F945-48BD-A17E-FDF459AB623A}" type="slidenum">
              <a:rPr lang="zh-CN" altLang="en-US"/>
              <a:pPr>
                <a:defRPr/>
              </a:pPr>
              <a:t>‹#›</a:t>
            </a:fld>
            <a:endParaRPr lang="zh-CN" altLang="en-US"/>
          </a:p>
        </p:txBody>
      </p:sp>
    </p:spTree>
    <p:extLst>
      <p:ext uri="{BB962C8B-B14F-4D97-AF65-F5344CB8AC3E}">
        <p14:creationId xmlns:p14="http://schemas.microsoft.com/office/powerpoint/2010/main" val="16518256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731AE815-1F01-4F2E-848C-2B06DDD06E9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9E2BCA8C-0EA2-45C6-A4DD-9340BBF17EDF}" type="slidenum">
              <a:rPr lang="zh-CN" altLang="en-US"/>
              <a:pPr>
                <a:defRPr/>
              </a:pPr>
              <a:t>‹#›</a:t>
            </a:fld>
            <a:endParaRPr lang="zh-CN" altLang="en-US"/>
          </a:p>
        </p:txBody>
      </p:sp>
    </p:spTree>
    <p:extLst>
      <p:ext uri="{BB962C8B-B14F-4D97-AF65-F5344CB8AC3E}">
        <p14:creationId xmlns:p14="http://schemas.microsoft.com/office/powerpoint/2010/main" val="24092703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C21A483-6399-4232-A36A-1B63E841D60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2ECFD8A-48E1-453B-9691-E2AC56BEAEAC}" type="slidenum">
              <a:rPr lang="zh-CN" altLang="en-US"/>
              <a:pPr>
                <a:defRPr/>
              </a:pPr>
              <a:t>‹#›</a:t>
            </a:fld>
            <a:endParaRPr lang="zh-CN" altLang="en-US"/>
          </a:p>
        </p:txBody>
      </p:sp>
    </p:spTree>
    <p:extLst>
      <p:ext uri="{BB962C8B-B14F-4D97-AF65-F5344CB8AC3E}">
        <p14:creationId xmlns:p14="http://schemas.microsoft.com/office/powerpoint/2010/main" val="24148334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9065DA4-83CF-4C71-B018-ED34FB8DCECD}"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B1729043-A2A2-4240-9B72-34E6247114AC}" type="slidenum">
              <a:rPr lang="zh-CN" altLang="en-US"/>
              <a:pPr>
                <a:defRPr/>
              </a:pPr>
              <a:t>‹#›</a:t>
            </a:fld>
            <a:endParaRPr lang="zh-CN" altLang="en-US"/>
          </a:p>
        </p:txBody>
      </p:sp>
    </p:spTree>
    <p:extLst>
      <p:ext uri="{BB962C8B-B14F-4D97-AF65-F5344CB8AC3E}">
        <p14:creationId xmlns:p14="http://schemas.microsoft.com/office/powerpoint/2010/main" val="31325996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9F17D434-5674-43C8-834B-3D62663D36C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CD97893-1BF7-45CE-8BA4-402F58F5DEE0}" type="slidenum">
              <a:rPr lang="zh-CN" altLang="en-US"/>
              <a:pPr>
                <a:defRPr/>
              </a:pPr>
              <a:t>‹#›</a:t>
            </a:fld>
            <a:endParaRPr lang="zh-CN" altLang="en-US"/>
          </a:p>
        </p:txBody>
      </p:sp>
    </p:spTree>
    <p:extLst>
      <p:ext uri="{BB962C8B-B14F-4D97-AF65-F5344CB8AC3E}">
        <p14:creationId xmlns:p14="http://schemas.microsoft.com/office/powerpoint/2010/main" val="22140511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D4D2DC2-BD19-4482-BB64-CDD2A8219E04}"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1D224E-4F6C-42FE-A61A-E10C820B83AC}" type="slidenum">
              <a:rPr lang="zh-CN" altLang="en-US"/>
              <a:pPr>
                <a:defRPr/>
              </a:pPr>
              <a:t>‹#›</a:t>
            </a:fld>
            <a:endParaRPr lang="zh-CN" altLang="en-US"/>
          </a:p>
        </p:txBody>
      </p:sp>
    </p:spTree>
    <p:extLst>
      <p:ext uri="{BB962C8B-B14F-4D97-AF65-F5344CB8AC3E}">
        <p14:creationId xmlns:p14="http://schemas.microsoft.com/office/powerpoint/2010/main" val="28068530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693481E-FB43-4F8A-9E29-EFF39CF55F28}"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2C0023E5-E67B-42E8-934F-8225EB7A67D1}" type="slidenum">
              <a:rPr lang="zh-CN" altLang="en-US"/>
              <a:pPr>
                <a:defRPr/>
              </a:pPr>
              <a:t>‹#›</a:t>
            </a:fld>
            <a:endParaRPr lang="zh-CN" altLang="en-US"/>
          </a:p>
        </p:txBody>
      </p:sp>
    </p:spTree>
    <p:extLst>
      <p:ext uri="{BB962C8B-B14F-4D97-AF65-F5344CB8AC3E}">
        <p14:creationId xmlns:p14="http://schemas.microsoft.com/office/powerpoint/2010/main" val="29596692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ABA0AC4-8295-4BBD-9065-64C8636E53F8}"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EA787EF-9FB3-4A56-A5DE-E009B3138C06}" type="slidenum">
              <a:rPr lang="zh-CN" altLang="en-US"/>
              <a:pPr>
                <a:defRPr/>
              </a:pPr>
              <a:t>‹#›</a:t>
            </a:fld>
            <a:endParaRPr lang="zh-CN" altLang="en-US"/>
          </a:p>
        </p:txBody>
      </p:sp>
    </p:spTree>
    <p:extLst>
      <p:ext uri="{BB962C8B-B14F-4D97-AF65-F5344CB8AC3E}">
        <p14:creationId xmlns:p14="http://schemas.microsoft.com/office/powerpoint/2010/main" val="18360833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3DC4E4-31C9-4A56-B396-D6EFA034B8A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0E68D0F8-18A8-429C-AF77-7DA6473DFB3D}" type="slidenum">
              <a:rPr lang="zh-CN" altLang="en-US"/>
              <a:pPr>
                <a:defRPr/>
              </a:pPr>
              <a:t>‹#›</a:t>
            </a:fld>
            <a:endParaRPr lang="zh-CN" altLang="en-US"/>
          </a:p>
        </p:txBody>
      </p:sp>
    </p:spTree>
    <p:extLst>
      <p:ext uri="{BB962C8B-B14F-4D97-AF65-F5344CB8AC3E}">
        <p14:creationId xmlns:p14="http://schemas.microsoft.com/office/powerpoint/2010/main" val="410812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187876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E09B93E8-E100-4CB0-91B0-8991A6093A7A}"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7A1005-2331-4CFE-B53D-FFCE8D90C92B}" type="slidenum">
              <a:rPr lang="zh-CN" altLang="en-US"/>
              <a:pPr>
                <a:defRPr/>
              </a:pPr>
              <a:t>‹#›</a:t>
            </a:fld>
            <a:endParaRPr lang="zh-CN" altLang="en-US"/>
          </a:p>
        </p:txBody>
      </p:sp>
    </p:spTree>
    <p:extLst>
      <p:ext uri="{BB962C8B-B14F-4D97-AF65-F5344CB8AC3E}">
        <p14:creationId xmlns:p14="http://schemas.microsoft.com/office/powerpoint/2010/main" val="17916805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CDCCCC1D-8146-48FA-9644-C1195768B246}"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34FB047-2913-4C99-81EB-E2B375081D4E}" type="slidenum">
              <a:rPr lang="zh-CN" altLang="en-US"/>
              <a:pPr>
                <a:defRPr/>
              </a:pPr>
              <a:t>‹#›</a:t>
            </a:fld>
            <a:endParaRPr lang="zh-CN" altLang="en-US"/>
          </a:p>
        </p:txBody>
      </p:sp>
    </p:spTree>
    <p:extLst>
      <p:ext uri="{BB962C8B-B14F-4D97-AF65-F5344CB8AC3E}">
        <p14:creationId xmlns:p14="http://schemas.microsoft.com/office/powerpoint/2010/main" val="15037637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8B7A40-2C4E-4404-B2F9-06F9365FE50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573D5B-FA01-45D0-BCE8-5770A61E0BEA}" type="slidenum">
              <a:rPr lang="zh-CN" altLang="en-US"/>
              <a:pPr>
                <a:defRPr/>
              </a:pPr>
              <a:t>‹#›</a:t>
            </a:fld>
            <a:endParaRPr lang="zh-CN" altLang="en-US"/>
          </a:p>
        </p:txBody>
      </p:sp>
    </p:spTree>
    <p:extLst>
      <p:ext uri="{BB962C8B-B14F-4D97-AF65-F5344CB8AC3E}">
        <p14:creationId xmlns:p14="http://schemas.microsoft.com/office/powerpoint/2010/main" val="15880790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6763400-4961-432D-A081-194D132B4E9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3DBB484-8FFE-47FA-A1C2-221BDEBE0451}" type="slidenum">
              <a:rPr lang="zh-CN" altLang="en-US"/>
              <a:pPr>
                <a:defRPr/>
              </a:pPr>
              <a:t>‹#›</a:t>
            </a:fld>
            <a:endParaRPr lang="zh-CN" altLang="en-US"/>
          </a:p>
        </p:txBody>
      </p:sp>
    </p:spTree>
    <p:extLst>
      <p:ext uri="{BB962C8B-B14F-4D97-AF65-F5344CB8AC3E}">
        <p14:creationId xmlns:p14="http://schemas.microsoft.com/office/powerpoint/2010/main" val="11132333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982F42D-18D1-4068-934B-03062397679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069400D-0D82-4352-A495-5F489F631325}" type="slidenum">
              <a:rPr lang="zh-CN" altLang="en-US"/>
              <a:pPr>
                <a:defRPr/>
              </a:pPr>
              <a:t>‹#›</a:t>
            </a:fld>
            <a:endParaRPr lang="zh-CN" altLang="en-US"/>
          </a:p>
        </p:txBody>
      </p:sp>
    </p:spTree>
    <p:extLst>
      <p:ext uri="{BB962C8B-B14F-4D97-AF65-F5344CB8AC3E}">
        <p14:creationId xmlns:p14="http://schemas.microsoft.com/office/powerpoint/2010/main" val="22007725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389FA8-DD26-49F2-A173-856C849D47BD}"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E8C5CF9-3BF9-4892-BB48-3A1B1C93DBB4}" type="slidenum">
              <a:rPr lang="zh-CN" altLang="en-US"/>
              <a:pPr>
                <a:defRPr/>
              </a:pPr>
              <a:t>‹#›</a:t>
            </a:fld>
            <a:endParaRPr lang="zh-CN" altLang="en-US"/>
          </a:p>
        </p:txBody>
      </p:sp>
    </p:spTree>
    <p:extLst>
      <p:ext uri="{BB962C8B-B14F-4D97-AF65-F5344CB8AC3E}">
        <p14:creationId xmlns:p14="http://schemas.microsoft.com/office/powerpoint/2010/main" val="27448588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3C4FE68-E9A6-4E59-A4FA-CF309153B54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AEE8DE4-BF1D-4B3B-83F2-4275D6D54378}" type="slidenum">
              <a:rPr lang="zh-CN" altLang="en-US"/>
              <a:pPr>
                <a:defRPr/>
              </a:pPr>
              <a:t>‹#›</a:t>
            </a:fld>
            <a:endParaRPr lang="zh-CN" altLang="en-US"/>
          </a:p>
        </p:txBody>
      </p:sp>
    </p:spTree>
    <p:extLst>
      <p:ext uri="{BB962C8B-B14F-4D97-AF65-F5344CB8AC3E}">
        <p14:creationId xmlns:p14="http://schemas.microsoft.com/office/powerpoint/2010/main" val="255712115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92007F-B921-430C-BA9C-A814F138372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81FBCA-AC42-49D0-9181-ADC8658C42AC}" type="slidenum">
              <a:rPr lang="zh-CN" altLang="en-US"/>
              <a:pPr>
                <a:defRPr/>
              </a:pPr>
              <a:t>‹#›</a:t>
            </a:fld>
            <a:endParaRPr lang="zh-CN" altLang="en-US"/>
          </a:p>
        </p:txBody>
      </p:sp>
    </p:spTree>
    <p:extLst>
      <p:ext uri="{BB962C8B-B14F-4D97-AF65-F5344CB8AC3E}">
        <p14:creationId xmlns:p14="http://schemas.microsoft.com/office/powerpoint/2010/main" val="41862859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D7808C1-58BB-4483-80F4-A32FA783FC3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E2650EB-76D7-4A86-B0CD-287470292978}" type="slidenum">
              <a:rPr lang="zh-CN" altLang="en-US"/>
              <a:pPr>
                <a:defRPr/>
              </a:pPr>
              <a:t>‹#›</a:t>
            </a:fld>
            <a:endParaRPr lang="zh-CN" altLang="en-US"/>
          </a:p>
        </p:txBody>
      </p:sp>
    </p:spTree>
    <p:extLst>
      <p:ext uri="{BB962C8B-B14F-4D97-AF65-F5344CB8AC3E}">
        <p14:creationId xmlns:p14="http://schemas.microsoft.com/office/powerpoint/2010/main" val="23115614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C2EE43A2-B350-4738-835A-D2665F6D3865}"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5D19D60C-7D7D-41DB-B4D5-6C25DDAD9ADE}" type="slidenum">
              <a:rPr lang="zh-CN" altLang="en-US"/>
              <a:pPr>
                <a:defRPr/>
              </a:pPr>
              <a:t>‹#›</a:t>
            </a:fld>
            <a:endParaRPr lang="zh-CN" altLang="en-US"/>
          </a:p>
        </p:txBody>
      </p:sp>
    </p:spTree>
    <p:extLst>
      <p:ext uri="{BB962C8B-B14F-4D97-AF65-F5344CB8AC3E}">
        <p14:creationId xmlns:p14="http://schemas.microsoft.com/office/powerpoint/2010/main" val="228726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659708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72AD58BC-E1A9-4FC7-AE88-3258EF1E926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EEA4BA58-6654-4D89-BBC8-7BBC2D776F69}" type="slidenum">
              <a:rPr lang="zh-CN" altLang="en-US"/>
              <a:pPr>
                <a:defRPr/>
              </a:pPr>
              <a:t>‹#›</a:t>
            </a:fld>
            <a:endParaRPr lang="zh-CN" altLang="en-US"/>
          </a:p>
        </p:txBody>
      </p:sp>
    </p:spTree>
    <p:extLst>
      <p:ext uri="{BB962C8B-B14F-4D97-AF65-F5344CB8AC3E}">
        <p14:creationId xmlns:p14="http://schemas.microsoft.com/office/powerpoint/2010/main" val="10095301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68D0010-F285-44B2-8C67-3F590BA56BE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F8770C66-7BF2-4BA8-B2FD-251DCD527FE9}" type="slidenum">
              <a:rPr lang="zh-CN" altLang="en-US"/>
              <a:pPr>
                <a:defRPr/>
              </a:pPr>
              <a:t>‹#›</a:t>
            </a:fld>
            <a:endParaRPr lang="zh-CN" altLang="en-US"/>
          </a:p>
        </p:txBody>
      </p:sp>
    </p:spTree>
    <p:extLst>
      <p:ext uri="{BB962C8B-B14F-4D97-AF65-F5344CB8AC3E}">
        <p14:creationId xmlns:p14="http://schemas.microsoft.com/office/powerpoint/2010/main" val="30871197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6C13EC-8B01-43E9-9AE7-3BA662D7022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D4C6490-F70A-4E6A-8B12-7DBDACDA9E6F}" type="slidenum">
              <a:rPr lang="zh-CN" altLang="en-US"/>
              <a:pPr>
                <a:defRPr/>
              </a:pPr>
              <a:t>‹#›</a:t>
            </a:fld>
            <a:endParaRPr lang="zh-CN" altLang="en-US"/>
          </a:p>
        </p:txBody>
      </p:sp>
    </p:spTree>
    <p:extLst>
      <p:ext uri="{BB962C8B-B14F-4D97-AF65-F5344CB8AC3E}">
        <p14:creationId xmlns:p14="http://schemas.microsoft.com/office/powerpoint/2010/main" val="1320152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75405C2-52D1-4091-A3A8-DC5C3F6C071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88E050F-540B-4EA7-863C-994AB7163996}" type="slidenum">
              <a:rPr lang="zh-CN" altLang="en-US"/>
              <a:pPr>
                <a:defRPr/>
              </a:pPr>
              <a:t>‹#›</a:t>
            </a:fld>
            <a:endParaRPr lang="zh-CN" altLang="en-US"/>
          </a:p>
        </p:txBody>
      </p:sp>
    </p:spTree>
    <p:extLst>
      <p:ext uri="{BB962C8B-B14F-4D97-AF65-F5344CB8AC3E}">
        <p14:creationId xmlns:p14="http://schemas.microsoft.com/office/powerpoint/2010/main" val="36882789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35486"/>
      </p:ext>
    </p:extLst>
  </p:cSld>
  <p:clrMapOvr>
    <a:masterClrMapping/>
  </p:clrMapOvr>
  <p:transition spd="slow" advTm="3000"/>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C4D4E1DA-3BFE-48C8-AF79-774CF409E00F}" type="datetimeFigureOut">
              <a:rPr lang="zh-CN" altLang="en-US"/>
              <a:pPr>
                <a:defRPr/>
              </a:pPr>
              <a:t>2023/11/29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90190EE-63D3-4F8A-B1FE-305BABF926C4}" type="slidenum">
              <a:rPr lang="zh-CN" altLang="en-US"/>
              <a:pPr>
                <a:defRPr/>
              </a:pPr>
              <a:t>‹#›</a:t>
            </a:fld>
            <a:endParaRPr lang="zh-CN" altLang="en-US"/>
          </a:p>
        </p:txBody>
      </p:sp>
    </p:spTree>
    <p:extLst>
      <p:ext uri="{BB962C8B-B14F-4D97-AF65-F5344CB8AC3E}">
        <p14:creationId xmlns:p14="http://schemas.microsoft.com/office/powerpoint/2010/main" val="27886439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7D049F9-5BA0-467E-BA0D-15FDF2E4B9CE}" type="datetimeFigureOut">
              <a:rPr lang="zh-CN" altLang="en-US"/>
              <a:pPr>
                <a:defRPr/>
              </a:pPr>
              <a:t>2023/11/29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89071F21-E557-45A1-B40C-73079558934B}" type="slidenum">
              <a:rPr lang="zh-CN" altLang="en-US"/>
              <a:pPr>
                <a:defRPr/>
              </a:pPr>
              <a:t>‹#›</a:t>
            </a:fld>
            <a:endParaRPr lang="zh-CN" altLang="en-US"/>
          </a:p>
        </p:txBody>
      </p:sp>
    </p:spTree>
    <p:extLst>
      <p:ext uri="{BB962C8B-B14F-4D97-AF65-F5344CB8AC3E}">
        <p14:creationId xmlns:p14="http://schemas.microsoft.com/office/powerpoint/2010/main" val="12441208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DD8DABA-5B58-43DC-8F86-3D93516DB44A}" type="datetimeFigureOut">
              <a:rPr lang="zh-CN" altLang="en-US"/>
              <a:pPr>
                <a:defRPr/>
              </a:pPr>
              <a:t>2023/11/29</a:t>
            </a:fld>
            <a:endParaRPr lang="zh-CN" altLang="en-US"/>
          </a:p>
        </p:txBody>
      </p:sp>
      <p:sp>
        <p:nvSpPr>
          <p:cNvPr id="3" name="页脚占位符 4"/>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srgbClr val="5FCBEF"/>
                </a:solidFill>
                <a:latin typeface="Lato Light"/>
              </a:defRPr>
            </a:lvl1pPr>
          </a:lstStyle>
          <a:p>
            <a:pPr>
              <a:defRPr/>
            </a:pPr>
            <a:fld id="{CEA2B93E-4CF7-4286-91E3-7ED62D69B69B}" type="slidenum">
              <a:rPr lang="zh-CN" altLang="en-US"/>
              <a:pPr>
                <a:defRPr/>
              </a:pPr>
              <a:t>‹#›</a:t>
            </a:fld>
            <a:endParaRPr lang="zh-CN" altLang="en-US"/>
          </a:p>
        </p:txBody>
      </p:sp>
    </p:spTree>
    <p:extLst>
      <p:ext uri="{BB962C8B-B14F-4D97-AF65-F5344CB8AC3E}">
        <p14:creationId xmlns:p14="http://schemas.microsoft.com/office/powerpoint/2010/main" val="3008971126"/>
      </p:ext>
    </p:extLst>
  </p:cSld>
  <p:clrMapOvr>
    <a:masterClrMapping/>
  </p:clrMapOvr>
  <p:transition spd="slow" advTm="3000">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01C1C30-35F1-4AA1-AFDE-F67E18C08A22}" type="datetimeFigureOut">
              <a:rPr lang="zh-CN" altLang="en-US"/>
              <a:pPr>
                <a:defRPr/>
              </a:pPr>
              <a:t>2023/11/29</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CE46F057-0D15-493B-ADDE-0934BCD4CECC}" type="slidenum">
              <a:rPr lang="zh-CN" altLang="en-US"/>
              <a:pPr>
                <a:defRPr/>
              </a:pPr>
              <a:t>‹#›</a:t>
            </a:fld>
            <a:endParaRPr lang="zh-CN" altLang="en-US"/>
          </a:p>
        </p:txBody>
      </p:sp>
    </p:spTree>
    <p:extLst>
      <p:ext uri="{BB962C8B-B14F-4D97-AF65-F5344CB8AC3E}">
        <p14:creationId xmlns:p14="http://schemas.microsoft.com/office/powerpoint/2010/main" val="32789208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886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671856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912881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24545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3000669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878999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774636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295446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722641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550464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81265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6986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069209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1806935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4463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2999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4359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627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0384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7634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9954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77614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71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183302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4350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4889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5920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5128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2976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5138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925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767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7099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924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142780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25332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82659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3137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162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7757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5359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09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9202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3903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400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0483104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15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269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3968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316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823624"/>
      </p:ext>
    </p:extLst>
  </p:cSld>
  <p:clrMapOvr>
    <a:masterClrMapping/>
  </p:clrMapOvr>
  <p:transition spd="slow"/>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5730"/>
      </p:ext>
    </p:extLst>
  </p:cSld>
  <p:clrMapOvr>
    <a:masterClrMapping/>
  </p:clrMapOvr>
  <p:transition spd="slow"/>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036968"/>
      </p:ext>
    </p:extLst>
  </p:cSld>
  <p:clrMapOvr>
    <a:masterClrMapping/>
  </p:clrMapOvr>
  <p:transition spd="slow"/>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59716"/>
      </p:ext>
    </p:extLst>
  </p:cSld>
  <p:clrMapOvr>
    <a:masterClrMapping/>
  </p:clrMapOvr>
  <p:transition spd="slow"/>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260350"/>
      </p:ext>
    </p:extLst>
  </p:cSld>
  <p:clrMapOvr>
    <a:masterClrMapping/>
  </p:clrMapOvr>
  <p:transition spd="slow"/>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60121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720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794573"/>
      </p:ext>
    </p:extLst>
  </p:cSld>
  <p:clrMapOvr>
    <a:masterClrMapping/>
  </p:clrMapOvr>
  <p:transition spd="slow"/>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10196"/>
      </p:ext>
    </p:extLst>
  </p:cSld>
  <p:clrMapOvr>
    <a:masterClrMapping/>
  </p:clrMapOvr>
  <p:transition spd="slow"/>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181192"/>
      </p:ext>
    </p:extLst>
  </p:cSld>
  <p:clrMapOvr>
    <a:masterClrMapping/>
  </p:clrMapOvr>
  <p:transition spd="slow"/>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20732"/>
      </p:ext>
    </p:extLst>
  </p:cSld>
  <p:clrMapOvr>
    <a:masterClrMapping/>
  </p:clrMapOvr>
  <p:transition spd="slow"/>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37405"/>
      </p:ext>
    </p:extLst>
  </p:cSld>
  <p:clrMapOvr>
    <a:masterClrMapping/>
  </p:clrMapOvr>
  <p:transition spd="slow"/>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119483"/>
      </p:ext>
    </p:extLst>
  </p:cSld>
  <p:clrMapOvr>
    <a:masterClrMapping/>
  </p:clrMapOvr>
  <p:transition spd="slow"/>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627701"/>
      </p:ext>
    </p:extLst>
  </p:cSld>
  <p:clrMapOvr>
    <a:masterClrMapping/>
  </p:clrMapOvr>
  <p:transition spd="slow"/>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186056"/>
      </p:ext>
    </p:extLst>
  </p:cSld>
  <p:clrMapOvr>
    <a:masterClrMapping/>
  </p:clrMapOvr>
  <p:transition spd="slow"/>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71700"/>
      </p:ext>
    </p:extLst>
  </p:cSld>
  <p:clrMapOvr>
    <a:masterClrMapping/>
  </p:clrMapOvr>
  <p:transition spd="slow"/>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2852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3427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27123"/>
      </p:ext>
    </p:extLst>
  </p:cSld>
  <p:clrMapOvr>
    <a:masterClrMapping/>
  </p:clrMapOvr>
  <p:transition spd="slow"/>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661371"/>
      </p:ext>
    </p:extLst>
  </p:cSld>
  <p:clrMapOvr>
    <a:masterClrMapping/>
  </p:clrMapOvr>
  <p:transition spd="slow"/>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896859"/>
      </p:ext>
    </p:extLst>
  </p:cSld>
  <p:clrMapOvr>
    <a:masterClrMapping/>
  </p:clrMapOvr>
  <p:transition spd="slow"/>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753937"/>
      </p:ext>
    </p:extLst>
  </p:cSld>
  <p:clrMapOvr>
    <a:masterClrMapping/>
  </p:clrMapOvr>
  <p:transition spd="slow"/>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079"/>
      </p:ext>
    </p:extLst>
  </p:cSld>
  <p:clrMapOvr>
    <a:masterClrMapping/>
  </p:clrMapOvr>
  <p:transition spd="slow"/>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155901"/>
      </p:ext>
    </p:extLst>
  </p:cSld>
  <p:clrMapOvr>
    <a:masterClrMapping/>
  </p:clrMapOvr>
  <p:transition spd="slow"/>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76573"/>
      </p:ext>
    </p:extLst>
  </p:cSld>
  <p:clrMapOvr>
    <a:masterClrMapping/>
  </p:clrMapOvr>
  <p:transition spd="slow"/>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61047"/>
      </p:ext>
    </p:extLst>
  </p:cSld>
  <p:clrMapOvr>
    <a:masterClrMapping/>
  </p:clrMapOvr>
  <p:transition spd="slow"/>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273296"/>
      </p:ext>
    </p:extLst>
  </p:cSld>
  <p:clrMapOvr>
    <a:masterClrMapping/>
  </p:clrMapOvr>
  <p:transition spd="slow"/>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28819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9784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595096"/>
      </p:ext>
    </p:extLst>
  </p:cSld>
  <p:clrMapOvr>
    <a:masterClrMapping/>
  </p:clrMapOvr>
  <p:transition spd="slow"/>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24809"/>
      </p:ext>
    </p:extLst>
  </p:cSld>
  <p:clrMapOvr>
    <a:masterClrMapping/>
  </p:clrMapOvr>
  <p:transition spd="slow"/>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757199"/>
      </p:ext>
    </p:extLst>
  </p:cSld>
  <p:clrMapOvr>
    <a:masterClrMapping/>
  </p:clrMapOvr>
  <p:transition spd="slow"/>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16256"/>
      </p:ext>
    </p:extLst>
  </p:cSld>
  <p:clrMapOvr>
    <a:masterClrMapping/>
  </p:clrMapOvr>
  <p:transition spd="slow"/>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08108"/>
      </p:ext>
    </p:extLst>
  </p:cSld>
  <p:clrMapOvr>
    <a:masterClrMapping/>
  </p:clrMapOvr>
  <p:transition spd="slow"/>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731651"/>
      </p:ext>
    </p:extLst>
  </p:cSld>
  <p:clrMapOvr>
    <a:masterClrMapping/>
  </p:clrMapOvr>
  <p:transition spd="slow"/>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49561"/>
      </p:ext>
    </p:extLst>
  </p:cSld>
  <p:clrMapOvr>
    <a:masterClrMapping/>
  </p:clrMapOvr>
  <p:transition spd="slow"/>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733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9615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29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4939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88233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648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823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66541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3625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159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2376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2877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65283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5474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449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318017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34476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168654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441766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644601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39275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83333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004162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68848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73064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9985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09527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162681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613553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197242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432043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781132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147806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471580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vi-VN"/>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784592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498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5899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9212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5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1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34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82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8210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93418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60353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9578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779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83677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6FFF98A-E6C2-4B83-A778-35A581F9E50A}"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7B46765-5C38-470F-9354-B7AF9A503DDA}" type="slidenum">
              <a:rPr lang="zh-CN" altLang="en-US"/>
              <a:pPr>
                <a:defRPr/>
              </a:pPr>
              <a:t>‹#›</a:t>
            </a:fld>
            <a:endParaRPr lang="zh-CN" altLang="en-US"/>
          </a:p>
        </p:txBody>
      </p:sp>
    </p:spTree>
    <p:extLst>
      <p:ext uri="{BB962C8B-B14F-4D97-AF65-F5344CB8AC3E}">
        <p14:creationId xmlns:p14="http://schemas.microsoft.com/office/powerpoint/2010/main" val="3749369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2DF058-C764-476F-A1F7-E23A4D6ADE7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DB22B4B-FB89-4B6E-96FE-9A9C5692A78E}" type="slidenum">
              <a:rPr lang="zh-CN" altLang="en-US"/>
              <a:pPr>
                <a:defRPr/>
              </a:pPr>
              <a:t>‹#›</a:t>
            </a:fld>
            <a:endParaRPr lang="zh-CN" altLang="en-US"/>
          </a:p>
        </p:txBody>
      </p:sp>
    </p:spTree>
    <p:extLst>
      <p:ext uri="{BB962C8B-B14F-4D97-AF65-F5344CB8AC3E}">
        <p14:creationId xmlns:p14="http://schemas.microsoft.com/office/powerpoint/2010/main" val="2002173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D9C880-1300-49F6-A2DF-921E3B8EC96D}"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396818E-BAEA-44A8-A5BF-C75B8A424BC5}" type="slidenum">
              <a:rPr lang="zh-CN" altLang="en-US"/>
              <a:pPr>
                <a:defRPr/>
              </a:pPr>
              <a:t>‹#›</a:t>
            </a:fld>
            <a:endParaRPr lang="zh-CN" altLang="en-US"/>
          </a:p>
        </p:txBody>
      </p:sp>
    </p:spTree>
    <p:extLst>
      <p:ext uri="{BB962C8B-B14F-4D97-AF65-F5344CB8AC3E}">
        <p14:creationId xmlns:p14="http://schemas.microsoft.com/office/powerpoint/2010/main" val="3807068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BA4C680-972E-4173-B5E9-2007045D518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7B91E7F-7378-4F5D-8484-9DB68F7648FE}" type="slidenum">
              <a:rPr lang="zh-CN" altLang="en-US"/>
              <a:pPr>
                <a:defRPr/>
              </a:pPr>
              <a:t>‹#›</a:t>
            </a:fld>
            <a:endParaRPr lang="zh-CN" altLang="en-US"/>
          </a:p>
        </p:txBody>
      </p:sp>
    </p:spTree>
    <p:extLst>
      <p:ext uri="{BB962C8B-B14F-4D97-AF65-F5344CB8AC3E}">
        <p14:creationId xmlns:p14="http://schemas.microsoft.com/office/powerpoint/2010/main" val="353629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065E43-B123-4E54-B0A4-9A514D91E992}"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C533E0C-6B24-4BEC-83BE-E3A35DC92546}" type="slidenum">
              <a:rPr lang="zh-CN" altLang="en-US"/>
              <a:pPr>
                <a:defRPr/>
              </a:pPr>
              <a:t>‹#›</a:t>
            </a:fld>
            <a:endParaRPr lang="zh-CN" altLang="en-US"/>
          </a:p>
        </p:txBody>
      </p:sp>
    </p:spTree>
    <p:extLst>
      <p:ext uri="{BB962C8B-B14F-4D97-AF65-F5344CB8AC3E}">
        <p14:creationId xmlns:p14="http://schemas.microsoft.com/office/powerpoint/2010/main" val="4252756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6923F4D-ECB0-4513-97F2-37B21F24111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B4EFEB9-39EB-4478-B955-9AA84B0F249A}" type="slidenum">
              <a:rPr lang="zh-CN" altLang="en-US"/>
              <a:pPr>
                <a:defRPr/>
              </a:pPr>
              <a:t>‹#›</a:t>
            </a:fld>
            <a:endParaRPr lang="zh-CN" altLang="en-US"/>
          </a:p>
        </p:txBody>
      </p:sp>
    </p:spTree>
    <p:extLst>
      <p:ext uri="{BB962C8B-B14F-4D97-AF65-F5344CB8AC3E}">
        <p14:creationId xmlns:p14="http://schemas.microsoft.com/office/powerpoint/2010/main" val="2597281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EB11469-8380-42D3-9DCE-4DE26450BB8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794D14A-EBA0-449F-9A55-5FA4C7A21DA6}" type="slidenum">
              <a:rPr lang="zh-CN" altLang="en-US"/>
              <a:pPr>
                <a:defRPr/>
              </a:pPr>
              <a:t>‹#›</a:t>
            </a:fld>
            <a:endParaRPr lang="zh-CN" altLang="en-US"/>
          </a:p>
        </p:txBody>
      </p:sp>
    </p:spTree>
    <p:extLst>
      <p:ext uri="{BB962C8B-B14F-4D97-AF65-F5344CB8AC3E}">
        <p14:creationId xmlns:p14="http://schemas.microsoft.com/office/powerpoint/2010/main" val="606373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94BC2ED-5611-42A0-BDFD-64D932F985B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2D6F189-95D1-4F0A-AE58-F67B421EDACD}" type="slidenum">
              <a:rPr lang="zh-CN" altLang="en-US"/>
              <a:pPr>
                <a:defRPr/>
              </a:pPr>
              <a:t>‹#›</a:t>
            </a:fld>
            <a:endParaRPr lang="zh-CN" altLang="en-US"/>
          </a:p>
        </p:txBody>
      </p:sp>
    </p:spTree>
    <p:extLst>
      <p:ext uri="{BB962C8B-B14F-4D97-AF65-F5344CB8AC3E}">
        <p14:creationId xmlns:p14="http://schemas.microsoft.com/office/powerpoint/2010/main" val="478127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02D1718-3781-4C2A-B191-505C118A767E}"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9F72B1C-9FEF-4773-AB7A-E274ECC684BB}" type="slidenum">
              <a:rPr lang="zh-CN" altLang="en-US"/>
              <a:pPr>
                <a:defRPr/>
              </a:pPr>
              <a:t>‹#›</a:t>
            </a:fld>
            <a:endParaRPr lang="zh-CN" altLang="en-US"/>
          </a:p>
        </p:txBody>
      </p:sp>
    </p:spTree>
    <p:extLst>
      <p:ext uri="{BB962C8B-B14F-4D97-AF65-F5344CB8AC3E}">
        <p14:creationId xmlns:p14="http://schemas.microsoft.com/office/powerpoint/2010/main" val="325624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96C2003-84CA-4F77-AE6E-1D47196D8D9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E5BDE17-1385-4629-8E93-019F47C75BD5}" type="slidenum">
              <a:rPr lang="zh-CN" altLang="en-US"/>
              <a:pPr>
                <a:defRPr/>
              </a:pPr>
              <a:t>‹#›</a:t>
            </a:fld>
            <a:endParaRPr lang="zh-CN" altLang="en-US"/>
          </a:p>
        </p:txBody>
      </p:sp>
    </p:spTree>
    <p:extLst>
      <p:ext uri="{BB962C8B-B14F-4D97-AF65-F5344CB8AC3E}">
        <p14:creationId xmlns:p14="http://schemas.microsoft.com/office/powerpoint/2010/main" val="57849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6429E5E-734D-4854-B532-D4C82ADBDEF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8256AF6-F24F-4FBE-92D3-8D930DA0743C}" type="slidenum">
              <a:rPr lang="zh-CN" altLang="en-US"/>
              <a:pPr>
                <a:defRPr/>
              </a:pPr>
              <a:t>‹#›</a:t>
            </a:fld>
            <a:endParaRPr lang="zh-CN" altLang="en-US"/>
          </a:p>
        </p:txBody>
      </p:sp>
    </p:spTree>
    <p:extLst>
      <p:ext uri="{BB962C8B-B14F-4D97-AF65-F5344CB8AC3E}">
        <p14:creationId xmlns:p14="http://schemas.microsoft.com/office/powerpoint/2010/main" val="2123145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A1818A1F-0709-45EA-9361-D9F99F07BAA8}"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9DBCEFE-8DBF-4E8D-9845-FF83EAA40651}" type="slidenum">
              <a:rPr lang="zh-CN" altLang="en-US"/>
              <a:pPr>
                <a:defRPr/>
              </a:pPr>
              <a:t>‹#›</a:t>
            </a:fld>
            <a:endParaRPr lang="zh-CN" altLang="en-US"/>
          </a:p>
        </p:txBody>
      </p:sp>
    </p:spTree>
    <p:extLst>
      <p:ext uri="{BB962C8B-B14F-4D97-AF65-F5344CB8AC3E}">
        <p14:creationId xmlns:p14="http://schemas.microsoft.com/office/powerpoint/2010/main" val="3875607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476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48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69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8C5DD3-AA04-43AA-AC37-B9DF80AF1D4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77C31A8-8C14-4DD3-BBF4-E6CD04F7DFC3}" type="slidenum">
              <a:rPr lang="zh-CN" altLang="en-US"/>
              <a:pPr>
                <a:defRPr/>
              </a:pPr>
              <a:t>‹#›</a:t>
            </a:fld>
            <a:endParaRPr lang="zh-CN" altLang="en-US"/>
          </a:p>
        </p:txBody>
      </p:sp>
    </p:spTree>
    <p:extLst>
      <p:ext uri="{BB962C8B-B14F-4D97-AF65-F5344CB8AC3E}">
        <p14:creationId xmlns:p14="http://schemas.microsoft.com/office/powerpoint/2010/main" val="481002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2151CD7-A341-4AFA-8AC1-DDA22A70532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A77636-1B61-488E-8D67-FB374F2ACF06}" type="slidenum">
              <a:rPr lang="zh-CN" altLang="en-US"/>
              <a:pPr>
                <a:defRPr/>
              </a:pPr>
              <a:t>‹#›</a:t>
            </a:fld>
            <a:endParaRPr lang="zh-CN" altLang="en-US"/>
          </a:p>
        </p:txBody>
      </p:sp>
    </p:spTree>
    <p:extLst>
      <p:ext uri="{BB962C8B-B14F-4D97-AF65-F5344CB8AC3E}">
        <p14:creationId xmlns:p14="http://schemas.microsoft.com/office/powerpoint/2010/main" val="1462675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084897"/>
      </p:ext>
    </p:extLst>
  </p:cSld>
  <p:clrMapOvr>
    <a:masterClrMapping/>
  </p:clrMapOvr>
  <p:transition spd="slow" advClick="0" advTm="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8C975CE-8E38-4331-B1D2-92F0237E027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9302206-33A5-4534-9C79-A95CBA9E1FB9}" type="slidenum">
              <a:rPr lang="zh-CN" altLang="en-US"/>
              <a:pPr>
                <a:defRPr/>
              </a:pPr>
              <a:t>‹#›</a:t>
            </a:fld>
            <a:endParaRPr lang="zh-CN" altLang="en-US"/>
          </a:p>
        </p:txBody>
      </p:sp>
    </p:spTree>
    <p:extLst>
      <p:ext uri="{BB962C8B-B14F-4D97-AF65-F5344CB8AC3E}">
        <p14:creationId xmlns:p14="http://schemas.microsoft.com/office/powerpoint/2010/main" val="101504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C5DDC509-6E76-4A7D-B645-A6CF03746FC1}"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5A3F68D1-95F6-4896-B079-C9CD34FCD97D}" type="slidenum">
              <a:rPr lang="zh-CN" altLang="en-US"/>
              <a:pPr>
                <a:defRPr/>
              </a:pPr>
              <a:t>‹#›</a:t>
            </a:fld>
            <a:endParaRPr lang="zh-CN" altLang="en-US"/>
          </a:p>
        </p:txBody>
      </p:sp>
    </p:spTree>
    <p:extLst>
      <p:ext uri="{BB962C8B-B14F-4D97-AF65-F5344CB8AC3E}">
        <p14:creationId xmlns:p14="http://schemas.microsoft.com/office/powerpoint/2010/main" val="1128737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6585F5D9-0BFD-4709-B568-AA80A9D8B9A6}"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3AC031FD-D54C-478E-8272-8DD6203959F2}" type="slidenum">
              <a:rPr lang="zh-CN" altLang="en-US"/>
              <a:pPr>
                <a:defRPr/>
              </a:pPr>
              <a:t>‹#›</a:t>
            </a:fld>
            <a:endParaRPr lang="zh-CN" altLang="en-US"/>
          </a:p>
        </p:txBody>
      </p:sp>
    </p:spTree>
    <p:extLst>
      <p:ext uri="{BB962C8B-B14F-4D97-AF65-F5344CB8AC3E}">
        <p14:creationId xmlns:p14="http://schemas.microsoft.com/office/powerpoint/2010/main" val="2858350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43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751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2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10C2CCB-2AC4-4C2B-8150-F2566AB746E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05465B8-D389-4F40-94B4-688FAE302201}" type="slidenum">
              <a:rPr lang="zh-CN" altLang="en-US"/>
              <a:pPr>
                <a:defRPr/>
              </a:pPr>
              <a:t>‹#›</a:t>
            </a:fld>
            <a:endParaRPr lang="zh-CN" altLang="en-US"/>
          </a:p>
        </p:txBody>
      </p:sp>
    </p:spTree>
    <p:extLst>
      <p:ext uri="{BB962C8B-B14F-4D97-AF65-F5344CB8AC3E}">
        <p14:creationId xmlns:p14="http://schemas.microsoft.com/office/powerpoint/2010/main" val="3582869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06F15D4-852B-4249-99D8-A7ECC363B76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7750CBF-EA19-458D-B62B-8198417F5A55}" type="slidenum">
              <a:rPr lang="zh-CN" altLang="en-US"/>
              <a:pPr>
                <a:defRPr/>
              </a:pPr>
              <a:t>‹#›</a:t>
            </a:fld>
            <a:endParaRPr lang="zh-CN" altLang="en-US"/>
          </a:p>
        </p:txBody>
      </p:sp>
    </p:spTree>
    <p:extLst>
      <p:ext uri="{BB962C8B-B14F-4D97-AF65-F5344CB8AC3E}">
        <p14:creationId xmlns:p14="http://schemas.microsoft.com/office/powerpoint/2010/main" val="1020014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F0031AE-DD1F-4A24-AD33-AA18E5BD297E}"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8D98511-6C51-45DB-96B4-D1E0906250E0}" type="slidenum">
              <a:rPr lang="zh-CN" altLang="en-US"/>
              <a:pPr>
                <a:defRPr/>
              </a:pPr>
              <a:t>‹#›</a:t>
            </a:fld>
            <a:endParaRPr lang="zh-CN" altLang="en-US"/>
          </a:p>
        </p:txBody>
      </p:sp>
    </p:spTree>
    <p:extLst>
      <p:ext uri="{BB962C8B-B14F-4D97-AF65-F5344CB8AC3E}">
        <p14:creationId xmlns:p14="http://schemas.microsoft.com/office/powerpoint/2010/main" val="968524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5556D60-55F4-4FE8-A400-B4CF0C4A2EF4}"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649AE48A-09EC-49CD-B7FA-DA333B04E7A9}" type="slidenum">
              <a:rPr lang="zh-CN" altLang="en-US"/>
              <a:pPr>
                <a:defRPr/>
              </a:pPr>
              <a:t>‹#›</a:t>
            </a:fld>
            <a:endParaRPr lang="zh-CN" altLang="en-US"/>
          </a:p>
        </p:txBody>
      </p:sp>
    </p:spTree>
    <p:extLst>
      <p:ext uri="{BB962C8B-B14F-4D97-AF65-F5344CB8AC3E}">
        <p14:creationId xmlns:p14="http://schemas.microsoft.com/office/powerpoint/2010/main" val="5016255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8F698BD-DDBD-48DC-AEB9-A7216085010D}"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A899B8-56F7-42D4-99F2-ED967AD374D4}" type="slidenum">
              <a:rPr lang="zh-CN" altLang="en-US"/>
              <a:pPr>
                <a:defRPr/>
              </a:pPr>
              <a:t>‹#›</a:t>
            </a:fld>
            <a:endParaRPr lang="zh-CN" altLang="en-US"/>
          </a:p>
        </p:txBody>
      </p:sp>
    </p:spTree>
    <p:extLst>
      <p:ext uri="{BB962C8B-B14F-4D97-AF65-F5344CB8AC3E}">
        <p14:creationId xmlns:p14="http://schemas.microsoft.com/office/powerpoint/2010/main" val="319080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72B4021-5C4D-4051-95B2-F152519675E5}"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419EC1F-16C4-447A-B8FE-B6087C8B7377}" type="slidenum">
              <a:rPr lang="zh-CN" altLang="en-US"/>
              <a:pPr>
                <a:defRPr/>
              </a:pPr>
              <a:t>‹#›</a:t>
            </a:fld>
            <a:endParaRPr lang="zh-CN" altLang="en-US"/>
          </a:p>
        </p:txBody>
      </p:sp>
    </p:spTree>
    <p:extLst>
      <p:ext uri="{BB962C8B-B14F-4D97-AF65-F5344CB8AC3E}">
        <p14:creationId xmlns:p14="http://schemas.microsoft.com/office/powerpoint/2010/main" val="4216392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2150E76-8920-4741-963C-667EF1F979C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0E10919-45DD-4A75-B35C-D6C3BB4E4B93}" type="slidenum">
              <a:rPr lang="zh-CN" altLang="en-US"/>
              <a:pPr>
                <a:defRPr/>
              </a:pPr>
              <a:t>‹#›</a:t>
            </a:fld>
            <a:endParaRPr lang="zh-CN" altLang="en-US"/>
          </a:p>
        </p:txBody>
      </p:sp>
    </p:spTree>
    <p:extLst>
      <p:ext uri="{BB962C8B-B14F-4D97-AF65-F5344CB8AC3E}">
        <p14:creationId xmlns:p14="http://schemas.microsoft.com/office/powerpoint/2010/main" val="20971622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99322A6-368E-444E-94A8-190E7C3D0D2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9F4CE8D-C0BD-41C5-8C0A-A27D46807D34}" type="slidenum">
              <a:rPr lang="zh-CN" altLang="en-US"/>
              <a:pPr>
                <a:defRPr/>
              </a:pPr>
              <a:t>‹#›</a:t>
            </a:fld>
            <a:endParaRPr lang="zh-CN" altLang="en-US"/>
          </a:p>
        </p:txBody>
      </p:sp>
    </p:spTree>
    <p:extLst>
      <p:ext uri="{BB962C8B-B14F-4D97-AF65-F5344CB8AC3E}">
        <p14:creationId xmlns:p14="http://schemas.microsoft.com/office/powerpoint/2010/main" val="5063878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5B7853B-0588-4AD7-9A13-29A583082D5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9D328D-CE53-40CE-915F-B0805D95B9EB}" type="slidenum">
              <a:rPr lang="zh-CN" altLang="en-US"/>
              <a:pPr>
                <a:defRPr/>
              </a:pPr>
              <a:t>‹#›</a:t>
            </a:fld>
            <a:endParaRPr lang="zh-CN" altLang="en-US"/>
          </a:p>
        </p:txBody>
      </p:sp>
    </p:spTree>
    <p:extLst>
      <p:ext uri="{BB962C8B-B14F-4D97-AF65-F5344CB8AC3E}">
        <p14:creationId xmlns:p14="http://schemas.microsoft.com/office/powerpoint/2010/main" val="3708245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6F082DF-045D-419C-AE13-DFA70D90CDC9}"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F46F622-5FCE-43EF-8813-614C9FC9CEA2}" type="slidenum">
              <a:rPr lang="zh-CN" altLang="en-US"/>
              <a:pPr>
                <a:defRPr/>
              </a:pPr>
              <a:t>‹#›</a:t>
            </a:fld>
            <a:endParaRPr lang="zh-CN" altLang="en-US"/>
          </a:p>
        </p:txBody>
      </p:sp>
    </p:spTree>
    <p:extLst>
      <p:ext uri="{BB962C8B-B14F-4D97-AF65-F5344CB8AC3E}">
        <p14:creationId xmlns:p14="http://schemas.microsoft.com/office/powerpoint/2010/main" val="40541659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F517B2E-651F-4209-82CB-5A84C52D2E9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3A9865E-02B7-45B9-925C-337338D3119F}" type="slidenum">
              <a:rPr lang="zh-CN" altLang="en-US"/>
              <a:pPr>
                <a:defRPr/>
              </a:pPr>
              <a:t>‹#›</a:t>
            </a:fld>
            <a:endParaRPr lang="zh-CN" altLang="en-US"/>
          </a:p>
        </p:txBody>
      </p:sp>
    </p:spTree>
    <p:extLst>
      <p:ext uri="{BB962C8B-B14F-4D97-AF65-F5344CB8AC3E}">
        <p14:creationId xmlns:p14="http://schemas.microsoft.com/office/powerpoint/2010/main" val="1560592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11D18512-D1F5-4B65-8CCF-A1DA335B5CA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8F1B6A4-1741-406D-B78F-7758789F09EC}" type="slidenum">
              <a:rPr lang="zh-CN" altLang="en-US"/>
              <a:pPr>
                <a:defRPr/>
              </a:pPr>
              <a:t>‹#›</a:t>
            </a:fld>
            <a:endParaRPr lang="zh-CN" altLang="en-US"/>
          </a:p>
        </p:txBody>
      </p:sp>
    </p:spTree>
    <p:extLst>
      <p:ext uri="{BB962C8B-B14F-4D97-AF65-F5344CB8AC3E}">
        <p14:creationId xmlns:p14="http://schemas.microsoft.com/office/powerpoint/2010/main" val="3659145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1BB9D2-D051-4666-BF1B-CFCA5A6F643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5DF19D4-D54D-46F4-AE96-96ED32B852A4}" type="slidenum">
              <a:rPr lang="zh-CN" altLang="en-US"/>
              <a:pPr>
                <a:defRPr/>
              </a:pPr>
              <a:t>‹#›</a:t>
            </a:fld>
            <a:endParaRPr lang="zh-CN" altLang="en-US"/>
          </a:p>
        </p:txBody>
      </p:sp>
    </p:spTree>
    <p:extLst>
      <p:ext uri="{BB962C8B-B14F-4D97-AF65-F5344CB8AC3E}">
        <p14:creationId xmlns:p14="http://schemas.microsoft.com/office/powerpoint/2010/main" val="33007041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35ECA06-3FF0-46C3-95B6-64D0935091C2}"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B740CD2-6162-4098-813D-4E7134CE6ACA}" type="slidenum">
              <a:rPr lang="zh-CN" altLang="en-US"/>
              <a:pPr>
                <a:defRPr/>
              </a:pPr>
              <a:t>‹#›</a:t>
            </a:fld>
            <a:endParaRPr lang="zh-CN" altLang="en-US"/>
          </a:p>
        </p:txBody>
      </p:sp>
    </p:spTree>
    <p:extLst>
      <p:ext uri="{BB962C8B-B14F-4D97-AF65-F5344CB8AC3E}">
        <p14:creationId xmlns:p14="http://schemas.microsoft.com/office/powerpoint/2010/main" val="8884326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1519C20-2B12-41A8-BFE0-032E8A12FE84}"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A3FAD3C-F3A1-4260-A3B3-305C2D392B7F}" type="slidenum">
              <a:rPr lang="zh-CN" altLang="en-US"/>
              <a:pPr>
                <a:defRPr/>
              </a:pPr>
              <a:t>‹#›</a:t>
            </a:fld>
            <a:endParaRPr lang="zh-CN" altLang="en-US"/>
          </a:p>
        </p:txBody>
      </p:sp>
    </p:spTree>
    <p:extLst>
      <p:ext uri="{BB962C8B-B14F-4D97-AF65-F5344CB8AC3E}">
        <p14:creationId xmlns:p14="http://schemas.microsoft.com/office/powerpoint/2010/main" val="16216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DD4CE6-08F9-43C8-A022-38B8AD29906F}"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8699FD-CCB1-4EEC-A8A0-60980C6B45BD}" type="slidenum">
              <a:rPr lang="zh-CN" altLang="en-US"/>
              <a:pPr>
                <a:defRPr/>
              </a:pPr>
              <a:t>‹#›</a:t>
            </a:fld>
            <a:endParaRPr lang="zh-CN" altLang="en-US"/>
          </a:p>
        </p:txBody>
      </p:sp>
    </p:spTree>
    <p:extLst>
      <p:ext uri="{BB962C8B-B14F-4D97-AF65-F5344CB8AC3E}">
        <p14:creationId xmlns:p14="http://schemas.microsoft.com/office/powerpoint/2010/main" val="1835480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4ED158C-8F83-4187-8260-B0CD82CC668F}"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E3B7A6A-0946-4C2E-9B57-11352CEF98C2}" type="slidenum">
              <a:rPr lang="zh-CN" altLang="en-US"/>
              <a:pPr>
                <a:defRPr/>
              </a:pPr>
              <a:t>‹#›</a:t>
            </a:fld>
            <a:endParaRPr lang="zh-CN" altLang="en-US"/>
          </a:p>
        </p:txBody>
      </p:sp>
    </p:spTree>
    <p:extLst>
      <p:ext uri="{BB962C8B-B14F-4D97-AF65-F5344CB8AC3E}">
        <p14:creationId xmlns:p14="http://schemas.microsoft.com/office/powerpoint/2010/main" val="2849206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352166-2D65-4C5C-BF70-89CA72778ED5}"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02736E5-0C12-4048-BA5B-0169DE6692B1}" type="slidenum">
              <a:rPr lang="zh-CN" altLang="en-US"/>
              <a:pPr>
                <a:defRPr/>
              </a:pPr>
              <a:t>‹#›</a:t>
            </a:fld>
            <a:endParaRPr lang="zh-CN" altLang="en-US"/>
          </a:p>
        </p:txBody>
      </p:sp>
    </p:spTree>
    <p:extLst>
      <p:ext uri="{BB962C8B-B14F-4D97-AF65-F5344CB8AC3E}">
        <p14:creationId xmlns:p14="http://schemas.microsoft.com/office/powerpoint/2010/main" val="1704354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D187BC4-4078-4A33-B656-578EB200C620}"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4E3607B-F68F-4093-9AD3-5FE6575FD910}" type="slidenum">
              <a:rPr lang="zh-CN" altLang="en-US"/>
              <a:pPr>
                <a:defRPr/>
              </a:pPr>
              <a:t>‹#›</a:t>
            </a:fld>
            <a:endParaRPr lang="zh-CN" altLang="en-US"/>
          </a:p>
        </p:txBody>
      </p:sp>
    </p:spTree>
    <p:extLst>
      <p:ext uri="{BB962C8B-B14F-4D97-AF65-F5344CB8AC3E}">
        <p14:creationId xmlns:p14="http://schemas.microsoft.com/office/powerpoint/2010/main" val="3371674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24470D6-E349-4E28-B2B6-7A9157E894AD}" type="datetimeFigureOut">
              <a:rPr lang="zh-CN" altLang="en-US"/>
              <a:pPr>
                <a:defRPr/>
              </a:pPr>
              <a:t>2023/11/29</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26560C3-8012-4427-BEDB-F19F4ACD9AC8}" type="slidenum">
              <a:rPr lang="zh-CN" altLang="en-US"/>
              <a:pPr>
                <a:defRPr/>
              </a:pPr>
              <a:t>‹#›</a:t>
            </a:fld>
            <a:endParaRPr lang="zh-CN" altLang="en-US"/>
          </a:p>
        </p:txBody>
      </p:sp>
    </p:spTree>
    <p:extLst>
      <p:ext uri="{BB962C8B-B14F-4D97-AF65-F5344CB8AC3E}">
        <p14:creationId xmlns:p14="http://schemas.microsoft.com/office/powerpoint/2010/main" val="17044425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BE4B1-D8A7-4010-BAB6-E8DFB933EA6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225F620-B679-4579-AFBB-91D796ABFCA8}" type="slidenum">
              <a:rPr lang="zh-CN" altLang="en-US"/>
              <a:pPr>
                <a:defRPr/>
              </a:pPr>
              <a:t>‹#›</a:t>
            </a:fld>
            <a:endParaRPr lang="zh-CN" altLang="en-US"/>
          </a:p>
        </p:txBody>
      </p:sp>
    </p:spTree>
    <p:extLst>
      <p:ext uri="{BB962C8B-B14F-4D97-AF65-F5344CB8AC3E}">
        <p14:creationId xmlns:p14="http://schemas.microsoft.com/office/powerpoint/2010/main" val="1686145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D4AEAE3-545E-439F-B412-EAB36F0F70DB}"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91CC26-D6BD-422B-AC14-6C364DB17720}" type="slidenum">
              <a:rPr lang="zh-CN" altLang="en-US"/>
              <a:pPr>
                <a:defRPr/>
              </a:pPr>
              <a:t>‹#›</a:t>
            </a:fld>
            <a:endParaRPr lang="zh-CN" altLang="en-US"/>
          </a:p>
        </p:txBody>
      </p:sp>
    </p:spTree>
    <p:extLst>
      <p:ext uri="{BB962C8B-B14F-4D97-AF65-F5344CB8AC3E}">
        <p14:creationId xmlns:p14="http://schemas.microsoft.com/office/powerpoint/2010/main" val="9529529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E047125-3E74-4EE2-9721-81EE6906D1DF}"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C83D23D-70C3-4681-AE90-2E703DE6009C}" type="slidenum">
              <a:rPr lang="zh-CN" altLang="en-US"/>
              <a:pPr>
                <a:defRPr/>
              </a:pPr>
              <a:t>‹#›</a:t>
            </a:fld>
            <a:endParaRPr lang="zh-CN" altLang="en-US"/>
          </a:p>
        </p:txBody>
      </p:sp>
    </p:spTree>
    <p:extLst>
      <p:ext uri="{BB962C8B-B14F-4D97-AF65-F5344CB8AC3E}">
        <p14:creationId xmlns:p14="http://schemas.microsoft.com/office/powerpoint/2010/main" val="4283911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4F6E2CF-C03F-4ECF-A9AF-36047ECB2901}"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F664D-5EB9-4191-A4F0-3285F2D40437}" type="slidenum">
              <a:rPr lang="zh-CN" altLang="en-US"/>
              <a:pPr>
                <a:defRPr/>
              </a:pPr>
              <a:t>‹#›</a:t>
            </a:fld>
            <a:endParaRPr lang="zh-CN" altLang="en-US"/>
          </a:p>
        </p:txBody>
      </p:sp>
    </p:spTree>
    <p:extLst>
      <p:ext uri="{BB962C8B-B14F-4D97-AF65-F5344CB8AC3E}">
        <p14:creationId xmlns:p14="http://schemas.microsoft.com/office/powerpoint/2010/main" val="1845186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1493FB9-158A-4237-B0C8-5E6D8C844763}"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6DD3325-59A9-4B1E-B18E-459B9B5AF6F7}" type="slidenum">
              <a:rPr lang="zh-CN" altLang="en-US"/>
              <a:pPr>
                <a:defRPr/>
              </a:pPr>
              <a:t>‹#›</a:t>
            </a:fld>
            <a:endParaRPr lang="zh-CN" altLang="en-US"/>
          </a:p>
        </p:txBody>
      </p:sp>
    </p:spTree>
    <p:extLst>
      <p:ext uri="{BB962C8B-B14F-4D97-AF65-F5344CB8AC3E}">
        <p14:creationId xmlns:p14="http://schemas.microsoft.com/office/powerpoint/2010/main" val="147483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43244E7-2F42-4F2D-8BC3-4CD316896F2C}"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EAEC77-AB62-4EE7-819A-34C8F54D5765}" type="slidenum">
              <a:rPr lang="zh-CN" altLang="en-US"/>
              <a:pPr>
                <a:defRPr/>
              </a:pPr>
              <a:t>‹#›</a:t>
            </a:fld>
            <a:endParaRPr lang="zh-CN" altLang="en-US"/>
          </a:p>
        </p:txBody>
      </p:sp>
    </p:spTree>
    <p:extLst>
      <p:ext uri="{BB962C8B-B14F-4D97-AF65-F5344CB8AC3E}">
        <p14:creationId xmlns:p14="http://schemas.microsoft.com/office/powerpoint/2010/main" val="750984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8D91A39-D5C4-4E6C-8CCB-352C62A1EC45}"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ADDD241-2A16-4AD2-B9D7-F08EBE03A083}" type="slidenum">
              <a:rPr lang="zh-CN" altLang="en-US"/>
              <a:pPr>
                <a:defRPr/>
              </a:pPr>
              <a:t>‹#›</a:t>
            </a:fld>
            <a:endParaRPr lang="zh-CN" altLang="en-US"/>
          </a:p>
        </p:txBody>
      </p:sp>
    </p:spTree>
    <p:extLst>
      <p:ext uri="{BB962C8B-B14F-4D97-AF65-F5344CB8AC3E}">
        <p14:creationId xmlns:p14="http://schemas.microsoft.com/office/powerpoint/2010/main" val="34423081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A53C917-DFDA-4899-A359-298FAC94E609}"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AB1D65-A53A-4568-BE8E-230E731B18A7}" type="slidenum">
              <a:rPr lang="zh-CN" altLang="en-US"/>
              <a:pPr>
                <a:defRPr/>
              </a:pPr>
              <a:t>‹#›</a:t>
            </a:fld>
            <a:endParaRPr lang="zh-CN" altLang="en-US"/>
          </a:p>
        </p:txBody>
      </p:sp>
    </p:spTree>
    <p:extLst>
      <p:ext uri="{BB962C8B-B14F-4D97-AF65-F5344CB8AC3E}">
        <p14:creationId xmlns:p14="http://schemas.microsoft.com/office/powerpoint/2010/main" val="37709607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9E3A98B6-E887-4E42-9B1F-B310B18E63A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74CC6CE-A755-4B87-B052-911A53C204E0}" type="slidenum">
              <a:rPr lang="zh-CN" altLang="en-US"/>
              <a:pPr>
                <a:defRPr/>
              </a:pPr>
              <a:t>‹#›</a:t>
            </a:fld>
            <a:endParaRPr lang="zh-CN" altLang="en-US"/>
          </a:p>
        </p:txBody>
      </p:sp>
    </p:spTree>
    <p:extLst>
      <p:ext uri="{BB962C8B-B14F-4D97-AF65-F5344CB8AC3E}">
        <p14:creationId xmlns:p14="http://schemas.microsoft.com/office/powerpoint/2010/main" val="1123396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0F36DF4-5119-4B4D-B357-198026BC1EE7}"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39FA3C1-5DA0-40EC-9132-6005C3B2B533}" type="slidenum">
              <a:rPr lang="zh-CN" altLang="en-US"/>
              <a:pPr>
                <a:defRPr/>
              </a:pPr>
              <a:t>‹#›</a:t>
            </a:fld>
            <a:endParaRPr lang="zh-CN" altLang="en-US"/>
          </a:p>
        </p:txBody>
      </p:sp>
    </p:spTree>
    <p:extLst>
      <p:ext uri="{BB962C8B-B14F-4D97-AF65-F5344CB8AC3E}">
        <p14:creationId xmlns:p14="http://schemas.microsoft.com/office/powerpoint/2010/main" val="9211531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BF64594-FDE0-4141-9CE1-83FA40D9B940}"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716D2B6-B7D8-4D1E-9E45-FA711CA3483E}" type="slidenum">
              <a:rPr lang="zh-CN" altLang="en-US"/>
              <a:pPr>
                <a:defRPr/>
              </a:pPr>
              <a:t>‹#›</a:t>
            </a:fld>
            <a:endParaRPr lang="zh-CN" altLang="en-US"/>
          </a:p>
        </p:txBody>
      </p:sp>
    </p:spTree>
    <p:extLst>
      <p:ext uri="{BB962C8B-B14F-4D97-AF65-F5344CB8AC3E}">
        <p14:creationId xmlns:p14="http://schemas.microsoft.com/office/powerpoint/2010/main" val="4264435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1BE6115-60E1-49B8-B072-938582F32656}"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8C4B8C66-8FEC-43D6-9F37-11342F2E6180}" type="slidenum">
              <a:rPr lang="zh-CN" altLang="en-US"/>
              <a:pPr>
                <a:defRPr/>
              </a:pPr>
              <a:t>‹#›</a:t>
            </a:fld>
            <a:endParaRPr lang="zh-CN" altLang="en-US"/>
          </a:p>
        </p:txBody>
      </p:sp>
    </p:spTree>
    <p:extLst>
      <p:ext uri="{BB962C8B-B14F-4D97-AF65-F5344CB8AC3E}">
        <p14:creationId xmlns:p14="http://schemas.microsoft.com/office/powerpoint/2010/main" val="5764077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417C4E6-EC5E-4ADC-9106-3CAC04AAE92D}"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9AD82C9-4A79-4005-A503-60EC32706C68}" type="slidenum">
              <a:rPr lang="zh-CN" altLang="en-US"/>
              <a:pPr>
                <a:defRPr/>
              </a:pPr>
              <a:t>‹#›</a:t>
            </a:fld>
            <a:endParaRPr lang="zh-CN" altLang="en-US"/>
          </a:p>
        </p:txBody>
      </p:sp>
    </p:spTree>
    <p:extLst>
      <p:ext uri="{BB962C8B-B14F-4D97-AF65-F5344CB8AC3E}">
        <p14:creationId xmlns:p14="http://schemas.microsoft.com/office/powerpoint/2010/main" val="1737694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CC3765C-A009-45FA-A589-886F372DBAEE}"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D505D95-CC14-4EC0-AE4E-427018A591F9}" type="slidenum">
              <a:rPr lang="zh-CN" altLang="en-US"/>
              <a:pPr>
                <a:defRPr/>
              </a:pPr>
              <a:t>‹#›</a:t>
            </a:fld>
            <a:endParaRPr lang="zh-CN" altLang="en-US"/>
          </a:p>
        </p:txBody>
      </p:sp>
    </p:spTree>
    <p:extLst>
      <p:ext uri="{BB962C8B-B14F-4D97-AF65-F5344CB8AC3E}">
        <p14:creationId xmlns:p14="http://schemas.microsoft.com/office/powerpoint/2010/main" val="741323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2AA8DE9-CBE1-4E5E-B595-8DDDD7DF2E88}" type="datetimeFigureOut">
              <a:rPr lang="zh-CN" altLang="en-US"/>
              <a:pPr>
                <a:defRPr/>
              </a:pPr>
              <a:t>2023/11/29</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B8EF88D-2013-4A9E-BA96-6E7BE168C67A}" type="slidenum">
              <a:rPr lang="zh-CN" altLang="en-US"/>
              <a:pPr>
                <a:defRPr/>
              </a:pPr>
              <a:t>‹#›</a:t>
            </a:fld>
            <a:endParaRPr lang="zh-CN" altLang="en-US"/>
          </a:p>
        </p:txBody>
      </p:sp>
    </p:spTree>
    <p:extLst>
      <p:ext uri="{BB962C8B-B14F-4D97-AF65-F5344CB8AC3E}">
        <p14:creationId xmlns:p14="http://schemas.microsoft.com/office/powerpoint/2010/main" val="158717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10.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theme" Target="../theme/theme11.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12.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59" Type="http://schemas.openxmlformats.org/officeDocument/2006/relationships/slideLayout" Target="../slideLayouts/slideLayout170.xml"/><Relationship Id="rId170" Type="http://schemas.openxmlformats.org/officeDocument/2006/relationships/slideLayout" Target="../slideLayouts/slideLayout181.xml"/><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53" Type="http://schemas.openxmlformats.org/officeDocument/2006/relationships/slideLayout" Target="../slideLayouts/slideLayout64.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22" Type="http://schemas.openxmlformats.org/officeDocument/2006/relationships/slideLayout" Target="../slideLayouts/slideLayout33.xml"/><Relationship Id="rId43" Type="http://schemas.openxmlformats.org/officeDocument/2006/relationships/slideLayout" Target="../slideLayouts/slideLayout54.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139" Type="http://schemas.openxmlformats.org/officeDocument/2006/relationships/slideLayout" Target="../slideLayouts/slideLayout150.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71" Type="http://schemas.openxmlformats.org/officeDocument/2006/relationships/slideLayout" Target="../slideLayouts/slideLayout182.xml"/><Relationship Id="rId12" Type="http://schemas.openxmlformats.org/officeDocument/2006/relationships/slideLayout" Target="../slideLayouts/slideLayout23.xml"/><Relationship Id="rId33" Type="http://schemas.openxmlformats.org/officeDocument/2006/relationships/slideLayout" Target="../slideLayouts/slideLayout44.xml"/><Relationship Id="rId108" Type="http://schemas.openxmlformats.org/officeDocument/2006/relationships/slideLayout" Target="../slideLayouts/slideLayout119.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5" Type="http://schemas.openxmlformats.org/officeDocument/2006/relationships/slideLayout" Target="../slideLayouts/slideLayout86.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61" Type="http://schemas.openxmlformats.org/officeDocument/2006/relationships/slideLayout" Target="../slideLayouts/slideLayout17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35" Type="http://schemas.openxmlformats.org/officeDocument/2006/relationships/slideLayout" Target="../slideLayouts/slideLayout146.xml"/><Relationship Id="rId151" Type="http://schemas.openxmlformats.org/officeDocument/2006/relationships/slideLayout" Target="../slideLayouts/slideLayout162.xml"/><Relationship Id="rId156" Type="http://schemas.openxmlformats.org/officeDocument/2006/relationships/slideLayout" Target="../slideLayouts/slideLayout167.xml"/><Relationship Id="rId177" Type="http://schemas.openxmlformats.org/officeDocument/2006/relationships/slideLayout" Target="../slideLayouts/slideLayout188.xml"/><Relationship Id="rId172" Type="http://schemas.openxmlformats.org/officeDocument/2006/relationships/slideLayout" Target="../slideLayouts/slideLayout183.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141" Type="http://schemas.openxmlformats.org/officeDocument/2006/relationships/slideLayout" Target="../slideLayouts/slideLayout152.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162" Type="http://schemas.openxmlformats.org/officeDocument/2006/relationships/slideLayout" Target="../slideLayouts/slideLayout17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131" Type="http://schemas.openxmlformats.org/officeDocument/2006/relationships/slideLayout" Target="../slideLayouts/slideLayout142.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178" Type="http://schemas.openxmlformats.org/officeDocument/2006/relationships/theme" Target="../theme/theme2.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52" Type="http://schemas.openxmlformats.org/officeDocument/2006/relationships/slideLayout" Target="../slideLayouts/slideLayout163.xml"/><Relationship Id="rId173" Type="http://schemas.openxmlformats.org/officeDocument/2006/relationships/slideLayout" Target="../slideLayouts/slideLayout184.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163" Type="http://schemas.openxmlformats.org/officeDocument/2006/relationships/slideLayout" Target="../slideLayouts/slideLayout174.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slideLayout" Target="../slideLayouts/slideLayout164.xml"/><Relationship Id="rId174" Type="http://schemas.openxmlformats.org/officeDocument/2006/relationships/slideLayout" Target="../slideLayouts/slideLayout185.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164" Type="http://schemas.openxmlformats.org/officeDocument/2006/relationships/slideLayout" Target="../slideLayouts/slideLayout175.xml"/><Relationship Id="rId169" Type="http://schemas.openxmlformats.org/officeDocument/2006/relationships/slideLayout" Target="../slideLayouts/slideLayout18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slideLayout" Target="../slideLayouts/slideLayout165.xml"/><Relationship Id="rId175" Type="http://schemas.openxmlformats.org/officeDocument/2006/relationships/slideLayout" Target="../slideLayouts/slideLayout186.xml"/><Relationship Id="rId16" Type="http://schemas.openxmlformats.org/officeDocument/2006/relationships/slideLayout" Target="../slideLayouts/slideLayout2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90" Type="http://schemas.openxmlformats.org/officeDocument/2006/relationships/slideLayout" Target="../slideLayouts/slideLayout101.xml"/><Relationship Id="rId165" Type="http://schemas.openxmlformats.org/officeDocument/2006/relationships/slideLayout" Target="../slideLayouts/slideLayout176.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 Id="rId80" Type="http://schemas.openxmlformats.org/officeDocument/2006/relationships/slideLayout" Target="../slideLayouts/slideLayout91.xml"/><Relationship Id="rId155" Type="http://schemas.openxmlformats.org/officeDocument/2006/relationships/slideLayout" Target="../slideLayouts/slideLayout166.xml"/><Relationship Id="rId176" Type="http://schemas.openxmlformats.org/officeDocument/2006/relationships/slideLayout" Target="../slideLayouts/slideLayout187.xml"/><Relationship Id="rId17" Type="http://schemas.openxmlformats.org/officeDocument/2006/relationships/slideLayout" Target="../slideLayouts/slideLayout28.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24" Type="http://schemas.openxmlformats.org/officeDocument/2006/relationships/slideLayout" Target="../slideLayouts/slideLayout135.xml"/><Relationship Id="rId70" Type="http://schemas.openxmlformats.org/officeDocument/2006/relationships/slideLayout" Target="../slideLayouts/slideLayout81.xml"/><Relationship Id="rId91" Type="http://schemas.openxmlformats.org/officeDocument/2006/relationships/slideLayout" Target="../slideLayouts/slideLayout102.xml"/><Relationship Id="rId145" Type="http://schemas.openxmlformats.org/officeDocument/2006/relationships/slideLayout" Target="../slideLayouts/slideLayout156.xml"/><Relationship Id="rId166" Type="http://schemas.openxmlformats.org/officeDocument/2006/relationships/slideLayout" Target="../slideLayouts/slideLayout177.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3.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4.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5.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6.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7.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8.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9.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787152"/>
      </p:ext>
    </p:extLst>
  </p:cSld>
  <p:clrMap bg1="lt1" tx1="dk1" bg2="lt2" tx2="dk2" accent1="accent1" accent2="accent2" accent3="accent3" accent4="accent4" accent5="accent5" accent6="accent6" hlink="hlink" folHlink="folHlink"/>
  <p:sldLayoutIdLst>
    <p:sldLayoutId id="2147489331" r:id="rId1"/>
    <p:sldLayoutId id="2147489332" r:id="rId2"/>
    <p:sldLayoutId id="2147489333" r:id="rId3"/>
    <p:sldLayoutId id="2147489334" r:id="rId4"/>
    <p:sldLayoutId id="2147489335" r:id="rId5"/>
    <p:sldLayoutId id="2147489336" r:id="rId6"/>
    <p:sldLayoutId id="2147489337" r:id="rId7"/>
    <p:sldLayoutId id="2147489338" r:id="rId8"/>
    <p:sldLayoutId id="2147489339" r:id="rId9"/>
    <p:sldLayoutId id="2147489340" r:id="rId10"/>
    <p:sldLayoutId id="21474893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F0132F-27AD-4901-812E-8330D54875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0DB45D-C96A-4B08-B991-7A5C429990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551838"/>
      </p:ext>
    </p:extLst>
  </p:cSld>
  <p:clrMap bg1="lt1" tx1="dk1" bg2="lt2" tx2="dk2" accent1="accent1" accent2="accent2" accent3="accent3" accent4="accent4" accent5="accent5" accent6="accent6" hlink="hlink" folHlink="folHlink"/>
  <p:sldLayoutIdLst>
    <p:sldLayoutId id="2147489343" r:id="rId1"/>
    <p:sldLayoutId id="2147489344" r:id="rId2"/>
    <p:sldLayoutId id="2147489345" r:id="rId3"/>
    <p:sldLayoutId id="2147489346" r:id="rId4"/>
    <p:sldLayoutId id="2147489347" r:id="rId5"/>
    <p:sldLayoutId id="2147489348" r:id="rId6"/>
    <p:sldLayoutId id="2147489349" r:id="rId7"/>
    <p:sldLayoutId id="2147489350" r:id="rId8"/>
    <p:sldLayoutId id="2147489351" r:id="rId9"/>
    <p:sldLayoutId id="2147489352" r:id="rId10"/>
    <p:sldLayoutId id="2147489353" r:id="rId11"/>
    <p:sldLayoutId id="21474893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0EA7C-835E-40B7-9F86-72784637E627}" type="datetimeFigureOut">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29/11/2023</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9AB94-7851-47D1-83AE-3F2785799CC2}" type="slidenum">
              <a:rPr kumimoji="0" lang="vi-VN"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5677596"/>
      </p:ext>
    </p:extLst>
  </p:cSld>
  <p:clrMap bg1="lt1" tx1="dk1" bg2="lt2" tx2="dk2" accent1="accent1" accent2="accent2" accent3="accent3" accent4="accent4" accent5="accent5" accent6="accent6" hlink="hlink" folHlink="folHlink"/>
  <p:sldLayoutIdLst>
    <p:sldLayoutId id="2147489356" r:id="rId1"/>
    <p:sldLayoutId id="2147489357" r:id="rId2"/>
    <p:sldLayoutId id="2147489358" r:id="rId3"/>
    <p:sldLayoutId id="2147489359" r:id="rId4"/>
    <p:sldLayoutId id="2147489360" r:id="rId5"/>
    <p:sldLayoutId id="2147489361" r:id="rId6"/>
    <p:sldLayoutId id="2147489362" r:id="rId7"/>
    <p:sldLayoutId id="2147489363" r:id="rId8"/>
    <p:sldLayoutId id="2147489364" r:id="rId9"/>
    <p:sldLayoutId id="2147489365" r:id="rId10"/>
    <p:sldLayoutId id="2147489366"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659210495"/>
      </p:ext>
    </p:extLst>
  </p:cSld>
  <p:clrMap bg1="lt1" tx1="dk1" bg2="dk2" tx2="lt2" accent1="accent1" accent2="accent2" accent3="accent3" accent4="accent4" accent5="accent5" accent6="accent6" hlink="hlink" folHlink="folHlink"/>
  <p:sldLayoutIdLst>
    <p:sldLayoutId id="2147488642" r:id="rId1"/>
    <p:sldLayoutId id="2147488643" r:id="rId2"/>
    <p:sldLayoutId id="2147488644" r:id="rId3"/>
    <p:sldLayoutId id="2147488645" r:id="rId4"/>
    <p:sldLayoutId id="2147488646" r:id="rId5"/>
    <p:sldLayoutId id="2147488647" r:id="rId6"/>
    <p:sldLayoutId id="2147488648" r:id="rId7"/>
    <p:sldLayoutId id="2147488649" r:id="rId8"/>
    <p:sldLayoutId id="2147488650" r:id="rId9"/>
    <p:sldLayoutId id="2147488651" r:id="rId10"/>
    <p:sldLayoutId id="2147488652" r:id="rId11"/>
    <p:sldLayoutId id="2147488653" r:id="rId12"/>
    <p:sldLayoutId id="2147484746" r:id="rId13"/>
    <p:sldLayoutId id="2147484747" r:id="rId14"/>
    <p:sldLayoutId id="2147484748" r:id="rId15"/>
    <p:sldLayoutId id="2147484749" r:id="rId16"/>
    <p:sldLayoutId id="2147484750" r:id="rId17"/>
    <p:sldLayoutId id="2147484751" r:id="rId18"/>
    <p:sldLayoutId id="2147484754" r:id="rId19"/>
    <p:sldLayoutId id="2147484755" r:id="rId20"/>
    <p:sldLayoutId id="2147484756" r:id="rId21"/>
    <p:sldLayoutId id="2147484757" r:id="rId22"/>
    <p:sldLayoutId id="2147484766" r:id="rId23"/>
    <p:sldLayoutId id="2147484767" r:id="rId24"/>
    <p:sldLayoutId id="2147484768" r:id="rId25"/>
    <p:sldLayoutId id="2147484769" r:id="rId26"/>
    <p:sldLayoutId id="2147484770" r:id="rId27"/>
    <p:sldLayoutId id="2147484771" r:id="rId28"/>
    <p:sldLayoutId id="2147484772" r:id="rId29"/>
    <p:sldLayoutId id="2147484773" r:id="rId30"/>
    <p:sldLayoutId id="2147484775" r:id="rId31"/>
    <p:sldLayoutId id="2147484777" r:id="rId32"/>
    <p:sldLayoutId id="2147484779" r:id="rId33"/>
    <p:sldLayoutId id="2147484781" r:id="rId34"/>
    <p:sldLayoutId id="2147484790" r:id="rId35"/>
    <p:sldLayoutId id="2147484792" r:id="rId36"/>
    <p:sldLayoutId id="2147484794" r:id="rId37"/>
    <p:sldLayoutId id="2147484796" r:id="rId38"/>
    <p:sldLayoutId id="2147484798" r:id="rId39"/>
    <p:sldLayoutId id="2147484800" r:id="rId40"/>
    <p:sldLayoutId id="2147484801" r:id="rId41"/>
    <p:sldLayoutId id="2147484802" r:id="rId42"/>
    <p:sldLayoutId id="2147484803" r:id="rId43"/>
    <p:sldLayoutId id="2147484804" r:id="rId44"/>
    <p:sldLayoutId id="2147484805" r:id="rId45"/>
    <p:sldLayoutId id="2147484806" r:id="rId46"/>
    <p:sldLayoutId id="2147484807" r:id="rId47"/>
    <p:sldLayoutId id="2147484808" r:id="rId48"/>
    <p:sldLayoutId id="2147484815" r:id="rId49"/>
    <p:sldLayoutId id="2147484816" r:id="rId50"/>
    <p:sldLayoutId id="2147484817" r:id="rId51"/>
    <p:sldLayoutId id="2147484818" r:id="rId52"/>
    <p:sldLayoutId id="2147484819" r:id="rId53"/>
    <p:sldLayoutId id="2147484847" r:id="rId54"/>
    <p:sldLayoutId id="2147484849" r:id="rId55"/>
    <p:sldLayoutId id="2147484851" r:id="rId56"/>
    <p:sldLayoutId id="2147484853" r:id="rId57"/>
    <p:sldLayoutId id="2147484855" r:id="rId58"/>
    <p:sldLayoutId id="2147484864" r:id="rId59"/>
    <p:sldLayoutId id="2147484866" r:id="rId60"/>
    <p:sldLayoutId id="2147484868" r:id="rId61"/>
    <p:sldLayoutId id="2147484870" r:id="rId62"/>
    <p:sldLayoutId id="2147484872" r:id="rId63"/>
    <p:sldLayoutId id="2147484874" r:id="rId64"/>
    <p:sldLayoutId id="2147484875" r:id="rId65"/>
    <p:sldLayoutId id="2147484879" r:id="rId66"/>
    <p:sldLayoutId id="2147484880" r:id="rId67"/>
    <p:sldLayoutId id="2147484882" r:id="rId68"/>
    <p:sldLayoutId id="2147484883" r:id="rId69"/>
    <p:sldLayoutId id="2147484885" r:id="rId70"/>
    <p:sldLayoutId id="2147484887" r:id="rId71"/>
    <p:sldLayoutId id="2147484889" r:id="rId72"/>
    <p:sldLayoutId id="2147484891" r:id="rId73"/>
    <p:sldLayoutId id="2147484900" r:id="rId74"/>
    <p:sldLayoutId id="2147484902" r:id="rId75"/>
    <p:sldLayoutId id="2147484904" r:id="rId76"/>
    <p:sldLayoutId id="2147484906" r:id="rId77"/>
    <p:sldLayoutId id="2147484908" r:id="rId78"/>
    <p:sldLayoutId id="2147484917" r:id="rId79"/>
    <p:sldLayoutId id="2147484919" r:id="rId80"/>
    <p:sldLayoutId id="2147484921" r:id="rId81"/>
    <p:sldLayoutId id="2147484923" r:id="rId82"/>
    <p:sldLayoutId id="2147484925" r:id="rId83"/>
    <p:sldLayoutId id="2147484927" r:id="rId84"/>
    <p:sldLayoutId id="2147484928" r:id="rId85"/>
    <p:sldLayoutId id="2147484932" r:id="rId86"/>
    <p:sldLayoutId id="2147484933" r:id="rId87"/>
    <p:sldLayoutId id="2147484935" r:id="rId88"/>
    <p:sldLayoutId id="2147484937" r:id="rId89"/>
    <p:sldLayoutId id="2147484946" r:id="rId90"/>
    <p:sldLayoutId id="2147484955" r:id="rId91"/>
    <p:sldLayoutId id="2147484956" r:id="rId92"/>
    <p:sldLayoutId id="2147484957" r:id="rId93"/>
    <p:sldLayoutId id="2147484958" r:id="rId94"/>
    <p:sldLayoutId id="2147484959" r:id="rId95"/>
    <p:sldLayoutId id="2147484961" r:id="rId96"/>
    <p:sldLayoutId id="2147484970" r:id="rId97"/>
    <p:sldLayoutId id="2147484979" r:id="rId98"/>
    <p:sldLayoutId id="2147484984" r:id="rId99"/>
    <p:sldLayoutId id="2147484993" r:id="rId100"/>
    <p:sldLayoutId id="2147485002" r:id="rId101"/>
    <p:sldLayoutId id="2147485007" r:id="rId102"/>
    <p:sldLayoutId id="2147485016" r:id="rId103"/>
    <p:sldLayoutId id="2147485025" r:id="rId104"/>
    <p:sldLayoutId id="2147485029" r:id="rId105"/>
    <p:sldLayoutId id="2147485057" r:id="rId106"/>
    <p:sldLayoutId id="2147485059" r:id="rId107"/>
    <p:sldLayoutId id="2147485061" r:id="rId108"/>
    <p:sldLayoutId id="2147485063" r:id="rId109"/>
    <p:sldLayoutId id="2147485065" r:id="rId110"/>
    <p:sldLayoutId id="2147485074" r:id="rId111"/>
    <p:sldLayoutId id="2147485076" r:id="rId112"/>
    <p:sldLayoutId id="2147485078" r:id="rId113"/>
    <p:sldLayoutId id="2147485080" r:id="rId114"/>
    <p:sldLayoutId id="2147485082" r:id="rId115"/>
    <p:sldLayoutId id="2147485084" r:id="rId116"/>
    <p:sldLayoutId id="2147485085" r:id="rId117"/>
    <p:sldLayoutId id="2147485089" r:id="rId118"/>
    <p:sldLayoutId id="2147485090" r:id="rId119"/>
    <p:sldLayoutId id="2147485092" r:id="rId120"/>
    <p:sldLayoutId id="2147485099" r:id="rId121"/>
    <p:sldLayoutId id="2147485100" r:id="rId122"/>
    <p:sldLayoutId id="2147485131" r:id="rId123"/>
    <p:sldLayoutId id="2147485133" r:id="rId124"/>
    <p:sldLayoutId id="2147485135" r:id="rId125"/>
    <p:sldLayoutId id="2147485137" r:id="rId126"/>
    <p:sldLayoutId id="2147485139" r:id="rId127"/>
    <p:sldLayoutId id="2147485148" r:id="rId128"/>
    <p:sldLayoutId id="2147485150" r:id="rId129"/>
    <p:sldLayoutId id="2147485152" r:id="rId130"/>
    <p:sldLayoutId id="2147485154" r:id="rId131"/>
    <p:sldLayoutId id="2147485156" r:id="rId132"/>
    <p:sldLayoutId id="2147485158" r:id="rId133"/>
    <p:sldLayoutId id="2147485159" r:id="rId134"/>
    <p:sldLayoutId id="2147485163" r:id="rId135"/>
    <p:sldLayoutId id="2147485164" r:id="rId136"/>
    <p:sldLayoutId id="2147485166" r:id="rId137"/>
    <p:sldLayoutId id="2147485167" r:id="rId138"/>
    <p:sldLayoutId id="2147485169" r:id="rId139"/>
    <p:sldLayoutId id="2147485171" r:id="rId140"/>
    <p:sldLayoutId id="2147485173" r:id="rId141"/>
    <p:sldLayoutId id="2147485175" r:id="rId142"/>
    <p:sldLayoutId id="2147485184" r:id="rId143"/>
    <p:sldLayoutId id="2147485186" r:id="rId144"/>
    <p:sldLayoutId id="2147485188" r:id="rId145"/>
    <p:sldLayoutId id="2147485190" r:id="rId146"/>
    <p:sldLayoutId id="2147485192" r:id="rId147"/>
    <p:sldLayoutId id="2147485201" r:id="rId148"/>
    <p:sldLayoutId id="2147485203" r:id="rId149"/>
    <p:sldLayoutId id="2147485205" r:id="rId150"/>
    <p:sldLayoutId id="2147485207" r:id="rId151"/>
    <p:sldLayoutId id="2147485209" r:id="rId152"/>
    <p:sldLayoutId id="2147485211" r:id="rId153"/>
    <p:sldLayoutId id="2147485212" r:id="rId154"/>
    <p:sldLayoutId id="2147485216" r:id="rId155"/>
    <p:sldLayoutId id="2147485217" r:id="rId156"/>
    <p:sldLayoutId id="2147485219" r:id="rId157"/>
    <p:sldLayoutId id="2147485227" r:id="rId158"/>
    <p:sldLayoutId id="2147485229" r:id="rId159"/>
    <p:sldLayoutId id="2147485231" r:id="rId160"/>
    <p:sldLayoutId id="2147485233" r:id="rId161"/>
    <p:sldLayoutId id="2147485235" r:id="rId162"/>
    <p:sldLayoutId id="2147485244" r:id="rId163"/>
    <p:sldLayoutId id="2147485246" r:id="rId164"/>
    <p:sldLayoutId id="2147485248" r:id="rId165"/>
    <p:sldLayoutId id="2147485250" r:id="rId166"/>
    <p:sldLayoutId id="2147485252" r:id="rId167"/>
    <p:sldLayoutId id="2147485254" r:id="rId168"/>
    <p:sldLayoutId id="2147485255" r:id="rId169"/>
    <p:sldLayoutId id="2147485259" r:id="rId170"/>
    <p:sldLayoutId id="2147485260" r:id="rId171"/>
    <p:sldLayoutId id="2147485262" r:id="rId172"/>
    <p:sldLayoutId id="2147485263" r:id="rId173"/>
    <p:sldLayoutId id="2147485267" r:id="rId174"/>
    <p:sldLayoutId id="2147485271" r:id="rId175"/>
    <p:sldLayoutId id="2147485272" r:id="rId176"/>
    <p:sldLayoutId id="2147485281" r:id="rId17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145584514"/>
      </p:ext>
    </p:extLst>
  </p:cSld>
  <p:clrMap bg1="lt1" tx1="dk1" bg2="dk2" tx2="lt2" accent1="accent1" accent2="accent2" accent3="accent3" accent4="accent4" accent5="accent5" accent6="accent6" hlink="hlink" folHlink="folHlink"/>
  <p:sldLayoutIdLst>
    <p:sldLayoutId id="2147489222" r:id="rId1"/>
    <p:sldLayoutId id="2147489223" r:id="rId2"/>
    <p:sldLayoutId id="2147489224" r:id="rId3"/>
    <p:sldLayoutId id="2147489225" r:id="rId4"/>
    <p:sldLayoutId id="2147489226" r:id="rId5"/>
    <p:sldLayoutId id="2147489227" r:id="rId6"/>
    <p:sldLayoutId id="2147489228" r:id="rId7"/>
    <p:sldLayoutId id="2147489229" r:id="rId8"/>
    <p:sldLayoutId id="2147489230" r:id="rId9"/>
    <p:sldLayoutId id="2147489231" r:id="rId10"/>
    <p:sldLayoutId id="2147489232" r:id="rId11"/>
    <p:sldLayoutId id="214748923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79973"/>
      </p:ext>
    </p:extLst>
  </p:cSld>
  <p:clrMap bg1="lt1" tx1="dk1" bg2="lt2" tx2="dk2" accent1="accent1" accent2="accent2" accent3="accent3" accent4="accent4" accent5="accent5" accent6="accent6" hlink="hlink" folHlink="folHlink"/>
  <p:sldLayoutIdLst>
    <p:sldLayoutId id="2147489259" r:id="rId1"/>
    <p:sldLayoutId id="2147489260" r:id="rId2"/>
    <p:sldLayoutId id="2147489261" r:id="rId3"/>
    <p:sldLayoutId id="2147489262" r:id="rId4"/>
    <p:sldLayoutId id="2147489263" r:id="rId5"/>
    <p:sldLayoutId id="2147489264" r:id="rId6"/>
    <p:sldLayoutId id="2147489265" r:id="rId7"/>
    <p:sldLayoutId id="2147489266" r:id="rId8"/>
    <p:sldLayoutId id="2147489267" r:id="rId9"/>
    <p:sldLayoutId id="2147489268" r:id="rId10"/>
    <p:sldLayoutId id="21474892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839209"/>
      </p:ext>
    </p:extLst>
  </p:cSld>
  <p:clrMap bg1="lt1" tx1="dk1" bg2="lt2" tx2="dk2" accent1="accent1" accent2="accent2" accent3="accent3" accent4="accent4" accent5="accent5" accent6="accent6" hlink="hlink" folHlink="folHlink"/>
  <p:sldLayoutIdLst>
    <p:sldLayoutId id="2147489271" r:id="rId1"/>
    <p:sldLayoutId id="2147489272" r:id="rId2"/>
    <p:sldLayoutId id="2147489273" r:id="rId3"/>
    <p:sldLayoutId id="2147489274" r:id="rId4"/>
    <p:sldLayoutId id="2147489275" r:id="rId5"/>
    <p:sldLayoutId id="2147489276" r:id="rId6"/>
    <p:sldLayoutId id="2147489277" r:id="rId7"/>
    <p:sldLayoutId id="2147489278" r:id="rId8"/>
    <p:sldLayoutId id="2147489279" r:id="rId9"/>
    <p:sldLayoutId id="2147489280" r:id="rId10"/>
    <p:sldLayoutId id="214748928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93818"/>
      </p:ext>
    </p:extLst>
  </p:cSld>
  <p:clrMap bg1="lt1" tx1="dk1" bg2="lt2" tx2="dk2" accent1="accent1" accent2="accent2" accent3="accent3" accent4="accent4" accent5="accent5" accent6="accent6" hlink="hlink" folHlink="folHlink"/>
  <p:sldLayoutIdLst>
    <p:sldLayoutId id="2147489283" r:id="rId1"/>
    <p:sldLayoutId id="2147489284" r:id="rId2"/>
    <p:sldLayoutId id="2147489285" r:id="rId3"/>
    <p:sldLayoutId id="2147489286" r:id="rId4"/>
    <p:sldLayoutId id="2147489287" r:id="rId5"/>
    <p:sldLayoutId id="2147489288" r:id="rId6"/>
    <p:sldLayoutId id="2147489289" r:id="rId7"/>
    <p:sldLayoutId id="2147489290" r:id="rId8"/>
    <p:sldLayoutId id="2147489291" r:id="rId9"/>
    <p:sldLayoutId id="2147489292" r:id="rId10"/>
    <p:sldLayoutId id="21474892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253213"/>
      </p:ext>
    </p:extLst>
  </p:cSld>
  <p:clrMap bg1="lt1" tx1="dk1" bg2="lt2" tx2="dk2" accent1="accent1" accent2="accent2" accent3="accent3" accent4="accent4" accent5="accent5" accent6="accent6" hlink="hlink" folHlink="folHlink"/>
  <p:sldLayoutIdLst>
    <p:sldLayoutId id="2147489295" r:id="rId1"/>
    <p:sldLayoutId id="2147489296" r:id="rId2"/>
    <p:sldLayoutId id="2147489297" r:id="rId3"/>
    <p:sldLayoutId id="2147489298" r:id="rId4"/>
    <p:sldLayoutId id="2147489299" r:id="rId5"/>
    <p:sldLayoutId id="2147489300" r:id="rId6"/>
    <p:sldLayoutId id="2147489301" r:id="rId7"/>
    <p:sldLayoutId id="2147489302" r:id="rId8"/>
    <p:sldLayoutId id="2147489303" r:id="rId9"/>
    <p:sldLayoutId id="2147489304" r:id="rId10"/>
    <p:sldLayoutId id="2147489305"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226004"/>
      </p:ext>
    </p:extLst>
  </p:cSld>
  <p:clrMap bg1="lt1" tx1="dk1" bg2="lt2" tx2="dk2" accent1="accent1" accent2="accent2" accent3="accent3" accent4="accent4" accent5="accent5" accent6="accent6" hlink="hlink" folHlink="folHlink"/>
  <p:sldLayoutIdLst>
    <p:sldLayoutId id="2147489307" r:id="rId1"/>
    <p:sldLayoutId id="2147489308" r:id="rId2"/>
    <p:sldLayoutId id="2147489309" r:id="rId3"/>
    <p:sldLayoutId id="2147489310" r:id="rId4"/>
    <p:sldLayoutId id="2147489311" r:id="rId5"/>
    <p:sldLayoutId id="2147489312" r:id="rId6"/>
    <p:sldLayoutId id="2147489313" r:id="rId7"/>
    <p:sldLayoutId id="2147489314" r:id="rId8"/>
    <p:sldLayoutId id="2147489315" r:id="rId9"/>
    <p:sldLayoutId id="2147489316" r:id="rId10"/>
    <p:sldLayoutId id="2147489317"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F6965-7732-4B52-A5DC-F669A7E4174F}"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923E-DC89-4426-B1F3-C7ABD0DE4A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337288"/>
      </p:ext>
    </p:extLst>
  </p:cSld>
  <p:clrMap bg1="lt1" tx1="dk1" bg2="lt2" tx2="dk2" accent1="accent1" accent2="accent2" accent3="accent3" accent4="accent4" accent5="accent5" accent6="accent6" hlink="hlink" folHlink="folHlink"/>
  <p:sldLayoutIdLst>
    <p:sldLayoutId id="2147489319" r:id="rId1"/>
    <p:sldLayoutId id="2147489320" r:id="rId2"/>
    <p:sldLayoutId id="2147489321" r:id="rId3"/>
    <p:sldLayoutId id="2147489322" r:id="rId4"/>
    <p:sldLayoutId id="2147489323" r:id="rId5"/>
    <p:sldLayoutId id="2147489324" r:id="rId6"/>
    <p:sldLayoutId id="2147489325" r:id="rId7"/>
    <p:sldLayoutId id="2147489326" r:id="rId8"/>
    <p:sldLayoutId id="2147489327" r:id="rId9"/>
    <p:sldLayoutId id="2147489328" r:id="rId10"/>
    <p:sldLayoutId id="214748932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7.xml"/><Relationship Id="rId5" Type="http://schemas.openxmlformats.org/officeDocument/2006/relationships/image" Target="../media/image22.jpe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0.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0.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1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image" Target="../media/image10.jpg"/><Relationship Id="rId1" Type="http://schemas.openxmlformats.org/officeDocument/2006/relationships/slideLayout" Target="../slideLayouts/slideLayout213.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https://cth.edu.vn/wp-content/uploads/2018/03/phuong-phap-hoc-hop-tac-think-pair-share.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0.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28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4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7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5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291.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6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3.xml"/><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11" Type="http://schemas.openxmlformats.org/officeDocument/2006/relationships/image" Target="../media/image46.png"/><Relationship Id="rId5" Type="http://schemas.openxmlformats.org/officeDocument/2006/relationships/image" Target="../media/image10.jpg"/><Relationship Id="rId10" Type="http://schemas.openxmlformats.org/officeDocument/2006/relationships/image" Target="../media/image45.png"/><Relationship Id="rId4" Type="http://schemas.openxmlformats.org/officeDocument/2006/relationships/notesSlide" Target="../notesSlides/notesSlide14.xml"/><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hyperlink" Target="https://www.quantriexcel.info/2020/12/nhung-mau-khung-vien-powerpoint-ep.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0.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grpSp>
        <p:nvGrpSpPr>
          <p:cNvPr id="9" name="Group 8"/>
          <p:cNvGrpSpPr/>
          <p:nvPr/>
        </p:nvGrpSpPr>
        <p:grpSpPr>
          <a:xfrm>
            <a:off x="-269556" y="0"/>
            <a:ext cx="12461556" cy="6995997"/>
            <a:chOff x="-409647" y="-16497"/>
            <a:chExt cx="12461556" cy="6995997"/>
          </a:xfrm>
        </p:grpSpPr>
        <p:pic>
          <p:nvPicPr>
            <p:cNvPr id="16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6">
              <a:alphaModFix/>
            </a:blip>
            <a:srcRect l="18975" t="9789" r="12467"/>
            <a:stretch/>
          </p:blipFill>
          <p:spPr>
            <a:xfrm>
              <a:off x="3637184" y="4250687"/>
              <a:ext cx="2046842" cy="1899370"/>
            </a:xfrm>
            <a:prstGeom prst="rect">
              <a:avLst/>
            </a:prstGeom>
            <a:noFill/>
            <a:ln>
              <a:noFill/>
            </a:ln>
          </p:spPr>
        </p:pic>
        <p:pic>
          <p:nvPicPr>
            <p:cNvPr id="2" name="Picture 1"/>
            <p:cNvPicPr>
              <a:picLocks noChangeAspect="1"/>
            </p:cNvPicPr>
            <p:nvPr/>
          </p:nvPicPr>
          <p:blipFill>
            <a:blip r:embed="rId7"/>
            <a:stretch>
              <a:fillRect/>
            </a:stretch>
          </p:blipFill>
          <p:spPr>
            <a:xfrm>
              <a:off x="4132164" y="-16497"/>
              <a:ext cx="7556253" cy="4066384"/>
            </a:xfrm>
            <a:prstGeom prst="rect">
              <a:avLst/>
            </a:prstGeom>
          </p:spPr>
        </p:pic>
        <p:sp>
          <p:nvSpPr>
            <p:cNvPr id="6" name="文本框 6"/>
            <p:cNvSpPr txBox="1"/>
            <p:nvPr/>
          </p:nvSpPr>
          <p:spPr>
            <a:xfrm>
              <a:off x="4295808" y="1763028"/>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KHỞI ĐỘNG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grpSp>
          <p:nvGrpSpPr>
            <p:cNvPr id="3" name="Group 2"/>
            <p:cNvGrpSpPr/>
            <p:nvPr/>
          </p:nvGrpSpPr>
          <p:grpSpPr>
            <a:xfrm>
              <a:off x="461175" y="2028686"/>
              <a:ext cx="3834635" cy="3406471"/>
              <a:chOff x="286247" y="1977062"/>
              <a:chExt cx="3834635" cy="3406471"/>
            </a:xfrm>
          </p:grpSpPr>
          <p:sp>
            <p:nvSpPr>
              <p:cNvPr id="5" name="PA_菱形 1"/>
              <p:cNvSpPr/>
              <p:nvPr>
                <p:custDataLst>
                  <p:tags r:id="rId1"/>
                </p:custDataLst>
              </p:nvPr>
            </p:nvSpPr>
            <p:spPr>
              <a:xfrm>
                <a:off x="286247" y="1977062"/>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7" name="文本框 10"/>
              <p:cNvSpPr txBox="1"/>
              <p:nvPr/>
            </p:nvSpPr>
            <p:spPr>
              <a:xfrm>
                <a:off x="675682" y="3118744"/>
                <a:ext cx="2953373" cy="1384995"/>
              </a:xfrm>
              <a:prstGeom prst="rect">
                <a:avLst/>
              </a:prstGeom>
              <a:noFill/>
            </p:spPr>
            <p:txBody>
              <a:bodyPr wrap="square" rtlCol="0">
                <a:spAutoFit/>
              </a:bodyPr>
              <a:lstStyle/>
              <a:p>
                <a:pPr algn="ctr" eaLnBrk="0" fontAlgn="base" hangingPunct="0">
                  <a:spcBef>
                    <a:spcPct val="0"/>
                  </a:spcBef>
                  <a:spcAft>
                    <a:spcPct val="0"/>
                  </a:spcAft>
                </a:pPr>
                <a:r>
                  <a:rPr lang="en-US" altLang="en-US" sz="2800" b="1" dirty="0" err="1">
                    <a:solidFill>
                      <a:srgbClr val="0000FF"/>
                    </a:solidFill>
                    <a:latin typeface="Times New Roman" pitchFamily="18" charset="0"/>
                    <a:ea typeface="Helvetica Neue"/>
                    <a:cs typeface="Times New Roman" pitchFamily="18" charset="0"/>
                  </a:rPr>
                  <a:t>Bài</a:t>
                </a:r>
                <a:r>
                  <a:rPr lang="en-US" altLang="en-US" sz="2800" b="1" dirty="0">
                    <a:solidFill>
                      <a:srgbClr val="0000FF"/>
                    </a:solidFill>
                    <a:latin typeface="Times New Roman" pitchFamily="18" charset="0"/>
                    <a:ea typeface="Helvetica Neue"/>
                    <a:cs typeface="Times New Roman" pitchFamily="18" charset="0"/>
                  </a:rPr>
                  <a:t> 1:</a:t>
                </a:r>
                <a:r>
                  <a:rPr lang="en-US" altLang="en-US" sz="28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2800" b="1" dirty="0">
                    <a:solidFill>
                      <a:srgbClr val="FF0000"/>
                    </a:solidFill>
                    <a:latin typeface="Times New Roman" pitchFamily="18" charset="0"/>
                    <a:ea typeface="Helvetica Neue"/>
                    <a:cs typeface="Times New Roman" pitchFamily="18" charset="0"/>
                  </a:rPr>
                  <a:t>CHÍ CÔNG VÔ TƯ</a:t>
                </a:r>
                <a:endParaRPr lang="zh-CN" altLang="en-US" sz="2800" dirty="0">
                  <a:solidFill>
                    <a:prstClr val="white"/>
                  </a:solidFill>
                  <a:latin typeface="Times New Roman" pitchFamily="18" charset="0"/>
                  <a:cs typeface="Times New Roman" pitchFamily="18" charset="0"/>
                </a:endParaRPr>
              </a:p>
            </p:txBody>
          </p:sp>
        </p:grpSp>
        <p:pic>
          <p:nvPicPr>
            <p:cNvPr id="8" name="图片 2"/>
            <p:cNvPicPr>
              <a:picLocks noChangeAspect="1"/>
            </p:cNvPicPr>
            <p:nvPr/>
          </p:nvPicPr>
          <p:blipFill>
            <a:blip r:embed="rId8">
              <a:extLst>
                <a:ext uri="{28A0092B-C50C-407E-A947-70E740481C1C}">
                  <a14:useLocalDpi xmlns:a14="http://schemas.microsoft.com/office/drawing/2010/main" val="0"/>
                </a:ext>
              </a:extLst>
            </a:blip>
            <a:srcRect l="50168" t="20952" r="548" b="27864"/>
            <a:stretch>
              <a:fillRect/>
            </a:stretch>
          </p:blipFill>
          <p:spPr bwMode="auto">
            <a:xfrm>
              <a:off x="6165459" y="3183239"/>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448948" y="-2341"/>
              <a:ext cx="184731" cy="338554"/>
            </a:xfrm>
            <a:prstGeom prst="rect">
              <a:avLst/>
            </a:prstGeom>
          </p:spPr>
          <p:txBody>
            <a:bodyPr wrap="none">
              <a:spAutoFit/>
            </a:bodyPr>
            <a:lstStyle/>
            <a:p>
              <a:endParaRPr lang="en-US" sz="1600" dirty="0">
                <a:solidFill>
                  <a:srgbClr val="5F5F5F"/>
                </a:solidFill>
                <a:latin typeface="#9Slide05 Brannboll Ny" panose="02000000000000000000" pitchFamily="2" charset="0"/>
              </a:endParaRPr>
            </a:p>
          </p:txBody>
        </p:sp>
      </p:grpSp>
    </p:spTree>
    <p:extLst>
      <p:ext uri="{BB962C8B-B14F-4D97-AF65-F5344CB8AC3E}">
        <p14:creationId xmlns:p14="http://schemas.microsoft.com/office/powerpoint/2010/main" val="365088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164;p9"/>
          <p:cNvPicPr preferRelativeResize="0"/>
          <p:nvPr/>
        </p:nvPicPr>
        <p:blipFill rotWithShape="1">
          <a:blip r:embed="rId3">
            <a:alphaModFix/>
          </a:blip>
          <a:srcRect l="15285" t="10430" r="46645" b="11190"/>
          <a:stretch/>
        </p:blipFill>
        <p:spPr>
          <a:xfrm>
            <a:off x="-1568692" y="-617342"/>
            <a:ext cx="14513983" cy="7889965"/>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08" y="167054"/>
            <a:ext cx="9259159" cy="7411129"/>
          </a:xfrm>
          <a:prstGeom prst="rect">
            <a:avLst/>
          </a:prstGeom>
          <a:effectLst>
            <a:softEdge rad="939800"/>
          </a:effectLst>
        </p:spPr>
      </p:pic>
      <p:sp>
        <p:nvSpPr>
          <p:cNvPr id="4" name="TextBox 3"/>
          <p:cNvSpPr txBox="1"/>
          <p:nvPr/>
        </p:nvSpPr>
        <p:spPr>
          <a:xfrm>
            <a:off x="1914316" y="439623"/>
            <a:ext cx="8305800" cy="800219"/>
          </a:xfrm>
          <a:prstGeom prst="rect">
            <a:avLst/>
          </a:prstGeom>
          <a:noFill/>
        </p:spPr>
        <p:txBody>
          <a:bodyPr wrap="square" rtlCol="0">
            <a:spAutoFit/>
          </a:bodyPr>
          <a:lstStyle/>
          <a:p>
            <a:r>
              <a:rPr lang="en-US" sz="2800" b="1" u="sng" dirty="0" err="1">
                <a:solidFill>
                  <a:srgbClr val="0000FF"/>
                </a:solidFill>
                <a:latin typeface="#9Slide05 Habano" panose="02040603050506020204" pitchFamily="18" charset="0"/>
                <a:cs typeface="Times New Roman" pitchFamily="18" charset="0"/>
              </a:rPr>
              <a:t>Tô</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Hiến</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Thành</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Một</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tấm</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gương</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về</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chí</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công</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vô</a:t>
            </a:r>
            <a:r>
              <a:rPr lang="en-US" sz="2800" b="1" u="sng" dirty="0">
                <a:solidFill>
                  <a:srgbClr val="0000FF"/>
                </a:solidFill>
                <a:latin typeface="#9Slide05 Habano" panose="02040603050506020204" pitchFamily="18" charset="0"/>
                <a:cs typeface="Times New Roman" pitchFamily="18" charset="0"/>
              </a:rPr>
              <a:t> </a:t>
            </a:r>
            <a:r>
              <a:rPr lang="en-US" sz="2800" b="1" u="sng" dirty="0" err="1">
                <a:solidFill>
                  <a:srgbClr val="0000FF"/>
                </a:solidFill>
                <a:latin typeface="#9Slide05 Habano" panose="02040603050506020204" pitchFamily="18" charset="0"/>
                <a:cs typeface="Times New Roman" pitchFamily="18" charset="0"/>
              </a:rPr>
              <a:t>tư</a:t>
            </a:r>
            <a:endParaRPr lang="en-US" sz="2800" b="1" u="sng" dirty="0">
              <a:solidFill>
                <a:srgbClr val="0000FF"/>
              </a:solidFill>
              <a:latin typeface="#9Slide05 Habano" panose="02040603050506020204" pitchFamily="18" charset="0"/>
              <a:cs typeface="Times New Roman" pitchFamily="18" charset="0"/>
            </a:endParaRPr>
          </a:p>
          <a:p>
            <a:endParaRPr lang="en-US" dirty="0">
              <a:solidFill>
                <a:prstClr val="black"/>
              </a:solidFill>
              <a:latin typeface="Calibri"/>
            </a:endParaRPr>
          </a:p>
        </p:txBody>
      </p:sp>
      <p:sp>
        <p:nvSpPr>
          <p:cNvPr id="3" name="TextBox 2"/>
          <p:cNvSpPr txBox="1"/>
          <p:nvPr/>
        </p:nvSpPr>
        <p:spPr>
          <a:xfrm>
            <a:off x="897007" y="3885272"/>
            <a:ext cx="2937617" cy="1384995"/>
          </a:xfrm>
          <a:prstGeom prst="rect">
            <a:avLst/>
          </a:prstGeom>
          <a:solidFill>
            <a:schemeClr val="accent6">
              <a:lumMod val="40000"/>
              <a:lumOff val="60000"/>
            </a:schemeClr>
          </a:solidFill>
          <a:ln w="38100">
            <a:solidFill>
              <a:srgbClr val="C00000"/>
            </a:solidFill>
          </a:ln>
        </p:spPr>
        <p:txBody>
          <a:bodyPr wrap="square" rtlCol="0">
            <a:spAutoFit/>
          </a:bodyPr>
          <a:lstStyle/>
          <a:p>
            <a:r>
              <a:rPr lang="en-US" sz="2800" b="1" dirty="0" err="1">
                <a:solidFill>
                  <a:prstClr val="black"/>
                </a:solidFill>
                <a:latin typeface="Times New Roman" pitchFamily="18" charset="0"/>
                <a:cs typeface="Times New Roman" pitchFamily="18" charset="0"/>
              </a:rPr>
              <a:t>Khi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Tô</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bệnh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nặng</a:t>
            </a:r>
            <a:endParaRPr lang="en-US" sz="2800" b="1" dirty="0">
              <a:solidFill>
                <a:prstClr val="black"/>
              </a:solidFill>
              <a:latin typeface="Times New Roman" pitchFamily="18" charset="0"/>
              <a:cs typeface="Times New Roman" pitchFamily="18" charset="0"/>
            </a:endParaRPr>
          </a:p>
        </p:txBody>
      </p:sp>
      <p:sp>
        <p:nvSpPr>
          <p:cNvPr id="19" name="Oval 18"/>
          <p:cNvSpPr/>
          <p:nvPr/>
        </p:nvSpPr>
        <p:spPr>
          <a:xfrm>
            <a:off x="4080095" y="3327641"/>
            <a:ext cx="3684574" cy="1805108"/>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black"/>
                </a:solidFill>
                <a:latin typeface="Times New Roman" pitchFamily="18" charset="0"/>
                <a:cs typeface="Times New Roman" pitchFamily="18" charset="0"/>
              </a:rPr>
              <a:t>Công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tư</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phân</a:t>
            </a:r>
            <a:r>
              <a:rPr lang="en-US" sz="2800" b="1" dirty="0">
                <a:solidFill>
                  <a:prstClr val="black"/>
                </a:solidFill>
                <a:latin typeface="Times New Roman" pitchFamily="18" charset="0"/>
                <a:cs typeface="Times New Roman" pitchFamily="18" charset="0"/>
              </a:rPr>
              <a:t> minh, </a:t>
            </a:r>
            <a:r>
              <a:rPr lang="en-US" sz="2800" b="1" dirty="0" err="1">
                <a:solidFill>
                  <a:prstClr val="black"/>
                </a:solidFill>
                <a:latin typeface="Times New Roman" pitchFamily="18" charset="0"/>
                <a:cs typeface="Times New Roman" pitchFamily="18" charset="0"/>
              </a:rPr>
              <a:t>đánh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giá</a:t>
            </a:r>
            <a:r>
              <a:rPr lang="en-US" sz="2800" b="1" dirty="0">
                <a:solidFill>
                  <a:prstClr val="black"/>
                </a:solidFill>
                <a:latin typeface="Times New Roman" pitchFamily="18" charset="0"/>
                <a:cs typeface="Times New Roman" pitchFamily="18" charset="0"/>
              </a:rPr>
              <a:t> con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dựa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năng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lực</a:t>
            </a:r>
            <a:endParaRPr lang="en-US" sz="2800" b="1" dirty="0">
              <a:solidFill>
                <a:prstClr val="black"/>
              </a:solidFill>
              <a:latin typeface="Times New Roman" pitchFamily="18" charset="0"/>
              <a:cs typeface="Times New Roman" pitchFamily="18" charset="0"/>
            </a:endParaRPr>
          </a:p>
        </p:txBody>
      </p:sp>
      <p:sp>
        <p:nvSpPr>
          <p:cNvPr id="5" name="Right Arrow 4"/>
          <p:cNvSpPr/>
          <p:nvPr/>
        </p:nvSpPr>
        <p:spPr>
          <a:xfrm>
            <a:off x="7795474" y="4083169"/>
            <a:ext cx="728238" cy="484632"/>
          </a:xfrm>
          <a:prstGeom prst="righ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8" name="Oval 7"/>
          <p:cNvSpPr/>
          <p:nvPr/>
        </p:nvSpPr>
        <p:spPr>
          <a:xfrm>
            <a:off x="8456796" y="2102430"/>
            <a:ext cx="3306557" cy="4235066"/>
          </a:xfrm>
          <a:prstGeom prst="ellipse">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endParaRPr lang="vi-VN" altLang="zh-CN" sz="2800" dirty="0">
              <a:solidFill>
                <a:srgbClr val="0000FF"/>
              </a:solidFill>
              <a:latin typeface="+mj-lt"/>
              <a:ea typeface="微软雅黑" pitchFamily="34" charset="-122"/>
            </a:endParaRPr>
          </a:p>
        </p:txBody>
      </p:sp>
      <p:sp>
        <p:nvSpPr>
          <p:cNvPr id="11264" name="Line Callout 2 (Accent Bar) 11263"/>
          <p:cNvSpPr/>
          <p:nvPr/>
        </p:nvSpPr>
        <p:spPr>
          <a:xfrm>
            <a:off x="4401956" y="1580315"/>
            <a:ext cx="3334246" cy="1781715"/>
          </a:xfrm>
          <a:prstGeom prst="accentCallout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prstClr val="black">
                    <a:lumMod val="95000"/>
                    <a:lumOff val="5000"/>
                  </a:prstClr>
                </a:solidFill>
                <a:latin typeface="Times New Roman" pitchFamily="18" charset="0"/>
                <a:cs typeface="Times New Roman" pitchFamily="18" charset="0"/>
              </a:rPr>
              <a:t>-</a:t>
            </a:r>
            <a:r>
              <a:rPr lang="en-GB" sz="2800" b="1" dirty="0">
                <a:solidFill>
                  <a:prstClr val="black">
                    <a:lumMod val="95000"/>
                    <a:lumOff val="5000"/>
                  </a:prstClr>
                </a:solidFill>
                <a:latin typeface="Times New Roman" pitchFamily="18" charset="0"/>
                <a:cs typeface="Times New Roman" pitchFamily="18" charset="0"/>
              </a:rPr>
              <a:t>Lo </a:t>
            </a:r>
            <a:r>
              <a:rPr lang="en-GB" sz="2800" b="1" dirty="0" err="1">
                <a:solidFill>
                  <a:prstClr val="black">
                    <a:lumMod val="95000"/>
                    <a:lumOff val="5000"/>
                  </a:prstClr>
                </a:solidFill>
                <a:latin typeface="Times New Roman" pitchFamily="18" charset="0"/>
                <a:cs typeface="Times New Roman" pitchFamily="18" charset="0"/>
              </a:rPr>
              <a:t>việc</a:t>
            </a:r>
            <a:r>
              <a:rPr lang="en-GB" sz="2800" b="1" dirty="0">
                <a:solidFill>
                  <a:prstClr val="black">
                    <a:lumMod val="95000"/>
                    <a:lumOff val="5000"/>
                  </a:prstClr>
                </a:solidFill>
                <a:latin typeface="Times New Roman" pitchFamily="18" charset="0"/>
                <a:cs typeface="Times New Roman" pitchFamily="18" charset="0"/>
              </a:rPr>
              <a:t> </a:t>
            </a:r>
            <a:r>
              <a:rPr lang="en-GB" sz="2800" b="1" dirty="0" err="1">
                <a:solidFill>
                  <a:prstClr val="black">
                    <a:lumMod val="95000"/>
                    <a:lumOff val="5000"/>
                  </a:prstClr>
                </a:solidFill>
                <a:latin typeface="Times New Roman" pitchFamily="18" charset="0"/>
                <a:cs typeface="Times New Roman" pitchFamily="18" charset="0"/>
              </a:rPr>
              <a:t>nước</a:t>
            </a:r>
            <a:endParaRPr lang="en-GB" sz="2800" b="1" dirty="0">
              <a:solidFill>
                <a:prstClr val="black">
                  <a:lumMod val="95000"/>
                  <a:lumOff val="5000"/>
                </a:prstClr>
              </a:solidFill>
              <a:latin typeface="Times New Roman" pitchFamily="18" charset="0"/>
              <a:cs typeface="Times New Roman" pitchFamily="18" charset="0"/>
            </a:endParaRPr>
          </a:p>
          <a:p>
            <a:r>
              <a:rPr lang="en-GB" sz="2800" b="1" dirty="0">
                <a:solidFill>
                  <a:prstClr val="black">
                    <a:lumMod val="95000"/>
                    <a:lumOff val="5000"/>
                  </a:prstClr>
                </a:solidFill>
                <a:latin typeface="Times New Roman" pitchFamily="18" charset="0"/>
                <a:cs typeface="Times New Roman" pitchFamily="18" charset="0"/>
              </a:rPr>
              <a:t>-</a:t>
            </a:r>
            <a:r>
              <a:rPr lang="en-GB" sz="2800" b="1" dirty="0" err="1">
                <a:solidFill>
                  <a:prstClr val="black">
                    <a:lumMod val="95000"/>
                    <a:lumOff val="5000"/>
                  </a:prstClr>
                </a:solidFill>
                <a:latin typeface="Times New Roman" pitchFamily="18" charset="0"/>
                <a:cs typeface="Times New Roman" pitchFamily="18" charset="0"/>
              </a:rPr>
              <a:t>Mải</a:t>
            </a:r>
            <a:r>
              <a:rPr lang="en-GB" sz="2800" b="1" dirty="0">
                <a:solidFill>
                  <a:prstClr val="black">
                    <a:lumMod val="95000"/>
                    <a:lumOff val="5000"/>
                  </a:prstClr>
                </a:solidFill>
                <a:latin typeface="Times New Roman" pitchFamily="18" charset="0"/>
                <a:cs typeface="Times New Roman" pitchFamily="18" charset="0"/>
              </a:rPr>
              <a:t> </a:t>
            </a:r>
            <a:r>
              <a:rPr lang="en-GB" sz="2800" b="1" dirty="0" err="1">
                <a:solidFill>
                  <a:prstClr val="black">
                    <a:lumMod val="95000"/>
                    <a:lumOff val="5000"/>
                  </a:prstClr>
                </a:solidFill>
                <a:latin typeface="Times New Roman" pitchFamily="18" charset="0"/>
                <a:cs typeface="Times New Roman" pitchFamily="18" charset="0"/>
              </a:rPr>
              <a:t>mê</a:t>
            </a:r>
            <a:r>
              <a:rPr lang="en-GB" sz="2800" b="1" dirty="0">
                <a:solidFill>
                  <a:prstClr val="black">
                    <a:lumMod val="95000"/>
                    <a:lumOff val="5000"/>
                  </a:prstClr>
                </a:solidFill>
                <a:latin typeface="Times New Roman" pitchFamily="18" charset="0"/>
                <a:cs typeface="Times New Roman" pitchFamily="18" charset="0"/>
              </a:rPr>
              <a:t> </a:t>
            </a:r>
            <a:r>
              <a:rPr lang="en-GB" sz="2800" b="1" dirty="0" err="1">
                <a:solidFill>
                  <a:prstClr val="black">
                    <a:lumMod val="95000"/>
                    <a:lumOff val="5000"/>
                  </a:prstClr>
                </a:solidFill>
                <a:latin typeface="Times New Roman" pitchFamily="18" charset="0"/>
                <a:cs typeface="Times New Roman" pitchFamily="18" charset="0"/>
              </a:rPr>
              <a:t>chống</a:t>
            </a:r>
            <a:r>
              <a:rPr lang="en-GB" sz="2800" b="1" dirty="0">
                <a:solidFill>
                  <a:prstClr val="black">
                    <a:lumMod val="95000"/>
                    <a:lumOff val="5000"/>
                  </a:prstClr>
                </a:solidFill>
                <a:latin typeface="Times New Roman" pitchFamily="18" charset="0"/>
                <a:cs typeface="Times New Roman" pitchFamily="18" charset="0"/>
              </a:rPr>
              <a:t> </a:t>
            </a:r>
            <a:r>
              <a:rPr lang="en-GB" sz="2800" b="1" dirty="0" err="1">
                <a:solidFill>
                  <a:prstClr val="black">
                    <a:lumMod val="95000"/>
                    <a:lumOff val="5000"/>
                  </a:prstClr>
                </a:solidFill>
                <a:latin typeface="Times New Roman" pitchFamily="18" charset="0"/>
                <a:cs typeface="Times New Roman" pitchFamily="18" charset="0"/>
              </a:rPr>
              <a:t>giặc</a:t>
            </a:r>
            <a:endParaRPr lang="en-GB" sz="2800" b="1" dirty="0">
              <a:solidFill>
                <a:prstClr val="black">
                  <a:lumMod val="95000"/>
                  <a:lumOff val="5000"/>
                </a:prstClr>
              </a:solidFill>
              <a:latin typeface="Times New Roman" pitchFamily="18" charset="0"/>
              <a:cs typeface="Times New Roman" pitchFamily="18" charset="0"/>
            </a:endParaRPr>
          </a:p>
        </p:txBody>
      </p:sp>
      <p:sp>
        <p:nvSpPr>
          <p:cNvPr id="11265" name="TextBox 11264"/>
          <p:cNvSpPr txBox="1"/>
          <p:nvPr/>
        </p:nvSpPr>
        <p:spPr>
          <a:xfrm rot="18002189">
            <a:off x="2353856" y="2001170"/>
            <a:ext cx="2309875" cy="954107"/>
          </a:xfrm>
          <a:prstGeom prst="rect">
            <a:avLst/>
          </a:prstGeom>
          <a:noFill/>
        </p:spPr>
        <p:txBody>
          <a:bodyPr wrap="square" rtlCol="0">
            <a:spAutoFit/>
          </a:bodyPr>
          <a:lstStyle/>
          <a:p>
            <a:pPr algn="ctr"/>
            <a:r>
              <a:rPr lang="en-GB" sz="2800" b="1" dirty="0" err="1">
                <a:solidFill>
                  <a:srgbClr val="FF0000"/>
                </a:solidFill>
                <a:latin typeface="Times New Roman" pitchFamily="18" charset="0"/>
                <a:cs typeface="Times New Roman" pitchFamily="18" charset="0"/>
              </a:rPr>
              <a:t>Trần</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Trung</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Tá</a:t>
            </a:r>
            <a:endParaRPr lang="en-GB" sz="2800" b="1" dirty="0">
              <a:solidFill>
                <a:srgbClr val="FF0000"/>
              </a:solidFill>
              <a:latin typeface="Times New Roman" pitchFamily="18" charset="0"/>
              <a:cs typeface="Times New Roman" pitchFamily="18" charset="0"/>
            </a:endParaRPr>
          </a:p>
        </p:txBody>
      </p:sp>
      <p:sp>
        <p:nvSpPr>
          <p:cNvPr id="11268" name="Line Callout 2 (Accent Bar) 11267"/>
          <p:cNvSpPr/>
          <p:nvPr/>
        </p:nvSpPr>
        <p:spPr>
          <a:xfrm flipV="1">
            <a:off x="4440409" y="5335888"/>
            <a:ext cx="4102699" cy="1002298"/>
          </a:xfrm>
          <a:prstGeom prst="accentCallout2">
            <a:avLst>
              <a:gd name="adj1" fmla="val 18750"/>
              <a:gd name="adj2" fmla="val -8333"/>
              <a:gd name="adj3" fmla="val 18750"/>
              <a:gd name="adj4" fmla="val -16667"/>
              <a:gd name="adj5" fmla="val 124755"/>
              <a:gd name="adj6" fmla="val -4927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269" name="TextBox 11268"/>
          <p:cNvSpPr txBox="1"/>
          <p:nvPr/>
        </p:nvSpPr>
        <p:spPr>
          <a:xfrm rot="12872456" flipV="1">
            <a:off x="2011193" y="5164661"/>
            <a:ext cx="2268216" cy="954107"/>
          </a:xfrm>
          <a:prstGeom prst="rect">
            <a:avLst/>
          </a:prstGeom>
          <a:noFill/>
        </p:spPr>
        <p:txBody>
          <a:bodyPr wrap="square" rtlCol="0">
            <a:spAutoFit/>
          </a:bodyPr>
          <a:lstStyle/>
          <a:p>
            <a:pPr algn="ctr"/>
            <a:r>
              <a:rPr lang="en-GB" sz="2800" b="1" dirty="0" err="1">
                <a:solidFill>
                  <a:srgbClr val="FF0000"/>
                </a:solidFill>
                <a:latin typeface="Times New Roman" pitchFamily="18" charset="0"/>
                <a:cs typeface="Times New Roman" pitchFamily="18" charset="0"/>
              </a:rPr>
              <a:t>Vũ</a:t>
            </a:r>
            <a:r>
              <a:rPr lang="en-GB" sz="2800" b="1" dirty="0">
                <a:solidFill>
                  <a:srgbClr val="FF0000"/>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Tán</a:t>
            </a:r>
            <a:r>
              <a:rPr lang="en-GB" sz="2800" b="1" dirty="0">
                <a:solidFill>
                  <a:srgbClr val="FF0000"/>
                </a:solidFill>
                <a:latin typeface="Times New Roman" pitchFamily="18" charset="0"/>
                <a:cs typeface="Times New Roman" pitchFamily="18" charset="0"/>
              </a:rPr>
              <a:t> </a:t>
            </a:r>
          </a:p>
          <a:p>
            <a:pPr algn="ctr"/>
            <a:r>
              <a:rPr lang="en-GB" sz="2800" b="1" dirty="0" err="1">
                <a:solidFill>
                  <a:srgbClr val="FF0000"/>
                </a:solidFill>
                <a:latin typeface="Times New Roman" pitchFamily="18" charset="0"/>
                <a:cs typeface="Times New Roman" pitchFamily="18" charset="0"/>
              </a:rPr>
              <a:t>Đường</a:t>
            </a:r>
            <a:endParaRPr lang="en-GB" sz="2800" b="1" dirty="0">
              <a:solidFill>
                <a:srgbClr val="FF0000"/>
              </a:solidFill>
              <a:latin typeface="Times New Roman" pitchFamily="18" charset="0"/>
              <a:cs typeface="Times New Roman" pitchFamily="18" charset="0"/>
            </a:endParaRPr>
          </a:p>
        </p:txBody>
      </p:sp>
      <p:sp>
        <p:nvSpPr>
          <p:cNvPr id="11270" name="TextBox 11269"/>
          <p:cNvSpPr txBox="1"/>
          <p:nvPr/>
        </p:nvSpPr>
        <p:spPr>
          <a:xfrm>
            <a:off x="4457266" y="5504452"/>
            <a:ext cx="3804341" cy="954107"/>
          </a:xfrm>
          <a:prstGeom prst="rect">
            <a:avLst/>
          </a:prstGeom>
          <a:noFill/>
        </p:spPr>
        <p:txBody>
          <a:bodyPr wrap="square" rtlCol="0">
            <a:spAutoFit/>
          </a:bodyPr>
          <a:lstStyle/>
          <a:p>
            <a:r>
              <a:rPr lang="en-GB" sz="2800" dirty="0">
                <a:solidFill>
                  <a:prstClr val="black"/>
                </a:solidFill>
                <a:latin typeface="#9Slide05 Brannboll Ny" panose="02000000000000000000" pitchFamily="2" charset="0"/>
              </a:rPr>
              <a:t>-</a:t>
            </a:r>
            <a:r>
              <a:rPr lang="en-GB" sz="2800" b="1" dirty="0" err="1">
                <a:solidFill>
                  <a:prstClr val="black"/>
                </a:solidFill>
                <a:latin typeface="Times New Roman" pitchFamily="18" charset="0"/>
                <a:cs typeface="Times New Roman" pitchFamily="18" charset="0"/>
              </a:rPr>
              <a:t>Hầu</a:t>
            </a:r>
            <a:r>
              <a:rPr lang="en-GB" sz="2800" b="1" dirty="0">
                <a:solidFill>
                  <a:prstClr val="black"/>
                </a:solidFill>
                <a:latin typeface="Times New Roman" pitchFamily="18" charset="0"/>
                <a:cs typeface="Times New Roman" pitchFamily="18" charset="0"/>
              </a:rPr>
              <a:t> </a:t>
            </a:r>
            <a:r>
              <a:rPr lang="en-GB" sz="2800" b="1" dirty="0" err="1">
                <a:solidFill>
                  <a:prstClr val="black"/>
                </a:solidFill>
                <a:latin typeface="Times New Roman" pitchFamily="18" charset="0"/>
                <a:cs typeface="Times New Roman" pitchFamily="18" charset="0"/>
              </a:rPr>
              <a:t>hạ</a:t>
            </a:r>
            <a:r>
              <a:rPr lang="en-GB" sz="2800" b="1" dirty="0">
                <a:solidFill>
                  <a:prstClr val="black"/>
                </a:solidFill>
                <a:latin typeface="Times New Roman" pitchFamily="18" charset="0"/>
                <a:cs typeface="Times New Roman" pitchFamily="18" charset="0"/>
              </a:rPr>
              <a:t> </a:t>
            </a:r>
            <a:r>
              <a:rPr lang="en-GB" sz="2800" b="1" dirty="0" err="1">
                <a:solidFill>
                  <a:prstClr val="black"/>
                </a:solidFill>
                <a:latin typeface="Times New Roman" pitchFamily="18" charset="0"/>
                <a:cs typeface="Times New Roman" pitchFamily="18" charset="0"/>
              </a:rPr>
              <a:t>ông</a:t>
            </a:r>
            <a:endParaRPr lang="en-GB" sz="2800" b="1" dirty="0">
              <a:solidFill>
                <a:prstClr val="black"/>
              </a:solidFill>
              <a:latin typeface="Times New Roman" pitchFamily="18" charset="0"/>
              <a:cs typeface="Times New Roman" pitchFamily="18" charset="0"/>
            </a:endParaRPr>
          </a:p>
          <a:p>
            <a:r>
              <a:rPr lang="en-GB" sz="2800" b="1" dirty="0">
                <a:solidFill>
                  <a:prstClr val="black"/>
                </a:solidFill>
                <a:latin typeface="Times New Roman" pitchFamily="18" charset="0"/>
                <a:cs typeface="Times New Roman" pitchFamily="18" charset="0"/>
              </a:rPr>
              <a:t>-</a:t>
            </a:r>
            <a:r>
              <a:rPr lang="en-GB" sz="2800" b="1" dirty="0" err="1">
                <a:solidFill>
                  <a:prstClr val="black"/>
                </a:solidFill>
                <a:latin typeface="Times New Roman" pitchFamily="18" charset="0"/>
                <a:cs typeface="Times New Roman" pitchFamily="18" charset="0"/>
              </a:rPr>
              <a:t>Chăm</a:t>
            </a:r>
            <a:r>
              <a:rPr lang="en-GB" sz="2800" b="1" dirty="0">
                <a:solidFill>
                  <a:prstClr val="black"/>
                </a:solidFill>
                <a:latin typeface="Times New Roman" pitchFamily="18" charset="0"/>
                <a:cs typeface="Times New Roman" pitchFamily="18" charset="0"/>
              </a:rPr>
              <a:t> lo </a:t>
            </a:r>
            <a:r>
              <a:rPr lang="en-GB" sz="2800" b="1" dirty="0" err="1">
                <a:solidFill>
                  <a:prstClr val="black"/>
                </a:solidFill>
                <a:latin typeface="Times New Roman" pitchFamily="18" charset="0"/>
                <a:cs typeface="Times New Roman" pitchFamily="18" charset="0"/>
              </a:rPr>
              <a:t>rất</a:t>
            </a:r>
            <a:r>
              <a:rPr lang="en-GB" sz="2800" b="1" dirty="0">
                <a:solidFill>
                  <a:prstClr val="black"/>
                </a:solidFill>
                <a:latin typeface="Times New Roman" pitchFamily="18" charset="0"/>
                <a:cs typeface="Times New Roman" pitchFamily="18" charset="0"/>
              </a:rPr>
              <a:t> </a:t>
            </a:r>
            <a:r>
              <a:rPr lang="en-GB" sz="2800" b="1" dirty="0" err="1">
                <a:solidFill>
                  <a:prstClr val="black"/>
                </a:solidFill>
                <a:latin typeface="Times New Roman" pitchFamily="18" charset="0"/>
                <a:cs typeface="Times New Roman" pitchFamily="18" charset="0"/>
              </a:rPr>
              <a:t>chu</a:t>
            </a:r>
            <a:r>
              <a:rPr lang="en-GB" sz="2800" b="1" dirty="0">
                <a:solidFill>
                  <a:prstClr val="black"/>
                </a:solidFill>
                <a:latin typeface="Times New Roman" pitchFamily="18" charset="0"/>
                <a:cs typeface="Times New Roman" pitchFamily="18" charset="0"/>
              </a:rPr>
              <a:t> </a:t>
            </a:r>
            <a:r>
              <a:rPr lang="en-GB" sz="2800" b="1" dirty="0" err="1">
                <a:solidFill>
                  <a:prstClr val="black"/>
                </a:solidFill>
                <a:latin typeface="Times New Roman" pitchFamily="18" charset="0"/>
                <a:cs typeface="Times New Roman" pitchFamily="18" charset="0"/>
              </a:rPr>
              <a:t>đáo</a:t>
            </a:r>
            <a:endParaRPr lang="en-GB" sz="2800" b="1" dirty="0">
              <a:solidFill>
                <a:prstClr val="black"/>
              </a:solidFill>
              <a:latin typeface="Times New Roman" pitchFamily="18" charset="0"/>
              <a:cs typeface="Times New Roman" pitchFamily="18" charset="0"/>
            </a:endParaRPr>
          </a:p>
        </p:txBody>
      </p:sp>
      <p:pic>
        <p:nvPicPr>
          <p:cNvPr id="14" name="Picture 2" descr="Truyen tranh lich su Viet Nam - To Hien Thanh eBook by Quynh Viet -  9786042027946 | Rakuten Kobo 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27" y="1494484"/>
            <a:ext cx="2374900" cy="2136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91CF4BCD-2CDE-4EA7-BAB9-BDBDC72EB4C1}"/>
              </a:ext>
            </a:extLst>
          </p:cNvPr>
          <p:cNvSpPr txBox="1"/>
          <p:nvPr/>
        </p:nvSpPr>
        <p:spPr>
          <a:xfrm>
            <a:off x="8598877" y="2417883"/>
            <a:ext cx="3006969" cy="3785652"/>
          </a:xfrm>
          <a:prstGeom prst="rect">
            <a:avLst/>
          </a:prstGeom>
          <a:noFill/>
        </p:spPr>
        <p:txBody>
          <a:bodyPr wrap="square" rtlCol="0">
            <a:spAutoFit/>
          </a:bodyPr>
          <a:lstStyle/>
          <a:p>
            <a:pPr algn="ctr" defTabSz="1219170"/>
            <a:r>
              <a:rPr lang="vi-VN" altLang="zh-CN" sz="2400" dirty="0">
                <a:solidFill>
                  <a:srgbClr val="0000FF"/>
                </a:solidFill>
                <a:latin typeface="+mj-lt"/>
                <a:ea typeface="微软雅黑" pitchFamily="34" charset="-122"/>
              </a:rPr>
              <a:t>+ Chọn người </a:t>
            </a:r>
            <a:endParaRPr lang="en-US"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đúng thực lực, </a:t>
            </a:r>
            <a:endParaRPr lang="en-US"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phù hợp.</a:t>
            </a:r>
            <a:endParaRPr lang="en-US" altLang="zh-CN" sz="2400" dirty="0">
              <a:solidFill>
                <a:srgbClr val="0000FF"/>
              </a:solidFill>
              <a:latin typeface="+mj-lt"/>
              <a:ea typeface="微软雅黑" pitchFamily="34" charset="-122"/>
            </a:endParaRPr>
          </a:p>
          <a:p>
            <a:pPr algn="ctr" defTabSz="1219170"/>
            <a:endParaRPr lang="vi-VN"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 Công bằng, </a:t>
            </a:r>
            <a:endParaRPr lang="en-US"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không thiên vị.</a:t>
            </a:r>
            <a:endParaRPr lang="en-US" altLang="zh-CN" sz="2400" dirty="0">
              <a:solidFill>
                <a:srgbClr val="0000FF"/>
              </a:solidFill>
              <a:latin typeface="+mj-lt"/>
              <a:ea typeface="微软雅黑" pitchFamily="34" charset="-122"/>
            </a:endParaRPr>
          </a:p>
          <a:p>
            <a:pPr algn="ctr" defTabSz="1219170"/>
            <a:endParaRPr lang="vi-VN"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 Đặt lợi ích chung </a:t>
            </a:r>
            <a:endParaRPr lang="en-US"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lên trên lợi ích </a:t>
            </a:r>
            <a:endParaRPr lang="en-US" altLang="zh-CN" sz="2400" dirty="0">
              <a:solidFill>
                <a:srgbClr val="0000FF"/>
              </a:solidFill>
              <a:latin typeface="+mj-lt"/>
              <a:ea typeface="微软雅黑" pitchFamily="34" charset="-122"/>
            </a:endParaRPr>
          </a:p>
          <a:p>
            <a:pPr algn="ctr" defTabSz="1219170"/>
            <a:r>
              <a:rPr lang="vi-VN" altLang="zh-CN" sz="2400" dirty="0">
                <a:solidFill>
                  <a:srgbClr val="0000FF"/>
                </a:solidFill>
                <a:latin typeface="+mj-lt"/>
                <a:ea typeface="微软雅黑" pitchFamily="34" charset="-122"/>
              </a:rPr>
              <a:t>cá nhân</a:t>
            </a:r>
          </a:p>
        </p:txBody>
      </p:sp>
    </p:spTree>
    <p:extLst>
      <p:ext uri="{BB962C8B-B14F-4D97-AF65-F5344CB8AC3E}">
        <p14:creationId xmlns:p14="http://schemas.microsoft.com/office/powerpoint/2010/main" val="35824114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264"/>
                                        </p:tgtEl>
                                        <p:attrNameLst>
                                          <p:attrName>style.visibility</p:attrName>
                                        </p:attrNameLst>
                                      </p:cBhvr>
                                      <p:to>
                                        <p:strVal val="visible"/>
                                      </p:to>
                                    </p:set>
                                    <p:animEffect transition="in" filter="fade">
                                      <p:cBhvr>
                                        <p:cTn id="16" dur="500"/>
                                        <p:tgtEl>
                                          <p:spTgt spid="112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65"/>
                                        </p:tgtEl>
                                        <p:attrNameLst>
                                          <p:attrName>style.visibility</p:attrName>
                                        </p:attrNameLst>
                                      </p:cBhvr>
                                      <p:to>
                                        <p:strVal val="visible"/>
                                      </p:to>
                                    </p:set>
                                    <p:animEffect transition="in" filter="fade">
                                      <p:cBhvr>
                                        <p:cTn id="21" dur="500"/>
                                        <p:tgtEl>
                                          <p:spTgt spid="112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fade">
                                      <p:cBhvr>
                                        <p:cTn id="26" dur="500"/>
                                        <p:tgtEl>
                                          <p:spTgt spid="112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69"/>
                                        </p:tgtEl>
                                        <p:attrNameLst>
                                          <p:attrName>style.visibility</p:attrName>
                                        </p:attrNameLst>
                                      </p:cBhvr>
                                      <p:to>
                                        <p:strVal val="visible"/>
                                      </p:to>
                                    </p:set>
                                    <p:animEffect transition="in" filter="fade">
                                      <p:cBhvr>
                                        <p:cTn id="31" dur="500"/>
                                        <p:tgtEl>
                                          <p:spTgt spid="1126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270">
                                            <p:txEl>
                                              <p:pRg st="0" end="0"/>
                                            </p:txEl>
                                          </p:spTgt>
                                        </p:tgtEl>
                                        <p:attrNameLst>
                                          <p:attrName>style.visibility</p:attrName>
                                        </p:attrNameLst>
                                      </p:cBhvr>
                                      <p:to>
                                        <p:strVal val="visible"/>
                                      </p:to>
                                    </p:set>
                                    <p:animEffect transition="in" filter="fade">
                                      <p:cBhvr>
                                        <p:cTn id="36" dur="500"/>
                                        <p:tgtEl>
                                          <p:spTgt spid="1127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270">
                                            <p:txEl>
                                              <p:pRg st="1" end="1"/>
                                            </p:txEl>
                                          </p:spTgt>
                                        </p:tgtEl>
                                        <p:attrNameLst>
                                          <p:attrName>style.visibility</p:attrName>
                                        </p:attrNameLst>
                                      </p:cBhvr>
                                      <p:to>
                                        <p:strVal val="visible"/>
                                      </p:to>
                                    </p:set>
                                    <p:animEffect transition="in" filter="fade">
                                      <p:cBhvr>
                                        <p:cTn id="41" dur="500"/>
                                        <p:tgtEl>
                                          <p:spTgt spid="1127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heel(1)">
                                      <p:cBhvr>
                                        <p:cTn id="6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5" grpId="0" animBg="1"/>
      <p:bldP spid="8" grpId="0" animBg="1"/>
      <p:bldP spid="11264" grpId="0" animBg="1"/>
      <p:bldP spid="11265" grpId="0"/>
      <p:bldP spid="11268" grpId="0" animBg="1"/>
      <p:bldP spid="1126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Google Shape;164;p9"/>
          <p:cNvPicPr preferRelativeResize="0"/>
          <p:nvPr/>
        </p:nvPicPr>
        <p:blipFill rotWithShape="1">
          <a:blip r:embed="rId3">
            <a:alphaModFix/>
          </a:blip>
          <a:srcRect l="15285" t="10430" r="46645" b="11190"/>
          <a:stretch/>
        </p:blipFill>
        <p:spPr>
          <a:xfrm>
            <a:off x="-1436913" y="-418011"/>
            <a:ext cx="14220454" cy="7720148"/>
          </a:xfrm>
          <a:prstGeom prst="rect">
            <a:avLst/>
          </a:prstGeom>
          <a:noFill/>
          <a:ln>
            <a:noFill/>
          </a:ln>
        </p:spPr>
      </p:pic>
      <p:grpSp>
        <p:nvGrpSpPr>
          <p:cNvPr id="5" name="组合 4"/>
          <p:cNvGrpSpPr/>
          <p:nvPr/>
        </p:nvGrpSpPr>
        <p:grpSpPr>
          <a:xfrm>
            <a:off x="211731" y="1222886"/>
            <a:ext cx="5815712" cy="5470477"/>
            <a:chOff x="3246438" y="1068388"/>
            <a:chExt cx="5711825" cy="4678363"/>
          </a:xfrm>
          <a:solidFill>
            <a:srgbClr val="00B050"/>
          </a:solidFill>
        </p:grpSpPr>
        <p:sp>
          <p:nvSpPr>
            <p:cNvPr id="233"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34"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35"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36"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37"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38"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39"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grpSp>
          <p:nvGrpSpPr>
            <p:cNvPr id="240" name="组合 239"/>
            <p:cNvGrpSpPr/>
            <p:nvPr/>
          </p:nvGrpSpPr>
          <p:grpSpPr>
            <a:xfrm>
              <a:off x="3517901" y="1225551"/>
              <a:ext cx="5260975" cy="4090987"/>
              <a:chOff x="3517901" y="1225551"/>
              <a:chExt cx="5260975" cy="4090987"/>
            </a:xfrm>
            <a:grpFill/>
          </p:grpSpPr>
          <p:sp>
            <p:nvSpPr>
              <p:cNvPr id="241"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2"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3"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4"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5"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6"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7"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8"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49"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0"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1"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2"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3"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4"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5"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6"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7"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8"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59"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0"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1"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2"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3"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4"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5"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6"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7"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8"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69"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0"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1"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2"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3"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4"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5"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6"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7"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8"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79"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0"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1"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2"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3"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4"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5"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6"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7"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8"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89"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0"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1"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2"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3"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4"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5"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6"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7"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8"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299"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0"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1"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2"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3"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4"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5"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6"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7"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8"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09"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0"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1"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2"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3"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4"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5"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6"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7"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8"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19"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20"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sp>
            <p:nvSpPr>
              <p:cNvPr id="321"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Times New Roman" pitchFamily="18" charset="0"/>
                  <a:ea typeface="方正静蕾简体" panose="02000000000000000000" pitchFamily="2" charset="-122"/>
                  <a:cs typeface="Times New Roman" pitchFamily="18" charset="0"/>
                </a:endParaRPr>
              </a:p>
            </p:txBody>
          </p:sp>
        </p:grpSp>
      </p:grpSp>
      <p:grpSp>
        <p:nvGrpSpPr>
          <p:cNvPr id="6" name="组合 5"/>
          <p:cNvGrpSpPr/>
          <p:nvPr/>
        </p:nvGrpSpPr>
        <p:grpSpPr>
          <a:xfrm flipH="1">
            <a:off x="6384305" y="1204707"/>
            <a:ext cx="5415474" cy="5392645"/>
            <a:chOff x="3246438" y="1068388"/>
            <a:chExt cx="5711825" cy="4678363"/>
          </a:xfrm>
          <a:solidFill>
            <a:schemeClr val="tx1"/>
          </a:solidFill>
        </p:grpSpPr>
        <p:sp>
          <p:nvSpPr>
            <p:cNvPr id="144"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51" name="组合 150"/>
            <p:cNvGrpSpPr/>
            <p:nvPr/>
          </p:nvGrpSpPr>
          <p:grpSpPr>
            <a:xfrm>
              <a:off x="3517901" y="1225551"/>
              <a:ext cx="5260975" cy="4090987"/>
              <a:chOff x="3517901" y="1225551"/>
              <a:chExt cx="5260975" cy="4090987"/>
            </a:xfrm>
            <a:grpFill/>
          </p:grpSpPr>
          <p:sp>
            <p:nvSpPr>
              <p:cNvPr id="152"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0"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467" name="组合 466"/>
          <p:cNvGrpSpPr/>
          <p:nvPr/>
        </p:nvGrpSpPr>
        <p:grpSpPr>
          <a:xfrm>
            <a:off x="1871531" y="467073"/>
            <a:ext cx="8800292" cy="912836"/>
            <a:chOff x="1492256" y="494320"/>
            <a:chExt cx="6600219" cy="684627"/>
          </a:xfrm>
        </p:grpSpPr>
        <p:sp>
          <p:nvSpPr>
            <p:cNvPr id="468" name="任意多边形 46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9" name="文本框 7"/>
            <p:cNvSpPr txBox="1">
              <a:spLocks noChangeArrowheads="1"/>
            </p:cNvSpPr>
            <p:nvPr/>
          </p:nvSpPr>
          <p:spPr bwMode="auto">
            <a:xfrm>
              <a:off x="1639860" y="494320"/>
              <a:ext cx="6452615"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a:ln>
                    <a:noFill/>
                  </a:ln>
                  <a:solidFill>
                    <a:srgbClr val="0000FF"/>
                  </a:solidFill>
                  <a:effectLst/>
                  <a:uLnTx/>
                  <a:uFillTx/>
                  <a:latin typeface="#9Slide05 Habano" panose="02040603050506020204" pitchFamily="18" charset="0"/>
                  <a:ea typeface="微软雅黑" panose="020B0503020204020204" pitchFamily="34" charset="-122"/>
                  <a:cs typeface="Arial" panose="020B0604020202020204" pitchFamily="34" charset="0"/>
                </a:rPr>
                <a:t>THẢO LUẬN NHÓM</a:t>
              </a:r>
              <a:endParaRPr kumimoji="0" lang="zh-CN" altLang="en-US" sz="3733" b="1" i="0" u="none" strike="noStrike" kern="1200" cap="none" spc="0" normalizeH="0" baseline="0" noProof="0" dirty="0">
                <a:ln>
                  <a:noFill/>
                </a:ln>
                <a:solidFill>
                  <a:srgbClr val="0000FF"/>
                </a:solidFill>
                <a:effectLst/>
                <a:uLnTx/>
                <a:uFillTx/>
                <a:latin typeface="#9Slide05 Habano" panose="02040603050506020204" pitchFamily="18" charset="0"/>
                <a:ea typeface="微软雅黑" panose="020B0503020204020204" pitchFamily="34" charset="-122"/>
                <a:cs typeface="Arial" panose="020B0604020202020204" pitchFamily="34" charset="0"/>
              </a:endParaRPr>
            </a:p>
          </p:txBody>
        </p:sp>
      </p:grpSp>
      <p:sp>
        <p:nvSpPr>
          <p:cNvPr id="2" name="矩形 1"/>
          <p:cNvSpPr/>
          <p:nvPr/>
        </p:nvSpPr>
        <p:spPr>
          <a:xfrm>
            <a:off x="263769" y="1954425"/>
            <a:ext cx="5099539" cy="3729739"/>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667"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mn-cs"/>
              </a:rPr>
              <a:t>N</a:t>
            </a:r>
            <a:r>
              <a:rPr kumimoji="0" lang="en-US" altLang="zh-CN" sz="2667" b="1" i="0" u="none" strike="noStrike" kern="1200" cap="none" spc="0" normalizeH="0" baseline="0" noProof="0" dirty="0" err="1">
                <a:ln>
                  <a:noFill/>
                </a:ln>
                <a:solidFill>
                  <a:srgbClr val="FF0000"/>
                </a:solidFill>
                <a:effectLst/>
                <a:uLnTx/>
                <a:uFillTx/>
                <a:latin typeface="Arial"/>
                <a:ea typeface="微软雅黑" pitchFamily="34" charset="-122"/>
                <a:cs typeface="+mn-cs"/>
              </a:rPr>
              <a:t>hóm</a:t>
            </a:r>
            <a:r>
              <a:rPr kumimoji="0" lang="en-US" altLang="zh-CN" sz="2667" b="1" i="0" u="none" strike="noStrike" kern="1200" cap="none" spc="0" normalizeH="0" baseline="0" noProof="0" dirty="0">
                <a:ln>
                  <a:noFill/>
                </a:ln>
                <a:solidFill>
                  <a:srgbClr val="FF0000"/>
                </a:solidFill>
                <a:effectLst/>
                <a:uLnTx/>
                <a:uFillTx/>
                <a:latin typeface="Arial"/>
                <a:ea typeface="微软雅黑" pitchFamily="34" charset="-122"/>
                <a:cs typeface="+mn-cs"/>
              </a:rPr>
              <a:t> 1</a:t>
            </a:r>
            <a:r>
              <a:rPr kumimoji="0" lang="vi-VN" altLang="zh-CN" sz="2667"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mn-cs"/>
              </a:rPr>
              <a:t>: </a:t>
            </a:r>
          </a:p>
          <a:p>
            <a:pPr marL="514350" marR="0" lvl="0" indent="-514350" algn="ctr" defTabSz="1219170" rtl="0" eaLnBrk="1" fontAlgn="auto" latinLnBrk="0" hangingPunct="1">
              <a:lnSpc>
                <a:spcPct val="100000"/>
              </a:lnSpc>
              <a:spcBef>
                <a:spcPts val="0"/>
              </a:spcBef>
              <a:spcAft>
                <a:spcPts val="0"/>
              </a:spcAft>
              <a:buClrTx/>
              <a:buSzTx/>
              <a:buFontTx/>
              <a:buAutoNum type="alphaLcPeriod"/>
              <a:tabLst/>
              <a:defRPr/>
            </a:pPr>
            <a:r>
              <a:rPr kumimoji="0" lang="vi-VN" altLang="zh-CN" sz="2667"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Nêu việc làm của Vũ Tán Đường và Trần Trung Tá?</a:t>
            </a:r>
            <a:endParaRPr kumimoji="0" lang="en-US" altLang="zh-CN" sz="2667" b="0" i="0" u="none" strike="noStrike" kern="1200" cap="none" spc="0" normalizeH="0" baseline="0" noProof="0" dirty="0">
              <a:ln>
                <a:noFill/>
              </a:ln>
              <a:solidFill>
                <a:srgbClr val="0000FF"/>
              </a:solidFill>
              <a:effectLst/>
              <a:uLnTx/>
              <a:uFillTx/>
              <a:latin typeface="Arial"/>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vi-VN" altLang="zh-CN" sz="11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0000FF"/>
                </a:solidFill>
                <a:effectLst/>
                <a:uLnTx/>
                <a:uFillTx/>
                <a:latin typeface="Arial"/>
                <a:ea typeface="微软雅黑" pitchFamily="34" charset="-122"/>
                <a:cs typeface="+mn-cs"/>
              </a:rPr>
              <a:t>b.</a:t>
            </a:r>
            <a:r>
              <a:rPr kumimoji="0" lang="vi-VN" altLang="zh-CN" sz="2667"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 Vì sao Tô Hiến Thành lại chọn Trần Trung Tá thay thế ông lo việc nước nhà?</a:t>
            </a:r>
            <a:endParaRPr kumimoji="0" lang="en-US" altLang="zh-CN" sz="2667" b="0" i="0" u="none" strike="noStrike" kern="1200" cap="none" spc="0" normalizeH="0" baseline="0" noProof="0" dirty="0">
              <a:ln>
                <a:noFill/>
              </a:ln>
              <a:solidFill>
                <a:srgbClr val="0000FF"/>
              </a:solidFill>
              <a:effectLst/>
              <a:uLnTx/>
              <a:uFillTx/>
              <a:latin typeface="Arial"/>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vi-VN" altLang="zh-CN" sz="12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667" b="0" i="0" u="none" strike="noStrike" kern="1200" cap="none" spc="0" normalizeH="0" baseline="0" noProof="0" dirty="0">
                <a:ln>
                  <a:noFill/>
                </a:ln>
                <a:solidFill>
                  <a:srgbClr val="0000FF"/>
                </a:solidFill>
                <a:effectLst/>
                <a:uLnTx/>
                <a:uFillTx/>
                <a:latin typeface="Arial"/>
                <a:ea typeface="微软雅黑" pitchFamily="34" charset="-122"/>
                <a:cs typeface="+mn-cs"/>
              </a:rPr>
              <a:t>c.</a:t>
            </a:r>
            <a:r>
              <a:rPr kumimoji="0" lang="vi-VN" altLang="zh-CN" sz="2667"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 Việc làm của Tô Hiến Thành biểu hiện điều gì?</a:t>
            </a:r>
          </a:p>
        </p:txBody>
      </p:sp>
      <p:sp>
        <p:nvSpPr>
          <p:cNvPr id="471" name="矩形 470"/>
          <p:cNvSpPr/>
          <p:nvPr/>
        </p:nvSpPr>
        <p:spPr>
          <a:xfrm>
            <a:off x="6981092" y="2260545"/>
            <a:ext cx="4519246" cy="304698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rPr>
              <a:t> </a:t>
            </a:r>
            <a:r>
              <a:rPr kumimoji="0" lang="vi-VN"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mn-cs"/>
              </a:rPr>
              <a:t>N</a:t>
            </a:r>
            <a:r>
              <a:rPr kumimoji="0" lang="en-US" altLang="zh-CN" sz="2400" b="1" i="0" u="none" strike="noStrike" kern="1200" cap="none" spc="0" normalizeH="0" baseline="0" noProof="0" dirty="0" err="1">
                <a:ln>
                  <a:noFill/>
                </a:ln>
                <a:solidFill>
                  <a:srgbClr val="FF0000"/>
                </a:solidFill>
                <a:effectLst/>
                <a:uLnTx/>
                <a:uFillTx/>
                <a:latin typeface="Arial"/>
                <a:ea typeface="微软雅黑" pitchFamily="34" charset="-122"/>
                <a:cs typeface="+mn-cs"/>
              </a:rPr>
              <a:t>hóm</a:t>
            </a:r>
            <a:r>
              <a:rPr kumimoji="0" lang="en-US" altLang="zh-CN" sz="2400" b="1" i="0" u="none" strike="noStrike" kern="1200" cap="none" spc="0" normalizeH="0" baseline="0" noProof="0" dirty="0">
                <a:ln>
                  <a:noFill/>
                </a:ln>
                <a:solidFill>
                  <a:srgbClr val="FF0000"/>
                </a:solidFill>
                <a:effectLst/>
                <a:uLnTx/>
                <a:uFillTx/>
                <a:latin typeface="Arial"/>
                <a:ea typeface="微软雅黑" pitchFamily="34" charset="-122"/>
                <a:cs typeface="+mn-cs"/>
              </a:rPr>
              <a:t> </a:t>
            </a:r>
            <a:r>
              <a:rPr kumimoji="0" lang="vi-VN"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mn-cs"/>
              </a:rPr>
              <a:t>2: </a:t>
            </a:r>
          </a:p>
          <a:p>
            <a:pPr marL="457200" marR="0" lvl="0" indent="-457200" algn="ctr" defTabSz="1219170" rtl="0" eaLnBrk="1" fontAlgn="auto" latinLnBrk="0" hangingPunct="1">
              <a:lnSpc>
                <a:spcPct val="100000"/>
              </a:lnSpc>
              <a:spcBef>
                <a:spcPts val="0"/>
              </a:spcBef>
              <a:spcAft>
                <a:spcPts val="0"/>
              </a:spcAft>
              <a:buClrTx/>
              <a:buSzTx/>
              <a:buFontTx/>
              <a:buAutoNum type="alphaLcPeriod"/>
              <a:tabLst/>
              <a:defRPr/>
            </a:pPr>
            <a:r>
              <a:rPr kumimoji="0" lang="vi-V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Mong muốn của Bác Hồ là gì?</a:t>
            </a:r>
            <a:endParaRPr kumimoji="0" lang="en-US" altLang="zh-CN" sz="2400" b="0" i="0" u="none" strike="noStrike" kern="1200" cap="none" spc="0" normalizeH="0" baseline="0" noProof="0" dirty="0">
              <a:ln>
                <a:noFill/>
              </a:ln>
              <a:solidFill>
                <a:srgbClr val="0000FF"/>
              </a:solidFill>
              <a:effectLst/>
              <a:uLnTx/>
              <a:uFillTx/>
              <a:latin typeface="Arial"/>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vi-V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FF"/>
                </a:solidFill>
                <a:effectLst/>
                <a:uLnTx/>
                <a:uFillTx/>
                <a:latin typeface="Arial"/>
                <a:ea typeface="微软雅黑" pitchFamily="34" charset="-122"/>
                <a:cs typeface="+mn-cs"/>
              </a:rPr>
              <a:t>b. </a:t>
            </a:r>
            <a:r>
              <a:rPr kumimoji="0" lang="vi-V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Mục đích mà Bác theo đuổi là gì?</a:t>
            </a:r>
            <a:endParaRPr kumimoji="0" lang="en-US" altLang="zh-CN" sz="2400" b="0" i="0" u="none" strike="noStrike" kern="1200" cap="none" spc="0" normalizeH="0" baseline="0" noProof="0" dirty="0">
              <a:ln>
                <a:noFill/>
              </a:ln>
              <a:solidFill>
                <a:srgbClr val="0000FF"/>
              </a:solidFill>
              <a:effectLst/>
              <a:uLnTx/>
              <a:uFillTx/>
              <a:latin typeface="Arial"/>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vi-V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FF"/>
                </a:solidFill>
                <a:effectLst/>
                <a:uLnTx/>
                <a:uFillTx/>
                <a:latin typeface="Arial"/>
                <a:ea typeface="微软雅黑" pitchFamily="34" charset="-122"/>
                <a:cs typeface="+mn-cs"/>
              </a:rPr>
              <a:t>c.</a:t>
            </a:r>
            <a:r>
              <a:rPr kumimoji="0" lang="vi-V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 Em có suy nghĩ gì về cuộc đời và sự nghiệp cách mạng của </a:t>
            </a:r>
            <a:endParaRPr kumimoji="0" lang="en-US" altLang="zh-CN" sz="2400" b="0" i="0" u="none" strike="noStrike" kern="1200" cap="none" spc="0" normalizeH="0" baseline="0" noProof="0" dirty="0">
              <a:ln>
                <a:noFill/>
              </a:ln>
              <a:solidFill>
                <a:srgbClr val="0000FF"/>
              </a:solidFill>
              <a:effectLst/>
              <a:uLnTx/>
              <a:uFillTx/>
              <a:latin typeface="Arial"/>
              <a:ea typeface="微软雅黑" pitchFamily="34"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C</a:t>
            </a:r>
            <a:r>
              <a:rPr kumimoji="0" lang="en-US" altLang="zh-CN" sz="2200" b="0" i="0" u="none" strike="noStrike" kern="1200" cap="none" spc="0" normalizeH="0" baseline="0" noProof="0" dirty="0" err="1">
                <a:ln>
                  <a:noFill/>
                </a:ln>
                <a:solidFill>
                  <a:srgbClr val="0000FF"/>
                </a:solidFill>
                <a:effectLst/>
                <a:uLnTx/>
                <a:uFillTx/>
                <a:latin typeface="Arial"/>
                <a:ea typeface="微软雅黑" pitchFamily="34" charset="-122"/>
                <a:cs typeface="+mn-cs"/>
              </a:rPr>
              <a:t>hủ</a:t>
            </a:r>
            <a:r>
              <a:rPr kumimoji="0" lang="en-US" altLang="zh-CN" sz="2200" b="0" i="0" u="none" strike="noStrike" kern="1200" cap="none" spc="0" normalizeH="0" baseline="0" noProof="0" dirty="0">
                <a:ln>
                  <a:noFill/>
                </a:ln>
                <a:solidFill>
                  <a:srgbClr val="0000FF"/>
                </a:solidFill>
                <a:effectLst/>
                <a:uLnTx/>
                <a:uFillTx/>
                <a:latin typeface="Arial"/>
                <a:ea typeface="微软雅黑" pitchFamily="34" charset="-122"/>
                <a:cs typeface="+mn-cs"/>
              </a:rPr>
              <a:t> </a:t>
            </a:r>
            <a:r>
              <a:rPr kumimoji="0" lang="en-US" altLang="zh-CN" sz="2200" b="0" i="0" u="none" strike="noStrike" kern="1200" cap="none" spc="0" normalizeH="0" baseline="0" noProof="0" dirty="0" err="1">
                <a:ln>
                  <a:noFill/>
                </a:ln>
                <a:solidFill>
                  <a:srgbClr val="0000FF"/>
                </a:solidFill>
                <a:effectLst/>
                <a:uLnTx/>
                <a:uFillTx/>
                <a:latin typeface="Arial"/>
                <a:ea typeface="微软雅黑" pitchFamily="34" charset="-122"/>
                <a:cs typeface="+mn-cs"/>
              </a:rPr>
              <a:t>tịch</a:t>
            </a:r>
            <a:r>
              <a:rPr kumimoji="0" lang="en-US" altLang="zh-CN" sz="2200" b="0" i="0" u="none" strike="noStrike" kern="1200" cap="none" spc="0" normalizeH="0" baseline="0" noProof="0" dirty="0">
                <a:ln>
                  <a:noFill/>
                </a:ln>
                <a:solidFill>
                  <a:srgbClr val="0000FF"/>
                </a:solidFill>
                <a:effectLst/>
                <a:uLnTx/>
                <a:uFillTx/>
                <a:latin typeface="Arial"/>
                <a:ea typeface="微软雅黑" pitchFamily="34" charset="-122"/>
                <a:cs typeface="+mn-cs"/>
              </a:rPr>
              <a:t> </a:t>
            </a:r>
            <a:r>
              <a:rPr kumimoji="0" lang="vi-VN" altLang="zh-CN" sz="22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H</a:t>
            </a:r>
            <a:r>
              <a:rPr kumimoji="0" lang="en-US" altLang="zh-CN" sz="2200" b="0" i="0" u="none" strike="noStrike" kern="1200" cap="none" spc="0" normalizeH="0" baseline="0" noProof="0" dirty="0">
                <a:ln>
                  <a:noFill/>
                </a:ln>
                <a:solidFill>
                  <a:srgbClr val="0000FF"/>
                </a:solidFill>
                <a:effectLst/>
                <a:uLnTx/>
                <a:uFillTx/>
                <a:latin typeface="Arial"/>
                <a:ea typeface="微软雅黑" pitchFamily="34" charset="-122"/>
                <a:cs typeface="+mn-cs"/>
              </a:rPr>
              <a:t>ồ </a:t>
            </a:r>
            <a:r>
              <a:rPr kumimoji="0" lang="vi-VN" altLang="zh-CN" sz="22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C</a:t>
            </a:r>
            <a:r>
              <a:rPr kumimoji="0" lang="en-US" altLang="zh-CN" sz="2200" b="0" i="0" u="none" strike="noStrike" kern="1200" cap="none" spc="0" normalizeH="0" baseline="0" noProof="0" dirty="0" err="1">
                <a:ln>
                  <a:noFill/>
                </a:ln>
                <a:solidFill>
                  <a:srgbClr val="0000FF"/>
                </a:solidFill>
                <a:effectLst/>
                <a:uLnTx/>
                <a:uFillTx/>
                <a:latin typeface="Arial"/>
                <a:ea typeface="微软雅黑" pitchFamily="34" charset="-122"/>
                <a:cs typeface="+mn-cs"/>
              </a:rPr>
              <a:t>hí</a:t>
            </a:r>
            <a:r>
              <a:rPr kumimoji="0" lang="en-US" altLang="zh-CN" sz="2200" b="0" i="0" u="none" strike="noStrike" kern="1200" cap="none" spc="0" normalizeH="0" baseline="0" noProof="0" dirty="0">
                <a:ln>
                  <a:noFill/>
                </a:ln>
                <a:solidFill>
                  <a:srgbClr val="0000FF"/>
                </a:solidFill>
                <a:effectLst/>
                <a:uLnTx/>
                <a:uFillTx/>
                <a:latin typeface="Arial"/>
                <a:ea typeface="微软雅黑" pitchFamily="34" charset="-122"/>
                <a:cs typeface="+mn-cs"/>
              </a:rPr>
              <a:t> </a:t>
            </a:r>
            <a:r>
              <a:rPr kumimoji="0" lang="vi-VN" altLang="zh-CN" sz="22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M</a:t>
            </a:r>
            <a:r>
              <a:rPr kumimoji="0" lang="en-US" altLang="zh-CN" sz="2200" b="0" i="0" u="none" strike="noStrike" kern="1200" cap="none" spc="0" normalizeH="0" baseline="0" noProof="0" dirty="0" err="1">
                <a:ln>
                  <a:noFill/>
                </a:ln>
                <a:solidFill>
                  <a:srgbClr val="0000FF"/>
                </a:solidFill>
                <a:effectLst/>
                <a:uLnTx/>
                <a:uFillTx/>
                <a:latin typeface="Arial"/>
                <a:ea typeface="微软雅黑" pitchFamily="34" charset="-122"/>
                <a:cs typeface="+mn-cs"/>
              </a:rPr>
              <a:t>inh</a:t>
            </a:r>
            <a:r>
              <a:rPr kumimoji="0" lang="vi-VN" altLang="zh-CN" sz="22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mn-cs"/>
              </a:rPr>
              <a:t>?</a:t>
            </a:r>
          </a:p>
        </p:txBody>
      </p:sp>
      <p:pic>
        <p:nvPicPr>
          <p:cNvPr id="413" name="图片 412"/>
          <p:cNvPicPr>
            <a:picLocks noChangeAspect="1"/>
          </p:cNvPicPr>
          <p:nvPr/>
        </p:nvPicPr>
        <p:blipFill rotWithShape="1">
          <a:blip r:embed="rId4" cstate="print">
            <a:extLst>
              <a:ext uri="{28A0092B-C50C-407E-A947-70E740481C1C}">
                <a14:useLocalDpi xmlns:a14="http://schemas.microsoft.com/office/drawing/2010/main" val="0"/>
              </a:ext>
            </a:extLst>
          </a:blip>
          <a:srcRect t="25626"/>
          <a:stretch/>
        </p:blipFill>
        <p:spPr>
          <a:xfrm>
            <a:off x="4677484" y="1371919"/>
            <a:ext cx="2927841" cy="3918901"/>
          </a:xfrm>
          <a:prstGeom prst="rect">
            <a:avLst/>
          </a:prstGeom>
        </p:spPr>
      </p:pic>
    </p:spTree>
    <p:extLst>
      <p:ext uri="{BB962C8B-B14F-4D97-AF65-F5344CB8AC3E}">
        <p14:creationId xmlns:p14="http://schemas.microsoft.com/office/powerpoint/2010/main" val="236250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164;p9"/>
          <p:cNvPicPr preferRelativeResize="0"/>
          <p:nvPr/>
        </p:nvPicPr>
        <p:blipFill rotWithShape="1">
          <a:blip r:embed="rId3">
            <a:alphaModFix/>
          </a:blip>
          <a:srcRect l="15285" t="10430" r="46645" b="11190"/>
          <a:stretch/>
        </p:blipFill>
        <p:spPr>
          <a:xfrm>
            <a:off x="-1722375" y="-638051"/>
            <a:ext cx="14734901" cy="8018904"/>
          </a:xfrm>
          <a:prstGeom prst="rect">
            <a:avLst/>
          </a:prstGeom>
          <a:noFill/>
          <a:ln>
            <a:no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904" y="0"/>
            <a:ext cx="9259159" cy="7380853"/>
          </a:xfrm>
          <a:prstGeom prst="rect">
            <a:avLst/>
          </a:prstGeom>
          <a:effectLst>
            <a:softEdge rad="939800"/>
          </a:effectLst>
        </p:spPr>
      </p:pic>
      <p:grpSp>
        <p:nvGrpSpPr>
          <p:cNvPr id="21" name="组合 20"/>
          <p:cNvGrpSpPr/>
          <p:nvPr/>
        </p:nvGrpSpPr>
        <p:grpSpPr>
          <a:xfrm>
            <a:off x="1775520" y="513553"/>
            <a:ext cx="9889099" cy="812742"/>
            <a:chOff x="917221" y="461299"/>
            <a:chExt cx="7416824" cy="609556"/>
          </a:xfrm>
        </p:grpSpPr>
        <p:sp>
          <p:nvSpPr>
            <p:cNvPr id="22" name="任意多边形 21"/>
            <p:cNvSpPr/>
            <p:nvPr/>
          </p:nvSpPr>
          <p:spPr>
            <a:xfrm>
              <a:off x="988200" y="886189"/>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917221" y="461299"/>
              <a:ext cx="7416824"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defRPr/>
              </a:pPr>
              <a:r>
                <a:rPr lang="en-US" altLang="zh-CN" sz="3733" b="1" i="1" dirty="0" err="1">
                  <a:solidFill>
                    <a:srgbClr val="0000FF"/>
                  </a:solidFill>
                  <a:latin typeface="#9Slide05 Habano" panose="02040603050506020204" pitchFamily="18" charset="0"/>
                  <a:ea typeface="微软雅黑" panose="020B0503020204020204" pitchFamily="34" charset="-122"/>
                </a:rPr>
                <a:t>Điều</a:t>
              </a:r>
              <a:r>
                <a:rPr lang="en-US" altLang="zh-CN" sz="3733" b="1" i="1" dirty="0">
                  <a:solidFill>
                    <a:srgbClr val="0000FF"/>
                  </a:solidFill>
                  <a:latin typeface="#9Slide05 Habano" panose="02040603050506020204" pitchFamily="18" charset="0"/>
                  <a:ea typeface="微软雅黑" panose="020B0503020204020204" pitchFamily="34" charset="-122"/>
                </a:rPr>
                <a:t> </a:t>
              </a:r>
              <a:r>
                <a:rPr lang="en-US" altLang="zh-CN" sz="3733" b="1" i="1" dirty="0" err="1">
                  <a:solidFill>
                    <a:srgbClr val="0000FF"/>
                  </a:solidFill>
                  <a:latin typeface="#9Slide05 Habano" panose="02040603050506020204" pitchFamily="18" charset="0"/>
                  <a:ea typeface="微软雅黑" panose="020B0503020204020204" pitchFamily="34" charset="-122"/>
                </a:rPr>
                <a:t>mong</a:t>
              </a:r>
              <a:r>
                <a:rPr lang="en-US" altLang="zh-CN" sz="3733" b="1" i="1" dirty="0">
                  <a:solidFill>
                    <a:srgbClr val="0000FF"/>
                  </a:solidFill>
                  <a:latin typeface="#9Slide05 Habano" panose="02040603050506020204" pitchFamily="18" charset="0"/>
                  <a:ea typeface="微软雅黑" panose="020B0503020204020204" pitchFamily="34" charset="-122"/>
                </a:rPr>
                <a:t> </a:t>
              </a:r>
              <a:r>
                <a:rPr lang="en-US" altLang="zh-CN" sz="3733" b="1" i="1" dirty="0" err="1">
                  <a:solidFill>
                    <a:srgbClr val="0000FF"/>
                  </a:solidFill>
                  <a:latin typeface="#9Slide05 Habano" panose="02040603050506020204" pitchFamily="18" charset="0"/>
                  <a:ea typeface="微软雅黑" panose="020B0503020204020204" pitchFamily="34" charset="-122"/>
                </a:rPr>
                <a:t>muốn</a:t>
              </a:r>
              <a:r>
                <a:rPr lang="en-US" altLang="zh-CN" sz="3733" b="1" i="1" dirty="0">
                  <a:solidFill>
                    <a:srgbClr val="0000FF"/>
                  </a:solidFill>
                  <a:latin typeface="#9Slide05 Habano" panose="02040603050506020204" pitchFamily="18" charset="0"/>
                  <a:ea typeface="微软雅黑" panose="020B0503020204020204" pitchFamily="34" charset="-122"/>
                </a:rPr>
                <a:t> </a:t>
              </a:r>
              <a:r>
                <a:rPr lang="en-US" altLang="zh-CN" sz="3733" b="1" i="1" dirty="0" err="1">
                  <a:solidFill>
                    <a:srgbClr val="0000FF"/>
                  </a:solidFill>
                  <a:latin typeface="#9Slide05 Habano" panose="02040603050506020204" pitchFamily="18" charset="0"/>
                  <a:ea typeface="微软雅黑" panose="020B0503020204020204" pitchFamily="34" charset="-122"/>
                </a:rPr>
                <a:t>của</a:t>
              </a:r>
              <a:r>
                <a:rPr lang="en-US" altLang="zh-CN" sz="3733" b="1" i="1" dirty="0">
                  <a:solidFill>
                    <a:srgbClr val="0000FF"/>
                  </a:solidFill>
                  <a:latin typeface="#9Slide05 Habano" panose="02040603050506020204" pitchFamily="18" charset="0"/>
                  <a:ea typeface="微软雅黑" panose="020B0503020204020204" pitchFamily="34" charset="-122"/>
                </a:rPr>
                <a:t> </a:t>
              </a:r>
              <a:r>
                <a:rPr lang="en-US" altLang="zh-CN" sz="3733" b="1" i="1" dirty="0" err="1">
                  <a:solidFill>
                    <a:srgbClr val="0000FF"/>
                  </a:solidFill>
                  <a:latin typeface="#9Slide05 Habano" panose="02040603050506020204" pitchFamily="18" charset="0"/>
                  <a:ea typeface="微软雅黑" panose="020B0503020204020204" pitchFamily="34" charset="-122"/>
                </a:rPr>
                <a:t>Bác</a:t>
              </a:r>
              <a:r>
                <a:rPr lang="en-US" altLang="zh-CN" sz="3733" b="1" i="1" dirty="0">
                  <a:solidFill>
                    <a:srgbClr val="0000FF"/>
                  </a:solidFill>
                  <a:latin typeface="#9Slide05 Habano" panose="02040603050506020204" pitchFamily="18" charset="0"/>
                  <a:ea typeface="微软雅黑" panose="020B0503020204020204" pitchFamily="34" charset="-122"/>
                </a:rPr>
                <a:t> </a:t>
              </a:r>
              <a:r>
                <a:rPr lang="en-US" altLang="zh-CN" sz="3733" b="1" i="1" dirty="0" err="1">
                  <a:solidFill>
                    <a:srgbClr val="0000FF"/>
                  </a:solidFill>
                  <a:latin typeface="#9Slide05 Habano" panose="02040603050506020204" pitchFamily="18" charset="0"/>
                  <a:ea typeface="微软雅黑" panose="020B0503020204020204" pitchFamily="34" charset="-122"/>
                </a:rPr>
                <a:t>Hồ</a:t>
              </a:r>
              <a:endParaRPr lang="zh-CN" altLang="en-US" sz="3733" b="1" i="1" dirty="0">
                <a:solidFill>
                  <a:srgbClr val="0000FF"/>
                </a:solidFill>
                <a:latin typeface="#9Slide05 Habano" panose="02040603050506020204" pitchFamily="18" charset="0"/>
                <a:ea typeface="微软雅黑" panose="020B0503020204020204" pitchFamily="34" charset="-122"/>
              </a:endParaRPr>
            </a:p>
          </p:txBody>
        </p:sp>
      </p:grpSp>
      <p:sp>
        <p:nvSpPr>
          <p:cNvPr id="8" name="TextBox 7"/>
          <p:cNvSpPr txBox="1"/>
          <p:nvPr/>
        </p:nvSpPr>
        <p:spPr>
          <a:xfrm>
            <a:off x="358183" y="3874597"/>
            <a:ext cx="1963125" cy="584775"/>
          </a:xfrm>
          <a:prstGeom prst="rect">
            <a:avLst/>
          </a:prstGeom>
          <a:solidFill>
            <a:schemeClr val="accent6">
              <a:lumMod val="40000"/>
              <a:lumOff val="60000"/>
            </a:schemeClr>
          </a:solidFill>
          <a:ln w="38100">
            <a:solidFill>
              <a:srgbClr val="C00000"/>
            </a:solidFill>
          </a:ln>
        </p:spPr>
        <p:txBody>
          <a:bodyPr wrap="square" rtlCol="0">
            <a:spAutoFit/>
          </a:bodyPr>
          <a:lstStyle/>
          <a:p>
            <a:pPr defTabSz="1219170"/>
            <a:r>
              <a:rPr lang="en-US" sz="3200" b="1" dirty="0" err="1">
                <a:solidFill>
                  <a:prstClr val="black"/>
                </a:solidFill>
                <a:latin typeface="Times New Roman" pitchFamily="18" charset="0"/>
                <a:cs typeface="Times New Roman" pitchFamily="18" charset="0"/>
              </a:rPr>
              <a:t>Mục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đích</a:t>
            </a:r>
            <a:r>
              <a:rPr lang="en-US" sz="3200" b="1" dirty="0">
                <a:solidFill>
                  <a:prstClr val="black"/>
                </a:solidFill>
                <a:latin typeface="Times New Roman" pitchFamily="18" charset="0"/>
                <a:cs typeface="Times New Roman" pitchFamily="18" charset="0"/>
              </a:rPr>
              <a:t> </a:t>
            </a:r>
          </a:p>
        </p:txBody>
      </p:sp>
      <p:sp>
        <p:nvSpPr>
          <p:cNvPr id="9" name="TextBox 8"/>
          <p:cNvSpPr txBox="1"/>
          <p:nvPr/>
        </p:nvSpPr>
        <p:spPr>
          <a:xfrm>
            <a:off x="2360853" y="2927783"/>
            <a:ext cx="2575777" cy="1077218"/>
          </a:xfrm>
          <a:prstGeom prst="rect">
            <a:avLst/>
          </a:prstGeom>
          <a:solidFill>
            <a:schemeClr val="accent4">
              <a:lumMod val="20000"/>
              <a:lumOff val="80000"/>
            </a:schemeClr>
          </a:solidFill>
          <a:ln w="57150">
            <a:solidFill>
              <a:srgbClr val="C00000"/>
            </a:solidFill>
          </a:ln>
        </p:spPr>
        <p:txBody>
          <a:bodyPr wrap="square" rtlCol="0">
            <a:spAutoFit/>
          </a:bodyPr>
          <a:lstStyle/>
          <a:p>
            <a:pPr algn="ctr" defTabSz="1219170"/>
            <a:r>
              <a:rPr lang="en-US" sz="3200" b="1" dirty="0" err="1">
                <a:solidFill>
                  <a:prstClr val="black"/>
                </a:solidFill>
                <a:latin typeface="Times New Roman" pitchFamily="18" charset="0"/>
                <a:cs typeface="Times New Roman" pitchFamily="18" charset="0"/>
              </a:rPr>
              <a:t>Quyền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lợi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tộc</a:t>
            </a:r>
            <a:endParaRPr lang="en-US" sz="3200" b="1" dirty="0">
              <a:solidFill>
                <a:prstClr val="black"/>
              </a:solidFill>
              <a:latin typeface="Times New Roman" pitchFamily="18" charset="0"/>
              <a:cs typeface="Times New Roman" pitchFamily="18" charset="0"/>
            </a:endParaRPr>
          </a:p>
        </p:txBody>
      </p:sp>
      <p:sp>
        <p:nvSpPr>
          <p:cNvPr id="10" name="TextBox 9"/>
          <p:cNvSpPr txBox="1"/>
          <p:nvPr/>
        </p:nvSpPr>
        <p:spPr>
          <a:xfrm>
            <a:off x="2360853" y="4459372"/>
            <a:ext cx="2546076" cy="1077218"/>
          </a:xfrm>
          <a:prstGeom prst="rect">
            <a:avLst/>
          </a:prstGeom>
          <a:solidFill>
            <a:schemeClr val="accent4">
              <a:lumMod val="20000"/>
              <a:lumOff val="80000"/>
            </a:schemeClr>
          </a:solidFill>
          <a:ln w="57150">
            <a:solidFill>
              <a:srgbClr val="C00000"/>
            </a:solidFill>
          </a:ln>
        </p:spPr>
        <p:txBody>
          <a:bodyPr wrap="square" rtlCol="0">
            <a:spAutoFit/>
          </a:bodyPr>
          <a:lstStyle/>
          <a:p>
            <a:pPr algn="ctr" defTabSz="1219170"/>
            <a:r>
              <a:rPr lang="en-US" sz="3200" b="1" dirty="0" err="1">
                <a:solidFill>
                  <a:prstClr val="black"/>
                </a:solidFill>
                <a:latin typeface="Times New Roman" pitchFamily="18" charset="0"/>
                <a:cs typeface="Times New Roman" pitchFamily="18" charset="0"/>
              </a:rPr>
              <a:t>Hạnh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phúc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dân</a:t>
            </a:r>
            <a:endParaRPr lang="en-US" sz="3200" b="1" dirty="0">
              <a:solidFill>
                <a:prstClr val="black"/>
              </a:solidFill>
              <a:latin typeface="Times New Roman" pitchFamily="18" charset="0"/>
              <a:cs typeface="Times New Roman" pitchFamily="18" charset="0"/>
            </a:endParaRPr>
          </a:p>
        </p:txBody>
      </p:sp>
      <p:sp>
        <p:nvSpPr>
          <p:cNvPr id="11" name="TextBox 10"/>
          <p:cNvSpPr txBox="1"/>
          <p:nvPr/>
        </p:nvSpPr>
        <p:spPr>
          <a:xfrm>
            <a:off x="5957737" y="2992475"/>
            <a:ext cx="1258772" cy="1077218"/>
          </a:xfrm>
          <a:prstGeom prst="rect">
            <a:avLst/>
          </a:prstGeom>
          <a:solidFill>
            <a:schemeClr val="accent1">
              <a:lumMod val="20000"/>
              <a:lumOff val="80000"/>
            </a:schemeClr>
          </a:solidFill>
          <a:ln w="57150">
            <a:solidFill>
              <a:srgbClr val="C00000"/>
            </a:solidFill>
          </a:ln>
        </p:spPr>
        <p:txBody>
          <a:bodyPr wrap="square" rtlCol="0">
            <a:spAutoFit/>
          </a:bodyPr>
          <a:lstStyle/>
          <a:p>
            <a:pPr algn="ctr" defTabSz="1219170"/>
            <a:r>
              <a:rPr lang="en-US" sz="3200" b="1" dirty="0" err="1">
                <a:solidFill>
                  <a:prstClr val="black"/>
                </a:solidFill>
                <a:latin typeface="Times New Roman" pitchFamily="18" charset="0"/>
                <a:cs typeface="Times New Roman" pitchFamily="18" charset="0"/>
              </a:rPr>
              <a:t>Ích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quốc</a:t>
            </a:r>
            <a:endParaRPr lang="en-US" sz="3200" b="1" dirty="0">
              <a:solidFill>
                <a:prstClr val="black"/>
              </a:solidFill>
              <a:latin typeface="Times New Roman" pitchFamily="18" charset="0"/>
              <a:cs typeface="Times New Roman" pitchFamily="18" charset="0"/>
            </a:endParaRPr>
          </a:p>
        </p:txBody>
      </p:sp>
      <p:sp>
        <p:nvSpPr>
          <p:cNvPr id="12" name="TextBox 11"/>
          <p:cNvSpPr txBox="1"/>
          <p:nvPr/>
        </p:nvSpPr>
        <p:spPr>
          <a:xfrm>
            <a:off x="5940743" y="4815405"/>
            <a:ext cx="1292757" cy="1077218"/>
          </a:xfrm>
          <a:prstGeom prst="rect">
            <a:avLst/>
          </a:prstGeom>
          <a:solidFill>
            <a:schemeClr val="accent1">
              <a:lumMod val="20000"/>
              <a:lumOff val="80000"/>
            </a:schemeClr>
          </a:solidFill>
          <a:ln w="57150">
            <a:solidFill>
              <a:srgbClr val="C00000"/>
            </a:solidFill>
          </a:ln>
        </p:spPr>
        <p:txBody>
          <a:bodyPr wrap="square" rtlCol="0">
            <a:spAutoFit/>
          </a:bodyPr>
          <a:lstStyle/>
          <a:p>
            <a:pPr algn="ctr" defTabSz="1219170"/>
            <a:r>
              <a:rPr lang="en-US" sz="3200" b="1" dirty="0" err="1">
                <a:solidFill>
                  <a:prstClr val="black"/>
                </a:solidFill>
                <a:latin typeface="Times New Roman" pitchFamily="18" charset="0"/>
                <a:cs typeface="Times New Roman" pitchFamily="18" charset="0"/>
              </a:rPr>
              <a:t>Lợi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dân</a:t>
            </a:r>
            <a:endParaRPr lang="en-US" sz="3200" b="1" dirty="0">
              <a:solidFill>
                <a:prstClr val="black"/>
              </a:solidFill>
              <a:latin typeface="Times New Roman" pitchFamily="18" charset="0"/>
              <a:cs typeface="Times New Roman" pitchFamily="18" charset="0"/>
            </a:endParaRPr>
          </a:p>
        </p:txBody>
      </p:sp>
      <p:sp>
        <p:nvSpPr>
          <p:cNvPr id="13" name="Rounded Rectangle 12"/>
          <p:cNvSpPr/>
          <p:nvPr/>
        </p:nvSpPr>
        <p:spPr>
          <a:xfrm>
            <a:off x="7775867" y="1363104"/>
            <a:ext cx="3888752" cy="1748499"/>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3200" b="1" dirty="0">
              <a:solidFill>
                <a:prstClr val="black"/>
              </a:solidFill>
              <a:latin typeface="Times New Roman" pitchFamily="18" charset="0"/>
              <a:cs typeface="Times New Roman" pitchFamily="18" charset="0"/>
            </a:endParaRPr>
          </a:p>
        </p:txBody>
      </p:sp>
      <p:cxnSp>
        <p:nvCxnSpPr>
          <p:cNvPr id="14" name="Straight Arrow Connector 13"/>
          <p:cNvCxnSpPr/>
          <p:nvPr/>
        </p:nvCxnSpPr>
        <p:spPr>
          <a:xfrm flipV="1">
            <a:off x="4873781" y="3414745"/>
            <a:ext cx="1030199" cy="237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4856699" y="5235857"/>
            <a:ext cx="1030199" cy="237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ounded Rectangle 15"/>
          <p:cNvSpPr/>
          <p:nvPr/>
        </p:nvSpPr>
        <p:spPr>
          <a:xfrm>
            <a:off x="7815174" y="4487185"/>
            <a:ext cx="3745455" cy="1572627"/>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err="1">
                <a:solidFill>
                  <a:prstClr val="black"/>
                </a:solidFill>
                <a:latin typeface="Times New Roman" pitchFamily="18" charset="0"/>
                <a:cs typeface="Times New Roman" pitchFamily="18" charset="0"/>
              </a:rPr>
              <a:t>Lợi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ích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thể</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cộng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đồng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xã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hội</a:t>
            </a:r>
            <a:endParaRPr lang="en-US" sz="3200" b="1" dirty="0">
              <a:solidFill>
                <a:prstClr val="black"/>
              </a:solidFill>
              <a:latin typeface="Times New Roman" pitchFamily="18" charset="0"/>
              <a:cs typeface="Times New Roman" pitchFamily="18" charset="0"/>
            </a:endParaRPr>
          </a:p>
        </p:txBody>
      </p:sp>
      <p:cxnSp>
        <p:nvCxnSpPr>
          <p:cNvPr id="17" name="Straight Arrow Connector 16"/>
          <p:cNvCxnSpPr/>
          <p:nvPr/>
        </p:nvCxnSpPr>
        <p:spPr>
          <a:xfrm flipV="1">
            <a:off x="7216509" y="2431824"/>
            <a:ext cx="520052" cy="6797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7287346" y="5181168"/>
            <a:ext cx="527828" cy="1882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EF1D367B-13DC-4269-9CC6-8075BACD129D}"/>
              </a:ext>
            </a:extLst>
          </p:cNvPr>
          <p:cNvSpPr txBox="1"/>
          <p:nvPr/>
        </p:nvSpPr>
        <p:spPr>
          <a:xfrm>
            <a:off x="7710854" y="1494693"/>
            <a:ext cx="4141176" cy="1569660"/>
          </a:xfrm>
          <a:prstGeom prst="rect">
            <a:avLst/>
          </a:prstGeom>
          <a:noFill/>
        </p:spPr>
        <p:txBody>
          <a:bodyPr wrap="square" rtlCol="0">
            <a:spAutoFit/>
          </a:bodyPr>
          <a:lstStyle/>
          <a:p>
            <a:pPr algn="ctr" defTabSz="1219170"/>
            <a:r>
              <a:rPr lang="en-US" sz="3200" b="1" dirty="0" err="1">
                <a:solidFill>
                  <a:prstClr val="black"/>
                </a:solidFill>
                <a:latin typeface="Times New Roman" pitchFamily="18" charset="0"/>
                <a:cs typeface="Times New Roman" pitchFamily="18" charset="0"/>
              </a:rPr>
              <a:t>Đất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nước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giàu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mạnh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xã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hội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công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bằng</a:t>
            </a:r>
            <a:r>
              <a:rPr lang="en-US" sz="3200" b="1" dirty="0">
                <a:solidFill>
                  <a:prstClr val="black"/>
                </a:solidFill>
                <a:latin typeface="Times New Roman" pitchFamily="18" charset="0"/>
                <a:cs typeface="Times New Roman" pitchFamily="18" charset="0"/>
              </a:rPr>
              <a:t>, </a:t>
            </a:r>
          </a:p>
          <a:p>
            <a:pPr algn="ctr" defTabSz="1219170"/>
            <a:r>
              <a:rPr lang="en-US" sz="3200" b="1" dirty="0" err="1">
                <a:solidFill>
                  <a:prstClr val="black"/>
                </a:solidFill>
                <a:latin typeface="Times New Roman" pitchFamily="18" charset="0"/>
                <a:cs typeface="Times New Roman" pitchFamily="18" charset="0"/>
              </a:rPr>
              <a:t>dân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chủ</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minh</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0910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9" name="Freeform 5"/>
          <p:cNvSpPr>
            <a:spLocks noEditPoints="1" noChangeArrowheads="1"/>
          </p:cNvSpPr>
          <p:nvPr/>
        </p:nvSpPr>
        <p:spPr bwMode="auto">
          <a:xfrm>
            <a:off x="4949795" y="444340"/>
            <a:ext cx="7242205"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TextBox 5"/>
          <p:cNvSpPr txBox="1"/>
          <p:nvPr/>
        </p:nvSpPr>
        <p:spPr>
          <a:xfrm>
            <a:off x="5002496" y="2003195"/>
            <a:ext cx="7189504"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solidFill>
                <a:effectLst/>
                <a:uLnTx/>
                <a:uFillTx/>
                <a:latin typeface="#9Slide05 Brannboll Ny" panose="02000000000000000000" pitchFamily="2" charset="0"/>
                <a:ea typeface="落落补 汤圆" pitchFamily="2" charset="-128"/>
                <a:cs typeface="落落补 汤圆" pitchFamily="2" charset="-128"/>
              </a:rPr>
              <a:t>II – </a:t>
            </a:r>
            <a:r>
              <a:rPr kumimoji="0" lang="en-US" altLang="zh-CN" sz="4800" b="1" i="0" u="none" strike="noStrike" kern="1200" cap="none" spc="0" normalizeH="0" baseline="0" noProof="0" dirty="0">
                <a:ln>
                  <a:noFill/>
                </a:ln>
                <a:solidFill>
                  <a:prstClr val="black"/>
                </a:solidFill>
                <a:effectLst/>
                <a:uLnTx/>
                <a:uFillTx/>
                <a:latin typeface="Times New Roman" pitchFamily="18" charset="0"/>
                <a:ea typeface="落落补 汤圆" pitchFamily="2" charset="-128"/>
                <a:cs typeface="Times New Roman" pitchFamily="18" charset="0"/>
              </a:rPr>
              <a:t>NỘI</a:t>
            </a:r>
            <a:r>
              <a:rPr kumimoji="0" lang="en-US" altLang="zh-CN" sz="4800" b="1" i="0" u="none" strike="noStrike" kern="1200" cap="none" spc="0" normalizeH="0" noProof="0" dirty="0">
                <a:ln>
                  <a:noFill/>
                </a:ln>
                <a:solidFill>
                  <a:prstClr val="black"/>
                </a:solidFill>
                <a:effectLst/>
                <a:uLnTx/>
                <a:uFillTx/>
                <a:latin typeface="Times New Roman" pitchFamily="18" charset="0"/>
                <a:ea typeface="落落补 汤圆" pitchFamily="2" charset="-128"/>
                <a:cs typeface="Times New Roman" pitchFamily="18" charset="0"/>
              </a:rPr>
              <a:t> DUNG BÀI HỌC</a:t>
            </a:r>
            <a:endParaRPr kumimoji="0" lang="zh-CN" altLang="en-US" sz="4800" b="1" i="0" u="none" strike="noStrike" kern="1200" cap="none" spc="0" normalizeH="0" baseline="0" noProof="0" dirty="0">
              <a:ln>
                <a:noFill/>
              </a:ln>
              <a:solidFill>
                <a:prstClr val="black"/>
              </a:solidFill>
              <a:effectLst/>
              <a:uLnTx/>
              <a:uFillTx/>
              <a:latin typeface="Times New Roman" pitchFamily="18" charset="0"/>
              <a:ea typeface="落落补 汤圆" pitchFamily="2" charset="-128"/>
              <a:cs typeface="Times New Roman" pitchFamily="18" charset="0"/>
            </a:endParaRPr>
          </a:p>
        </p:txBody>
      </p:sp>
      <p:pic>
        <p:nvPicPr>
          <p:cNvPr id="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sp>
        <p:nvSpPr>
          <p:cNvPr id="11" name="PA_菱形 1"/>
          <p:cNvSpPr/>
          <p:nvPr>
            <p:custDataLst>
              <p:tags r:id="rId1"/>
            </p:custDataLst>
          </p:nvPr>
        </p:nvSpPr>
        <p:spPr>
          <a:xfrm>
            <a:off x="570226" y="1950936"/>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Lato Light"/>
              <a:ea typeface="宋体" panose="02010600030101010101" pitchFamily="2" charset="-122"/>
              <a:cs typeface="+mn-cs"/>
            </a:endParaRPr>
          </a:p>
        </p:txBody>
      </p:sp>
      <p:sp>
        <p:nvSpPr>
          <p:cNvPr id="12" name="文本框 10"/>
          <p:cNvSpPr txBox="1"/>
          <p:nvPr/>
        </p:nvSpPr>
        <p:spPr>
          <a:xfrm>
            <a:off x="666573" y="2975143"/>
            <a:ext cx="3265128"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9Slide05 Brannboll Ny" panose="02000000000000000000" pitchFamily="2" charset="0"/>
                <a:ea typeface="Helvetica Neue"/>
                <a:cs typeface="Helvetica Neue"/>
              </a:rPr>
              <a:t>Bài</a:t>
            </a:r>
            <a:r>
              <a:rPr kumimoji="0" lang="en-US" altLang="en-US" sz="2800" b="1" i="0" u="none" strike="noStrike" kern="1200" cap="none" spc="0" normalizeH="0" baseline="0" noProof="0" dirty="0">
                <a:ln>
                  <a:noFill/>
                </a:ln>
                <a:solidFill>
                  <a:srgbClr val="0000FF"/>
                </a:solidFill>
                <a:effectLst/>
                <a:uLnTx/>
                <a:uFillTx/>
                <a:latin typeface="#9Slide05 Brannboll Ny" panose="02000000000000000000" pitchFamily="2" charset="0"/>
                <a:ea typeface="Helvetica Neue"/>
                <a:cs typeface="Helvetica Neue"/>
              </a:rPr>
              <a:t> 1:</a:t>
            </a:r>
            <a:r>
              <a:rPr kumimoji="0" lang="en-US"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CHÍ CÔNG VÔ TƯ</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itchFamily="18" charset="0"/>
            </a:endParaRPr>
          </a:p>
        </p:txBody>
      </p:sp>
      <p:pic>
        <p:nvPicPr>
          <p:cNvPr id="13" name="图片 2"/>
          <p:cNvPicPr>
            <a:picLocks noChangeAspect="1"/>
          </p:cNvPicPr>
          <p:nvPr/>
        </p:nvPicPr>
        <p:blipFill>
          <a:blip r:embed="rId6">
            <a:extLst>
              <a:ext uri="{28A0092B-C50C-407E-A947-70E740481C1C}">
                <a14:useLocalDpi xmlns:a14="http://schemas.microsoft.com/office/drawing/2010/main" val="0"/>
              </a:ext>
            </a:extLst>
          </a:blip>
          <a:srcRect l="50168" t="20952" r="548" b="27864"/>
          <a:stretch>
            <a:fillRect/>
          </a:stretch>
        </p:blipFill>
        <p:spPr bwMode="auto">
          <a:xfrm>
            <a:off x="8386354" y="4591724"/>
            <a:ext cx="3557114" cy="22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2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2" name="Title 1"/>
          <p:cNvSpPr>
            <a:spLocks noGrp="1"/>
          </p:cNvSpPr>
          <p:nvPr>
            <p:ph type="title"/>
          </p:nvPr>
        </p:nvSpPr>
        <p:spPr/>
        <p:txBody>
          <a:bodyPr/>
          <a:lstStyle/>
          <a:p>
            <a:r>
              <a:rPr lang="en-US" u="sng" dirty="0">
                <a:solidFill>
                  <a:srgbClr val="0000FF"/>
                </a:solidFill>
                <a:latin typeface="#9Slide05 Habano" panose="02040603050506020204" pitchFamily="18" charset="0"/>
              </a:rPr>
              <a:t>1. </a:t>
            </a:r>
            <a:r>
              <a:rPr lang="en-US" u="sng" dirty="0" err="1">
                <a:solidFill>
                  <a:srgbClr val="0000FF"/>
                </a:solidFill>
                <a:latin typeface="#9Slide05 Habano" panose="02040603050506020204" pitchFamily="18" charset="0"/>
              </a:rPr>
              <a:t>Thế</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nào</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là</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chí</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công</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vô</a:t>
            </a:r>
            <a:r>
              <a:rPr lang="en-US" u="sng" dirty="0">
                <a:solidFill>
                  <a:srgbClr val="0000FF"/>
                </a:solidFill>
                <a:latin typeface="#9Slide05 Habano" panose="02040603050506020204" pitchFamily="18" charset="0"/>
              </a:rPr>
              <a:t> </a:t>
            </a:r>
            <a:r>
              <a:rPr lang="en-US" u="sng" dirty="0" err="1">
                <a:solidFill>
                  <a:srgbClr val="0000FF"/>
                </a:solidFill>
                <a:latin typeface="#9Slide05 Habano" panose="02040603050506020204" pitchFamily="18" charset="0"/>
              </a:rPr>
              <a:t>tư</a:t>
            </a:r>
            <a:r>
              <a:rPr lang="en-US" u="sng" dirty="0">
                <a:solidFill>
                  <a:srgbClr val="0000FF"/>
                </a:solidFill>
                <a:latin typeface="#9Slide05 Habano" panose="02040603050506020204" pitchFamily="18" charset="0"/>
              </a:rPr>
              <a:t>?</a:t>
            </a:r>
          </a:p>
        </p:txBody>
      </p:sp>
      <p:grpSp>
        <p:nvGrpSpPr>
          <p:cNvPr id="4" name="组合 5"/>
          <p:cNvGrpSpPr/>
          <p:nvPr/>
        </p:nvGrpSpPr>
        <p:grpSpPr>
          <a:xfrm>
            <a:off x="131259" y="2398874"/>
            <a:ext cx="2011267" cy="1798212"/>
            <a:chOff x="6208713" y="1243013"/>
            <a:chExt cx="706438" cy="620713"/>
          </a:xfrm>
          <a:solidFill>
            <a:schemeClr val="tx1"/>
          </a:solidFill>
        </p:grpSpPr>
        <p:sp>
          <p:nvSpPr>
            <p:cNvPr id="5" name="Freeform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6" name="Freeform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7" name="Freeform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8" name="Freeform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9" name="Freeform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0" name="Freeform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1" name="Freeform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2" name="Freeform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3" name="Freeform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4" name="Freeform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5" name="Freeform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6" name="Freeform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7" name="Freeform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8" name="Freeform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19" name="Freeform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0" name="Freeform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1" name="Freeform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2" name="Freeform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3" name="Freeform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4" name="Freeform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5" name="Freeform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7" name="Freeform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8" name="Freeform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sp>
          <p:nvSpPr>
            <p:cNvPr id="29" name="Freeform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62560" tIns="81280" rIns="162560" bIns="81280" numCol="1" anchor="t" anchorCtr="0" compatLnSpc="1">
              <a:prstTxWarp prst="textNoShape">
                <a:avLst/>
              </a:prstTxWarp>
            </a:bodyPr>
            <a:lstStyle/>
            <a:p>
              <a:pPr defTabSz="1219170"/>
              <a:endParaRPr lang="zh-CN" altLang="en-US" sz="3200">
                <a:solidFill>
                  <a:prstClr val="black"/>
                </a:solidFill>
                <a:latin typeface="Calibri"/>
                <a:ea typeface="宋体" panose="02010600030101010101" pitchFamily="2" charset="-122"/>
              </a:endParaRPr>
            </a:p>
          </p:txBody>
        </p:sp>
      </p:grpSp>
      <p:sp>
        <p:nvSpPr>
          <p:cNvPr id="30" name="Freeform 29"/>
          <p:cNvSpPr>
            <a:spLocks noEditPoints="1"/>
          </p:cNvSpPr>
          <p:nvPr/>
        </p:nvSpPr>
        <p:spPr bwMode="auto">
          <a:xfrm>
            <a:off x="539416" y="2103183"/>
            <a:ext cx="1277861" cy="2513768"/>
          </a:xfrm>
          <a:custGeom>
            <a:avLst/>
            <a:gdLst>
              <a:gd name="T0" fmla="*/ 64 w 129"/>
              <a:gd name="T1" fmla="*/ 0 h 186"/>
              <a:gd name="T2" fmla="*/ 129 w 129"/>
              <a:gd name="T3" fmla="*/ 50 h 186"/>
              <a:gd name="T4" fmla="*/ 121 w 129"/>
              <a:gd name="T5" fmla="*/ 82 h 186"/>
              <a:gd name="T6" fmla="*/ 95 w 129"/>
              <a:gd name="T7" fmla="*/ 103 h 186"/>
              <a:gd name="T8" fmla="*/ 80 w 129"/>
              <a:gd name="T9" fmla="*/ 120 h 186"/>
              <a:gd name="T10" fmla="*/ 69 w 129"/>
              <a:gd name="T11" fmla="*/ 128 h 186"/>
              <a:gd name="T12" fmla="*/ 37 w 129"/>
              <a:gd name="T13" fmla="*/ 128 h 186"/>
              <a:gd name="T14" fmla="*/ 29 w 129"/>
              <a:gd name="T15" fmla="*/ 119 h 186"/>
              <a:gd name="T16" fmla="*/ 29 w 129"/>
              <a:gd name="T17" fmla="*/ 113 h 186"/>
              <a:gd name="T18" fmla="*/ 30 w 129"/>
              <a:gd name="T19" fmla="*/ 96 h 186"/>
              <a:gd name="T20" fmla="*/ 54 w 129"/>
              <a:gd name="T21" fmla="*/ 73 h 186"/>
              <a:gd name="T22" fmla="*/ 74 w 129"/>
              <a:gd name="T23" fmla="*/ 51 h 186"/>
              <a:gd name="T24" fmla="*/ 62 w 129"/>
              <a:gd name="T25" fmla="*/ 38 h 186"/>
              <a:gd name="T26" fmla="*/ 50 w 129"/>
              <a:gd name="T27" fmla="*/ 58 h 186"/>
              <a:gd name="T28" fmla="*/ 42 w 129"/>
              <a:gd name="T29" fmla="*/ 66 h 186"/>
              <a:gd name="T30" fmla="*/ 8 w 129"/>
              <a:gd name="T31" fmla="*/ 66 h 186"/>
              <a:gd name="T32" fmla="*/ 0 w 129"/>
              <a:gd name="T33" fmla="*/ 57 h 186"/>
              <a:gd name="T34" fmla="*/ 0 w 129"/>
              <a:gd name="T35" fmla="*/ 28 h 186"/>
              <a:gd name="T36" fmla="*/ 7 w 129"/>
              <a:gd name="T37" fmla="*/ 16 h 186"/>
              <a:gd name="T38" fmla="*/ 64 w 129"/>
              <a:gd name="T39" fmla="*/ 0 h 186"/>
              <a:gd name="T40" fmla="*/ 56 w 129"/>
              <a:gd name="T41" fmla="*/ 138 h 186"/>
              <a:gd name="T42" fmla="*/ 80 w 129"/>
              <a:gd name="T43" fmla="*/ 162 h 186"/>
              <a:gd name="T44" fmla="*/ 56 w 129"/>
              <a:gd name="T45" fmla="*/ 186 h 186"/>
              <a:gd name="T46" fmla="*/ 32 w 129"/>
              <a:gd name="T47" fmla="*/ 162 h 186"/>
              <a:gd name="T48" fmla="*/ 56 w 129"/>
              <a:gd name="T49" fmla="*/ 138 h 186"/>
              <a:gd name="T50" fmla="*/ 0 w 129"/>
              <a:gd name="T51" fmla="*/ 0 h 186"/>
              <a:gd name="T52" fmla="*/ 129 w 129"/>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129" h="186">
                <a:moveTo>
                  <a:pt x="64" y="0"/>
                </a:moveTo>
                <a:cubicBezTo>
                  <a:pt x="97" y="0"/>
                  <a:pt x="129" y="11"/>
                  <a:pt x="129" y="50"/>
                </a:cubicBezTo>
                <a:cubicBezTo>
                  <a:pt x="129" y="60"/>
                  <a:pt x="127" y="74"/>
                  <a:pt x="121" y="82"/>
                </a:cubicBezTo>
                <a:cubicBezTo>
                  <a:pt x="115" y="92"/>
                  <a:pt x="105" y="98"/>
                  <a:pt x="95" y="103"/>
                </a:cubicBezTo>
                <a:cubicBezTo>
                  <a:pt x="84" y="109"/>
                  <a:pt x="80" y="120"/>
                  <a:pt x="80" y="120"/>
                </a:cubicBezTo>
                <a:cubicBezTo>
                  <a:pt x="78" y="124"/>
                  <a:pt x="73" y="128"/>
                  <a:pt x="69" y="128"/>
                </a:cubicBezTo>
                <a:cubicBezTo>
                  <a:pt x="37" y="128"/>
                  <a:pt x="37" y="128"/>
                  <a:pt x="37" y="128"/>
                </a:cubicBezTo>
                <a:cubicBezTo>
                  <a:pt x="32" y="128"/>
                  <a:pt x="29" y="124"/>
                  <a:pt x="29" y="119"/>
                </a:cubicBezTo>
                <a:cubicBezTo>
                  <a:pt x="29" y="113"/>
                  <a:pt x="29" y="113"/>
                  <a:pt x="29" y="113"/>
                </a:cubicBezTo>
                <a:cubicBezTo>
                  <a:pt x="29" y="108"/>
                  <a:pt x="29" y="101"/>
                  <a:pt x="30" y="96"/>
                </a:cubicBezTo>
                <a:cubicBezTo>
                  <a:pt x="30" y="96"/>
                  <a:pt x="33" y="84"/>
                  <a:pt x="54" y="73"/>
                </a:cubicBezTo>
                <a:cubicBezTo>
                  <a:pt x="63" y="68"/>
                  <a:pt x="74" y="63"/>
                  <a:pt x="74" y="51"/>
                </a:cubicBezTo>
                <a:cubicBezTo>
                  <a:pt x="74" y="43"/>
                  <a:pt x="70" y="38"/>
                  <a:pt x="62" y="38"/>
                </a:cubicBezTo>
                <a:cubicBezTo>
                  <a:pt x="51" y="38"/>
                  <a:pt x="50" y="50"/>
                  <a:pt x="50" y="58"/>
                </a:cubicBezTo>
                <a:cubicBezTo>
                  <a:pt x="50" y="62"/>
                  <a:pt x="47" y="66"/>
                  <a:pt x="42" y="66"/>
                </a:cubicBezTo>
                <a:cubicBezTo>
                  <a:pt x="8" y="66"/>
                  <a:pt x="8" y="66"/>
                  <a:pt x="8" y="66"/>
                </a:cubicBezTo>
                <a:cubicBezTo>
                  <a:pt x="3" y="66"/>
                  <a:pt x="0" y="62"/>
                  <a:pt x="0" y="57"/>
                </a:cubicBezTo>
                <a:cubicBezTo>
                  <a:pt x="0" y="28"/>
                  <a:pt x="0" y="28"/>
                  <a:pt x="0" y="28"/>
                </a:cubicBezTo>
                <a:cubicBezTo>
                  <a:pt x="0" y="23"/>
                  <a:pt x="3" y="18"/>
                  <a:pt x="7" y="16"/>
                </a:cubicBezTo>
                <a:cubicBezTo>
                  <a:pt x="7" y="16"/>
                  <a:pt x="40" y="0"/>
                  <a:pt x="64" y="0"/>
                </a:cubicBezTo>
                <a:moveTo>
                  <a:pt x="56" y="138"/>
                </a:moveTo>
                <a:cubicBezTo>
                  <a:pt x="69" y="138"/>
                  <a:pt x="80" y="148"/>
                  <a:pt x="80" y="162"/>
                </a:cubicBezTo>
                <a:cubicBezTo>
                  <a:pt x="80" y="176"/>
                  <a:pt x="69" y="186"/>
                  <a:pt x="56" y="186"/>
                </a:cubicBezTo>
                <a:cubicBezTo>
                  <a:pt x="43" y="186"/>
                  <a:pt x="32" y="176"/>
                  <a:pt x="32" y="162"/>
                </a:cubicBezTo>
                <a:cubicBezTo>
                  <a:pt x="32" y="148"/>
                  <a:pt x="43" y="138"/>
                  <a:pt x="56" y="138"/>
                </a:cubicBezTo>
              </a:path>
            </a:pathLst>
          </a:custGeom>
          <a:solidFill>
            <a:srgbClr val="FF0000"/>
          </a:solidFill>
          <a:ln w="73025" cap="flat" cmpd="sng">
            <a:solidFill>
              <a:schemeClr val="tx1"/>
            </a:solidFill>
            <a:round/>
            <a:headEnd/>
            <a:tailEnd/>
          </a:ln>
        </p:spPr>
        <p:txBody>
          <a:bodyPr/>
          <a:lstStyle/>
          <a:p>
            <a:pPr defTabSz="1219170">
              <a:defRPr/>
            </a:pPr>
            <a:endParaRPr lang="zh-CN" altLang="en-US" sz="2400">
              <a:solidFill>
                <a:srgbClr val="FF0000"/>
              </a:solidFill>
              <a:latin typeface="Calibri"/>
              <a:ea typeface="宋体" panose="02010600030101010101" pitchFamily="2" charset="-122"/>
            </a:endParaRPr>
          </a:p>
        </p:txBody>
      </p:sp>
      <p:graphicFrame>
        <p:nvGraphicFramePr>
          <p:cNvPr id="34" name="Diagram 33"/>
          <p:cNvGraphicFramePr/>
          <p:nvPr>
            <p:extLst>
              <p:ext uri="{D42A27DB-BD31-4B8C-83A1-F6EECF244321}">
                <p14:modId xmlns:p14="http://schemas.microsoft.com/office/powerpoint/2010/main" val="3700797443"/>
              </p:ext>
            </p:extLst>
          </p:nvPr>
        </p:nvGraphicFramePr>
        <p:xfrm>
          <a:off x="1491449" y="365072"/>
          <a:ext cx="10682780" cy="634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09083AE-BD9A-435F-91CE-96A87858A8B5}"/>
              </a:ext>
            </a:extLst>
          </p:cNvPr>
          <p:cNvSpPr txBox="1"/>
          <p:nvPr/>
        </p:nvSpPr>
        <p:spPr>
          <a:xfrm>
            <a:off x="9109817" y="2221906"/>
            <a:ext cx="2768837" cy="2492990"/>
          </a:xfrm>
          <a:prstGeom prst="rect">
            <a:avLst/>
          </a:prstGeom>
          <a:noFill/>
        </p:spPr>
        <p:txBody>
          <a:bodyPr wrap="square" rtlCol="0">
            <a:spAutoFit/>
          </a:bodyPr>
          <a:lstStyle/>
          <a:p>
            <a:pPr lvl="0" algn="ctr"/>
            <a:r>
              <a:rPr lang="en-US" sz="2600" dirty="0">
                <a:solidFill>
                  <a:srgbClr val="0000FF"/>
                </a:solidFill>
                <a:latin typeface="Times New Roman" pitchFamily="18" charset="0"/>
                <a:cs typeface="Times New Roman" pitchFamily="18" charset="0"/>
              </a:rPr>
              <a:t>G</a:t>
            </a:r>
            <a:r>
              <a:rPr lang="vi-VN" sz="2600" dirty="0">
                <a:solidFill>
                  <a:srgbClr val="0000FF"/>
                </a:solidFill>
                <a:latin typeface="Times New Roman" pitchFamily="18" charset="0"/>
                <a:cs typeface="Times New Roman" pitchFamily="18" charset="0"/>
              </a:rPr>
              <a:t>iải quyết </a:t>
            </a:r>
            <a:endParaRPr lang="en-US" sz="2600" dirty="0">
              <a:solidFill>
                <a:srgbClr val="0000FF"/>
              </a:solidFill>
              <a:latin typeface="Times New Roman" pitchFamily="18" charset="0"/>
              <a:cs typeface="Times New Roman" pitchFamily="18" charset="0"/>
            </a:endParaRPr>
          </a:p>
          <a:p>
            <a:pPr lvl="0" algn="ctr"/>
            <a:r>
              <a:rPr lang="vi-VN" sz="2600" dirty="0">
                <a:solidFill>
                  <a:srgbClr val="0000FF"/>
                </a:solidFill>
                <a:latin typeface="Times New Roman" pitchFamily="18" charset="0"/>
                <a:cs typeface="Times New Roman" pitchFamily="18" charset="0"/>
              </a:rPr>
              <a:t>công việc theo </a:t>
            </a:r>
            <a:endParaRPr lang="en-US" sz="2600" dirty="0">
              <a:solidFill>
                <a:srgbClr val="0000FF"/>
              </a:solidFill>
              <a:latin typeface="Times New Roman" pitchFamily="18" charset="0"/>
              <a:cs typeface="Times New Roman" pitchFamily="18" charset="0"/>
            </a:endParaRPr>
          </a:p>
          <a:p>
            <a:pPr lvl="0" algn="ctr"/>
            <a:r>
              <a:rPr lang="vi-VN" sz="2600" dirty="0">
                <a:solidFill>
                  <a:srgbClr val="0000FF"/>
                </a:solidFill>
                <a:latin typeface="Times New Roman" pitchFamily="18" charset="0"/>
                <a:cs typeface="Times New Roman" pitchFamily="18" charset="0"/>
              </a:rPr>
              <a:t>lẽ phải, xuất phát</a:t>
            </a:r>
            <a:r>
              <a:rPr lang="en-US" sz="2600" dirty="0">
                <a:solidFill>
                  <a:srgbClr val="0000FF"/>
                </a:solidFill>
                <a:latin typeface="Times New Roman" pitchFamily="18" charset="0"/>
                <a:cs typeface="Times New Roman" pitchFamily="18" charset="0"/>
              </a:rPr>
              <a:t> </a:t>
            </a:r>
            <a:r>
              <a:rPr lang="vi-VN" sz="2600" dirty="0">
                <a:solidFill>
                  <a:srgbClr val="0000FF"/>
                </a:solidFill>
                <a:latin typeface="Times New Roman" pitchFamily="18" charset="0"/>
                <a:cs typeface="Times New Roman" pitchFamily="18" charset="0"/>
              </a:rPr>
              <a:t>từ lợi ích chung</a:t>
            </a:r>
            <a:r>
              <a:rPr lang="en-US" sz="2600" dirty="0">
                <a:solidFill>
                  <a:srgbClr val="0000FF"/>
                </a:solidFill>
                <a:latin typeface="Times New Roman" pitchFamily="18" charset="0"/>
                <a:cs typeface="Times New Roman" pitchFamily="18" charset="0"/>
              </a:rPr>
              <a:t>; </a:t>
            </a:r>
            <a:r>
              <a:rPr lang="vi-VN" sz="2600" dirty="0">
                <a:solidFill>
                  <a:srgbClr val="0000FF"/>
                </a:solidFill>
                <a:latin typeface="Times New Roman" pitchFamily="18" charset="0"/>
                <a:cs typeface="Times New Roman" pitchFamily="18" charset="0"/>
              </a:rPr>
              <a:t> </a:t>
            </a:r>
            <a:endParaRPr lang="en-US" sz="2600" dirty="0">
              <a:solidFill>
                <a:srgbClr val="0000FF"/>
              </a:solidFill>
              <a:latin typeface="Times New Roman" pitchFamily="18" charset="0"/>
              <a:cs typeface="Times New Roman" pitchFamily="18" charset="0"/>
            </a:endParaRPr>
          </a:p>
          <a:p>
            <a:pPr lvl="0" algn="ctr"/>
            <a:r>
              <a:rPr lang="vi-VN" sz="2600" dirty="0">
                <a:solidFill>
                  <a:srgbClr val="0000FF"/>
                </a:solidFill>
                <a:latin typeface="Times New Roman" pitchFamily="18" charset="0"/>
                <a:cs typeface="Times New Roman" pitchFamily="18" charset="0"/>
              </a:rPr>
              <a:t>đặt lợi ích chung lên trên cá nhân.</a:t>
            </a:r>
            <a:endParaRPr lang="en-US" sz="2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200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30" grpId="1" animBg="1"/>
      <p:bldGraphic spid="34" grpId="0">
        <p:bldAsOne/>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778" y="184125"/>
            <a:ext cx="213524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0" y="184125"/>
            <a:ext cx="24384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0870" y="523826"/>
            <a:ext cx="12118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72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7200" b="1" dirty="0">
                <a:solidFill>
                  <a:srgbClr val="FF0000"/>
                </a:solidFill>
                <a:latin typeface="Times New Roman" pitchFamily="18" charset="0"/>
                <a:ea typeface="Helvetica Neue"/>
                <a:cs typeface="Times New Roman" pitchFamily="18" charset="0"/>
              </a:rPr>
              <a:t>“THỬ TÀI HIỂU BIẾT”</a:t>
            </a:r>
            <a:endParaRPr lang="en-SG" altLang="en-US" sz="7200" b="1" dirty="0">
              <a:solidFill>
                <a:srgbClr val="FF0000"/>
              </a:solidFill>
              <a:latin typeface="Times New Roman" pitchFamily="18" charset="0"/>
              <a:cs typeface="Times New Roman" pitchFamily="18" charset="0"/>
            </a:endParaRPr>
          </a:p>
        </p:txBody>
      </p:sp>
      <p:sp>
        <p:nvSpPr>
          <p:cNvPr id="7" name="椭圆 1">
            <a:extLst>
              <a:ext uri="{FF2B5EF4-FFF2-40B4-BE49-F238E27FC236}">
                <a16:creationId xmlns:a16="http://schemas.microsoft.com/office/drawing/2014/main" id="{6398008A-62D9-48B7-972B-C5354C17C2A4}"/>
              </a:ext>
            </a:extLst>
          </p:cNvPr>
          <p:cNvSpPr>
            <a:spLocks noChangeArrowheads="1"/>
          </p:cNvSpPr>
          <p:nvPr/>
        </p:nvSpPr>
        <p:spPr bwMode="auto">
          <a:xfrm>
            <a:off x="594406" y="2800124"/>
            <a:ext cx="2827337" cy="31289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D7D31">
              <a:lumMod val="40000"/>
              <a:lumOff val="60000"/>
            </a:srgbClr>
          </a:solidFill>
          <a:ln>
            <a:noFill/>
          </a:ln>
        </p:spPr>
        <p:txBody>
          <a:bodyPr lIns="121904" tIns="60952" rIns="121904" bIns="60952" anchor="ctr"/>
          <a:lstStyle/>
          <a:p>
            <a:pPr>
              <a:defRPr/>
            </a:pPr>
            <a:endParaRPr lang="zh-CN" altLang="zh-CN" sz="1600" kern="0">
              <a:solidFill>
                <a:prstClr val="black"/>
              </a:solidFill>
              <a:latin typeface="微软雅黑"/>
              <a:ea typeface="微软雅黑"/>
              <a:sym typeface="宋体" panose="02010600030101010101" pitchFamily="2" charset="-122"/>
            </a:endParaRPr>
          </a:p>
        </p:txBody>
      </p:sp>
      <p:sp>
        <p:nvSpPr>
          <p:cNvPr id="8" name="椭圆 1">
            <a:extLst>
              <a:ext uri="{FF2B5EF4-FFF2-40B4-BE49-F238E27FC236}">
                <a16:creationId xmlns:a16="http://schemas.microsoft.com/office/drawing/2014/main" id="{7611AD2D-28F0-47D1-A5ED-647E06C028F6}"/>
              </a:ext>
            </a:extLst>
          </p:cNvPr>
          <p:cNvSpPr>
            <a:spLocks noChangeArrowheads="1"/>
          </p:cNvSpPr>
          <p:nvPr/>
        </p:nvSpPr>
        <p:spPr bwMode="auto">
          <a:xfrm>
            <a:off x="3148013" y="2770188"/>
            <a:ext cx="2828925" cy="31289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lumMod val="60000"/>
              <a:lumOff val="40000"/>
            </a:srgbClr>
          </a:solidFill>
          <a:ln>
            <a:noFill/>
          </a:ln>
        </p:spPr>
        <p:txBody>
          <a:bodyPr lIns="121904" tIns="60952" rIns="121904" bIns="60952" anchor="ctr"/>
          <a:lstStyle/>
          <a:p>
            <a:pPr algn="ctr">
              <a:defRPr/>
            </a:pPr>
            <a:endParaRPr lang="zh-CN" altLang="zh-CN" sz="4200" kern="0">
              <a:solidFill>
                <a:prstClr val="black"/>
              </a:solidFill>
              <a:latin typeface="微软雅黑"/>
              <a:ea typeface="微软雅黑"/>
              <a:sym typeface="宋体" panose="02010600030101010101" pitchFamily="2" charset="-122"/>
            </a:endParaRPr>
          </a:p>
        </p:txBody>
      </p:sp>
      <p:sp>
        <p:nvSpPr>
          <p:cNvPr id="9" name="TextBox 22">
            <a:extLst>
              <a:ext uri="{FF2B5EF4-FFF2-40B4-BE49-F238E27FC236}">
                <a16:creationId xmlns:a16="http://schemas.microsoft.com/office/drawing/2014/main" id="{F04C6742-4453-4C43-AE72-203111F99271}"/>
              </a:ext>
            </a:extLst>
          </p:cNvPr>
          <p:cNvSpPr>
            <a:spLocks noChangeArrowheads="1"/>
          </p:cNvSpPr>
          <p:nvPr/>
        </p:nvSpPr>
        <p:spPr bwMode="auto">
          <a:xfrm>
            <a:off x="775850" y="3819199"/>
            <a:ext cx="2241550" cy="109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eaLnBrk="0" fontAlgn="base" hangingPunct="0">
              <a:lnSpc>
                <a:spcPct val="125000"/>
              </a:lnSpc>
              <a:spcBef>
                <a:spcPct val="0"/>
              </a:spcBef>
              <a:spcAft>
                <a:spcPct val="0"/>
              </a:spcAft>
              <a:defRPr/>
            </a:pPr>
            <a:r>
              <a:rPr lang="en-US" sz="2531" b="1" dirty="0">
                <a:solidFill>
                  <a:srgbClr val="FF0000"/>
                </a:solidFill>
                <a:latin typeface="Times New Roman" panose="02020603050405020304" pitchFamily="18" charset="0"/>
                <a:ea typeface="Arial Unicode MS"/>
              </a:rPr>
              <a:t>Chia </a:t>
            </a:r>
            <a:r>
              <a:rPr lang="en-US" sz="2531" b="1" dirty="0" err="1">
                <a:solidFill>
                  <a:srgbClr val="FF0000"/>
                </a:solidFill>
                <a:latin typeface="Times New Roman" panose="02020603050405020304" pitchFamily="18" charset="0"/>
                <a:ea typeface="Arial Unicode MS"/>
              </a:rPr>
              <a:t>lớp</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ra</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thành</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hai</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đội</a:t>
            </a:r>
            <a:endParaRPr lang="zh-CN" altLang="en-US" sz="2250" b="1" dirty="0">
              <a:solidFill>
                <a:srgbClr val="FF0000"/>
              </a:solidFill>
              <a:latin typeface="微软雅黑"/>
              <a:ea typeface="微软雅黑"/>
              <a:sym typeface="微软雅黑" panose="020B0503020204020204" pitchFamily="34" charset="-122"/>
            </a:endParaRPr>
          </a:p>
        </p:txBody>
      </p:sp>
      <p:sp>
        <p:nvSpPr>
          <p:cNvPr id="10" name="TextBox 24">
            <a:extLst>
              <a:ext uri="{FF2B5EF4-FFF2-40B4-BE49-F238E27FC236}">
                <a16:creationId xmlns:a16="http://schemas.microsoft.com/office/drawing/2014/main" id="{1B7AAC34-B9FC-49C0-9936-89ED1C9E75EE}"/>
              </a:ext>
            </a:extLst>
          </p:cNvPr>
          <p:cNvSpPr>
            <a:spLocks noChangeArrowheads="1"/>
          </p:cNvSpPr>
          <p:nvPr/>
        </p:nvSpPr>
        <p:spPr bwMode="auto">
          <a:xfrm>
            <a:off x="3371850" y="3403374"/>
            <a:ext cx="2389188" cy="158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algn="ctr" eaLnBrk="0" fontAlgn="base" hangingPunct="0">
              <a:lnSpc>
                <a:spcPct val="125000"/>
              </a:lnSpc>
              <a:spcBef>
                <a:spcPct val="0"/>
              </a:spcBef>
              <a:spcAft>
                <a:spcPct val="0"/>
              </a:spcAft>
              <a:defRPr/>
            </a:pPr>
            <a:r>
              <a:rPr lang="en-US" sz="2531" b="1" dirty="0" err="1">
                <a:solidFill>
                  <a:srgbClr val="0000FF"/>
                </a:solidFill>
                <a:latin typeface="Times New Roman" panose="02020603050405020304" pitchFamily="18" charset="0"/>
                <a:ea typeface="Arial Unicode MS"/>
              </a:rPr>
              <a:t>Mỗi</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đội</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cử</a:t>
            </a:r>
            <a:r>
              <a:rPr lang="en-US" sz="2531" b="1" dirty="0">
                <a:solidFill>
                  <a:srgbClr val="0000FF"/>
                </a:solidFill>
                <a:latin typeface="Times New Roman" panose="02020603050405020304" pitchFamily="18" charset="0"/>
                <a:ea typeface="Arial Unicode MS"/>
              </a:rPr>
              <a:t> 5 </a:t>
            </a:r>
            <a:r>
              <a:rPr lang="en-US" sz="2531" b="1" dirty="0" err="1">
                <a:solidFill>
                  <a:srgbClr val="0000FF"/>
                </a:solidFill>
                <a:latin typeface="Times New Roman" panose="02020603050405020304" pitchFamily="18" charset="0"/>
                <a:ea typeface="Arial Unicode MS"/>
              </a:rPr>
              <a:t>bạn</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xuất</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sắc</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nhất</a:t>
            </a:r>
            <a:endParaRPr lang="zh-CN" altLang="en-US" sz="2250" b="1" dirty="0">
              <a:solidFill>
                <a:srgbClr val="0000FF"/>
              </a:solidFill>
              <a:latin typeface="微软雅黑"/>
              <a:ea typeface="微软雅黑"/>
              <a:sym typeface="微软雅黑" panose="020B0503020204020204" pitchFamily="34" charset="-122"/>
            </a:endParaRPr>
          </a:p>
        </p:txBody>
      </p:sp>
      <p:sp>
        <p:nvSpPr>
          <p:cNvPr id="11" name="椭圆 1">
            <a:extLst>
              <a:ext uri="{FF2B5EF4-FFF2-40B4-BE49-F238E27FC236}">
                <a16:creationId xmlns:a16="http://schemas.microsoft.com/office/drawing/2014/main" id="{B3A023A6-EDCC-4E72-BCB0-88DBB90B39F2}"/>
              </a:ext>
            </a:extLst>
          </p:cNvPr>
          <p:cNvSpPr>
            <a:spLocks noChangeArrowheads="1"/>
          </p:cNvSpPr>
          <p:nvPr/>
        </p:nvSpPr>
        <p:spPr bwMode="auto">
          <a:xfrm>
            <a:off x="5749925" y="2590800"/>
            <a:ext cx="3224156" cy="336477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5B9BD5">
              <a:lumMod val="20000"/>
              <a:lumOff val="80000"/>
            </a:srgbClr>
          </a:solidFill>
          <a:ln>
            <a:solidFill>
              <a:srgbClr val="5B9BD5">
                <a:lumMod val="40000"/>
                <a:lumOff val="60000"/>
              </a:srgbClr>
            </a:solidFill>
          </a:ln>
        </p:spPr>
        <p:txBody>
          <a:bodyPr lIns="121904" tIns="60952" rIns="121904" bIns="60952" anchor="ctr"/>
          <a:lstStyle/>
          <a:p>
            <a:pPr algn="ctr">
              <a:defRPr/>
            </a:pPr>
            <a:endParaRPr lang="zh-CN" altLang="zh-CN" sz="4200" kern="0">
              <a:solidFill>
                <a:prstClr val="black"/>
              </a:solidFill>
              <a:latin typeface="微软雅黑"/>
              <a:ea typeface="微软雅黑"/>
              <a:sym typeface="宋体" panose="02010600030101010101" pitchFamily="2" charset="-122"/>
            </a:endParaRPr>
          </a:p>
        </p:txBody>
      </p:sp>
      <p:sp>
        <p:nvSpPr>
          <p:cNvPr id="12" name="TextBox 26">
            <a:extLst>
              <a:ext uri="{FF2B5EF4-FFF2-40B4-BE49-F238E27FC236}">
                <a16:creationId xmlns:a16="http://schemas.microsoft.com/office/drawing/2014/main" id="{F3DF4417-35F3-40EF-9FD8-0EB660A199D6}"/>
              </a:ext>
            </a:extLst>
          </p:cNvPr>
          <p:cNvSpPr>
            <a:spLocks noChangeArrowheads="1"/>
          </p:cNvSpPr>
          <p:nvPr/>
        </p:nvSpPr>
        <p:spPr bwMode="auto">
          <a:xfrm>
            <a:off x="5993666" y="2969282"/>
            <a:ext cx="2819401" cy="25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4" tIns="60952" rIns="121904" bIns="60952">
            <a:spAutoFit/>
          </a:bodyPr>
          <a:lstStyle/>
          <a:p>
            <a:pPr algn="ctr" eaLnBrk="0" fontAlgn="base" hangingPunct="0">
              <a:lnSpc>
                <a:spcPct val="125000"/>
              </a:lnSpc>
              <a:spcBef>
                <a:spcPct val="0"/>
              </a:spcBef>
              <a:spcAft>
                <a:spcPct val="0"/>
              </a:spcAft>
              <a:defRPr/>
            </a:pPr>
            <a:r>
              <a:rPr lang="en-US" sz="2531" b="1" dirty="0" err="1">
                <a:solidFill>
                  <a:srgbClr val="FF0000"/>
                </a:solidFill>
                <a:latin typeface="Times New Roman" panose="02020603050405020304" pitchFamily="18" charset="0"/>
                <a:ea typeface="Arial Unicode MS"/>
              </a:rPr>
              <a:t>Đạ</a:t>
            </a:r>
            <a:r>
              <a:rPr lang="it-IT" sz="2531" b="1" dirty="0">
                <a:solidFill>
                  <a:srgbClr val="FF0000"/>
                </a:solidFill>
                <a:latin typeface="Times New Roman" panose="02020603050405020304" pitchFamily="18" charset="0"/>
                <a:ea typeface="Arial Unicode MS"/>
              </a:rPr>
              <a:t>i di</a:t>
            </a:r>
            <a:r>
              <a:rPr lang="en-US" sz="2531" b="1" dirty="0" err="1">
                <a:solidFill>
                  <a:srgbClr val="FF0000"/>
                </a:solidFill>
                <a:latin typeface="Times New Roman" panose="02020603050405020304" pitchFamily="18" charset="0"/>
                <a:ea typeface="Arial Unicode MS"/>
              </a:rPr>
              <a:t>ện</a:t>
            </a:r>
            <a:r>
              <a:rPr lang="en-US" sz="2531" b="1" dirty="0">
                <a:solidFill>
                  <a:srgbClr val="FF0000"/>
                </a:solidFill>
                <a:latin typeface="Times New Roman" panose="02020603050405020304" pitchFamily="18" charset="0"/>
                <a:ea typeface="Arial Unicode MS"/>
              </a:rPr>
              <a:t> l</a:t>
            </a:r>
            <a:r>
              <a:rPr lang="fr-FR" sz="2531" b="1" dirty="0">
                <a:solidFill>
                  <a:srgbClr val="FF0000"/>
                </a:solidFill>
                <a:latin typeface="Times New Roman" panose="02020603050405020304" pitchFamily="18" charset="0"/>
                <a:ea typeface="Arial Unicode MS"/>
              </a:rPr>
              <a:t>ê</a:t>
            </a:r>
            <a:r>
              <a:rPr lang="en-US" sz="2531" b="1" dirty="0">
                <a:solidFill>
                  <a:srgbClr val="FF0000"/>
                </a:solidFill>
                <a:latin typeface="Times New Roman" panose="02020603050405020304" pitchFamily="18" charset="0"/>
                <a:ea typeface="Arial Unicode MS"/>
              </a:rPr>
              <a:t>n </a:t>
            </a:r>
            <a:r>
              <a:rPr lang="en-US" sz="2531" b="1" dirty="0" err="1">
                <a:solidFill>
                  <a:srgbClr val="FF0000"/>
                </a:solidFill>
                <a:latin typeface="Times New Roman" panose="02020603050405020304" pitchFamily="18" charset="0"/>
                <a:ea typeface="Arial Unicode MS"/>
              </a:rPr>
              <a:t>bả</a:t>
            </a:r>
            <a:r>
              <a:rPr lang="nl-NL" sz="2531" b="1" dirty="0">
                <a:solidFill>
                  <a:srgbClr val="FF0000"/>
                </a:solidFill>
                <a:latin typeface="Times New Roman" panose="02020603050405020304" pitchFamily="18" charset="0"/>
                <a:ea typeface="Arial Unicode MS"/>
              </a:rPr>
              <a:t>ng v</a:t>
            </a:r>
            <a:r>
              <a:rPr lang="fr-FR" sz="2531" b="1" dirty="0">
                <a:solidFill>
                  <a:srgbClr val="FF0000"/>
                </a:solidFill>
                <a:latin typeface="Times New Roman" panose="02020603050405020304" pitchFamily="18" charset="0"/>
                <a:ea typeface="Arial Unicode MS"/>
              </a:rPr>
              <a:t>à </a:t>
            </a:r>
            <a:r>
              <a:rPr lang="en-US" sz="2531" b="1" dirty="0" err="1">
                <a:solidFill>
                  <a:srgbClr val="FF0000"/>
                </a:solidFill>
                <a:latin typeface="Times New Roman" panose="02020603050405020304" pitchFamily="18" charset="0"/>
                <a:ea typeface="Arial Unicode MS"/>
              </a:rPr>
              <a:t>liệt</a:t>
            </a:r>
            <a:r>
              <a:rPr lang="en-US" sz="2531" b="1" dirty="0">
                <a:solidFill>
                  <a:srgbClr val="FF0000"/>
                </a:solidFill>
                <a:latin typeface="Times New Roman" panose="02020603050405020304" pitchFamily="18" charset="0"/>
                <a:ea typeface="Arial Unicode MS"/>
              </a:rPr>
              <a:t> k</a:t>
            </a:r>
            <a:r>
              <a:rPr lang="fr-FR" sz="2531" b="1" dirty="0">
                <a:solidFill>
                  <a:srgbClr val="FF0000"/>
                </a:solidFill>
                <a:latin typeface="Times New Roman" panose="02020603050405020304" pitchFamily="18" charset="0"/>
                <a:ea typeface="Arial Unicode MS"/>
              </a:rPr>
              <a:t>ê </a:t>
            </a:r>
            <a:r>
              <a:rPr lang="pt-PT" sz="2531" b="1" dirty="0">
                <a:solidFill>
                  <a:srgbClr val="FF0000"/>
                </a:solidFill>
                <a:latin typeface="Times New Roman" panose="02020603050405020304" pitchFamily="18" charset="0"/>
                <a:ea typeface="Arial Unicode MS"/>
              </a:rPr>
              <a:t>nh</a:t>
            </a:r>
            <a:r>
              <a:rPr lang="en-US" sz="2531" b="1" dirty="0" err="1">
                <a:solidFill>
                  <a:srgbClr val="FF0000"/>
                </a:solidFill>
                <a:latin typeface="Times New Roman" panose="02020603050405020304" pitchFamily="18" charset="0"/>
                <a:ea typeface="Arial Unicode MS"/>
              </a:rPr>
              <a:t>ững</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biểu</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hiện</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của</a:t>
            </a:r>
            <a:r>
              <a:rPr lang="en-US" sz="2531" b="1" dirty="0">
                <a:solidFill>
                  <a:srgbClr val="FF0000"/>
                </a:solidFill>
                <a:latin typeface="Times New Roman" panose="02020603050405020304" pitchFamily="18" charset="0"/>
                <a:ea typeface="Arial Unicode MS"/>
              </a:rPr>
              <a:t> </a:t>
            </a:r>
          </a:p>
          <a:p>
            <a:pPr algn="ctr" eaLnBrk="0" fontAlgn="base" hangingPunct="0">
              <a:lnSpc>
                <a:spcPct val="125000"/>
              </a:lnSpc>
              <a:spcBef>
                <a:spcPct val="0"/>
              </a:spcBef>
              <a:spcAft>
                <a:spcPct val="0"/>
              </a:spcAft>
              <a:defRPr/>
            </a:pPr>
            <a:r>
              <a:rPr lang="en-US" sz="2531" b="1" dirty="0" err="1">
                <a:solidFill>
                  <a:srgbClr val="FF0000"/>
                </a:solidFill>
                <a:latin typeface="Times New Roman" panose="02020603050405020304" pitchFamily="18" charset="0"/>
                <a:ea typeface="Arial Unicode MS"/>
              </a:rPr>
              <a:t>chí</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công</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vô</a:t>
            </a:r>
            <a:r>
              <a:rPr lang="en-US" sz="2531" b="1" dirty="0">
                <a:solidFill>
                  <a:srgbClr val="FF0000"/>
                </a:solidFill>
                <a:latin typeface="Times New Roman" panose="02020603050405020304" pitchFamily="18" charset="0"/>
                <a:ea typeface="Arial Unicode MS"/>
              </a:rPr>
              <a:t> </a:t>
            </a:r>
            <a:r>
              <a:rPr lang="en-US" sz="2531" b="1" dirty="0" err="1">
                <a:solidFill>
                  <a:srgbClr val="FF0000"/>
                </a:solidFill>
                <a:latin typeface="Times New Roman" panose="02020603050405020304" pitchFamily="18" charset="0"/>
                <a:ea typeface="Arial Unicode MS"/>
              </a:rPr>
              <a:t>tư</a:t>
            </a:r>
            <a:r>
              <a:rPr lang="en-US" sz="2531" b="1" dirty="0">
                <a:solidFill>
                  <a:srgbClr val="FF0000"/>
                </a:solidFill>
                <a:latin typeface="Times New Roman" panose="02020603050405020304" pitchFamily="18" charset="0"/>
                <a:ea typeface="Arial Unicode MS"/>
              </a:rPr>
              <a:t> </a:t>
            </a:r>
          </a:p>
          <a:p>
            <a:pPr algn="ctr" eaLnBrk="0" fontAlgn="base" hangingPunct="0">
              <a:lnSpc>
                <a:spcPct val="125000"/>
              </a:lnSpc>
              <a:spcBef>
                <a:spcPct val="0"/>
              </a:spcBef>
              <a:spcAft>
                <a:spcPct val="0"/>
              </a:spcAft>
              <a:defRPr/>
            </a:pPr>
            <a:r>
              <a:rPr lang="en-US" sz="2531" b="1" dirty="0" err="1">
                <a:solidFill>
                  <a:srgbClr val="FF0000"/>
                </a:solidFill>
                <a:latin typeface="Times New Roman" panose="02020603050405020304" pitchFamily="18" charset="0"/>
                <a:ea typeface="Arial Unicode MS"/>
              </a:rPr>
              <a:t>trong</a:t>
            </a:r>
            <a:r>
              <a:rPr lang="en-US" sz="2531" b="1" dirty="0">
                <a:solidFill>
                  <a:srgbClr val="FF0000"/>
                </a:solidFill>
                <a:latin typeface="Times New Roman" panose="02020603050405020304" pitchFamily="18" charset="0"/>
                <a:ea typeface="Arial Unicode MS"/>
              </a:rPr>
              <a:t> 5’</a:t>
            </a:r>
          </a:p>
        </p:txBody>
      </p:sp>
      <p:sp>
        <p:nvSpPr>
          <p:cNvPr id="13" name="椭圆 11">
            <a:extLst>
              <a:ext uri="{FF2B5EF4-FFF2-40B4-BE49-F238E27FC236}">
                <a16:creationId xmlns:a16="http://schemas.microsoft.com/office/drawing/2014/main" id="{2A1971D4-B7CF-4AB7-B353-78B896BF0082}"/>
              </a:ext>
            </a:extLst>
          </p:cNvPr>
          <p:cNvSpPr>
            <a:spLocks noChangeArrowheads="1"/>
          </p:cNvSpPr>
          <p:nvPr/>
        </p:nvSpPr>
        <p:spPr bwMode="auto">
          <a:xfrm>
            <a:off x="8577263" y="2590800"/>
            <a:ext cx="3024187" cy="3406309"/>
          </a:xfrm>
          <a:prstGeom prst="ellipse">
            <a:avLst/>
          </a:prstGeom>
          <a:solidFill>
            <a:srgbClr val="00FFCC"/>
          </a:solidFill>
          <a:ln>
            <a:noFill/>
          </a:ln>
        </p:spPr>
        <p:txBody>
          <a:bodyPr lIns="121904" tIns="60952" rIns="121904" bIns="60952" anchor="ctr"/>
          <a:lstStyle/>
          <a:p>
            <a:pPr algn="ctr">
              <a:defRPr/>
            </a:pPr>
            <a:endParaRPr lang="zh-CN" altLang="zh-CN" sz="4200" kern="0">
              <a:solidFill>
                <a:prstClr val="black"/>
              </a:solidFill>
              <a:latin typeface="微软雅黑"/>
              <a:ea typeface="微软雅黑"/>
              <a:sym typeface="宋体" panose="02010600030101010101" pitchFamily="2" charset="-122"/>
            </a:endParaRPr>
          </a:p>
        </p:txBody>
      </p:sp>
      <p:sp>
        <p:nvSpPr>
          <p:cNvPr id="14" name="TextBox 28">
            <a:extLst>
              <a:ext uri="{FF2B5EF4-FFF2-40B4-BE49-F238E27FC236}">
                <a16:creationId xmlns:a16="http://schemas.microsoft.com/office/drawing/2014/main" id="{8478CA23-A6CC-4E6E-BFFA-91CE5F79A294}"/>
              </a:ext>
            </a:extLst>
          </p:cNvPr>
          <p:cNvSpPr>
            <a:spLocks noChangeArrowheads="1"/>
          </p:cNvSpPr>
          <p:nvPr/>
        </p:nvSpPr>
        <p:spPr bwMode="auto">
          <a:xfrm>
            <a:off x="8974154" y="3441700"/>
            <a:ext cx="2278062" cy="168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4" tIns="60952" rIns="121904" bIns="60952">
            <a:spAutoFit/>
          </a:bodyPr>
          <a:lstStyle/>
          <a:p>
            <a:pPr algn="ctr" eaLnBrk="0" fontAlgn="base" hangingPunct="0">
              <a:spcBef>
                <a:spcPct val="0"/>
              </a:spcBef>
              <a:spcAft>
                <a:spcPct val="0"/>
              </a:spcAft>
              <a:defRPr/>
            </a:pPr>
            <a:r>
              <a:rPr lang="en-US" sz="2531" b="1" dirty="0" err="1">
                <a:solidFill>
                  <a:srgbClr val="0000FF"/>
                </a:solidFill>
                <a:latin typeface="Times New Roman" panose="02020603050405020304" pitchFamily="18" charset="0"/>
                <a:ea typeface="Arial Unicode MS"/>
              </a:rPr>
              <a:t>Đội</a:t>
            </a:r>
            <a:r>
              <a:rPr lang="en-US" sz="2531" b="1" dirty="0">
                <a:solidFill>
                  <a:srgbClr val="0000FF"/>
                </a:solidFill>
                <a:latin typeface="Times New Roman" panose="02020603050405020304" pitchFamily="18" charset="0"/>
                <a:ea typeface="Arial Unicode MS"/>
              </a:rPr>
              <a:t> n</a:t>
            </a:r>
            <a:r>
              <a:rPr lang="fr-FR" sz="2531" b="1" dirty="0">
                <a:solidFill>
                  <a:srgbClr val="0000FF"/>
                </a:solidFill>
                <a:latin typeface="Times New Roman" panose="02020603050405020304" pitchFamily="18" charset="0"/>
                <a:ea typeface="Arial Unicode MS"/>
              </a:rPr>
              <a:t>à</a:t>
            </a:r>
            <a:r>
              <a:rPr lang="en-US" sz="2531" b="1" dirty="0">
                <a:solidFill>
                  <a:srgbClr val="0000FF"/>
                </a:solidFill>
                <a:latin typeface="Times New Roman" panose="02020603050405020304" pitchFamily="18" charset="0"/>
                <a:ea typeface="Arial Unicode MS"/>
              </a:rPr>
              <a:t>o </a:t>
            </a:r>
            <a:r>
              <a:rPr lang="en-US" sz="2531" b="1" dirty="0" err="1">
                <a:solidFill>
                  <a:srgbClr val="0000FF"/>
                </a:solidFill>
                <a:latin typeface="Times New Roman" panose="02020603050405020304" pitchFamily="18" charset="0"/>
                <a:ea typeface="Arial Unicode MS"/>
              </a:rPr>
              <a:t>viết</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đượ</a:t>
            </a:r>
            <a:r>
              <a:rPr lang="pt-PT" sz="2531" b="1" dirty="0">
                <a:solidFill>
                  <a:srgbClr val="0000FF"/>
                </a:solidFill>
                <a:latin typeface="Times New Roman" panose="02020603050405020304" pitchFamily="18" charset="0"/>
                <a:ea typeface="Arial Unicode MS"/>
              </a:rPr>
              <a:t>c nhi</a:t>
            </a:r>
            <a:r>
              <a:rPr lang="en-US" sz="2531" b="1" dirty="0" err="1">
                <a:solidFill>
                  <a:srgbClr val="0000FF"/>
                </a:solidFill>
                <a:latin typeface="Times New Roman" panose="02020603050405020304" pitchFamily="18" charset="0"/>
                <a:ea typeface="Arial Unicode MS"/>
              </a:rPr>
              <a:t>ều</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biểu</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hiện</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sẽ</a:t>
            </a:r>
            <a:r>
              <a:rPr lang="en-US" sz="2531" b="1" dirty="0">
                <a:solidFill>
                  <a:srgbClr val="0000FF"/>
                </a:solidFill>
                <a:latin typeface="Times New Roman" panose="02020603050405020304" pitchFamily="18" charset="0"/>
                <a:ea typeface="Arial Unicode MS"/>
              </a:rPr>
              <a:t> </a:t>
            </a:r>
            <a:r>
              <a:rPr lang="en-US" sz="2531" b="1" dirty="0" err="1">
                <a:solidFill>
                  <a:srgbClr val="0000FF"/>
                </a:solidFill>
                <a:latin typeface="Times New Roman" panose="02020603050405020304" pitchFamily="18" charset="0"/>
                <a:ea typeface="Arial Unicode MS"/>
              </a:rPr>
              <a:t>được</a:t>
            </a:r>
            <a:r>
              <a:rPr lang="en-US" sz="2531" b="1" dirty="0">
                <a:solidFill>
                  <a:srgbClr val="0000FF"/>
                </a:solidFill>
                <a:latin typeface="Times New Roman" panose="02020603050405020304" pitchFamily="18" charset="0"/>
                <a:ea typeface="Arial Unicode MS"/>
              </a:rPr>
              <a:t> 10 </a:t>
            </a:r>
            <a:r>
              <a:rPr lang="en-US" sz="2531" b="1" dirty="0" err="1">
                <a:solidFill>
                  <a:srgbClr val="0000FF"/>
                </a:solidFill>
                <a:latin typeface="Times New Roman" panose="02020603050405020304" pitchFamily="18" charset="0"/>
                <a:ea typeface="Arial Unicode MS"/>
              </a:rPr>
              <a:t>điểm</a:t>
            </a:r>
            <a:r>
              <a:rPr lang="en-US" sz="2531" b="1" dirty="0">
                <a:solidFill>
                  <a:srgbClr val="0000FF"/>
                </a:solidFill>
                <a:latin typeface="Times New Roman" panose="02020603050405020304" pitchFamily="18" charset="0"/>
                <a:ea typeface="Arial Unicode MS"/>
              </a:rPr>
              <a:t>. </a:t>
            </a:r>
            <a:endParaRPr lang="en-SG" sz="2531" b="1" dirty="0">
              <a:solidFill>
                <a:srgbClr val="0000FF"/>
              </a:solidFill>
              <a:latin typeface="Calibri" panose="020F0502020204030204" pitchFamily="34" charset="0"/>
              <a:ea typeface="微软雅黑"/>
            </a:endParaRPr>
          </a:p>
        </p:txBody>
      </p:sp>
    </p:spTree>
    <p:extLst>
      <p:ext uri="{BB962C8B-B14F-4D97-AF65-F5344CB8AC3E}">
        <p14:creationId xmlns:p14="http://schemas.microsoft.com/office/powerpoint/2010/main" val="16116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3" name="Oval 2"/>
          <p:cNvSpPr/>
          <p:nvPr/>
        </p:nvSpPr>
        <p:spPr>
          <a:xfrm>
            <a:off x="4326107" y="2286791"/>
            <a:ext cx="3257550" cy="2152650"/>
          </a:xfrm>
          <a:prstGeom prst="ellipse">
            <a:avLst/>
          </a:prstGeom>
          <a:solidFill>
            <a:sysClr val="window" lastClr="FFFFFF"/>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itchFamily="18" charset="0"/>
              </a:rPr>
              <a:t>BIỂU</a:t>
            </a:r>
            <a:r>
              <a:rPr kumimoji="0" lang="en-US" sz="3600" b="1" i="0" u="none" strike="noStrike" kern="0" cap="none" spc="0" normalizeH="0" noProof="0" dirty="0">
                <a:ln>
                  <a:noFill/>
                </a:ln>
                <a:solidFill>
                  <a:srgbClr val="FF0000"/>
                </a:solidFill>
                <a:effectLst/>
                <a:uLnTx/>
                <a:uFillTx/>
                <a:latin typeface="#9Slide05 Brannboll Ny" panose="02000000000000000000" pitchFamily="2" charset="0"/>
                <a:cs typeface="Times New Roman" pitchFamily="18" charset="0"/>
              </a:rPr>
              <a:t> HIỆN</a:t>
            </a:r>
            <a:endParaRPr kumimoji="0" lang="en-US" sz="36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itchFamily="18" charset="0"/>
            </a:endParaRPr>
          </a:p>
        </p:txBody>
      </p:sp>
      <p:sp>
        <p:nvSpPr>
          <p:cNvPr id="5" name="Oval 4"/>
          <p:cNvSpPr/>
          <p:nvPr/>
        </p:nvSpPr>
        <p:spPr>
          <a:xfrm>
            <a:off x="5678729" y="232"/>
            <a:ext cx="2032000" cy="1885950"/>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32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thiên</a:t>
            </a:r>
            <a:r>
              <a:rPr kumimoji="0" lang="en-US" sz="32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vị</a:t>
            </a:r>
            <a:endParaRPr kumimoji="0" lang="en-US" sz="3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Oval 5"/>
          <p:cNvSpPr/>
          <p:nvPr/>
        </p:nvSpPr>
        <p:spPr>
          <a:xfrm>
            <a:off x="8686799" y="2659975"/>
            <a:ext cx="2521131" cy="2019300"/>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Oval 6"/>
          <p:cNvSpPr/>
          <p:nvPr/>
        </p:nvSpPr>
        <p:spPr>
          <a:xfrm>
            <a:off x="6999337" y="4840050"/>
            <a:ext cx="3154388" cy="2017950"/>
          </a:xfrm>
          <a:prstGeom prst="ellipse">
            <a:avLst/>
          </a:prstGeom>
          <a:solidFill>
            <a:schemeClr val="accent6">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err="1">
                <a:solidFill>
                  <a:prstClr val="white"/>
                </a:solidFill>
                <a:latin typeface="Times New Roman" pitchFamily="18" charset="0"/>
                <a:cs typeface="Times New Roman" pitchFamily="18" charset="0"/>
              </a:rPr>
              <a:t>Đặt</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lợi</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ích</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chung</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lên</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lợi</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ích</a:t>
            </a:r>
            <a:r>
              <a:rPr lang="en-US" sz="3200" b="1" kern="0" dirty="0">
                <a:solidFill>
                  <a:prstClr val="white"/>
                </a:solidFill>
                <a:latin typeface="Times New Roman" pitchFamily="18" charset="0"/>
                <a:cs typeface="Times New Roman"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err="1">
                <a:solidFill>
                  <a:prstClr val="white"/>
                </a:solidFill>
                <a:latin typeface="Times New Roman" pitchFamily="18" charset="0"/>
                <a:cs typeface="Times New Roman" pitchFamily="18" charset="0"/>
              </a:rPr>
              <a:t>cá</a:t>
            </a:r>
            <a:r>
              <a:rPr lang="en-US" sz="3200" b="1" kern="0" dirty="0">
                <a:solidFill>
                  <a:prstClr val="white"/>
                </a:solidFill>
                <a:latin typeface="Times New Roman" pitchFamily="18" charset="0"/>
                <a:cs typeface="Times New Roman" pitchFamily="18" charset="0"/>
              </a:rPr>
              <a:t> </a:t>
            </a:r>
            <a:r>
              <a:rPr lang="en-US" sz="3200" b="1" kern="0" dirty="0" err="1">
                <a:solidFill>
                  <a:prstClr val="white"/>
                </a:solidFill>
                <a:latin typeface="Times New Roman" pitchFamily="18" charset="0"/>
                <a:cs typeface="Times New Roman" pitchFamily="18" charset="0"/>
              </a:rPr>
              <a:t>nhân</a:t>
            </a:r>
            <a:endParaRPr kumimoji="0" lang="en-US" sz="3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Oval 7"/>
          <p:cNvSpPr/>
          <p:nvPr/>
        </p:nvSpPr>
        <p:spPr>
          <a:xfrm>
            <a:off x="1219613" y="4300466"/>
            <a:ext cx="2973148" cy="2309340"/>
          </a:xfrm>
          <a:prstGeom prst="ellipse">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9" name="Oval 8"/>
          <p:cNvSpPr/>
          <p:nvPr/>
        </p:nvSpPr>
        <p:spPr>
          <a:xfrm>
            <a:off x="0" y="2358012"/>
            <a:ext cx="3353213" cy="1866900"/>
          </a:xfrm>
          <a:prstGeom prst="ellipse">
            <a:avLst/>
          </a:prstGeom>
          <a:solidFill>
            <a:sysClr val="window" lastClr="FFFFFF">
              <a:lumMod val="5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prstClr val="white"/>
                </a:solidFill>
                <a:latin typeface="Times New Roman" pitchFamily="18" charset="0"/>
                <a:cs typeface="Times New Roman" pitchFamily="18" charset="0"/>
              </a:rPr>
              <a:t>Ủng</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hộ</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những</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việc</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làm</a:t>
            </a:r>
            <a:r>
              <a:rPr lang="en-US" sz="2800" b="1" kern="0" dirty="0">
                <a:solidFill>
                  <a:prstClr val="white"/>
                </a:solidFill>
                <a:latin typeface="Times New Roman" pitchFamily="18" charset="0"/>
                <a:cs typeface="Times New Roman"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prstClr val="white"/>
                </a:solidFill>
                <a:latin typeface="Times New Roman" pitchFamily="18" charset="0"/>
                <a:cs typeface="Times New Roman" pitchFamily="18" charset="0"/>
              </a:rPr>
              <a:t>đúng</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đắn</a:t>
            </a:r>
            <a:endParaRPr kumimoji="0" 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0" name="Up Arrow 9"/>
          <p:cNvSpPr/>
          <p:nvPr/>
        </p:nvSpPr>
        <p:spPr>
          <a:xfrm rot="19744618">
            <a:off x="5003599" y="1694887"/>
            <a:ext cx="396240" cy="759905"/>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Up Arrow 10"/>
          <p:cNvSpPr/>
          <p:nvPr/>
        </p:nvSpPr>
        <p:spPr>
          <a:xfrm rot="310225">
            <a:off x="6275838" y="1746668"/>
            <a:ext cx="477520" cy="594484"/>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Up Arrow 11"/>
          <p:cNvSpPr/>
          <p:nvPr/>
        </p:nvSpPr>
        <p:spPr>
          <a:xfrm rot="5400000">
            <a:off x="7918671" y="2890705"/>
            <a:ext cx="477520" cy="105873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Up Arrow 12"/>
          <p:cNvSpPr/>
          <p:nvPr/>
        </p:nvSpPr>
        <p:spPr>
          <a:xfrm rot="8235613">
            <a:off x="7230749" y="4023580"/>
            <a:ext cx="477520" cy="939488"/>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Up Arrow 13"/>
          <p:cNvSpPr/>
          <p:nvPr/>
        </p:nvSpPr>
        <p:spPr>
          <a:xfrm rot="13511267">
            <a:off x="4051985" y="3891087"/>
            <a:ext cx="477520" cy="919830"/>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Up Arrow 14"/>
          <p:cNvSpPr/>
          <p:nvPr/>
        </p:nvSpPr>
        <p:spPr>
          <a:xfrm rot="16493360">
            <a:off x="3557437" y="2818165"/>
            <a:ext cx="477520" cy="1058737"/>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7953181" y="419592"/>
            <a:ext cx="2758362" cy="1885950"/>
          </a:xfrm>
          <a:prstGeom prst="ellipse">
            <a:avLst/>
          </a:prstGeom>
          <a:solidFill>
            <a:srgbClr val="00FFCC"/>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Giải</a:t>
            </a:r>
            <a:r>
              <a:rPr kumimoji="0" lang="en-US" sz="32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quyết</a:t>
            </a:r>
            <a:r>
              <a:rPr kumimoji="0" lang="en-US" sz="32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theo</a:t>
            </a:r>
            <a:r>
              <a:rPr kumimoji="0" lang="en-US" sz="32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lẽ</a:t>
            </a:r>
            <a:r>
              <a:rPr kumimoji="0" lang="en-US" sz="32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phải</a:t>
            </a:r>
            <a:endPar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7" name="Up Arrow 16"/>
          <p:cNvSpPr/>
          <p:nvPr/>
        </p:nvSpPr>
        <p:spPr>
          <a:xfrm rot="3322112">
            <a:off x="7609353" y="1848258"/>
            <a:ext cx="477520" cy="1174056"/>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4230861" y="5185019"/>
            <a:ext cx="2601631" cy="1687365"/>
          </a:xfrm>
          <a:prstGeom prst="ellipse">
            <a:avLst/>
          </a:prstGeom>
          <a:solidFill>
            <a:srgbClr val="FFCC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Luật</a:t>
            </a:r>
            <a:r>
              <a:rPr kumimoji="0" lang="en-US" sz="30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bất</a:t>
            </a:r>
            <a:r>
              <a:rPr kumimoji="0" lang="en-US" sz="30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vị</a:t>
            </a:r>
            <a:r>
              <a:rPr kumimoji="0" lang="en-US" sz="30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30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thân</a:t>
            </a:r>
            <a:endParaRPr kumimoji="0" lang="en-US" sz="30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9" name="Up Arrow 18"/>
          <p:cNvSpPr/>
          <p:nvPr/>
        </p:nvSpPr>
        <p:spPr>
          <a:xfrm rot="11893995">
            <a:off x="5473855" y="4400300"/>
            <a:ext cx="477520" cy="783532"/>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888274" y="438642"/>
            <a:ext cx="2706678" cy="1866900"/>
          </a:xfrm>
          <a:prstGeom prst="ellipse">
            <a:avLst/>
          </a:prstGeom>
          <a:solidFill>
            <a:schemeClr val="bg2">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p:sp>
        <p:nvSpPr>
          <p:cNvPr id="21" name="Up Arrow 20"/>
          <p:cNvSpPr/>
          <p:nvPr/>
        </p:nvSpPr>
        <p:spPr>
          <a:xfrm rot="17448776">
            <a:off x="3773227" y="1888476"/>
            <a:ext cx="477520" cy="1186596"/>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3623121" y="119509"/>
            <a:ext cx="1917700" cy="1714500"/>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Công</a:t>
            </a:r>
            <a:r>
              <a:rPr kumimoji="0" lang="en-US" sz="3200" b="1" i="0" u="none" strike="noStrike" kern="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prstClr val="white"/>
                </a:solidFill>
                <a:effectLst/>
                <a:uLnTx/>
                <a:uFillTx/>
                <a:latin typeface="Times New Roman" pitchFamily="18" charset="0"/>
                <a:ea typeface="+mn-ea"/>
                <a:cs typeface="Times New Roman" pitchFamily="18" charset="0"/>
              </a:rPr>
              <a:t>bằng</a:t>
            </a:r>
            <a:endParaRPr kumimoji="0" lang="en-US" sz="32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23" name="Rectangle 22"/>
          <p:cNvSpPr/>
          <p:nvPr/>
        </p:nvSpPr>
        <p:spPr>
          <a:xfrm>
            <a:off x="8830539" y="3091934"/>
            <a:ext cx="2066061" cy="1077218"/>
          </a:xfrm>
          <a:prstGeom prst="rect">
            <a:avLst/>
          </a:prstGeom>
        </p:spPr>
        <p:txBody>
          <a:bodyPr wrap="square">
            <a:spAutoFit/>
          </a:bodyPr>
          <a:lstStyle/>
          <a:p>
            <a:pPr algn="ctr"/>
            <a:r>
              <a:rPr lang="en-US" sz="3200" b="1" dirty="0" err="1">
                <a:solidFill>
                  <a:prstClr val="white"/>
                </a:solidFill>
                <a:latin typeface="Times New Roman" pitchFamily="18" charset="0"/>
                <a:cs typeface="Times New Roman" pitchFamily="18" charset="0"/>
              </a:rPr>
              <a:t>Vì</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lợi</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ích</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chung</a:t>
            </a:r>
            <a:endParaRPr lang="en-US" sz="3200" b="1" dirty="0">
              <a:solidFill>
                <a:prstClr val="white"/>
              </a:solidFill>
              <a:latin typeface="Times New Roman" pitchFamily="18" charset="0"/>
              <a:cs typeface="Times New Roman" pitchFamily="18" charset="0"/>
            </a:endParaRPr>
          </a:p>
        </p:txBody>
      </p:sp>
      <p:sp>
        <p:nvSpPr>
          <p:cNvPr id="24" name="Rectangle 23"/>
          <p:cNvSpPr/>
          <p:nvPr/>
        </p:nvSpPr>
        <p:spPr>
          <a:xfrm>
            <a:off x="1254690" y="4844821"/>
            <a:ext cx="2901258" cy="1384995"/>
          </a:xfrm>
          <a:prstGeom prst="rect">
            <a:avLst/>
          </a:prstGeom>
        </p:spPr>
        <p:txBody>
          <a:bodyPr wrap="square">
            <a:spAutoFit/>
          </a:bodyPr>
          <a:lstStyle/>
          <a:p>
            <a:pPr algn="ct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im</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lặng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thờ</a:t>
            </a:r>
            <a:r>
              <a:rPr lang="en-US" sz="2800" b="1" dirty="0">
                <a:solidFill>
                  <a:prstClr val="white"/>
                </a:solidFill>
                <a:latin typeface="Times New Roman" pitchFamily="18" charset="0"/>
                <a:cs typeface="Times New Roman" pitchFamily="18" charset="0"/>
              </a:rPr>
              <a:t> ơ </a:t>
            </a:r>
            <a:r>
              <a:rPr lang="en-US" sz="2800" b="1" dirty="0" err="1">
                <a:solidFill>
                  <a:prstClr val="white"/>
                </a:solidFill>
                <a:latin typeface="Times New Roman" pitchFamily="18" charset="0"/>
                <a:cs typeface="Times New Roman" pitchFamily="18" charset="0"/>
              </a:rPr>
              <a:t>trước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hành</a:t>
            </a:r>
            <a:r>
              <a:rPr lang="en-US" sz="2800" b="1" dirty="0">
                <a:solidFill>
                  <a:prstClr val="white"/>
                </a:solidFill>
                <a:latin typeface="Times New Roman" pitchFamily="18" charset="0"/>
                <a:cs typeface="Times New Roman" pitchFamily="18" charset="0"/>
              </a:rPr>
              <a:t> vi </a:t>
            </a:r>
            <a:r>
              <a:rPr lang="en-US" sz="2800" b="1" dirty="0" err="1">
                <a:solidFill>
                  <a:prstClr val="white"/>
                </a:solidFill>
                <a:latin typeface="Times New Roman" pitchFamily="18" charset="0"/>
                <a:cs typeface="Times New Roman" pitchFamily="18" charset="0"/>
              </a:rPr>
              <a:t>sai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trái</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7910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9"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9"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dissolv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ssolve">
                                      <p:cBhvr>
                                        <p:cTn id="85" dur="500"/>
                                        <p:tgtEl>
                                          <p:spTgt spid="22"/>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dissolve">
                                      <p:cBhvr>
                                        <p:cTn id="88" dur="500"/>
                                        <p:tgtEl>
                                          <p:spTgt spid="2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3" name="Picture 2"/>
          <p:cNvPicPr>
            <a:picLocks noChangeAspect="1"/>
          </p:cNvPicPr>
          <p:nvPr/>
        </p:nvPicPr>
        <p:blipFill>
          <a:blip r:embed="rId3"/>
          <a:stretch>
            <a:fillRect/>
          </a:stretch>
        </p:blipFill>
        <p:spPr>
          <a:xfrm>
            <a:off x="870646" y="507190"/>
            <a:ext cx="9580752" cy="6058894"/>
          </a:xfrm>
          <a:prstGeom prst="rect">
            <a:avLst/>
          </a:prstGeom>
        </p:spPr>
      </p:pic>
      <p:sp>
        <p:nvSpPr>
          <p:cNvPr id="5" name="文本框 6"/>
          <p:cNvSpPr txBox="1"/>
          <p:nvPr/>
        </p:nvSpPr>
        <p:spPr>
          <a:xfrm>
            <a:off x="3428335" y="3335960"/>
            <a:ext cx="6148420" cy="1015663"/>
          </a:xfrm>
          <a:prstGeom prst="rect">
            <a:avLst/>
          </a:prstGeom>
          <a:noFill/>
        </p:spPr>
        <p:txBody>
          <a:bodyPr wrap="square" rtlCol="0">
            <a:spAutoFit/>
          </a:bodyPr>
          <a:lstStyle/>
          <a:p>
            <a:pPr algn="ctr"/>
            <a:r>
              <a:rPr lang="en-US" altLang="zh-CN" sz="60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2. Ý </a:t>
            </a:r>
            <a:r>
              <a:rPr lang="en-US" altLang="zh-CN" sz="6000" b="1" dirty="0" err="1">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nghĩa</a:t>
            </a:r>
            <a:endParaRPr lang="zh-CN" altLang="en-US" sz="60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9" name="图片 8" descr="6fc417983c9675ce1b60e983870aeb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593" y="4475364"/>
            <a:ext cx="2586805"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5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graphicFrame>
        <p:nvGraphicFramePr>
          <p:cNvPr id="5" name="Table 4"/>
          <p:cNvGraphicFramePr>
            <a:graphicFrameLocks noGrp="1"/>
          </p:cNvGraphicFramePr>
          <p:nvPr>
            <p:extLst>
              <p:ext uri="{D42A27DB-BD31-4B8C-83A1-F6EECF244321}">
                <p14:modId xmlns:p14="http://schemas.microsoft.com/office/powerpoint/2010/main" val="366474412"/>
              </p:ext>
            </p:extLst>
          </p:nvPr>
        </p:nvGraphicFramePr>
        <p:xfrm>
          <a:off x="228600" y="2503864"/>
          <a:ext cx="11734800" cy="4200330"/>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036327">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Học</a:t>
                      </a:r>
                      <a:r>
                        <a:rPr lang="en-US" sz="2800" b="1" baseline="0" dirty="0">
                          <a:solidFill>
                            <a:srgbClr val="FF0000"/>
                          </a:solidFill>
                          <a:effectLst/>
                          <a:latin typeface="#9Slide05 Brannboll Ny" panose="02000000000000000000" pitchFamily="2" charset="0"/>
                          <a:ea typeface="DengXian"/>
                        </a:rPr>
                        <a:t> </a:t>
                      </a:r>
                      <a:r>
                        <a:rPr lang="en-US" sz="2800" b="1" baseline="0" dirty="0" err="1">
                          <a:solidFill>
                            <a:srgbClr val="FF0000"/>
                          </a:solidFill>
                          <a:effectLst/>
                          <a:latin typeface="#9Slide05 Brannboll Ny" panose="02000000000000000000" pitchFamily="2" charset="0"/>
                          <a:ea typeface="DengXian"/>
                        </a:rPr>
                        <a:t>sinh</a:t>
                      </a:r>
                      <a:r>
                        <a:rPr lang="en-US" sz="2800" b="1" baseline="0"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thực</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hiện</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hoạt</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động</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cá</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nhân</a:t>
                      </a:r>
                      <a:r>
                        <a:rPr lang="en-US" sz="2800" b="1" dirty="0">
                          <a:solidFill>
                            <a:srgbClr val="FF0000"/>
                          </a:solidFill>
                          <a:effectLst/>
                          <a:latin typeface="#9Slide05 Brannboll Ny" panose="02000000000000000000" pitchFamily="2" charset="0"/>
                          <a:ea typeface="DengXian"/>
                        </a:rPr>
                        <a:t> “Think</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Suy</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nghĩ</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độc</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lập</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về</a:t>
                      </a:r>
                      <a:r>
                        <a:rPr lang="en-US" sz="2800" dirty="0">
                          <a:solidFill>
                            <a:srgbClr val="000000"/>
                          </a:solidFill>
                          <a:effectLst/>
                          <a:latin typeface="#9Slide05 Brannboll Ny" panose="02000000000000000000" pitchFamily="2" charset="0"/>
                          <a:ea typeface="DengXian"/>
                        </a:rPr>
                        <a:t> ý</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nghĩa</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của</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chí</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công</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vô</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tư</a:t>
                      </a:r>
                      <a:r>
                        <a:rPr lang="en-US" sz="2800" baseline="0" dirty="0">
                          <a:solidFill>
                            <a:srgbClr val="000000"/>
                          </a:solidFill>
                          <a:effectLst/>
                          <a:latin typeface="#9Slide05 Brannboll Ny" panose="02000000000000000000" pitchFamily="2" charset="0"/>
                          <a:ea typeface="DengXian"/>
                        </a:rPr>
                        <a:t>.</a:t>
                      </a:r>
                      <a:endParaRPr lang="en-US" sz="28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323486">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Học</a:t>
                      </a:r>
                      <a:r>
                        <a:rPr lang="en-US" sz="2800" b="1" baseline="0" dirty="0">
                          <a:solidFill>
                            <a:srgbClr val="FF0000"/>
                          </a:solidFill>
                          <a:effectLst/>
                          <a:latin typeface="#9Slide05 Brannboll Ny" panose="02000000000000000000" pitchFamily="2" charset="0"/>
                          <a:ea typeface="DengXian"/>
                        </a:rPr>
                        <a:t> </a:t>
                      </a:r>
                      <a:r>
                        <a:rPr lang="en-US" sz="2800" b="1" baseline="0" dirty="0" err="1">
                          <a:solidFill>
                            <a:srgbClr val="FF0000"/>
                          </a:solidFill>
                          <a:effectLst/>
                          <a:latin typeface="#9Slide05 Brannboll Ny" panose="02000000000000000000" pitchFamily="2" charset="0"/>
                          <a:ea typeface="DengXian"/>
                        </a:rPr>
                        <a:t>sinh</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thực</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hiện</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hoạt</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động</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cặp</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đôi</a:t>
                      </a:r>
                      <a:r>
                        <a:rPr lang="en-US" sz="2800" b="1" dirty="0">
                          <a:solidFill>
                            <a:srgbClr val="FF0000"/>
                          </a:solidFill>
                          <a:effectLst/>
                          <a:latin typeface="#9Slide05 Brannboll Ny" panose="02000000000000000000" pitchFamily="2" charset="0"/>
                          <a:ea typeface="DengXian"/>
                        </a:rPr>
                        <a:t> “Pair”: </a:t>
                      </a:r>
                      <a:r>
                        <a:rPr lang="en-US" sz="2800" dirty="0" err="1">
                          <a:solidFill>
                            <a:srgbClr val="000000"/>
                          </a:solidFill>
                          <a:effectLst/>
                          <a:latin typeface="#9Slide05 Brannboll Ny" panose="02000000000000000000" pitchFamily="2" charset="0"/>
                          <a:ea typeface="DengXian"/>
                        </a:rPr>
                        <a:t>Trao</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đổi</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với</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bạn</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bè</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suy</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nghĩ</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của</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mình</a:t>
                      </a:r>
                      <a:r>
                        <a:rPr lang="en-US" sz="2800" dirty="0">
                          <a:solidFill>
                            <a:srgbClr val="000000"/>
                          </a:solidFill>
                          <a:effectLst/>
                          <a:latin typeface="#9Slide05 Brannboll Ny" panose="02000000000000000000" pitchFamily="2" charset="0"/>
                          <a:ea typeface="DengXian"/>
                        </a:rPr>
                        <a:t>.</a:t>
                      </a:r>
                      <a:endParaRPr lang="en-US" sz="28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40517">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Học</a:t>
                      </a:r>
                      <a:r>
                        <a:rPr lang="en-US" sz="2800" b="1" baseline="0" dirty="0">
                          <a:solidFill>
                            <a:srgbClr val="FF0000"/>
                          </a:solidFill>
                          <a:effectLst/>
                          <a:latin typeface="#9Slide05 Brannboll Ny" panose="02000000000000000000" pitchFamily="2" charset="0"/>
                          <a:ea typeface="DengXian"/>
                        </a:rPr>
                        <a:t> </a:t>
                      </a:r>
                      <a:r>
                        <a:rPr lang="en-US" sz="2800" b="1" baseline="0" dirty="0" err="1">
                          <a:solidFill>
                            <a:srgbClr val="FF0000"/>
                          </a:solidFill>
                          <a:effectLst/>
                          <a:latin typeface="#9Slide05 Brannboll Ny" panose="02000000000000000000" pitchFamily="2" charset="0"/>
                          <a:ea typeface="DengXian"/>
                        </a:rPr>
                        <a:t>sinh</a:t>
                      </a:r>
                      <a:r>
                        <a:rPr lang="en-US" sz="2800" b="1" baseline="0" dirty="0">
                          <a:solidFill>
                            <a:srgbClr val="FF0000"/>
                          </a:solidFill>
                          <a:effectLst/>
                          <a:latin typeface="#9Slide05 Brannboll Ny" panose="02000000000000000000" pitchFamily="2" charset="0"/>
                          <a:ea typeface="DengXian"/>
                        </a:rPr>
                        <a:t> </a:t>
                      </a:r>
                      <a:r>
                        <a:rPr lang="en-US" sz="2800" b="1" baseline="0" dirty="0" err="1">
                          <a:solidFill>
                            <a:srgbClr val="FF0000"/>
                          </a:solidFill>
                          <a:effectLst/>
                          <a:latin typeface="#9Slide05 Brannboll Ny" panose="02000000000000000000" pitchFamily="2" charset="0"/>
                          <a:ea typeface="DengXian"/>
                        </a:rPr>
                        <a:t>trình</a:t>
                      </a:r>
                      <a:r>
                        <a:rPr lang="en-US" sz="2800" b="1" baseline="0" dirty="0">
                          <a:solidFill>
                            <a:srgbClr val="FF0000"/>
                          </a:solidFill>
                          <a:effectLst/>
                          <a:latin typeface="#9Slide05 Brannboll Ny" panose="02000000000000000000" pitchFamily="2" charset="0"/>
                          <a:ea typeface="DengXian"/>
                        </a:rPr>
                        <a:t> </a:t>
                      </a:r>
                      <a:r>
                        <a:rPr lang="en-US" sz="2800" b="1" baseline="0" dirty="0" err="1">
                          <a:solidFill>
                            <a:srgbClr val="FF0000"/>
                          </a:solidFill>
                          <a:effectLst/>
                          <a:latin typeface="#9Slide05 Brannboll Ny" panose="02000000000000000000" pitchFamily="2" charset="0"/>
                          <a:ea typeface="DengXian"/>
                        </a:rPr>
                        <a:t>bày</a:t>
                      </a:r>
                      <a:r>
                        <a:rPr lang="en-US" sz="2800" b="1" baseline="0"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cá</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nhân</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trước</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lớp</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hoạt</a:t>
                      </a:r>
                      <a:r>
                        <a:rPr lang="en-US" sz="2800" b="1" dirty="0">
                          <a:solidFill>
                            <a:srgbClr val="FF0000"/>
                          </a:solidFill>
                          <a:effectLst/>
                          <a:latin typeface="#9Slide05 Brannboll Ny" panose="02000000000000000000" pitchFamily="2" charset="0"/>
                          <a:ea typeface="DengXian"/>
                        </a:rPr>
                        <a:t> </a:t>
                      </a:r>
                      <a:r>
                        <a:rPr lang="en-US" sz="2800" b="1" dirty="0" err="1">
                          <a:solidFill>
                            <a:srgbClr val="FF0000"/>
                          </a:solidFill>
                          <a:effectLst/>
                          <a:latin typeface="#9Slide05 Brannboll Ny" panose="02000000000000000000" pitchFamily="2" charset="0"/>
                          <a:ea typeface="DengXian"/>
                        </a:rPr>
                        <a:t>động</a:t>
                      </a:r>
                      <a:r>
                        <a:rPr lang="en-US" sz="2800" b="1" dirty="0">
                          <a:solidFill>
                            <a:srgbClr val="FF0000"/>
                          </a:solidFill>
                          <a:effectLst/>
                          <a:latin typeface="#9Slide05 Brannboll Ny" panose="02000000000000000000" pitchFamily="2" charset="0"/>
                          <a:ea typeface="DengXian"/>
                        </a:rPr>
                        <a:t> “Share”: </a:t>
                      </a:r>
                      <a:r>
                        <a:rPr lang="en-US" sz="2800" dirty="0">
                          <a:solidFill>
                            <a:srgbClr val="000000"/>
                          </a:solidFill>
                          <a:effectLst/>
                          <a:latin typeface="#9Slide05 Brannboll Ny" panose="02000000000000000000" pitchFamily="2" charset="0"/>
                          <a:ea typeface="DengXian"/>
                        </a:rPr>
                        <a:t>Chia </a:t>
                      </a:r>
                      <a:r>
                        <a:rPr lang="en-US" sz="2800" dirty="0" err="1">
                          <a:solidFill>
                            <a:srgbClr val="000000"/>
                          </a:solidFill>
                          <a:effectLst/>
                          <a:latin typeface="#9Slide05 Brannboll Ny" panose="02000000000000000000" pitchFamily="2" charset="0"/>
                          <a:ea typeface="DengXian"/>
                        </a:rPr>
                        <a:t>sẻ</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những</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điều</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vừa</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trao</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đổi</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về</a:t>
                      </a:r>
                      <a:r>
                        <a:rPr lang="en-US" sz="2800" dirty="0">
                          <a:solidFill>
                            <a:srgbClr val="000000"/>
                          </a:solidFill>
                          <a:effectLst/>
                          <a:latin typeface="#9Slide05 Brannboll Ny" panose="02000000000000000000" pitchFamily="2" charset="0"/>
                          <a:ea typeface="DengXian"/>
                        </a:rPr>
                        <a:t> ý</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nghĩa</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của</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chí</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công</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vô</a:t>
                      </a:r>
                      <a:r>
                        <a:rPr lang="en-US" sz="2800" baseline="0" dirty="0">
                          <a:solidFill>
                            <a:srgbClr val="000000"/>
                          </a:solidFill>
                          <a:effectLst/>
                          <a:latin typeface="#9Slide05 Brannboll Ny" panose="02000000000000000000" pitchFamily="2" charset="0"/>
                          <a:ea typeface="DengXian"/>
                        </a:rPr>
                        <a:t> </a:t>
                      </a:r>
                      <a:r>
                        <a:rPr lang="en-US" sz="2800" baseline="0" dirty="0" err="1">
                          <a:solidFill>
                            <a:srgbClr val="000000"/>
                          </a:solidFill>
                          <a:effectLst/>
                          <a:latin typeface="#9Slide05 Brannboll Ny" panose="02000000000000000000" pitchFamily="2" charset="0"/>
                          <a:ea typeface="DengXian"/>
                        </a:rPr>
                        <a:t>tư</a:t>
                      </a:r>
                      <a:r>
                        <a:rPr lang="en-US" sz="2800" baseline="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trước</a:t>
                      </a:r>
                      <a:r>
                        <a:rPr lang="en-US" sz="2800" dirty="0">
                          <a:solidFill>
                            <a:srgbClr val="000000"/>
                          </a:solidFill>
                          <a:effectLst/>
                          <a:latin typeface="#9Slide05 Brannboll Ny" panose="02000000000000000000" pitchFamily="2" charset="0"/>
                          <a:ea typeface="DengXian"/>
                        </a:rPr>
                        <a:t> </a:t>
                      </a:r>
                      <a:r>
                        <a:rPr lang="en-US" sz="2800" dirty="0" err="1">
                          <a:solidFill>
                            <a:srgbClr val="000000"/>
                          </a:solidFill>
                          <a:effectLst/>
                          <a:latin typeface="#9Slide05 Brannboll Ny" panose="02000000000000000000" pitchFamily="2" charset="0"/>
                          <a:ea typeface="DengXian"/>
                        </a:rPr>
                        <a:t>lớp</a:t>
                      </a:r>
                      <a:r>
                        <a:rPr lang="en-US" sz="2800" dirty="0">
                          <a:solidFill>
                            <a:srgbClr val="000000"/>
                          </a:solidFill>
                          <a:effectLst/>
                          <a:latin typeface="#9Slide05 Brannboll Ny" panose="02000000000000000000" pitchFamily="2" charset="0"/>
                          <a:ea typeface="DengXian"/>
                        </a:rPr>
                        <a:t>.</a:t>
                      </a:r>
                      <a:endParaRPr lang="en-US" sz="28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SVN-Vanilla Daisy Pro" panose="00000500000000000000" pitchFamily="2" charset="0"/>
                          <a:ea typeface="DengXian"/>
                        </a:rPr>
                        <a:t> </a:t>
                      </a:r>
                      <a:endParaRPr lang="en-US" sz="2800" dirty="0">
                        <a:solidFill>
                          <a:srgbClr val="000000"/>
                        </a:solidFill>
                        <a:effectLst/>
                        <a:latin typeface="SVN-Vanilla Daisy Pro" panose="000005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1510" y="0"/>
            <a:ext cx="3324357" cy="2503864"/>
          </a:xfrm>
          <a:prstGeom prst="rect">
            <a:avLst/>
          </a:prstGeom>
          <a:noFill/>
          <a:ln>
            <a:noFill/>
          </a:ln>
        </p:spPr>
      </p:pic>
      <p:sp>
        <p:nvSpPr>
          <p:cNvPr id="13" name="WordArt 5"/>
          <p:cNvSpPr>
            <a:spLocks noChangeArrowheads="1" noChangeShapeType="1" noTextEdit="1"/>
          </p:cNvSpPr>
          <p:nvPr/>
        </p:nvSpPr>
        <p:spPr bwMode="auto">
          <a:xfrm>
            <a:off x="3566322" y="71424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08803" y="-152426"/>
            <a:ext cx="8001285" cy="2113680"/>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7">
            <a:extLst>
              <a:ext uri="{28A0092B-C50C-407E-A947-70E740481C1C}">
                <a14:useLocalDpi xmlns:a14="http://schemas.microsoft.com/office/drawing/2010/main" val="0"/>
              </a:ext>
            </a:extLst>
          </a:blip>
          <a:srcRect b="67768"/>
          <a:stretch/>
        </p:blipFill>
        <p:spPr bwMode="auto">
          <a:xfrm>
            <a:off x="306472" y="2656265"/>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a:extLst>
              <a:ext uri="{28A0092B-C50C-407E-A947-70E740481C1C}">
                <a14:useLocalDpi xmlns:a14="http://schemas.microsoft.com/office/drawing/2010/main" val="0"/>
              </a:ext>
            </a:extLst>
          </a:blip>
          <a:srcRect t="35388" b="29105"/>
          <a:stretch/>
        </p:blipFill>
        <p:spPr bwMode="auto">
          <a:xfrm>
            <a:off x="290810" y="3646867"/>
            <a:ext cx="2208127" cy="11482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7">
            <a:extLst>
              <a:ext uri="{28A0092B-C50C-407E-A947-70E740481C1C}">
                <a14:useLocalDpi xmlns:a14="http://schemas.microsoft.com/office/drawing/2010/main" val="0"/>
              </a:ext>
            </a:extLst>
          </a:blip>
          <a:srcRect t="69639"/>
          <a:stretch/>
        </p:blipFill>
        <p:spPr bwMode="auto">
          <a:xfrm>
            <a:off x="414446" y="5105400"/>
            <a:ext cx="2084491" cy="13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164;p9"/>
          <p:cNvPicPr preferRelativeResize="0"/>
          <p:nvPr/>
        </p:nvPicPr>
        <p:blipFill rotWithShape="1">
          <a:blip r:embed="rId3">
            <a:alphaModFix/>
          </a:blip>
          <a:srcRect l="15285" t="10430" r="46645" b="11190"/>
          <a:stretch/>
        </p:blipFill>
        <p:spPr>
          <a:xfrm>
            <a:off x="-1031965" y="-431074"/>
            <a:ext cx="13624560" cy="8062147"/>
          </a:xfrm>
          <a:prstGeom prst="rect">
            <a:avLst/>
          </a:prstGeom>
          <a:noFill/>
          <a:ln>
            <a:noFill/>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873" y="192128"/>
            <a:ext cx="9259159" cy="7438945"/>
          </a:xfrm>
          <a:prstGeom prst="rect">
            <a:avLst/>
          </a:prstGeom>
          <a:effectLst>
            <a:softEdge rad="939800"/>
          </a:effectLst>
        </p:spPr>
      </p:pic>
      <p:sp>
        <p:nvSpPr>
          <p:cNvPr id="14" name="TextBox 13"/>
          <p:cNvSpPr txBox="1"/>
          <p:nvPr/>
        </p:nvSpPr>
        <p:spPr>
          <a:xfrm>
            <a:off x="2923308" y="420553"/>
            <a:ext cx="3407153" cy="646331"/>
          </a:xfrm>
          <a:prstGeom prst="rect">
            <a:avLst/>
          </a:prstGeom>
          <a:noFill/>
        </p:spPr>
        <p:txBody>
          <a:bodyPr wrap="square" rtlCol="0">
            <a:spAutoFit/>
          </a:bodyPr>
          <a:lstStyle/>
          <a:p>
            <a:r>
              <a:rPr lang="en-US" sz="3600" b="1" u="sng" dirty="0">
                <a:solidFill>
                  <a:srgbClr val="FF0000"/>
                </a:solidFill>
                <a:latin typeface="Times New Roman" pitchFamily="18" charset="0"/>
                <a:cs typeface="Times New Roman" pitchFamily="18" charset="0"/>
              </a:rPr>
              <a:t>2.Ý </a:t>
            </a:r>
            <a:r>
              <a:rPr lang="en-US" sz="3600" b="1" u="sng" dirty="0" err="1">
                <a:solidFill>
                  <a:srgbClr val="FF0000"/>
                </a:solidFill>
                <a:latin typeface="Times New Roman" pitchFamily="18" charset="0"/>
                <a:cs typeface="Times New Roman" pitchFamily="18" charset="0"/>
              </a:rPr>
              <a:t>nghĩa</a:t>
            </a:r>
            <a:r>
              <a:rPr lang="en-US" sz="3600" b="1" u="sng" dirty="0">
                <a:solidFill>
                  <a:srgbClr val="FF0000"/>
                </a:solidFill>
                <a:latin typeface="Times New Roman" pitchFamily="18" charset="0"/>
                <a:cs typeface="Times New Roman" pitchFamily="18" charset="0"/>
              </a:rPr>
              <a:t>:</a:t>
            </a:r>
          </a:p>
        </p:txBody>
      </p:sp>
      <p:sp>
        <p:nvSpPr>
          <p:cNvPr id="15" name="TextBox 14"/>
          <p:cNvSpPr txBox="1"/>
          <p:nvPr/>
        </p:nvSpPr>
        <p:spPr>
          <a:xfrm>
            <a:off x="1789117" y="1921638"/>
            <a:ext cx="140623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Đối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nhân</a:t>
            </a:r>
            <a:r>
              <a:rPr lang="en-US" sz="2400" b="1" dirty="0">
                <a:solidFill>
                  <a:prstClr val="black"/>
                </a:solidFill>
                <a:latin typeface="Times New Roman" pitchFamily="18" charset="0"/>
                <a:cs typeface="Times New Roman" pitchFamily="18" charset="0"/>
              </a:rPr>
              <a:t>:</a:t>
            </a:r>
          </a:p>
        </p:txBody>
      </p:sp>
      <p:sp>
        <p:nvSpPr>
          <p:cNvPr id="16" name="TextBox 15"/>
          <p:cNvSpPr txBox="1"/>
          <p:nvPr/>
        </p:nvSpPr>
        <p:spPr>
          <a:xfrm>
            <a:off x="4163962" y="1389330"/>
            <a:ext cx="189807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endParaRPr lang="en-US" sz="2400" b="1" dirty="0">
              <a:solidFill>
                <a:prstClr val="black"/>
              </a:solidFill>
              <a:latin typeface="Times New Roman" pitchFamily="18" charset="0"/>
              <a:cs typeface="Times New Roman" pitchFamily="18" charset="0"/>
            </a:endParaRPr>
          </a:p>
        </p:txBody>
      </p:sp>
      <p:sp>
        <p:nvSpPr>
          <p:cNvPr id="18" name="TextBox 17"/>
          <p:cNvSpPr txBox="1"/>
          <p:nvPr/>
        </p:nvSpPr>
        <p:spPr>
          <a:xfrm>
            <a:off x="1755273" y="4374841"/>
            <a:ext cx="1361209"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sz="2400" b="1" dirty="0">
              <a:solidFill>
                <a:prstClr val="black"/>
              </a:solidFill>
              <a:latin typeface="Times New Roman" pitchFamily="18" charset="0"/>
              <a:cs typeface="Times New Roman" pitchFamily="18" charset="0"/>
            </a:endParaRPr>
          </a:p>
          <a:p>
            <a:r>
              <a:rPr lang="en-US" sz="2400" b="1" dirty="0">
                <a:solidFill>
                  <a:prstClr val="black"/>
                </a:solidFill>
                <a:latin typeface="Times New Roman" pitchFamily="18" charset="0"/>
                <a:cs typeface="Times New Roman" pitchFamily="18" charset="0"/>
              </a:rPr>
              <a:t>-</a:t>
            </a:r>
            <a:r>
              <a:rPr lang="en-US" sz="2400" b="1" dirty="0" err="1">
                <a:solidFill>
                  <a:prstClr val="black"/>
                </a:solidFill>
                <a:latin typeface="Times New Roman" pitchFamily="18" charset="0"/>
                <a:cs typeface="Times New Roman" pitchFamily="18" charset="0"/>
              </a:rPr>
              <a:t>Đối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hội</a:t>
            </a:r>
            <a:r>
              <a:rPr lang="en-US" sz="2400" b="1" dirty="0">
                <a:solidFill>
                  <a:prstClr val="black"/>
                </a:solidFill>
                <a:latin typeface="Times New Roman" pitchFamily="18" charset="0"/>
                <a:cs typeface="Times New Roman" pitchFamily="18" charset="0"/>
              </a:rPr>
              <a:t>:</a:t>
            </a:r>
          </a:p>
          <a:p>
            <a:endParaRPr lang="en-US" sz="2400" b="1" dirty="0">
              <a:solidFill>
                <a:prstClr val="black"/>
              </a:solidFill>
              <a:latin typeface="Times New Roman" pitchFamily="18" charset="0"/>
              <a:cs typeface="Times New Roman" pitchFamily="18" charset="0"/>
            </a:endParaRPr>
          </a:p>
        </p:txBody>
      </p:sp>
      <p:sp>
        <p:nvSpPr>
          <p:cNvPr id="19" name="TextBox 18"/>
          <p:cNvSpPr txBox="1"/>
          <p:nvPr/>
        </p:nvSpPr>
        <p:spPr>
          <a:xfrm>
            <a:off x="4563126" y="3733865"/>
            <a:ext cx="570428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Đem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lợi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ích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tập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thể</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cộng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đồng</a:t>
            </a:r>
            <a:r>
              <a:rPr lang="en-US" sz="2400" b="1" dirty="0">
                <a:solidFill>
                  <a:prstClr val="black"/>
                </a:solidFill>
                <a:latin typeface="Times New Roman" pitchFamily="18" charset="0"/>
                <a:cs typeface="Times New Roman" pitchFamily="18" charset="0"/>
              </a:rPr>
              <a:t>.</a:t>
            </a:r>
          </a:p>
        </p:txBody>
      </p:sp>
      <p:sp>
        <p:nvSpPr>
          <p:cNvPr id="2" name="Rectangle 1"/>
          <p:cNvSpPr/>
          <p:nvPr/>
        </p:nvSpPr>
        <p:spPr>
          <a:xfrm>
            <a:off x="4563124" y="4818777"/>
            <a:ext cx="5704281"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nước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giàu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mạnh</a:t>
            </a:r>
            <a:endParaRPr lang="en-US" sz="2400" b="1" dirty="0">
              <a:solidFill>
                <a:prstClr val="black"/>
              </a:solidFill>
              <a:latin typeface="Times New Roman" pitchFamily="18" charset="0"/>
              <a:cs typeface="Times New Roman" pitchFamily="18" charset="0"/>
            </a:endParaRPr>
          </a:p>
        </p:txBody>
      </p:sp>
      <p:sp>
        <p:nvSpPr>
          <p:cNvPr id="3" name="Rectangle 2"/>
          <p:cNvSpPr/>
          <p:nvPr/>
        </p:nvSpPr>
        <p:spPr>
          <a:xfrm>
            <a:off x="4563125" y="5534357"/>
            <a:ext cx="570428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hội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bằng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dân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chủ</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văn</a:t>
            </a:r>
            <a:r>
              <a:rPr lang="en-US" sz="2400" b="1" dirty="0">
                <a:solidFill>
                  <a:prstClr val="black"/>
                </a:solidFill>
                <a:latin typeface="Times New Roman" pitchFamily="18" charset="0"/>
                <a:cs typeface="Times New Roman" pitchFamily="18" charset="0"/>
              </a:rPr>
              <a:t> minh</a:t>
            </a:r>
          </a:p>
        </p:txBody>
      </p:sp>
      <p:sp>
        <p:nvSpPr>
          <p:cNvPr id="4" name="Rectangle 3"/>
          <p:cNvSpPr/>
          <p:nvPr/>
        </p:nvSpPr>
        <p:spPr>
          <a:xfrm>
            <a:off x="4205564" y="2329371"/>
            <a:ext cx="189807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prstClr val="black"/>
                </a:solidFill>
                <a:latin typeface="Times New Roman" pitchFamily="18" charset="0"/>
                <a:cs typeface="Times New Roman" pitchFamily="18" charset="0"/>
              </a:rPr>
              <a:t>+ Tin </a:t>
            </a:r>
            <a:r>
              <a:rPr lang="en-US" sz="2400" b="1" dirty="0" err="1">
                <a:solidFill>
                  <a:prstClr val="black"/>
                </a:solidFill>
                <a:latin typeface="Times New Roman" pitchFamily="18" charset="0"/>
                <a:cs typeface="Times New Roman" pitchFamily="18" charset="0"/>
              </a:rPr>
              <a:t>cậy</a:t>
            </a:r>
            <a:endParaRPr lang="en-US" sz="2400" b="1" dirty="0">
              <a:solidFill>
                <a:prstClr val="black"/>
              </a:solidFill>
              <a:latin typeface="Times New Roman" pitchFamily="18" charset="0"/>
              <a:cs typeface="Times New Roman" pitchFamily="18" charset="0"/>
            </a:endParaRPr>
          </a:p>
        </p:txBody>
      </p:sp>
      <p:cxnSp>
        <p:nvCxnSpPr>
          <p:cNvPr id="7" name="Straight Arrow Connector 6"/>
          <p:cNvCxnSpPr/>
          <p:nvPr/>
        </p:nvCxnSpPr>
        <p:spPr>
          <a:xfrm flipV="1">
            <a:off x="3195353" y="1765411"/>
            <a:ext cx="936698" cy="4154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3195353" y="2175927"/>
            <a:ext cx="1009342" cy="2407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a:stCxn id="18" idx="3"/>
            <a:endCxn id="19" idx="1"/>
          </p:cNvCxnSpPr>
          <p:nvPr/>
        </p:nvCxnSpPr>
        <p:spPr>
          <a:xfrm flipV="1">
            <a:off x="3116482" y="3964698"/>
            <a:ext cx="1446644" cy="11949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8" idx="3"/>
            <a:endCxn id="2" idx="1"/>
          </p:cNvCxnSpPr>
          <p:nvPr/>
        </p:nvCxnSpPr>
        <p:spPr>
          <a:xfrm flipV="1">
            <a:off x="3116482" y="5049610"/>
            <a:ext cx="1446642" cy="1100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8" idx="3"/>
            <a:endCxn id="3" idx="1"/>
          </p:cNvCxnSpPr>
          <p:nvPr/>
        </p:nvCxnSpPr>
        <p:spPr>
          <a:xfrm>
            <a:off x="3116482" y="5159671"/>
            <a:ext cx="1446643" cy="6055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764103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par>
                                <p:cTn id="39" presetID="6" presetClass="entr" presetSubtype="16"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par>
                                <p:cTn id="55" presetID="16" presetClass="entr" presetSubtype="2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8" grpId="0" animBg="1"/>
      <p:bldP spid="19" grpId="0" animBg="1"/>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54;p8"/>
          <p:cNvPicPr preferRelativeResize="0"/>
          <p:nvPr/>
        </p:nvPicPr>
        <p:blipFill rotWithShape="1">
          <a:blip r:embed="rId2">
            <a:alphaModFix/>
          </a:blip>
          <a:srcRect l="16992" t="-937" r="50159" b="17086"/>
          <a:stretch/>
        </p:blipFill>
        <p:spPr>
          <a:xfrm>
            <a:off x="270075" y="-325541"/>
            <a:ext cx="11354461" cy="1693165"/>
          </a:xfrm>
          <a:prstGeom prst="rect">
            <a:avLst/>
          </a:prstGeom>
          <a:noFill/>
          <a:ln>
            <a:noFill/>
          </a:ln>
        </p:spPr>
      </p:pic>
      <p:sp>
        <p:nvSpPr>
          <p:cNvPr id="44038" name="AutoShape 6"/>
          <p:cNvSpPr>
            <a:spLocks noChangeArrowheads="1"/>
          </p:cNvSpPr>
          <p:nvPr/>
        </p:nvSpPr>
        <p:spPr bwMode="auto">
          <a:xfrm>
            <a:off x="93779" y="1367624"/>
            <a:ext cx="3721873" cy="3127936"/>
          </a:xfrm>
          <a:prstGeom prst="cloudCallout">
            <a:avLst>
              <a:gd name="adj1" fmla="val -991"/>
              <a:gd name="adj2" fmla="val 67005"/>
            </a:avLst>
          </a:prstGeom>
          <a:solidFill>
            <a:schemeClr val="bg1"/>
          </a:solidFill>
          <a:ln w="9525">
            <a:solidFill>
              <a:srgbClr val="FF0000"/>
            </a:solidFill>
            <a:round/>
            <a:headEnd/>
            <a:tailEnd/>
          </a:ln>
          <a:effectLst/>
        </p:spPr>
        <p:txBody>
          <a:bodyPr/>
          <a:lstStyle/>
          <a:p>
            <a:pPr algn="ctr" fontAlgn="base">
              <a:spcBef>
                <a:spcPct val="0"/>
              </a:spcBef>
              <a:spcAft>
                <a:spcPct val="0"/>
              </a:spcAft>
              <a:defRPr/>
            </a:pPr>
            <a:endParaRPr lang="en-US" sz="2100" b="1">
              <a:solidFill>
                <a:srgbClr val="333399"/>
              </a:solidFill>
              <a:effectLst>
                <a:outerShdw blurRad="38100" dist="38100" dir="2700000" algn="tl">
                  <a:srgbClr val="C0C0C0"/>
                </a:outerShdw>
              </a:effectLst>
              <a:latin typeface="Times New Roman" panose="02020603050405020304" pitchFamily="18" charset="0"/>
            </a:endParaRPr>
          </a:p>
          <a:p>
            <a:pPr algn="ctr" fontAlgn="base">
              <a:spcBef>
                <a:spcPct val="0"/>
              </a:spcBef>
              <a:spcAft>
                <a:spcPct val="0"/>
              </a:spcAft>
              <a:defRPr/>
            </a:pPr>
            <a:endParaRPr lang="en-US" sz="2100">
              <a:solidFill>
                <a:srgbClr val="000000"/>
              </a:solidFill>
              <a:latin typeface="Times New Roman" panose="02020603050405020304" pitchFamily="18" charset="0"/>
            </a:endParaRPr>
          </a:p>
        </p:txBody>
      </p:sp>
      <p:sp>
        <p:nvSpPr>
          <p:cNvPr id="1077251" name="Text Box 9"/>
          <p:cNvSpPr txBox="1">
            <a:spLocks noChangeArrowheads="1"/>
          </p:cNvSpPr>
          <p:nvPr/>
        </p:nvSpPr>
        <p:spPr bwMode="auto">
          <a:xfrm>
            <a:off x="170916" y="1971441"/>
            <a:ext cx="3644736" cy="181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indent="88900">
              <a:lnSpc>
                <a:spcPct val="115000"/>
              </a:lnSpc>
              <a:spcBef>
                <a:spcPts val="0"/>
              </a:spcBef>
              <a:spcAft>
                <a:spcPts val="600"/>
              </a:spcAft>
            </a:pPr>
            <a:r>
              <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Video </a:t>
            </a:r>
            <a:r>
              <a:rPr lang="en-US" sz="3200" dirty="0" err="1">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nói</a:t>
            </a:r>
            <a:r>
              <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 </a:t>
            </a:r>
            <a:r>
              <a:rPr lang="en-US" sz="3200" dirty="0" err="1">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về</a:t>
            </a:r>
            <a:r>
              <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 </a:t>
            </a:r>
            <a:r>
              <a:rPr lang="en-US" sz="3200" dirty="0" err="1">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ai</a:t>
            </a:r>
            <a:r>
              <a:rPr lang="vi-VN"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 </a:t>
            </a:r>
            <a:endPar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endParaRPr>
          </a:p>
          <a:p>
            <a:pPr indent="88900">
              <a:lnSpc>
                <a:spcPct val="115000"/>
              </a:lnSpc>
              <a:spcBef>
                <a:spcPts val="0"/>
              </a:spcBef>
              <a:spcAft>
                <a:spcPts val="600"/>
              </a:spcAft>
            </a:pPr>
            <a:r>
              <a:rPr lang="vi-VN"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Hãy chia sẻ hiểu biết của em về </a:t>
            </a:r>
            <a:r>
              <a:rPr lang="en-US" sz="3200" dirty="0" err="1">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nhân</a:t>
            </a:r>
            <a:r>
              <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 </a:t>
            </a:r>
            <a:r>
              <a:rPr lang="en-US" sz="3200" dirty="0" err="1">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vật</a:t>
            </a:r>
            <a:r>
              <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 </a:t>
            </a:r>
            <a:r>
              <a:rPr lang="en-US" sz="3200" dirty="0" err="1">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ấy</a:t>
            </a:r>
            <a:r>
              <a:rPr lang="vi-VN"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rPr>
              <a:t> đó.</a:t>
            </a:r>
            <a:endParaRPr lang="en-US" sz="3200" dirty="0">
              <a:solidFill>
                <a:srgbClr val="0000FF"/>
              </a:solidFill>
              <a:latin typeface="#9Slide07 Marbelia Regular" panose="02000500000000000000" pitchFamily="2" charset="0"/>
              <a:ea typeface="Arial" panose="020B0604020202020204" pitchFamily="34" charset="0"/>
              <a:cs typeface="#9Slide03 Arima Madurai Black" panose="00000A00000000000000" pitchFamily="2" charset="0"/>
            </a:endParaRPr>
          </a:p>
        </p:txBody>
      </p:sp>
      <p:pic>
        <p:nvPicPr>
          <p:cNvPr id="7"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265844" y="4821101"/>
            <a:ext cx="204787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027735" y="0"/>
            <a:ext cx="9248366" cy="10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SVN-Very Berry" panose="00000500000000000000" pitchFamily="2" charset="0"/>
                <a:ea typeface="微软雅黑" panose="020B0503020204020204" pitchFamily="34" charset="-122"/>
                <a:cs typeface="Times New Roman" panose="02020603050405020304" pitchFamily="18" charset="0"/>
              </a:rPr>
              <a:t>TRÒ CHƠI: </a:t>
            </a:r>
            <a:r>
              <a:rPr lang="en-US" altLang="en-US" sz="4400" b="1" dirty="0">
                <a:solidFill>
                  <a:srgbClr val="FF0000"/>
                </a:solidFill>
                <a:latin typeface="#9Slide07 Marbelia Regular" panose="02000500000000000000" pitchFamily="2" charset="0"/>
                <a:ea typeface="微软雅黑" panose="020B0503020204020204" pitchFamily="34" charset="-122"/>
                <a:cs typeface="Times New Roman" panose="02020603050405020304" pitchFamily="18" charset="0"/>
              </a:rPr>
              <a:t>AI HIỂU BIẾT</a:t>
            </a:r>
            <a:endParaRPr lang="it-IT" altLang="en-US" sz="4400" b="1" dirty="0">
              <a:solidFill>
                <a:srgbClr val="FF0000"/>
              </a:solidFill>
              <a:latin typeface="#9Slide07 Marbelia Regular" panose="02000500000000000000" pitchFamily="2"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3246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3" name="Picture 2"/>
          <p:cNvPicPr>
            <a:picLocks noChangeAspect="1"/>
          </p:cNvPicPr>
          <p:nvPr/>
        </p:nvPicPr>
        <p:blipFill>
          <a:blip r:embed="rId3"/>
          <a:stretch>
            <a:fillRect/>
          </a:stretch>
        </p:blipFill>
        <p:spPr>
          <a:xfrm>
            <a:off x="379690" y="0"/>
            <a:ext cx="9221510" cy="6659217"/>
          </a:xfrm>
          <a:prstGeom prst="rect">
            <a:avLst/>
          </a:prstGeom>
        </p:spPr>
      </p:pic>
      <p:sp>
        <p:nvSpPr>
          <p:cNvPr id="5" name="文本框 6"/>
          <p:cNvSpPr txBox="1"/>
          <p:nvPr/>
        </p:nvSpPr>
        <p:spPr>
          <a:xfrm>
            <a:off x="2492612" y="3475780"/>
            <a:ext cx="5792315" cy="830997"/>
          </a:xfrm>
          <a:prstGeom prst="rect">
            <a:avLst/>
          </a:prstGeom>
          <a:noFill/>
        </p:spPr>
        <p:txBody>
          <a:bodyPr wrap="square" rtlCol="0">
            <a:spAutoFit/>
          </a:bodyPr>
          <a:lstStyle/>
          <a:p>
            <a:pPr algn="ctr"/>
            <a:r>
              <a:rPr lang="en-US" altLang="zh-CN"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4800" b="1" dirty="0" err="1">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Cách</a:t>
            </a:r>
            <a:r>
              <a:rPr lang="en-US" altLang="zh-CN"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rèn</a:t>
            </a:r>
            <a:r>
              <a:rPr lang="en-US" altLang="zh-CN"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luyện</a:t>
            </a:r>
            <a:endParaRPr lang="zh-CN" altLang="en-US"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9" name="图片 8" descr="6fc417983c9675ce1b60e983870aeb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8840" y="4755807"/>
            <a:ext cx="2586805"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3"/>
          <p:cNvSpPr>
            <a:spLocks noChangeArrowheads="1"/>
          </p:cNvSpPr>
          <p:nvPr/>
        </p:nvSpPr>
        <p:spPr bwMode="auto">
          <a:xfrm>
            <a:off x="7438645" y="2117558"/>
            <a:ext cx="4496678" cy="3801980"/>
          </a:xfrm>
          <a:prstGeom prst="rect">
            <a:avLst/>
          </a:prstGeom>
          <a:solidFill>
            <a:srgbClr val="CCFFCC"/>
          </a:solid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3300"/>
              </a:solidFill>
              <a:effectLst/>
              <a:uLnTx/>
              <a:uFillTx/>
              <a:latin typeface="Tahoma" pitchFamily="34" charset="0"/>
              <a:ea typeface="+mn-ea"/>
              <a:cs typeface="+mn-cs"/>
            </a:endParaRPr>
          </a:p>
        </p:txBody>
      </p:sp>
      <p:sp>
        <p:nvSpPr>
          <p:cNvPr id="68" name="Rectangle 13"/>
          <p:cNvSpPr>
            <a:spLocks noChangeArrowheads="1"/>
          </p:cNvSpPr>
          <p:nvPr/>
        </p:nvSpPr>
        <p:spPr bwMode="auto">
          <a:xfrm>
            <a:off x="8572276" y="3103887"/>
            <a:ext cx="2374229" cy="1741938"/>
          </a:xfrm>
          <a:prstGeom prst="rect">
            <a:avLst/>
          </a:prstGeom>
          <a:solidFill>
            <a:srgbClr val="CCFFCC"/>
          </a:solidFill>
          <a:ln w="952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3300"/>
              </a:solidFill>
              <a:effectLst/>
              <a:uLnTx/>
              <a:uFillTx/>
              <a:latin typeface="Tahoma" pitchFamily="34" charset="0"/>
              <a:ea typeface="+mn-ea"/>
              <a:cs typeface="+mn-cs"/>
            </a:endParaRPr>
          </a:p>
        </p:txBody>
      </p:sp>
      <p:cxnSp>
        <p:nvCxnSpPr>
          <p:cNvPr id="70" name="Straight Connector 69"/>
          <p:cNvCxnSpPr/>
          <p:nvPr/>
        </p:nvCxnSpPr>
        <p:spPr>
          <a:xfrm>
            <a:off x="7507702" y="2101515"/>
            <a:ext cx="1047472" cy="1042737"/>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891499" y="4904872"/>
            <a:ext cx="1027782" cy="98258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423200" y="4904872"/>
            <a:ext cx="1124054" cy="1030709"/>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906944" y="2133599"/>
            <a:ext cx="1012337" cy="985219"/>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735540" y="3427919"/>
            <a:ext cx="20213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Ý </a:t>
            </a:r>
            <a:r>
              <a:rPr kumimoji="0" lang="en-AU" sz="2400" b="1" i="0"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kiến</a:t>
            </a:r>
            <a:r>
              <a:rPr kumimoji="0" lang="en-AU"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400" b="1" i="0"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chung</a:t>
            </a:r>
            <a:r>
              <a:rPr kumimoji="0" lang="en-AU"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400" b="1" i="0"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của</a:t>
            </a:r>
            <a:r>
              <a:rPr kumimoji="0" lang="en-AU"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400" b="1" i="0"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cả</a:t>
            </a:r>
            <a:r>
              <a:rPr kumimoji="0" lang="en-AU"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400" b="1" i="0"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nhóm</a:t>
            </a:r>
            <a:r>
              <a:rPr kumimoji="0" lang="en-AU"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endParaRPr kumimoji="0" lang="en-US" sz="2400" b="1" i="0" u="none" strike="noStrike" kern="1200" cap="none" spc="0" normalizeH="0" baseline="0" noProof="0" dirty="0">
              <a:ln>
                <a:noFill/>
              </a:ln>
              <a:solidFill>
                <a:srgbClr val="FF0000"/>
              </a:solidFill>
              <a:effectLst/>
              <a:uLnTx/>
              <a:uFillTx/>
              <a:latin typeface="Andalus" pitchFamily="18" charset="-78"/>
              <a:ea typeface="+mn-ea"/>
              <a:cs typeface="Andalus" pitchFamily="18" charset="-78"/>
            </a:endParaRPr>
          </a:p>
        </p:txBody>
      </p:sp>
      <p:sp>
        <p:nvSpPr>
          <p:cNvPr id="82" name="TextBox 81"/>
          <p:cNvSpPr txBox="1"/>
          <p:nvPr/>
        </p:nvSpPr>
        <p:spPr>
          <a:xfrm>
            <a:off x="8438142" y="2406315"/>
            <a:ext cx="23581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Viết</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ý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kiến</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cá</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nhân</a:t>
            </a:r>
            <a:endParaRPr kumimoji="0" lang="en-US"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p:txBody>
      </p:sp>
      <p:sp>
        <p:nvSpPr>
          <p:cNvPr id="83" name="TextBox 82"/>
          <p:cNvSpPr txBox="1"/>
          <p:nvPr/>
        </p:nvSpPr>
        <p:spPr>
          <a:xfrm rot="16200000">
            <a:off x="10381015" y="3735906"/>
            <a:ext cx="22441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Viết</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ý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kiến</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cá</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nhân</a:t>
            </a:r>
            <a:endParaRPr kumimoji="0" lang="en-US"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p:txBody>
      </p:sp>
      <p:sp>
        <p:nvSpPr>
          <p:cNvPr id="84" name="TextBox 83"/>
          <p:cNvSpPr txBox="1"/>
          <p:nvPr/>
        </p:nvSpPr>
        <p:spPr>
          <a:xfrm>
            <a:off x="8494446" y="5059125"/>
            <a:ext cx="2390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Viết</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ý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kiến</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cá</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nhân</a:t>
            </a:r>
            <a:endParaRPr kumimoji="0" lang="en-US"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p:txBody>
      </p:sp>
      <p:sp>
        <p:nvSpPr>
          <p:cNvPr id="85" name="TextBox 84"/>
          <p:cNvSpPr txBox="1"/>
          <p:nvPr/>
        </p:nvSpPr>
        <p:spPr>
          <a:xfrm rot="5400000">
            <a:off x="7011700" y="3836669"/>
            <a:ext cx="22316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Viết</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ý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kiến</a:t>
            </a:r>
            <a:endPar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cá</a:t>
            </a:r>
            <a:r>
              <a:rPr kumimoji="0" lang="en-AU"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AU" sz="2000" b="1"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nhân</a:t>
            </a:r>
            <a:endParaRPr kumimoji="0" lang="en-US" sz="2000" b="1" i="0" u="none" strike="noStrike" kern="1200" cap="none" spc="0" normalizeH="0" baseline="0" noProof="0" dirty="0">
              <a:ln>
                <a:noFill/>
              </a:ln>
              <a:solidFill>
                <a:prstClr val="black"/>
              </a:solidFill>
              <a:effectLst/>
              <a:uLnTx/>
              <a:uFillTx/>
              <a:latin typeface="Andalus" pitchFamily="18" charset="-78"/>
              <a:ea typeface="+mn-ea"/>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1"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Kĩ</a:t>
            </a:r>
            <a:r>
              <a:rPr kumimoji="0" lang="en-AU" sz="2800" b="1" i="1"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800" b="1" i="1"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thuật</a:t>
            </a:r>
            <a:r>
              <a:rPr kumimoji="0" lang="en-AU" sz="2800" b="1" i="1"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800" b="1" i="1"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Khăn</a:t>
            </a:r>
            <a:r>
              <a:rPr kumimoji="0" lang="en-AU" sz="2800" b="1" i="1"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800" b="1" i="1"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trải</a:t>
            </a:r>
            <a:r>
              <a:rPr kumimoji="0" lang="en-AU" sz="2800" b="1" i="1"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 </a:t>
            </a:r>
            <a:r>
              <a:rPr kumimoji="0" lang="en-AU" sz="2800" b="1" i="1" u="none" strike="noStrike" kern="1200" cap="none" spc="0" normalizeH="0" baseline="0" noProof="0" dirty="0" err="1">
                <a:ln>
                  <a:noFill/>
                </a:ln>
                <a:solidFill>
                  <a:srgbClr val="FF0000"/>
                </a:solidFill>
                <a:effectLst/>
                <a:uLnTx/>
                <a:uFillTx/>
                <a:latin typeface="Andalus" pitchFamily="18" charset="-78"/>
                <a:ea typeface="+mn-ea"/>
                <a:cs typeface="Andalus" pitchFamily="18" charset="-78"/>
              </a:rPr>
              <a:t>bàn</a:t>
            </a:r>
            <a:r>
              <a:rPr kumimoji="0" lang="en-AU" sz="2800" b="1" i="1" u="none" strike="noStrike" kern="1200" cap="none" spc="0" normalizeH="0" baseline="0" noProof="0" dirty="0">
                <a:ln>
                  <a:noFill/>
                </a:ln>
                <a:solidFill>
                  <a:srgbClr val="FF0000"/>
                </a:solidFill>
                <a:effectLst/>
                <a:uLnTx/>
                <a:uFillTx/>
                <a:latin typeface="Andalus" pitchFamily="18" charset="-78"/>
                <a:ea typeface="+mn-ea"/>
                <a:cs typeface="Andalus" pitchFamily="18" charset="-78"/>
              </a:rPr>
              <a:t>”</a:t>
            </a:r>
            <a:endParaRPr kumimoji="0" lang="en-US" sz="2800" b="1" i="1" u="none" strike="noStrike" kern="1200" cap="none" spc="0" normalizeH="0" baseline="0" noProof="0" dirty="0">
              <a:ln>
                <a:noFill/>
              </a:ln>
              <a:solidFill>
                <a:srgbClr val="FF0000"/>
              </a:solidFill>
              <a:effectLst/>
              <a:uLnTx/>
              <a:uFillTx/>
              <a:latin typeface="Andalus" pitchFamily="18" charset="-78"/>
              <a:ea typeface="+mn-ea"/>
              <a:cs typeface="Andalus" pitchFamily="18" charset="-78"/>
            </a:endParaRPr>
          </a:p>
        </p:txBody>
      </p:sp>
      <p:pic>
        <p:nvPicPr>
          <p:cNvPr id="113"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3">
            <a:alphaModFix/>
          </a:blip>
          <a:srcRect l="15285" t="10430" r="46645" b="11190"/>
          <a:stretch/>
        </p:blipFill>
        <p:spPr>
          <a:xfrm>
            <a:off x="-590169" y="-635725"/>
            <a:ext cx="8573341"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p:cNvCxnSpPr>
          <p:nvPr/>
        </p:nvCxnSpPr>
        <p:spPr>
          <a:xfrm>
            <a:off x="3865861" y="727966"/>
            <a:ext cx="1942395" cy="68769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p:cNvCxnSpPr>
          <p:nvPr/>
        </p:nvCxnSpPr>
        <p:spPr>
          <a:xfrm flipH="1">
            <a:off x="1387628" y="656344"/>
            <a:ext cx="1431260" cy="5190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3291207" y="127765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459377" y="4716021"/>
            <a:ext cx="0" cy="377701"/>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0334" y="1207987"/>
            <a:ext cx="2160452" cy="5060927"/>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3048740" y="1568914"/>
            <a:ext cx="1874952" cy="367130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sinh</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thấy</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mình</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cần</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rèn</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luyện</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như</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thế</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nào</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trở</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vô</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tư</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5284176" y="1489387"/>
            <a:ext cx="1768555" cy="3328798"/>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Trái</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vô</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tư</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gì</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Tác</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hại</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vô</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tư</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4" cstate="print"/>
          <a:srcRect/>
          <a:stretch>
            <a:fillRect/>
          </a:stretch>
        </p:blipFill>
        <p:spPr bwMode="auto">
          <a:xfrm>
            <a:off x="2596686" y="93850"/>
            <a:ext cx="2178860" cy="1173477"/>
          </a:xfrm>
          <a:prstGeom prst="rect">
            <a:avLst/>
          </a:prstGeom>
          <a:noFill/>
          <a:ln w="9525">
            <a:noFill/>
            <a:miter lim="800000"/>
            <a:headEnd/>
            <a:tailEnd/>
          </a:ln>
        </p:spPr>
      </p:pic>
      <p:sp>
        <p:nvSpPr>
          <p:cNvPr id="128" name="Rectangle 127"/>
          <p:cNvSpPr/>
          <p:nvPr/>
        </p:nvSpPr>
        <p:spPr>
          <a:xfrm>
            <a:off x="2997493" y="435578"/>
            <a:ext cx="141170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Arial" pitchFamily="34" charset="0"/>
                <a:ea typeface="Times New Roman" panose="02020603050405020304" pitchFamily="18" charset="0"/>
                <a:cs typeface="Arial" pitchFamily="34" charset="0"/>
              </a:rPr>
              <a:t>THẢO LUẬN NHÓM</a:t>
            </a:r>
          </a:p>
        </p:txBody>
      </p:sp>
      <p:sp>
        <p:nvSpPr>
          <p:cNvPr id="2" name="TextBox 1">
            <a:extLst>
              <a:ext uri="{FF2B5EF4-FFF2-40B4-BE49-F238E27FC236}">
                <a16:creationId xmlns:a16="http://schemas.microsoft.com/office/drawing/2014/main" id="{EE846CF2-AA17-4450-8756-7D1D91515C57}"/>
              </a:ext>
            </a:extLst>
          </p:cNvPr>
          <p:cNvSpPr txBox="1"/>
          <p:nvPr/>
        </p:nvSpPr>
        <p:spPr>
          <a:xfrm>
            <a:off x="641838" y="1266092"/>
            <a:ext cx="2048608" cy="52937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Có</a:t>
            </a:r>
            <a:r>
              <a:rPr kumimoji="0" lang="en-US" sz="2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ý </a:t>
            </a:r>
            <a:r>
              <a:rPr kumimoji="0" lang="en-US" sz="2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kiến</a:t>
            </a:r>
            <a:r>
              <a:rPr kumimoji="0" lang="en-US" sz="2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cho</a:t>
            </a:r>
            <a:r>
              <a:rPr kumimoji="0" lang="en-US" sz="2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rằng</a:t>
            </a:r>
            <a:r>
              <a:rPr kumimoji="0" lang="en-US" sz="2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Times New Roman" pitchFamily="18" charset="0"/>
                <a:cs typeface="Times New Roman" pitchFamily="18" charset="0"/>
              </a:rPr>
              <a:t>C</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hỉ</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người</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nhất</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những</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người</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chức</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quyền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mới</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cần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phải</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rèn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luyện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phẩm</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chất</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chí</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công</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vô</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tư</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còn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những</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người</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nhỏ</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tuổi</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thì</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cần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Times New Roman" pitchFamily="18" charset="0"/>
              <a:cs typeface="Times New Roman"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Em</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có</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tán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ý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kiến</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này</a:t>
            </a:r>
            <a:r>
              <a:rPr lang="en-US" sz="2000" dirty="0">
                <a:solidFill>
                  <a:prstClr val="black"/>
                </a:solidFill>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không</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Vì</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sao</a:t>
            </a:r>
            <a:r>
              <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68255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2" name="Rounded Rectangle 1"/>
          <p:cNvSpPr/>
          <p:nvPr/>
        </p:nvSpPr>
        <p:spPr>
          <a:xfrm>
            <a:off x="327664" y="3201488"/>
            <a:ext cx="2512422" cy="16872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 </a:t>
            </a:r>
            <a:r>
              <a:rPr lang="en-US" sz="3200" b="1" dirty="0">
                <a:solidFill>
                  <a:srgbClr val="FF0000"/>
                </a:solidFill>
                <a:latin typeface="Stencil" panose="040409050D0802020404" pitchFamily="82" charset="0"/>
                <a:cs typeface="Times New Roman" pitchFamily="18" charset="0"/>
              </a:rPr>
              <a:t>CÁCH RÈN LUYỆN</a:t>
            </a:r>
          </a:p>
        </p:txBody>
      </p:sp>
      <p:sp>
        <p:nvSpPr>
          <p:cNvPr id="3" name="Rounded Rectangle 2"/>
          <p:cNvSpPr/>
          <p:nvPr/>
        </p:nvSpPr>
        <p:spPr>
          <a:xfrm>
            <a:off x="3003097" y="502920"/>
            <a:ext cx="1802674" cy="28594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err="1">
                <a:solidFill>
                  <a:srgbClr val="FF0000"/>
                </a:solidFill>
                <a:latin typeface="Times New Roman" pitchFamily="18" charset="0"/>
                <a:cs typeface="Times New Roman" pitchFamily="18" charset="0"/>
              </a:rPr>
              <a:t>Suy</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nghĩ</a:t>
            </a:r>
            <a:r>
              <a:rPr lang="en-US" sz="2800" b="1" u="sng" dirty="0">
                <a:solidFill>
                  <a:srgbClr val="FF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đúng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đắn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dựa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lẽ</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phải</a:t>
            </a:r>
            <a:endParaRPr lang="en-US" sz="2800" dirty="0">
              <a:solidFill>
                <a:srgbClr val="0000CC"/>
              </a:solidFill>
              <a:latin typeface="Times New Roman" pitchFamily="18" charset="0"/>
              <a:cs typeface="Times New Roman" pitchFamily="18" charset="0"/>
            </a:endParaRPr>
          </a:p>
          <a:p>
            <a:pPr algn="ctr"/>
            <a:endParaRPr lang="en-US" sz="2800" dirty="0">
              <a:solidFill>
                <a:srgbClr val="0000CC"/>
              </a:solidFill>
              <a:latin typeface="Times New Roman" pitchFamily="18" charset="0"/>
              <a:cs typeface="Times New Roman" pitchFamily="18" charset="0"/>
            </a:endParaRPr>
          </a:p>
        </p:txBody>
      </p:sp>
      <p:sp>
        <p:nvSpPr>
          <p:cNvPr id="4" name="Rounded Rectangle 3"/>
          <p:cNvSpPr/>
          <p:nvPr/>
        </p:nvSpPr>
        <p:spPr>
          <a:xfrm>
            <a:off x="5056413" y="1126151"/>
            <a:ext cx="2077811" cy="324038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latin typeface="Times New Roman" pitchFamily="18" charset="0"/>
                <a:cs typeface="Times New Roman" pitchFamily="18" charset="0"/>
              </a:rPr>
              <a:t>Hành động: </a:t>
            </a:r>
          </a:p>
          <a:p>
            <a:pPr algn="ctr"/>
            <a:r>
              <a:rPr lang="en-US" sz="2800" dirty="0" err="1">
                <a:solidFill>
                  <a:srgbClr val="0000CC"/>
                </a:solidFill>
                <a:latin typeface="Times New Roman" pitchFamily="18" charset="0"/>
                <a:cs typeface="Times New Roman" pitchFamily="18" charset="0"/>
              </a:rPr>
              <a:t>ngay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thẳng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thiên</a:t>
            </a:r>
            <a:r>
              <a:rPr lang="en-US" sz="2800" dirty="0">
                <a:solidFill>
                  <a:srgbClr val="0000CC"/>
                </a:solidFill>
                <a:latin typeface="Times New Roman" pitchFamily="18" charset="0"/>
                <a:cs typeface="Times New Roman" pitchFamily="18" charset="0"/>
              </a:rPr>
              <a:t> vị, tôn trọng sự thật</a:t>
            </a:r>
          </a:p>
        </p:txBody>
      </p:sp>
      <p:sp>
        <p:nvSpPr>
          <p:cNvPr id="6" name="Rounded Rectangle 5"/>
          <p:cNvSpPr/>
          <p:nvPr/>
        </p:nvSpPr>
        <p:spPr>
          <a:xfrm>
            <a:off x="7410450" y="2211853"/>
            <a:ext cx="2324100" cy="357130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err="1">
                <a:solidFill>
                  <a:srgbClr val="FF0000"/>
                </a:solidFill>
                <a:latin typeface="Times New Roman" pitchFamily="18" charset="0"/>
                <a:cs typeface="Times New Roman" pitchFamily="18" charset="0"/>
              </a:rPr>
              <a:t>Thái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độ</a:t>
            </a:r>
            <a:r>
              <a:rPr lang="en-US" sz="2800" b="1" u="sng" dirty="0">
                <a:solidFill>
                  <a:srgbClr val="FF0000"/>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ủng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hộ</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người</a:t>
            </a:r>
            <a:r>
              <a:rPr lang="en-US" sz="2800" dirty="0">
                <a:solidFill>
                  <a:srgbClr val="0000CC"/>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chí</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công</a:t>
            </a:r>
            <a:r>
              <a:rPr lang="en-US" sz="2800" dirty="0">
                <a:solidFill>
                  <a:srgbClr val="0000CC"/>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vô</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dám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án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người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thiếu</a:t>
            </a:r>
            <a:r>
              <a:rPr lang="en-US" sz="2800" dirty="0">
                <a:solidFill>
                  <a:srgbClr val="0000CC"/>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chí</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công</a:t>
            </a:r>
            <a:endParaRPr lang="en-US" sz="2800" dirty="0">
              <a:solidFill>
                <a:srgbClr val="0000CC"/>
              </a:solidFill>
              <a:latin typeface="Times New Roman" pitchFamily="18" charset="0"/>
              <a:cs typeface="Times New Roman" pitchFamily="18" charset="0"/>
            </a:endParaRPr>
          </a:p>
          <a:p>
            <a:pPr algn="ct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vô</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tư</a:t>
            </a:r>
            <a:r>
              <a:rPr lang="en-US" sz="2800" dirty="0">
                <a:solidFill>
                  <a:srgbClr val="0000CC"/>
                </a:solidFill>
                <a:latin typeface="Times New Roman" pitchFamily="18" charset="0"/>
                <a:cs typeface="Times New Roman" pitchFamily="18" charset="0"/>
              </a:rPr>
              <a:t>	</a:t>
            </a:r>
          </a:p>
        </p:txBody>
      </p:sp>
      <p:sp>
        <p:nvSpPr>
          <p:cNvPr id="7" name="Rounded Rectangle 6"/>
          <p:cNvSpPr/>
          <p:nvPr/>
        </p:nvSpPr>
        <p:spPr>
          <a:xfrm>
            <a:off x="10023563" y="3563983"/>
            <a:ext cx="2044612" cy="282729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u="sng" dirty="0">
              <a:solidFill>
                <a:srgbClr val="0000CC"/>
              </a:solidFill>
              <a:latin typeface="Times New Roman" pitchFamily="18" charset="0"/>
              <a:cs typeface="Times New Roman" pitchFamily="18" charset="0"/>
            </a:endParaRPr>
          </a:p>
          <a:p>
            <a:pPr algn="ctr"/>
            <a:endParaRPr lang="en-US" sz="2800" b="1" u="sng" dirty="0">
              <a:solidFill>
                <a:srgbClr val="0000CC"/>
              </a:solidFill>
              <a:latin typeface="Times New Roman" pitchFamily="18" charset="0"/>
              <a:cs typeface="Times New Roman" pitchFamily="18" charset="0"/>
            </a:endParaRPr>
          </a:p>
          <a:p>
            <a:pPr algn="ctr"/>
            <a:endParaRPr lang="en-US" sz="2800" b="1" u="sng" dirty="0">
              <a:solidFill>
                <a:srgbClr val="0000CC"/>
              </a:solidFill>
              <a:latin typeface="Times New Roman" pitchFamily="18" charset="0"/>
              <a:cs typeface="Times New Roman" pitchFamily="18" charset="0"/>
            </a:endParaRPr>
          </a:p>
          <a:p>
            <a:pPr algn="ctr"/>
            <a:r>
              <a:rPr lang="en-US" sz="2800" b="1" u="sng" dirty="0" err="1">
                <a:solidFill>
                  <a:srgbClr val="FF0000"/>
                </a:solidFill>
                <a:latin typeface="Times New Roman" pitchFamily="18" charset="0"/>
                <a:cs typeface="Times New Roman" pitchFamily="18" charset="0"/>
              </a:rPr>
              <a:t>Phẩm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chất</a:t>
            </a:r>
            <a:r>
              <a:rPr lang="en-US" sz="2800" b="1" u="sng" dirty="0">
                <a:solidFill>
                  <a:srgbClr val="FF0000"/>
                </a:solidFill>
                <a:latin typeface="Times New Roman" pitchFamily="18" charset="0"/>
                <a:cs typeface="Times New Roman" pitchFamily="18" charset="0"/>
              </a:rPr>
              <a:t>: </a:t>
            </a:r>
          </a:p>
          <a:p>
            <a:pPr algn="ctr"/>
            <a:r>
              <a:rPr lang="en-US" sz="2800" dirty="0" err="1">
                <a:solidFill>
                  <a:srgbClr val="0000CC"/>
                </a:solidFill>
                <a:latin typeface="Times New Roman" pitchFamily="18" charset="0"/>
                <a:cs typeface="Times New Roman" pitchFamily="18" charset="0"/>
              </a:rPr>
              <a:t>Liêm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khiết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trung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thực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tự</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trọng</a:t>
            </a:r>
            <a:r>
              <a:rPr lang="en-US" sz="2800" dirty="0">
                <a:solidFill>
                  <a:srgbClr val="0000CC"/>
                </a:solidFill>
                <a:latin typeface="Times New Roman" pitchFamily="18" charset="0"/>
                <a:cs typeface="Times New Roman" pitchFamily="18" charset="0"/>
              </a:rPr>
              <a:t>,…</a:t>
            </a:r>
          </a:p>
          <a:p>
            <a:pPr algn="ctr"/>
            <a:endParaRPr lang="en-US" sz="2800" dirty="0">
              <a:solidFill>
                <a:srgbClr val="0000CC"/>
              </a:solidFill>
              <a:latin typeface="Times New Roman" pitchFamily="18" charset="0"/>
              <a:cs typeface="Times New Roman" pitchFamily="18" charset="0"/>
            </a:endParaRPr>
          </a:p>
          <a:p>
            <a:pPr algn="ctr"/>
            <a:endParaRPr lang="en-US" sz="2800" dirty="0">
              <a:solidFill>
                <a:srgbClr val="0000CC"/>
              </a:solidFill>
              <a:latin typeface="Times New Roman" pitchFamily="18" charset="0"/>
              <a:cs typeface="Times New Roman" pitchFamily="18" charset="0"/>
            </a:endParaRPr>
          </a:p>
          <a:p>
            <a:pPr algn="ctr"/>
            <a:endParaRPr lang="en-US" sz="2800" dirty="0">
              <a:solidFill>
                <a:srgbClr val="0000CC"/>
              </a:solidFill>
              <a:latin typeface="Times New Roman" pitchFamily="18" charset="0"/>
              <a:cs typeface="Times New Roman" pitchFamily="18" charset="0"/>
            </a:endParaRPr>
          </a:p>
          <a:p>
            <a:pPr algn="ct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800870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88" y="192128"/>
            <a:ext cx="9259159" cy="7438945"/>
          </a:xfrm>
          <a:prstGeom prst="rect">
            <a:avLst/>
          </a:prstGeom>
          <a:effectLst>
            <a:softEdge rad="939800"/>
          </a:effectLst>
        </p:spPr>
      </p:pic>
      <p:sp>
        <p:nvSpPr>
          <p:cNvPr id="2" name="Flowchart: Document 1"/>
          <p:cNvSpPr/>
          <p:nvPr/>
        </p:nvSpPr>
        <p:spPr>
          <a:xfrm>
            <a:off x="470017" y="2228564"/>
            <a:ext cx="1943057" cy="2654063"/>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Chí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tư</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5638799" y="1489973"/>
            <a:ext cx="3886201"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ectangle 4"/>
          <p:cNvSpPr/>
          <p:nvPr/>
        </p:nvSpPr>
        <p:spPr>
          <a:xfrm>
            <a:off x="5624076" y="238307"/>
            <a:ext cx="3797974"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itchFamily="18" charset="0"/>
                <a:cs typeface="Times New Roman" pitchFamily="18" charset="0"/>
              </a:rPr>
              <a:t>Công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bằng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thiên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vị</a:t>
            </a:r>
            <a:r>
              <a:rPr lang="en-US" sz="2400" b="1" dirty="0">
                <a:solidFill>
                  <a:schemeClr val="bg1"/>
                </a:solidFill>
                <a:latin typeface="Times New Roman" pitchFamily="18" charset="0"/>
                <a:cs typeface="Times New Roman" pitchFamily="18" charset="0"/>
              </a:rPr>
              <a:t>)</a:t>
            </a:r>
          </a:p>
        </p:txBody>
      </p:sp>
      <p:sp>
        <p:nvSpPr>
          <p:cNvPr id="6" name="Rectangle 5"/>
          <p:cNvSpPr/>
          <p:nvPr/>
        </p:nvSpPr>
        <p:spPr>
          <a:xfrm>
            <a:off x="5638800" y="800173"/>
            <a:ext cx="3783250" cy="425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3200400" y="763633"/>
            <a:ext cx="1752600" cy="461665"/>
          </a:xfrm>
          <a:prstGeom prst="rect">
            <a:avLst/>
          </a:prstGeom>
          <a:gradFill>
            <a:gsLst>
              <a:gs pos="100000">
                <a:schemeClr val="accent1">
                  <a:tint val="66000"/>
                  <a:satMod val="160000"/>
                </a:schemeClr>
              </a:gs>
              <a:gs pos="0">
                <a:schemeClr val="tx2"/>
              </a:gs>
            </a:gsLst>
            <a:lin ang="5400000" scaled="0"/>
          </a:gradFill>
        </p:spPr>
        <p:txBody>
          <a:bodyPr wrap="square" rtlCol="0">
            <a:spAutoFit/>
          </a:bodyPr>
          <a:lstStyle/>
          <a:p>
            <a:r>
              <a:rPr lang="en-US" sz="2400" b="1" dirty="0" err="1">
                <a:solidFill>
                  <a:srgbClr val="F79646">
                    <a:lumMod val="20000"/>
                    <a:lumOff val="80000"/>
                  </a:srgbClr>
                </a:solidFill>
                <a:latin typeface="Times New Roman" pitchFamily="18" charset="0"/>
                <a:cs typeface="Times New Roman" pitchFamily="18" charset="0"/>
              </a:rPr>
              <a:t>Khái</a:t>
            </a:r>
            <a:r>
              <a:rPr lang="en-US" sz="2400" b="1" dirty="0">
                <a:solidFill>
                  <a:srgbClr val="F79646">
                    <a:lumMod val="20000"/>
                    <a:lumOff val="80000"/>
                  </a:srgbClr>
                </a:solidFill>
                <a:latin typeface="Times New Roman" pitchFamily="18" charset="0"/>
                <a:cs typeface="Times New Roman" pitchFamily="18" charset="0"/>
              </a:rPr>
              <a:t> </a:t>
            </a:r>
            <a:r>
              <a:rPr lang="en-US" sz="2400" b="1" dirty="0" err="1">
                <a:solidFill>
                  <a:srgbClr val="F79646">
                    <a:lumMod val="20000"/>
                    <a:lumOff val="80000"/>
                  </a:srgbClr>
                </a:solidFill>
                <a:latin typeface="Times New Roman" pitchFamily="18" charset="0"/>
                <a:cs typeface="Times New Roman" pitchFamily="18" charset="0"/>
              </a:rPr>
              <a:t>niệm</a:t>
            </a:r>
            <a:endParaRPr lang="en-US" sz="2400" b="1" dirty="0">
              <a:solidFill>
                <a:srgbClr val="F79646">
                  <a:lumMod val="20000"/>
                  <a:lumOff val="80000"/>
                </a:srgbClr>
              </a:solidFill>
              <a:latin typeface="Times New Roman" pitchFamily="18" charset="0"/>
              <a:cs typeface="Times New Roman" pitchFamily="18" charset="0"/>
            </a:endParaRPr>
          </a:p>
        </p:txBody>
      </p:sp>
      <p:sp>
        <p:nvSpPr>
          <p:cNvPr id="8" name="TextBox 7"/>
          <p:cNvSpPr txBox="1"/>
          <p:nvPr/>
        </p:nvSpPr>
        <p:spPr>
          <a:xfrm>
            <a:off x="5638800" y="1489973"/>
            <a:ext cx="3886200" cy="461665"/>
          </a:xfrm>
          <a:prstGeom prst="rect">
            <a:avLst/>
          </a:prstGeom>
          <a:solidFill>
            <a:schemeClr val="accent1"/>
          </a:solidFill>
        </p:spPr>
        <p:txBody>
          <a:bodyPr wrap="square" rtlCol="0">
            <a:spAutoFit/>
          </a:bodyPr>
          <a:lstStyle/>
          <a:p>
            <a:r>
              <a:rPr lang="en-US" sz="2400" b="1" dirty="0">
                <a:solidFill>
                  <a:schemeClr val="bg1"/>
                </a:solidFill>
                <a:latin typeface="Times New Roman" pitchFamily="18" charset="0"/>
                <a:cs typeface="Times New Roman" pitchFamily="18" charset="0"/>
              </a:rPr>
              <a:t>-</a:t>
            </a:r>
            <a:r>
              <a:rPr lang="en-US" sz="2400" b="1" dirty="0" err="1">
                <a:solidFill>
                  <a:schemeClr val="bg1"/>
                </a:solidFill>
                <a:latin typeface="Times New Roman" pitchFamily="18" charset="0"/>
                <a:cs typeface="Times New Roman" pitchFamily="18" charset="0"/>
              </a:rPr>
              <a:t>Xuất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phát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từ</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lợi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ích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chung</a:t>
            </a:r>
            <a:endParaRPr lang="en-US" sz="2400" b="1" dirty="0">
              <a:solidFill>
                <a:schemeClr val="bg1"/>
              </a:solidFill>
              <a:latin typeface="Times New Roman" pitchFamily="18" charset="0"/>
              <a:cs typeface="Times New Roman" pitchFamily="18" charset="0"/>
            </a:endParaRPr>
          </a:p>
        </p:txBody>
      </p:sp>
      <p:sp>
        <p:nvSpPr>
          <p:cNvPr id="9" name="TextBox 8"/>
          <p:cNvSpPr txBox="1"/>
          <p:nvPr/>
        </p:nvSpPr>
        <p:spPr>
          <a:xfrm>
            <a:off x="5624076" y="794411"/>
            <a:ext cx="3567549"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a:t>
            </a:r>
            <a:r>
              <a:rPr lang="en-US" sz="2400" b="1" dirty="0" err="1">
                <a:solidFill>
                  <a:schemeClr val="bg1"/>
                </a:solidFill>
                <a:latin typeface="Times New Roman" pitchFamily="18" charset="0"/>
                <a:cs typeface="Times New Roman" pitchFamily="18" charset="0"/>
              </a:rPr>
              <a:t>Làm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theo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lẽ</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phải</a:t>
            </a:r>
            <a:endParaRPr lang="en-US" sz="2400" b="1" dirty="0">
              <a:solidFill>
                <a:schemeClr val="bg1"/>
              </a:solidFill>
              <a:latin typeface="Times New Roman" pitchFamily="18" charset="0"/>
              <a:cs typeface="Times New Roman" pitchFamily="18" charset="0"/>
            </a:endParaRPr>
          </a:p>
        </p:txBody>
      </p:sp>
      <p:cxnSp>
        <p:nvCxnSpPr>
          <p:cNvPr id="10" name="Straight Arrow Connector 9"/>
          <p:cNvCxnSpPr/>
          <p:nvPr/>
        </p:nvCxnSpPr>
        <p:spPr>
          <a:xfrm flipV="1">
            <a:off x="4953000" y="445554"/>
            <a:ext cx="685800" cy="6361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4924816" y="1012735"/>
            <a:ext cx="713984" cy="182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4953000" y="1031005"/>
            <a:ext cx="685800" cy="6744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2" idx="0"/>
          </p:cNvCxnSpPr>
          <p:nvPr/>
        </p:nvCxnSpPr>
        <p:spPr>
          <a:xfrm flipV="1">
            <a:off x="2066926" y="1028125"/>
            <a:ext cx="1133475" cy="1105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147704" y="2254282"/>
            <a:ext cx="140623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a:t>
            </a:r>
          </a:p>
        </p:txBody>
      </p:sp>
      <p:sp>
        <p:nvSpPr>
          <p:cNvPr id="17" name="TextBox 16"/>
          <p:cNvSpPr txBox="1"/>
          <p:nvPr/>
        </p:nvSpPr>
        <p:spPr>
          <a:xfrm>
            <a:off x="6554932" y="2023449"/>
            <a:ext cx="2970069"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Được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kính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trọng</a:t>
            </a:r>
            <a:endParaRPr lang="en-US" sz="2400" b="1" dirty="0">
              <a:solidFill>
                <a:schemeClr val="tx1"/>
              </a:solidFill>
              <a:latin typeface="Times New Roman" pitchFamily="18" charset="0"/>
              <a:cs typeface="Times New Roman" pitchFamily="18" charset="0"/>
            </a:endParaRPr>
          </a:p>
        </p:txBody>
      </p:sp>
      <p:sp>
        <p:nvSpPr>
          <p:cNvPr id="21" name="Rectangle 20"/>
          <p:cNvSpPr/>
          <p:nvPr/>
        </p:nvSpPr>
        <p:spPr>
          <a:xfrm>
            <a:off x="6563283" y="2559347"/>
            <a:ext cx="296171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tx1"/>
                </a:solidFill>
                <a:latin typeface="Times New Roman" pitchFamily="18" charset="0"/>
                <a:cs typeface="Times New Roman" pitchFamily="18" charset="0"/>
              </a:rPr>
              <a:t>+ Tin </a:t>
            </a:r>
            <a:r>
              <a:rPr lang="en-US" sz="2400" b="1" dirty="0" err="1">
                <a:solidFill>
                  <a:schemeClr val="tx1"/>
                </a:solidFill>
                <a:latin typeface="Times New Roman" pitchFamily="18" charset="0"/>
                <a:cs typeface="Times New Roman" pitchFamily="18" charset="0"/>
              </a:rPr>
              <a:t>cậy</a:t>
            </a:r>
            <a:endParaRPr lang="en-US" sz="2400" b="1" dirty="0">
              <a:solidFill>
                <a:schemeClr val="tx1"/>
              </a:solidFill>
              <a:latin typeface="Times New Roman" pitchFamily="18" charset="0"/>
              <a:cs typeface="Times New Roman" pitchFamily="18" charset="0"/>
            </a:endParaRPr>
          </a:p>
        </p:txBody>
      </p:sp>
      <p:cxnSp>
        <p:nvCxnSpPr>
          <p:cNvPr id="22" name="Straight Arrow Connector 21"/>
          <p:cNvCxnSpPr>
            <a:stCxn id="16" idx="3"/>
          </p:cNvCxnSpPr>
          <p:nvPr/>
        </p:nvCxnSpPr>
        <p:spPr>
          <a:xfrm flipV="1">
            <a:off x="5553940" y="2254282"/>
            <a:ext cx="936698" cy="4154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a:stCxn id="16" idx="3"/>
            <a:endCxn id="21" idx="1"/>
          </p:cNvCxnSpPr>
          <p:nvPr/>
        </p:nvCxnSpPr>
        <p:spPr>
          <a:xfrm>
            <a:off x="5553940" y="2669781"/>
            <a:ext cx="1009343" cy="1203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4244212" y="3610417"/>
            <a:ext cx="1361209"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sz="2400" b="1" dirty="0">
              <a:solidFill>
                <a:prstClr val="black"/>
              </a:solidFill>
              <a:latin typeface="Times New Roman" pitchFamily="18" charset="0"/>
              <a:cs typeface="Times New Roman" pitchFamily="18" charset="0"/>
            </a:endParaRPr>
          </a:p>
          <a:p>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a:t>
            </a:r>
          </a:p>
          <a:p>
            <a:endParaRPr lang="en-US" sz="2400" b="1" dirty="0">
              <a:solidFill>
                <a:prstClr val="black"/>
              </a:solidFill>
              <a:latin typeface="Times New Roman" pitchFamily="18" charset="0"/>
              <a:cs typeface="Times New Roman" pitchFamily="18" charset="0"/>
            </a:endParaRPr>
          </a:p>
        </p:txBody>
      </p:sp>
      <p:sp>
        <p:nvSpPr>
          <p:cNvPr id="28" name="TextBox 27"/>
          <p:cNvSpPr txBox="1"/>
          <p:nvPr/>
        </p:nvSpPr>
        <p:spPr>
          <a:xfrm>
            <a:off x="5811982" y="3190982"/>
            <a:ext cx="5379182"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lợi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ích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tập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cộng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đồng</a:t>
            </a:r>
            <a:r>
              <a:rPr lang="en-US" sz="2400" b="1" dirty="0">
                <a:solidFill>
                  <a:schemeClr val="tx1"/>
                </a:solidFill>
                <a:latin typeface="Times New Roman" pitchFamily="18" charset="0"/>
                <a:cs typeface="Times New Roman" pitchFamily="18" charset="0"/>
              </a:rPr>
              <a:t>.</a:t>
            </a:r>
          </a:p>
        </p:txBody>
      </p:sp>
      <p:sp>
        <p:nvSpPr>
          <p:cNvPr id="29" name="Rectangle 28"/>
          <p:cNvSpPr/>
          <p:nvPr/>
        </p:nvSpPr>
        <p:spPr>
          <a:xfrm>
            <a:off x="5811982" y="4150535"/>
            <a:ext cx="5379182"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Đất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giàu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mạnh</a:t>
            </a:r>
            <a:endParaRPr lang="en-US" sz="2400" b="1" dirty="0">
              <a:solidFill>
                <a:schemeClr val="tx1"/>
              </a:solidFill>
              <a:latin typeface="Times New Roman" pitchFamily="18" charset="0"/>
              <a:cs typeface="Times New Roman" pitchFamily="18" charset="0"/>
            </a:endParaRPr>
          </a:p>
        </p:txBody>
      </p:sp>
      <p:sp>
        <p:nvSpPr>
          <p:cNvPr id="30" name="Rectangle 29"/>
          <p:cNvSpPr/>
          <p:nvPr/>
        </p:nvSpPr>
        <p:spPr>
          <a:xfrm>
            <a:off x="5708701" y="4756741"/>
            <a:ext cx="548246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b="1">
                <a:solidFill>
                  <a:schemeClr val="tx1"/>
                </a:solidFill>
                <a:latin typeface="Times New Roman" pitchFamily="18" charset="0"/>
                <a:cs typeface="Times New Roman" pitchFamily="18" charset="0"/>
              </a:rPr>
              <a:t>+ Xã hội </a:t>
            </a:r>
            <a:r>
              <a:rPr lang="en-US" sz="2400" b="1" dirty="0" err="1">
                <a:solidFill>
                  <a:schemeClr val="tx1"/>
                </a:solidFill>
                <a:latin typeface="Times New Roman" pitchFamily="18" charset="0"/>
                <a:cs typeface="Times New Roman" pitchFamily="18" charset="0"/>
              </a:rPr>
              <a:t>công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bằng</a:t>
            </a:r>
            <a:r>
              <a:rPr lang="en-US" sz="2400" b="1" dirty="0">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dân</a:t>
            </a:r>
            <a:r>
              <a:rPr lang="en-US" sz="2400" b="1">
                <a:solidFill>
                  <a:schemeClr val="tx1"/>
                </a:solidFill>
                <a:latin typeface="Times New Roman" pitchFamily="18" charset="0"/>
                <a:cs typeface="Times New Roman" pitchFamily="18" charset="0"/>
              </a:rPr>
              <a:t> chủ</a:t>
            </a:r>
            <a:r>
              <a:rPr lang="en-US" sz="2400" b="1" dirty="0">
                <a:solidFill>
                  <a:schemeClr val="tx1"/>
                </a:solidFill>
                <a:latin typeface="Times New Roman" pitchFamily="18" charset="0"/>
                <a:cs typeface="Times New Roman" pitchFamily="18" charset="0"/>
              </a:rPr>
              <a:t>,</a:t>
            </a:r>
            <a:r>
              <a:rPr lang="en-US" sz="2400" b="1">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văn</a:t>
            </a:r>
            <a:r>
              <a:rPr lang="en-US" sz="2400" b="1" dirty="0">
                <a:solidFill>
                  <a:schemeClr val="tx1"/>
                </a:solidFill>
                <a:latin typeface="Times New Roman" pitchFamily="18" charset="0"/>
                <a:cs typeface="Times New Roman" pitchFamily="18" charset="0"/>
              </a:rPr>
              <a:t> minh</a:t>
            </a:r>
          </a:p>
        </p:txBody>
      </p:sp>
      <p:cxnSp>
        <p:nvCxnSpPr>
          <p:cNvPr id="31" name="Straight Arrow Connector 30"/>
          <p:cNvCxnSpPr>
            <a:stCxn id="27" idx="3"/>
            <a:endCxn id="28" idx="1"/>
          </p:cNvCxnSpPr>
          <p:nvPr/>
        </p:nvCxnSpPr>
        <p:spPr>
          <a:xfrm flipV="1">
            <a:off x="5605421" y="3606481"/>
            <a:ext cx="206561" cy="7887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27" idx="3"/>
            <a:endCxn id="29" idx="1"/>
          </p:cNvCxnSpPr>
          <p:nvPr/>
        </p:nvCxnSpPr>
        <p:spPr>
          <a:xfrm flipV="1">
            <a:off x="5605421" y="4381368"/>
            <a:ext cx="206561" cy="138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a:stCxn id="27" idx="3"/>
            <a:endCxn id="30" idx="1"/>
          </p:cNvCxnSpPr>
          <p:nvPr/>
        </p:nvCxnSpPr>
        <p:spPr>
          <a:xfrm>
            <a:off x="5605421" y="4395247"/>
            <a:ext cx="103280" cy="59232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7" name="Rectangle 46"/>
          <p:cNvSpPr/>
          <p:nvPr/>
        </p:nvSpPr>
        <p:spPr>
          <a:xfrm>
            <a:off x="2819400" y="3085278"/>
            <a:ext cx="1066800" cy="9406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imes New Roman" pitchFamily="18" charset="0"/>
                <a:cs typeface="Times New Roman" pitchFamily="18" charset="0"/>
              </a:rPr>
              <a:t>Ý </a:t>
            </a:r>
            <a:r>
              <a:rPr lang="en-US" sz="2400" b="1" dirty="0" err="1">
                <a:solidFill>
                  <a:prstClr val="white"/>
                </a:solidFill>
                <a:latin typeface="Times New Roman" pitchFamily="18" charset="0"/>
                <a:cs typeface="Times New Roman" pitchFamily="18" charset="0"/>
              </a:rPr>
              <a:t>nghĩa</a:t>
            </a:r>
            <a:endParaRPr lang="en-US" sz="2400" b="1" dirty="0">
              <a:solidFill>
                <a:prstClr val="white"/>
              </a:solidFill>
              <a:latin typeface="Times New Roman" pitchFamily="18" charset="0"/>
              <a:cs typeface="Times New Roman" pitchFamily="18" charset="0"/>
            </a:endParaRPr>
          </a:p>
        </p:txBody>
      </p:sp>
      <p:cxnSp>
        <p:nvCxnSpPr>
          <p:cNvPr id="49" name="Straight Arrow Connector 48"/>
          <p:cNvCxnSpPr>
            <a:stCxn id="2" idx="3"/>
            <a:endCxn id="47" idx="1"/>
          </p:cNvCxnSpPr>
          <p:nvPr/>
        </p:nvCxnSpPr>
        <p:spPr>
          <a:xfrm>
            <a:off x="2413074" y="3555596"/>
            <a:ext cx="406326"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a:stCxn id="47" idx="0"/>
            <a:endCxn id="16" idx="1"/>
          </p:cNvCxnSpPr>
          <p:nvPr/>
        </p:nvCxnSpPr>
        <p:spPr>
          <a:xfrm flipV="1">
            <a:off x="3352800" y="2669781"/>
            <a:ext cx="794904" cy="4154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a:stCxn id="47" idx="2"/>
          </p:cNvCxnSpPr>
          <p:nvPr/>
        </p:nvCxnSpPr>
        <p:spPr>
          <a:xfrm>
            <a:off x="3352801" y="4025914"/>
            <a:ext cx="891411" cy="46988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a:endCxn id="58" idx="1"/>
          </p:cNvCxnSpPr>
          <p:nvPr/>
        </p:nvCxnSpPr>
        <p:spPr>
          <a:xfrm>
            <a:off x="1802674" y="4479290"/>
            <a:ext cx="830988" cy="15714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8" name="Rectangle 57"/>
          <p:cNvSpPr/>
          <p:nvPr/>
        </p:nvSpPr>
        <p:spPr>
          <a:xfrm>
            <a:off x="2633662" y="5419493"/>
            <a:ext cx="1443038" cy="12624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Cách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rèn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luyện</a:t>
            </a:r>
            <a:endParaRPr lang="en-US" sz="2800" b="1" dirty="0">
              <a:solidFill>
                <a:prstClr val="white"/>
              </a:solidFill>
              <a:latin typeface="Times New Roman" pitchFamily="18" charset="0"/>
              <a:cs typeface="Times New Roman" pitchFamily="18" charset="0"/>
            </a:endParaRPr>
          </a:p>
        </p:txBody>
      </p:sp>
      <p:cxnSp>
        <p:nvCxnSpPr>
          <p:cNvPr id="67" name="Straight Arrow Connector 66"/>
          <p:cNvCxnSpPr>
            <a:stCxn id="58" idx="3"/>
          </p:cNvCxnSpPr>
          <p:nvPr/>
        </p:nvCxnSpPr>
        <p:spPr>
          <a:xfrm flipV="1">
            <a:off x="4076700" y="5920953"/>
            <a:ext cx="554572" cy="129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a:cxnSpLocks/>
            <a:stCxn id="58" idx="3"/>
            <a:endCxn id="83" idx="1"/>
          </p:cNvCxnSpPr>
          <p:nvPr/>
        </p:nvCxnSpPr>
        <p:spPr>
          <a:xfrm>
            <a:off x="4076700" y="6050705"/>
            <a:ext cx="419100" cy="44123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6" name="Rectangle 75"/>
          <p:cNvSpPr/>
          <p:nvPr/>
        </p:nvSpPr>
        <p:spPr>
          <a:xfrm>
            <a:off x="4631272" y="5693387"/>
            <a:ext cx="6417728" cy="45513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Đồng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ủng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hộ</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những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người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vô</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tư</a:t>
            </a:r>
            <a:endParaRPr lang="en-US" sz="2400" b="1" dirty="0">
              <a:solidFill>
                <a:schemeClr val="tx1"/>
              </a:solidFill>
              <a:latin typeface="Times New Roman" pitchFamily="18" charset="0"/>
              <a:cs typeface="Times New Roman" pitchFamily="18" charset="0"/>
            </a:endParaRPr>
          </a:p>
        </p:txBody>
      </p:sp>
      <p:sp>
        <p:nvSpPr>
          <p:cNvPr id="83" name="Rectangle 82"/>
          <p:cNvSpPr/>
          <p:nvPr/>
        </p:nvSpPr>
        <p:spPr>
          <a:xfrm>
            <a:off x="4495800" y="6301953"/>
            <a:ext cx="6553200" cy="37996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Lên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án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phê</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phán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người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thiếu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vô</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tư</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349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par>
                                <p:cTn id="47" presetID="6"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inVertical)">
                                      <p:cBhvr>
                                        <p:cTn id="54" dur="500"/>
                                        <p:tgtEl>
                                          <p:spTgt spid="47"/>
                                        </p:tgtEl>
                                      </p:cBhvr>
                                    </p:animEffect>
                                  </p:childTnLst>
                                </p:cTn>
                              </p:par>
                              <p:par>
                                <p:cTn id="55" presetID="16" presetClass="entr" presetSubtype="21"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arn(inVertic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ircle(in)">
                                      <p:cBhvr>
                                        <p:cTn id="62" dur="2000"/>
                                        <p:tgtEl>
                                          <p:spTgt spid="16"/>
                                        </p:tgtEl>
                                      </p:cBhvr>
                                    </p:animEffect>
                                  </p:childTnLst>
                                </p:cTn>
                              </p:par>
                              <p:par>
                                <p:cTn id="63" presetID="6" presetClass="entr" presetSubtype="16"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circle(in)">
                                      <p:cBhvr>
                                        <p:cTn id="65" dur="20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500"/>
                                        <p:tgtEl>
                                          <p:spTgt spid="17"/>
                                        </p:tgtEl>
                                      </p:cBhvr>
                                    </p:animEffect>
                                  </p:childTnLst>
                                </p:cTn>
                              </p:par>
                              <p:par>
                                <p:cTn id="71" presetID="2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par>
                                <p:cTn id="79" presetID="22" presetClass="entr" presetSubtype="4"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circle(in)">
                                      <p:cBhvr>
                                        <p:cTn id="86" dur="2000"/>
                                        <p:tgtEl>
                                          <p:spTgt spid="27"/>
                                        </p:tgtEl>
                                      </p:cBhvr>
                                    </p:animEffect>
                                  </p:childTnLst>
                                </p:cTn>
                              </p:par>
                              <p:par>
                                <p:cTn id="87" presetID="6" presetClass="entr" presetSubtype="16"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circle(in)">
                                      <p:cBhvr>
                                        <p:cTn id="89" dur="20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circle(in)">
                                      <p:cBhvr>
                                        <p:cTn id="94" dur="2000"/>
                                        <p:tgtEl>
                                          <p:spTgt spid="28"/>
                                        </p:tgtEl>
                                      </p:cBhvr>
                                    </p:animEffect>
                                  </p:childTnLst>
                                </p:cTn>
                              </p:par>
                              <p:par>
                                <p:cTn id="95" presetID="6" presetClass="entr" presetSubtype="16"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circle(in)">
                                      <p:cBhvr>
                                        <p:cTn id="97" dur="20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childTnLst>
                                </p:cTn>
                              </p:par>
                              <p:par>
                                <p:cTn id="103" presetID="10" presetClass="entr" presetSubtype="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barn(inVertical)">
                                      <p:cBhvr>
                                        <p:cTn id="110" dur="500"/>
                                        <p:tgtEl>
                                          <p:spTgt spid="30"/>
                                        </p:tgtEl>
                                      </p:cBhvr>
                                    </p:animEffect>
                                  </p:childTnLst>
                                </p:cTn>
                              </p:par>
                              <p:par>
                                <p:cTn id="111" presetID="16" presetClass="entr" presetSubtype="21"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arn(inVertic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down)">
                                      <p:cBhvr>
                                        <p:cTn id="118" dur="500"/>
                                        <p:tgtEl>
                                          <p:spTgt spid="5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wipe(down)">
                                      <p:cBhvr>
                                        <p:cTn id="121" dur="5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anim calcmode="lin" valueType="num">
                                      <p:cBhvr>
                                        <p:cTn id="131" dur="500" fill="hold"/>
                                        <p:tgtEl>
                                          <p:spTgt spid="76"/>
                                        </p:tgtEl>
                                        <p:attrNameLst>
                                          <p:attrName>ppt_w</p:attrName>
                                        </p:attrNameLst>
                                      </p:cBhvr>
                                      <p:tavLst>
                                        <p:tav tm="0">
                                          <p:val>
                                            <p:fltVal val="0"/>
                                          </p:val>
                                        </p:tav>
                                        <p:tav tm="100000">
                                          <p:val>
                                            <p:strVal val="#ppt_w"/>
                                          </p:val>
                                        </p:tav>
                                      </p:tavLst>
                                    </p:anim>
                                    <p:anim calcmode="lin" valueType="num">
                                      <p:cBhvr>
                                        <p:cTn id="132" dur="500" fill="hold"/>
                                        <p:tgtEl>
                                          <p:spTgt spid="76"/>
                                        </p:tgtEl>
                                        <p:attrNameLst>
                                          <p:attrName>ppt_h</p:attrName>
                                        </p:attrNameLst>
                                      </p:cBhvr>
                                      <p:tavLst>
                                        <p:tav tm="0">
                                          <p:val>
                                            <p:fltVal val="0"/>
                                          </p:val>
                                        </p:tav>
                                        <p:tav tm="100000">
                                          <p:val>
                                            <p:strVal val="#ppt_h"/>
                                          </p:val>
                                        </p:tav>
                                      </p:tavLst>
                                    </p:anim>
                                    <p:animEffect transition="in" filter="fade">
                                      <p:cBhvr>
                                        <p:cTn id="133" dur="500"/>
                                        <p:tgtEl>
                                          <p:spTgt spid="76"/>
                                        </p:tgtEl>
                                      </p:cBhvr>
                                    </p:animEffec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nodeType="clickEffect">
                                  <p:stCondLst>
                                    <p:cond delay="0"/>
                                  </p:stCondLst>
                                  <p:childTnLst>
                                    <p:set>
                                      <p:cBhvr>
                                        <p:cTn id="137" dur="1" fill="hold">
                                          <p:stCondLst>
                                            <p:cond delay="0"/>
                                          </p:stCondLst>
                                        </p:cTn>
                                        <p:tgtEl>
                                          <p:spTgt spid="74"/>
                                        </p:tgtEl>
                                        <p:attrNameLst>
                                          <p:attrName>style.visibility</p:attrName>
                                        </p:attrNameLst>
                                      </p:cBhvr>
                                      <p:to>
                                        <p:strVal val="visible"/>
                                      </p:to>
                                    </p:set>
                                    <p:anim calcmode="lin" valueType="num">
                                      <p:cBhvr>
                                        <p:cTn id="138" dur="1000" fill="hold"/>
                                        <p:tgtEl>
                                          <p:spTgt spid="74"/>
                                        </p:tgtEl>
                                        <p:attrNameLst>
                                          <p:attrName>ppt_w</p:attrName>
                                        </p:attrNameLst>
                                      </p:cBhvr>
                                      <p:tavLst>
                                        <p:tav tm="0">
                                          <p:val>
                                            <p:fltVal val="0"/>
                                          </p:val>
                                        </p:tav>
                                        <p:tav tm="100000">
                                          <p:val>
                                            <p:strVal val="#ppt_w"/>
                                          </p:val>
                                        </p:tav>
                                      </p:tavLst>
                                    </p:anim>
                                    <p:anim calcmode="lin" valueType="num">
                                      <p:cBhvr>
                                        <p:cTn id="139" dur="1000" fill="hold"/>
                                        <p:tgtEl>
                                          <p:spTgt spid="74"/>
                                        </p:tgtEl>
                                        <p:attrNameLst>
                                          <p:attrName>ppt_h</p:attrName>
                                        </p:attrNameLst>
                                      </p:cBhvr>
                                      <p:tavLst>
                                        <p:tav tm="0">
                                          <p:val>
                                            <p:fltVal val="0"/>
                                          </p:val>
                                        </p:tav>
                                        <p:tav tm="100000">
                                          <p:val>
                                            <p:strVal val="#ppt_h"/>
                                          </p:val>
                                        </p:tav>
                                      </p:tavLst>
                                    </p:anim>
                                    <p:anim calcmode="lin" valueType="num">
                                      <p:cBhvr>
                                        <p:cTn id="140" dur="1000" fill="hold"/>
                                        <p:tgtEl>
                                          <p:spTgt spid="74"/>
                                        </p:tgtEl>
                                        <p:attrNameLst>
                                          <p:attrName>style.rotation</p:attrName>
                                        </p:attrNameLst>
                                      </p:cBhvr>
                                      <p:tavLst>
                                        <p:tav tm="0">
                                          <p:val>
                                            <p:fltVal val="90"/>
                                          </p:val>
                                        </p:tav>
                                        <p:tav tm="100000">
                                          <p:val>
                                            <p:fltVal val="0"/>
                                          </p:val>
                                        </p:tav>
                                      </p:tavLst>
                                    </p:anim>
                                    <p:animEffect transition="in" filter="fade">
                                      <p:cBhvr>
                                        <p:cTn id="141" dur="1000"/>
                                        <p:tgtEl>
                                          <p:spTgt spid="74"/>
                                        </p:tgtEl>
                                      </p:cBhvr>
                                    </p:animEffect>
                                  </p:childTnLst>
                                </p:cTn>
                              </p:par>
                              <p:par>
                                <p:cTn id="142" presetID="31" presetClass="entr" presetSubtype="0" fill="hold" grpId="0" nodeType="withEffect">
                                  <p:stCondLst>
                                    <p:cond delay="0"/>
                                  </p:stCondLst>
                                  <p:childTnLst>
                                    <p:set>
                                      <p:cBhvr>
                                        <p:cTn id="143" dur="1" fill="hold">
                                          <p:stCondLst>
                                            <p:cond delay="0"/>
                                          </p:stCondLst>
                                        </p:cTn>
                                        <p:tgtEl>
                                          <p:spTgt spid="83"/>
                                        </p:tgtEl>
                                        <p:attrNameLst>
                                          <p:attrName>style.visibility</p:attrName>
                                        </p:attrNameLst>
                                      </p:cBhvr>
                                      <p:to>
                                        <p:strVal val="visible"/>
                                      </p:to>
                                    </p:set>
                                    <p:anim calcmode="lin" valueType="num">
                                      <p:cBhvr>
                                        <p:cTn id="144" dur="1000" fill="hold"/>
                                        <p:tgtEl>
                                          <p:spTgt spid="83"/>
                                        </p:tgtEl>
                                        <p:attrNameLst>
                                          <p:attrName>ppt_w</p:attrName>
                                        </p:attrNameLst>
                                      </p:cBhvr>
                                      <p:tavLst>
                                        <p:tav tm="0">
                                          <p:val>
                                            <p:fltVal val="0"/>
                                          </p:val>
                                        </p:tav>
                                        <p:tav tm="100000">
                                          <p:val>
                                            <p:strVal val="#ppt_w"/>
                                          </p:val>
                                        </p:tav>
                                      </p:tavLst>
                                    </p:anim>
                                    <p:anim calcmode="lin" valueType="num">
                                      <p:cBhvr>
                                        <p:cTn id="145" dur="1000" fill="hold"/>
                                        <p:tgtEl>
                                          <p:spTgt spid="83"/>
                                        </p:tgtEl>
                                        <p:attrNameLst>
                                          <p:attrName>ppt_h</p:attrName>
                                        </p:attrNameLst>
                                      </p:cBhvr>
                                      <p:tavLst>
                                        <p:tav tm="0">
                                          <p:val>
                                            <p:fltVal val="0"/>
                                          </p:val>
                                        </p:tav>
                                        <p:tav tm="100000">
                                          <p:val>
                                            <p:strVal val="#ppt_h"/>
                                          </p:val>
                                        </p:tav>
                                      </p:tavLst>
                                    </p:anim>
                                    <p:anim calcmode="lin" valueType="num">
                                      <p:cBhvr>
                                        <p:cTn id="146" dur="1000" fill="hold"/>
                                        <p:tgtEl>
                                          <p:spTgt spid="83"/>
                                        </p:tgtEl>
                                        <p:attrNameLst>
                                          <p:attrName>style.rotation</p:attrName>
                                        </p:attrNameLst>
                                      </p:cBhvr>
                                      <p:tavLst>
                                        <p:tav tm="0">
                                          <p:val>
                                            <p:fltVal val="90"/>
                                          </p:val>
                                        </p:tav>
                                        <p:tav tm="100000">
                                          <p:val>
                                            <p:fltVal val="0"/>
                                          </p:val>
                                        </p:tav>
                                      </p:tavLst>
                                    </p:anim>
                                    <p:animEffect transition="in" filter="fade">
                                      <p:cBhvr>
                                        <p:cTn id="14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p:bldP spid="16" grpId="0" animBg="1"/>
      <p:bldP spid="17" grpId="0" animBg="1"/>
      <p:bldP spid="21" grpId="0" animBg="1"/>
      <p:bldP spid="27" grpId="0" animBg="1"/>
      <p:bldP spid="28" grpId="0" animBg="1"/>
      <p:bldP spid="29" grpId="0" animBg="1"/>
      <p:bldP spid="30" grpId="0" animBg="1"/>
      <p:bldP spid="47" grpId="0" animBg="1"/>
      <p:bldP spid="58" grpId="0" animBg="1"/>
      <p:bldP spid="76" grpId="0" animBg="1"/>
      <p:bldP spid="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16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a:solidFill>
                  <a:prstClr val="white"/>
                </a:solidFill>
                <a:latin typeface="Times New Roman" pitchFamily="18" charset="0"/>
                <a:cs typeface="Times New Roman" pitchFamily="18" charset="0"/>
              </a:rPr>
              <a:t>III.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6">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86247" y="-68121"/>
            <a:ext cx="11578213" cy="6166554"/>
            <a:chOff x="286247" y="-68121"/>
            <a:chExt cx="11578213" cy="6166554"/>
          </a:xfrm>
        </p:grpSpPr>
        <p:pic>
          <p:nvPicPr>
            <p:cNvPr id="165" name="Google Shape;165;p9"/>
            <p:cNvPicPr preferRelativeResize="0"/>
            <p:nvPr/>
          </p:nvPicPr>
          <p:blipFill rotWithShape="1">
            <a:blip r:embed="rId7">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8"/>
            <a:stretch>
              <a:fillRect/>
            </a:stretch>
          </p:blipFill>
          <p:spPr>
            <a:xfrm>
              <a:off x="3957236" y="-68121"/>
              <a:ext cx="7907224" cy="4066384"/>
            </a:xfrm>
            <a:prstGeom prst="rect">
              <a:avLst/>
            </a:prstGeom>
          </p:spPr>
        </p:pic>
        <p:sp>
          <p:nvSpPr>
            <p:cNvPr id="6" name="文本框 6"/>
            <p:cNvSpPr txBox="1"/>
            <p:nvPr/>
          </p:nvSpPr>
          <p:spPr>
            <a:xfrm>
              <a:off x="3855504" y="1545545"/>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LUYỆN TẬP</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grpSp>
          <p:nvGrpSpPr>
            <p:cNvPr id="11" name="Group 10"/>
            <p:cNvGrpSpPr/>
            <p:nvPr/>
          </p:nvGrpSpPr>
          <p:grpSpPr>
            <a:xfrm>
              <a:off x="286247" y="1977062"/>
              <a:ext cx="3834635" cy="3406471"/>
              <a:chOff x="286247" y="1977062"/>
              <a:chExt cx="3834635" cy="3406471"/>
            </a:xfrm>
          </p:grpSpPr>
          <p:sp>
            <p:nvSpPr>
              <p:cNvPr id="12" name="PA_菱形 1"/>
              <p:cNvSpPr/>
              <p:nvPr>
                <p:custDataLst>
                  <p:tags r:id="rId1"/>
                </p:custDataLst>
              </p:nvPr>
            </p:nvSpPr>
            <p:spPr>
              <a:xfrm>
                <a:off x="286247" y="1977062"/>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13" name="文本框 10"/>
              <p:cNvSpPr txBox="1"/>
              <p:nvPr/>
            </p:nvSpPr>
            <p:spPr>
              <a:xfrm>
                <a:off x="514351" y="3141821"/>
                <a:ext cx="3299250" cy="954107"/>
              </a:xfrm>
              <a:prstGeom prst="rect">
                <a:avLst/>
              </a:prstGeom>
              <a:noFill/>
            </p:spPr>
            <p:txBody>
              <a:bodyPr wrap="square" rtlCol="0">
                <a:spAutoFit/>
              </a:bodyPr>
              <a:lstStyle/>
              <a:p>
                <a:pPr algn="ctr" eaLnBrk="0" fontAlgn="base" hangingPunct="0">
                  <a:spcBef>
                    <a:spcPct val="0"/>
                  </a:spcBef>
                  <a:spcAft>
                    <a:spcPct val="0"/>
                  </a:spcAft>
                </a:pPr>
                <a:r>
                  <a:rPr lang="en-US" altLang="en-US" sz="2800" b="1" dirty="0" err="1">
                    <a:solidFill>
                      <a:srgbClr val="0000FF"/>
                    </a:solidFill>
                    <a:latin typeface="Times New Roman" pitchFamily="18" charset="0"/>
                    <a:ea typeface="Helvetica Neue"/>
                    <a:cs typeface="Times New Roman" pitchFamily="18" charset="0"/>
                  </a:rPr>
                  <a:t>Bài</a:t>
                </a:r>
                <a:r>
                  <a:rPr lang="en-US" altLang="en-US" sz="2800" b="1" dirty="0">
                    <a:solidFill>
                      <a:srgbClr val="0000FF"/>
                    </a:solidFill>
                    <a:latin typeface="Times New Roman" pitchFamily="18" charset="0"/>
                    <a:ea typeface="Helvetica Neue"/>
                    <a:cs typeface="Times New Roman" pitchFamily="18" charset="0"/>
                  </a:rPr>
                  <a:t> 1:</a:t>
                </a:r>
                <a:r>
                  <a:rPr lang="en-US" altLang="en-US" sz="28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2800" b="1" dirty="0">
                    <a:solidFill>
                      <a:srgbClr val="FF0000"/>
                    </a:solidFill>
                    <a:latin typeface="Times New Roman" pitchFamily="18" charset="0"/>
                    <a:ea typeface="Helvetica Neue"/>
                    <a:cs typeface="Times New Roman" pitchFamily="18" charset="0"/>
                  </a:rPr>
                  <a:t>CHÍ CÔNG VÔ TƯ</a:t>
                </a:r>
                <a:endParaRPr lang="zh-CN" altLang="en-US" sz="2800" dirty="0">
                  <a:solidFill>
                    <a:prstClr val="white"/>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23942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9" name="Picture 8"/>
          <p:cNvPicPr>
            <a:picLocks noChangeAspect="1"/>
          </p:cNvPicPr>
          <p:nvPr/>
        </p:nvPicPr>
        <p:blipFill>
          <a:blip r:embed="rId3"/>
          <a:stretch>
            <a:fillRect/>
          </a:stretch>
        </p:blipFill>
        <p:spPr>
          <a:xfrm>
            <a:off x="8795692" y="2481648"/>
            <a:ext cx="3853006" cy="4359018"/>
          </a:xfrm>
          <a:prstGeom prst="rect">
            <a:avLst/>
          </a:prstGeom>
        </p:spPr>
      </p:pic>
      <p:sp>
        <p:nvSpPr>
          <p:cNvPr id="13" name="WordArt 5"/>
          <p:cNvSpPr>
            <a:spLocks noChangeArrowheads="1" noChangeShapeType="1" noTextEdit="1"/>
          </p:cNvSpPr>
          <p:nvPr/>
        </p:nvSpPr>
        <p:spPr bwMode="auto">
          <a:xfrm>
            <a:off x="1726726" y="145997"/>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endParaRPr lang="en-US"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endParaRPr>
          </a:p>
        </p:txBody>
      </p:sp>
      <p:sp>
        <p:nvSpPr>
          <p:cNvPr id="14" name="Text Box 33"/>
          <p:cNvSpPr txBox="1">
            <a:spLocks noChangeArrowheads="1"/>
          </p:cNvSpPr>
          <p:nvPr/>
        </p:nvSpPr>
        <p:spPr bwMode="auto">
          <a:xfrm>
            <a:off x="1720876" y="2672148"/>
            <a:ext cx="8566124" cy="175432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Tìm</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ca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dao</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tục</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ngữ</a:t>
            </a:r>
            <a:r>
              <a:rPr kumimoji="0" lang="vi-VN"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endPar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vi-VN"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châm ngôn</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về</a:t>
            </a:r>
            <a:r>
              <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baseline="0" noProof="0" dirty="0" err="1">
                <a:ln>
                  <a:noFill/>
                </a:ln>
                <a:solidFill>
                  <a:srgbClr val="FF00FF"/>
                </a:solidFill>
                <a:effectLst/>
                <a:uLnTx/>
                <a:uFillTx/>
                <a:latin typeface="Times New Roman" pitchFamily="18" charset="0"/>
                <a:cs typeface="Times New Roman" pitchFamily="18" charset="0"/>
              </a:rPr>
              <a:t>chí</a:t>
            </a:r>
            <a:r>
              <a:rPr kumimoji="0" lang="en-US" altLang="en-US" sz="5400" b="1" i="0" u="none" strike="noStrike" kern="0" cap="none" spc="0" normalizeH="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noProof="0" dirty="0" err="1">
                <a:ln>
                  <a:noFill/>
                </a:ln>
                <a:solidFill>
                  <a:srgbClr val="FF00FF"/>
                </a:solidFill>
                <a:effectLst/>
                <a:uLnTx/>
                <a:uFillTx/>
                <a:latin typeface="Times New Roman" pitchFamily="18" charset="0"/>
                <a:cs typeface="Times New Roman" pitchFamily="18" charset="0"/>
              </a:rPr>
              <a:t>công</a:t>
            </a:r>
            <a:r>
              <a:rPr kumimoji="0" lang="en-US" altLang="en-US" sz="5400" b="1" i="0" u="none" strike="noStrike" kern="0" cap="none" spc="0" normalizeH="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noProof="0" dirty="0" err="1">
                <a:ln>
                  <a:noFill/>
                </a:ln>
                <a:solidFill>
                  <a:srgbClr val="FF00FF"/>
                </a:solidFill>
                <a:effectLst/>
                <a:uLnTx/>
                <a:uFillTx/>
                <a:latin typeface="Times New Roman" pitchFamily="18" charset="0"/>
                <a:cs typeface="Times New Roman" pitchFamily="18" charset="0"/>
              </a:rPr>
              <a:t>vô</a:t>
            </a:r>
            <a:r>
              <a:rPr kumimoji="0" lang="en-US" altLang="en-US" sz="5400" b="1" i="0" u="none" strike="noStrike" kern="0" cap="none" spc="0" normalizeH="0" noProof="0" dirty="0">
                <a:ln>
                  <a:noFill/>
                </a:ln>
                <a:solidFill>
                  <a:srgbClr val="FF00FF"/>
                </a:solidFill>
                <a:effectLst/>
                <a:uLnTx/>
                <a:uFillTx/>
                <a:latin typeface="Times New Roman" pitchFamily="18" charset="0"/>
                <a:cs typeface="Times New Roman" pitchFamily="18" charset="0"/>
              </a:rPr>
              <a:t> </a:t>
            </a:r>
            <a:r>
              <a:rPr kumimoji="0" lang="en-US" altLang="en-US" sz="5400" b="1" i="0" u="none" strike="noStrike" kern="0" cap="none" spc="0" normalizeH="0" noProof="0" dirty="0" err="1">
                <a:ln>
                  <a:noFill/>
                </a:ln>
                <a:solidFill>
                  <a:srgbClr val="FF00FF"/>
                </a:solidFill>
                <a:effectLst/>
                <a:uLnTx/>
                <a:uFillTx/>
                <a:latin typeface="Times New Roman" pitchFamily="18" charset="0"/>
                <a:cs typeface="Times New Roman" pitchFamily="18" charset="0"/>
              </a:rPr>
              <a:t>tư</a:t>
            </a:r>
            <a:endParaRPr kumimoji="0" lang="en-US" altLang="en-US" sz="5400" b="1" i="0" u="none" strike="noStrike" kern="0" cap="none" spc="0" normalizeH="0" baseline="0" noProof="0" dirty="0">
              <a:ln>
                <a:noFill/>
              </a:ln>
              <a:solidFill>
                <a:srgbClr val="FF00FF"/>
              </a:solidFill>
              <a:effectLst/>
              <a:uLnTx/>
              <a:uFillTx/>
              <a:latin typeface="Times New Roman" pitchFamily="18" charset="0"/>
              <a:cs typeface="Times New Roman" pitchFamily="18" charset="0"/>
            </a:endParaRPr>
          </a:p>
        </p:txBody>
      </p:sp>
      <p:pic>
        <p:nvPicPr>
          <p:cNvPr id="16"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2755" y="5040888"/>
            <a:ext cx="1782022" cy="13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226316" y="2388715"/>
            <a:ext cx="2113322" cy="2112622"/>
          </a:xfrm>
          <a:prstGeom prst="rect">
            <a:avLst/>
          </a:prstGeom>
        </p:spPr>
      </p:pic>
    </p:spTree>
    <p:extLst>
      <p:ext uri="{BB962C8B-B14F-4D97-AF65-F5344CB8AC3E}">
        <p14:creationId xmlns:p14="http://schemas.microsoft.com/office/powerpoint/2010/main" val="42141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nodePh="1">
                                  <p:stCondLst>
                                    <p:cond delay="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Bottom)">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9" name="Picture 8"/>
          <p:cNvPicPr>
            <a:picLocks noChangeAspect="1"/>
          </p:cNvPicPr>
          <p:nvPr/>
        </p:nvPicPr>
        <p:blipFill>
          <a:blip r:embed="rId3"/>
          <a:stretch>
            <a:fillRect/>
          </a:stretch>
        </p:blipFill>
        <p:spPr>
          <a:xfrm>
            <a:off x="9215099" y="2257425"/>
            <a:ext cx="3403483" cy="4600575"/>
          </a:xfrm>
          <a:prstGeom prst="rect">
            <a:avLst/>
          </a:prstGeom>
        </p:spPr>
      </p:pic>
      <p:sp>
        <p:nvSpPr>
          <p:cNvPr id="13" name="Text Box 3"/>
          <p:cNvSpPr txBox="1">
            <a:spLocks noChangeArrowheads="1"/>
          </p:cNvSpPr>
          <p:nvPr/>
        </p:nvSpPr>
        <p:spPr bwMode="auto">
          <a:xfrm>
            <a:off x="166611" y="4085136"/>
            <a:ext cx="4271755" cy="2292935"/>
          </a:xfrm>
          <a:prstGeom prst="rect">
            <a:avLst/>
          </a:prstGeom>
          <a:ln w="57150">
            <a:solidFill>
              <a:srgbClr val="008000"/>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en-US" altLang="en-US" sz="2800" dirty="0">
                <a:solidFill>
                  <a:srgbClr val="FF0066"/>
                </a:solidFill>
                <a:latin typeface="Times New Roman" panose="02020603050405020304" pitchFamily="18" charset="0"/>
                <a:cs typeface="Times New Roman" pitchFamily="18" charset="0"/>
              </a:rPr>
              <a:t> </a:t>
            </a:r>
            <a:r>
              <a:rPr lang="vi-VN" sz="2000" dirty="0">
                <a:latin typeface="Times New Roman" pitchFamily="18" charset="0"/>
                <a:cs typeface="Times New Roman" pitchFamily="18" charset="0"/>
              </a:rPr>
              <a:t>Bề trên ở chẳng kỷ cương</a:t>
            </a:r>
          </a:p>
          <a:p>
            <a:pPr>
              <a:spcBef>
                <a:spcPts val="0"/>
              </a:spcBef>
            </a:pPr>
            <a:r>
              <a:rPr lang="vi-VN" sz="2000" dirty="0">
                <a:latin typeface="Times New Roman" pitchFamily="18" charset="0"/>
                <a:cs typeface="Times New Roman" pitchFamily="18" charset="0"/>
              </a:rPr>
              <a:t>Cho nên kẻ dưới lập đường mây mưa</a:t>
            </a:r>
            <a:endParaRPr lang="en-US" altLang="en-US" sz="2000" b="1" dirty="0">
              <a:solidFill>
                <a:srgbClr val="FF0066"/>
              </a:solidFill>
              <a:latin typeface="Times New Roman" pitchFamily="18" charset="0"/>
              <a:cs typeface="Times New Roman" pitchFamily="18" charset="0"/>
            </a:endParaRPr>
          </a:p>
          <a:p>
            <a:pPr marL="342900" indent="-342900" algn="l">
              <a:buFontTx/>
              <a:buChar char="-"/>
            </a:pPr>
            <a:r>
              <a:rPr lang="vi-VN" dirty="0">
                <a:solidFill>
                  <a:srgbClr val="0000FF"/>
                </a:solidFill>
                <a:latin typeface="Times New Roman" pitchFamily="18" charset="0"/>
                <a:cs typeface="Times New Roman" pitchFamily="18" charset="0"/>
              </a:rPr>
              <a:t>Thượng bất chính, hạ tắc loạn</a:t>
            </a:r>
            <a:endParaRPr lang="en-US" dirty="0">
              <a:solidFill>
                <a:srgbClr val="0000FF"/>
              </a:solidFill>
              <a:latin typeface="Times New Roman" pitchFamily="18" charset="0"/>
              <a:cs typeface="Times New Roman" pitchFamily="18" charset="0"/>
            </a:endParaRPr>
          </a:p>
          <a:p>
            <a:pPr marL="342900" indent="-342900" algn="l">
              <a:buFontTx/>
              <a:buChar char="-"/>
            </a:pPr>
            <a:endParaRPr lang="en-US" sz="1000" dirty="0">
              <a:solidFill>
                <a:srgbClr val="0000FF"/>
              </a:solidFill>
              <a:latin typeface="Times New Roman" pitchFamily="18" charset="0"/>
              <a:cs typeface="Times New Roman" pitchFamily="18" charset="0"/>
            </a:endParaRPr>
          </a:p>
          <a:p>
            <a:pPr>
              <a:spcBef>
                <a:spcPts val="0"/>
              </a:spcBef>
            </a:pPr>
            <a:r>
              <a:rPr lang="en-US" dirty="0">
                <a:solidFill>
                  <a:srgbClr val="222222"/>
                </a:solidFill>
                <a:latin typeface="Times New Roman" pitchFamily="18" charset="0"/>
                <a:cs typeface="Times New Roman" pitchFamily="18" charset="0"/>
              </a:rPr>
              <a:t>- </a:t>
            </a:r>
            <a:r>
              <a:rPr lang="vi-VN" sz="2000" dirty="0">
                <a:solidFill>
                  <a:srgbClr val="222222"/>
                </a:solidFill>
                <a:latin typeface="Times New Roman" pitchFamily="18" charset="0"/>
                <a:cs typeface="Times New Roman" pitchFamily="18" charset="0"/>
              </a:rPr>
              <a:t>Thương em anh để trong lòng</a:t>
            </a:r>
          </a:p>
          <a:p>
            <a:pPr>
              <a:spcBef>
                <a:spcPts val="0"/>
              </a:spcBef>
            </a:pPr>
            <a:r>
              <a:rPr lang="vi-VN" sz="2000" dirty="0">
                <a:solidFill>
                  <a:srgbClr val="222222"/>
                </a:solidFill>
                <a:latin typeface="Times New Roman" pitchFamily="18" charset="0"/>
                <a:cs typeface="Times New Roman" pitchFamily="18" charset="0"/>
              </a:rPr>
              <a:t>Việc quan anh cứ phép công anh làm</a:t>
            </a:r>
          </a:p>
        </p:txBody>
      </p:sp>
      <p:sp>
        <p:nvSpPr>
          <p:cNvPr id="14" name="Text Box 6"/>
          <p:cNvSpPr txBox="1">
            <a:spLocks noChangeArrowheads="1"/>
          </p:cNvSpPr>
          <p:nvPr/>
        </p:nvSpPr>
        <p:spPr bwMode="auto">
          <a:xfrm>
            <a:off x="2340587" y="185402"/>
            <a:ext cx="7612865" cy="707886"/>
          </a:xfrm>
          <a:prstGeom prst="rect">
            <a:avLst/>
          </a:prstGeom>
          <a:ln w="57150">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eaLnBrk="1" fontAlgn="base" latinLnBrk="0" hangingPunct="1">
              <a:lnSpc>
                <a:spcPct val="100000"/>
              </a:lnSpc>
              <a:spcBef>
                <a:spcPct val="50000"/>
              </a:spcBef>
              <a:spcAft>
                <a:spcPct val="0"/>
              </a:spcAft>
              <a:buClrTx/>
              <a:buSzTx/>
              <a:buFontTx/>
              <a:buNone/>
              <a:tabLst/>
              <a:defRPr/>
            </a:pPr>
            <a:r>
              <a:rPr kumimoji="0" lang="en-US" altLang="en-US" sz="4000" b="1" i="1" u="sng" strike="noStrike" kern="0" cap="none" spc="0" normalizeH="0" baseline="0" noProof="0" dirty="0" err="1">
                <a:ln>
                  <a:noFill/>
                </a:ln>
                <a:solidFill>
                  <a:srgbClr val="2B05CB"/>
                </a:solidFill>
                <a:effectLst/>
                <a:uLnTx/>
                <a:uFillTx/>
                <a:latin typeface="#9Slide06 Thillends Small" pitchFamily="2" charset="0"/>
              </a:rPr>
              <a:t>Các</a:t>
            </a:r>
            <a:r>
              <a:rPr kumimoji="0" lang="en-US" altLang="en-US" sz="4000" b="1" i="1" u="sng" strike="noStrike" kern="0" cap="none" spc="0" normalizeH="0" baseline="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baseline="0" noProof="0" dirty="0" err="1">
                <a:ln>
                  <a:noFill/>
                </a:ln>
                <a:solidFill>
                  <a:srgbClr val="2B05CB"/>
                </a:solidFill>
                <a:effectLst/>
                <a:uLnTx/>
                <a:uFillTx/>
                <a:latin typeface="#9Slide06 Thillends Small" pitchFamily="2" charset="0"/>
              </a:rPr>
              <a:t>câu</a:t>
            </a:r>
            <a:r>
              <a:rPr kumimoji="0" lang="en-US" altLang="en-US" sz="4000" b="1" i="1" u="sng" strike="noStrike" kern="0" cap="none" spc="0" normalizeH="0" baseline="0" noProof="0" dirty="0">
                <a:ln>
                  <a:noFill/>
                </a:ln>
                <a:solidFill>
                  <a:srgbClr val="2B05CB"/>
                </a:solidFill>
                <a:effectLst/>
                <a:uLnTx/>
                <a:uFillTx/>
                <a:latin typeface="#9Slide06 Thillends Small" pitchFamily="2" charset="0"/>
              </a:rPr>
              <a:t> ca </a:t>
            </a:r>
            <a:r>
              <a:rPr kumimoji="0" lang="en-US" altLang="en-US" sz="4000" b="1" i="1" u="sng" strike="noStrike" kern="0" cap="none" spc="0" normalizeH="0" baseline="0" noProof="0" dirty="0" err="1">
                <a:ln>
                  <a:noFill/>
                </a:ln>
                <a:solidFill>
                  <a:srgbClr val="2B05CB"/>
                </a:solidFill>
                <a:effectLst/>
                <a:uLnTx/>
                <a:uFillTx/>
                <a:latin typeface="#9Slide06 Thillends Small" pitchFamily="2" charset="0"/>
              </a:rPr>
              <a:t>dao</a:t>
            </a:r>
            <a:r>
              <a:rPr kumimoji="0" lang="en-US" altLang="en-US" sz="4000" b="1" i="1" u="sng" strike="noStrike" kern="0" cap="none" spc="0" normalizeH="0" baseline="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baseline="0" noProof="0" dirty="0" err="1">
                <a:ln>
                  <a:noFill/>
                </a:ln>
                <a:solidFill>
                  <a:srgbClr val="2B05CB"/>
                </a:solidFill>
                <a:effectLst/>
                <a:uLnTx/>
                <a:uFillTx/>
                <a:latin typeface="#9Slide06 Thillends Small" pitchFamily="2" charset="0"/>
              </a:rPr>
              <a:t>tục</a:t>
            </a:r>
            <a:r>
              <a:rPr kumimoji="0" lang="en-US" altLang="en-US" sz="4000" b="1" i="1" u="sng" strike="noStrike" kern="0" cap="none" spc="0" normalizeH="0" baseline="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baseline="0" noProof="0" dirty="0" err="1">
                <a:ln>
                  <a:noFill/>
                </a:ln>
                <a:solidFill>
                  <a:srgbClr val="2B05CB"/>
                </a:solidFill>
                <a:effectLst/>
                <a:uLnTx/>
                <a:uFillTx/>
                <a:latin typeface="#9Slide06 Thillends Small" pitchFamily="2" charset="0"/>
              </a:rPr>
              <a:t>ngữ</a:t>
            </a:r>
            <a:r>
              <a:rPr kumimoji="0" lang="en-US" altLang="en-US" sz="4000" b="1" i="1" u="sng" strike="noStrike" kern="0" cap="none" spc="0" normalizeH="0" baseline="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baseline="0" noProof="0" dirty="0" err="1">
                <a:ln>
                  <a:noFill/>
                </a:ln>
                <a:solidFill>
                  <a:srgbClr val="2B05CB"/>
                </a:solidFill>
                <a:effectLst/>
                <a:uLnTx/>
                <a:uFillTx/>
                <a:latin typeface="#9Slide06 Thillends Small" pitchFamily="2" charset="0"/>
              </a:rPr>
              <a:t>về</a:t>
            </a:r>
            <a:r>
              <a:rPr kumimoji="0" lang="en-US" altLang="en-US" sz="4000" b="1" i="1" u="sng" strike="noStrike" kern="0" cap="none" spc="0" normalizeH="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noProof="0" dirty="0" err="1">
                <a:ln>
                  <a:noFill/>
                </a:ln>
                <a:solidFill>
                  <a:srgbClr val="2B05CB"/>
                </a:solidFill>
                <a:effectLst/>
                <a:uLnTx/>
                <a:uFillTx/>
                <a:latin typeface="#9Slide06 Thillends Small" pitchFamily="2" charset="0"/>
              </a:rPr>
              <a:t>chí</a:t>
            </a:r>
            <a:r>
              <a:rPr kumimoji="0" lang="en-US" altLang="en-US" sz="4000" b="1" i="1" u="sng" strike="noStrike" kern="0" cap="none" spc="0" normalizeH="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noProof="0" dirty="0" err="1">
                <a:ln>
                  <a:noFill/>
                </a:ln>
                <a:solidFill>
                  <a:srgbClr val="2B05CB"/>
                </a:solidFill>
                <a:effectLst/>
                <a:uLnTx/>
                <a:uFillTx/>
                <a:latin typeface="#9Slide06 Thillends Small" pitchFamily="2" charset="0"/>
              </a:rPr>
              <a:t>công</a:t>
            </a:r>
            <a:r>
              <a:rPr kumimoji="0" lang="en-US" altLang="en-US" sz="4000" b="1" i="1" u="sng" strike="noStrike" kern="0" cap="none" spc="0" normalizeH="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noProof="0" dirty="0" err="1">
                <a:ln>
                  <a:noFill/>
                </a:ln>
                <a:solidFill>
                  <a:srgbClr val="2B05CB"/>
                </a:solidFill>
                <a:effectLst/>
                <a:uLnTx/>
                <a:uFillTx/>
                <a:latin typeface="#9Slide06 Thillends Small" pitchFamily="2" charset="0"/>
              </a:rPr>
              <a:t>vô</a:t>
            </a:r>
            <a:r>
              <a:rPr kumimoji="0" lang="en-US" altLang="en-US" sz="4000" b="1" i="1" u="sng" strike="noStrike" kern="0" cap="none" spc="0" normalizeH="0" noProof="0" dirty="0">
                <a:ln>
                  <a:noFill/>
                </a:ln>
                <a:solidFill>
                  <a:srgbClr val="2B05CB"/>
                </a:solidFill>
                <a:effectLst/>
                <a:uLnTx/>
                <a:uFillTx/>
                <a:latin typeface="#9Slide06 Thillends Small" pitchFamily="2" charset="0"/>
              </a:rPr>
              <a:t> </a:t>
            </a:r>
            <a:r>
              <a:rPr kumimoji="0" lang="en-US" altLang="en-US" sz="4000" b="1" i="1" u="sng" strike="noStrike" kern="0" cap="none" spc="0" normalizeH="0" noProof="0" dirty="0" err="1">
                <a:ln>
                  <a:noFill/>
                </a:ln>
                <a:solidFill>
                  <a:srgbClr val="2B05CB"/>
                </a:solidFill>
                <a:effectLst/>
                <a:uLnTx/>
                <a:uFillTx/>
                <a:latin typeface="#9Slide06 Thillends Small" pitchFamily="2" charset="0"/>
              </a:rPr>
              <a:t>tư</a:t>
            </a:r>
            <a:endParaRPr kumimoji="0" lang="en-US" altLang="en-US" sz="4000" b="1" i="1" u="sng" strike="noStrike" kern="0" cap="none" spc="0" normalizeH="0" baseline="0" noProof="0" dirty="0">
              <a:ln>
                <a:noFill/>
              </a:ln>
              <a:solidFill>
                <a:srgbClr val="2B05CB"/>
              </a:solidFill>
              <a:effectLst/>
              <a:uLnTx/>
              <a:uFillTx/>
              <a:latin typeface="#9Slide06 Thillends Small" pitchFamily="2" charset="0"/>
            </a:endParaRPr>
          </a:p>
        </p:txBody>
      </p:sp>
      <p:pic>
        <p:nvPicPr>
          <p:cNvPr id="15" name="Picture 7" descr="cam%20h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10" y="1329410"/>
            <a:ext cx="4271755" cy="2289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p:nvSpPr>
        <p:spPr bwMode="auto">
          <a:xfrm>
            <a:off x="4951575" y="1532436"/>
            <a:ext cx="4725826" cy="4555093"/>
          </a:xfrm>
          <a:prstGeom prst="rect">
            <a:avLst/>
          </a:prstGeom>
          <a:ln w="57150">
            <a:solidFill>
              <a:srgbClr val="92D050"/>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a:buFont typeface="Arial" panose="020B0604020202020204" pitchFamily="34" charset="0"/>
              <a:buChar char="•"/>
            </a:pPr>
            <a:r>
              <a:rPr lang="vi-VN" sz="2000" dirty="0">
                <a:solidFill>
                  <a:srgbClr val="222222"/>
                </a:solidFill>
                <a:latin typeface="+mj-lt"/>
              </a:rPr>
              <a:t>Quân pháp bất vị thân</a:t>
            </a:r>
          </a:p>
          <a:p>
            <a:pPr algn="l">
              <a:buFont typeface="Arial" panose="020B0604020202020204" pitchFamily="34" charset="0"/>
              <a:buChar char="•"/>
            </a:pPr>
            <a:r>
              <a:rPr lang="vi-VN" sz="2000" dirty="0">
                <a:solidFill>
                  <a:srgbClr val="222222"/>
                </a:solidFill>
                <a:latin typeface="+mj-lt"/>
              </a:rPr>
              <a:t> Phải để việc công, việc nước lên trên, </a:t>
            </a:r>
            <a:endParaRPr lang="en-US" sz="2000" dirty="0">
              <a:solidFill>
                <a:srgbClr val="222222"/>
              </a:solidFill>
              <a:latin typeface="+mj-lt"/>
            </a:endParaRPr>
          </a:p>
          <a:p>
            <a:pPr algn="l"/>
            <a:r>
              <a:rPr lang="vi-VN" sz="2000" dirty="0">
                <a:solidFill>
                  <a:srgbClr val="222222"/>
                </a:solidFill>
                <a:latin typeface="+mj-lt"/>
              </a:rPr>
              <a:t>lên trước việc tư, việc nhà</a:t>
            </a:r>
          </a:p>
          <a:p>
            <a:pPr algn="l">
              <a:buFont typeface="Arial" panose="020B0604020202020204" pitchFamily="34" charset="0"/>
              <a:buChar char="•"/>
            </a:pPr>
            <a:r>
              <a:rPr lang="vi-VN" sz="2000" dirty="0">
                <a:solidFill>
                  <a:srgbClr val="222222"/>
                </a:solidFill>
                <a:latin typeface="+mj-lt"/>
              </a:rPr>
              <a:t> Người trên đứng đắn, kẻ dưới dám nhờn</a:t>
            </a:r>
          </a:p>
          <a:p>
            <a:pPr algn="l">
              <a:buFont typeface="Arial" panose="020B0604020202020204" pitchFamily="34" charset="0"/>
              <a:buChar char="•"/>
            </a:pPr>
            <a:r>
              <a:rPr lang="vi-VN" sz="2000" dirty="0">
                <a:solidFill>
                  <a:srgbClr val="222222"/>
                </a:solidFill>
                <a:latin typeface="+mj-lt"/>
              </a:rPr>
              <a:t> Vua xử thần tử, thần bất tử bất trung</a:t>
            </a:r>
          </a:p>
          <a:p>
            <a:pPr algn="l">
              <a:buFont typeface="Arial" panose="020B0604020202020204" pitchFamily="34" charset="0"/>
              <a:buChar char="•"/>
            </a:pPr>
            <a:r>
              <a:rPr lang="vi-VN" sz="2000" dirty="0">
                <a:solidFill>
                  <a:srgbClr val="222222"/>
                </a:solidFill>
                <a:latin typeface="+mj-lt"/>
              </a:rPr>
              <a:t> Tha kẻ gian, oan người ngay.</a:t>
            </a:r>
          </a:p>
          <a:p>
            <a:pPr algn="l">
              <a:buFont typeface="Arial" panose="020B0604020202020204" pitchFamily="34" charset="0"/>
              <a:buChar char="•"/>
            </a:pPr>
            <a:r>
              <a:rPr lang="vi-VN" sz="2000" dirty="0">
                <a:solidFill>
                  <a:srgbClr val="222222"/>
                </a:solidFill>
                <a:latin typeface="+mj-lt"/>
              </a:rPr>
              <a:t> Công ai nấy nhớ, tội ai nấy chịu.</a:t>
            </a:r>
          </a:p>
          <a:p>
            <a:pPr algn="l">
              <a:buFont typeface="Arial" panose="020B0604020202020204" pitchFamily="34" charset="0"/>
              <a:buChar char="•"/>
            </a:pPr>
            <a:r>
              <a:rPr lang="vi-VN" sz="2000" dirty="0">
                <a:solidFill>
                  <a:srgbClr val="222222"/>
                </a:solidFill>
                <a:latin typeface="+mj-lt"/>
              </a:rPr>
              <a:t> Chớ dong kẻ gian, chớ oan người ngay</a:t>
            </a:r>
          </a:p>
          <a:p>
            <a:pPr algn="l">
              <a:buFont typeface="Arial" panose="020B0604020202020204" pitchFamily="34" charset="0"/>
              <a:buChar char="•"/>
            </a:pPr>
            <a:r>
              <a:rPr lang="vi-VN" sz="2000" dirty="0">
                <a:solidFill>
                  <a:srgbClr val="222222"/>
                </a:solidFill>
                <a:latin typeface="+mj-lt"/>
              </a:rPr>
              <a:t> Bênh lí, không bênh thân</a:t>
            </a:r>
          </a:p>
          <a:p>
            <a:pPr algn="l">
              <a:buFont typeface="Arial" panose="020B0604020202020204" pitchFamily="34" charset="0"/>
              <a:buChar char="•"/>
            </a:pPr>
            <a:r>
              <a:rPr lang="vi-VN" sz="2000" dirty="0">
                <a:solidFill>
                  <a:srgbClr val="222222"/>
                </a:solidFill>
                <a:latin typeface="+mj-lt"/>
              </a:rPr>
              <a:t> Cầm cân nảy mực.</a:t>
            </a:r>
          </a:p>
        </p:txBody>
      </p:sp>
    </p:spTree>
    <p:extLst>
      <p:ext uri="{BB962C8B-B14F-4D97-AF65-F5344CB8AC3E}">
        <p14:creationId xmlns:p14="http://schemas.microsoft.com/office/powerpoint/2010/main" val="12718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2"/>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3" name="TextBox 2"/>
          <p:cNvSpPr txBox="1"/>
          <p:nvPr/>
        </p:nvSpPr>
        <p:spPr>
          <a:xfrm>
            <a:off x="330727" y="192925"/>
            <a:ext cx="11634850" cy="830997"/>
          </a:xfrm>
          <a:prstGeom prst="rect">
            <a:avLst/>
          </a:prstGeom>
          <a:noFill/>
        </p:spPr>
        <p:txBody>
          <a:bodyPr wrap="square" rtlCol="0">
            <a:spAutoFit/>
          </a:bodyPr>
          <a:lstStyle/>
          <a:p>
            <a:r>
              <a:rPr lang="en-US" sz="2400" b="1" dirty="0" err="1">
                <a:solidFill>
                  <a:srgbClr val="C00000"/>
                </a:solidFill>
                <a:latin typeface="Times New Roman" pitchFamily="18" charset="0"/>
                <a:cs typeface="Times New Roman" pitchFamily="18" charset="0"/>
              </a:rPr>
              <a:t>Bài</a:t>
            </a:r>
            <a:r>
              <a:rPr lang="en-US" sz="2400" b="1" dirty="0">
                <a:solidFill>
                  <a:srgbClr val="C00000"/>
                </a:solidFill>
                <a:latin typeface="Times New Roman" pitchFamily="18" charset="0"/>
                <a:cs typeface="Times New Roman" pitchFamily="18" charset="0"/>
              </a:rPr>
              <a:t> 1.Trong </a:t>
            </a:r>
            <a:r>
              <a:rPr lang="en-US" sz="2400" b="1" dirty="0" err="1">
                <a:solidFill>
                  <a:srgbClr val="C00000"/>
                </a:solidFill>
                <a:latin typeface="Times New Roman" pitchFamily="18" charset="0"/>
                <a:cs typeface="Times New Roman" pitchFamily="18" charset="0"/>
              </a:rPr>
              <a:t>những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hành</a:t>
            </a:r>
            <a:r>
              <a:rPr lang="en-US" sz="2400" b="1" dirty="0">
                <a:solidFill>
                  <a:srgbClr val="C00000"/>
                </a:solidFill>
                <a:latin typeface="Times New Roman" pitchFamily="18" charset="0"/>
                <a:cs typeface="Times New Roman" pitchFamily="18" charset="0"/>
              </a:rPr>
              <a:t> vi </a:t>
            </a:r>
            <a:r>
              <a:rPr lang="en-US" sz="2400" b="1" dirty="0" err="1">
                <a:solidFill>
                  <a:srgbClr val="C00000"/>
                </a:solidFill>
                <a:latin typeface="Times New Roman" pitchFamily="18" charset="0"/>
                <a:cs typeface="Times New Roman" pitchFamily="18" charset="0"/>
              </a:rPr>
              <a:t>sau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đây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hành</a:t>
            </a:r>
            <a:r>
              <a:rPr lang="en-US" sz="2400" b="1" dirty="0">
                <a:solidFill>
                  <a:srgbClr val="C00000"/>
                </a:solidFill>
                <a:latin typeface="Times New Roman" pitchFamily="18" charset="0"/>
                <a:cs typeface="Times New Roman" pitchFamily="18" charset="0"/>
              </a:rPr>
              <a:t> vi </a:t>
            </a:r>
            <a:r>
              <a:rPr lang="en-US" sz="2400" b="1" dirty="0" err="1">
                <a:solidFill>
                  <a:srgbClr val="C00000"/>
                </a:solidFill>
                <a:latin typeface="Times New Roman" pitchFamily="18" charset="0"/>
                <a:cs typeface="Times New Roman" pitchFamily="18" charset="0"/>
              </a:rPr>
              <a:t>nào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thể</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hiện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phẩm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chất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chí</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vô</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tư</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hoặc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chí</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vô</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tư</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sao</a:t>
            </a:r>
            <a:r>
              <a:rPr lang="en-US" sz="2400" b="1" dirty="0">
                <a:solidFill>
                  <a:srgbClr val="C00000"/>
                </a:solidFill>
                <a:latin typeface="Times New Roman" pitchFamily="18" charset="0"/>
                <a:cs typeface="Times New Roman" pitchFamily="18" charset="0"/>
              </a:rPr>
              <a:t>?</a:t>
            </a:r>
          </a:p>
        </p:txBody>
      </p:sp>
      <p:sp>
        <p:nvSpPr>
          <p:cNvPr id="5" name="TextBox 4"/>
          <p:cNvSpPr txBox="1"/>
          <p:nvPr/>
        </p:nvSpPr>
        <p:spPr>
          <a:xfrm>
            <a:off x="547254" y="1248897"/>
            <a:ext cx="11418323" cy="830997"/>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solidFill>
                  <a:schemeClr val="tx1"/>
                </a:solidFill>
                <a:latin typeface="Times New Roman" pitchFamily="18" charset="0"/>
                <a:cs typeface="Times New Roman" pitchFamily="18" charset="0"/>
              </a:rPr>
              <a:t>a</a:t>
            </a:r>
            <a:r>
              <a:rPr lang="en-US" sz="2400" dirty="0">
                <a:solidFill>
                  <a:schemeClr val="tx1"/>
                </a:solidFill>
                <a:latin typeface="Times New Roman" pitchFamily="18" charset="0"/>
                <a:cs typeface="Times New Roman" pitchFamily="18" charset="0"/>
              </a:rPr>
              <a:t>. Mai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giỏi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lớp</a:t>
            </a:r>
            <a:r>
              <a:rPr lang="en-US" sz="2400" dirty="0">
                <a:solidFill>
                  <a:schemeClr val="tx1"/>
                </a:solidFill>
                <a:latin typeface="Times New Roman" pitchFamily="18" charset="0"/>
                <a:cs typeface="Times New Roman" pitchFamily="18" charset="0"/>
              </a:rPr>
              <a:t> 9A, </a:t>
            </a:r>
            <a:r>
              <a:rPr lang="en-US" sz="2400" dirty="0" err="1">
                <a:solidFill>
                  <a:schemeClr val="tx1"/>
                </a:solidFill>
                <a:latin typeface="Times New Roman" pitchFamily="18" charset="0"/>
                <a:cs typeface="Times New Roman" pitchFamily="18" charset="0"/>
              </a:rPr>
              <a:t>nhưng</a:t>
            </a:r>
            <a:r>
              <a:rPr lang="en-US" sz="2400" dirty="0">
                <a:solidFill>
                  <a:schemeClr val="tx1"/>
                </a:solidFill>
                <a:latin typeface="Times New Roman" pitchFamily="18" charset="0"/>
                <a:cs typeface="Times New Roman" pitchFamily="18" charset="0"/>
              </a:rPr>
              <a:t> Mai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muốn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lớp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ảnh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hưởng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thân</a:t>
            </a:r>
            <a:r>
              <a:rPr lang="en-US" sz="2400" dirty="0">
                <a:solidFill>
                  <a:schemeClr val="tx1"/>
                </a:solidFill>
                <a:latin typeface="Times New Roman" pitchFamily="18" charset="0"/>
                <a:cs typeface="Times New Roman" pitchFamily="18" charset="0"/>
              </a:rPr>
              <a:t>.</a:t>
            </a:r>
          </a:p>
        </p:txBody>
      </p:sp>
      <p:sp>
        <p:nvSpPr>
          <p:cNvPr id="8" name="TextBox 7"/>
          <p:cNvSpPr txBox="1"/>
          <p:nvPr/>
        </p:nvSpPr>
        <p:spPr>
          <a:xfrm>
            <a:off x="547253" y="2345560"/>
            <a:ext cx="11418323"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prstClr val="black"/>
                </a:solidFill>
                <a:latin typeface="Times New Roman" pitchFamily="18" charset="0"/>
                <a:cs typeface="Times New Roman" pitchFamily="18" charset="0"/>
              </a:rPr>
              <a:t>b.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lớp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trưởng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bỏ</a:t>
            </a:r>
            <a:r>
              <a:rPr lang="en-US" sz="2400" dirty="0">
                <a:solidFill>
                  <a:prstClr val="black"/>
                </a:solidFill>
                <a:latin typeface="Times New Roman" pitchFamily="18" charset="0"/>
                <a:cs typeface="Times New Roman" pitchFamily="18" charset="0"/>
              </a:rPr>
              <a:t> qua </a:t>
            </a:r>
            <a:r>
              <a:rPr lang="en-US" sz="2400" dirty="0" err="1">
                <a:solidFill>
                  <a:prstClr val="black"/>
                </a:solidFill>
                <a:latin typeface="Times New Roman" pitchFamily="18" charset="0"/>
                <a:cs typeface="Times New Roman" pitchFamily="18" charset="0"/>
              </a:rPr>
              <a:t>khuyết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điểm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những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mình</a:t>
            </a:r>
            <a:r>
              <a:rPr lang="en-US" sz="2400" dirty="0">
                <a:solidFill>
                  <a:prstClr val="black"/>
                </a:solidFill>
                <a:latin typeface="Times New Roman" pitchFamily="18" charset="0"/>
                <a:cs typeface="Times New Roman" pitchFamily="18" charset="0"/>
              </a:rPr>
              <a:t>.</a:t>
            </a:r>
          </a:p>
        </p:txBody>
      </p:sp>
      <p:sp>
        <p:nvSpPr>
          <p:cNvPr id="10" name="TextBox 9"/>
          <p:cNvSpPr txBox="1"/>
          <p:nvPr/>
        </p:nvSpPr>
        <p:spPr>
          <a:xfrm>
            <a:off x="547252" y="2986033"/>
            <a:ext cx="11418323" cy="830997"/>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prstClr val="black"/>
                </a:solidFill>
                <a:latin typeface="Times New Roman" pitchFamily="18" charset="0"/>
                <a:cs typeface="Times New Roman" pitchFamily="18" charset="0"/>
              </a:rPr>
              <a:t>c.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bộ</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lãnh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đạo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máy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rằng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những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luôn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ủng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hộ</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bảo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vệ</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mọi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việc</a:t>
            </a:r>
            <a:r>
              <a:rPr lang="en-US" sz="2400" dirty="0">
                <a:solidFill>
                  <a:prstClr val="black"/>
                </a:solidFill>
                <a:latin typeface="Times New Roman" pitchFamily="18" charset="0"/>
                <a:cs typeface="Times New Roman" pitchFamily="18" charset="0"/>
              </a:rPr>
              <a:t>.</a:t>
            </a:r>
          </a:p>
        </p:txBody>
      </p:sp>
      <p:sp>
        <p:nvSpPr>
          <p:cNvPr id="12" name="TextBox 11"/>
          <p:cNvSpPr txBox="1"/>
          <p:nvPr/>
        </p:nvSpPr>
        <p:spPr>
          <a:xfrm>
            <a:off x="547252" y="4063171"/>
            <a:ext cx="11418323" cy="83099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d.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đợt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xét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đua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cuối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năm</a:t>
            </a:r>
            <a:r>
              <a:rPr lang="en-US" sz="2400" dirty="0">
                <a:solidFill>
                  <a:schemeClr val="tx1"/>
                </a:solidFill>
                <a:latin typeface="Times New Roman" pitchFamily="18" charset="0"/>
                <a:cs typeface="Times New Roman" pitchFamily="18" charset="0"/>
              </a:rPr>
              <a:t>, Lam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chỉ</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chuẩn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ra.</a:t>
            </a:r>
            <a:endParaRPr lang="en-US" sz="2400" dirty="0">
              <a:solidFill>
                <a:schemeClr val="tx1"/>
              </a:solidFill>
              <a:latin typeface="Times New Roman" pitchFamily="18" charset="0"/>
              <a:cs typeface="Times New Roman" pitchFamily="18" charset="0"/>
            </a:endParaRPr>
          </a:p>
        </p:txBody>
      </p:sp>
      <p:sp>
        <p:nvSpPr>
          <p:cNvPr id="14" name="TextBox 13"/>
          <p:cNvSpPr txBox="1"/>
          <p:nvPr/>
        </p:nvSpPr>
        <p:spPr>
          <a:xfrm>
            <a:off x="558927" y="5057100"/>
            <a:ext cx="11418323" cy="830997"/>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prstClr val="black"/>
                </a:solidFill>
                <a:latin typeface="Times New Roman" pitchFamily="18" charset="0"/>
                <a:cs typeface="Times New Roman" pitchFamily="18" charset="0"/>
              </a:rPr>
              <a:t>đ. </a:t>
            </a:r>
            <a:r>
              <a:rPr lang="en-US" sz="2400" dirty="0" err="1">
                <a:solidFill>
                  <a:prstClr val="black"/>
                </a:solidFill>
                <a:latin typeface="Times New Roman" pitchFamily="18" charset="0"/>
                <a:cs typeface="Times New Roman" pitchFamily="18" charset="0"/>
              </a:rPr>
              <a:t>Để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chấn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chỉnh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nền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luật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nghiệp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theo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Đĩnh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nghiêm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những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hợp</a:t>
            </a:r>
            <a:r>
              <a:rPr lang="en-US" sz="2400" dirty="0">
                <a:solidFill>
                  <a:prstClr val="black"/>
                </a:solidFill>
                <a:latin typeface="Times New Roman" pitchFamily="18" charset="0"/>
                <a:cs typeface="Times New Roman" pitchFamily="18" charset="0"/>
              </a:rPr>
              <a:t> vi </a:t>
            </a:r>
            <a:r>
              <a:rPr lang="en-US" sz="2400" dirty="0" err="1">
                <a:solidFill>
                  <a:prstClr val="black"/>
                </a:solidFill>
                <a:latin typeface="Times New Roman" pitchFamily="18" charset="0"/>
                <a:cs typeface="Times New Roman" pitchFamily="18" charset="0"/>
              </a:rPr>
              <a:t>phạm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bộ</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cấp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dưới</a:t>
            </a:r>
            <a:r>
              <a:rPr lang="en-US" sz="2400" dirty="0">
                <a:solidFill>
                  <a:prstClr val="black"/>
                </a:solidFill>
                <a:latin typeface="Times New Roman" pitchFamily="18" charset="0"/>
                <a:cs typeface="Times New Roman" pitchFamily="18" charset="0"/>
              </a:rPr>
              <a:t>.</a:t>
            </a:r>
          </a:p>
        </p:txBody>
      </p:sp>
      <p:sp>
        <p:nvSpPr>
          <p:cNvPr id="16" name="TextBox 15"/>
          <p:cNvSpPr txBox="1"/>
          <p:nvPr/>
        </p:nvSpPr>
        <p:spPr>
          <a:xfrm>
            <a:off x="570602" y="6009406"/>
            <a:ext cx="11406648" cy="830997"/>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solidFill>
                  <a:prstClr val="black"/>
                </a:solidFill>
                <a:latin typeface="Times New Roman" pitchFamily="18" charset="0"/>
                <a:cs typeface="Times New Roman" pitchFamily="18" charset="0"/>
              </a:rPr>
              <a:t>e.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Nga ở </a:t>
            </a:r>
            <a:r>
              <a:rPr lang="en-US" sz="2400" dirty="0" err="1">
                <a:solidFill>
                  <a:prstClr val="black"/>
                </a:solidFill>
                <a:latin typeface="Times New Roman" pitchFamily="18" charset="0"/>
                <a:cs typeface="Times New Roman" pitchFamily="18" charset="0"/>
              </a:rPr>
              <a:t>mặt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thuận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việc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doanh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nhưng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nước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về</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phóng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mặt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bằng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mở</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bà</a:t>
            </a:r>
            <a:r>
              <a:rPr lang="en-US" sz="2400" dirty="0">
                <a:solidFill>
                  <a:prstClr val="black"/>
                </a:solidFill>
                <a:latin typeface="Times New Roman" pitchFamily="18" charset="0"/>
                <a:cs typeface="Times New Roman" pitchFamily="18" charset="0"/>
              </a:rPr>
              <a:t> Nga </a:t>
            </a:r>
            <a:r>
              <a:rPr lang="en-US" sz="2400" dirty="0" err="1">
                <a:solidFill>
                  <a:prstClr val="black"/>
                </a:solidFill>
                <a:latin typeface="Times New Roman" pitchFamily="18" charset="0"/>
                <a:cs typeface="Times New Roman" pitchFamily="18" charset="0"/>
              </a:rPr>
              <a:t>vui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vẻ</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chấp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hành</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8091966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8927" y="685334"/>
            <a:ext cx="4924337" cy="4563611"/>
          </a:xfrm>
          <a:prstGeom prst="rect">
            <a:avLst/>
          </a:prstGeom>
          <a:solidFill>
            <a:schemeClr val="bg1"/>
          </a:solidFill>
          <a:ln w="57150">
            <a:solidFill>
              <a:srgbClr val="AFC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56400" b="95000" l="0" r="22571">
                        <a14:backgroundMark x1="5857" y1="57200" x2="22857" y2="68800"/>
                        <a14:backgroundMark x1="22286" y1="68600" x2="21429" y2="92600"/>
                      </a14:backgroundRemoval>
                    </a14:imgEffect>
                  </a14:imgLayer>
                </a14:imgProps>
              </a:ext>
              <a:ext uri="{28A0092B-C50C-407E-A947-70E740481C1C}">
                <a14:useLocalDpi xmlns:a14="http://schemas.microsoft.com/office/drawing/2010/main" val="0"/>
              </a:ext>
            </a:extLst>
          </a:blip>
          <a:srcRect l="173" t="51702" r="77669" b="-51702"/>
          <a:stretch/>
        </p:blipFill>
        <p:spPr>
          <a:xfrm>
            <a:off x="0" y="3469016"/>
            <a:ext cx="2490282" cy="6321763"/>
          </a:xfrm>
          <a:prstGeom prst="rect">
            <a:avLst/>
          </a:prstGeom>
        </p:spPr>
      </p:pic>
      <p:grpSp>
        <p:nvGrpSpPr>
          <p:cNvPr id="19" name="Group 18"/>
          <p:cNvGrpSpPr/>
          <p:nvPr/>
        </p:nvGrpSpPr>
        <p:grpSpPr>
          <a:xfrm rot="198976">
            <a:off x="5680120" y="-474191"/>
            <a:ext cx="6884256" cy="4659579"/>
            <a:chOff x="5855626" y="-119829"/>
            <a:chExt cx="5927300" cy="3556577"/>
          </a:xfrm>
        </p:grpSpPr>
        <p:sp>
          <p:nvSpPr>
            <p:cNvPr id="18" name="Rectangle 17"/>
            <p:cNvSpPr/>
            <p:nvPr/>
          </p:nvSpPr>
          <p:spPr>
            <a:xfrm rot="21415615">
              <a:off x="6017340" y="626201"/>
              <a:ext cx="5027723" cy="2810547"/>
            </a:xfrm>
            <a:prstGeom prst="rect">
              <a:avLst/>
            </a:prstGeom>
            <a:noFill/>
            <a:ln w="57150">
              <a:solidFill>
                <a:srgbClr val="AFC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3">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3">
                    <a14:imgEffect>
                      <a14:backgroundRemoval t="52600" b="98200" l="40143" r="85571">
                        <a14:foregroundMark x1="46857" y1="58000" x2="46857" y2="58000"/>
                        <a14:foregroundMark x1="46429" y1="63200" x2="46429" y2="63200"/>
                        <a14:foregroundMark x1="44143" y1="64000" x2="44143" y2="64000"/>
                        <a14:foregroundMark x1="43286" y1="65600" x2="43286" y2="65600"/>
                        <a14:foregroundMark x1="47571" y1="67000" x2="47571" y2="67000"/>
                        <a14:foregroundMark x1="41714" y1="77000" x2="41714" y2="77000"/>
                        <a14:foregroundMark x1="41000" y1="78200" x2="41000" y2="78200"/>
                        <a14:foregroundMark x1="40143" y1="78200" x2="40143" y2="78200"/>
                        <a14:foregroundMark x1="40571" y1="95800" x2="40571" y2="95800"/>
                        <a14:foregroundMark x1="41857" y1="94800" x2="41857" y2="94800"/>
                        <a14:foregroundMark x1="46286" y1="54600" x2="46286" y2="54600"/>
                        <a14:foregroundMark x1="45000" y1="53800" x2="45000" y2="53800"/>
                        <a14:foregroundMark x1="59714" y1="52600" x2="59714" y2="52600"/>
                        <a14:foregroundMark x1="78143" y1="65400" x2="78143" y2="65400"/>
                        <a14:foregroundMark x1="75714" y1="62400" x2="75714" y2="62400"/>
                        <a14:foregroundMark x1="73857" y1="60400" x2="73857" y2="60400"/>
                        <a14:foregroundMark x1="81571" y1="71600" x2="81571" y2="71600"/>
                        <a14:foregroundMark x1="83000" y1="75600" x2="83000" y2="75600"/>
                        <a14:foregroundMark x1="40857" y1="84200" x2="40857" y2="84200"/>
                        <a14:foregroundMark x1="40571" y1="88600" x2="40571" y2="88600"/>
                        <a14:foregroundMark x1="83571" y1="94600" x2="83571" y2="94600"/>
                        <a14:foregroundMark x1="85714" y1="95400" x2="85714" y2="95400"/>
                        <a14:foregroundMark x1="84143" y1="98200" x2="84143" y2="98200"/>
                        <a14:foregroundMark x1="73000" y1="60200" x2="73000" y2="60200"/>
                        <a14:foregroundMark x1="74571" y1="61200" x2="74571" y2="61200"/>
                        <a14:foregroundMark x1="76571" y1="63200" x2="76571" y2="63200"/>
                        <a14:foregroundMark x1="40714" y1="85800" x2="40714" y2="85800"/>
                        <a14:backgroundMark x1="73714" y1="58000" x2="77714" y2="63000"/>
                        <a14:backgroundMark x1="78143" y1="62400" x2="79286" y2="61400"/>
                      </a14:backgroundRemoval>
                    </a14:imgEffect>
                  </a14:imgLayer>
                </a14:imgProps>
              </a:ext>
              <a:ext uri="{28A0092B-C50C-407E-A947-70E740481C1C}">
                <a14:useLocalDpi xmlns:a14="http://schemas.microsoft.com/office/drawing/2010/main" val="0"/>
              </a:ext>
            </a:extLst>
          </a:blip>
          <a:srcRect l="38170" t="51395" r="12493" b="-51395"/>
          <a:stretch/>
        </p:blipFill>
        <p:spPr>
          <a:xfrm>
            <a:off x="3820848" y="3697118"/>
            <a:ext cx="5544767" cy="632176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9827" y="4676015"/>
            <a:ext cx="3520347" cy="2394410"/>
          </a:xfrm>
          <a:prstGeom prst="ellipse">
            <a:avLst/>
          </a:prstGeom>
          <a:ln>
            <a:noFill/>
          </a:ln>
          <a:effectLst>
            <a:softEdge rad="112500"/>
          </a:effectLst>
        </p:spPr>
      </p:pic>
      <p:sp>
        <p:nvSpPr>
          <p:cNvPr id="14" name="TextBox 13"/>
          <p:cNvSpPr txBox="1"/>
          <p:nvPr/>
        </p:nvSpPr>
        <p:spPr>
          <a:xfrm>
            <a:off x="672313" y="998151"/>
            <a:ext cx="460851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N1: BT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N2: BT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N3: BT 2.</a:t>
            </a:r>
            <a:r>
              <a:rPr lang="en-US" sz="3200" dirty="0">
                <a:solidFill>
                  <a:prstClr val="black"/>
                </a:solidFill>
                <a:latin typeface="Times New Roman" panose="02020603050405020304" pitchFamily="18" charset="0"/>
              </a:rPr>
              <a:t>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N4: BT 2.</a:t>
            </a:r>
            <a:r>
              <a:rPr lang="en-US" sz="3200" dirty="0">
                <a:solidFill>
                  <a:prstClr val="black"/>
                </a:solidFill>
                <a:latin typeface="Times New Roman" panose="02020603050405020304" pitchFamily="18" charset="0"/>
              </a:rPr>
              <a:t>đ</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2" name="TextBox 21"/>
          <p:cNvSpPr txBox="1"/>
          <p:nvPr/>
        </p:nvSpPr>
        <p:spPr>
          <a:xfrm>
            <a:off x="201651" y="-9107"/>
            <a:ext cx="11485813" cy="461665"/>
          </a:xfrm>
          <a:prstGeom prst="rect">
            <a:avLst/>
          </a:prstGeom>
          <a:ln w="57150">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C00000"/>
                </a:solidFill>
                <a:latin typeface="Times New Roman" pitchFamily="18" charset="0"/>
                <a:cs typeface="Times New Roman" pitchFamily="18" charset="0"/>
              </a:rPr>
              <a:t>Bài</a:t>
            </a:r>
            <a:r>
              <a:rPr lang="en-US" sz="2400" b="1" dirty="0">
                <a:solidFill>
                  <a:srgbClr val="C00000"/>
                </a:solidFill>
                <a:latin typeface="Times New Roman" pitchFamily="18" charset="0"/>
                <a:cs typeface="Times New Roman" pitchFamily="18" charset="0"/>
              </a:rPr>
              <a:t> 2. Em tán thành hay không tán thành với những quan điểm nào sau đây? </a:t>
            </a:r>
            <a:r>
              <a:rPr lang="en-US" sz="2400" b="1" dirty="0" err="1">
                <a:solidFill>
                  <a:srgbClr val="C00000"/>
                </a:solidFill>
                <a:latin typeface="Times New Roman" pitchFamily="18" charset="0"/>
                <a:cs typeface="Times New Roman" pitchFamily="18" charset="0"/>
              </a:rPr>
              <a:t>Vì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sao</a:t>
            </a:r>
            <a:r>
              <a:rPr lang="en-US" sz="24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4249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3" name="TextBox 2"/>
          <p:cNvSpPr txBox="1"/>
          <p:nvPr/>
        </p:nvSpPr>
        <p:spPr>
          <a:xfrm>
            <a:off x="362197" y="160080"/>
            <a:ext cx="11485813" cy="461665"/>
          </a:xfrm>
          <a:prstGeom prst="rect">
            <a:avLst/>
          </a:prstGeom>
          <a:ln w="57150">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err="1">
                <a:solidFill>
                  <a:srgbClr val="C00000"/>
                </a:solidFill>
                <a:latin typeface="Times New Roman" pitchFamily="18" charset="0"/>
                <a:cs typeface="Times New Roman" pitchFamily="18" charset="0"/>
              </a:rPr>
              <a:t>Bài</a:t>
            </a:r>
            <a:r>
              <a:rPr lang="en-US" sz="2400" b="1" dirty="0">
                <a:solidFill>
                  <a:srgbClr val="C00000"/>
                </a:solidFill>
                <a:latin typeface="Times New Roman" pitchFamily="18" charset="0"/>
                <a:cs typeface="Times New Roman" pitchFamily="18" charset="0"/>
              </a:rPr>
              <a:t> 2. Em tán thành hay không tán thành với những quan điểm nào sau đây? </a:t>
            </a:r>
            <a:r>
              <a:rPr lang="en-US" sz="2400" b="1" dirty="0" err="1">
                <a:solidFill>
                  <a:srgbClr val="C00000"/>
                </a:solidFill>
                <a:latin typeface="Times New Roman" pitchFamily="18" charset="0"/>
                <a:cs typeface="Times New Roman" pitchFamily="18" charset="0"/>
              </a:rPr>
              <a:t>Vì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sao</a:t>
            </a:r>
            <a:r>
              <a:rPr lang="en-US" sz="2400" b="1" dirty="0">
                <a:solidFill>
                  <a:srgbClr val="C00000"/>
                </a:solidFill>
                <a:latin typeface="Times New Roman" pitchFamily="18" charset="0"/>
                <a:cs typeface="Times New Roman" pitchFamily="18" charset="0"/>
              </a:rPr>
              <a:t>?</a:t>
            </a:r>
          </a:p>
        </p:txBody>
      </p:sp>
      <p:sp>
        <p:nvSpPr>
          <p:cNvPr id="5" name="TextBox 4"/>
          <p:cNvSpPr txBox="1"/>
          <p:nvPr/>
        </p:nvSpPr>
        <p:spPr>
          <a:xfrm>
            <a:off x="565461" y="764081"/>
            <a:ext cx="10487297"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a. </a:t>
            </a:r>
            <a:r>
              <a:rPr lang="en-US" sz="2400" b="1" dirty="0" err="1">
                <a:solidFill>
                  <a:prstClr val="black"/>
                </a:solidFill>
                <a:latin typeface="Times New Roman" pitchFamily="18" charset="0"/>
                <a:cs typeface="Times New Roman" pitchFamily="18" charset="0"/>
              </a:rPr>
              <a:t>Chỉ</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những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chức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quyền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mới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phải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vô</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a:t>
            </a:r>
            <a:r>
              <a:rPr lang="en-US" sz="2400" b="1" dirty="0">
                <a:solidFill>
                  <a:prstClr val="black"/>
                </a:solidFill>
                <a:latin typeface="Times New Roman" pitchFamily="18" charset="0"/>
                <a:cs typeface="Times New Roman" pitchFamily="18" charset="0"/>
              </a:rPr>
              <a:t>.</a:t>
            </a:r>
          </a:p>
        </p:txBody>
      </p:sp>
      <p:sp>
        <p:nvSpPr>
          <p:cNvPr id="8" name="TextBox 7"/>
          <p:cNvSpPr txBox="1"/>
          <p:nvPr/>
        </p:nvSpPr>
        <p:spPr>
          <a:xfrm>
            <a:off x="917170" y="2223337"/>
            <a:ext cx="81534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b.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sống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vô</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chỉ</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thiệt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mình</a:t>
            </a:r>
            <a:r>
              <a:rPr lang="en-US" sz="2400" b="1" dirty="0">
                <a:solidFill>
                  <a:prstClr val="black"/>
                </a:solidFill>
                <a:latin typeface="Times New Roman" pitchFamily="18" charset="0"/>
                <a:cs typeface="Times New Roman" pitchFamily="18" charset="0"/>
              </a:rPr>
              <a:t>.</a:t>
            </a:r>
          </a:p>
        </p:txBody>
      </p:sp>
      <p:sp>
        <p:nvSpPr>
          <p:cNvPr id="10" name="TextBox 9"/>
          <p:cNvSpPr txBox="1"/>
          <p:nvPr/>
        </p:nvSpPr>
        <p:spPr>
          <a:xfrm>
            <a:off x="746759" y="3787915"/>
            <a:ext cx="9768841"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c. HS </a:t>
            </a:r>
            <a:r>
              <a:rPr lang="en-US" sz="2400" b="1" dirty="0" err="1">
                <a:solidFill>
                  <a:prstClr val="black"/>
                </a:solidFill>
                <a:latin typeface="Times New Roman" pitchFamily="18" charset="0"/>
                <a:cs typeface="Times New Roman" pitchFamily="18" charset="0"/>
              </a:rPr>
              <a:t>còn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nhỏ</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tuổi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thì</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thể</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rèn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luyện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được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phẩm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vô</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a:t>
            </a:r>
            <a:endParaRPr lang="en-US" sz="2400" b="1" dirty="0">
              <a:solidFill>
                <a:prstClr val="black"/>
              </a:solidFill>
              <a:latin typeface="Times New Roman" pitchFamily="18" charset="0"/>
              <a:cs typeface="Times New Roman" pitchFamily="18" charset="0"/>
            </a:endParaRPr>
          </a:p>
        </p:txBody>
      </p:sp>
      <p:sp>
        <p:nvSpPr>
          <p:cNvPr id="12" name="TextBox 11"/>
          <p:cNvSpPr txBox="1"/>
          <p:nvPr/>
        </p:nvSpPr>
        <p:spPr>
          <a:xfrm>
            <a:off x="868883" y="5121660"/>
            <a:ext cx="81534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d. </a:t>
            </a:r>
            <a:r>
              <a:rPr lang="en-US" sz="2400" b="1" dirty="0" err="1">
                <a:solidFill>
                  <a:prstClr val="black"/>
                </a:solidFill>
                <a:latin typeface="Times New Roman" pitchFamily="18" charset="0"/>
                <a:cs typeface="Times New Roman" pitchFamily="18" charset="0"/>
              </a:rPr>
              <a:t>Chí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vô</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phẩm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tốt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đẹp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dân</a:t>
            </a:r>
            <a:r>
              <a:rPr lang="en-US" sz="2400" b="1" dirty="0">
                <a:solidFill>
                  <a:prstClr val="black"/>
                </a:solidFill>
                <a:latin typeface="Times New Roman" pitchFamily="18" charset="0"/>
                <a:cs typeface="Times New Roman" pitchFamily="18" charset="0"/>
              </a:rPr>
              <a:t>.</a:t>
            </a:r>
          </a:p>
        </p:txBody>
      </p:sp>
      <p:sp>
        <p:nvSpPr>
          <p:cNvPr id="14" name="TextBox 13"/>
          <p:cNvSpPr txBox="1"/>
          <p:nvPr/>
        </p:nvSpPr>
        <p:spPr>
          <a:xfrm>
            <a:off x="928056" y="5536559"/>
            <a:ext cx="8153400" cy="461665"/>
          </a:xfrm>
          <a:prstGeom prst="rect">
            <a:avLst/>
          </a:prstGeom>
          <a:noFill/>
        </p:spPr>
        <p:txBody>
          <a:bodyPr wrap="square" rtlCol="0">
            <a:spAutoFit/>
          </a:bodyPr>
          <a:lstStyle/>
          <a:p>
            <a:r>
              <a:rPr lang="en-US" sz="2400" b="1" dirty="0">
                <a:solidFill>
                  <a:prstClr val="black"/>
                </a:solidFill>
                <a:latin typeface="Times New Roman" pitchFamily="18" charset="0"/>
                <a:cs typeface="Times New Roman" pitchFamily="18" charset="0"/>
              </a:rPr>
              <a:t>đ. </a:t>
            </a:r>
            <a:r>
              <a:rPr lang="en-US" sz="2400" b="1" dirty="0" err="1">
                <a:solidFill>
                  <a:prstClr val="black"/>
                </a:solidFill>
                <a:latin typeface="Times New Roman" pitchFamily="18" charset="0"/>
                <a:cs typeface="Times New Roman" pitchFamily="18" charset="0"/>
              </a:rPr>
              <a:t>Chí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vô</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phải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được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thể</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hiện</a:t>
            </a:r>
            <a:r>
              <a:rPr lang="en-US" sz="2400" b="1" dirty="0">
                <a:solidFill>
                  <a:prstClr val="black"/>
                </a:solidFill>
                <a:latin typeface="Times New Roman" pitchFamily="18" charset="0"/>
                <a:cs typeface="Times New Roman" pitchFamily="18" charset="0"/>
              </a:rPr>
              <a:t> ở </a:t>
            </a:r>
            <a:r>
              <a:rPr lang="en-US" sz="2400" b="1" dirty="0" err="1">
                <a:solidFill>
                  <a:prstClr val="black"/>
                </a:solidFill>
                <a:latin typeface="Times New Roman" pitchFamily="18" charset="0"/>
                <a:cs typeface="Times New Roman" pitchFamily="18" charset="0"/>
              </a:rPr>
              <a:t>cả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nói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việc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làm</a:t>
            </a:r>
            <a:r>
              <a:rPr lang="en-US" sz="2400" b="1" dirty="0">
                <a:solidFill>
                  <a:prstClr val="black"/>
                </a:solidFill>
                <a:latin typeface="Times New Roman" pitchFamily="18" charset="0"/>
                <a:cs typeface="Times New Roman" pitchFamily="18" charset="0"/>
              </a:rPr>
              <a:t>.</a:t>
            </a:r>
          </a:p>
        </p:txBody>
      </p:sp>
      <p:sp>
        <p:nvSpPr>
          <p:cNvPr id="6" name="TextBox 5"/>
          <p:cNvSpPr txBox="1"/>
          <p:nvPr/>
        </p:nvSpPr>
        <p:spPr>
          <a:xfrm>
            <a:off x="746759" y="1245362"/>
            <a:ext cx="1061950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chúng</a:t>
            </a:r>
            <a:r>
              <a:rPr lang="en-US" sz="2400" dirty="0">
                <a:solidFill>
                  <a:srgbClr val="FF0000"/>
                </a:solidFill>
                <a:latin typeface="Times New Roman" pitchFamily="18" charset="0"/>
                <a:cs typeface="Times New Roman" pitchFamily="18" charset="0"/>
              </a:rPr>
              <a:t> ta </a:t>
            </a:r>
            <a:r>
              <a:rPr lang="en-US" sz="2400" dirty="0" err="1">
                <a:solidFill>
                  <a:srgbClr val="FF0000"/>
                </a:solidFill>
                <a:latin typeface="Times New Roman" pitchFamily="18" charset="0"/>
                <a:cs typeface="Times New Roman" pitchFamily="18" charset="0"/>
              </a:rPr>
              <a:t>phải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hội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minh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lợi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mọi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người</a:t>
            </a:r>
            <a:r>
              <a:rPr lang="en-US" sz="2400" dirty="0">
                <a:solidFill>
                  <a:srgbClr val="FF0000"/>
                </a:solidFill>
                <a:latin typeface="Times New Roman" pitchFamily="18" charset="0"/>
                <a:cs typeface="Times New Roman" pitchFamily="18" charset="0"/>
              </a:rPr>
              <a:t>.</a:t>
            </a:r>
          </a:p>
        </p:txBody>
      </p:sp>
      <p:sp>
        <p:nvSpPr>
          <p:cNvPr id="17" name="TextBox 16"/>
          <p:cNvSpPr txBox="1"/>
          <p:nvPr/>
        </p:nvSpPr>
        <p:spPr>
          <a:xfrm>
            <a:off x="928056" y="2759388"/>
            <a:ext cx="10919953"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Sai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Vì</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họ</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là</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những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người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liêm</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khiết</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ngay</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thẳng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tự</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trọng</a:t>
            </a:r>
            <a:r>
              <a:rPr lang="en-US" sz="2400" dirty="0">
                <a:solidFill>
                  <a:srgbClr val="FF0000"/>
                </a:solidFill>
                <a:latin typeface="Times New Roman" pitchFamily="18" charset="0"/>
                <a:cs typeface="Times New Roman" pitchFamily="18" charset="0"/>
                <a:sym typeface="Wingdings" pitchFamily="2" charset="2"/>
              </a:rPr>
              <a:t> … </a:t>
            </a:r>
            <a:r>
              <a:rPr lang="en-US" sz="2400" dirty="0" err="1">
                <a:solidFill>
                  <a:srgbClr val="FF0000"/>
                </a:solidFill>
                <a:latin typeface="Times New Roman" pitchFamily="18" charset="0"/>
                <a:cs typeface="Times New Roman" pitchFamily="18" charset="0"/>
                <a:sym typeface="Wingdings" pitchFamily="2" charset="2"/>
              </a:rPr>
              <a:t>sẽ</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được</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mọi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người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nể</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phục</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sẵn</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sàng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hợp</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tác</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trong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mọi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công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việc</a:t>
            </a:r>
            <a:r>
              <a:rPr lang="en-US" sz="2400" dirty="0">
                <a:solidFill>
                  <a:srgbClr val="FF0000"/>
                </a:solidFill>
                <a:latin typeface="Times New Roman" pitchFamily="18" charset="0"/>
                <a:cs typeface="Times New Roman" pitchFamily="18" charset="0"/>
                <a:sym typeface="Wingdings" pitchFamily="2" charset="2"/>
              </a:rPr>
              <a:t>.</a:t>
            </a:r>
            <a:endParaRPr lang="en-US" sz="2400" dirty="0">
              <a:solidFill>
                <a:srgbClr val="FF0000"/>
              </a:solidFill>
              <a:latin typeface="Times New Roman" pitchFamily="18" charset="0"/>
              <a:cs typeface="Times New Roman" pitchFamily="18" charset="0"/>
            </a:endParaRPr>
          </a:p>
        </p:txBody>
      </p:sp>
      <p:sp>
        <p:nvSpPr>
          <p:cNvPr id="18" name="TextBox 17"/>
          <p:cNvSpPr txBox="1"/>
          <p:nvPr/>
        </p:nvSpPr>
        <p:spPr>
          <a:xfrm>
            <a:off x="868883" y="4248980"/>
            <a:ext cx="10919953"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Sai</a:t>
            </a:r>
            <a:r>
              <a:rPr lang="en-US" sz="2400" dirty="0">
                <a:solidFill>
                  <a:srgbClr val="FF0000"/>
                </a:solidFill>
                <a:latin typeface="Times New Roman" pitchFamily="18" charset="0"/>
                <a:cs typeface="Times New Roman" pitchFamily="18" charset="0"/>
                <a:sym typeface="Wingdings" pitchFamily="2" charset="2"/>
              </a:rPr>
              <a:t>. Mọi người cần phải rèn  luyện chí công vô tư ngay từ những việc nhỏ nhặt nhất trong cuộc sống và rèn từ khi còn nhỏ, rèn mọi lúc, mọi nơi.</a:t>
            </a:r>
            <a:endParaRPr lang="en-US" sz="2400" dirty="0">
              <a:solidFill>
                <a:srgbClr val="FF0000"/>
              </a:solidFill>
              <a:latin typeface="Times New Roman" pitchFamily="18" charset="0"/>
              <a:cs typeface="Times New Roman" pitchFamily="18" charset="0"/>
            </a:endParaRPr>
          </a:p>
        </p:txBody>
      </p:sp>
      <p:sp>
        <p:nvSpPr>
          <p:cNvPr id="19" name="TextBox 18"/>
          <p:cNvSpPr txBox="1"/>
          <p:nvPr/>
        </p:nvSpPr>
        <p:spPr>
          <a:xfrm>
            <a:off x="1031966" y="6042432"/>
            <a:ext cx="10946673"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Đúng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Vì</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nó</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là</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phẩm</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chất</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đáng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quý</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của</a:t>
            </a:r>
            <a:r>
              <a:rPr lang="en-US" sz="2400" dirty="0">
                <a:solidFill>
                  <a:srgbClr val="FF0000"/>
                </a:solidFill>
                <a:latin typeface="Times New Roman" pitchFamily="18" charset="0"/>
                <a:cs typeface="Times New Roman" pitchFamily="18" charset="0"/>
                <a:sym typeface="Wingdings" pitchFamily="2" charset="2"/>
              </a:rPr>
              <a:t> con </a:t>
            </a:r>
            <a:r>
              <a:rPr lang="en-US" sz="2400" dirty="0" err="1">
                <a:solidFill>
                  <a:srgbClr val="FF0000"/>
                </a:solidFill>
                <a:latin typeface="Times New Roman" pitchFamily="18" charset="0"/>
                <a:cs typeface="Times New Roman" pitchFamily="18" charset="0"/>
                <a:sym typeface="Wingdings" pitchFamily="2" charset="2"/>
              </a:rPr>
              <a:t>người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Nó</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đem</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lại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lợi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ích</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cho</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cá</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nhân</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và</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tập</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thể</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cộng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đồng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xã</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hội</a:t>
            </a:r>
            <a:r>
              <a:rPr lang="en-US" sz="2400" dirty="0">
                <a:solidFill>
                  <a:srgbClr val="FF0000"/>
                </a:solidFill>
                <a:latin typeface="Times New Roman" pitchFamily="18" charset="0"/>
                <a:cs typeface="Times New Roman" pitchFamily="18" charset="0"/>
                <a:sym typeface="Wingdings" pitchFamily="2" charset="2"/>
              </a:rPr>
              <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0428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7" name="Rectangle 6"/>
          <p:cNvSpPr>
            <a:spLocks noChangeArrowheads="1"/>
          </p:cNvSpPr>
          <p:nvPr/>
        </p:nvSpPr>
        <p:spPr bwMode="auto">
          <a:xfrm>
            <a:off x="1084216" y="2551276"/>
            <a:ext cx="96403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9Slide05 Brannboll Ny" panose="02000000000000000000" pitchFamily="2" charset="0"/>
                <a:ea typeface="Helvetica Neue"/>
                <a:cs typeface="Helvetica Neue"/>
              </a:rPr>
              <a:t>Bài</a:t>
            </a:r>
            <a:r>
              <a:rPr lang="en-US" altLang="en-US" sz="4000" b="1" dirty="0">
                <a:solidFill>
                  <a:srgbClr val="0000FF"/>
                </a:solidFill>
                <a:latin typeface="#9Slide05 Brannboll Ny" panose="02000000000000000000" pitchFamily="2" charset="0"/>
                <a:ea typeface="Helvetica Neue"/>
                <a:cs typeface="Helvetica Neue"/>
              </a:rPr>
              <a:t> 1:</a:t>
            </a:r>
            <a:r>
              <a:rPr lang="en-US" altLang="en-US" sz="4000" b="1" dirty="0">
                <a:solidFill>
                  <a:srgbClr val="FF0000"/>
                </a:solidFill>
                <a:latin typeface="#9Slide05 Brannboll Ny" panose="020000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CHÍ CÔNG VÔ TƯ</a:t>
            </a:r>
            <a:endParaRPr lang="en-SG" altLang="en-US" sz="4000" b="1" dirty="0">
              <a:solidFill>
                <a:srgbClr val="0000FF"/>
              </a:solidFill>
              <a:latin typeface="Times New Roman" pitchFamily="18" charset="0"/>
              <a:cs typeface="Times New Roman" pitchFamily="18" charset="0"/>
            </a:endParaRPr>
          </a:p>
        </p:txBody>
      </p:sp>
      <p:pic>
        <p:nvPicPr>
          <p:cNvPr id="13" name="Picture 12"/>
          <p:cNvPicPr>
            <a:picLocks noChangeAspect="1"/>
          </p:cNvPicPr>
          <p:nvPr/>
        </p:nvPicPr>
        <p:blipFill>
          <a:blip r:embed="rId3"/>
          <a:stretch>
            <a:fillRect/>
          </a:stretch>
        </p:blipFill>
        <p:spPr>
          <a:xfrm>
            <a:off x="8704808" y="3874715"/>
            <a:ext cx="3469918" cy="2856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Káº¿t quáº£ hÃ¬nh áº£nh cho phong cÃ¡ch há» chÃ­ minh"/>
          <p:cNvPicPr>
            <a:picLocks noChangeAspect="1" noChangeArrowheads="1"/>
          </p:cNvPicPr>
          <p:nvPr/>
        </p:nvPicPr>
        <p:blipFill>
          <a:blip r:embed="rId4"/>
          <a:srcRect/>
          <a:stretch>
            <a:fillRect/>
          </a:stretch>
        </p:blipFill>
        <p:spPr bwMode="auto">
          <a:xfrm>
            <a:off x="4065382" y="106007"/>
            <a:ext cx="3678056" cy="2509381"/>
          </a:xfrm>
          <a:prstGeom prst="ellipse">
            <a:avLst/>
          </a:prstGeom>
          <a:ln>
            <a:noFill/>
          </a:ln>
          <a:effectLst>
            <a:softEdge rad="112500"/>
          </a:effectLst>
        </p:spPr>
      </p:pic>
      <p:pic>
        <p:nvPicPr>
          <p:cNvPr id="14" name="Picture 5" descr="C:\Users\VIETSTAR\Downloads\0514hcm.jpg"/>
          <p:cNvPicPr>
            <a:picLocks noChangeAspect="1" noChangeArrowheads="1"/>
          </p:cNvPicPr>
          <p:nvPr/>
        </p:nvPicPr>
        <p:blipFill>
          <a:blip r:embed="rId5"/>
          <a:srcRect/>
          <a:stretch>
            <a:fillRect/>
          </a:stretch>
        </p:blipFill>
        <p:spPr bwMode="auto">
          <a:xfrm>
            <a:off x="8148918" y="79770"/>
            <a:ext cx="4043082" cy="2561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0" descr="C:\Users\VIETSTAR\Downloads\0000043.jpg"/>
          <p:cNvPicPr>
            <a:picLocks noChangeAspect="1" noChangeArrowheads="1"/>
          </p:cNvPicPr>
          <p:nvPr/>
        </p:nvPicPr>
        <p:blipFill>
          <a:blip r:embed="rId6"/>
          <a:srcRect/>
          <a:stretch>
            <a:fillRect/>
          </a:stretch>
        </p:blipFill>
        <p:spPr bwMode="auto">
          <a:xfrm>
            <a:off x="268196" y="3970392"/>
            <a:ext cx="4147050" cy="2856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11" descr="C:\Users\VIETSTAR\Downloads\bac-2.jpg"/>
          <p:cNvPicPr>
            <a:picLocks noChangeAspect="1" noChangeArrowheads="1"/>
          </p:cNvPicPr>
          <p:nvPr/>
        </p:nvPicPr>
        <p:blipFill>
          <a:blip r:embed="rId7"/>
          <a:srcRect/>
          <a:stretch>
            <a:fillRect/>
          </a:stretch>
        </p:blipFill>
        <p:spPr bwMode="auto">
          <a:xfrm>
            <a:off x="4951931" y="3970392"/>
            <a:ext cx="3390219" cy="2887608"/>
          </a:xfrm>
          <a:prstGeom prst="ellipse">
            <a:avLst/>
          </a:prstGeom>
          <a:ln>
            <a:noFill/>
          </a:ln>
          <a:effectLst>
            <a:softEdge rad="112500"/>
          </a:effectLst>
        </p:spPr>
      </p:pic>
      <p:pic>
        <p:nvPicPr>
          <p:cNvPr id="9" name="Picture 2" descr="Truyen tranh lich su Viet Nam - To Hien Thanh eBook by Quynh Viet -  9786042027946 | Rakuten Kobo United St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412" y="106006"/>
            <a:ext cx="3256489" cy="2535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892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a:solidFill>
                  <a:prstClr val="white"/>
                </a:solidFill>
                <a:latin typeface="Times New Roman" pitchFamily="18" charset="0"/>
                <a:cs typeface="Times New Roman" pitchFamily="18" charset="0"/>
              </a:rPr>
              <a:t>IV.</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6">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09647" y="-91975"/>
            <a:ext cx="12026503" cy="6190408"/>
            <a:chOff x="-409647" y="-91975"/>
            <a:chExt cx="12026503" cy="6190408"/>
          </a:xfrm>
        </p:grpSpPr>
        <p:pic>
          <p:nvPicPr>
            <p:cNvPr id="164" name="Google Shape;164;p9"/>
            <p:cNvPicPr preferRelativeResize="0"/>
            <p:nvPr/>
          </p:nvPicPr>
          <p:blipFill rotWithShape="1">
            <a:blip r:embed="rId7">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8">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9"/>
            <a:stretch>
              <a:fillRect/>
            </a:stretch>
          </p:blipFill>
          <p:spPr>
            <a:xfrm>
              <a:off x="3957236" y="-91975"/>
              <a:ext cx="7659620" cy="4066384"/>
            </a:xfrm>
            <a:prstGeom prst="rect">
              <a:avLst/>
            </a:prstGeom>
          </p:spPr>
        </p:pic>
        <p:sp>
          <p:nvSpPr>
            <p:cNvPr id="6" name="文本框 6"/>
            <p:cNvSpPr txBox="1"/>
            <p:nvPr/>
          </p:nvSpPr>
          <p:spPr>
            <a:xfrm>
              <a:off x="4989237" y="1591024"/>
              <a:ext cx="5147539"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VẬN DỤNG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grpSp>
          <p:nvGrpSpPr>
            <p:cNvPr id="11" name="Group 10"/>
            <p:cNvGrpSpPr/>
            <p:nvPr/>
          </p:nvGrpSpPr>
          <p:grpSpPr>
            <a:xfrm>
              <a:off x="286247" y="1953208"/>
              <a:ext cx="3834635" cy="3406471"/>
              <a:chOff x="286247" y="1977062"/>
              <a:chExt cx="3834635" cy="3406471"/>
            </a:xfrm>
          </p:grpSpPr>
          <p:sp>
            <p:nvSpPr>
              <p:cNvPr id="12" name="PA_菱形 1"/>
              <p:cNvSpPr/>
              <p:nvPr>
                <p:custDataLst>
                  <p:tags r:id="rId2"/>
                </p:custDataLst>
              </p:nvPr>
            </p:nvSpPr>
            <p:spPr>
              <a:xfrm>
                <a:off x="286247" y="1977062"/>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13" name="文本框 10"/>
              <p:cNvSpPr txBox="1"/>
              <p:nvPr/>
            </p:nvSpPr>
            <p:spPr>
              <a:xfrm>
                <a:off x="542926" y="3101890"/>
                <a:ext cx="3312678" cy="954107"/>
              </a:xfrm>
              <a:prstGeom prst="rect">
                <a:avLst/>
              </a:prstGeom>
              <a:noFill/>
            </p:spPr>
            <p:txBody>
              <a:bodyPr wrap="square" rtlCol="0">
                <a:spAutoFit/>
              </a:bodyPr>
              <a:lstStyle/>
              <a:p>
                <a:pPr algn="ctr" eaLnBrk="0" fontAlgn="base" hangingPunct="0">
                  <a:spcBef>
                    <a:spcPct val="0"/>
                  </a:spcBef>
                  <a:spcAft>
                    <a:spcPct val="0"/>
                  </a:spcAft>
                </a:pPr>
                <a:r>
                  <a:rPr lang="en-US" altLang="en-US" sz="2800" b="1" dirty="0" err="1">
                    <a:solidFill>
                      <a:srgbClr val="0000FF"/>
                    </a:solidFill>
                    <a:latin typeface="#9Slide05 Brannboll Ny" panose="02000000000000000000" pitchFamily="2" charset="0"/>
                    <a:ea typeface="Helvetica Neue"/>
                    <a:cs typeface="Helvetica Neue"/>
                  </a:rPr>
                  <a:t>Bài</a:t>
                </a:r>
                <a:r>
                  <a:rPr lang="en-US" altLang="en-US" sz="2800" b="1" dirty="0">
                    <a:solidFill>
                      <a:srgbClr val="0000FF"/>
                    </a:solidFill>
                    <a:latin typeface="#9Slide05 Brannboll Ny" panose="02000000000000000000" pitchFamily="2" charset="0"/>
                    <a:ea typeface="Helvetica Neue"/>
                    <a:cs typeface="Helvetica Neue"/>
                  </a:rPr>
                  <a:t> 1:</a:t>
                </a:r>
                <a:r>
                  <a:rPr lang="en-US" altLang="en-US" sz="2800" b="1" dirty="0">
                    <a:solidFill>
                      <a:srgbClr val="FF0000"/>
                    </a:solidFill>
                    <a:latin typeface="#9Slide05 Brannboll Ny" panose="02000000000000000000" pitchFamily="2" charset="0"/>
                    <a:ea typeface="Helvetica Neue"/>
                    <a:cs typeface="Helvetica Neue"/>
                  </a:rPr>
                  <a:t> </a:t>
                </a:r>
              </a:p>
              <a:p>
                <a:pPr algn="ctr" eaLnBrk="0" fontAlgn="base" hangingPunct="0">
                  <a:spcBef>
                    <a:spcPct val="0"/>
                  </a:spcBef>
                  <a:spcAft>
                    <a:spcPct val="0"/>
                  </a:spcAft>
                </a:pPr>
                <a:r>
                  <a:rPr lang="en-US" altLang="en-US" sz="2800" b="1" dirty="0">
                    <a:solidFill>
                      <a:srgbClr val="FF0000"/>
                    </a:solidFill>
                    <a:latin typeface="Times New Roman" panose="02020603050405020304" pitchFamily="18" charset="0"/>
                    <a:ea typeface="Helvetica Neue"/>
                    <a:cs typeface="Times New Roman" panose="02020603050405020304" pitchFamily="18" charset="0"/>
                  </a:rPr>
                  <a:t>CHÍ CÔNG VÔ TƯ</a:t>
                </a:r>
                <a:endParaRPr lang="zh-CN" altLang="en-US" sz="2800" dirty="0">
                  <a:solidFill>
                    <a:prstClr val="white"/>
                  </a:solidFill>
                  <a:latin typeface="Times New Roman" panose="02020603050405020304" pitchFamily="18" charset="0"/>
                  <a:cs typeface="Times New Roman" pitchFamily="18" charset="0"/>
                </a:endParaRPr>
              </a:p>
            </p:txBody>
          </p:sp>
        </p:grpSp>
      </p:grpSp>
      <p:grpSp>
        <p:nvGrpSpPr>
          <p:cNvPr id="14" name="Group 13"/>
          <p:cNvGrpSpPr/>
          <p:nvPr/>
        </p:nvGrpSpPr>
        <p:grpSpPr>
          <a:xfrm>
            <a:off x="376355" y="180201"/>
            <a:ext cx="3099448" cy="1930623"/>
            <a:chOff x="4525460" y="4108799"/>
            <a:chExt cx="3364300" cy="2220276"/>
          </a:xfrm>
        </p:grpSpPr>
        <p:grpSp>
          <p:nvGrpSpPr>
            <p:cNvPr id="15" name="Group 14"/>
            <p:cNvGrpSpPr/>
            <p:nvPr/>
          </p:nvGrpSpPr>
          <p:grpSpPr>
            <a:xfrm>
              <a:off x="4525460" y="4108799"/>
              <a:ext cx="3364300" cy="2220276"/>
              <a:chOff x="4479297" y="4126245"/>
              <a:chExt cx="3364300" cy="2220276"/>
            </a:xfrm>
          </p:grpSpPr>
          <p:pic>
            <p:nvPicPr>
              <p:cNvPr id="17" name="PA_库_图片 27"/>
              <p:cNvPicPr>
                <a:picLocks noChangeAspect="1"/>
              </p:cNvPicPr>
              <p:nvPr>
                <p:custDataLst>
                  <p:tags r:id="rId1"/>
                </p:custDataLst>
              </p:nvPr>
            </p:nvPicPr>
            <p:blipFill rotWithShape="1">
              <a:blip r:embed="rId10"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8" name="Rectangle 17"/>
              <p:cNvSpPr/>
              <p:nvPr/>
            </p:nvSpPr>
            <p:spPr>
              <a:xfrm>
                <a:off x="5551490" y="4126245"/>
                <a:ext cx="1611572" cy="955672"/>
              </a:xfrm>
              <a:prstGeom prst="rect">
                <a:avLst/>
              </a:prstGeom>
            </p:spPr>
            <p:txBody>
              <a:bodyPr wrap="none">
                <a:spAutoFit/>
              </a:bodyPr>
              <a:lstStyle/>
              <a:p>
                <a:r>
                  <a:rPr lang="en-US" altLang="en-US" sz="3200" b="1" dirty="0">
                    <a:solidFill>
                      <a:srgbClr val="FF0000"/>
                    </a:solidFill>
                    <a:latin typeface="#9Slide05 Brannboll Ny" panose="02000000000000000000" pitchFamily="2" charset="0"/>
                    <a:cs typeface="Times New Roman" pitchFamily="18" charset="0"/>
                  </a:rPr>
                  <a:t> </a:t>
                </a:r>
                <a:r>
                  <a:rPr lang="en-US" altLang="en-US" sz="1600" b="1" dirty="0">
                    <a:solidFill>
                      <a:srgbClr val="FF0000"/>
                    </a:solidFill>
                    <a:latin typeface="#9Slide05 Brannboll Ny" panose="02000000000000000000" pitchFamily="2" charset="0"/>
                    <a:cs typeface="Times New Roman" pitchFamily="18" charset="0"/>
                  </a:rPr>
                  <a:t>CÔ TUYẾT</a:t>
                </a:r>
              </a:p>
              <a:p>
                <a:r>
                  <a:rPr lang="en-US" sz="1600" b="1" dirty="0">
                    <a:solidFill>
                      <a:srgbClr val="FF0000"/>
                    </a:solidFill>
                    <a:latin typeface="#9Slide05 Brannboll Ny" panose="02000000000000000000" pitchFamily="2" charset="0"/>
                    <a:cs typeface="Times New Roman" pitchFamily="18" charset="0"/>
                  </a:rPr>
                  <a:t>THCS TÔ HIỆU</a:t>
                </a:r>
                <a:endParaRPr lang="en-US" sz="1600" dirty="0">
                  <a:solidFill>
                    <a:srgbClr val="5F5F5F"/>
                  </a:solidFill>
                  <a:latin typeface="#9Slide05 Brannboll Ny" panose="02000000000000000000" pitchFamily="2" charset="0"/>
                </a:endParaRPr>
              </a:p>
            </p:txBody>
          </p:sp>
        </p:grpSp>
        <p:pic>
          <p:nvPicPr>
            <p:cNvPr id="16" name="Picture 15"/>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spTree>
    <p:extLst>
      <p:ext uri="{BB962C8B-B14F-4D97-AF65-F5344CB8AC3E}">
        <p14:creationId xmlns:p14="http://schemas.microsoft.com/office/powerpoint/2010/main" val="2985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2150655"/>
              </p:ext>
            </p:extLst>
          </p:nvPr>
        </p:nvGraphicFramePr>
        <p:xfrm>
          <a:off x="300446" y="1625329"/>
          <a:ext cx="11634849" cy="5439307"/>
        </p:xfrm>
        <a:graphic>
          <a:graphicData uri="http://schemas.openxmlformats.org/drawingml/2006/table">
            <a:tbl>
              <a:tblPr firstRow="1" firstCol="1" lastRow="1" lastCol="1" bandRow="1" bandCol="1"/>
              <a:tblGrid>
                <a:gridCol w="7093131">
                  <a:extLst>
                    <a:ext uri="{9D8B030D-6E8A-4147-A177-3AD203B41FA5}">
                      <a16:colId xmlns:a16="http://schemas.microsoft.com/office/drawing/2014/main" val="3490653559"/>
                    </a:ext>
                  </a:extLst>
                </a:gridCol>
                <a:gridCol w="1959429">
                  <a:extLst>
                    <a:ext uri="{9D8B030D-6E8A-4147-A177-3AD203B41FA5}">
                      <a16:colId xmlns:a16="http://schemas.microsoft.com/office/drawing/2014/main" val="2314700338"/>
                    </a:ext>
                  </a:extLst>
                </a:gridCol>
                <a:gridCol w="2582289">
                  <a:extLst>
                    <a:ext uri="{9D8B030D-6E8A-4147-A177-3AD203B41FA5}">
                      <a16:colId xmlns:a16="http://schemas.microsoft.com/office/drawing/2014/main" val="1639100258"/>
                    </a:ext>
                  </a:extLst>
                </a:gridCol>
              </a:tblGrid>
              <a:tr h="600894">
                <a:tc>
                  <a:txBody>
                    <a:bodyPr/>
                    <a:lstStyle/>
                    <a:p>
                      <a:pPr marL="0" marR="0">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                          Biểu hiện</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Chí công </a:t>
                      </a:r>
                    </a:p>
                    <a:p>
                      <a:pPr marL="0" marR="0" algn="ctr">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vô tư</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Không </a:t>
                      </a:r>
                    </a:p>
                    <a:p>
                      <a:pPr marL="0" marR="0" algn="ctr">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chí công vô tư</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32089203"/>
                  </a:ext>
                </a:extLst>
              </a:tr>
              <a:tr h="1075904">
                <a:tc>
                  <a:txBody>
                    <a:bodyPr/>
                    <a:lstStyle/>
                    <a:p>
                      <a:pPr marL="0" marR="0">
                        <a:lnSpc>
                          <a:spcPct val="115000"/>
                        </a:lnSpc>
                        <a:spcBef>
                          <a:spcPts val="0"/>
                        </a:spcBef>
                        <a:spcAft>
                          <a:spcPts val="0"/>
                        </a:spcAft>
                      </a:pPr>
                      <a:r>
                        <a:rPr lang="nl-NL" sz="2400" dirty="0">
                          <a:effectLst/>
                          <a:latin typeface="Times New Roman" pitchFamily="18" charset="0"/>
                          <a:ea typeface="Times New Roman" panose="02020603050405020304" pitchFamily="18" charset="0"/>
                          <a:cs typeface="Times New Roman" pitchFamily="18" charset="0"/>
                        </a:rPr>
                        <a:t>a. Không vì tình cảm riêng hoặc vì danh lợi mà đối xử thiên lệch với mọi người.</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4000" dirty="0">
                        <a:solidFill>
                          <a:srgbClr val="FF000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74058563"/>
                  </a:ext>
                </a:extLst>
              </a:tr>
              <a:tr h="537953">
                <a:tc>
                  <a:txBody>
                    <a:bodyPr/>
                    <a:lstStyle/>
                    <a:p>
                      <a:pPr marL="0" marR="0">
                        <a:lnSpc>
                          <a:spcPct val="115000"/>
                        </a:lnSpc>
                        <a:spcBef>
                          <a:spcPts val="0"/>
                        </a:spcBef>
                        <a:spcAft>
                          <a:spcPts val="0"/>
                        </a:spcAft>
                      </a:pPr>
                      <a:r>
                        <a:rPr lang="nl-NL" sz="2400" dirty="0">
                          <a:effectLst/>
                          <a:latin typeface="Times New Roman" pitchFamily="18" charset="0"/>
                          <a:ea typeface="Times New Roman" panose="02020603050405020304" pitchFamily="18" charset="0"/>
                          <a:cs typeface="Times New Roman" pitchFamily="18" charset="0"/>
                        </a:rPr>
                        <a:t>b.Có thái độ vô tư khách quan.</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94623672"/>
                  </a:ext>
                </a:extLst>
              </a:tr>
              <a:tr h="537953">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c. Coi trọng lợi ích chung hơn lợi ích cá nhân.</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5262718"/>
                  </a:ext>
                </a:extLst>
              </a:tr>
              <a:tr h="866108">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d. Đấu tranh chống những biểu hiện cá nhân, thu vén cho riêng mình.</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72243365"/>
                  </a:ext>
                </a:extLst>
              </a:tr>
              <a:tr h="537953">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e. Ba phải, ai nói gì, làm gì cũng cho là đúng.</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a:effectLst/>
                          <a:latin typeface="Times New Roman" pitchFamily="18" charset="0"/>
                          <a:ea typeface="Times New Roman" panose="02020603050405020304" pitchFamily="18" charset="0"/>
                          <a:cs typeface="Times New Roman" pitchFamily="18" charset="0"/>
                        </a:rPr>
                        <a:t> </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0680845"/>
                  </a:ext>
                </a:extLst>
              </a:tr>
              <a:tr h="537953">
                <a:tc>
                  <a:txBody>
                    <a:bodyPr/>
                    <a:lstStyle/>
                    <a:p>
                      <a:pPr marL="0" marR="0">
                        <a:lnSpc>
                          <a:spcPct val="115000"/>
                        </a:lnSpc>
                        <a:spcBef>
                          <a:spcPts val="0"/>
                        </a:spcBef>
                        <a:spcAft>
                          <a:spcPts val="0"/>
                        </a:spcAft>
                      </a:pPr>
                      <a:r>
                        <a:rPr lang="nl-NL" sz="2400" u="sng">
                          <a:effectLst/>
                          <a:latin typeface="Times New Roman" pitchFamily="18" charset="0"/>
                          <a:ea typeface="Times New Roman" panose="02020603050405020304" pitchFamily="18" charset="0"/>
                          <a:cs typeface="Times New Roman" pitchFamily="18" charset="0"/>
                        </a:rPr>
                        <a:t>g</a:t>
                      </a:r>
                      <a:r>
                        <a:rPr lang="nl-NL" sz="2400">
                          <a:effectLst/>
                          <a:latin typeface="Times New Roman" pitchFamily="18" charset="0"/>
                          <a:ea typeface="Times New Roman" panose="02020603050405020304" pitchFamily="18" charset="0"/>
                          <a:cs typeface="Times New Roman" pitchFamily="18" charset="0"/>
                        </a:rPr>
                        <a:t>. Lợi dụng chức quyền để thu lợi cá nhân.</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a:effectLst/>
                          <a:latin typeface="Times New Roman" pitchFamily="18" charset="0"/>
                          <a:ea typeface="Times New Roman" panose="02020603050405020304" pitchFamily="18" charset="0"/>
                          <a:cs typeface="Times New Roman" pitchFamily="18" charset="0"/>
                        </a:rPr>
                        <a:t> </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85320753"/>
                  </a:ext>
                </a:extLst>
              </a:tr>
              <a:tr h="537953">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h. Bỏ qua những việc làm sai trái để mình được lợi.</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nl-NL" sz="2400" u="none" strike="noStrike">
                          <a:effectLst/>
                          <a:latin typeface="Times New Roman" pitchFamily="18" charset="0"/>
                          <a:ea typeface="Times New Roman" panose="02020603050405020304" pitchFamily="18" charset="0"/>
                          <a:cs typeface="Times New Roman" pitchFamily="18" charset="0"/>
                        </a:rPr>
                        <a:t> </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6554536"/>
                  </a:ext>
                </a:extLst>
              </a:tr>
            </a:tbl>
          </a:graphicData>
        </a:graphic>
      </p:graphicFrame>
      <p:sp>
        <p:nvSpPr>
          <p:cNvPr id="3" name="TextBox 2"/>
          <p:cNvSpPr txBox="1"/>
          <p:nvPr/>
        </p:nvSpPr>
        <p:spPr>
          <a:xfrm>
            <a:off x="418012" y="794332"/>
            <a:ext cx="116348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những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hành</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vi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sau</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đây</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hành</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vi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nào</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thể</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hiện</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phẩm</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chất</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chí</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công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vô</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tư</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chí</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công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vô</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tư</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Vì</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sao</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a:t>
            </a:r>
          </a:p>
        </p:txBody>
      </p:sp>
      <p:sp>
        <p:nvSpPr>
          <p:cNvPr id="4" name="TextBox 4"/>
          <p:cNvSpPr txBox="1">
            <a:spLocks noChangeArrowheads="1"/>
          </p:cNvSpPr>
          <p:nvPr/>
        </p:nvSpPr>
        <p:spPr bwMode="auto">
          <a:xfrm>
            <a:off x="4500793" y="183431"/>
            <a:ext cx="3234155" cy="584775"/>
          </a:xfrm>
          <a:prstGeom prst="rect">
            <a:avLst/>
          </a:prstGeom>
          <a:ln w="57150"/>
        </p:spPr>
        <p:style>
          <a:lnRef idx="2">
            <a:schemeClr val="accent6"/>
          </a:lnRef>
          <a:fillRef idx="1">
            <a:schemeClr val="lt1"/>
          </a:fillRef>
          <a:effectRef idx="0">
            <a:schemeClr val="accent6"/>
          </a:effectRef>
          <a:fontRef idx="minor">
            <a:schemeClr val="dk1"/>
          </a:fontRef>
        </p:style>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b="1" dirty="0">
                <a:ln w="22225">
                  <a:solidFill>
                    <a:srgbClr val="FF0000"/>
                  </a:solidFill>
                  <a:prstDash val="solid"/>
                </a:ln>
                <a:solidFill>
                  <a:srgbClr val="C0504D">
                    <a:lumMod val="40000"/>
                    <a:lumOff val="60000"/>
                  </a:srgbClr>
                </a:solidFill>
                <a:latin typeface="Times New Roman" panose="02020603050405020304" pitchFamily="18" charset="0"/>
                <a:ea typeface="Verdana" panose="020B0604030504040204" pitchFamily="34" charset="0"/>
                <a:cs typeface="Times New Roman" panose="02020603050405020304" pitchFamily="18" charset="0"/>
                <a:sym typeface="Arial" panose="020B0604020202020204" pitchFamily="34" charset="0"/>
              </a:rPr>
              <a:t>PHIẾU BÀI TẬP</a:t>
            </a:r>
          </a:p>
        </p:txBody>
      </p:sp>
    </p:spTree>
    <p:extLst>
      <p:ext uri="{BB962C8B-B14F-4D97-AF65-F5344CB8AC3E}">
        <p14:creationId xmlns:p14="http://schemas.microsoft.com/office/powerpoint/2010/main" val="14879646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4343042"/>
              </p:ext>
            </p:extLst>
          </p:nvPr>
        </p:nvGraphicFramePr>
        <p:xfrm>
          <a:off x="182880" y="1340149"/>
          <a:ext cx="11634849" cy="5718137"/>
        </p:xfrm>
        <a:graphic>
          <a:graphicData uri="http://schemas.openxmlformats.org/drawingml/2006/table">
            <a:tbl>
              <a:tblPr firstRow="1" firstCol="1" lastRow="1" lastCol="1" bandRow="1" bandCol="1"/>
              <a:tblGrid>
                <a:gridCol w="7093131">
                  <a:extLst>
                    <a:ext uri="{9D8B030D-6E8A-4147-A177-3AD203B41FA5}">
                      <a16:colId xmlns:a16="http://schemas.microsoft.com/office/drawing/2014/main" val="3490653559"/>
                    </a:ext>
                  </a:extLst>
                </a:gridCol>
                <a:gridCol w="1959429">
                  <a:extLst>
                    <a:ext uri="{9D8B030D-6E8A-4147-A177-3AD203B41FA5}">
                      <a16:colId xmlns:a16="http://schemas.microsoft.com/office/drawing/2014/main" val="2314700338"/>
                    </a:ext>
                  </a:extLst>
                </a:gridCol>
                <a:gridCol w="2582289">
                  <a:extLst>
                    <a:ext uri="{9D8B030D-6E8A-4147-A177-3AD203B41FA5}">
                      <a16:colId xmlns:a16="http://schemas.microsoft.com/office/drawing/2014/main" val="1639100258"/>
                    </a:ext>
                  </a:extLst>
                </a:gridCol>
              </a:tblGrid>
              <a:tr h="600894">
                <a:tc>
                  <a:txBody>
                    <a:bodyPr/>
                    <a:lstStyle/>
                    <a:p>
                      <a:pPr marL="0" marR="0">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                          Biểu hiện</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Chí công vô tư</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nl-NL" sz="2400" b="1" dirty="0">
                          <a:effectLst/>
                          <a:latin typeface="Times New Roman" pitchFamily="18" charset="0"/>
                          <a:ea typeface="Times New Roman" panose="02020603050405020304" pitchFamily="18" charset="0"/>
                          <a:cs typeface="Times New Roman" pitchFamily="18" charset="0"/>
                        </a:rPr>
                        <a:t>Không chí công vô tư</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32089203"/>
                  </a:ext>
                </a:extLst>
              </a:tr>
              <a:tr h="820284">
                <a:tc>
                  <a:txBody>
                    <a:bodyPr/>
                    <a:lstStyle/>
                    <a:p>
                      <a:pPr marL="0" marR="0">
                        <a:lnSpc>
                          <a:spcPct val="115000"/>
                        </a:lnSpc>
                        <a:spcBef>
                          <a:spcPts val="0"/>
                        </a:spcBef>
                        <a:spcAft>
                          <a:spcPts val="0"/>
                        </a:spcAft>
                      </a:pPr>
                      <a:r>
                        <a:rPr lang="nl-NL" sz="2400" dirty="0">
                          <a:effectLst/>
                          <a:latin typeface="Times New Roman" pitchFamily="18" charset="0"/>
                          <a:ea typeface="Times New Roman" panose="02020603050405020304" pitchFamily="18" charset="0"/>
                          <a:cs typeface="Times New Roman" pitchFamily="18" charset="0"/>
                        </a:rPr>
                        <a:t>a. Không vì tình cảm riêng hoặc vì danh lợi mà đối xử thiên lệch với mọi người.</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r>
                        <a:rPr lang="nl-NL" sz="4000" u="none" strike="noStrike" dirty="0">
                          <a:solidFill>
                            <a:srgbClr val="FF0000"/>
                          </a:solidFill>
                          <a:effectLst/>
                          <a:latin typeface="Times New Roman" pitchFamily="18" charset="0"/>
                          <a:ea typeface="Times New Roman" panose="02020603050405020304" pitchFamily="18" charset="0"/>
                          <a:cs typeface="Times New Roman" pitchFamily="18" charset="0"/>
                        </a:rPr>
                        <a:t>x</a:t>
                      </a:r>
                      <a:endParaRPr lang="en-US" sz="4000" dirty="0">
                        <a:solidFill>
                          <a:srgbClr val="FF0000"/>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74058563"/>
                  </a:ext>
                </a:extLst>
              </a:tr>
              <a:tr h="537953">
                <a:tc>
                  <a:txBody>
                    <a:bodyPr/>
                    <a:lstStyle/>
                    <a:p>
                      <a:pPr marL="0" marR="0">
                        <a:lnSpc>
                          <a:spcPct val="115000"/>
                        </a:lnSpc>
                        <a:spcBef>
                          <a:spcPts val="0"/>
                        </a:spcBef>
                        <a:spcAft>
                          <a:spcPts val="0"/>
                        </a:spcAft>
                      </a:pPr>
                      <a:r>
                        <a:rPr lang="nl-NL" sz="2400" dirty="0">
                          <a:effectLst/>
                          <a:latin typeface="Times New Roman" pitchFamily="18" charset="0"/>
                          <a:ea typeface="Times New Roman" panose="02020603050405020304" pitchFamily="18" charset="0"/>
                          <a:cs typeface="Times New Roman" pitchFamily="18" charset="0"/>
                        </a:rPr>
                        <a:t>b.Có thái độ vô tư khách quan.</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x</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94623672"/>
                  </a:ext>
                </a:extLst>
              </a:tr>
              <a:tr h="537953">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c. Coi trọng lợi ích chung hơn lợi ích cá nhân.</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x</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5262718"/>
                  </a:ext>
                </a:extLst>
              </a:tr>
              <a:tr h="866108">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d. Đấu tranh chống những biểu hiện cá nhân, thu vén cho riêng mình.</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r>
                        <a:rPr kumimoji="0" lang="nl-NL"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x</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72243365"/>
                  </a:ext>
                </a:extLst>
              </a:tr>
              <a:tr h="537953">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e. Ba phải, ai nói gì, làm gì cũng cho là đúng.</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dirty="0">
                          <a:effectLst/>
                          <a:latin typeface="Times New Roman" pitchFamily="18" charset="0"/>
                          <a:ea typeface="Times New Roman" panose="02020603050405020304" pitchFamily="18" charset="0"/>
                          <a:cs typeface="Times New Roman" pitchFamily="18" charset="0"/>
                        </a:rPr>
                        <a:t> </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x</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0680845"/>
                  </a:ext>
                </a:extLst>
              </a:tr>
              <a:tr h="537953">
                <a:tc>
                  <a:txBody>
                    <a:bodyPr/>
                    <a:lstStyle/>
                    <a:p>
                      <a:pPr marL="0" marR="0">
                        <a:lnSpc>
                          <a:spcPct val="115000"/>
                        </a:lnSpc>
                        <a:spcBef>
                          <a:spcPts val="0"/>
                        </a:spcBef>
                        <a:spcAft>
                          <a:spcPts val="0"/>
                        </a:spcAft>
                      </a:pPr>
                      <a:r>
                        <a:rPr lang="nl-NL" sz="2400" u="sng" dirty="0">
                          <a:effectLst/>
                          <a:latin typeface="Times New Roman" pitchFamily="18" charset="0"/>
                          <a:ea typeface="Times New Roman" panose="02020603050405020304" pitchFamily="18" charset="0"/>
                          <a:cs typeface="Times New Roman" pitchFamily="18" charset="0"/>
                        </a:rPr>
                        <a:t>g</a:t>
                      </a:r>
                      <a:r>
                        <a:rPr lang="nl-NL" sz="2400" dirty="0">
                          <a:effectLst/>
                          <a:latin typeface="Times New Roman" pitchFamily="18" charset="0"/>
                          <a:ea typeface="Times New Roman" panose="02020603050405020304" pitchFamily="18" charset="0"/>
                          <a:cs typeface="Times New Roman" pitchFamily="18" charset="0"/>
                        </a:rPr>
                        <a:t>. Lợi dụng chức quyền để thu lợi cá nhân.</a:t>
                      </a:r>
                      <a:endParaRPr lang="en-US" sz="24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a:effectLst/>
                          <a:latin typeface="Times New Roman" pitchFamily="18" charset="0"/>
                          <a:ea typeface="Times New Roman" panose="02020603050405020304" pitchFamily="18" charset="0"/>
                          <a:cs typeface="Times New Roman" pitchFamily="18" charset="0"/>
                        </a:rPr>
                        <a:t> </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x</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85320753"/>
                  </a:ext>
                </a:extLst>
              </a:tr>
              <a:tr h="465908">
                <a:tc>
                  <a:txBody>
                    <a:bodyPr/>
                    <a:lstStyle/>
                    <a:p>
                      <a:pPr marL="0" marR="0">
                        <a:lnSpc>
                          <a:spcPct val="115000"/>
                        </a:lnSpc>
                        <a:spcBef>
                          <a:spcPts val="0"/>
                        </a:spcBef>
                        <a:spcAft>
                          <a:spcPts val="0"/>
                        </a:spcAft>
                      </a:pPr>
                      <a:r>
                        <a:rPr lang="nl-NL" sz="2400">
                          <a:effectLst/>
                          <a:latin typeface="Times New Roman" pitchFamily="18" charset="0"/>
                          <a:ea typeface="Times New Roman" panose="02020603050405020304" pitchFamily="18" charset="0"/>
                          <a:cs typeface="Times New Roman" pitchFamily="18" charset="0"/>
                        </a:rPr>
                        <a:t>h. Bỏ qua những việc làm sai trái để mình được lợi.</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nl-NL" sz="2400" u="none" strike="noStrike">
                          <a:effectLst/>
                          <a:latin typeface="Times New Roman" pitchFamily="18" charset="0"/>
                          <a:ea typeface="Times New Roman" panose="02020603050405020304" pitchFamily="18" charset="0"/>
                          <a:cs typeface="Times New Roman" pitchFamily="18" charset="0"/>
                        </a:rPr>
                        <a:t> </a:t>
                      </a:r>
                      <a:endParaRPr lang="en-US" sz="24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2400" u="none" strike="noStrike" dirty="0">
                          <a:effectLst/>
                          <a:latin typeface="Times New Roman" pitchFamily="18" charset="0"/>
                          <a:ea typeface="Times New Roman" panose="02020603050405020304" pitchFamily="18" charset="0"/>
                          <a:cs typeface="Times New Roman" pitchFamily="18" charset="0"/>
                        </a:rPr>
                        <a:t> </a:t>
                      </a:r>
                      <a:r>
                        <a:rPr kumimoji="0" lang="nl-NL"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x</a:t>
                      </a:r>
                      <a:endParaRPr kumimoji="0" lang="en-US" sz="4000" b="0"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6554536"/>
                  </a:ext>
                </a:extLst>
              </a:tr>
            </a:tbl>
          </a:graphicData>
        </a:graphic>
      </p:graphicFrame>
      <p:sp>
        <p:nvSpPr>
          <p:cNvPr id="4" name="TextBox 3"/>
          <p:cNvSpPr txBox="1"/>
          <p:nvPr/>
        </p:nvSpPr>
        <p:spPr>
          <a:xfrm>
            <a:off x="418011" y="584775"/>
            <a:ext cx="116348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những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hành</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vi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sau</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đây</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hành</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vi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nào</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thể</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hiện</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phẩm</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chất</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chí</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công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vô</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tư</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chí</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công</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vô</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tư</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Vì</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sao</a:t>
            </a:r>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a:t>
            </a:r>
          </a:p>
        </p:txBody>
      </p:sp>
      <p:sp>
        <p:nvSpPr>
          <p:cNvPr id="5" name="TextBox 4"/>
          <p:cNvSpPr txBox="1">
            <a:spLocks noChangeArrowheads="1"/>
          </p:cNvSpPr>
          <p:nvPr/>
        </p:nvSpPr>
        <p:spPr bwMode="auto">
          <a:xfrm>
            <a:off x="4618359" y="0"/>
            <a:ext cx="3234155" cy="584775"/>
          </a:xfrm>
          <a:prstGeom prst="rect">
            <a:avLst/>
          </a:prstGeom>
          <a:ln w="57150"/>
        </p:spPr>
        <p:style>
          <a:lnRef idx="2">
            <a:schemeClr val="accent6"/>
          </a:lnRef>
          <a:fillRef idx="1">
            <a:schemeClr val="lt1"/>
          </a:fillRef>
          <a:effectRef idx="0">
            <a:schemeClr val="accent6"/>
          </a:effectRef>
          <a:fontRef idx="minor">
            <a:schemeClr val="dk1"/>
          </a:fontRef>
        </p:style>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b="1" dirty="0">
                <a:ln w="22225">
                  <a:solidFill>
                    <a:srgbClr val="FF0000"/>
                  </a:solidFill>
                  <a:prstDash val="solid"/>
                </a:ln>
                <a:solidFill>
                  <a:srgbClr val="C0504D">
                    <a:lumMod val="40000"/>
                    <a:lumOff val="60000"/>
                  </a:srgbClr>
                </a:solidFill>
                <a:latin typeface="Times New Roman" panose="02020603050405020304" pitchFamily="18" charset="0"/>
                <a:ea typeface="Verdana" panose="020B0604030504040204" pitchFamily="34" charset="0"/>
                <a:cs typeface="Times New Roman" panose="02020603050405020304" pitchFamily="18" charset="0"/>
                <a:sym typeface="Arial" panose="020B0604020202020204" pitchFamily="34" charset="0"/>
              </a:rPr>
              <a:t>PHIẾU BÀI TẬP</a:t>
            </a:r>
          </a:p>
        </p:txBody>
      </p:sp>
    </p:spTree>
    <p:extLst>
      <p:ext uri="{BB962C8B-B14F-4D97-AF65-F5344CB8AC3E}">
        <p14:creationId xmlns:p14="http://schemas.microsoft.com/office/powerpoint/2010/main" val="3627272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grpSp>
        <p:nvGrpSpPr>
          <p:cNvPr id="7" name="Group 6"/>
          <p:cNvGrpSpPr/>
          <p:nvPr/>
        </p:nvGrpSpPr>
        <p:grpSpPr>
          <a:xfrm>
            <a:off x="6928205" y="1854261"/>
            <a:ext cx="5430008" cy="5908614"/>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3660765" y="2780868"/>
            <a:ext cx="3282960" cy="2739211"/>
          </a:xfrm>
          <a:prstGeom prst="rect">
            <a:avLst/>
          </a:prstGeom>
          <a:solidFill>
            <a:schemeClr val="accent4">
              <a:lumMod val="20000"/>
              <a:lumOff val="80000"/>
            </a:schemeClr>
          </a:solidFill>
          <a:ln w="57150">
            <a:solidFill>
              <a:srgbClr val="FF0000"/>
            </a:solidFill>
          </a:ln>
          <a:effec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Tình</a:t>
            </a:r>
            <a:r>
              <a:rPr kumimoji="0" lang="en-US" sz="280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huống</a:t>
            </a:r>
            <a:r>
              <a:rPr kumimoji="0" lang="en-US" sz="280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2: </a:t>
            </a:r>
          </a:p>
          <a:p>
            <a:pPr algn="ctr"/>
            <a:r>
              <a:rPr kumimoji="0" lang="en-US" sz="280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Em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biết</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kiến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Trung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đúng</a:t>
            </a:r>
            <a:r>
              <a:rPr lang="en-US" sz="2800" dirty="0">
                <a:solidFill>
                  <a:prstClr val="black"/>
                </a:solidFill>
                <a:latin typeface="Times New Roman" pitchFamily="18" charset="0"/>
                <a:cs typeface="Times New Roman" pitchFamily="18" charset="0"/>
              </a:rPr>
              <a:t>, song ý </a:t>
            </a:r>
            <a:r>
              <a:rPr lang="en-US" sz="2800" dirty="0" err="1">
                <a:solidFill>
                  <a:prstClr val="black"/>
                </a:solidFill>
                <a:latin typeface="Times New Roman" pitchFamily="18" charset="0"/>
                <a:cs typeface="Times New Roman" pitchFamily="18" charset="0"/>
              </a:rPr>
              <a:t>kiến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lớp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đối</a:t>
            </a:r>
            <a:r>
              <a:rPr lang="en-US" sz="2800" dirty="0">
                <a:solidFill>
                  <a:prstClr val="black"/>
                </a:solidFill>
                <a:latin typeface="Times New Roman" pitchFamily="18" charset="0"/>
                <a:cs typeface="Times New Roman" pitchFamily="18" charset="0"/>
              </a:rPr>
              <a:t>.</a:t>
            </a:r>
          </a:p>
        </p:txBody>
      </p:sp>
      <p:sp>
        <p:nvSpPr>
          <p:cNvPr id="13" name="Text Box 6"/>
          <p:cNvSpPr txBox="1">
            <a:spLocks noChangeArrowheads="1"/>
          </p:cNvSpPr>
          <p:nvPr/>
        </p:nvSpPr>
        <p:spPr bwMode="auto">
          <a:xfrm>
            <a:off x="7646187" y="2585134"/>
            <a:ext cx="4114891"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just" defTabSz="914400" rtl="0" eaLnBrk="0" fontAlgn="auto" latinLnBrk="0" hangingPunct="0">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Tình</a:t>
            </a:r>
            <a:r>
              <a:rPr kumimoji="0" lang="en-US" sz="28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huống</a:t>
            </a:r>
            <a:r>
              <a:rPr kumimoji="0" lang="en-US" sz="28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3: </a:t>
            </a:r>
          </a:p>
          <a:p>
            <a:pPr algn="ct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Khi </a:t>
            </a:r>
            <a:r>
              <a:rPr lang="en-US" sz="2400" dirty="0" err="1">
                <a:solidFill>
                  <a:srgbClr val="0000FF"/>
                </a:solidFill>
                <a:latin typeface="Times New Roman" pitchFamily="18" charset="0"/>
                <a:cs typeface="Times New Roman" pitchFamily="18" charset="0"/>
              </a:rPr>
              <a:t>đề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biểu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hội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Cháu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ngoan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Trang </a:t>
            </a:r>
            <a:r>
              <a:rPr lang="en-US" sz="2400" dirty="0" err="1">
                <a:solidFill>
                  <a:srgbClr val="0000FF"/>
                </a:solidFill>
                <a:latin typeface="Times New Roman" pitchFamily="18" charset="0"/>
                <a:cs typeface="Times New Roman" pitchFamily="18" charset="0"/>
              </a:rPr>
              <a:t>hoàn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toàn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xứng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đáng</a:t>
            </a:r>
            <a:r>
              <a:rPr lang="en-US" sz="2400" dirty="0">
                <a:solidFill>
                  <a:srgbClr val="0000FF"/>
                </a:solidFill>
                <a:latin typeface="Times New Roman" pitchFamily="18" charset="0"/>
                <a:cs typeface="Times New Roman" pitchFamily="18" charset="0"/>
              </a:rPr>
              <a:t>, song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đồng</a:t>
            </a:r>
            <a:r>
              <a:rPr lang="en-US" sz="2400" dirty="0">
                <a:solidFill>
                  <a:srgbClr val="0000FF"/>
                </a:solidFill>
                <a:latin typeface="Times New Roman" pitchFamily="18" charset="0"/>
                <a:cs typeface="Times New Roman" pitchFamily="18" charset="0"/>
              </a:rPr>
              <a:t> ý </a:t>
            </a:r>
            <a:r>
              <a:rPr lang="en-US" sz="2400" dirty="0" err="1">
                <a:solidFill>
                  <a:srgbClr val="0000FF"/>
                </a:solidFill>
                <a:latin typeface="Times New Roman" pitchFamily="18" charset="0"/>
                <a:cs typeface="Times New Roman" pitchFamily="18" charset="0"/>
              </a:rPr>
              <a:t>cử</a:t>
            </a:r>
            <a:r>
              <a:rPr lang="en-US" sz="2400" dirty="0">
                <a:solidFill>
                  <a:srgbClr val="0000FF"/>
                </a:solidFill>
                <a:latin typeface="Times New Roman" pitchFamily="18" charset="0"/>
                <a:cs typeface="Times New Roman" pitchFamily="18" charset="0"/>
              </a:rPr>
              <a:t> Trang </a:t>
            </a:r>
            <a:r>
              <a:rPr lang="en-US" sz="2400" dirty="0" err="1">
                <a:solidFill>
                  <a:srgbClr val="0000FF"/>
                </a:solidFill>
                <a:latin typeface="Times New Roman" pitchFamily="18" charset="0"/>
                <a:cs typeface="Times New Roman" pitchFamily="18" charset="0"/>
              </a:rPr>
              <a:t>vì</a:t>
            </a:r>
            <a:r>
              <a:rPr lang="en-US" sz="2400" dirty="0">
                <a:solidFill>
                  <a:srgbClr val="0000FF"/>
                </a:solidFill>
                <a:latin typeface="Times New Roman" pitchFamily="18" charset="0"/>
                <a:cs typeface="Times New Roman" pitchFamily="18" charset="0"/>
              </a:rPr>
              <a:t> </a:t>
            </a:r>
          </a:p>
          <a:p>
            <a:pPr algn="ctr"/>
            <a:r>
              <a:rPr lang="en-US" sz="2400" dirty="0">
                <a:solidFill>
                  <a:srgbClr val="0000FF"/>
                </a:solidFill>
                <a:latin typeface="Times New Roman" pitchFamily="18" charset="0"/>
                <a:cs typeface="Times New Roman" pitchFamily="18" charset="0"/>
              </a:rPr>
              <a:t>Trang hay </a:t>
            </a:r>
            <a:r>
              <a:rPr lang="en-US" sz="2400" dirty="0" err="1">
                <a:solidFill>
                  <a:srgbClr val="0000FF"/>
                </a:solidFill>
                <a:latin typeface="Times New Roman" pitchFamily="18" charset="0"/>
                <a:cs typeface="Times New Roman" pitchFamily="18" charset="0"/>
              </a:rPr>
              <a:t>phê</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mỗi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p>
          <a:p>
            <a:pPr algn="ct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khuyết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điểm</a:t>
            </a:r>
            <a:r>
              <a:rPr lang="en-US" sz="2400"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255458" y="3809549"/>
            <a:ext cx="2878268" cy="25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Tình</a:t>
            </a:r>
            <a:r>
              <a:rPr kumimoji="0" lang="en-US" i="0" u="none" strike="noStrike" kern="120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i="0" u="none" strike="noStrike" kern="120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huống</a:t>
            </a:r>
            <a:r>
              <a:rPr kumimoji="0" lang="en-US" i="0" u="none" strike="noStrike" kern="120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1: </a:t>
            </a:r>
          </a:p>
          <a:p>
            <a:pPr algn="ctr">
              <a:buNone/>
            </a:pPr>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biết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ông</a:t>
            </a:r>
            <a:r>
              <a:rPr lang="en-US" dirty="0">
                <a:solidFill>
                  <a:prstClr val="black"/>
                </a:solidFill>
                <a:latin typeface="Times New Roman" panose="02020603050405020304" pitchFamily="18" charset="0"/>
                <a:cs typeface="Times New Roman" panose="02020603050405020304" pitchFamily="18" charset="0"/>
              </a:rPr>
              <a:t> Ba </a:t>
            </a:r>
            <a:r>
              <a:rPr lang="en-US" dirty="0" err="1">
                <a:solidFill>
                  <a:prstClr val="black"/>
                </a:solidFill>
                <a:latin typeface="Times New Roman" panose="02020603050405020304" pitchFamily="18" charset="0"/>
                <a:cs typeface="Times New Roman" panose="02020603050405020304" pitchFamily="18" charset="0"/>
              </a:rPr>
              <a:t>làm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nhiều</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việc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sai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trái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nhưng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ông</a:t>
            </a:r>
            <a:r>
              <a:rPr lang="en-US" dirty="0">
                <a:solidFill>
                  <a:prstClr val="black"/>
                </a:solidFill>
                <a:latin typeface="Times New Roman" panose="02020603050405020304" pitchFamily="18" charset="0"/>
                <a:cs typeface="Times New Roman" panose="02020603050405020304" pitchFamily="18" charset="0"/>
              </a:rPr>
              <a:t> Ba </a:t>
            </a:r>
            <a:r>
              <a:rPr lang="en-US" dirty="0" err="1">
                <a:solidFill>
                  <a:prstClr val="black"/>
                </a:solidFill>
                <a:latin typeface="Times New Roman" panose="02020603050405020304" pitchFamily="18" charset="0"/>
                <a:cs typeface="Times New Roman" panose="02020603050405020304" pitchFamily="18" charset="0"/>
              </a:rPr>
              <a:t>lại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ân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nhân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của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gia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đình</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a:t>
            </a:r>
          </a:p>
        </p:txBody>
      </p:sp>
      <p:pic>
        <p:nvPicPr>
          <p:cNvPr id="15" name="Picture 14" descr="58PIC58PIC58PIC58PICHsaGKG559akDq_PIC2018.png"/>
          <p:cNvPicPr>
            <a:picLocks noChangeAspect="1"/>
          </p:cNvPicPr>
          <p:nvPr/>
        </p:nvPicPr>
        <p:blipFill>
          <a:blip r:embed="rId5" cstate="print"/>
          <a:srcRect l="7143" t="16071" r="5357" b="14286"/>
          <a:stretch>
            <a:fillRect/>
          </a:stretch>
        </p:blipFill>
        <p:spPr>
          <a:xfrm>
            <a:off x="75433" y="3188409"/>
            <a:ext cx="3353567" cy="3802941"/>
          </a:xfrm>
          <a:prstGeom prst="rect">
            <a:avLst/>
          </a:prstGeom>
        </p:spPr>
      </p:pic>
      <p:sp>
        <p:nvSpPr>
          <p:cNvPr id="17" name="TextBox 16"/>
          <p:cNvSpPr txBox="1">
            <a:spLocks noChangeArrowheads="1"/>
          </p:cNvSpPr>
          <p:nvPr/>
        </p:nvSpPr>
        <p:spPr bwMode="auto">
          <a:xfrm>
            <a:off x="23956" y="-16228"/>
            <a:ext cx="6407150" cy="707886"/>
          </a:xfrm>
          <a:prstGeom prst="rect">
            <a:avLst/>
          </a:prstGeom>
          <a:solidFill>
            <a:srgbClr val="D3F652"/>
          </a:solidFill>
          <a:ln w="57150">
            <a:solidFill>
              <a:srgbClr val="FFC000"/>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kumimoji="0" lang="it-IT" sz="40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8" name="Rectangle 17"/>
          <p:cNvSpPr/>
          <p:nvPr/>
        </p:nvSpPr>
        <p:spPr>
          <a:xfrm>
            <a:off x="23956" y="573023"/>
            <a:ext cx="12168045" cy="1631216"/>
          </a:xfrm>
          <a:prstGeom prst="rect">
            <a:avLst/>
          </a:prstGeom>
          <a:solidFill>
            <a:schemeClr val="accent2">
              <a:lumMod val="20000"/>
              <a:lumOff val="80000"/>
            </a:schemeClr>
          </a:solidFill>
          <a:ln w="3810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LUẬT 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S</a:t>
            </a:r>
            <a:r>
              <a:rPr kumimoji="0" lang="vi-VN"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ắm vai ở tình huống</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tập</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làm</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chuyên</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gia</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để</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trả</a:t>
            </a:r>
            <a:r>
              <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lời</a:t>
            </a:r>
            <a:r>
              <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a:p>
            <a:pPr lvl="0"/>
            <a:r>
              <a:rPr lang="en-US" sz="2400" b="1" dirty="0" err="1">
                <a:solidFill>
                  <a:srgbClr val="C00000"/>
                </a:solidFill>
                <a:latin typeface="Times New Roman" pitchFamily="18" charset="0"/>
                <a:cs typeface="Times New Roman" pitchFamily="18" charset="0"/>
              </a:rPr>
              <a:t>Em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sẽ</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làm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trong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mỗi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trường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hợp</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đây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im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lặng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phản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đối</a:t>
            </a:r>
            <a:r>
              <a:rPr lang="en-US" sz="2400" b="1" dirty="0">
                <a:solidFill>
                  <a:srgbClr val="C00000"/>
                </a:solidFill>
                <a:latin typeface="Times New Roman" pitchFamily="18" charset="0"/>
                <a:cs typeface="Times New Roman" pitchFamily="18" charset="0"/>
              </a:rPr>
              <a:t> hay </a:t>
            </a:r>
            <a:r>
              <a:rPr lang="en-US" sz="2400" b="1" dirty="0" err="1">
                <a:solidFill>
                  <a:srgbClr val="C00000"/>
                </a:solidFill>
                <a:latin typeface="Times New Roman" pitchFamily="18" charset="0"/>
                <a:cs typeface="Times New Roman" pitchFamily="18" charset="0"/>
              </a:rPr>
              <a:t>đồng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tình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giải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thích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vì</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em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lại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làm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như</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vậy</a:t>
            </a:r>
            <a:r>
              <a:rPr lang="en-US" sz="24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475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2000"/>
                                        <p:tgtEl>
                                          <p:spTgt spid="13"/>
                                        </p:tgtEl>
                                      </p:cBhvr>
                                    </p:animEffect>
                                  </p:childTnLst>
                                </p:cTn>
                              </p:par>
                              <p:par>
                                <p:cTn id="24" presetID="2" presetClass="entr" presetSubtype="8" fill="hold" grpId="0" nodeType="withEffect">
                                  <p:stCondLst>
                                    <p:cond delay="1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grpSp>
        <p:nvGrpSpPr>
          <p:cNvPr id="7" name="Group 6"/>
          <p:cNvGrpSpPr/>
          <p:nvPr/>
        </p:nvGrpSpPr>
        <p:grpSpPr>
          <a:xfrm>
            <a:off x="7116148" y="290877"/>
            <a:ext cx="5075852" cy="5999659"/>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4161911" y="2077844"/>
            <a:ext cx="3472197" cy="3539430"/>
          </a:xfrm>
          <a:prstGeom prst="rect">
            <a:avLst/>
          </a:prstGeom>
          <a:solidFill>
            <a:schemeClr val="accent4">
              <a:lumMod val="20000"/>
              <a:lumOff val="80000"/>
            </a:schemeClr>
          </a:solidFill>
          <a:ln w="57150">
            <a:solidFill>
              <a:srgbClr val="FF0000"/>
            </a:solidFill>
          </a:ln>
          <a:effec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0000"/>
                </a:solidFill>
                <a:effectLst/>
                <a:uLnTx/>
                <a:uFillTx/>
                <a:latin typeface="#9Slide05 Brannboll Ny" panose="02000000000000000000" pitchFamily="2" charset="0"/>
                <a:ea typeface="+mn-ea"/>
                <a:cs typeface="#9Slide03 Arima Madurai Black" panose="00000A00000000000000" pitchFamily="2" charset="0"/>
              </a:rPr>
              <a:t>   </a:t>
            </a:r>
            <a:r>
              <a:rPr kumimoji="0" lang="en-US" sz="2000" b="1" i="0" u="none" strike="noStrike" kern="1200" cap="none" spc="0" normalizeH="0" baseline="0" noProof="0" dirty="0" err="1">
                <a:ln>
                  <a:noFill/>
                </a:ln>
                <a:solidFill>
                  <a:srgbClr val="FF0000"/>
                </a:solidFill>
                <a:effectLst/>
                <a:uLnTx/>
                <a:uFillTx/>
                <a:latin typeface="Times New Roman" pitchFamily="18" charset="0"/>
                <a:cs typeface="Times New Roman" panose="02020603050405020304" pitchFamily="18" charset="0"/>
              </a:rPr>
              <a:t>Tình</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huống</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2: </a:t>
            </a:r>
          </a:p>
          <a:p>
            <a:pPr marL="0" lvl="0" indent="0" eaLnBrk="1" hangingPunct="1"/>
            <a:r>
              <a:rPr kumimoji="0" lang="en-US" sz="20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Bảo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vệ</a:t>
            </a:r>
            <a:r>
              <a:rPr lang="en-US" sz="2400" dirty="0">
                <a:solidFill>
                  <a:srgbClr val="0000FF"/>
                </a:solidFill>
                <a:latin typeface="Times New Roman" pitchFamily="18" charset="0"/>
                <a:cs typeface="Times New Roman" pitchFamily="18" charset="0"/>
              </a:rPr>
              <a:t> ý </a:t>
            </a:r>
            <a:r>
              <a:rPr lang="en-US" sz="2400" dirty="0" err="1">
                <a:solidFill>
                  <a:srgbClr val="0000FF"/>
                </a:solidFill>
                <a:latin typeface="Times New Roman" pitchFamily="18" charset="0"/>
                <a:cs typeface="Times New Roman" pitchFamily="18" charset="0"/>
              </a:rPr>
              <a:t>kiến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thuyết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nhận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phải</a:t>
            </a:r>
            <a:r>
              <a:rPr lang="en-US" sz="2400" dirty="0">
                <a:solidFill>
                  <a:srgbClr val="0000FF"/>
                </a:solidFill>
                <a:latin typeface="Times New Roman" pitchFamily="18" charset="0"/>
                <a:cs typeface="Times New Roman" pitchFamily="18" charset="0"/>
              </a:rPr>
              <a:t>.</a:t>
            </a:r>
          </a:p>
          <a:p>
            <a:pPr marL="0" lvl="0" indent="0" eaLnBrk="1" hangingPunct="1"/>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lặng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thế</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phải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vô</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tư</a:t>
            </a:r>
            <a:r>
              <a:rPr lang="en-US" sz="2400" dirty="0">
                <a:solidFill>
                  <a:srgbClr val="0000FF"/>
                </a:solidFill>
                <a:latin typeface="Times New Roman" pitchFamily="18" charset="0"/>
                <a:cs typeface="Times New Roman" pitchFamily="18" charset="0"/>
              </a:rPr>
              <a:t>.</a:t>
            </a:r>
          </a:p>
        </p:txBody>
      </p:sp>
      <p:sp>
        <p:nvSpPr>
          <p:cNvPr id="13" name="Text Box 6"/>
          <p:cNvSpPr txBox="1">
            <a:spLocks noChangeArrowheads="1"/>
          </p:cNvSpPr>
          <p:nvPr/>
        </p:nvSpPr>
        <p:spPr bwMode="auto">
          <a:xfrm>
            <a:off x="7976629" y="1204924"/>
            <a:ext cx="373914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18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Tình</a:t>
            </a:r>
            <a:r>
              <a:rPr kumimoji="0" lang="en-US" sz="18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huống</a:t>
            </a:r>
            <a:r>
              <a:rPr kumimoji="0" lang="en-US" sz="18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3: </a:t>
            </a:r>
          </a:p>
          <a:p>
            <a:r>
              <a:rPr kumimoji="0" lang="en-US" sz="2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Ủng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hộ</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tham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biểu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xứng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nhất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ấy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chí</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vô</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tư</a:t>
            </a:r>
            <a:r>
              <a:rPr lang="en-US" sz="2400" dirty="0">
                <a:solidFill>
                  <a:prstClr val="black"/>
                </a:solidFill>
                <a:latin typeface="Times New Roman" pitchFamily="18" charset="0"/>
                <a:cs typeface="Times New Roman" pitchFamily="18" charset="0"/>
              </a:rPr>
              <a:t>.</a:t>
            </a:r>
          </a:p>
          <a:p>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rõ</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thấy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người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đặt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nhân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quyết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việc</a:t>
            </a:r>
            <a:r>
              <a:rPr lang="en-US" sz="2400" dirty="0">
                <a:solidFill>
                  <a:prstClr val="black"/>
                </a:solidFill>
                <a:latin typeface="Times New Roman" pitchFamily="18" charset="0"/>
                <a:cs typeface="Times New Roman" pitchFamily="18" charset="0"/>
              </a:rPr>
              <a:t>.</a:t>
            </a:r>
          </a:p>
        </p:txBody>
      </p:sp>
      <p:pic>
        <p:nvPicPr>
          <p:cNvPr id="15" name="Picture 14" descr="58PIC58PIC58PIC58PICHsaGKG559akDq_PIC2018.png"/>
          <p:cNvPicPr>
            <a:picLocks noChangeAspect="1"/>
          </p:cNvPicPr>
          <p:nvPr/>
        </p:nvPicPr>
        <p:blipFill>
          <a:blip r:embed="rId5" cstate="print"/>
          <a:srcRect l="7143" t="16071" r="5357" b="14286"/>
          <a:stretch>
            <a:fillRect/>
          </a:stretch>
        </p:blipFill>
        <p:spPr>
          <a:xfrm>
            <a:off x="-132341" y="1718191"/>
            <a:ext cx="4443084" cy="5425078"/>
          </a:xfrm>
          <a:prstGeom prst="rect">
            <a:avLst/>
          </a:prstGeom>
        </p:spPr>
      </p:pic>
      <p:sp>
        <p:nvSpPr>
          <p:cNvPr id="17" name="TextBox 16"/>
          <p:cNvSpPr txBox="1">
            <a:spLocks noChangeArrowheads="1"/>
          </p:cNvSpPr>
          <p:nvPr/>
        </p:nvSpPr>
        <p:spPr bwMode="auto">
          <a:xfrm>
            <a:off x="23956" y="-16228"/>
            <a:ext cx="6407150" cy="707886"/>
          </a:xfrm>
          <a:prstGeom prst="rect">
            <a:avLst/>
          </a:prstGeom>
          <a:solidFill>
            <a:srgbClr val="D3F652"/>
          </a:solidFill>
          <a:ln w="57150">
            <a:solidFill>
              <a:srgbClr val="FFC000"/>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kumimoji="0" lang="it-IT" sz="40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6" name="TextBox 15"/>
          <p:cNvSpPr txBox="1">
            <a:spLocks noChangeArrowheads="1"/>
          </p:cNvSpPr>
          <p:nvPr/>
        </p:nvSpPr>
        <p:spPr bwMode="auto">
          <a:xfrm>
            <a:off x="2182648" y="943314"/>
            <a:ext cx="5108939" cy="523220"/>
          </a:xfrm>
          <a:prstGeom prst="rect">
            <a:avLst/>
          </a:prstGeom>
          <a:solidFill>
            <a:schemeClr val="accent4">
              <a:lumMod val="20000"/>
              <a:lumOff val="80000"/>
            </a:schemeClr>
          </a:solidFill>
          <a:ln w="57150">
            <a:solidFill>
              <a:srgbClr val="FFC000"/>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CHUYÊN GIA TRẢ LỜI BẠN</a:t>
            </a:r>
            <a:endParaRPr kumimoji="0" lang="it-IT"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19" name="TextBox 18"/>
          <p:cNvSpPr txBox="1"/>
          <p:nvPr/>
        </p:nvSpPr>
        <p:spPr>
          <a:xfrm>
            <a:off x="203623" y="2243169"/>
            <a:ext cx="3715233" cy="4524315"/>
          </a:xfrm>
          <a:prstGeom prst="rect">
            <a:avLst/>
          </a:prstGeom>
          <a:noFill/>
        </p:spPr>
        <p:txBody>
          <a:bodyPr wrap="square" rtlCol="0">
            <a:spAutoFit/>
          </a:bodyPr>
          <a:lstStyle/>
          <a:p>
            <a:pPr lvl="0"/>
            <a:r>
              <a:rPr lang="en-US" sz="2400" b="1" dirty="0" err="1">
                <a:solidFill>
                  <a:srgbClr val="FF0000"/>
                </a:solidFill>
                <a:latin typeface="Times New Roman"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huống</a:t>
            </a:r>
            <a:r>
              <a:rPr lang="en-US" sz="2400" b="1" dirty="0">
                <a:solidFill>
                  <a:srgbClr val="FF0000"/>
                </a:solidFill>
                <a:latin typeface="Times New Roman" panose="02020603050405020304" pitchFamily="18" charset="0"/>
                <a:cs typeface="Times New Roman" panose="02020603050405020304" pitchFamily="18" charset="0"/>
              </a:rPr>
              <a:t> 1: </a:t>
            </a:r>
          </a:p>
          <a:p>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Nhờ</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lớn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khuyên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ông</a:t>
            </a:r>
            <a:r>
              <a:rPr lang="en-US" sz="2200" dirty="0">
                <a:solidFill>
                  <a:prstClr val="black"/>
                </a:solidFill>
                <a:latin typeface="Times New Roman" pitchFamily="18" charset="0"/>
                <a:cs typeface="Times New Roman" pitchFamily="18" charset="0"/>
              </a:rPr>
              <a:t> Ba </a:t>
            </a:r>
            <a:r>
              <a:rPr lang="en-US" sz="2200" dirty="0" err="1">
                <a:solidFill>
                  <a:prstClr val="black"/>
                </a:solidFill>
                <a:latin typeface="Times New Roman" pitchFamily="18" charset="0"/>
                <a:cs typeface="Times New Roman" pitchFamily="18" charset="0"/>
              </a:rPr>
              <a:t>thôi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việc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a:t>
            </a:r>
          </a:p>
          <a:p>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Phân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tích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ông</a:t>
            </a:r>
            <a:r>
              <a:rPr lang="en-US" sz="2200" dirty="0">
                <a:solidFill>
                  <a:prstClr val="black"/>
                </a:solidFill>
                <a:latin typeface="Times New Roman" pitchFamily="18" charset="0"/>
                <a:cs typeface="Times New Roman" pitchFamily="18" charset="0"/>
              </a:rPr>
              <a:t> Ba </a:t>
            </a:r>
            <a:r>
              <a:rPr lang="en-US" sz="2200" dirty="0" err="1">
                <a:solidFill>
                  <a:prstClr val="black"/>
                </a:solidFill>
                <a:latin typeface="Times New Roman" pitchFamily="18" charset="0"/>
                <a:cs typeface="Times New Roman" pitchFamily="18" charset="0"/>
              </a:rPr>
              <a:t>thấy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việc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đang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ông</a:t>
            </a:r>
            <a:r>
              <a:rPr lang="en-US" sz="2200" dirty="0">
                <a:solidFill>
                  <a:prstClr val="black"/>
                </a:solidFill>
                <a:latin typeface="Times New Roman" pitchFamily="18" charset="0"/>
                <a:cs typeface="Times New Roman" pitchFamily="18" charset="0"/>
              </a:rPr>
              <a:t> Ba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việc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vì</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hưởng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đến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danh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dự</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ích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Tố</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việc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chính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quyền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địa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phương</a:t>
            </a:r>
            <a:r>
              <a:rPr lang="en-US" sz="22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11969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2000"/>
                                        <p:tgtEl>
                                          <p:spTgt spid="13"/>
                                        </p:tgtEl>
                                      </p:cBhvr>
                                    </p:animEffect>
                                  </p:childTnLst>
                                </p:cTn>
                              </p:par>
                              <p:par>
                                <p:cTn id="19" presetID="2" presetClass="entr" presetSubtype="8" fill="hold" grpId="0" nodeType="withEffect">
                                  <p:stCondLst>
                                    <p:cond delay="15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6"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7916" y="1084708"/>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091" y="14944"/>
            <a:ext cx="2128210" cy="136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74981" y="4707595"/>
            <a:ext cx="2687293" cy="2158894"/>
          </a:xfrm>
          <a:prstGeom prst="rect">
            <a:avLst/>
          </a:prstGeom>
        </p:spPr>
      </p:pic>
      <p:sp>
        <p:nvSpPr>
          <p:cNvPr id="16" name="AutoShape 3"/>
          <p:cNvSpPr>
            <a:spLocks noChangeArrowheads="1"/>
          </p:cNvSpPr>
          <p:nvPr/>
        </p:nvSpPr>
        <p:spPr bwMode="gray">
          <a:xfrm>
            <a:off x="3327474" y="150038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17" name="Right Brace 16"/>
          <p:cNvSpPr/>
          <p:nvPr/>
        </p:nvSpPr>
        <p:spPr>
          <a:xfrm>
            <a:off x="6648995" y="2299063"/>
            <a:ext cx="594936" cy="4127863"/>
          </a:xfrm>
          <a:prstGeom prst="rightBrace">
            <a:avLst/>
          </a:prstGeom>
          <a:noFill/>
          <a:ln w="57150" cap="flat" cmpd="sng" algn="ctr">
            <a:solidFill>
              <a:srgbClr val="1D9B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F5F5F"/>
              </a:solidFill>
              <a:effectLst/>
              <a:uLnTx/>
              <a:uFillTx/>
              <a:latin typeface="Lato Light"/>
              <a:ea typeface="+mn-ea"/>
              <a:cs typeface="+mn-cs"/>
            </a:endParaRPr>
          </a:p>
        </p:txBody>
      </p:sp>
      <p:sp>
        <p:nvSpPr>
          <p:cNvPr id="18" name="Rectangle 1"/>
          <p:cNvSpPr>
            <a:spLocks noChangeArrowheads="1"/>
          </p:cNvSpPr>
          <p:nvPr/>
        </p:nvSpPr>
        <p:spPr bwMode="auto">
          <a:xfrm>
            <a:off x="6927076" y="2362743"/>
            <a:ext cx="386855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2800" dirty="0">
                <a:solidFill>
                  <a:srgbClr val="0000FF"/>
                </a:solidFill>
                <a:latin typeface="Times New Roman" panose="02020603050405020304" pitchFamily="18" charset="0"/>
                <a:ea typeface="Calibri" pitchFamily="34" charset="0"/>
                <a:cs typeface="Times New Roman" panose="02020603050405020304" pitchFamily="18" charset="0"/>
                <a:sym typeface="Wingdings" pitchFamily="2" charset="2"/>
              </a:rPr>
              <a:t> </a:t>
            </a:r>
            <a:r>
              <a:rPr lang="vi-VN" sz="2800" dirty="0">
                <a:solidFill>
                  <a:srgbClr val="0000FF"/>
                </a:solidFill>
                <a:latin typeface="Times New Roman" panose="02020603050405020304" pitchFamily="18" charset="0"/>
                <a:cs typeface="Times New Roman" panose="02020603050405020304" pitchFamily="18" charset="0"/>
              </a:rPr>
              <a:t>Thông qua bài viết; làm báo ảnh; làm áp phích hoặc làm </a:t>
            </a:r>
            <a:r>
              <a:rPr lang="en-US" sz="2800" dirty="0">
                <a:solidFill>
                  <a:srgbClr val="0000FF"/>
                </a:solidFill>
                <a:latin typeface="Times New Roman" panose="02020603050405020304" pitchFamily="18" charset="0"/>
                <a:cs typeface="Times New Roman" panose="02020603050405020304" pitchFamily="18" charset="0"/>
              </a:rPr>
              <a:t>video;...</a:t>
            </a:r>
            <a:endParaRPr lang="en-US" sz="2800" dirty="0">
              <a:solidFill>
                <a:srgbClr val="0000FF"/>
              </a:solidFill>
              <a:latin typeface="Times New Roman" panose="02020603050405020304" pitchFamily="18" charset="0"/>
              <a:ea typeface="Calibri" pitchFamily="34" charset="0"/>
              <a:cs typeface="Times New Roman" panose="02020603050405020304" pitchFamily="18" charset="0"/>
            </a:endParaRPr>
          </a:p>
        </p:txBody>
      </p:sp>
      <p:sp>
        <p:nvSpPr>
          <p:cNvPr id="19" name="Rectangle 1"/>
          <p:cNvSpPr>
            <a:spLocks noChangeArrowheads="1"/>
          </p:cNvSpPr>
          <p:nvPr/>
        </p:nvSpPr>
        <p:spPr bwMode="auto">
          <a:xfrm>
            <a:off x="7175681" y="4123541"/>
            <a:ext cx="329184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a:solidFill>
                  <a:srgbClr val="00B050"/>
                </a:solidFill>
                <a:latin typeface="#9Slide05 Brannboll Ny" panose="02000000000000000000" pitchFamily="2" charset="0"/>
                <a:ea typeface="Calibri" pitchFamily="34" charset="0"/>
                <a:cs typeface="Times New Roman" pitchFamily="18" charset="0"/>
                <a:sym typeface="Wingdings" pitchFamily="2" charset="2"/>
              </a:rPr>
              <a:t> </a:t>
            </a:r>
            <a:r>
              <a:rPr lang="en-US" sz="3000" b="1" dirty="0" err="1">
                <a:solidFill>
                  <a:srgbClr val="00B050"/>
                </a:solidFill>
                <a:latin typeface="#9Slide05 Brannboll Ny" panose="02000000000000000000" pitchFamily="2" charset="0"/>
                <a:ea typeface="Calibri" pitchFamily="34" charset="0"/>
                <a:cs typeface="Times New Roman" pitchFamily="18" charset="0"/>
              </a:rPr>
              <a:t>Dán</a:t>
            </a:r>
            <a:r>
              <a:rPr lang="en-US" sz="3000" b="1" dirty="0">
                <a:solidFill>
                  <a:srgbClr val="00B050"/>
                </a:solidFill>
                <a:latin typeface="#9Slide05 Brannboll Ny" panose="02000000000000000000" pitchFamily="2" charset="0"/>
                <a:ea typeface="Calibri" pitchFamily="34" charset="0"/>
                <a:cs typeface="Times New Roman" pitchFamily="18" charset="0"/>
              </a:rPr>
              <a:t> </a:t>
            </a:r>
            <a:r>
              <a:rPr lang="en-US" sz="3000" b="1" dirty="0" err="1">
                <a:solidFill>
                  <a:srgbClr val="00B050"/>
                </a:solidFill>
                <a:latin typeface="#9Slide05 Brannboll Ny" panose="02000000000000000000" pitchFamily="2" charset="0"/>
                <a:ea typeface="Calibri" pitchFamily="34" charset="0"/>
                <a:cs typeface="Times New Roman" pitchFamily="18" charset="0"/>
              </a:rPr>
              <a:t>vào</a:t>
            </a:r>
            <a:r>
              <a:rPr lang="en-US" sz="3000" b="1" dirty="0">
                <a:solidFill>
                  <a:srgbClr val="00B050"/>
                </a:solidFill>
                <a:latin typeface="#9Slide05 Brannboll Ny" panose="02000000000000000000" pitchFamily="2" charset="0"/>
                <a:ea typeface="Calibri" pitchFamily="34" charset="0"/>
                <a:cs typeface="Times New Roman" pitchFamily="18" charset="0"/>
              </a:rPr>
              <a:t>   </a:t>
            </a:r>
            <a:r>
              <a:rPr lang="en-US" sz="3000" b="1" dirty="0" err="1">
                <a:solidFill>
                  <a:srgbClr val="00B050"/>
                </a:solidFill>
                <a:latin typeface="#9Slide05 Brannboll Ny" panose="02000000000000000000" pitchFamily="2" charset="0"/>
                <a:ea typeface="Calibri" pitchFamily="34" charset="0"/>
                <a:cs typeface="Times New Roman" pitchFamily="18" charset="0"/>
              </a:rPr>
              <a:t>bảng</a:t>
            </a:r>
            <a:endParaRPr lang="en-US" sz="3000" b="1" dirty="0">
              <a:solidFill>
                <a:srgbClr val="00B050"/>
              </a:solidFill>
              <a:latin typeface="#9Slide05 Brannboll Ny" panose="02000000000000000000" pitchFamily="2" charset="0"/>
              <a:ea typeface="Calibri" pitchFamily="34" charset="0"/>
              <a:cs typeface="Times New Roman" pitchFamily="18" charset="0"/>
            </a:endParaRPr>
          </a:p>
        </p:txBody>
      </p:sp>
      <p:sp>
        <p:nvSpPr>
          <p:cNvPr id="20" name="Rectangle 1"/>
          <p:cNvSpPr>
            <a:spLocks noChangeArrowheads="1"/>
          </p:cNvSpPr>
          <p:nvPr/>
        </p:nvSpPr>
        <p:spPr bwMode="auto">
          <a:xfrm>
            <a:off x="7024402" y="5414375"/>
            <a:ext cx="360037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a:solidFill>
                  <a:srgbClr val="FF0000"/>
                </a:solidFill>
                <a:latin typeface="#9Slide05 Habano" panose="02040603050506020204" pitchFamily="18" charset="0"/>
                <a:ea typeface="Calibri" pitchFamily="34" charset="0"/>
                <a:cs typeface="Times New Roman" pitchFamily="18" charset="0"/>
                <a:sym typeface="Wingdings" pitchFamily="2" charset="2"/>
              </a:rPr>
              <a:t> </a:t>
            </a:r>
            <a:r>
              <a:rPr lang="en-US" sz="3000" b="1" dirty="0" err="1">
                <a:solidFill>
                  <a:srgbClr val="FF0000"/>
                </a:solidFill>
                <a:latin typeface="#9Slide05 Habano" panose="02040603050506020204" pitchFamily="18" charset="0"/>
                <a:ea typeface="Calibri" pitchFamily="34" charset="0"/>
                <a:cs typeface="Times New Roman" pitchFamily="18" charset="0"/>
              </a:rPr>
              <a:t>Chia</a:t>
            </a:r>
            <a:r>
              <a:rPr lang="en-US" sz="3000" b="1" dirty="0">
                <a:solidFill>
                  <a:srgbClr val="FF0000"/>
                </a:solidFill>
                <a:latin typeface="#9Slide05 Habano" panose="02040603050506020204" pitchFamily="18" charset="0"/>
                <a:ea typeface="Calibri" pitchFamily="34" charset="0"/>
                <a:cs typeface="Times New Roman" pitchFamily="18" charset="0"/>
              </a:rPr>
              <a:t> </a:t>
            </a:r>
            <a:r>
              <a:rPr lang="en-US" sz="3000" b="1" dirty="0" err="1">
                <a:solidFill>
                  <a:srgbClr val="FF0000"/>
                </a:solidFill>
                <a:latin typeface="#9Slide05 Habano" panose="02040603050506020204" pitchFamily="18" charset="0"/>
                <a:ea typeface="Calibri" pitchFamily="34" charset="0"/>
                <a:cs typeface="Times New Roman" pitchFamily="18" charset="0"/>
              </a:rPr>
              <a:t>sẻ</a:t>
            </a:r>
            <a:r>
              <a:rPr lang="en-US" sz="3000" b="1" dirty="0">
                <a:solidFill>
                  <a:srgbClr val="FF0000"/>
                </a:solidFill>
                <a:latin typeface="#9Slide05 Habano" panose="02040603050506020204" pitchFamily="18" charset="0"/>
                <a:ea typeface="Calibri" pitchFamily="34" charset="0"/>
                <a:cs typeface="Times New Roman" pitchFamily="18" charset="0"/>
              </a:rPr>
              <a:t> </a:t>
            </a:r>
            <a:r>
              <a:rPr lang="en-US" sz="3000" b="1" dirty="0" err="1">
                <a:solidFill>
                  <a:srgbClr val="FF0000"/>
                </a:solidFill>
                <a:latin typeface="#9Slide05 Habano" panose="02040603050506020204" pitchFamily="18" charset="0"/>
                <a:ea typeface="Calibri" pitchFamily="34" charset="0"/>
                <a:cs typeface="Times New Roman" pitchFamily="18" charset="0"/>
              </a:rPr>
              <a:t>cho</a:t>
            </a:r>
            <a:r>
              <a:rPr lang="en-US" sz="3000" b="1" dirty="0">
                <a:solidFill>
                  <a:srgbClr val="FF0000"/>
                </a:solidFill>
                <a:latin typeface="#9Slide05 Habano" panose="02040603050506020204" pitchFamily="18" charset="0"/>
                <a:ea typeface="Calibri" pitchFamily="34" charset="0"/>
                <a:cs typeface="Times New Roman" pitchFamily="18" charset="0"/>
              </a:rPr>
              <a:t> </a:t>
            </a:r>
            <a:r>
              <a:rPr lang="en-US" sz="3000" b="1" dirty="0" err="1">
                <a:solidFill>
                  <a:srgbClr val="FF0000"/>
                </a:solidFill>
                <a:latin typeface="#9Slide05 Habano" panose="02040603050506020204" pitchFamily="18" charset="0"/>
                <a:ea typeface="Calibri" pitchFamily="34" charset="0"/>
                <a:cs typeface="Times New Roman" pitchFamily="18" charset="0"/>
              </a:rPr>
              <a:t>cả</a:t>
            </a:r>
            <a:r>
              <a:rPr lang="en-US" sz="3000" b="1" dirty="0">
                <a:solidFill>
                  <a:srgbClr val="FF0000"/>
                </a:solidFill>
                <a:latin typeface="#9Slide05 Habano" panose="02040603050506020204" pitchFamily="18" charset="0"/>
                <a:ea typeface="Calibri" pitchFamily="34" charset="0"/>
                <a:cs typeface="Times New Roman" pitchFamily="18" charset="0"/>
              </a:rPr>
              <a:t> </a:t>
            </a:r>
            <a:r>
              <a:rPr lang="en-US" sz="3000" b="1" dirty="0" err="1">
                <a:solidFill>
                  <a:srgbClr val="FF0000"/>
                </a:solidFill>
                <a:latin typeface="#9Slide05 Habano" panose="02040603050506020204" pitchFamily="18" charset="0"/>
                <a:ea typeface="Calibri" pitchFamily="34" charset="0"/>
                <a:cs typeface="Times New Roman" pitchFamily="18" charset="0"/>
              </a:rPr>
              <a:t>lớp</a:t>
            </a:r>
            <a:endParaRPr lang="en-US" sz="3000" b="1" dirty="0">
              <a:solidFill>
                <a:srgbClr val="FF0000"/>
              </a:solidFill>
              <a:latin typeface="#9Slide05 Habano" panose="02040603050506020204" pitchFamily="18" charset="0"/>
              <a:ea typeface="Calibri" pitchFamily="34" charset="0"/>
              <a:cs typeface="Times New Roman" pitchFamily="18" charset="0"/>
            </a:endParaRPr>
          </a:p>
        </p:txBody>
      </p:sp>
      <p:sp>
        <p:nvSpPr>
          <p:cNvPr id="21" name="Rectangle 1"/>
          <p:cNvSpPr>
            <a:spLocks noChangeArrowheads="1"/>
          </p:cNvSpPr>
          <p:nvPr/>
        </p:nvSpPr>
        <p:spPr bwMode="auto">
          <a:xfrm>
            <a:off x="256345" y="2314832"/>
            <a:ext cx="661319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4. </a:t>
            </a:r>
          </a:p>
          <a:p>
            <a:pPr algn="ctr"/>
            <a:r>
              <a:rPr lang="en-US" sz="3200" b="1" dirty="0" err="1">
                <a:solidFill>
                  <a:srgbClr val="C00000"/>
                </a:solidFill>
                <a:latin typeface="Times New Roman" pitchFamily="18" charset="0"/>
                <a:cs typeface="Times New Roman" pitchFamily="18" charset="0"/>
              </a:rPr>
              <a:t>Hãy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nêu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việc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làm</a:t>
            </a:r>
            <a:r>
              <a:rPr lang="en-US" sz="3200" b="1" dirty="0">
                <a:solidFill>
                  <a:srgbClr val="C00000"/>
                </a:solidFill>
                <a:latin typeface="Times New Roman" pitchFamily="18" charset="0"/>
                <a:cs typeface="Times New Roman" pitchFamily="18" charset="0"/>
              </a:rPr>
              <a:t> </a:t>
            </a:r>
          </a:p>
          <a:p>
            <a:pPr algn="ctr"/>
            <a:r>
              <a:rPr lang="en-US" sz="3200" b="1" dirty="0" err="1">
                <a:solidFill>
                  <a:srgbClr val="C00000"/>
                </a:solidFill>
                <a:latin typeface="Times New Roman" pitchFamily="18" charset="0"/>
                <a:cs typeface="Times New Roman" pitchFamily="18" charset="0"/>
              </a:rPr>
              <a:t>thể</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hiện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chất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công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vô</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tư</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bạn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một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thầy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cô</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giáo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hoặc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của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những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người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xung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quanh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em</a:t>
            </a:r>
            <a:r>
              <a:rPr lang="en-US" sz="32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548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900" decel="100000" fill="hold"/>
                                        <p:tgtEl>
                                          <p:spTgt spid="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par>
                                <p:cTn id="40" presetID="22" presetClass="entr" presetSubtype="4"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pic>
        <p:nvPicPr>
          <p:cNvPr id="16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a:solidFill>
                  <a:prstClr val="white"/>
                </a:solidFill>
                <a:latin typeface="Times New Roman" pitchFamily="18" charset="0"/>
                <a:cs typeface="Times New Roman" pitchFamily="18" charset="0"/>
              </a:rPr>
              <a:t>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6">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70226" y="-94247"/>
            <a:ext cx="11306755" cy="6166554"/>
            <a:chOff x="286247" y="-68121"/>
            <a:chExt cx="11306755" cy="6166554"/>
          </a:xfrm>
        </p:grpSpPr>
        <p:pic>
          <p:nvPicPr>
            <p:cNvPr id="165" name="Google Shape;165;p9"/>
            <p:cNvPicPr preferRelativeResize="0"/>
            <p:nvPr/>
          </p:nvPicPr>
          <p:blipFill rotWithShape="1">
            <a:blip r:embed="rId7">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8"/>
            <a:stretch>
              <a:fillRect/>
            </a:stretch>
          </p:blipFill>
          <p:spPr>
            <a:xfrm>
              <a:off x="3957236" y="-68121"/>
              <a:ext cx="7635766" cy="4066384"/>
            </a:xfrm>
            <a:prstGeom prst="rect">
              <a:avLst/>
            </a:prstGeom>
          </p:spPr>
        </p:pic>
        <p:sp>
          <p:nvSpPr>
            <p:cNvPr id="6" name="文本框 6"/>
            <p:cNvSpPr txBox="1"/>
            <p:nvPr/>
          </p:nvSpPr>
          <p:spPr>
            <a:xfrm>
              <a:off x="4023360" y="1604905"/>
              <a:ext cx="6902846" cy="2123658"/>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HÌNH THÀNH KIẾN THỨC</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grpSp>
          <p:nvGrpSpPr>
            <p:cNvPr id="11" name="Group 10"/>
            <p:cNvGrpSpPr/>
            <p:nvPr/>
          </p:nvGrpSpPr>
          <p:grpSpPr>
            <a:xfrm>
              <a:off x="286247" y="1977062"/>
              <a:ext cx="3834635" cy="3406471"/>
              <a:chOff x="286247" y="1977062"/>
              <a:chExt cx="3834635" cy="3406471"/>
            </a:xfrm>
          </p:grpSpPr>
          <p:sp>
            <p:nvSpPr>
              <p:cNvPr id="12" name="PA_菱形 1"/>
              <p:cNvSpPr/>
              <p:nvPr>
                <p:custDataLst>
                  <p:tags r:id="rId1"/>
                </p:custDataLst>
              </p:nvPr>
            </p:nvSpPr>
            <p:spPr>
              <a:xfrm>
                <a:off x="286247" y="1977062"/>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13" name="文本框 10"/>
              <p:cNvSpPr txBox="1"/>
              <p:nvPr/>
            </p:nvSpPr>
            <p:spPr>
              <a:xfrm>
                <a:off x="694348" y="3001269"/>
                <a:ext cx="2953373" cy="1508105"/>
              </a:xfrm>
              <a:prstGeom prst="rect">
                <a:avLst/>
              </a:prstGeom>
              <a:noFill/>
            </p:spPr>
            <p:txBody>
              <a:bodyPr wrap="square" rtlCol="0">
                <a:spAutoFit/>
              </a:bodyPr>
              <a:lstStyle/>
              <a:p>
                <a:pPr algn="ctr" eaLnBrk="0" fontAlgn="base" hangingPunct="0">
                  <a:spcBef>
                    <a:spcPct val="0"/>
                  </a:spcBef>
                  <a:spcAft>
                    <a:spcPct val="0"/>
                  </a:spcAft>
                </a:pPr>
                <a:r>
                  <a:rPr lang="en-US" altLang="en-US" sz="2800" b="1" dirty="0" err="1">
                    <a:solidFill>
                      <a:srgbClr val="0000FF"/>
                    </a:solidFill>
                    <a:latin typeface="#9Slide05 Brannboll Ny" panose="02000000000000000000" pitchFamily="2" charset="0"/>
                    <a:ea typeface="Helvetica Neue"/>
                    <a:cs typeface="Helvetica Neue"/>
                  </a:rPr>
                  <a:t>Bài</a:t>
                </a:r>
                <a:r>
                  <a:rPr lang="en-US" altLang="en-US" sz="2800" b="1" dirty="0">
                    <a:solidFill>
                      <a:srgbClr val="0000FF"/>
                    </a:solidFill>
                    <a:latin typeface="#9Slide05 Brannboll Ny" panose="02000000000000000000" pitchFamily="2" charset="0"/>
                    <a:ea typeface="Helvetica Neue"/>
                    <a:cs typeface="Helvetica Neue"/>
                  </a:rPr>
                  <a:t> 1:</a:t>
                </a:r>
                <a:r>
                  <a:rPr lang="en-US" altLang="en-US" sz="2800" b="1" dirty="0">
                    <a:solidFill>
                      <a:srgbClr val="FF0000"/>
                    </a:solidFill>
                    <a:latin typeface="#9Slide05 Brannboll Ny" panose="02000000000000000000" pitchFamily="2" charset="0"/>
                    <a:ea typeface="Helvetica Neue"/>
                    <a:cs typeface="Helvetica Neue"/>
                  </a:rPr>
                  <a:t> </a:t>
                </a:r>
              </a:p>
              <a:p>
                <a:pPr algn="ctr" eaLnBrk="0" fontAlgn="base" hangingPunct="0">
                  <a:spcBef>
                    <a:spcPct val="0"/>
                  </a:spcBef>
                  <a:spcAft>
                    <a:spcPct val="0"/>
                  </a:spcAft>
                </a:pPr>
                <a:r>
                  <a:rPr lang="en-US" altLang="en-US" sz="3200" b="1" dirty="0">
                    <a:solidFill>
                      <a:srgbClr val="FF0000"/>
                    </a:solidFill>
                    <a:latin typeface="Times New Roman" panose="02020603050405020304" pitchFamily="18" charset="0"/>
                    <a:ea typeface="Helvetica Neue"/>
                    <a:cs typeface="Times New Roman" panose="02020603050405020304" pitchFamily="18" charset="0"/>
                  </a:rPr>
                  <a:t>CHÍ CÔNG VÔ TU</a:t>
                </a:r>
                <a:endParaRPr lang="zh-CN" altLang="en-US" sz="3200" dirty="0">
                  <a:solidFill>
                    <a:prstClr val="white"/>
                  </a:solidFill>
                  <a:latin typeface="Times New Roman" panose="02020603050405020304" pitchFamily="18" charset="0"/>
                  <a:cs typeface="Times New Roman" pitchFamily="18" charset="0"/>
                </a:endParaRPr>
              </a:p>
            </p:txBody>
          </p:sp>
        </p:grpSp>
      </p:grpSp>
    </p:spTree>
    <p:extLst>
      <p:ext uri="{BB962C8B-B14F-4D97-AF65-F5344CB8AC3E}">
        <p14:creationId xmlns:p14="http://schemas.microsoft.com/office/powerpoint/2010/main" val="359768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810" y="192128"/>
            <a:ext cx="9259159" cy="7438945"/>
          </a:xfrm>
          <a:prstGeom prst="rect">
            <a:avLst/>
          </a:prstGeom>
          <a:effectLst>
            <a:softEdge rad="939800"/>
          </a:effectLst>
        </p:spPr>
      </p:pic>
      <p:sp>
        <p:nvSpPr>
          <p:cNvPr id="9" name="Freeform 5"/>
          <p:cNvSpPr>
            <a:spLocks noEditPoints="1" noChangeArrowheads="1"/>
          </p:cNvSpPr>
          <p:nvPr/>
        </p:nvSpPr>
        <p:spPr bwMode="auto">
          <a:xfrm>
            <a:off x="4949795" y="1249055"/>
            <a:ext cx="6349577"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TextBox 5"/>
          <p:cNvSpPr txBox="1"/>
          <p:nvPr/>
        </p:nvSpPr>
        <p:spPr>
          <a:xfrm>
            <a:off x="5354058" y="2327538"/>
            <a:ext cx="6100355"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5867" b="1" i="0" strike="noStrike" kern="1200" cap="none" spc="0" normalizeH="0" baseline="0" noProof="0" dirty="0">
                <a:ln>
                  <a:noFill/>
                </a:ln>
                <a:solidFill>
                  <a:prstClr val="black"/>
                </a:solidFill>
                <a:effectLst/>
                <a:uLnTx/>
                <a:uFillTx/>
                <a:latin typeface="#9Slide05 Brannboll Ny" panose="02000000000000000000" pitchFamily="2" charset="0"/>
                <a:ea typeface="落落补 汤圆" pitchFamily="2" charset="-128"/>
                <a:cs typeface="落落补 汤圆" pitchFamily="2" charset="-128"/>
              </a:rPr>
              <a:t>I – </a:t>
            </a:r>
            <a:r>
              <a:rPr lang="en-US" altLang="zh-CN" sz="5867" b="1" dirty="0">
                <a:solidFill>
                  <a:prstClr val="black"/>
                </a:solidFill>
                <a:latin typeface="Times New Roman" pitchFamily="18" charset="0"/>
                <a:ea typeface="落落补 汤圆" pitchFamily="2" charset="-128"/>
                <a:cs typeface="Times New Roman" pitchFamily="18" charset="0"/>
              </a:rPr>
              <a:t>ĐẶT VẤN ĐỀ</a:t>
            </a:r>
            <a:endParaRPr kumimoji="0" lang="zh-CN" altLang="en-US" sz="5867" b="1" i="0" strike="noStrike" kern="1200" cap="none" spc="0" normalizeH="0" baseline="0" noProof="0" dirty="0">
              <a:ln>
                <a:noFill/>
              </a:ln>
              <a:solidFill>
                <a:prstClr val="black"/>
              </a:solidFill>
              <a:effectLst/>
              <a:uLnTx/>
              <a:uFillTx/>
              <a:latin typeface="Times New Roman" pitchFamily="18" charset="0"/>
              <a:ea typeface="落落补 汤圆" pitchFamily="2" charset="-128"/>
              <a:cs typeface="Times New Roman" pitchFamily="18" charset="0"/>
            </a:endParaRPr>
          </a:p>
        </p:txBody>
      </p:sp>
      <p:pic>
        <p:nvPicPr>
          <p:cNvPr id="4" name="Google Shape;164;p9"/>
          <p:cNvPicPr preferRelativeResize="0"/>
          <p:nvPr/>
        </p:nvPicPr>
        <p:blipFill rotWithShape="1">
          <a:blip r:embed="rId5">
            <a:alphaModFix/>
          </a:blip>
          <a:srcRect l="15285" t="10430" r="46645" b="11190"/>
          <a:stretch/>
        </p:blipFill>
        <p:spPr>
          <a:xfrm>
            <a:off x="-409647" y="1776262"/>
            <a:ext cx="5918745" cy="3808071"/>
          </a:xfrm>
          <a:prstGeom prst="rect">
            <a:avLst/>
          </a:prstGeom>
          <a:noFill/>
          <a:ln>
            <a:noFill/>
          </a:ln>
        </p:spPr>
      </p:pic>
      <p:sp>
        <p:nvSpPr>
          <p:cNvPr id="11" name="PA_菱形 1"/>
          <p:cNvSpPr/>
          <p:nvPr>
            <p:custDataLst>
              <p:tags r:id="rId1"/>
            </p:custDataLst>
          </p:nvPr>
        </p:nvSpPr>
        <p:spPr>
          <a:xfrm>
            <a:off x="570226" y="1950936"/>
            <a:ext cx="3834635"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12" name="文本框 10"/>
          <p:cNvSpPr txBox="1"/>
          <p:nvPr/>
        </p:nvSpPr>
        <p:spPr>
          <a:xfrm>
            <a:off x="978327" y="2975143"/>
            <a:ext cx="2953373" cy="892552"/>
          </a:xfrm>
          <a:prstGeom prst="rect">
            <a:avLst/>
          </a:prstGeom>
          <a:noFill/>
        </p:spPr>
        <p:txBody>
          <a:bodyPr wrap="square" rtlCol="0">
            <a:spAutoFit/>
          </a:bodyPr>
          <a:lstStyle/>
          <a:p>
            <a:pPr algn="ctr" eaLnBrk="0" fontAlgn="base" hangingPunct="0">
              <a:spcBef>
                <a:spcPct val="0"/>
              </a:spcBef>
              <a:spcAft>
                <a:spcPct val="0"/>
              </a:spcAft>
            </a:pPr>
            <a:r>
              <a:rPr lang="en-US" altLang="en-US" sz="2800" b="1" dirty="0" err="1">
                <a:solidFill>
                  <a:srgbClr val="0000FF"/>
                </a:solidFill>
                <a:latin typeface="#9Slide05 Brannboll Ny" panose="02000000000000000000" pitchFamily="2" charset="0"/>
                <a:ea typeface="Helvetica Neue"/>
                <a:cs typeface="Helvetica Neue"/>
              </a:rPr>
              <a:t>Bài</a:t>
            </a:r>
            <a:r>
              <a:rPr lang="en-US" altLang="en-US" sz="2800" b="1" dirty="0">
                <a:solidFill>
                  <a:srgbClr val="0000FF"/>
                </a:solidFill>
                <a:latin typeface="#9Slide05 Brannboll Ny" panose="02000000000000000000" pitchFamily="2" charset="0"/>
                <a:ea typeface="Helvetica Neue"/>
                <a:cs typeface="Helvetica Neue"/>
              </a:rPr>
              <a:t> 1:</a:t>
            </a:r>
            <a:r>
              <a:rPr lang="en-US" altLang="en-US" sz="2800" b="1" dirty="0">
                <a:solidFill>
                  <a:srgbClr val="FF0000"/>
                </a:solidFill>
                <a:latin typeface="#9Slide05 Brannboll Ny" panose="02000000000000000000" pitchFamily="2" charset="0"/>
                <a:ea typeface="Helvetica Neue"/>
                <a:cs typeface="Helvetica Neue"/>
              </a:rPr>
              <a:t> </a:t>
            </a:r>
          </a:p>
          <a:p>
            <a:pPr algn="ctr" eaLnBrk="0" fontAlgn="base" hangingPunct="0">
              <a:spcBef>
                <a:spcPct val="0"/>
              </a:spcBef>
              <a:spcAft>
                <a:spcPct val="0"/>
              </a:spcAft>
            </a:pPr>
            <a:r>
              <a:rPr lang="en-US" altLang="en-US" sz="2400" b="1" dirty="0">
                <a:solidFill>
                  <a:srgbClr val="FF0000"/>
                </a:solidFill>
                <a:latin typeface="Times New Roman" panose="02020603050405020304" pitchFamily="18" charset="0"/>
                <a:ea typeface="Helvetica Neue"/>
                <a:cs typeface="Times New Roman" panose="02020603050405020304" pitchFamily="18" charset="0"/>
              </a:rPr>
              <a:t>CHÍ CÔNG VÔ TƯ</a:t>
            </a:r>
            <a:endParaRPr lang="zh-CN" altLang="en-US" sz="2400" dirty="0">
              <a:solidFill>
                <a:prstClr val="white"/>
              </a:solidFill>
              <a:latin typeface="Times New Roman" panose="02020603050405020304" pitchFamily="18" charset="0"/>
              <a:cs typeface="Times New Roman" pitchFamily="18" charset="0"/>
            </a:endParaRPr>
          </a:p>
        </p:txBody>
      </p:sp>
      <p:pic>
        <p:nvPicPr>
          <p:cNvPr id="13" name="图片 2"/>
          <p:cNvPicPr>
            <a:picLocks noChangeAspect="1"/>
          </p:cNvPicPr>
          <p:nvPr/>
        </p:nvPicPr>
        <p:blipFill>
          <a:blip r:embed="rId6">
            <a:extLst>
              <a:ext uri="{28A0092B-C50C-407E-A947-70E740481C1C}">
                <a14:useLocalDpi xmlns:a14="http://schemas.microsoft.com/office/drawing/2010/main" val="0"/>
              </a:ext>
            </a:extLst>
          </a:blip>
          <a:srcRect l="50168" t="20952" r="548" b="27864"/>
          <a:stretch>
            <a:fillRect/>
          </a:stretch>
        </p:blipFill>
        <p:spPr bwMode="auto">
          <a:xfrm>
            <a:off x="8386354" y="4591724"/>
            <a:ext cx="3557114" cy="22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5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229" y="1319349"/>
            <a:ext cx="9259159" cy="6466114"/>
          </a:xfrm>
          <a:prstGeom prst="rect">
            <a:avLst/>
          </a:prstGeom>
          <a:effectLst>
            <a:softEdge rad="939800"/>
          </a:effectLst>
        </p:spPr>
      </p:pic>
      <p:pic>
        <p:nvPicPr>
          <p:cNvPr id="4" name="Picture 3">
            <a:extLst>
              <a:ext uri="{FF2B5EF4-FFF2-40B4-BE49-F238E27FC236}">
                <a16:creationId xmlns:a16="http://schemas.microsoft.com/office/drawing/2014/main" id="{754ABF28-D790-4359-9799-DBF792FE0B6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0630" y="1502229"/>
            <a:ext cx="5381896" cy="5355771"/>
          </a:xfrm>
          <a:prstGeom prst="rect">
            <a:avLst/>
          </a:prstGeom>
        </p:spPr>
      </p:pic>
      <p:sp>
        <p:nvSpPr>
          <p:cNvPr id="5" name="Content Placeholder 2"/>
          <p:cNvSpPr txBox="1">
            <a:spLocks/>
          </p:cNvSpPr>
          <p:nvPr/>
        </p:nvSpPr>
        <p:spPr>
          <a:xfrm>
            <a:off x="128105" y="234644"/>
            <a:ext cx="5460844" cy="11887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1" i="0" u="none" strike="noStrike" kern="1200" cap="none" spc="0" normalizeH="0" baseline="0" noProof="0" dirty="0">
                <a:ln>
                  <a:noFill/>
                </a:ln>
                <a:solidFill>
                  <a:srgbClr val="0000FF"/>
                </a:solidFill>
                <a:effectLst/>
                <a:uLnTx/>
                <a:uFillTx/>
                <a:latin typeface="+mj-lt"/>
              </a:rPr>
              <a:t>Tô Hiến Thành </a:t>
            </a:r>
            <a:r>
              <a:rPr kumimoji="0" lang="en-US" sz="3200" i="0" u="none" strike="noStrike" kern="1200" cap="none" spc="0" normalizeH="0" baseline="0" noProof="0" dirty="0">
                <a:ln>
                  <a:noFill/>
                </a:ln>
                <a:solidFill>
                  <a:srgbClr val="0000FF"/>
                </a:solidFill>
                <a:effectLst/>
                <a:uLnTx/>
                <a:uFillTx/>
                <a:latin typeface="+mj-lt"/>
              </a:rPr>
              <a:t>-</a:t>
            </a:r>
            <a:r>
              <a:rPr kumimoji="0" lang="vi-VN" sz="3200" i="0" u="none" strike="noStrike" kern="1200" cap="none" spc="0" normalizeH="0" baseline="0" noProof="0" dirty="0">
                <a:ln>
                  <a:noFill/>
                </a:ln>
                <a:solidFill>
                  <a:srgbClr val="0000FF"/>
                </a:solidFill>
                <a:effectLst/>
                <a:uLnTx/>
                <a:uFillTx/>
                <a:latin typeface="+mj-lt"/>
              </a:rPr>
              <a:t> một </a:t>
            </a:r>
            <a:endParaRPr kumimoji="0" lang="en-US" sz="3200" i="0" u="none" strike="noStrike" kern="1200" cap="none" spc="0" normalizeH="0" baseline="0" noProof="0" dirty="0">
              <a:ln>
                <a:noFill/>
              </a:ln>
              <a:solidFill>
                <a:srgbClr val="0000FF"/>
              </a:solidFill>
              <a:effectLst/>
              <a:uLnTx/>
              <a:uFillTx/>
              <a:latin typeface="+mj-l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i="0" u="none" strike="noStrike" kern="1200" cap="none" spc="0" normalizeH="0" baseline="0" noProof="0" dirty="0">
                <a:ln>
                  <a:noFill/>
                </a:ln>
                <a:solidFill>
                  <a:srgbClr val="0000FF"/>
                </a:solidFill>
                <a:effectLst/>
                <a:uLnTx/>
                <a:uFillTx/>
                <a:latin typeface="+mj-lt"/>
              </a:rPr>
              <a:t>tấm gương về chí công vô tư</a:t>
            </a:r>
            <a:endParaRPr kumimoji="0" lang="en-US" sz="3200" i="0" u="none" strike="noStrike" kern="1200" cap="none" spc="0" normalizeH="0" baseline="0" noProof="0" dirty="0">
              <a:ln>
                <a:noFill/>
              </a:ln>
              <a:solidFill>
                <a:srgbClr val="0000FF"/>
              </a:solidFill>
              <a:effectLst/>
              <a:uLnTx/>
              <a:uFillTx/>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 y="2072638"/>
            <a:ext cx="3600996" cy="4402456"/>
          </a:xfrm>
          <a:prstGeom prst="rect">
            <a:avLst/>
          </a:prstGeom>
        </p:spPr>
      </p:pic>
      <p:pic>
        <p:nvPicPr>
          <p:cNvPr id="7" name="Picture 4"/>
          <p:cNvPicPr>
            <a:picLocks noChangeAspect="1" noChangeArrowheads="1"/>
          </p:cNvPicPr>
          <p:nvPr/>
        </p:nvPicPr>
        <p:blipFill>
          <a:blip r:embed="rId6"/>
          <a:srcRect/>
          <a:stretch>
            <a:fillRect/>
          </a:stretch>
        </p:blipFill>
        <p:spPr bwMode="auto">
          <a:xfrm>
            <a:off x="6518429" y="1652999"/>
            <a:ext cx="5107514" cy="4930681"/>
          </a:xfrm>
          <a:prstGeom prst="rect">
            <a:avLst/>
          </a:prstGeom>
          <a:noFill/>
          <a:ln w="9525">
            <a:noFill/>
            <a:miter lim="800000"/>
            <a:headEnd/>
            <a:tailEnd/>
          </a:ln>
        </p:spPr>
      </p:pic>
      <p:sp>
        <p:nvSpPr>
          <p:cNvPr id="8" name="Content Placeholder 3"/>
          <p:cNvSpPr txBox="1">
            <a:spLocks/>
          </p:cNvSpPr>
          <p:nvPr/>
        </p:nvSpPr>
        <p:spPr>
          <a:xfrm>
            <a:off x="6376867" y="605246"/>
            <a:ext cx="5249076" cy="79248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1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Điều</a:t>
            </a:r>
            <a:r>
              <a:rPr kumimoji="0" lang="en-US" sz="111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111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mong</a:t>
            </a:r>
            <a:r>
              <a:rPr kumimoji="0" lang="en-US" sz="111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111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muốn</a:t>
            </a:r>
            <a:r>
              <a:rPr kumimoji="0" lang="en-US" sz="111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111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của</a:t>
            </a:r>
            <a:r>
              <a:rPr kumimoji="0" lang="en-US" sz="111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111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Bác</a:t>
            </a:r>
            <a:r>
              <a:rPr kumimoji="0" lang="en-US" sz="111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kumimoji="0" lang="en-US" sz="111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Hồ</a:t>
            </a:r>
            <a:endParaRPr kumimoji="0" lang="en-US" sz="111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7297" y="1881052"/>
            <a:ext cx="4715691" cy="4376058"/>
          </a:xfrm>
          <a:prstGeom prst="rect">
            <a:avLst/>
          </a:prstGeom>
        </p:spPr>
      </p:pic>
    </p:spTree>
    <p:extLst>
      <p:ext uri="{BB962C8B-B14F-4D97-AF65-F5344CB8AC3E}">
        <p14:creationId xmlns:p14="http://schemas.microsoft.com/office/powerpoint/2010/main" val="37307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815737" y="0"/>
            <a:ext cx="14813280" cy="7288306"/>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018" y="2315253"/>
            <a:ext cx="9259159" cy="5143500"/>
          </a:xfrm>
          <a:prstGeom prst="rect">
            <a:avLst/>
          </a:prstGeom>
          <a:effectLst>
            <a:softEdge rad="939800"/>
          </a:effectLst>
        </p:spPr>
      </p:pic>
      <p:pic>
        <p:nvPicPr>
          <p:cNvPr id="3"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3126"/>
            <a:ext cx="3056708" cy="97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119380" y="170538"/>
            <a:ext cx="2560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ĐẶT VẤN ĐỀ</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0446" y="1068877"/>
            <a:ext cx="11586753" cy="6010556"/>
          </a:xfrm>
          <a:prstGeom prst="rect">
            <a:avLst/>
          </a:prstGeom>
        </p:spPr>
        <p:txBody>
          <a:bodyPr wrap="square">
            <a:spAutoFit/>
          </a:bodyPr>
          <a:lstStyle/>
          <a:p>
            <a:pPr algn="just">
              <a:lnSpc>
                <a:spcPct val="144000"/>
              </a:lnSpc>
              <a:spcAft>
                <a:spcPts val="200"/>
              </a:spcAft>
            </a:pPr>
            <a:r>
              <a:rPr lang="en-US" sz="2000" b="1" i="1" dirty="0">
                <a:solidFill>
                  <a:srgbClr val="0000FF"/>
                </a:solidFill>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Tô</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Hiến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Thành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là</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một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trụ</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cột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của</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nhà</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lý</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vào</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thời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Lý</a:t>
            </a:r>
            <a:r>
              <a:rPr lang="en-US" b="1" dirty="0">
                <a:latin typeface="Times New Roman" pitchFamily="18" charset="0"/>
                <a:ea typeface="Arial" panose="020B0604020202020204" pitchFamily="34" charset="0"/>
                <a:cs typeface="Times New Roman" pitchFamily="18" charset="0"/>
              </a:rPr>
              <a:t> Cao </a:t>
            </a:r>
            <a:r>
              <a:rPr lang="en-US" b="1" dirty="0" err="1">
                <a:latin typeface="Times New Roman" pitchFamily="18" charset="0"/>
                <a:ea typeface="Arial" panose="020B0604020202020204" pitchFamily="34" charset="0"/>
                <a:cs typeface="Times New Roman" pitchFamily="18" charset="0"/>
              </a:rPr>
              <a:t>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giữ</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chức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Tể</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tướng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tính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tình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trung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thực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khảng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khái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được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mọi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người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rất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kính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phục</a:t>
            </a:r>
            <a:r>
              <a:rPr lang="en-US" b="1" dirty="0">
                <a:latin typeface="Times New Roman" pitchFamily="18" charset="0"/>
                <a:ea typeface="Arial" panose="020B0604020202020204" pitchFamily="34" charset="0"/>
                <a:cs typeface="Times New Roman" pitchFamily="18" charset="0"/>
              </a:rPr>
              <a:t>.</a:t>
            </a:r>
          </a:p>
          <a:p>
            <a:pPr algn="just">
              <a:lnSpc>
                <a:spcPct val="144000"/>
              </a:lnSpc>
              <a:spcAft>
                <a:spcPts val="200"/>
              </a:spcAft>
            </a:pP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Khi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bị</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bệnh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nặng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Vũ</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Tán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Đường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ngày</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đêm</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hầu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hạ</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bên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giường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bệnh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rất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chu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đáo</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còn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trần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trung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tá</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thì</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mải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việc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chống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giặc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nơi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biên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cương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không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có</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điều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kiện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gần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gũi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Một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hôm</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Thái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hậu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đến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thăm</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Tô</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Hiến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Thành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và</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hỏi</a:t>
            </a:r>
            <a:r>
              <a:rPr lang="en-US" b="1" dirty="0">
                <a:latin typeface="Times New Roman" pitchFamily="18" charset="0"/>
                <a:ea typeface="Arial" panose="020B0604020202020204" pitchFamily="34" charset="0"/>
                <a:cs typeface="Times New Roman" pitchFamily="18" charset="0"/>
              </a:rPr>
              <a:t>: </a:t>
            </a:r>
          </a:p>
          <a:p>
            <a:pPr marL="342900" indent="-342900" algn="just">
              <a:lnSpc>
                <a:spcPct val="144000"/>
              </a:lnSpc>
              <a:spcAft>
                <a:spcPts val="200"/>
              </a:spcAft>
              <a:buFontTx/>
              <a:buChar char="-"/>
            </a:pPr>
            <a:r>
              <a:rPr lang="en-US" b="1" dirty="0" err="1">
                <a:latin typeface="Times New Roman" pitchFamily="18" charset="0"/>
                <a:ea typeface="Arial" panose="020B0604020202020204" pitchFamily="34" charset="0"/>
                <a:cs typeface="Times New Roman" pitchFamily="18" charset="0"/>
              </a:rPr>
              <a:t>Nếu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chẳng</a:t>
            </a:r>
            <a:r>
              <a:rPr lang="en-US" b="1" dirty="0">
                <a:latin typeface="Times New Roman" pitchFamily="18" charset="0"/>
                <a:ea typeface="Arial" panose="020B0604020202020204" pitchFamily="34" charset="0"/>
                <a:cs typeface="Times New Roman" pitchFamily="18" charset="0"/>
              </a:rPr>
              <a:t> may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mất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thì</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ai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sẽ</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là</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người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thay</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gánh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vác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việc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của</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triều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đình</a:t>
            </a:r>
            <a:r>
              <a:rPr lang="en-US" b="1" dirty="0">
                <a:latin typeface="Times New Roman" pitchFamily="18" charset="0"/>
                <a:ea typeface="Arial" panose="020B0604020202020204" pitchFamily="34" charset="0"/>
                <a:cs typeface="Times New Roman" pitchFamily="18" charset="0"/>
              </a:rPr>
              <a:t>?</a:t>
            </a:r>
          </a:p>
          <a:p>
            <a:pPr algn="just">
              <a:lnSpc>
                <a:spcPct val="144000"/>
              </a:lnSpc>
              <a:spcAft>
                <a:spcPts val="200"/>
              </a:spcAft>
            </a:pP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đáp</a:t>
            </a:r>
            <a:r>
              <a:rPr lang="en-US" b="1" dirty="0">
                <a:latin typeface="Times New Roman" pitchFamily="18" charset="0"/>
                <a:ea typeface="Arial" panose="020B0604020202020204" pitchFamily="34" charset="0"/>
                <a:cs typeface="Times New Roman" pitchFamily="18" charset="0"/>
              </a:rPr>
              <a:t>:</a:t>
            </a:r>
          </a:p>
          <a:p>
            <a:pPr algn="just">
              <a:lnSpc>
                <a:spcPct val="144000"/>
              </a:lnSpc>
              <a:spcAft>
                <a:spcPts val="200"/>
              </a:spcAft>
            </a:pPr>
            <a:r>
              <a:rPr lang="en-US" b="1" dirty="0">
                <a:latin typeface="Times New Roman" pitchFamily="18" charset="0"/>
                <a:ea typeface="Arial" panose="020B0604020202020204" pitchFamily="34" charset="0"/>
                <a:cs typeface="Times New Roman" pitchFamily="18" charset="0"/>
              </a:rPr>
              <a:t>-</a:t>
            </a:r>
            <a:r>
              <a:rPr lang="en-US" b="1" dirty="0" err="1">
                <a:latin typeface="Times New Roman" pitchFamily="18" charset="0"/>
                <a:ea typeface="Arial" panose="020B0604020202020204" pitchFamily="34" charset="0"/>
                <a:cs typeface="Times New Roman" pitchFamily="18" charset="0"/>
              </a:rPr>
              <a:t>Tâu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Thái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hậu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quan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Giám</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nghị</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đâị</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phu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Trần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Trung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Tá</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có</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thể</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thay</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tôi</a:t>
            </a:r>
            <a:r>
              <a:rPr lang="en-US" b="1" dirty="0">
                <a:latin typeface="Times New Roman" pitchFamily="18" charset="0"/>
                <a:ea typeface="Arial" panose="020B0604020202020204" pitchFamily="34" charset="0"/>
                <a:cs typeface="Times New Roman" pitchFamily="18" charset="0"/>
              </a:rPr>
              <a:t>!</a:t>
            </a:r>
          </a:p>
          <a:p>
            <a:pPr algn="just">
              <a:lnSpc>
                <a:spcPct val="144000"/>
              </a:lnSpc>
              <a:spcAft>
                <a:spcPts val="200"/>
              </a:spcAft>
            </a:pPr>
            <a:r>
              <a:rPr lang="en-US" b="1" dirty="0" err="1">
                <a:latin typeface="Times New Roman" pitchFamily="18" charset="0"/>
                <a:ea typeface="Arial" panose="020B0604020202020204" pitchFamily="34" charset="0"/>
                <a:cs typeface="Times New Roman" pitchFamily="18" charset="0"/>
              </a:rPr>
              <a:t>Thái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hậu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ngạc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nhiên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hỏi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tiếp</a:t>
            </a:r>
            <a:r>
              <a:rPr lang="en-US" b="1" dirty="0">
                <a:latin typeface="Times New Roman" pitchFamily="18" charset="0"/>
                <a:ea typeface="Arial" panose="020B0604020202020204" pitchFamily="34" charset="0"/>
                <a:cs typeface="Times New Roman" pitchFamily="18" charset="0"/>
              </a:rPr>
              <a:t>: </a:t>
            </a:r>
          </a:p>
          <a:p>
            <a:pPr algn="just">
              <a:lnSpc>
                <a:spcPct val="144000"/>
              </a:lnSpc>
              <a:spcAft>
                <a:spcPts val="200"/>
              </a:spcAft>
            </a:pPr>
            <a:r>
              <a:rPr lang="en-US" b="1" dirty="0">
                <a:latin typeface="Times New Roman" pitchFamily="18" charset="0"/>
                <a:ea typeface="Arial" panose="020B0604020202020204" pitchFamily="34" charset="0"/>
                <a:cs typeface="Times New Roman" pitchFamily="18" charset="0"/>
              </a:rPr>
              <a:t> - Sao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không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cử</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Vũ</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Tán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Đường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là</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người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đã</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ngày</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đêm</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hầu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hạ</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ông</a:t>
            </a:r>
            <a:r>
              <a:rPr lang="en-US" b="1" dirty="0">
                <a:latin typeface="Times New Roman" pitchFamily="18" charset="0"/>
                <a:ea typeface="Arial" panose="020B0604020202020204" pitchFamily="34" charset="0"/>
                <a:cs typeface="Times New Roman" pitchFamily="18" charset="0"/>
              </a:rPr>
              <a:t>?</a:t>
            </a:r>
          </a:p>
          <a:p>
            <a:pPr algn="just">
              <a:lnSpc>
                <a:spcPct val="144000"/>
              </a:lnSpc>
              <a:spcAft>
                <a:spcPts val="200"/>
              </a:spcAft>
            </a:pPr>
            <a:r>
              <a:rPr lang="en-US" b="1" dirty="0" err="1">
                <a:latin typeface="Times New Roman" pitchFamily="18" charset="0"/>
                <a:ea typeface="Arial" panose="020B0604020202020204" pitchFamily="34" charset="0"/>
                <a:cs typeface="Times New Roman" pitchFamily="18" charset="0"/>
              </a:rPr>
              <a:t>Tô</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Hiến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Thành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chậm</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rãi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trả</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lời</a:t>
            </a:r>
            <a:r>
              <a:rPr lang="en-US" b="1" dirty="0">
                <a:latin typeface="Times New Roman" pitchFamily="18" charset="0"/>
                <a:ea typeface="Arial" panose="020B0604020202020204" pitchFamily="34" charset="0"/>
                <a:cs typeface="Times New Roman" pitchFamily="18" charset="0"/>
              </a:rPr>
              <a:t>:</a:t>
            </a:r>
          </a:p>
          <a:p>
            <a:pPr marL="342900" indent="-342900" algn="just">
              <a:lnSpc>
                <a:spcPct val="144000"/>
              </a:lnSpc>
              <a:spcAft>
                <a:spcPts val="200"/>
              </a:spcAft>
              <a:buFontTx/>
              <a:buChar char="-"/>
            </a:pPr>
            <a:r>
              <a:rPr lang="en-US" b="1" dirty="0" err="1">
                <a:latin typeface="Times New Roman" pitchFamily="18" charset="0"/>
                <a:ea typeface="Arial" panose="020B0604020202020204" pitchFamily="34" charset="0"/>
                <a:cs typeface="Times New Roman" pitchFamily="18" charset="0"/>
              </a:rPr>
              <a:t>Nếu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Thái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hậu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hổi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ai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là</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người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hầu</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hạ</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vua</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tận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tình</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nhất</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thì</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tôi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xin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tiến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cử</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Vũ</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Tán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Đường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Còn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hỏi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người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thay</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thế</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tôi</a:t>
            </a:r>
            <a:r>
              <a:rPr lang="en-US" b="1" dirty="0">
                <a:latin typeface="Times New Roman" pitchFamily="18" charset="0"/>
                <a:ea typeface="Arial" panose="020B0604020202020204" pitchFamily="34" charset="0"/>
                <a:cs typeface="Times New Roman" pitchFamily="18" charset="0"/>
              </a:rPr>
              <a:t> lo </a:t>
            </a:r>
            <a:r>
              <a:rPr lang="en-US" b="1" dirty="0" err="1">
                <a:latin typeface="Times New Roman" pitchFamily="18" charset="0"/>
                <a:ea typeface="Arial" panose="020B0604020202020204" pitchFamily="34" charset="0"/>
                <a:cs typeface="Times New Roman" pitchFamily="18" charset="0"/>
              </a:rPr>
              <a:t>việc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nước</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thì</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phải</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cử</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Trần</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Trung</a:t>
            </a:r>
            <a:r>
              <a:rPr lang="en-US" b="1" dirty="0">
                <a:latin typeface="Times New Roman" pitchFamily="18" charset="0"/>
                <a:ea typeface="Arial" panose="020B0604020202020204" pitchFamily="34" charset="0"/>
                <a:cs typeface="Times New Roman" pitchFamily="18" charset="0"/>
              </a:rPr>
              <a:t> </a:t>
            </a:r>
            <a:r>
              <a:rPr lang="en-US" b="1" dirty="0" err="1">
                <a:latin typeface="Times New Roman" pitchFamily="18" charset="0"/>
                <a:ea typeface="Arial" panose="020B0604020202020204" pitchFamily="34" charset="0"/>
                <a:cs typeface="Times New Roman" pitchFamily="18" charset="0"/>
              </a:rPr>
              <a:t>Tá</a:t>
            </a:r>
            <a:r>
              <a:rPr lang="en-US" b="1" dirty="0">
                <a:latin typeface="Times New Roman" pitchFamily="18" charset="0"/>
                <a:ea typeface="Arial" panose="020B0604020202020204" pitchFamily="34" charset="0"/>
                <a:cs typeface="Times New Roman" pitchFamily="18" charset="0"/>
              </a:rPr>
              <a:t>.</a:t>
            </a:r>
          </a:p>
          <a:p>
            <a:pPr algn="just">
              <a:lnSpc>
                <a:spcPct val="144000"/>
              </a:lnSpc>
              <a:spcAft>
                <a:spcPts val="200"/>
              </a:spcAft>
            </a:pP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Phỏng</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theo</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Cuộc</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sống</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và</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sự</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nghiệp</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tập</a:t>
            </a:r>
            <a:r>
              <a:rPr lang="en-US" b="1" i="1" dirty="0">
                <a:solidFill>
                  <a:srgbClr val="0000FF"/>
                </a:solidFill>
                <a:latin typeface="Times New Roman" pitchFamily="18" charset="0"/>
                <a:ea typeface="Arial" panose="020B0604020202020204" pitchFamily="34" charset="0"/>
                <a:cs typeface="Times New Roman" pitchFamily="18" charset="0"/>
              </a:rPr>
              <a:t> III </a:t>
            </a:r>
            <a:r>
              <a:rPr lang="en-US" b="1" i="1" dirty="0" err="1">
                <a:solidFill>
                  <a:srgbClr val="0000FF"/>
                </a:solidFill>
                <a:latin typeface="Times New Roman" pitchFamily="18" charset="0"/>
                <a:ea typeface="Arial" panose="020B0604020202020204" pitchFamily="34" charset="0"/>
                <a:cs typeface="Times New Roman" pitchFamily="18" charset="0"/>
              </a:rPr>
              <a:t>và</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Những</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vì</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sao</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đất</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nước</a:t>
            </a:r>
            <a:r>
              <a:rPr lang="en-US" b="1" i="1" dirty="0">
                <a:solidFill>
                  <a:srgbClr val="0000FF"/>
                </a:solidFill>
                <a:latin typeface="Times New Roman" pitchFamily="18" charset="0"/>
                <a:ea typeface="Arial" panose="020B0604020202020204" pitchFamily="34" charset="0"/>
                <a:cs typeface="Times New Roman" pitchFamily="18" charset="0"/>
              </a:rPr>
              <a:t> “, </a:t>
            </a:r>
            <a:r>
              <a:rPr lang="en-US" b="1" i="1" dirty="0" err="1">
                <a:solidFill>
                  <a:srgbClr val="0000FF"/>
                </a:solidFill>
                <a:latin typeface="Times New Roman" pitchFamily="18" charset="0"/>
                <a:ea typeface="Arial" panose="020B0604020202020204" pitchFamily="34" charset="0"/>
                <a:cs typeface="Times New Roman" pitchFamily="18" charset="0"/>
              </a:rPr>
              <a:t>tập</a:t>
            </a:r>
            <a:r>
              <a:rPr lang="en-US" b="1" i="1" dirty="0">
                <a:solidFill>
                  <a:srgbClr val="0000FF"/>
                </a:solidFill>
                <a:latin typeface="Times New Roman" pitchFamily="18" charset="0"/>
                <a:ea typeface="Arial" panose="020B0604020202020204" pitchFamily="34" charset="0"/>
                <a:cs typeface="Times New Roman" pitchFamily="18" charset="0"/>
              </a:rPr>
              <a:t> IV, NXB Kim </a:t>
            </a:r>
            <a:r>
              <a:rPr lang="en-US" b="1" i="1" dirty="0" err="1">
                <a:solidFill>
                  <a:srgbClr val="0000FF"/>
                </a:solidFill>
                <a:latin typeface="Times New Roman" pitchFamily="18" charset="0"/>
                <a:ea typeface="Arial" panose="020B0604020202020204" pitchFamily="34" charset="0"/>
                <a:cs typeface="Times New Roman" pitchFamily="18" charset="0"/>
              </a:rPr>
              <a:t>Đồng</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Hà</a:t>
            </a:r>
            <a:r>
              <a:rPr lang="en-US" b="1" i="1" dirty="0">
                <a:solidFill>
                  <a:srgbClr val="0000FF"/>
                </a:solidFill>
                <a:latin typeface="Times New Roman" pitchFamily="18" charset="0"/>
                <a:ea typeface="Arial" panose="020B0604020202020204" pitchFamily="34" charset="0"/>
                <a:cs typeface="Times New Roman" pitchFamily="18" charset="0"/>
              </a:rPr>
              <a:t> </a:t>
            </a:r>
            <a:r>
              <a:rPr lang="en-US" b="1" i="1" dirty="0" err="1">
                <a:solidFill>
                  <a:srgbClr val="0000FF"/>
                </a:solidFill>
                <a:latin typeface="Times New Roman" pitchFamily="18" charset="0"/>
                <a:ea typeface="Arial" panose="020B0604020202020204" pitchFamily="34" charset="0"/>
                <a:cs typeface="Times New Roman" pitchFamily="18" charset="0"/>
              </a:rPr>
              <a:t>Nội</a:t>
            </a:r>
            <a:r>
              <a:rPr lang="en-US" b="1" i="1" dirty="0">
                <a:solidFill>
                  <a:srgbClr val="0000FF"/>
                </a:solidFill>
                <a:latin typeface="Times New Roman" pitchFamily="18" charset="0"/>
                <a:ea typeface="Arial" panose="020B0604020202020204" pitchFamily="34" charset="0"/>
                <a:cs typeface="Times New Roman" pitchFamily="18" charset="0"/>
              </a:rPr>
              <a:t>, 1976)</a:t>
            </a:r>
          </a:p>
          <a:p>
            <a:pPr algn="just">
              <a:lnSpc>
                <a:spcPct val="144000"/>
              </a:lnSpc>
              <a:spcAft>
                <a:spcPts val="200"/>
              </a:spcAft>
            </a:pPr>
            <a:endParaRPr lang="en-US" sz="2200" b="1" dirty="0">
              <a:solidFill>
                <a:srgbClr val="0000FF"/>
              </a:solidFill>
              <a:effectLst/>
              <a:latin typeface="Times New Roman" pitchFamily="18" charset="0"/>
              <a:ea typeface="Arial" panose="020B0604020202020204" pitchFamily="34" charset="0"/>
              <a:cs typeface="Times New Roman" pitchFamily="18" charset="0"/>
            </a:endParaRPr>
          </a:p>
        </p:txBody>
      </p:sp>
      <p:sp>
        <p:nvSpPr>
          <p:cNvPr id="13" name="AutoShape 3"/>
          <p:cNvSpPr>
            <a:spLocks noChangeArrowheads="1"/>
          </p:cNvSpPr>
          <p:nvPr/>
        </p:nvSpPr>
        <p:spPr bwMode="gray">
          <a:xfrm>
            <a:off x="2938744" y="170538"/>
            <a:ext cx="9128738"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TÔ HIẾN THÀNH- MỘT TẤM GƯƠNG VỀ CHÍ CÔNG VÔ TƯ</a:t>
            </a:r>
          </a:p>
        </p:txBody>
      </p:sp>
    </p:spTree>
    <p:extLst>
      <p:ext uri="{BB962C8B-B14F-4D97-AF65-F5344CB8AC3E}">
        <p14:creationId xmlns:p14="http://schemas.microsoft.com/office/powerpoint/2010/main" val="382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530" y="2824218"/>
            <a:ext cx="7897586" cy="4387141"/>
          </a:xfrm>
          <a:prstGeom prst="rect">
            <a:avLst/>
          </a:prstGeom>
          <a:effectLst>
            <a:softEdge rad="939800"/>
          </a:effectLst>
        </p:spPr>
      </p:pic>
      <p:pic>
        <p:nvPicPr>
          <p:cNvPr id="3"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126"/>
            <a:ext cx="3056708" cy="97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119380" y="170538"/>
            <a:ext cx="2560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ĐẶT VẤN ĐỀ</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381690" y="903014"/>
            <a:ext cx="10283379" cy="6464590"/>
          </a:xfrm>
          <a:prstGeom prst="rect">
            <a:avLst/>
          </a:prstGeom>
        </p:spPr>
        <p:txBody>
          <a:bodyPr wrap="square">
            <a:spAutoFit/>
          </a:bodyPr>
          <a:lstStyle/>
          <a:p>
            <a:pPr lvl="0" algn="just">
              <a:lnSpc>
                <a:spcPct val="144000"/>
              </a:lnSpc>
              <a:spcAft>
                <a:spcPts val="200"/>
              </a:spcAft>
            </a:pPr>
            <a:r>
              <a:rPr kumimoji="0" lang="en-US" sz="2400" b="1" i="1" u="none" strike="noStrike" kern="1200" cap="none" spc="0" normalizeH="0" baseline="0" noProof="0" dirty="0">
                <a:ln>
                  <a:noFill/>
                </a:ln>
                <a:solidFill>
                  <a:srgbClr val="0000FF"/>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Chủ</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tịch</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Hồ</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Chí</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Minh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là</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một</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tấm</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gương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trong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sáng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tuyệt</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vời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về</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sự</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phấn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đấu</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cho</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những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lí</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tưởng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đạo</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đức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cao</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cả</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Hoài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bão</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lớn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nhất</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của</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Người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là</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Tổ</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quốc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được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giải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phóng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nhân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dân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được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hạnh</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phúc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ấm</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no.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Sinh</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thời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Chủ</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tịch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Hồ</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Chí</a:t>
            </a:r>
            <a:r>
              <a:rPr lang="en-US" sz="2400" b="1" dirty="0">
                <a:solidFill>
                  <a:srgbClr val="000000"/>
                </a:solidFill>
                <a:latin typeface="Times New Roman" pitchFamily="18" charset="0"/>
                <a:ea typeface="Arial" panose="020B0604020202020204" pitchFamily="34" charset="0"/>
                <a:cs typeface="Times New Roman" pitchFamily="18" charset="0"/>
              </a:rPr>
              <a:t> Minh </a:t>
            </a:r>
            <a:r>
              <a:rPr lang="en-US" sz="2400" b="1" dirty="0" err="1">
                <a:solidFill>
                  <a:srgbClr val="000000"/>
                </a:solidFill>
                <a:latin typeface="Times New Roman" pitchFamily="18" charset="0"/>
                <a:ea typeface="Arial" panose="020B0604020202020204" pitchFamily="34" charset="0"/>
                <a:cs typeface="Times New Roman" pitchFamily="18" charset="0"/>
              </a:rPr>
              <a:t>đã</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từng</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nói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Cả</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đời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tôi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chỉ</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có</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mục</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đích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là</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phấn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đấu</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quyền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lợi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của</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dân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tộc</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và</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hạnh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phúc</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của</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nhân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dân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và</a:t>
            </a:r>
            <a:r>
              <a:rPr lang="en-US" sz="2400" b="1" dirty="0">
                <a:solidFill>
                  <a:srgbClr val="000000"/>
                </a:solidFill>
                <a:latin typeface="Times New Roman" pitchFamily="18" charset="0"/>
                <a:ea typeface="Arial" panose="020B0604020202020204" pitchFamily="34" charset="0"/>
                <a:cs typeface="Times New Roman" pitchFamily="18" charset="0"/>
              </a:rPr>
              <a:t> “ </a:t>
            </a:r>
            <a:r>
              <a:rPr lang="en-US" sz="2400" b="1" dirty="0" err="1">
                <a:solidFill>
                  <a:srgbClr val="000000"/>
                </a:solidFill>
                <a:latin typeface="Times New Roman" pitchFamily="18" charset="0"/>
                <a:ea typeface="Arial" panose="020B0604020202020204" pitchFamily="34" charset="0"/>
                <a:cs typeface="Times New Roman" pitchFamily="18" charset="0"/>
              </a:rPr>
              <a:t>Bất</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kì</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bao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giờ</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bất</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kì</a:t>
            </a:r>
            <a:r>
              <a:rPr lang="en-US" sz="2400" b="1" dirty="0">
                <a:solidFill>
                  <a:srgbClr val="000000"/>
                </a:solidFill>
                <a:latin typeface="Times New Roman" pitchFamily="18" charset="0"/>
                <a:ea typeface="Arial" panose="020B0604020202020204" pitchFamily="34" charset="0"/>
                <a:cs typeface="Times New Roman" pitchFamily="18" charset="0"/>
              </a:rPr>
              <a:t> ở </a:t>
            </a:r>
            <a:r>
              <a:rPr lang="en-US" sz="2400" b="1" dirty="0" err="1">
                <a:solidFill>
                  <a:srgbClr val="000000"/>
                </a:solidFill>
                <a:latin typeface="Times New Roman" pitchFamily="18" charset="0"/>
                <a:ea typeface="Arial" panose="020B0604020202020204" pitchFamily="34" charset="0"/>
                <a:cs typeface="Times New Roman" pitchFamily="18" charset="0"/>
              </a:rPr>
              <a:t>đâu</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tôi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cũng</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chỉ</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theo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đuổi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một</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mục</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đích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là</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làm</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ích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quốc</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lợi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dân</a:t>
            </a:r>
            <a:r>
              <a:rPr lang="en-US" sz="2400" b="1" dirty="0">
                <a:solidFill>
                  <a:srgbClr val="000000"/>
                </a:solidFill>
                <a:latin typeface="Times New Roman" pitchFamily="18" charset="0"/>
                <a:ea typeface="Arial" panose="020B0604020202020204" pitchFamily="34" charset="0"/>
                <a:cs typeface="Times New Roman" pitchFamily="18" charset="0"/>
              </a:rPr>
              <a:t>”</a:t>
            </a:r>
          </a:p>
          <a:p>
            <a:pPr lvl="0" algn="just">
              <a:lnSpc>
                <a:spcPct val="144000"/>
              </a:lnSpc>
              <a:spcAft>
                <a:spcPts val="200"/>
              </a:spcAft>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Lúc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còn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sống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Người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đã</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dành</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tất</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cả</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tình</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yêu</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cho</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đồng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bào</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già</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trẻ</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gái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trai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Khi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sắp</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phải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từ</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biệt</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thế</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giới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này</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Người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cũng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chỉ</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tiếc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rằng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không</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được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phục</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vụ</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lâu</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hơn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nữa</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nhiều</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hơn</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nữa</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và</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Người</a:t>
            </a:r>
            <a:r>
              <a:rPr kumimoji="0" lang="en-US" sz="2400" b="1" i="0" u="none" strike="noStrike" kern="1200" cap="none" spc="0" normalizeH="0" noProof="0" dirty="0">
                <a:ln>
                  <a:noFill/>
                </a:ln>
                <a:solidFill>
                  <a:srgbClr val="000000"/>
                </a:solidFill>
                <a:effectLst/>
                <a:uLnTx/>
                <a:uFillTx/>
                <a:latin typeface="Times New Roman" pitchFamily="18" charset="0"/>
                <a:ea typeface="Arial" panose="020B0604020202020204" pitchFamily="34" charset="0"/>
                <a:cs typeface="Times New Roman" pitchFamily="18" charset="0"/>
              </a:rPr>
              <a:t> </a:t>
            </a:r>
            <a:r>
              <a:rPr kumimoji="0" lang="en-US" sz="2400" b="1" i="0" u="none" strike="noStrike" kern="1200" cap="none" spc="0" normalizeH="0" noProof="0" dirty="0" err="1">
                <a:ln>
                  <a:noFill/>
                </a:ln>
                <a:solidFill>
                  <a:srgbClr val="000000"/>
                </a:solidFill>
                <a:effectLst/>
                <a:uLnTx/>
                <a:uFillTx/>
                <a:latin typeface="Times New Roman" pitchFamily="18" charset="0"/>
                <a:ea typeface="Arial" panose="020B0604020202020204" pitchFamily="34" charset="0"/>
                <a:cs typeface="Times New Roman" pitchFamily="18" charset="0"/>
              </a:rPr>
              <a:t>đã</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để</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lại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muôn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vàn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tình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thân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yêu</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toàn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dân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toàng</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Đảng</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toàn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thể</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bộ</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đội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cho</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các</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cháu</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thanh</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niên</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và</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nhi</a:t>
            </a:r>
            <a:r>
              <a:rPr lang="en-US" sz="2400" b="1" dirty="0">
                <a:solidFill>
                  <a:srgbClr val="000000"/>
                </a:solidFill>
                <a:latin typeface="Times New Roman" pitchFamily="18" charset="0"/>
                <a:ea typeface="Arial" panose="020B0604020202020204" pitchFamily="34" charset="0"/>
                <a:cs typeface="Times New Roman" pitchFamily="18" charset="0"/>
              </a:rPr>
              <a:t> </a:t>
            </a:r>
            <a:r>
              <a:rPr lang="en-US" sz="2400" b="1" dirty="0" err="1">
                <a:solidFill>
                  <a:srgbClr val="000000"/>
                </a:solidFill>
                <a:latin typeface="Times New Roman" pitchFamily="18" charset="0"/>
                <a:ea typeface="Arial" panose="020B0604020202020204" pitchFamily="34" charset="0"/>
                <a:cs typeface="Times New Roman" pitchFamily="18" charset="0"/>
              </a:rPr>
              <a:t>đồng</a:t>
            </a:r>
            <a:r>
              <a:rPr lang="en-US" sz="2400" b="1" dirty="0">
                <a:solidFill>
                  <a:srgbClr val="000000"/>
                </a:solidFill>
                <a:latin typeface="Times New Roman" pitchFamily="18" charset="0"/>
                <a:ea typeface="Arial" panose="020B0604020202020204" pitchFamily="34" charset="0"/>
                <a:cs typeface="Times New Roman" pitchFamily="18" charset="0"/>
              </a:rPr>
              <a:t>”</a:t>
            </a:r>
            <a:endParaRPr kumimoji="0" lang="en-US" sz="2400" b="1" i="0" u="none" strike="noStrike" kern="1200" cap="none" spc="0" normalizeH="0" baseline="0" noProof="0" dirty="0">
              <a:ln>
                <a:noFill/>
              </a:ln>
              <a:solidFill>
                <a:srgbClr val="000000"/>
              </a:solidFill>
              <a:effectLst/>
              <a:uLnTx/>
              <a:uFillTx/>
              <a:latin typeface="Times New Roman" pitchFamily="18" charset="0"/>
              <a:ea typeface="Arial" panose="020B0604020202020204" pitchFamily="34" charset="0"/>
              <a:cs typeface="Times New Roman" pitchFamily="18" charset="0"/>
            </a:endParaRPr>
          </a:p>
          <a:p>
            <a:pPr marL="0" marR="0" lvl="0" indent="0" algn="just" defTabSz="914400" rtl="0" eaLnBrk="1" fontAlgn="auto" latinLnBrk="0" hangingPunct="1">
              <a:lnSpc>
                <a:spcPct val="144000"/>
              </a:lnSpc>
              <a:spcBef>
                <a:spcPts val="0"/>
              </a:spcBef>
              <a:spcAft>
                <a:spcPts val="200"/>
              </a:spcAft>
              <a:buClrTx/>
              <a:buSzTx/>
              <a:buFontTx/>
              <a:buNone/>
              <a:tabLst/>
              <a:defRPr/>
            </a:pPr>
            <a:endParaRPr kumimoji="0" lang="en-US" sz="2400" b="1" i="0" u="none" strike="noStrike" kern="1200" cap="none" spc="0" normalizeH="0" baseline="0" noProof="0" dirty="0">
              <a:ln>
                <a:noFill/>
              </a:ln>
              <a:solidFill>
                <a:srgbClr val="0000FF"/>
              </a:solidFill>
              <a:effectLst/>
              <a:uLnTx/>
              <a:uFillTx/>
              <a:latin typeface="Times New Roman" pitchFamily="18" charset="0"/>
              <a:ea typeface="Arial" panose="020B0604020202020204" pitchFamily="34" charset="0"/>
              <a:cs typeface="Times New Roman" pitchFamily="18" charset="0"/>
            </a:endParaRPr>
          </a:p>
        </p:txBody>
      </p:sp>
      <p:sp>
        <p:nvSpPr>
          <p:cNvPr id="13" name="AutoShape 3"/>
          <p:cNvSpPr>
            <a:spLocks noChangeArrowheads="1"/>
          </p:cNvSpPr>
          <p:nvPr/>
        </p:nvSpPr>
        <p:spPr bwMode="gray">
          <a:xfrm>
            <a:off x="4858984" y="241959"/>
            <a:ext cx="5708867"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lang="en-US" altLang="en-US" sz="2400" b="1" kern="0" dirty="0">
                <a:solidFill>
                  <a:srgbClr val="FFFF00"/>
                </a:solidFill>
                <a:latin typeface="Times New Roman" panose="02020603050405020304" pitchFamily="18" charset="0"/>
                <a:cs typeface="Times New Roman" panose="02020603050405020304" pitchFamily="18" charset="0"/>
              </a:rPr>
              <a:t>ĐIỀU MONG MUỐN CỦA BÁC HỒ</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64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Google Shape;164;p9"/>
          <p:cNvPicPr preferRelativeResize="0"/>
          <p:nvPr/>
        </p:nvPicPr>
        <p:blipFill rotWithShape="1">
          <a:blip r:embed="rId3">
            <a:alphaModFix/>
          </a:blip>
          <a:srcRect l="15285" t="10430" r="46645" b="11190"/>
          <a:stretch/>
        </p:blipFill>
        <p:spPr>
          <a:xfrm>
            <a:off x="-1436913" y="-418011"/>
            <a:ext cx="14220454" cy="7720148"/>
          </a:xfrm>
          <a:prstGeom prst="rect">
            <a:avLst/>
          </a:prstGeom>
          <a:noFill/>
          <a:ln>
            <a:noFill/>
          </a:ln>
        </p:spPr>
      </p:pic>
      <p:grpSp>
        <p:nvGrpSpPr>
          <p:cNvPr id="5" name="组合 4"/>
          <p:cNvGrpSpPr/>
          <p:nvPr/>
        </p:nvGrpSpPr>
        <p:grpSpPr>
          <a:xfrm>
            <a:off x="211731" y="1222886"/>
            <a:ext cx="5815712" cy="5470477"/>
            <a:chOff x="3246438" y="1068388"/>
            <a:chExt cx="5711825" cy="4678363"/>
          </a:xfrm>
          <a:solidFill>
            <a:srgbClr val="00B050"/>
          </a:solidFill>
        </p:grpSpPr>
        <p:sp>
          <p:nvSpPr>
            <p:cNvPr id="233"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4"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5"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6"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7"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8"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9"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grpSp>
          <p:nvGrpSpPr>
            <p:cNvPr id="240" name="组合 239"/>
            <p:cNvGrpSpPr/>
            <p:nvPr/>
          </p:nvGrpSpPr>
          <p:grpSpPr>
            <a:xfrm>
              <a:off x="3517901" y="1225551"/>
              <a:ext cx="5260975" cy="4090987"/>
              <a:chOff x="3517901" y="1225551"/>
              <a:chExt cx="5260975" cy="4090987"/>
            </a:xfrm>
            <a:grpFill/>
          </p:grpSpPr>
          <p:sp>
            <p:nvSpPr>
              <p:cNvPr id="241"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2"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3"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4"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5"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6"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7"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8"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9"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0"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1"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2"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3"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4"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5"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6"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7"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8"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9"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0"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1"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2"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3"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4"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5"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6"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7"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8"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9"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0"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1"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2"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3"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4"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5"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6"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7"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8"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9"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0"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1"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2"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3"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4"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5"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6"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7"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8"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9"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0"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1"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2"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3"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4"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5"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6"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7"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8"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9"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0"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1"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2"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3"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4"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5"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6"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7"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8"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9"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0"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1"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2"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3"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4"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5"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6"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7"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8"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9"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20"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sp>
            <p:nvSpPr>
              <p:cNvPr id="321"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Times New Roman" pitchFamily="18" charset="0"/>
                  <a:ea typeface="方正静蕾简体" panose="02000000000000000000" pitchFamily="2" charset="-122"/>
                  <a:cs typeface="Times New Roman" pitchFamily="18" charset="0"/>
                </a:endParaRPr>
              </a:p>
            </p:txBody>
          </p:sp>
        </p:grpSp>
      </p:grpSp>
      <p:grpSp>
        <p:nvGrpSpPr>
          <p:cNvPr id="6" name="组合 5"/>
          <p:cNvGrpSpPr/>
          <p:nvPr/>
        </p:nvGrpSpPr>
        <p:grpSpPr>
          <a:xfrm flipH="1">
            <a:off x="6384305" y="1204707"/>
            <a:ext cx="5415474" cy="5392645"/>
            <a:chOff x="3246438" y="1068388"/>
            <a:chExt cx="5711825" cy="4678363"/>
          </a:xfrm>
          <a:solidFill>
            <a:schemeClr val="tx1"/>
          </a:solidFill>
        </p:grpSpPr>
        <p:sp>
          <p:nvSpPr>
            <p:cNvPr id="144"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5"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6"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7"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8"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9"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0"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grpSp>
          <p:nvGrpSpPr>
            <p:cNvPr id="151" name="组合 150"/>
            <p:cNvGrpSpPr/>
            <p:nvPr/>
          </p:nvGrpSpPr>
          <p:grpSpPr>
            <a:xfrm>
              <a:off x="3517901" y="1225551"/>
              <a:ext cx="5260975" cy="4090987"/>
              <a:chOff x="3517901" y="1225551"/>
              <a:chExt cx="5260975" cy="4090987"/>
            </a:xfrm>
            <a:grpFill/>
          </p:grpSpPr>
          <p:sp>
            <p:nvSpPr>
              <p:cNvPr id="152"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3"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4"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5"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6"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7"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8"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9"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0"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1"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2"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3"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4"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5"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6"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7"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8"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9"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0"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1"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2"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3"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4"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5"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6"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7"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8"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9"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0"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1"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2"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3"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4"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5"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6"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7"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8"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9"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0"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1"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2"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3"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4"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5"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6"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7"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8"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9"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0"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1"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2"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3"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4"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5"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6"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7"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8"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9"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0"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1"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2"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3"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4"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5"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6"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7"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8"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9"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0"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1"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2"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3"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4"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5"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6"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7"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8"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9"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0"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1"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2"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grpSp>
      </p:grpSp>
      <p:grpSp>
        <p:nvGrpSpPr>
          <p:cNvPr id="467" name="组合 466"/>
          <p:cNvGrpSpPr/>
          <p:nvPr/>
        </p:nvGrpSpPr>
        <p:grpSpPr>
          <a:xfrm>
            <a:off x="1871531" y="467073"/>
            <a:ext cx="8800292" cy="912836"/>
            <a:chOff x="1492256" y="494320"/>
            <a:chExt cx="6600219" cy="684627"/>
          </a:xfrm>
        </p:grpSpPr>
        <p:sp>
          <p:nvSpPr>
            <p:cNvPr id="468" name="任意多边形 46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9" name="文本框 7"/>
            <p:cNvSpPr txBox="1">
              <a:spLocks noChangeArrowheads="1"/>
            </p:cNvSpPr>
            <p:nvPr/>
          </p:nvSpPr>
          <p:spPr bwMode="auto">
            <a:xfrm>
              <a:off x="1639860" y="494320"/>
              <a:ext cx="6452615"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r>
                <a:rPr lang="en-US" altLang="zh-CN" sz="3733" b="1" dirty="0">
                  <a:solidFill>
                    <a:srgbClr val="0000FF"/>
                  </a:solidFill>
                  <a:latin typeface="#9Slide05 Habano" panose="02040603050506020204" pitchFamily="18" charset="0"/>
                  <a:ea typeface="微软雅黑" panose="020B0503020204020204" pitchFamily="34" charset="-122"/>
                  <a:cs typeface="Arial" panose="020B0604020202020204" pitchFamily="34" charset="0"/>
                </a:rPr>
                <a:t>THẢO LUẬN NHÓM</a:t>
              </a:r>
              <a:endParaRPr lang="zh-CN" altLang="en-US" sz="3733" b="1" dirty="0">
                <a:solidFill>
                  <a:srgbClr val="0000FF"/>
                </a:solidFill>
                <a:latin typeface="#9Slide05 Habano" panose="02040603050506020204" pitchFamily="18" charset="0"/>
                <a:ea typeface="微软雅黑" panose="020B0503020204020204" pitchFamily="34" charset="-122"/>
                <a:cs typeface="Arial" panose="020B0604020202020204" pitchFamily="34" charset="0"/>
              </a:endParaRPr>
            </a:p>
          </p:txBody>
        </p:sp>
      </p:grpSp>
      <p:sp>
        <p:nvSpPr>
          <p:cNvPr id="2" name="矩形 1"/>
          <p:cNvSpPr/>
          <p:nvPr/>
        </p:nvSpPr>
        <p:spPr>
          <a:xfrm>
            <a:off x="263769" y="1954425"/>
            <a:ext cx="5099539" cy="3729739"/>
          </a:xfrm>
          <a:prstGeom prst="rect">
            <a:avLst/>
          </a:prstGeom>
        </p:spPr>
        <p:txBody>
          <a:bodyPr wrap="square">
            <a:spAutoFit/>
          </a:bodyPr>
          <a:lstStyle/>
          <a:p>
            <a:pPr algn="ctr" defTabSz="1219170"/>
            <a:r>
              <a:rPr lang="vi-VN" altLang="zh-CN" sz="2667" b="1" dirty="0">
                <a:solidFill>
                  <a:srgbClr val="FF0000"/>
                </a:solidFill>
                <a:latin typeface="+mj-lt"/>
                <a:ea typeface="微软雅黑" pitchFamily="34" charset="-122"/>
              </a:rPr>
              <a:t>N</a:t>
            </a:r>
            <a:r>
              <a:rPr lang="en-US" altLang="zh-CN" sz="2667" b="1" dirty="0" err="1">
                <a:solidFill>
                  <a:srgbClr val="FF0000"/>
                </a:solidFill>
                <a:latin typeface="+mj-lt"/>
                <a:ea typeface="微软雅黑" pitchFamily="34" charset="-122"/>
              </a:rPr>
              <a:t>hóm</a:t>
            </a:r>
            <a:r>
              <a:rPr lang="en-US" altLang="zh-CN" sz="2667" b="1" dirty="0">
                <a:solidFill>
                  <a:srgbClr val="FF0000"/>
                </a:solidFill>
                <a:latin typeface="+mj-lt"/>
                <a:ea typeface="微软雅黑" pitchFamily="34" charset="-122"/>
              </a:rPr>
              <a:t> 1</a:t>
            </a:r>
            <a:r>
              <a:rPr lang="vi-VN" altLang="zh-CN" sz="2667" b="1" dirty="0">
                <a:solidFill>
                  <a:srgbClr val="FF0000"/>
                </a:solidFill>
                <a:latin typeface="+mj-lt"/>
                <a:ea typeface="微软雅黑" pitchFamily="34" charset="-122"/>
              </a:rPr>
              <a:t>: </a:t>
            </a:r>
          </a:p>
          <a:p>
            <a:pPr marL="514350" indent="-514350" algn="ctr" defTabSz="1219170">
              <a:buAutoNum type="alphaLcPeriod"/>
            </a:pPr>
            <a:r>
              <a:rPr lang="vi-VN" altLang="zh-CN" sz="2667" dirty="0">
                <a:solidFill>
                  <a:srgbClr val="0000FF"/>
                </a:solidFill>
                <a:latin typeface="+mj-lt"/>
                <a:ea typeface="微软雅黑" pitchFamily="34" charset="-122"/>
              </a:rPr>
              <a:t>Nêu việc làm của Vũ Tán Đường và Trần Trung Tá?</a:t>
            </a:r>
            <a:endParaRPr lang="en-US" altLang="zh-CN" sz="2667" dirty="0">
              <a:solidFill>
                <a:srgbClr val="0000FF"/>
              </a:solidFill>
              <a:latin typeface="+mj-lt"/>
              <a:ea typeface="微软雅黑" pitchFamily="34" charset="-122"/>
            </a:endParaRPr>
          </a:p>
          <a:p>
            <a:pPr algn="ctr" defTabSz="1219170"/>
            <a:endParaRPr lang="vi-VN" altLang="zh-CN" sz="1100" dirty="0">
              <a:solidFill>
                <a:srgbClr val="0000FF"/>
              </a:solidFill>
              <a:latin typeface="+mj-lt"/>
              <a:ea typeface="微软雅黑" pitchFamily="34" charset="-122"/>
            </a:endParaRPr>
          </a:p>
          <a:p>
            <a:pPr algn="ctr" defTabSz="1219170"/>
            <a:r>
              <a:rPr lang="en-US" altLang="zh-CN" sz="2667" dirty="0">
                <a:solidFill>
                  <a:srgbClr val="0000FF"/>
                </a:solidFill>
                <a:latin typeface="+mj-lt"/>
                <a:ea typeface="微软雅黑" pitchFamily="34" charset="-122"/>
              </a:rPr>
              <a:t>b.</a:t>
            </a:r>
            <a:r>
              <a:rPr lang="vi-VN" altLang="zh-CN" sz="2667" dirty="0">
                <a:solidFill>
                  <a:srgbClr val="0000FF"/>
                </a:solidFill>
                <a:latin typeface="+mj-lt"/>
                <a:ea typeface="微软雅黑" pitchFamily="34" charset="-122"/>
              </a:rPr>
              <a:t> Vì sao Tô Hiến Thành lại chọn Trần Trung Tá thay thế ông lo việc nước nhà?</a:t>
            </a:r>
            <a:endParaRPr lang="en-US" altLang="zh-CN" sz="2667" dirty="0">
              <a:solidFill>
                <a:srgbClr val="0000FF"/>
              </a:solidFill>
              <a:latin typeface="+mj-lt"/>
              <a:ea typeface="微软雅黑" pitchFamily="34" charset="-122"/>
            </a:endParaRPr>
          </a:p>
          <a:p>
            <a:pPr algn="ctr" defTabSz="1219170"/>
            <a:endParaRPr lang="vi-VN" altLang="zh-CN" sz="1200" dirty="0">
              <a:solidFill>
                <a:srgbClr val="0000FF"/>
              </a:solidFill>
              <a:latin typeface="+mj-lt"/>
              <a:ea typeface="微软雅黑" pitchFamily="34" charset="-122"/>
            </a:endParaRPr>
          </a:p>
          <a:p>
            <a:pPr algn="ctr" defTabSz="1219170"/>
            <a:r>
              <a:rPr lang="en-US" altLang="zh-CN" sz="2667" dirty="0">
                <a:solidFill>
                  <a:srgbClr val="0000FF"/>
                </a:solidFill>
                <a:latin typeface="+mj-lt"/>
                <a:ea typeface="微软雅黑" pitchFamily="34" charset="-122"/>
              </a:rPr>
              <a:t>c.</a:t>
            </a:r>
            <a:r>
              <a:rPr lang="vi-VN" altLang="zh-CN" sz="2667" dirty="0">
                <a:solidFill>
                  <a:srgbClr val="0000FF"/>
                </a:solidFill>
                <a:latin typeface="+mj-lt"/>
                <a:ea typeface="微软雅黑" pitchFamily="34" charset="-122"/>
              </a:rPr>
              <a:t> Việc làm của Tô Hiến Thành biểu hiện điều gì?</a:t>
            </a:r>
          </a:p>
        </p:txBody>
      </p:sp>
      <p:sp>
        <p:nvSpPr>
          <p:cNvPr id="471" name="矩形 470"/>
          <p:cNvSpPr/>
          <p:nvPr/>
        </p:nvSpPr>
        <p:spPr>
          <a:xfrm>
            <a:off x="6981092" y="2260545"/>
            <a:ext cx="4519246" cy="3046988"/>
          </a:xfrm>
          <a:prstGeom prst="rect">
            <a:avLst/>
          </a:prstGeom>
        </p:spPr>
        <p:txBody>
          <a:bodyPr wrap="square">
            <a:spAutoFit/>
          </a:bodyPr>
          <a:lstStyle/>
          <a:p>
            <a:pPr algn="ctr" defTabSz="1219170"/>
            <a:r>
              <a:rPr lang="zh-CN" altLang="en-US" sz="2400" dirty="0">
                <a:solidFill>
                  <a:prstClr val="black">
                    <a:lumMod val="75000"/>
                    <a:lumOff val="25000"/>
                  </a:prstClr>
                </a:solidFill>
                <a:latin typeface="微软雅黑" pitchFamily="34" charset="-122"/>
                <a:ea typeface="微软雅黑" pitchFamily="34" charset="-122"/>
              </a:rPr>
              <a:t> </a:t>
            </a:r>
            <a:r>
              <a:rPr lang="vi-VN" altLang="zh-CN" sz="2400" b="1" dirty="0">
                <a:solidFill>
                  <a:srgbClr val="FF0000"/>
                </a:solidFill>
                <a:latin typeface="+mj-lt"/>
                <a:ea typeface="微软雅黑" pitchFamily="34" charset="-122"/>
              </a:rPr>
              <a:t>N</a:t>
            </a:r>
            <a:r>
              <a:rPr lang="en-US" altLang="zh-CN" sz="2400" b="1" dirty="0" err="1">
                <a:solidFill>
                  <a:srgbClr val="FF0000"/>
                </a:solidFill>
                <a:latin typeface="+mj-lt"/>
                <a:ea typeface="微软雅黑" pitchFamily="34" charset="-122"/>
              </a:rPr>
              <a:t>hóm</a:t>
            </a:r>
            <a:r>
              <a:rPr lang="en-US" altLang="zh-CN" sz="2400" b="1" dirty="0">
                <a:solidFill>
                  <a:srgbClr val="FF0000"/>
                </a:solidFill>
                <a:latin typeface="+mj-lt"/>
                <a:ea typeface="微软雅黑" pitchFamily="34" charset="-122"/>
              </a:rPr>
              <a:t> </a:t>
            </a:r>
            <a:r>
              <a:rPr lang="vi-VN" altLang="zh-CN" sz="2400" b="1" dirty="0">
                <a:solidFill>
                  <a:srgbClr val="FF0000"/>
                </a:solidFill>
                <a:latin typeface="+mj-lt"/>
                <a:ea typeface="微软雅黑" pitchFamily="34" charset="-122"/>
              </a:rPr>
              <a:t>2: </a:t>
            </a:r>
          </a:p>
          <a:p>
            <a:pPr marL="457200" indent="-457200" algn="ctr" defTabSz="1219170">
              <a:buAutoNum type="alphaLcPeriod"/>
            </a:pPr>
            <a:r>
              <a:rPr lang="vi-VN" altLang="zh-CN" sz="2400" dirty="0">
                <a:solidFill>
                  <a:srgbClr val="0000FF"/>
                </a:solidFill>
                <a:latin typeface="+mj-lt"/>
                <a:ea typeface="微软雅黑" pitchFamily="34" charset="-122"/>
              </a:rPr>
              <a:t>Mong muốn của Bác Hồ là gì?</a:t>
            </a:r>
            <a:endParaRPr lang="en-US" altLang="zh-CN" sz="2400" dirty="0">
              <a:solidFill>
                <a:srgbClr val="0000FF"/>
              </a:solidFill>
              <a:latin typeface="+mj-lt"/>
              <a:ea typeface="微软雅黑" pitchFamily="34" charset="-122"/>
            </a:endParaRPr>
          </a:p>
          <a:p>
            <a:pPr algn="ctr" defTabSz="1219170"/>
            <a:endParaRPr lang="vi-VN" altLang="zh-CN" sz="2400" dirty="0">
              <a:solidFill>
                <a:srgbClr val="0000FF"/>
              </a:solidFill>
              <a:latin typeface="+mj-lt"/>
              <a:ea typeface="微软雅黑" pitchFamily="34" charset="-122"/>
            </a:endParaRPr>
          </a:p>
          <a:p>
            <a:pPr algn="ctr" defTabSz="1219170"/>
            <a:r>
              <a:rPr lang="en-US" altLang="zh-CN" sz="2400" dirty="0">
                <a:solidFill>
                  <a:srgbClr val="0000FF"/>
                </a:solidFill>
                <a:latin typeface="+mj-lt"/>
                <a:ea typeface="微软雅黑" pitchFamily="34" charset="-122"/>
              </a:rPr>
              <a:t>b. </a:t>
            </a:r>
            <a:r>
              <a:rPr lang="vi-VN" altLang="zh-CN" sz="2400" dirty="0">
                <a:solidFill>
                  <a:srgbClr val="0000FF"/>
                </a:solidFill>
                <a:latin typeface="+mj-lt"/>
                <a:ea typeface="微软雅黑" pitchFamily="34" charset="-122"/>
              </a:rPr>
              <a:t>Mục đích mà Bác theo đuổi là gì?</a:t>
            </a:r>
            <a:endParaRPr lang="en-US" altLang="zh-CN" sz="2400" dirty="0">
              <a:solidFill>
                <a:srgbClr val="0000FF"/>
              </a:solidFill>
              <a:latin typeface="+mj-lt"/>
              <a:ea typeface="微软雅黑" pitchFamily="34" charset="-122"/>
            </a:endParaRPr>
          </a:p>
          <a:p>
            <a:pPr algn="ctr" defTabSz="1219170"/>
            <a:endParaRPr lang="vi-VN" altLang="zh-CN" sz="2400" dirty="0">
              <a:solidFill>
                <a:srgbClr val="0000FF"/>
              </a:solidFill>
              <a:latin typeface="+mj-lt"/>
              <a:ea typeface="微软雅黑" pitchFamily="34" charset="-122"/>
            </a:endParaRPr>
          </a:p>
          <a:p>
            <a:pPr algn="ctr" defTabSz="1219170"/>
            <a:r>
              <a:rPr lang="en-US" altLang="zh-CN" sz="2400" dirty="0">
                <a:solidFill>
                  <a:srgbClr val="0000FF"/>
                </a:solidFill>
                <a:latin typeface="+mj-lt"/>
                <a:ea typeface="微软雅黑" pitchFamily="34" charset="-122"/>
              </a:rPr>
              <a:t>c.</a:t>
            </a:r>
            <a:r>
              <a:rPr lang="vi-VN" altLang="zh-CN" sz="2400" dirty="0">
                <a:solidFill>
                  <a:srgbClr val="0000FF"/>
                </a:solidFill>
                <a:latin typeface="+mj-lt"/>
                <a:ea typeface="微软雅黑" pitchFamily="34" charset="-122"/>
              </a:rPr>
              <a:t> Em có suy nghĩ gì về cuộc đời và sự nghiệp cách mạng của </a:t>
            </a:r>
            <a:endParaRPr lang="en-US" altLang="zh-CN" sz="2400" dirty="0">
              <a:solidFill>
                <a:srgbClr val="0000FF"/>
              </a:solidFill>
              <a:latin typeface="+mj-lt"/>
              <a:ea typeface="微软雅黑" pitchFamily="34" charset="-122"/>
            </a:endParaRPr>
          </a:p>
          <a:p>
            <a:pPr algn="ctr" defTabSz="1219170"/>
            <a:r>
              <a:rPr lang="vi-VN" altLang="zh-CN" sz="2200" dirty="0">
                <a:solidFill>
                  <a:srgbClr val="0000FF"/>
                </a:solidFill>
                <a:latin typeface="+mj-lt"/>
                <a:ea typeface="微软雅黑" pitchFamily="34" charset="-122"/>
              </a:rPr>
              <a:t>C</a:t>
            </a:r>
            <a:r>
              <a:rPr lang="en-US" altLang="zh-CN" sz="2200" dirty="0" err="1">
                <a:solidFill>
                  <a:srgbClr val="0000FF"/>
                </a:solidFill>
                <a:latin typeface="+mj-lt"/>
                <a:ea typeface="微软雅黑" pitchFamily="34" charset="-122"/>
              </a:rPr>
              <a:t>hủ</a:t>
            </a:r>
            <a:r>
              <a:rPr lang="en-US" altLang="zh-CN" sz="2200" dirty="0">
                <a:solidFill>
                  <a:srgbClr val="0000FF"/>
                </a:solidFill>
                <a:latin typeface="+mj-lt"/>
                <a:ea typeface="微软雅黑" pitchFamily="34" charset="-122"/>
              </a:rPr>
              <a:t> </a:t>
            </a:r>
            <a:r>
              <a:rPr lang="en-US" altLang="zh-CN" sz="2200" dirty="0" err="1">
                <a:solidFill>
                  <a:srgbClr val="0000FF"/>
                </a:solidFill>
                <a:latin typeface="+mj-lt"/>
                <a:ea typeface="微软雅黑" pitchFamily="34" charset="-122"/>
              </a:rPr>
              <a:t>tịch</a:t>
            </a:r>
            <a:r>
              <a:rPr lang="en-US" altLang="zh-CN" sz="2200" dirty="0">
                <a:solidFill>
                  <a:srgbClr val="0000FF"/>
                </a:solidFill>
                <a:latin typeface="+mj-lt"/>
                <a:ea typeface="微软雅黑" pitchFamily="34" charset="-122"/>
              </a:rPr>
              <a:t> </a:t>
            </a:r>
            <a:r>
              <a:rPr lang="vi-VN" altLang="zh-CN" sz="2200" dirty="0">
                <a:solidFill>
                  <a:srgbClr val="0000FF"/>
                </a:solidFill>
                <a:latin typeface="+mj-lt"/>
                <a:ea typeface="微软雅黑" pitchFamily="34" charset="-122"/>
              </a:rPr>
              <a:t>H</a:t>
            </a:r>
            <a:r>
              <a:rPr lang="en-US" altLang="zh-CN" sz="2200" dirty="0">
                <a:solidFill>
                  <a:srgbClr val="0000FF"/>
                </a:solidFill>
                <a:latin typeface="+mj-lt"/>
                <a:ea typeface="微软雅黑" pitchFamily="34" charset="-122"/>
              </a:rPr>
              <a:t>ồ </a:t>
            </a:r>
            <a:r>
              <a:rPr lang="vi-VN" altLang="zh-CN" sz="2200" dirty="0">
                <a:solidFill>
                  <a:srgbClr val="0000FF"/>
                </a:solidFill>
                <a:latin typeface="+mj-lt"/>
                <a:ea typeface="微软雅黑" pitchFamily="34" charset="-122"/>
              </a:rPr>
              <a:t>C</a:t>
            </a:r>
            <a:r>
              <a:rPr lang="en-US" altLang="zh-CN" sz="2200" dirty="0" err="1">
                <a:solidFill>
                  <a:srgbClr val="0000FF"/>
                </a:solidFill>
                <a:latin typeface="+mj-lt"/>
                <a:ea typeface="微软雅黑" pitchFamily="34" charset="-122"/>
              </a:rPr>
              <a:t>hí</a:t>
            </a:r>
            <a:r>
              <a:rPr lang="en-US" altLang="zh-CN" sz="2200" dirty="0">
                <a:solidFill>
                  <a:srgbClr val="0000FF"/>
                </a:solidFill>
                <a:latin typeface="+mj-lt"/>
                <a:ea typeface="微软雅黑" pitchFamily="34" charset="-122"/>
              </a:rPr>
              <a:t> </a:t>
            </a:r>
            <a:r>
              <a:rPr lang="vi-VN" altLang="zh-CN" sz="2200" dirty="0">
                <a:solidFill>
                  <a:srgbClr val="0000FF"/>
                </a:solidFill>
                <a:latin typeface="+mj-lt"/>
                <a:ea typeface="微软雅黑" pitchFamily="34" charset="-122"/>
              </a:rPr>
              <a:t>M</a:t>
            </a:r>
            <a:r>
              <a:rPr lang="en-US" altLang="zh-CN" sz="2200" dirty="0" err="1">
                <a:solidFill>
                  <a:srgbClr val="0000FF"/>
                </a:solidFill>
                <a:latin typeface="+mj-lt"/>
                <a:ea typeface="微软雅黑" pitchFamily="34" charset="-122"/>
              </a:rPr>
              <a:t>inh</a:t>
            </a:r>
            <a:r>
              <a:rPr lang="vi-VN" altLang="zh-CN" sz="2200" dirty="0">
                <a:solidFill>
                  <a:srgbClr val="0000FF"/>
                </a:solidFill>
                <a:latin typeface="+mj-lt"/>
                <a:ea typeface="微软雅黑" pitchFamily="34" charset="-122"/>
              </a:rPr>
              <a:t>?</a:t>
            </a:r>
          </a:p>
        </p:txBody>
      </p:sp>
      <p:pic>
        <p:nvPicPr>
          <p:cNvPr id="413" name="图片 412"/>
          <p:cNvPicPr>
            <a:picLocks noChangeAspect="1"/>
          </p:cNvPicPr>
          <p:nvPr/>
        </p:nvPicPr>
        <p:blipFill rotWithShape="1">
          <a:blip r:embed="rId4" cstate="print">
            <a:extLst>
              <a:ext uri="{28A0092B-C50C-407E-A947-70E740481C1C}">
                <a14:useLocalDpi xmlns:a14="http://schemas.microsoft.com/office/drawing/2010/main" val="0"/>
              </a:ext>
            </a:extLst>
          </a:blip>
          <a:srcRect t="25626"/>
          <a:stretch/>
        </p:blipFill>
        <p:spPr>
          <a:xfrm>
            <a:off x="4677484" y="1371919"/>
            <a:ext cx="2927841" cy="3918901"/>
          </a:xfrm>
          <a:prstGeom prst="rect">
            <a:avLst/>
          </a:prstGeom>
        </p:spPr>
      </p:pic>
    </p:spTree>
    <p:extLst>
      <p:ext uri="{BB962C8B-B14F-4D97-AF65-F5344CB8AC3E}">
        <p14:creationId xmlns:p14="http://schemas.microsoft.com/office/powerpoint/2010/main" val="31444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507196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6453</TotalTime>
  <Words>2953</Words>
  <Application>Microsoft Office PowerPoint</Application>
  <PresentationFormat>Widescreen</PresentationFormat>
  <Paragraphs>342</Paragraphs>
  <Slides>35</Slides>
  <Notes>14</Notes>
  <HiddenSlides>0</HiddenSlides>
  <MMClips>0</MMClips>
  <ScaleCrop>false</ScaleCrop>
  <HeadingPairs>
    <vt:vector size="6" baseType="variant">
      <vt:variant>
        <vt:lpstr>Fonts Used</vt:lpstr>
      </vt:variant>
      <vt:variant>
        <vt:i4>18</vt:i4>
      </vt:variant>
      <vt:variant>
        <vt:lpstr>Theme</vt:lpstr>
      </vt:variant>
      <vt:variant>
        <vt:i4>12</vt:i4>
      </vt:variant>
      <vt:variant>
        <vt:lpstr>Slide Titles</vt:lpstr>
      </vt:variant>
      <vt:variant>
        <vt:i4>35</vt:i4>
      </vt:variant>
    </vt:vector>
  </HeadingPairs>
  <TitlesOfParts>
    <vt:vector size="65" baseType="lpstr">
      <vt:lpstr>微软雅黑</vt:lpstr>
      <vt:lpstr>#9Slide03 Arima Madurai Black</vt:lpstr>
      <vt:lpstr>#9Slide05 Brannboll Ny</vt:lpstr>
      <vt:lpstr>#9Slide05 Habano</vt:lpstr>
      <vt:lpstr>#9Slide06 Thillends Small</vt:lpstr>
      <vt:lpstr>#9Slide07 Marbelia Regular</vt:lpstr>
      <vt:lpstr>Andalus</vt:lpstr>
      <vt:lpstr>Arial</vt:lpstr>
      <vt:lpstr>Calibri</vt:lpstr>
      <vt:lpstr>Calibri Light</vt:lpstr>
      <vt:lpstr>Lato Light</vt:lpstr>
      <vt:lpstr>Stencil</vt:lpstr>
      <vt:lpstr>SVN-Vanilla Daisy Pro</vt:lpstr>
      <vt:lpstr>SVN-Very Berry</vt:lpstr>
      <vt:lpstr>Tahoma</vt:lpstr>
      <vt:lpstr>Times New Roman</vt:lpstr>
      <vt:lpstr>Verdana</vt:lpstr>
      <vt:lpstr>方正静蕾简体</vt:lpstr>
      <vt:lpstr>Office Theme</vt:lpstr>
      <vt:lpstr>1_Office Theme</vt:lpstr>
      <vt:lpstr>3_Office Theme</vt:lpstr>
      <vt:lpstr>2_Office Theme</vt:lpstr>
      <vt:lpstr>17_Office Theme</vt:lpstr>
      <vt:lpstr>5_Office Theme</vt:lpstr>
      <vt:lpstr>4_Office Theme</vt:lpstr>
      <vt:lpstr>6_Office Theme</vt:lpstr>
      <vt:lpstr>7_Office Theme</vt:lpstr>
      <vt:lpstr>8_Office Theme</vt:lpstr>
      <vt:lpstr>36_Office Theme</vt:lpstr>
      <vt:lpstr>30_Office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Thế nào là chí công vô tư?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176</cp:revision>
  <dcterms:created xsi:type="dcterms:W3CDTF">2021-06-28T15:32:15Z</dcterms:created>
  <dcterms:modified xsi:type="dcterms:W3CDTF">2023-11-29T11:21:28Z</dcterms:modified>
</cp:coreProperties>
</file>