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30"/>
  </p:notesMasterIdLst>
  <p:sldIdLst>
    <p:sldId id="385" r:id="rId3"/>
    <p:sldId id="333" r:id="rId4"/>
    <p:sldId id="356" r:id="rId5"/>
    <p:sldId id="386" r:id="rId6"/>
    <p:sldId id="388" r:id="rId7"/>
    <p:sldId id="390" r:id="rId8"/>
    <p:sldId id="393" r:id="rId9"/>
    <p:sldId id="397" r:id="rId10"/>
    <p:sldId id="394" r:id="rId11"/>
    <p:sldId id="398" r:id="rId12"/>
    <p:sldId id="336" r:id="rId13"/>
    <p:sldId id="354" r:id="rId14"/>
    <p:sldId id="401" r:id="rId15"/>
    <p:sldId id="400" r:id="rId16"/>
    <p:sldId id="403" r:id="rId17"/>
    <p:sldId id="408" r:id="rId18"/>
    <p:sldId id="402" r:id="rId19"/>
    <p:sldId id="372" r:id="rId20"/>
    <p:sldId id="404" r:id="rId21"/>
    <p:sldId id="407" r:id="rId22"/>
    <p:sldId id="409" r:id="rId23"/>
    <p:sldId id="410" r:id="rId24"/>
    <p:sldId id="411" r:id="rId25"/>
    <p:sldId id="412" r:id="rId26"/>
    <p:sldId id="360" r:id="rId27"/>
    <p:sldId id="380" r:id="rId28"/>
    <p:sldId id="3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4660" autoAdjust="0"/>
  </p:normalViewPr>
  <p:slideViewPr>
    <p:cSldViewPr snapToGrid="0">
      <p:cViewPr varScale="1">
        <p:scale>
          <a:sx n="65" d="100"/>
          <a:sy n="65" d="100"/>
        </p:scale>
        <p:origin x="102" y="4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26-11-2021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4.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003(1)"/>
          <p:cNvPicPr>
            <a:picLocks noChangeAspect="1" noChangeArrowheads="1" noCrop="1"/>
          </p:cNvPicPr>
          <p:nvPr/>
        </p:nvPicPr>
        <p:blipFill>
          <a:blip r:embed="rId2"/>
          <a:srcRect/>
          <a:stretch>
            <a:fillRect/>
          </a:stretch>
        </p:blipFill>
        <p:spPr bwMode="auto">
          <a:xfrm>
            <a:off x="3687010" y="4128835"/>
            <a:ext cx="4775200" cy="2514598"/>
          </a:xfrm>
          <a:prstGeom prst="rect">
            <a:avLst/>
          </a:prstGeom>
          <a:noFill/>
          <a:ln w="9525">
            <a:noFill/>
            <a:miter lim="800000"/>
            <a:headEnd/>
            <a:tailEnd/>
          </a:ln>
        </p:spPr>
      </p:pic>
      <p:sp>
        <p:nvSpPr>
          <p:cNvPr id="9" name="AutoShape 3"/>
          <p:cNvSpPr>
            <a:spLocks noChangeArrowheads="1"/>
          </p:cNvSpPr>
          <p:nvPr/>
        </p:nvSpPr>
        <p:spPr bwMode="auto">
          <a:xfrm>
            <a:off x="5080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0" name="AutoShape 4"/>
          <p:cNvSpPr>
            <a:spLocks noChangeArrowheads="1"/>
          </p:cNvSpPr>
          <p:nvPr/>
        </p:nvSpPr>
        <p:spPr bwMode="auto">
          <a:xfrm>
            <a:off x="116840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1" name="AutoShape 5"/>
          <p:cNvSpPr>
            <a:spLocks noChangeArrowheads="1"/>
          </p:cNvSpPr>
          <p:nvPr/>
        </p:nvSpPr>
        <p:spPr bwMode="auto">
          <a:xfrm>
            <a:off x="2032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2" name="AutoShape 6"/>
          <p:cNvSpPr>
            <a:spLocks noChangeArrowheads="1"/>
          </p:cNvSpPr>
          <p:nvPr/>
        </p:nvSpPr>
        <p:spPr bwMode="auto">
          <a:xfrm>
            <a:off x="1087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3" name="AutoShape 7"/>
          <p:cNvSpPr>
            <a:spLocks noChangeArrowheads="1"/>
          </p:cNvSpPr>
          <p:nvPr/>
        </p:nvSpPr>
        <p:spPr bwMode="auto">
          <a:xfrm>
            <a:off x="8411410" y="4596061"/>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4" name="AutoShape 8"/>
          <p:cNvSpPr>
            <a:spLocks noChangeArrowheads="1"/>
          </p:cNvSpPr>
          <p:nvPr/>
        </p:nvSpPr>
        <p:spPr bwMode="auto">
          <a:xfrm>
            <a:off x="10871200" y="22098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5" name="AutoShape 9"/>
          <p:cNvSpPr>
            <a:spLocks noChangeArrowheads="1"/>
          </p:cNvSpPr>
          <p:nvPr/>
        </p:nvSpPr>
        <p:spPr bwMode="auto">
          <a:xfrm>
            <a:off x="71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6" name="AutoShape 10"/>
          <p:cNvSpPr>
            <a:spLocks noChangeArrowheads="1"/>
          </p:cNvSpPr>
          <p:nvPr/>
        </p:nvSpPr>
        <p:spPr bwMode="auto">
          <a:xfrm>
            <a:off x="812800" y="22860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7" name="AutoShape 12"/>
          <p:cNvSpPr>
            <a:spLocks noChangeArrowheads="1"/>
          </p:cNvSpPr>
          <p:nvPr/>
        </p:nvSpPr>
        <p:spPr bwMode="auto">
          <a:xfrm>
            <a:off x="10668000" y="34290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8" name="AutoShape 13"/>
          <p:cNvSpPr>
            <a:spLocks noChangeArrowheads="1"/>
          </p:cNvSpPr>
          <p:nvPr/>
        </p:nvSpPr>
        <p:spPr bwMode="auto">
          <a:xfrm>
            <a:off x="112776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9" name="AutoShape 14"/>
          <p:cNvSpPr>
            <a:spLocks noChangeArrowheads="1"/>
          </p:cNvSpPr>
          <p:nvPr/>
        </p:nvSpPr>
        <p:spPr bwMode="auto">
          <a:xfrm>
            <a:off x="812800" y="35814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20" name="AutoShape 18"/>
          <p:cNvSpPr>
            <a:spLocks noChangeArrowheads="1"/>
          </p:cNvSpPr>
          <p:nvPr/>
        </p:nvSpPr>
        <p:spPr bwMode="auto">
          <a:xfrm>
            <a:off x="2336800" y="4547934"/>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25" name="TextBox 1"/>
          <p:cNvSpPr txBox="1">
            <a:spLocks noChangeArrowheads="1"/>
          </p:cNvSpPr>
          <p:nvPr/>
        </p:nvSpPr>
        <p:spPr bwMode="auto">
          <a:xfrm>
            <a:off x="2437703" y="195398"/>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a:latin typeface="Times New Roman" panose="02020603050405020304" pitchFamily="18" charset="0"/>
                <a:ea typeface="宋体" panose="02010600030101010101" pitchFamily="2" charset="-122"/>
                <a:cs typeface="Times New Roman" panose="02020603050405020304" pitchFamily="18" charset="0"/>
              </a:rPr>
              <a:t>TRƯỜNG THCS NGỌC LÂM</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a:latin typeface="Times New Roman" panose="02020603050405020304" pitchFamily="18" charset="0"/>
                <a:ea typeface="宋体" panose="02010600030101010101" pitchFamily="2" charset="-122"/>
                <a:cs typeface="Times New Roman" panose="02020603050405020304" pitchFamily="18" charset="0"/>
              </a:rPr>
              <a:t>TỔ XÃ </a:t>
            </a: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WordArt 22"/>
          <p:cNvSpPr>
            <a:spLocks noChangeArrowheads="1" noChangeShapeType="1" noTextEdit="1"/>
          </p:cNvSpPr>
          <p:nvPr/>
        </p:nvSpPr>
        <p:spPr bwMode="auto">
          <a:xfrm>
            <a:off x="1588168" y="1507959"/>
            <a:ext cx="9047747" cy="1395662"/>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GIÁO DỤC CÔNG DÂN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27698"/>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503562" y="844181"/>
            <a:ext cx="7478205" cy="405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b="1" i="1" dirty="0">
                <a:solidFill>
                  <a:srgbClr val="FF0000"/>
                </a:solidFill>
                <a:latin typeface="Arial" pitchFamily="34" charset="0"/>
                <a:cs typeface="Arial" pitchFamily="34" charset="0"/>
              </a:rPr>
              <a:t>   3. </a:t>
            </a:r>
            <a:r>
              <a:rPr lang="en-US" sz="2400" b="1" i="1" dirty="0" err="1">
                <a:solidFill>
                  <a:srgbClr val="FF0000"/>
                </a:solidFill>
                <a:latin typeface="Arial" pitchFamily="34" charset="0"/>
                <a:cs typeface="Arial" pitchFamily="34" charset="0"/>
              </a:rPr>
              <a:t>Cách</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tự</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nhận</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thức</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bản</a:t>
            </a:r>
            <a:r>
              <a:rPr lang="en-US" sz="2400" b="1" i="1" dirty="0">
                <a:solidFill>
                  <a:srgbClr val="FF0000"/>
                </a:solidFill>
                <a:latin typeface="Arial" pitchFamily="34" charset="0"/>
                <a:cs typeface="Arial" pitchFamily="34" charset="0"/>
              </a:rPr>
              <a:t> </a:t>
            </a:r>
            <a:r>
              <a:rPr lang="en-US" sz="2400" b="1" i="1" dirty="0" err="1">
                <a:solidFill>
                  <a:srgbClr val="FF0000"/>
                </a:solidFill>
                <a:latin typeface="Arial" pitchFamily="34" charset="0"/>
                <a:cs typeface="Arial" pitchFamily="34" charset="0"/>
              </a:rPr>
              <a:t>thân</a:t>
            </a:r>
            <a:r>
              <a:rPr lang="en-US" sz="2400" b="1" i="1" dirty="0">
                <a:solidFill>
                  <a:srgbClr val="FF0000"/>
                </a:solidFill>
                <a:latin typeface="Arial" pitchFamily="34" charset="0"/>
                <a:cs typeface="Arial" pitchFamily="34" charset="0"/>
              </a:rPr>
              <a:t>:</a:t>
            </a:r>
          </a:p>
          <a:p>
            <a:pPr>
              <a:buNone/>
            </a:pP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ta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7793</TotalTime>
  <Words>1933</Words>
  <Application>Microsoft Office PowerPoint</Application>
  <PresentationFormat>Widescreen</PresentationFormat>
  <Paragraphs>156</Paragraphs>
  <Slides>27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.VnTime</vt:lpstr>
      <vt:lpstr>Andalus</vt:lpstr>
      <vt:lpstr>Arial</vt:lpstr>
      <vt:lpstr>Calibri</vt:lpstr>
      <vt:lpstr>Calibri Light</vt:lpstr>
      <vt:lpstr>Tahoma</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vina</cp:lastModifiedBy>
  <cp:revision>350</cp:revision>
  <dcterms:created xsi:type="dcterms:W3CDTF">2021-06-28T15:32:15Z</dcterms:created>
  <dcterms:modified xsi:type="dcterms:W3CDTF">2021-11-26T02:10:41Z</dcterms:modified>
</cp:coreProperties>
</file>