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9"/>
  </p:notesMasterIdLst>
  <p:sldIdLst>
    <p:sldId id="269" r:id="rId2"/>
    <p:sldId id="311" r:id="rId3"/>
    <p:sldId id="260" r:id="rId4"/>
    <p:sldId id="331" r:id="rId5"/>
    <p:sldId id="256" r:id="rId6"/>
    <p:sldId id="333" r:id="rId7"/>
    <p:sldId id="334" r:id="rId8"/>
    <p:sldId id="335" r:id="rId9"/>
    <p:sldId id="315" r:id="rId10"/>
    <p:sldId id="341" r:id="rId11"/>
    <p:sldId id="336" r:id="rId12"/>
    <p:sldId id="337" r:id="rId13"/>
    <p:sldId id="339" r:id="rId14"/>
    <p:sldId id="340" r:id="rId15"/>
    <p:sldId id="342" r:id="rId16"/>
    <p:sldId id="348" r:id="rId17"/>
    <p:sldId id="349" r:id="rId18"/>
    <p:sldId id="262" r:id="rId19"/>
    <p:sldId id="272" r:id="rId20"/>
    <p:sldId id="343" r:id="rId21"/>
    <p:sldId id="344" r:id="rId22"/>
    <p:sldId id="345" r:id="rId23"/>
    <p:sldId id="346" r:id="rId24"/>
    <p:sldId id="270" r:id="rId25"/>
    <p:sldId id="326" r:id="rId26"/>
    <p:sldId id="347" r:id="rId27"/>
    <p:sldId id="259" r:id="rId28"/>
  </p:sldIdLst>
  <p:sldSz cx="9144000" cy="5143500" type="screen16x9"/>
  <p:notesSz cx="6858000" cy="9144000"/>
  <p:embeddedFontLst>
    <p:embeddedFont>
      <p:font typeface="McLaren" panose="020B0604020202020204" charset="0"/>
      <p:regular r:id="rId30"/>
    </p:embeddedFont>
    <p:embeddedFont>
      <p:font typeface="Nunito Light" pitchFamily="2" charset="0"/>
      <p:regular r:id="rId31"/>
      <p:italic r:id="rId32"/>
    </p:embeddedFont>
    <p:embeddedFont>
      <p:font typeface="Open Sans" panose="020B0606030504020204" pitchFamily="34" charset="0"/>
      <p:regular r:id="rId33"/>
      <p:bold r:id="rId34"/>
      <p:italic r:id="rId35"/>
      <p:boldItalic r:id="rId36"/>
    </p:embeddedFont>
    <p:embeddedFont>
      <p:font typeface="Open Sans Medium" panose="020B0604020202020204" charset="0"/>
      <p:regular r:id="rId37"/>
    </p:embeddedFont>
    <p:embeddedFont>
      <p:font typeface="PT Sans" panose="020B0503020203020204" pitchFamily="34" charset="0"/>
      <p:regular r:id="rId38"/>
      <p:bold r:id="rId39"/>
      <p:italic r:id="rId40"/>
      <p:boldItalic r:id="rId41"/>
    </p:embeddedFont>
    <p:embeddedFont>
      <p:font typeface="SVN-FFF Tusj" panose="020B0604020202020204"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7749"/>
    <a:srgbClr val="E5B223"/>
    <a:srgbClr val="EC7E5D"/>
    <a:srgbClr val="A0BC62"/>
    <a:srgbClr val="FEF8E5"/>
    <a:srgbClr val="D818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02" y="9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08216C1-45A4-46A3-8151-BB2DC7B7D24F}" type="doc">
      <dgm:prSet loTypeId="urn:microsoft.com/office/officeart/2005/8/layout/vList3" loCatId="list" qsTypeId="urn:microsoft.com/office/officeart/2005/8/quickstyle/simple1#1" qsCatId="simple" csTypeId="urn:microsoft.com/office/officeart/2005/8/colors/accent1_2#1" csCatId="accent1" phldr="1"/>
      <dgm:spPr/>
      <dgm:t>
        <a:bodyPr/>
        <a:lstStyle/>
        <a:p>
          <a:endParaRPr lang="en-US"/>
        </a:p>
      </dgm:t>
    </dgm:pt>
    <dgm:pt modelId="{4F6105A9-B1F5-41FB-B404-2E93B658098E}">
      <dgm:prSet custT="1"/>
      <dgm:spPr/>
      <dgm:t>
        <a:bodyPr/>
        <a:lstStyle/>
        <a:p>
          <a:r>
            <a:rPr lang="vi-VN" sz="1600" b="0" i="0" dirty="0">
              <a:solidFill>
                <a:srgbClr val="FEF8E5"/>
              </a:solidFill>
            </a:rPr>
            <a:t>Tôn trọng, ủng hộ, tuân theo những điều đúng đắn. </a:t>
          </a:r>
          <a:endParaRPr lang="en-US" sz="1600" dirty="0">
            <a:solidFill>
              <a:srgbClr val="FEF8E5"/>
            </a:solidFill>
          </a:endParaRPr>
        </a:p>
      </dgm:t>
    </dgm:pt>
    <dgm:pt modelId="{58887B06-7FB7-4762-B0E5-56978E965359}" type="parTrans" cxnId="{7D64AAEE-C183-4886-80F3-040ED819DC14}">
      <dgm:prSet/>
      <dgm:spPr/>
      <dgm:t>
        <a:bodyPr/>
        <a:lstStyle/>
        <a:p>
          <a:endParaRPr lang="en-US" sz="4000">
            <a:solidFill>
              <a:srgbClr val="FEF8E5"/>
            </a:solidFill>
          </a:endParaRPr>
        </a:p>
      </dgm:t>
    </dgm:pt>
    <dgm:pt modelId="{F97A21C5-4BE8-4536-A728-2101FAFE2A3D}" type="sibTrans" cxnId="{7D64AAEE-C183-4886-80F3-040ED819DC14}">
      <dgm:prSet/>
      <dgm:spPr/>
      <dgm:t>
        <a:bodyPr/>
        <a:lstStyle/>
        <a:p>
          <a:endParaRPr lang="en-US" sz="4000">
            <a:solidFill>
              <a:srgbClr val="FEF8E5"/>
            </a:solidFill>
          </a:endParaRPr>
        </a:p>
      </dgm:t>
    </dgm:pt>
    <dgm:pt modelId="{4721E44A-E15C-4A51-9435-5F366039773D}">
      <dgm:prSet custT="1"/>
      <dgm:spPr/>
      <dgm:t>
        <a:bodyPr/>
        <a:lstStyle/>
        <a:p>
          <a:r>
            <a:rPr lang="vi-VN" sz="1600" b="0" i="0" dirty="0">
              <a:solidFill>
                <a:srgbClr val="FEF8E5"/>
              </a:solidFill>
            </a:rPr>
            <a:t>Biết điều chỉnh suy nghĩ, hành vi của mình theo hướng tích cực. </a:t>
          </a:r>
          <a:endParaRPr lang="en-US" sz="1600" dirty="0">
            <a:solidFill>
              <a:srgbClr val="FEF8E5"/>
            </a:solidFill>
          </a:endParaRPr>
        </a:p>
      </dgm:t>
    </dgm:pt>
    <dgm:pt modelId="{D7E7CE5A-5F0B-42DE-A1F8-E1060CBD039C}" type="parTrans" cxnId="{C6F98666-94E9-4E92-AFD0-A18AD15B7463}">
      <dgm:prSet/>
      <dgm:spPr/>
      <dgm:t>
        <a:bodyPr/>
        <a:lstStyle/>
        <a:p>
          <a:endParaRPr lang="en-US" sz="4000">
            <a:solidFill>
              <a:srgbClr val="FEF8E5"/>
            </a:solidFill>
          </a:endParaRPr>
        </a:p>
      </dgm:t>
    </dgm:pt>
    <dgm:pt modelId="{DD2FF6B8-FF88-43C6-97FD-5288DE701EC1}" type="sibTrans" cxnId="{C6F98666-94E9-4E92-AFD0-A18AD15B7463}">
      <dgm:prSet/>
      <dgm:spPr/>
      <dgm:t>
        <a:bodyPr/>
        <a:lstStyle/>
        <a:p>
          <a:endParaRPr lang="en-US" sz="4000">
            <a:solidFill>
              <a:srgbClr val="FEF8E5"/>
            </a:solidFill>
          </a:endParaRPr>
        </a:p>
      </dgm:t>
    </dgm:pt>
    <dgm:pt modelId="{8E80D19C-5288-4A45-B1E2-85C84CC2F31E}">
      <dgm:prSet custT="1"/>
      <dgm:spPr/>
      <dgm:t>
        <a:bodyPr/>
        <a:lstStyle/>
        <a:p>
          <a:r>
            <a:rPr lang="vi-VN" sz="1600" b="0" i="0" dirty="0">
              <a:solidFill>
                <a:srgbClr val="FEF8E5"/>
              </a:solidFill>
            </a:rPr>
            <a:t>Khích lệ, động viên bạn bè có thái độ, hành vi bảo vệ lẽ phải. </a:t>
          </a:r>
          <a:endParaRPr lang="en-US" sz="1600" dirty="0">
            <a:solidFill>
              <a:srgbClr val="FEF8E5"/>
            </a:solidFill>
          </a:endParaRPr>
        </a:p>
      </dgm:t>
    </dgm:pt>
    <dgm:pt modelId="{453B1043-D624-4B63-9D4A-1D0455732FBB}" type="parTrans" cxnId="{B91612EC-E16D-4197-8449-B6D9E916C3A3}">
      <dgm:prSet/>
      <dgm:spPr/>
      <dgm:t>
        <a:bodyPr/>
        <a:lstStyle/>
        <a:p>
          <a:endParaRPr lang="en-US" sz="4000">
            <a:solidFill>
              <a:srgbClr val="FEF8E5"/>
            </a:solidFill>
          </a:endParaRPr>
        </a:p>
      </dgm:t>
    </dgm:pt>
    <dgm:pt modelId="{9F7C3140-96E0-4FE4-B079-43F3045429CD}" type="sibTrans" cxnId="{B91612EC-E16D-4197-8449-B6D9E916C3A3}">
      <dgm:prSet/>
      <dgm:spPr/>
      <dgm:t>
        <a:bodyPr/>
        <a:lstStyle/>
        <a:p>
          <a:endParaRPr lang="en-US" sz="4000">
            <a:solidFill>
              <a:srgbClr val="FEF8E5"/>
            </a:solidFill>
          </a:endParaRPr>
        </a:p>
      </dgm:t>
    </dgm:pt>
    <dgm:pt modelId="{97273538-B452-4273-AF2E-992A1D9FF650}">
      <dgm:prSet custT="1"/>
      <dgm:spPr/>
      <dgm:t>
        <a:bodyPr/>
        <a:lstStyle/>
        <a:p>
          <a:r>
            <a:rPr lang="vi-VN" sz="1600" b="0" i="0" dirty="0">
              <a:solidFill>
                <a:srgbClr val="FEF8E5"/>
              </a:solidFill>
            </a:rPr>
            <a:t>Lên án, phê phán những hành vi sai trái, không phù hợp lẽ phải. </a:t>
          </a:r>
          <a:endParaRPr lang="en-US" sz="1600" dirty="0">
            <a:solidFill>
              <a:srgbClr val="FEF8E5"/>
            </a:solidFill>
          </a:endParaRPr>
        </a:p>
      </dgm:t>
    </dgm:pt>
    <dgm:pt modelId="{49354E15-AC59-42A8-B5A5-E4620CDF631D}" type="parTrans" cxnId="{3F43FD7F-04D2-4E57-9EBA-4D0BACA25CED}">
      <dgm:prSet/>
      <dgm:spPr/>
      <dgm:t>
        <a:bodyPr/>
        <a:lstStyle/>
        <a:p>
          <a:endParaRPr lang="en-US" sz="4000">
            <a:solidFill>
              <a:srgbClr val="FEF8E5"/>
            </a:solidFill>
          </a:endParaRPr>
        </a:p>
      </dgm:t>
    </dgm:pt>
    <dgm:pt modelId="{61214E56-00D7-4B8D-AF84-E593008318EA}" type="sibTrans" cxnId="{3F43FD7F-04D2-4E57-9EBA-4D0BACA25CED}">
      <dgm:prSet/>
      <dgm:spPr/>
      <dgm:t>
        <a:bodyPr/>
        <a:lstStyle/>
        <a:p>
          <a:endParaRPr lang="en-US" sz="4000">
            <a:solidFill>
              <a:srgbClr val="FEF8E5"/>
            </a:solidFill>
          </a:endParaRPr>
        </a:p>
      </dgm:t>
    </dgm:pt>
    <dgm:pt modelId="{4B58D523-BCD8-4A5A-825A-723EBDC34C8B}" type="pres">
      <dgm:prSet presAssocID="{C08216C1-45A4-46A3-8151-BB2DC7B7D24F}" presName="linearFlow" presStyleCnt="0">
        <dgm:presLayoutVars>
          <dgm:dir/>
          <dgm:resizeHandles val="exact"/>
        </dgm:presLayoutVars>
      </dgm:prSet>
      <dgm:spPr/>
    </dgm:pt>
    <dgm:pt modelId="{942CC659-3D4F-46CC-80E1-74AABE47CACF}" type="pres">
      <dgm:prSet presAssocID="{4F6105A9-B1F5-41FB-B404-2E93B658098E}" presName="composite" presStyleCnt="0"/>
      <dgm:spPr/>
    </dgm:pt>
    <dgm:pt modelId="{7AC3B6F5-CF8E-4A5A-ACE0-ABAB64A353D4}" type="pres">
      <dgm:prSet presAssocID="{4F6105A9-B1F5-41FB-B404-2E93B658098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396E2C-17BE-4A35-911A-28F40C495D11}" type="pres">
      <dgm:prSet presAssocID="{4F6105A9-B1F5-41FB-B404-2E93B658098E}" presName="txShp" presStyleLbl="node1" presStyleIdx="0" presStyleCnt="4">
        <dgm:presLayoutVars>
          <dgm:bulletEnabled val="1"/>
        </dgm:presLayoutVars>
      </dgm:prSet>
      <dgm:spPr/>
    </dgm:pt>
    <dgm:pt modelId="{A0BE38A4-58F1-4281-815A-D05F508172E0}" type="pres">
      <dgm:prSet presAssocID="{F97A21C5-4BE8-4536-A728-2101FAFE2A3D}" presName="spacing" presStyleCnt="0"/>
      <dgm:spPr/>
    </dgm:pt>
    <dgm:pt modelId="{8D572F8E-B1D7-4AA1-9EE8-557090920C88}" type="pres">
      <dgm:prSet presAssocID="{4721E44A-E15C-4A51-9435-5F366039773D}" presName="composite" presStyleCnt="0"/>
      <dgm:spPr/>
    </dgm:pt>
    <dgm:pt modelId="{9DC7ED84-9FFD-461C-B23F-6818573E5825}" type="pres">
      <dgm:prSet presAssocID="{4721E44A-E15C-4A51-9435-5F366039773D}"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F45C683-B32E-4E57-8C70-DE732073773D}" type="pres">
      <dgm:prSet presAssocID="{4721E44A-E15C-4A51-9435-5F366039773D}" presName="txShp" presStyleLbl="node1" presStyleIdx="1" presStyleCnt="4">
        <dgm:presLayoutVars>
          <dgm:bulletEnabled val="1"/>
        </dgm:presLayoutVars>
      </dgm:prSet>
      <dgm:spPr/>
    </dgm:pt>
    <dgm:pt modelId="{5F0B2CBF-DF3F-48EE-A3DD-20543BAE8336}" type="pres">
      <dgm:prSet presAssocID="{DD2FF6B8-FF88-43C6-97FD-5288DE701EC1}" presName="spacing" presStyleCnt="0"/>
      <dgm:spPr/>
    </dgm:pt>
    <dgm:pt modelId="{BDBBD915-6002-440E-9F2D-A04520991370}" type="pres">
      <dgm:prSet presAssocID="{8E80D19C-5288-4A45-B1E2-85C84CC2F31E}" presName="composite" presStyleCnt="0"/>
      <dgm:spPr/>
    </dgm:pt>
    <dgm:pt modelId="{17D6A47A-171D-4FA4-BAF8-C245FBDAF92B}" type="pres">
      <dgm:prSet presAssocID="{8E80D19C-5288-4A45-B1E2-85C84CC2F31E}"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9B4B87C-B9EC-49AE-918E-AA0420FA9706}" type="pres">
      <dgm:prSet presAssocID="{8E80D19C-5288-4A45-B1E2-85C84CC2F31E}" presName="txShp" presStyleLbl="node1" presStyleIdx="2" presStyleCnt="4">
        <dgm:presLayoutVars>
          <dgm:bulletEnabled val="1"/>
        </dgm:presLayoutVars>
      </dgm:prSet>
      <dgm:spPr/>
    </dgm:pt>
    <dgm:pt modelId="{0358115B-4246-4FA0-85A1-D0983DD64A0C}" type="pres">
      <dgm:prSet presAssocID="{9F7C3140-96E0-4FE4-B079-43F3045429CD}" presName="spacing" presStyleCnt="0"/>
      <dgm:spPr/>
    </dgm:pt>
    <dgm:pt modelId="{27503E0C-DB90-4B99-8CD1-81066D660C37}" type="pres">
      <dgm:prSet presAssocID="{97273538-B452-4273-AF2E-992A1D9FF650}" presName="composite" presStyleCnt="0"/>
      <dgm:spPr/>
    </dgm:pt>
    <dgm:pt modelId="{5ED82552-135C-4AB8-9A1C-08BAC29C72E1}" type="pres">
      <dgm:prSet presAssocID="{97273538-B452-4273-AF2E-992A1D9FF650}"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85BF561-B181-4BA7-BCAB-BFBA9A960E2B}" type="pres">
      <dgm:prSet presAssocID="{97273538-B452-4273-AF2E-992A1D9FF650}" presName="txShp" presStyleLbl="node1" presStyleIdx="3" presStyleCnt="4">
        <dgm:presLayoutVars>
          <dgm:bulletEnabled val="1"/>
        </dgm:presLayoutVars>
      </dgm:prSet>
      <dgm:spPr/>
    </dgm:pt>
  </dgm:ptLst>
  <dgm:cxnLst>
    <dgm:cxn modelId="{43DD8621-42DE-44E2-A502-619A1430518D}" type="presOf" srcId="{C08216C1-45A4-46A3-8151-BB2DC7B7D24F}" destId="{4B58D523-BCD8-4A5A-825A-723EBDC34C8B}" srcOrd="0" destOrd="0" presId="urn:microsoft.com/office/officeart/2005/8/layout/vList3"/>
    <dgm:cxn modelId="{C6F98666-94E9-4E92-AFD0-A18AD15B7463}" srcId="{C08216C1-45A4-46A3-8151-BB2DC7B7D24F}" destId="{4721E44A-E15C-4A51-9435-5F366039773D}" srcOrd="1" destOrd="0" parTransId="{D7E7CE5A-5F0B-42DE-A1F8-E1060CBD039C}" sibTransId="{DD2FF6B8-FF88-43C6-97FD-5288DE701EC1}"/>
    <dgm:cxn modelId="{3F43FD7F-04D2-4E57-9EBA-4D0BACA25CED}" srcId="{C08216C1-45A4-46A3-8151-BB2DC7B7D24F}" destId="{97273538-B452-4273-AF2E-992A1D9FF650}" srcOrd="3" destOrd="0" parTransId="{49354E15-AC59-42A8-B5A5-E4620CDF631D}" sibTransId="{61214E56-00D7-4B8D-AF84-E593008318EA}"/>
    <dgm:cxn modelId="{E5ABE289-01AD-4022-8BC7-39433EFF5FE7}" type="presOf" srcId="{8E80D19C-5288-4A45-B1E2-85C84CC2F31E}" destId="{69B4B87C-B9EC-49AE-918E-AA0420FA9706}" srcOrd="0" destOrd="0" presId="urn:microsoft.com/office/officeart/2005/8/layout/vList3"/>
    <dgm:cxn modelId="{CFFF51AF-BE62-4E98-948D-903252C19D87}" type="presOf" srcId="{4721E44A-E15C-4A51-9435-5F366039773D}" destId="{AF45C683-B32E-4E57-8C70-DE732073773D}" srcOrd="0" destOrd="0" presId="urn:microsoft.com/office/officeart/2005/8/layout/vList3"/>
    <dgm:cxn modelId="{559E64C1-3082-40E5-812F-10547F9964E9}" type="presOf" srcId="{4F6105A9-B1F5-41FB-B404-2E93B658098E}" destId="{AD396E2C-17BE-4A35-911A-28F40C495D11}" srcOrd="0" destOrd="0" presId="urn:microsoft.com/office/officeart/2005/8/layout/vList3"/>
    <dgm:cxn modelId="{B91612EC-E16D-4197-8449-B6D9E916C3A3}" srcId="{C08216C1-45A4-46A3-8151-BB2DC7B7D24F}" destId="{8E80D19C-5288-4A45-B1E2-85C84CC2F31E}" srcOrd="2" destOrd="0" parTransId="{453B1043-D624-4B63-9D4A-1D0455732FBB}" sibTransId="{9F7C3140-96E0-4FE4-B079-43F3045429CD}"/>
    <dgm:cxn modelId="{7D64AAEE-C183-4886-80F3-040ED819DC14}" srcId="{C08216C1-45A4-46A3-8151-BB2DC7B7D24F}" destId="{4F6105A9-B1F5-41FB-B404-2E93B658098E}" srcOrd="0" destOrd="0" parTransId="{58887B06-7FB7-4762-B0E5-56978E965359}" sibTransId="{F97A21C5-4BE8-4536-A728-2101FAFE2A3D}"/>
    <dgm:cxn modelId="{4E06BEF1-5BEE-432D-ADB6-4134E8AEB08D}" type="presOf" srcId="{97273538-B452-4273-AF2E-992A1D9FF650}" destId="{585BF561-B181-4BA7-BCAB-BFBA9A960E2B}" srcOrd="0" destOrd="0" presId="urn:microsoft.com/office/officeart/2005/8/layout/vList3"/>
    <dgm:cxn modelId="{9246816A-6E18-47A0-909F-F3D5A26BB9E9}" type="presParOf" srcId="{4B58D523-BCD8-4A5A-825A-723EBDC34C8B}" destId="{942CC659-3D4F-46CC-80E1-74AABE47CACF}" srcOrd="0" destOrd="0" presId="urn:microsoft.com/office/officeart/2005/8/layout/vList3"/>
    <dgm:cxn modelId="{2DC2D8C8-DA4E-4C2D-BDB0-4B6438ABFA46}" type="presParOf" srcId="{942CC659-3D4F-46CC-80E1-74AABE47CACF}" destId="{7AC3B6F5-CF8E-4A5A-ACE0-ABAB64A353D4}" srcOrd="0" destOrd="0" presId="urn:microsoft.com/office/officeart/2005/8/layout/vList3"/>
    <dgm:cxn modelId="{43C6B8B0-FD64-4983-BAF7-0223AACE7DC9}" type="presParOf" srcId="{942CC659-3D4F-46CC-80E1-74AABE47CACF}" destId="{AD396E2C-17BE-4A35-911A-28F40C495D11}" srcOrd="1" destOrd="0" presId="urn:microsoft.com/office/officeart/2005/8/layout/vList3"/>
    <dgm:cxn modelId="{F85592AE-74FC-4E81-82E1-C3118DB0E3BA}" type="presParOf" srcId="{4B58D523-BCD8-4A5A-825A-723EBDC34C8B}" destId="{A0BE38A4-58F1-4281-815A-D05F508172E0}" srcOrd="1" destOrd="0" presId="urn:microsoft.com/office/officeart/2005/8/layout/vList3"/>
    <dgm:cxn modelId="{5D59511F-39A9-4158-8727-0E00BAA2763F}" type="presParOf" srcId="{4B58D523-BCD8-4A5A-825A-723EBDC34C8B}" destId="{8D572F8E-B1D7-4AA1-9EE8-557090920C88}" srcOrd="2" destOrd="0" presId="urn:microsoft.com/office/officeart/2005/8/layout/vList3"/>
    <dgm:cxn modelId="{709ED020-E7BD-4661-B568-497600308294}" type="presParOf" srcId="{8D572F8E-B1D7-4AA1-9EE8-557090920C88}" destId="{9DC7ED84-9FFD-461C-B23F-6818573E5825}" srcOrd="0" destOrd="0" presId="urn:microsoft.com/office/officeart/2005/8/layout/vList3"/>
    <dgm:cxn modelId="{E7686383-0D8E-4529-9BB2-8E4F1E860905}" type="presParOf" srcId="{8D572F8E-B1D7-4AA1-9EE8-557090920C88}" destId="{AF45C683-B32E-4E57-8C70-DE732073773D}" srcOrd="1" destOrd="0" presId="urn:microsoft.com/office/officeart/2005/8/layout/vList3"/>
    <dgm:cxn modelId="{40714785-4309-493F-9DCF-34EC2A27BE77}" type="presParOf" srcId="{4B58D523-BCD8-4A5A-825A-723EBDC34C8B}" destId="{5F0B2CBF-DF3F-48EE-A3DD-20543BAE8336}" srcOrd="3" destOrd="0" presId="urn:microsoft.com/office/officeart/2005/8/layout/vList3"/>
    <dgm:cxn modelId="{83A5EBBD-5AB7-4875-BFE5-6BDBB0AC2A0C}" type="presParOf" srcId="{4B58D523-BCD8-4A5A-825A-723EBDC34C8B}" destId="{BDBBD915-6002-440E-9F2D-A04520991370}" srcOrd="4" destOrd="0" presId="urn:microsoft.com/office/officeart/2005/8/layout/vList3"/>
    <dgm:cxn modelId="{1B3EB635-9053-4547-8AF9-B51BCAE6886F}" type="presParOf" srcId="{BDBBD915-6002-440E-9F2D-A04520991370}" destId="{17D6A47A-171D-4FA4-BAF8-C245FBDAF92B}" srcOrd="0" destOrd="0" presId="urn:microsoft.com/office/officeart/2005/8/layout/vList3"/>
    <dgm:cxn modelId="{A18CB714-7C95-4AE0-B825-6286430640AB}" type="presParOf" srcId="{BDBBD915-6002-440E-9F2D-A04520991370}" destId="{69B4B87C-B9EC-49AE-918E-AA0420FA9706}" srcOrd="1" destOrd="0" presId="urn:microsoft.com/office/officeart/2005/8/layout/vList3"/>
    <dgm:cxn modelId="{E6C980B4-4B19-41EE-A0CB-6C0B719121F6}" type="presParOf" srcId="{4B58D523-BCD8-4A5A-825A-723EBDC34C8B}" destId="{0358115B-4246-4FA0-85A1-D0983DD64A0C}" srcOrd="5" destOrd="0" presId="urn:microsoft.com/office/officeart/2005/8/layout/vList3"/>
    <dgm:cxn modelId="{911AFE7C-35C1-4EB8-BA1A-12D94736BC7C}" type="presParOf" srcId="{4B58D523-BCD8-4A5A-825A-723EBDC34C8B}" destId="{27503E0C-DB90-4B99-8CD1-81066D660C37}" srcOrd="6" destOrd="0" presId="urn:microsoft.com/office/officeart/2005/8/layout/vList3"/>
    <dgm:cxn modelId="{31C48E91-8A55-4D42-9A56-04385973B4F3}" type="presParOf" srcId="{27503E0C-DB90-4B99-8CD1-81066D660C37}" destId="{5ED82552-135C-4AB8-9A1C-08BAC29C72E1}" srcOrd="0" destOrd="0" presId="urn:microsoft.com/office/officeart/2005/8/layout/vList3"/>
    <dgm:cxn modelId="{5B87C02C-25D4-4878-8B34-8DCDDB079974}" type="presParOf" srcId="{27503E0C-DB90-4B99-8CD1-81066D660C37}" destId="{585BF561-B181-4BA7-BCAB-BFBA9A960E2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96E2C-17BE-4A35-911A-28F40C495D11}">
      <dsp:nvSpPr>
        <dsp:cNvPr id="0" name=""/>
        <dsp:cNvSpPr/>
      </dsp:nvSpPr>
      <dsp:spPr>
        <a:xfrm rot="10800000">
          <a:off x="1851797" y="433"/>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Tôn trọng, ủng hộ, tuân theo những điều đúng đắn. </a:t>
          </a:r>
          <a:endParaRPr lang="en-US" sz="1600" kern="1200" dirty="0">
            <a:solidFill>
              <a:srgbClr val="FEF8E5"/>
            </a:solidFill>
          </a:endParaRPr>
        </a:p>
      </dsp:txBody>
      <dsp:txXfrm rot="10800000">
        <a:off x="2030502" y="433"/>
        <a:ext cx="6463720" cy="714822"/>
      </dsp:txXfrm>
    </dsp:sp>
    <dsp:sp modelId="{7AC3B6F5-CF8E-4A5A-ACE0-ABAB64A353D4}">
      <dsp:nvSpPr>
        <dsp:cNvPr id="0" name=""/>
        <dsp:cNvSpPr/>
      </dsp:nvSpPr>
      <dsp:spPr>
        <a:xfrm>
          <a:off x="1494386" y="433"/>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5C683-B32E-4E57-8C70-DE732073773D}">
      <dsp:nvSpPr>
        <dsp:cNvPr id="0" name=""/>
        <dsp:cNvSpPr/>
      </dsp:nvSpPr>
      <dsp:spPr>
        <a:xfrm rot="10800000">
          <a:off x="1851797" y="897146"/>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Biết điều chỉnh suy nghĩ, hành vi của mình theo hướng tích cực. </a:t>
          </a:r>
          <a:endParaRPr lang="en-US" sz="1600" kern="1200" dirty="0">
            <a:solidFill>
              <a:srgbClr val="FEF8E5"/>
            </a:solidFill>
          </a:endParaRPr>
        </a:p>
      </dsp:txBody>
      <dsp:txXfrm rot="10800000">
        <a:off x="2030502" y="897146"/>
        <a:ext cx="6463720" cy="714822"/>
      </dsp:txXfrm>
    </dsp:sp>
    <dsp:sp modelId="{9DC7ED84-9FFD-461C-B23F-6818573E5825}">
      <dsp:nvSpPr>
        <dsp:cNvPr id="0" name=""/>
        <dsp:cNvSpPr/>
      </dsp:nvSpPr>
      <dsp:spPr>
        <a:xfrm>
          <a:off x="1494386" y="897146"/>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B4B87C-B9EC-49AE-918E-AA0420FA9706}">
      <dsp:nvSpPr>
        <dsp:cNvPr id="0" name=""/>
        <dsp:cNvSpPr/>
      </dsp:nvSpPr>
      <dsp:spPr>
        <a:xfrm rot="10800000">
          <a:off x="1851797" y="1793859"/>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Khích lệ, động viên bạn bè có thái độ, hành vi bảo vệ lẽ phải. </a:t>
          </a:r>
          <a:endParaRPr lang="en-US" sz="1600" kern="1200" dirty="0">
            <a:solidFill>
              <a:srgbClr val="FEF8E5"/>
            </a:solidFill>
          </a:endParaRPr>
        </a:p>
      </dsp:txBody>
      <dsp:txXfrm rot="10800000">
        <a:off x="2030502" y="1793859"/>
        <a:ext cx="6463720" cy="714822"/>
      </dsp:txXfrm>
    </dsp:sp>
    <dsp:sp modelId="{17D6A47A-171D-4FA4-BAF8-C245FBDAF92B}">
      <dsp:nvSpPr>
        <dsp:cNvPr id="0" name=""/>
        <dsp:cNvSpPr/>
      </dsp:nvSpPr>
      <dsp:spPr>
        <a:xfrm>
          <a:off x="1494386" y="1793859"/>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5BF561-B181-4BA7-BCAB-BFBA9A960E2B}">
      <dsp:nvSpPr>
        <dsp:cNvPr id="0" name=""/>
        <dsp:cNvSpPr/>
      </dsp:nvSpPr>
      <dsp:spPr>
        <a:xfrm rot="10800000">
          <a:off x="1851797" y="2690572"/>
          <a:ext cx="6642425" cy="71482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217" tIns="60960" rIns="113792" bIns="60960" numCol="1" spcCol="1270" anchor="ctr" anchorCtr="0">
          <a:noAutofit/>
        </a:bodyPr>
        <a:lstStyle/>
        <a:p>
          <a:pPr marL="0" lvl="0" indent="0" algn="ctr" defTabSz="711200">
            <a:lnSpc>
              <a:spcPct val="90000"/>
            </a:lnSpc>
            <a:spcBef>
              <a:spcPct val="0"/>
            </a:spcBef>
            <a:spcAft>
              <a:spcPct val="35000"/>
            </a:spcAft>
            <a:buNone/>
          </a:pPr>
          <a:r>
            <a:rPr lang="vi-VN" sz="1600" b="0" i="0" kern="1200" dirty="0">
              <a:solidFill>
                <a:srgbClr val="FEF8E5"/>
              </a:solidFill>
            </a:rPr>
            <a:t>Lên án, phê phán những hành vi sai trái, không phù hợp lẽ phải. </a:t>
          </a:r>
          <a:endParaRPr lang="en-US" sz="1600" kern="1200" dirty="0">
            <a:solidFill>
              <a:srgbClr val="FEF8E5"/>
            </a:solidFill>
          </a:endParaRPr>
        </a:p>
      </dsp:txBody>
      <dsp:txXfrm rot="10800000">
        <a:off x="2030502" y="2690572"/>
        <a:ext cx="6463720" cy="714822"/>
      </dsp:txXfrm>
    </dsp:sp>
    <dsp:sp modelId="{5ED82552-135C-4AB8-9A1C-08BAC29C72E1}">
      <dsp:nvSpPr>
        <dsp:cNvPr id="0" name=""/>
        <dsp:cNvSpPr/>
      </dsp:nvSpPr>
      <dsp:spPr>
        <a:xfrm>
          <a:off x="1494386" y="2690572"/>
          <a:ext cx="714822" cy="71482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6"/>
        <p:cNvGrpSpPr/>
        <p:nvPr/>
      </p:nvGrpSpPr>
      <p:grpSpPr>
        <a:xfrm>
          <a:off x="0" y="0"/>
          <a:ext cx="0" cy="0"/>
          <a:chOff x="0" y="0"/>
          <a:chExt cx="0" cy="0"/>
        </a:xfrm>
      </p:grpSpPr>
      <p:sp>
        <p:nvSpPr>
          <p:cNvPr id="6447" name="Google Shape;6447;g10b581ccf23_0_9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8" name="Google Shape;6448;g10b581ccf23_0_9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10b581ccf23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10b581ccf23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0a1c3ded63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0a1c3ded63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8"/>
        <p:cNvGrpSpPr/>
        <p:nvPr/>
      </p:nvGrpSpPr>
      <p:grpSpPr>
        <a:xfrm>
          <a:off x="0" y="0"/>
          <a:ext cx="0" cy="0"/>
          <a:chOff x="0" y="0"/>
          <a:chExt cx="0" cy="0"/>
        </a:xfrm>
      </p:grpSpPr>
      <p:sp>
        <p:nvSpPr>
          <p:cNvPr id="7099" name="Google Shape;7099;g10b581ccf23_0_5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0" name="Google Shape;7100;g10b581ccf23_0_5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8"/>
        <p:cNvGrpSpPr/>
        <p:nvPr/>
      </p:nvGrpSpPr>
      <p:grpSpPr>
        <a:xfrm>
          <a:off x="0" y="0"/>
          <a:ext cx="0" cy="0"/>
          <a:chOff x="0" y="0"/>
          <a:chExt cx="0" cy="0"/>
        </a:xfrm>
      </p:grpSpPr>
      <p:sp>
        <p:nvSpPr>
          <p:cNvPr id="6659" name="Google Shape;6659;g10b581ccf23_0_9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0" name="Google Shape;6660;g10b581ccf23_0_9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10b581ccf23_0_7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10b581ccf23_0_7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sp>
        <p:nvSpPr>
          <p:cNvPr id="10" name="Google Shape;10;p2"/>
          <p:cNvSpPr txBox="1">
            <a:spLocks noGrp="1"/>
          </p:cNvSpPr>
          <p:nvPr>
            <p:ph type="ctrTitle"/>
          </p:nvPr>
        </p:nvSpPr>
        <p:spPr>
          <a:xfrm>
            <a:off x="713213" y="1043550"/>
            <a:ext cx="4575600" cy="2616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atin typeface="McLaren" panose="02000503000000020004"/>
                <a:ea typeface="McLaren" panose="02000503000000020004"/>
                <a:cs typeface="McLaren" panose="02000503000000020004"/>
                <a:sym typeface="McLaren" panose="020005030000000200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13" y="3659850"/>
            <a:ext cx="4575600" cy="440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8441835" y="16808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6279376" y="5338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8477164" y="4277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2861786" y="361075"/>
            <a:ext cx="168228"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flipH="1">
            <a:off x="258744" y="28833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flipH="1">
            <a:off x="421756" y="179500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8" name="Google Shape;18;p2"/>
          <p:cNvGrpSpPr/>
          <p:nvPr/>
        </p:nvGrpSpPr>
        <p:grpSpPr>
          <a:xfrm rot="10800000">
            <a:off x="8600407" y="-280346"/>
            <a:ext cx="543583" cy="750101"/>
            <a:chOff x="626325" y="3925200"/>
            <a:chExt cx="612625" cy="845375"/>
          </a:xfrm>
        </p:grpSpPr>
        <p:sp>
          <p:nvSpPr>
            <p:cNvPr id="19" name="Google Shape;19;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 name="Google Shape;23;p2"/>
          <p:cNvGrpSpPr/>
          <p:nvPr/>
        </p:nvGrpSpPr>
        <p:grpSpPr>
          <a:xfrm rot="10800000">
            <a:off x="7978606" y="32147"/>
            <a:ext cx="1165359" cy="1163028"/>
            <a:chOff x="3917425" y="2056350"/>
            <a:chExt cx="1313375" cy="1310750"/>
          </a:xfrm>
        </p:grpSpPr>
        <p:sp>
          <p:nvSpPr>
            <p:cNvPr id="24" name="Google Shape;24;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33;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40;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 name="Google Shape;45;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 name="Google Shape;46;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 name="Google Shape;47;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 name="Google Shape;48;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 name="Google Shape;54;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 name="Google Shape;55;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 name="Google Shape;61;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 name="Google Shape;62;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 name="Google Shape;64;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4" name="Google Shape;84;p2"/>
          <p:cNvGrpSpPr/>
          <p:nvPr/>
        </p:nvGrpSpPr>
        <p:grpSpPr>
          <a:xfrm rot="-3397292">
            <a:off x="136226" y="4848899"/>
            <a:ext cx="543623" cy="750159"/>
            <a:chOff x="626325" y="3925200"/>
            <a:chExt cx="612625" cy="845375"/>
          </a:xfrm>
        </p:grpSpPr>
        <p:sp>
          <p:nvSpPr>
            <p:cNvPr id="85" name="Google Shape;85;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 name="Google Shape;88;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9" name="Google Shape;89;p2"/>
          <p:cNvGrpSpPr/>
          <p:nvPr/>
        </p:nvGrpSpPr>
        <p:grpSpPr>
          <a:xfrm rot="-3397292">
            <a:off x="-436987" y="4097003"/>
            <a:ext cx="1165446" cy="1163116"/>
            <a:chOff x="3917425" y="2056350"/>
            <a:chExt cx="1313375" cy="1310750"/>
          </a:xfrm>
        </p:grpSpPr>
        <p:sp>
          <p:nvSpPr>
            <p:cNvPr id="90" name="Google Shape;90;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 name="Google Shape;91;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 name="Google Shape;92;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 name="Google Shape;93;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 name="Google Shape;94;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 name="Google Shape;96;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 name="Google Shape;97;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 name="Google Shape;98;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 name="Google Shape;105;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 name="Google Shape;106;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 name="Google Shape;107;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 name="Google Shape;109;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 name="Google Shape;110;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 name="Google Shape;116;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 name="Google Shape;119;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21;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22;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 name="Google Shape;124;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5" name="Google Shape;125;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40;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a:fillRect/>
          </a:stretch>
        </p:blipFill>
        <p:spPr>
          <a:xfrm rot="10800000">
            <a:off x="1" y="0"/>
            <a:ext cx="9144003" cy="5143502"/>
          </a:xfrm>
          <a:prstGeom prst="rect">
            <a:avLst/>
          </a:prstGeom>
          <a:noFill/>
          <a:ln>
            <a:noFill/>
          </a:ln>
        </p:spPr>
      </p:pic>
      <p:sp>
        <p:nvSpPr>
          <p:cNvPr id="1945" name="Google Shape;1945;p24"/>
          <p:cNvSpPr txBox="1">
            <a:spLocks noGrp="1"/>
          </p:cNvSpPr>
          <p:nvPr>
            <p:ph type="title"/>
          </p:nvPr>
        </p:nvSpPr>
        <p:spPr>
          <a:xfrm>
            <a:off x="713226" y="539500"/>
            <a:ext cx="7717500" cy="4782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44353" y="4046507"/>
            <a:ext cx="528275" cy="1124150"/>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55" name="Google Shape;1955;p24"/>
          <p:cNvSpPr/>
          <p:nvPr/>
        </p:nvSpPr>
        <p:spPr>
          <a:xfrm flipH="1">
            <a:off x="199331" y="35300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6" name="Google Shape;1956;p24"/>
          <p:cNvSpPr/>
          <p:nvPr/>
        </p:nvSpPr>
        <p:spPr>
          <a:xfrm flipH="1">
            <a:off x="364802" y="3247800"/>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975"/>
        <p:cNvGrpSpPr/>
        <p:nvPr/>
      </p:nvGrpSpPr>
      <p:grpSpPr>
        <a:xfrm>
          <a:off x="0" y="0"/>
          <a:ext cx="0" cy="0"/>
          <a:chOff x="0" y="0"/>
          <a:chExt cx="0" cy="0"/>
        </a:xfrm>
      </p:grpSpPr>
      <p:pic>
        <p:nvPicPr>
          <p:cNvPr id="1976" name="Google Shape;1976;p27"/>
          <p:cNvPicPr preferRelativeResize="0"/>
          <p:nvPr/>
        </p:nvPicPr>
        <p:blipFill rotWithShape="1">
          <a:blip r:embed="rId2">
            <a:alphaModFix amt="26000"/>
          </a:blip>
          <a:srcRect/>
          <a:stretch>
            <a:fillRect/>
          </a:stretch>
        </p:blipFill>
        <p:spPr>
          <a:xfrm rot="10800000">
            <a:off x="1" y="0"/>
            <a:ext cx="9144003" cy="5143502"/>
          </a:xfrm>
          <a:prstGeom prst="rect">
            <a:avLst/>
          </a:prstGeom>
          <a:noFill/>
          <a:ln>
            <a:noFill/>
          </a:ln>
        </p:spPr>
      </p:pic>
      <p:sp>
        <p:nvSpPr>
          <p:cNvPr id="1977" name="Google Shape;1977;p27"/>
          <p:cNvSpPr txBox="1">
            <a:spLocks noGrp="1"/>
          </p:cNvSpPr>
          <p:nvPr>
            <p:ph type="title"/>
          </p:nvPr>
        </p:nvSpPr>
        <p:spPr>
          <a:xfrm>
            <a:off x="4119200" y="539500"/>
            <a:ext cx="4303800" cy="1207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8" name="Google Shape;1978;p27"/>
          <p:cNvSpPr txBox="1">
            <a:spLocks noGrp="1"/>
          </p:cNvSpPr>
          <p:nvPr>
            <p:ph type="subTitle" idx="1"/>
          </p:nvPr>
        </p:nvSpPr>
        <p:spPr>
          <a:xfrm>
            <a:off x="4120200" y="1971300"/>
            <a:ext cx="4303800" cy="12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979" name="Google Shape;1979;p27"/>
          <p:cNvGrpSpPr/>
          <p:nvPr/>
        </p:nvGrpSpPr>
        <p:grpSpPr>
          <a:xfrm rot="10800000">
            <a:off x="858523" y="3747373"/>
            <a:ext cx="1829815" cy="1445579"/>
            <a:chOff x="1833175" y="2043150"/>
            <a:chExt cx="1633325" cy="1290350"/>
          </a:xfrm>
        </p:grpSpPr>
        <p:sp>
          <p:nvSpPr>
            <p:cNvPr id="1980" name="Google Shape;1980;p27"/>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1" name="Google Shape;1981;p27"/>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2" name="Google Shape;1982;p27"/>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3" name="Google Shape;1983;p27"/>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4" name="Google Shape;1984;p27"/>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5" name="Google Shape;1985;p27"/>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6" name="Google Shape;1986;p27"/>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7" name="Google Shape;1987;p27"/>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8" name="Google Shape;1988;p27"/>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9" name="Google Shape;1989;p27"/>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0" name="Google Shape;1990;p27"/>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1" name="Google Shape;1991;p27"/>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2" name="Google Shape;1992;p27"/>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3" name="Google Shape;1993;p27"/>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4" name="Google Shape;1994;p27"/>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5" name="Google Shape;1995;p27"/>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6" name="Google Shape;1996;p27"/>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7" name="Google Shape;1997;p27"/>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8" name="Google Shape;1998;p27"/>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9" name="Google Shape;1999;p27"/>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0" name="Google Shape;2000;p27"/>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1" name="Google Shape;2001;p27"/>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2" name="Google Shape;2002;p27"/>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3" name="Google Shape;2003;p27"/>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4" name="Google Shape;2004;p27"/>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5" name="Google Shape;2005;p27"/>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6" name="Google Shape;2006;p27"/>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7" name="Google Shape;2007;p27"/>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8" name="Google Shape;2008;p27"/>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9" name="Google Shape;2009;p27"/>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0" name="Google Shape;2010;p27"/>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1" name="Google Shape;2011;p27"/>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2" name="Google Shape;2012;p27"/>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3" name="Google Shape;2013;p27"/>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4" name="Google Shape;2014;p27"/>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5" name="Google Shape;2015;p27"/>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6" name="Google Shape;2016;p27"/>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7" name="Google Shape;2017;p27"/>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8" name="Google Shape;2018;p27"/>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9" name="Google Shape;2019;p27"/>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0" name="Google Shape;2020;p27"/>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1" name="Google Shape;2021;p27"/>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2" name="Google Shape;2022;p27"/>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3" name="Google Shape;2023;p27"/>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4" name="Google Shape;2024;p27"/>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5" name="Google Shape;2025;p27"/>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6" name="Google Shape;2026;p27"/>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7" name="Google Shape;2027;p27"/>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8" name="Google Shape;2028;p27"/>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9" name="Google Shape;2029;p27"/>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0" name="Google Shape;2030;p27"/>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1" name="Google Shape;2031;p27"/>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2" name="Google Shape;2032;p27"/>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3" name="Google Shape;2033;p27"/>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4" name="Google Shape;2034;p27"/>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5" name="Google Shape;2035;p27"/>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6" name="Google Shape;2036;p27"/>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7" name="Google Shape;2037;p27"/>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8" name="Google Shape;2038;p27"/>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9" name="Google Shape;2039;p27"/>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0" name="Google Shape;2040;p27"/>
          <p:cNvGrpSpPr/>
          <p:nvPr/>
        </p:nvGrpSpPr>
        <p:grpSpPr>
          <a:xfrm flipH="1">
            <a:off x="531282" y="3322333"/>
            <a:ext cx="543583" cy="750101"/>
            <a:chOff x="626325" y="3925200"/>
            <a:chExt cx="612625" cy="845375"/>
          </a:xfrm>
        </p:grpSpPr>
        <p:sp>
          <p:nvSpPr>
            <p:cNvPr id="2041" name="Google Shape;2041;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2" name="Google Shape;2042;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3" name="Google Shape;2043;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4" name="Google Shape;2044;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5" name="Google Shape;2045;p27"/>
          <p:cNvGrpSpPr/>
          <p:nvPr/>
        </p:nvGrpSpPr>
        <p:grpSpPr>
          <a:xfrm rot="-5400000" flipH="1">
            <a:off x="-490378" y="3442387"/>
            <a:ext cx="1335330" cy="1385523"/>
            <a:chOff x="1843825" y="3806950"/>
            <a:chExt cx="1608250" cy="1668700"/>
          </a:xfrm>
        </p:grpSpPr>
        <p:sp>
          <p:nvSpPr>
            <p:cNvPr id="2046" name="Google Shape;204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7" name="Google Shape;204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8" name="Google Shape;204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9" name="Google Shape;204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0" name="Google Shape;205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1" name="Google Shape;205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2" name="Google Shape;205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3" name="Google Shape;205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4" name="Google Shape;205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5" name="Google Shape;205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6" name="Google Shape;205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7" name="Google Shape;205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8" name="Google Shape;205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9" name="Google Shape;205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0" name="Google Shape;206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1" name="Google Shape;206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2" name="Google Shape;206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3" name="Google Shape;206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4" name="Google Shape;206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5" name="Google Shape;206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6" name="Google Shape;206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7" name="Google Shape;206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8" name="Google Shape;206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9" name="Google Shape;206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0" name="Google Shape;207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1" name="Google Shape;207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2" name="Google Shape;207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3" name="Google Shape;207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4" name="Google Shape;207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5" name="Google Shape;207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6" name="Google Shape;207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7" name="Google Shape;207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8" name="Google Shape;207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9" name="Google Shape;207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0" name="Google Shape;208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1" name="Google Shape;208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2" name="Google Shape;208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3" name="Google Shape;208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4" name="Google Shape;208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5" name="Google Shape;208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6" name="Google Shape;208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7" name="Google Shape;208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8" name="Google Shape;208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9" name="Google Shape;208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0" name="Google Shape;209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1" name="Google Shape;209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2" name="Google Shape;209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3" name="Google Shape;209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4" name="Google Shape;209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5" name="Google Shape;209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6" name="Google Shape;209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7" name="Google Shape;209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8" name="Google Shape;209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9" name="Google Shape;209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0" name="Google Shape;210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1" name="Google Shape;210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2" name="Google Shape;210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3" name="Google Shape;210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4" name="Google Shape;210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5" name="Google Shape;210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6" name="Google Shape;210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7" name="Google Shape;210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8" name="Google Shape;210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9" name="Google Shape;210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0" name="Google Shape;211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1" name="Google Shape;211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2" name="Google Shape;211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3" name="Google Shape;211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114" name="Google Shape;2114;p27"/>
          <p:cNvSpPr/>
          <p:nvPr/>
        </p:nvSpPr>
        <p:spPr>
          <a:xfrm rot="5400000">
            <a:off x="345798" y="4555116"/>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115" name="Google Shape;2115;p27"/>
          <p:cNvGrpSpPr/>
          <p:nvPr/>
        </p:nvGrpSpPr>
        <p:grpSpPr>
          <a:xfrm flipH="1">
            <a:off x="2606505" y="4475154"/>
            <a:ext cx="1335331" cy="1385522"/>
            <a:chOff x="1843825" y="3806950"/>
            <a:chExt cx="1608250" cy="1668700"/>
          </a:xfrm>
        </p:grpSpPr>
        <p:sp>
          <p:nvSpPr>
            <p:cNvPr id="2116" name="Google Shape;211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7" name="Google Shape;211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8" name="Google Shape;211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9" name="Google Shape;211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0" name="Google Shape;212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1" name="Google Shape;212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2" name="Google Shape;212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3" name="Google Shape;212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4" name="Google Shape;212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5" name="Google Shape;212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6" name="Google Shape;212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7" name="Google Shape;212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8" name="Google Shape;212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9" name="Google Shape;212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0" name="Google Shape;213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1" name="Google Shape;213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2" name="Google Shape;213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3" name="Google Shape;213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4" name="Google Shape;213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5" name="Google Shape;213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6" name="Google Shape;213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7" name="Google Shape;213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8" name="Google Shape;213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9" name="Google Shape;213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0" name="Google Shape;214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1" name="Google Shape;214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2" name="Google Shape;214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3" name="Google Shape;214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4" name="Google Shape;214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5" name="Google Shape;214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6" name="Google Shape;214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7" name="Google Shape;214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8" name="Google Shape;214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9" name="Google Shape;214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0" name="Google Shape;215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1" name="Google Shape;215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2" name="Google Shape;215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3" name="Google Shape;215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4" name="Google Shape;215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5" name="Google Shape;215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6" name="Google Shape;215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7" name="Google Shape;215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8" name="Google Shape;215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9" name="Google Shape;215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0" name="Google Shape;216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1" name="Google Shape;216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2" name="Google Shape;216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3" name="Google Shape;216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4" name="Google Shape;216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5" name="Google Shape;216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6" name="Google Shape;216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7" name="Google Shape;216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8" name="Google Shape;216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9" name="Google Shape;216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0" name="Google Shape;217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1" name="Google Shape;217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2" name="Google Shape;217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3" name="Google Shape;217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4" name="Google Shape;217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5" name="Google Shape;217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6" name="Google Shape;217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7" name="Google Shape;217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8" name="Google Shape;217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9" name="Google Shape;217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0" name="Google Shape;218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1" name="Google Shape;218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2" name="Google Shape;218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3" name="Google Shape;218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4" name="Google Shape;2184;p27"/>
          <p:cNvGrpSpPr/>
          <p:nvPr/>
        </p:nvGrpSpPr>
        <p:grpSpPr>
          <a:xfrm rot="10800000">
            <a:off x="-92818" y="-215366"/>
            <a:ext cx="543583" cy="750101"/>
            <a:chOff x="626325" y="3925200"/>
            <a:chExt cx="612625" cy="845375"/>
          </a:xfrm>
        </p:grpSpPr>
        <p:sp>
          <p:nvSpPr>
            <p:cNvPr id="2185" name="Google Shape;2185;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6" name="Google Shape;2186;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7" name="Google Shape;2187;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8" name="Google Shape;2188;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9" name="Google Shape;2189;p27"/>
          <p:cNvGrpSpPr/>
          <p:nvPr/>
        </p:nvGrpSpPr>
        <p:grpSpPr>
          <a:xfrm rot="-5400000" flipH="1">
            <a:off x="19966" y="186730"/>
            <a:ext cx="1386525" cy="1118351"/>
            <a:chOff x="5750750" y="2118725"/>
            <a:chExt cx="1386525" cy="1118350"/>
          </a:xfrm>
        </p:grpSpPr>
        <p:sp>
          <p:nvSpPr>
            <p:cNvPr id="2190" name="Google Shape;2190;p27"/>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1" name="Google Shape;2191;p27"/>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2" name="Google Shape;2192;p27"/>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3" name="Google Shape;2193;p27"/>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4" name="Google Shape;2194;p27"/>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5" name="Google Shape;2195;p27"/>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6" name="Google Shape;2196;p27"/>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7" name="Google Shape;2197;p27"/>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8" name="Google Shape;2198;p27"/>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9" name="Google Shape;2199;p27"/>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0" name="Google Shape;2200;p27"/>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1" name="Google Shape;2201;p27"/>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2" name="Google Shape;2202;p27"/>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3" name="Google Shape;2203;p27"/>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4" name="Google Shape;2204;p27"/>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5" name="Google Shape;2205;p27"/>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6" name="Google Shape;2206;p27"/>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7" name="Google Shape;2207;p27"/>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8" name="Google Shape;2208;p27"/>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9" name="Google Shape;2209;p27"/>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0" name="Google Shape;2210;p27"/>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1" name="Google Shape;2211;p27"/>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2" name="Google Shape;2212;p27"/>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3" name="Google Shape;2213;p27"/>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4" name="Google Shape;2214;p27"/>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5" name="Google Shape;2215;p27"/>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6" name="Google Shape;2216;p27"/>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7" name="Google Shape;2217;p27"/>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8" name="Google Shape;2218;p27"/>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9" name="Google Shape;2219;p27"/>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0" name="Google Shape;2220;p27"/>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1" name="Google Shape;2221;p27"/>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2" name="Google Shape;2222;p27"/>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3" name="Google Shape;2223;p27"/>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4" name="Google Shape;2224;p27"/>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5" name="Google Shape;2225;p27"/>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6" name="Google Shape;2226;p27"/>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7" name="Google Shape;2227;p27"/>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8" name="Google Shape;2228;p27"/>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9" name="Google Shape;2229;p27"/>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0" name="Google Shape;2230;p27"/>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1" name="Google Shape;2231;p27"/>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2" name="Google Shape;2232;p27"/>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3" name="Google Shape;2233;p27"/>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4" name="Google Shape;2234;p27"/>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5" name="Google Shape;2235;p27"/>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6" name="Google Shape;2236;p27"/>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7" name="Google Shape;2237;p27"/>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8" name="Google Shape;2238;p27"/>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9" name="Google Shape;2239;p27"/>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0" name="Google Shape;2240;p27"/>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1" name="Google Shape;2241;p27"/>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2" name="Google Shape;2242;p27"/>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3" name="Google Shape;2243;p27"/>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4" name="Google Shape;2244;p27"/>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5" name="Google Shape;2245;p27"/>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6" name="Google Shape;2246;p27"/>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7" name="Google Shape;2247;p27"/>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8" name="Google Shape;2248;p27"/>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9" name="Google Shape;2249;p27"/>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0" name="Google Shape;2250;p27"/>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1" name="Google Shape;2251;p27"/>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2" name="Google Shape;2252;p27"/>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3" name="Google Shape;2253;p27"/>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4" name="Google Shape;2254;p27"/>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5" name="Google Shape;2255;p27"/>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256" name="Google Shape;2256;p27"/>
          <p:cNvGrpSpPr/>
          <p:nvPr/>
        </p:nvGrpSpPr>
        <p:grpSpPr>
          <a:xfrm rot="-5400000">
            <a:off x="-909658" y="1211322"/>
            <a:ext cx="1335330" cy="1385523"/>
            <a:chOff x="1843825" y="3806950"/>
            <a:chExt cx="1608250" cy="1668700"/>
          </a:xfrm>
        </p:grpSpPr>
        <p:sp>
          <p:nvSpPr>
            <p:cNvPr id="2257" name="Google Shape;2257;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8" name="Google Shape;2258;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9" name="Google Shape;2259;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0" name="Google Shape;2260;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1" name="Google Shape;2261;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2" name="Google Shape;2262;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3" name="Google Shape;2263;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4" name="Google Shape;2264;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5" name="Google Shape;2265;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6" name="Google Shape;2266;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7" name="Google Shape;2267;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8" name="Google Shape;2268;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9" name="Google Shape;2269;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0" name="Google Shape;2270;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1" name="Google Shape;2271;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2" name="Google Shape;2272;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3" name="Google Shape;2273;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4" name="Google Shape;2274;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5" name="Google Shape;2275;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6" name="Google Shape;2276;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7" name="Google Shape;2277;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8" name="Google Shape;2278;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9" name="Google Shape;2279;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0" name="Google Shape;2280;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1" name="Google Shape;2281;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2" name="Google Shape;2282;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3" name="Google Shape;2283;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4" name="Google Shape;2284;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5" name="Google Shape;2285;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6" name="Google Shape;2286;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7" name="Google Shape;2287;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8" name="Google Shape;2288;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9" name="Google Shape;2289;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0" name="Google Shape;2290;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1" name="Google Shape;2291;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2" name="Google Shape;2292;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3" name="Google Shape;2293;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4" name="Google Shape;2294;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5" name="Google Shape;2295;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6" name="Google Shape;2296;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7" name="Google Shape;2297;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8" name="Google Shape;2298;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9" name="Google Shape;2299;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0" name="Google Shape;2300;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1" name="Google Shape;2301;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2" name="Google Shape;2302;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3" name="Google Shape;2303;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4" name="Google Shape;2304;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5" name="Google Shape;2305;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6" name="Google Shape;2306;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7" name="Google Shape;2307;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8" name="Google Shape;2308;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9" name="Google Shape;2309;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0" name="Google Shape;2310;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1" name="Google Shape;2311;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2" name="Google Shape;2312;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3" name="Google Shape;2313;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4" name="Google Shape;2314;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5" name="Google Shape;2315;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6" name="Google Shape;2316;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7" name="Google Shape;2317;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8" name="Google Shape;2318;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9" name="Google Shape;2319;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0" name="Google Shape;2320;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1" name="Google Shape;2321;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2" name="Google Shape;2322;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3" name="Google Shape;2323;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4" name="Google Shape;2324;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25" name="Google Shape;2325;p27"/>
          <p:cNvGrpSpPr/>
          <p:nvPr/>
        </p:nvGrpSpPr>
        <p:grpSpPr>
          <a:xfrm rot="5400000" flipH="1">
            <a:off x="1959669" y="131499"/>
            <a:ext cx="543582" cy="750101"/>
            <a:chOff x="626325" y="3925200"/>
            <a:chExt cx="612625" cy="845375"/>
          </a:xfrm>
        </p:grpSpPr>
        <p:sp>
          <p:nvSpPr>
            <p:cNvPr id="2326" name="Google Shape;2326;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7" name="Google Shape;2327;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8" name="Google Shape;2328;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9" name="Google Shape;2329;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30" name="Google Shape;2330;p27"/>
          <p:cNvGrpSpPr/>
          <p:nvPr/>
        </p:nvGrpSpPr>
        <p:grpSpPr>
          <a:xfrm flipH="1">
            <a:off x="1126029" y="-811996"/>
            <a:ext cx="1335331" cy="1385522"/>
            <a:chOff x="1843825" y="3806950"/>
            <a:chExt cx="1608250" cy="1668700"/>
          </a:xfrm>
        </p:grpSpPr>
        <p:sp>
          <p:nvSpPr>
            <p:cNvPr id="2331" name="Google Shape;2331;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2" name="Google Shape;2332;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3" name="Google Shape;2333;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4" name="Google Shape;2334;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5" name="Google Shape;2335;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6" name="Google Shape;2336;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7" name="Google Shape;2337;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8" name="Google Shape;2338;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9" name="Google Shape;2339;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0" name="Google Shape;2340;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1" name="Google Shape;2341;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2" name="Google Shape;2342;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3" name="Google Shape;2343;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4" name="Google Shape;2344;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5" name="Google Shape;2345;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6" name="Google Shape;2346;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7" name="Google Shape;2347;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8" name="Google Shape;2348;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9" name="Google Shape;2349;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0" name="Google Shape;2350;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1" name="Google Shape;2351;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2" name="Google Shape;2352;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3" name="Google Shape;2353;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4" name="Google Shape;2354;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5" name="Google Shape;2355;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6" name="Google Shape;2356;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7" name="Google Shape;2357;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8" name="Google Shape;2358;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9" name="Google Shape;2359;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0" name="Google Shape;2360;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1" name="Google Shape;2361;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2" name="Google Shape;2362;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3" name="Google Shape;2363;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4" name="Google Shape;2364;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5" name="Google Shape;2365;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6" name="Google Shape;2366;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7" name="Google Shape;2367;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8" name="Google Shape;2368;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9" name="Google Shape;2369;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0" name="Google Shape;2370;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1" name="Google Shape;2371;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2" name="Google Shape;2372;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3" name="Google Shape;2373;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4" name="Google Shape;2374;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5" name="Google Shape;2375;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6" name="Google Shape;2376;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7" name="Google Shape;2377;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8" name="Google Shape;2378;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9" name="Google Shape;2379;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0" name="Google Shape;2380;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1" name="Google Shape;2381;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2" name="Google Shape;2382;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3" name="Google Shape;2383;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4" name="Google Shape;2384;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5" name="Google Shape;2385;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6" name="Google Shape;2386;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7" name="Google Shape;2387;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8" name="Google Shape;2388;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9" name="Google Shape;2389;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0" name="Google Shape;2390;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1" name="Google Shape;2391;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2" name="Google Shape;2392;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3" name="Google Shape;2393;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4" name="Google Shape;2394;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5" name="Google Shape;2395;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6" name="Google Shape;2396;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7" name="Google Shape;2397;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8" name="Google Shape;2398;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99" name="Google Shape;2399;p27"/>
          <p:cNvSpPr/>
          <p:nvPr/>
        </p:nvSpPr>
        <p:spPr>
          <a:xfrm flipH="1">
            <a:off x="629105" y="2653352"/>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0" name="Google Shape;2400;p27"/>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1" name="Google Shape;2401;p27"/>
          <p:cNvSpPr txBox="1"/>
          <p:nvPr/>
        </p:nvSpPr>
        <p:spPr>
          <a:xfrm>
            <a:off x="4126900" y="3892475"/>
            <a:ext cx="4303800" cy="456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GB" sz="1000">
                <a:solidFill>
                  <a:schemeClr val="accent2"/>
                </a:solidFill>
                <a:latin typeface="Open Sans Medium"/>
                <a:ea typeface="Open Sans Medium"/>
                <a:cs typeface="Open Sans Medium"/>
                <a:sym typeface="Open Sans Medium"/>
              </a:rPr>
              <a:t>CREDITS: This presentation template was created by </a:t>
            </a:r>
            <a:r>
              <a:rPr lang="en-GB" sz="1000" b="1">
                <a:solidFill>
                  <a:schemeClr val="accent2"/>
                </a:solidFill>
                <a:uFill>
                  <a:noFill/>
                </a:uFill>
                <a:latin typeface="Open Sans" panose="020B0606030504020204"/>
                <a:ea typeface="Open Sans" panose="020B0606030504020204"/>
                <a:cs typeface="Open Sans" panose="020B0606030504020204"/>
                <a:sym typeface="Open Sans" panose="020B0606030504020204"/>
                <a:hlinkClick r:id="rId3"/>
              </a:rPr>
              <a:t>Slidesgo</a:t>
            </a:r>
            <a:r>
              <a:rPr lang="en-GB" sz="1000">
                <a:solidFill>
                  <a:schemeClr val="accent2"/>
                </a:solidFill>
                <a:latin typeface="Open Sans Medium"/>
                <a:ea typeface="Open Sans Medium"/>
                <a:cs typeface="Open Sans Medium"/>
                <a:sym typeface="Open Sans Medium"/>
              </a:rPr>
              <a:t>, including icons by </a:t>
            </a:r>
            <a:r>
              <a:rPr lang="en-GB" sz="1000" b="1">
                <a:solidFill>
                  <a:schemeClr val="accent2"/>
                </a:solidFill>
                <a:uFill>
                  <a:noFill/>
                </a:uFill>
                <a:latin typeface="Open Sans" panose="020B0606030504020204"/>
                <a:ea typeface="Open Sans" panose="020B0606030504020204"/>
                <a:cs typeface="Open Sans" panose="020B0606030504020204"/>
                <a:sym typeface="Open Sans" panose="020B0606030504020204"/>
                <a:hlinkClick r:id="rId4"/>
              </a:rPr>
              <a:t>Flaticon</a:t>
            </a:r>
            <a:r>
              <a:rPr lang="en-GB" sz="1000">
                <a:solidFill>
                  <a:schemeClr val="accent2"/>
                </a:solidFill>
                <a:latin typeface="Open Sans Medium"/>
                <a:ea typeface="Open Sans Medium"/>
                <a:cs typeface="Open Sans Medium"/>
                <a:sym typeface="Open Sans Medium"/>
              </a:rPr>
              <a:t> and infographics &amp; images by </a:t>
            </a:r>
            <a:r>
              <a:rPr lang="en-GB" sz="1000" b="1">
                <a:solidFill>
                  <a:schemeClr val="accent2"/>
                </a:solidFill>
                <a:uFill>
                  <a:noFill/>
                </a:uFill>
                <a:latin typeface="Open Sans" panose="020B0606030504020204"/>
                <a:ea typeface="Open Sans" panose="020B0606030504020204"/>
                <a:cs typeface="Open Sans" panose="020B0606030504020204"/>
                <a:sym typeface="Open Sans" panose="020B0606030504020204"/>
                <a:hlinkClick r:id="rId5"/>
              </a:rPr>
              <a:t>Freepik</a:t>
            </a:r>
            <a:endParaRPr sz="1000" b="1">
              <a:solidFill>
                <a:schemeClr val="accent2"/>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2"/>
        <p:cNvGrpSpPr/>
        <p:nvPr/>
      </p:nvGrpSpPr>
      <p:grpSpPr>
        <a:xfrm>
          <a:off x="0" y="0"/>
          <a:ext cx="0" cy="0"/>
          <a:chOff x="0" y="0"/>
          <a:chExt cx="0" cy="0"/>
        </a:xfrm>
      </p:grpSpPr>
      <p:pic>
        <p:nvPicPr>
          <p:cNvPr id="2403" name="Google Shape;2403;p28"/>
          <p:cNvPicPr preferRelativeResize="0"/>
          <p:nvPr/>
        </p:nvPicPr>
        <p:blipFill rotWithShape="1">
          <a:blip r:embed="rId2">
            <a:alphaModFix amt="26000"/>
          </a:blip>
          <a:srcRect/>
          <a:stretch>
            <a:fillRect/>
          </a:stretch>
        </p:blipFill>
        <p:spPr>
          <a:xfrm rot="10800000">
            <a:off x="1" y="0"/>
            <a:ext cx="9144003" cy="5143502"/>
          </a:xfrm>
          <a:prstGeom prst="rect">
            <a:avLst/>
          </a:prstGeom>
          <a:noFill/>
          <a:ln>
            <a:noFill/>
          </a:ln>
        </p:spPr>
      </p:pic>
      <p:grpSp>
        <p:nvGrpSpPr>
          <p:cNvPr id="2404" name="Google Shape;2404;p28"/>
          <p:cNvGrpSpPr/>
          <p:nvPr/>
        </p:nvGrpSpPr>
        <p:grpSpPr>
          <a:xfrm rot="10800000">
            <a:off x="620474" y="3794785"/>
            <a:ext cx="1829815" cy="1445579"/>
            <a:chOff x="1833175" y="2043150"/>
            <a:chExt cx="1633325" cy="1290350"/>
          </a:xfrm>
        </p:grpSpPr>
        <p:sp>
          <p:nvSpPr>
            <p:cNvPr id="2405" name="Google Shape;2405;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6" name="Google Shape;2406;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7" name="Google Shape;2407;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8" name="Google Shape;2408;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9" name="Google Shape;2409;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0" name="Google Shape;2410;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1" name="Google Shape;2411;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2" name="Google Shape;2412;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3" name="Google Shape;2413;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4" name="Google Shape;2414;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5" name="Google Shape;2415;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6" name="Google Shape;2416;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7" name="Google Shape;2417;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8" name="Google Shape;2418;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9" name="Google Shape;2419;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0" name="Google Shape;2420;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1" name="Google Shape;2421;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2" name="Google Shape;2422;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3" name="Google Shape;2423;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4" name="Google Shape;2424;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5" name="Google Shape;2425;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6" name="Google Shape;2426;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7" name="Google Shape;2427;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8" name="Google Shape;2428;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9" name="Google Shape;2429;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0" name="Google Shape;2430;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1" name="Google Shape;2431;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2" name="Google Shape;2432;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3" name="Google Shape;2433;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4" name="Google Shape;2434;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5" name="Google Shape;2435;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6" name="Google Shape;2436;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7" name="Google Shape;2437;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8" name="Google Shape;2438;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9" name="Google Shape;2439;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0" name="Google Shape;2440;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1" name="Google Shape;2441;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2" name="Google Shape;2442;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3" name="Google Shape;2443;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4" name="Google Shape;2444;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5" name="Google Shape;2445;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6" name="Google Shape;2446;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7" name="Google Shape;2447;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8" name="Google Shape;2448;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9" name="Google Shape;2449;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0" name="Google Shape;2450;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1" name="Google Shape;2451;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2" name="Google Shape;2452;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3" name="Google Shape;2453;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4" name="Google Shape;2454;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5" name="Google Shape;2455;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6" name="Google Shape;2456;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7" name="Google Shape;2457;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8" name="Google Shape;2458;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9" name="Google Shape;2459;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0" name="Google Shape;2460;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1" name="Google Shape;2461;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2" name="Google Shape;2462;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3" name="Google Shape;2463;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4" name="Google Shape;2464;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65" name="Google Shape;2465;p28"/>
          <p:cNvGrpSpPr/>
          <p:nvPr/>
        </p:nvGrpSpPr>
        <p:grpSpPr>
          <a:xfrm flipH="1">
            <a:off x="293231" y="3369744"/>
            <a:ext cx="543583" cy="750101"/>
            <a:chOff x="626325" y="3925200"/>
            <a:chExt cx="612625" cy="845375"/>
          </a:xfrm>
        </p:grpSpPr>
        <p:sp>
          <p:nvSpPr>
            <p:cNvPr id="2466" name="Google Shape;2466;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7" name="Google Shape;2467;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8" name="Google Shape;2468;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9" name="Google Shape;2469;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70" name="Google Shape;2470;p28"/>
          <p:cNvGrpSpPr/>
          <p:nvPr/>
        </p:nvGrpSpPr>
        <p:grpSpPr>
          <a:xfrm rot="-5400000" flipH="1">
            <a:off x="-728428" y="3489799"/>
            <a:ext cx="1335330" cy="1385523"/>
            <a:chOff x="1843825" y="3806950"/>
            <a:chExt cx="1608250" cy="1668700"/>
          </a:xfrm>
        </p:grpSpPr>
        <p:sp>
          <p:nvSpPr>
            <p:cNvPr id="2471" name="Google Shape;24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2" name="Google Shape;24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3" name="Google Shape;24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4" name="Google Shape;24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5" name="Google Shape;24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6" name="Google Shape;24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7" name="Google Shape;24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8" name="Google Shape;24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9" name="Google Shape;24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0" name="Google Shape;24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1" name="Google Shape;24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2" name="Google Shape;24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3" name="Google Shape;24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4" name="Google Shape;24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5" name="Google Shape;24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6" name="Google Shape;24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7" name="Google Shape;24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8" name="Google Shape;24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9" name="Google Shape;24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0" name="Google Shape;24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1" name="Google Shape;24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2" name="Google Shape;24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3" name="Google Shape;24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4" name="Google Shape;24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5" name="Google Shape;24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6" name="Google Shape;24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7" name="Google Shape;24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8" name="Google Shape;24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9" name="Google Shape;24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0" name="Google Shape;25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1" name="Google Shape;25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2" name="Google Shape;25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3" name="Google Shape;25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4" name="Google Shape;25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5" name="Google Shape;25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6" name="Google Shape;25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7" name="Google Shape;25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8" name="Google Shape;25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9" name="Google Shape;25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0" name="Google Shape;25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1" name="Google Shape;25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2" name="Google Shape;25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3" name="Google Shape;25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4" name="Google Shape;25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5" name="Google Shape;25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6" name="Google Shape;25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7" name="Google Shape;25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8" name="Google Shape;25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9" name="Google Shape;25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0" name="Google Shape;25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1" name="Google Shape;25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2" name="Google Shape;25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3" name="Google Shape;25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4" name="Google Shape;25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5" name="Google Shape;25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6" name="Google Shape;25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7" name="Google Shape;25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8" name="Google Shape;25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9" name="Google Shape;25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0" name="Google Shape;25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1" name="Google Shape;25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2" name="Google Shape;25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3" name="Google Shape;25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4" name="Google Shape;25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5" name="Google Shape;25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6" name="Google Shape;25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7" name="Google Shape;25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8" name="Google Shape;25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539" name="Google Shape;2539;p28"/>
          <p:cNvSpPr/>
          <p:nvPr/>
        </p:nvSpPr>
        <p:spPr>
          <a:xfrm rot="5400000">
            <a:off x="107747" y="4602528"/>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540" name="Google Shape;2540;p28"/>
          <p:cNvGrpSpPr/>
          <p:nvPr/>
        </p:nvGrpSpPr>
        <p:grpSpPr>
          <a:xfrm flipH="1">
            <a:off x="2368456" y="4522567"/>
            <a:ext cx="1335331" cy="1385522"/>
            <a:chOff x="1843825" y="3806950"/>
            <a:chExt cx="1608250" cy="1668700"/>
          </a:xfrm>
        </p:grpSpPr>
        <p:sp>
          <p:nvSpPr>
            <p:cNvPr id="2541" name="Google Shape;254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2" name="Google Shape;254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3" name="Google Shape;254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4" name="Google Shape;254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5" name="Google Shape;254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6" name="Google Shape;254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7" name="Google Shape;254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8" name="Google Shape;254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9" name="Google Shape;254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0" name="Google Shape;255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1" name="Google Shape;255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2" name="Google Shape;255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3" name="Google Shape;255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4" name="Google Shape;255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5" name="Google Shape;255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6" name="Google Shape;255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7" name="Google Shape;255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8" name="Google Shape;255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9" name="Google Shape;255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0" name="Google Shape;256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1" name="Google Shape;256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2" name="Google Shape;256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3" name="Google Shape;256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4" name="Google Shape;256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5" name="Google Shape;256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6" name="Google Shape;256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7" name="Google Shape;256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8" name="Google Shape;256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9" name="Google Shape;256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0" name="Google Shape;257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1" name="Google Shape;257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2" name="Google Shape;257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3" name="Google Shape;257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4" name="Google Shape;257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5" name="Google Shape;257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6" name="Google Shape;257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7" name="Google Shape;257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8" name="Google Shape;257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9" name="Google Shape;257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0" name="Google Shape;258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1" name="Google Shape;258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2" name="Google Shape;258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3" name="Google Shape;258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4" name="Google Shape;258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5" name="Google Shape;258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6" name="Google Shape;258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7" name="Google Shape;258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8" name="Google Shape;258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9" name="Google Shape;258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0" name="Google Shape;259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1" name="Google Shape;259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2" name="Google Shape;259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3" name="Google Shape;259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4" name="Google Shape;259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5" name="Google Shape;259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6" name="Google Shape;259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7" name="Google Shape;259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8" name="Google Shape;259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9" name="Google Shape;259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0" name="Google Shape;260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1" name="Google Shape;260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2" name="Google Shape;260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3" name="Google Shape;260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4" name="Google Shape;260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5" name="Google Shape;260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6" name="Google Shape;260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7" name="Google Shape;260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8" name="Google Shape;260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09" name="Google Shape;2609;p28"/>
          <p:cNvGrpSpPr/>
          <p:nvPr/>
        </p:nvGrpSpPr>
        <p:grpSpPr>
          <a:xfrm rot="10800000">
            <a:off x="-330868" y="-167954"/>
            <a:ext cx="543583" cy="750101"/>
            <a:chOff x="626325" y="3925200"/>
            <a:chExt cx="612625" cy="845375"/>
          </a:xfrm>
        </p:grpSpPr>
        <p:sp>
          <p:nvSpPr>
            <p:cNvPr id="2610" name="Google Shape;261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1" name="Google Shape;261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2" name="Google Shape;261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3" name="Google Shape;261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14" name="Google Shape;2614;p28"/>
          <p:cNvGrpSpPr/>
          <p:nvPr/>
        </p:nvGrpSpPr>
        <p:grpSpPr>
          <a:xfrm rot="-5400000" flipH="1">
            <a:off x="-218085" y="234143"/>
            <a:ext cx="1386525" cy="1118351"/>
            <a:chOff x="5750750" y="2118725"/>
            <a:chExt cx="1386525" cy="1118350"/>
          </a:xfrm>
        </p:grpSpPr>
        <p:sp>
          <p:nvSpPr>
            <p:cNvPr id="2615" name="Google Shape;2615;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6" name="Google Shape;2616;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7" name="Google Shape;2617;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8" name="Google Shape;2618;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9" name="Google Shape;2619;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0" name="Google Shape;2620;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1" name="Google Shape;2621;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2" name="Google Shape;2622;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3" name="Google Shape;2623;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4" name="Google Shape;2624;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5" name="Google Shape;2625;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6" name="Google Shape;2626;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7" name="Google Shape;2627;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8" name="Google Shape;2628;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9" name="Google Shape;2629;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0" name="Google Shape;2630;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1" name="Google Shape;2631;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2" name="Google Shape;2632;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3" name="Google Shape;2633;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4" name="Google Shape;2634;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5" name="Google Shape;2635;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6" name="Google Shape;2636;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7" name="Google Shape;2637;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8" name="Google Shape;2638;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9" name="Google Shape;2639;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0" name="Google Shape;2640;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1" name="Google Shape;2641;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2" name="Google Shape;2642;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3" name="Google Shape;2643;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4" name="Google Shape;2644;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5" name="Google Shape;2645;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6" name="Google Shape;2646;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7" name="Google Shape;2647;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8" name="Google Shape;2648;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9" name="Google Shape;2649;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0" name="Google Shape;2650;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1" name="Google Shape;2651;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2" name="Google Shape;2652;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3" name="Google Shape;2653;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4" name="Google Shape;2654;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5" name="Google Shape;2655;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6" name="Google Shape;2656;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7" name="Google Shape;2657;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8" name="Google Shape;2658;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9" name="Google Shape;2659;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0" name="Google Shape;2660;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1" name="Google Shape;2661;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2" name="Google Shape;2662;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3" name="Google Shape;2663;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4" name="Google Shape;2664;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5" name="Google Shape;2665;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6" name="Google Shape;2666;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7" name="Google Shape;2667;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8" name="Google Shape;2668;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9" name="Google Shape;2669;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0" name="Google Shape;2670;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1" name="Google Shape;2671;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2" name="Google Shape;2672;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3" name="Google Shape;2673;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4" name="Google Shape;2674;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5" name="Google Shape;2675;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6" name="Google Shape;2676;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7" name="Google Shape;2677;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8" name="Google Shape;2678;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9" name="Google Shape;2679;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0" name="Google Shape;2680;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81" name="Google Shape;2681;p28"/>
          <p:cNvGrpSpPr/>
          <p:nvPr/>
        </p:nvGrpSpPr>
        <p:grpSpPr>
          <a:xfrm rot="-5400000">
            <a:off x="-1147708" y="1258735"/>
            <a:ext cx="1335330" cy="1385523"/>
            <a:chOff x="1843825" y="3806950"/>
            <a:chExt cx="1608250" cy="1668700"/>
          </a:xfrm>
        </p:grpSpPr>
        <p:sp>
          <p:nvSpPr>
            <p:cNvPr id="2682" name="Google Shape;2682;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3" name="Google Shape;2683;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4" name="Google Shape;2684;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5" name="Google Shape;2685;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6" name="Google Shape;2686;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7" name="Google Shape;2687;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8" name="Google Shape;2688;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9" name="Google Shape;2689;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0" name="Google Shape;2690;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1" name="Google Shape;2691;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2" name="Google Shape;2692;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3" name="Google Shape;2693;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4" name="Google Shape;2694;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5" name="Google Shape;2695;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6" name="Google Shape;2696;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7" name="Google Shape;2697;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8" name="Google Shape;2698;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9" name="Google Shape;2699;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0" name="Google Shape;2700;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1" name="Google Shape;2701;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2" name="Google Shape;2702;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3" name="Google Shape;2703;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4" name="Google Shape;2704;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5" name="Google Shape;2705;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6" name="Google Shape;2706;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7" name="Google Shape;2707;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8" name="Google Shape;2708;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9" name="Google Shape;2709;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0" name="Google Shape;2710;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1" name="Google Shape;2711;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2" name="Google Shape;2712;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3" name="Google Shape;2713;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4" name="Google Shape;2714;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5" name="Google Shape;2715;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6" name="Google Shape;2716;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7" name="Google Shape;2717;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8" name="Google Shape;2718;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9" name="Google Shape;2719;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0" name="Google Shape;2720;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1" name="Google Shape;2721;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2" name="Google Shape;2722;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3" name="Google Shape;2723;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4" name="Google Shape;2724;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5" name="Google Shape;2725;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6" name="Google Shape;2726;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7" name="Google Shape;2727;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8" name="Google Shape;2728;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9" name="Google Shape;2729;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0" name="Google Shape;2730;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1" name="Google Shape;2731;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2" name="Google Shape;2732;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3" name="Google Shape;2733;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4" name="Google Shape;2734;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5" name="Google Shape;2735;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6" name="Google Shape;2736;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7" name="Google Shape;2737;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8" name="Google Shape;2738;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9" name="Google Shape;2739;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0" name="Google Shape;2740;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1" name="Google Shape;2741;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2" name="Google Shape;2742;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3" name="Google Shape;2743;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4" name="Google Shape;2744;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5" name="Google Shape;2745;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6" name="Google Shape;2746;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7" name="Google Shape;2747;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8" name="Google Shape;2748;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9" name="Google Shape;2749;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0" name="Google Shape;2750;p28"/>
          <p:cNvGrpSpPr/>
          <p:nvPr/>
        </p:nvGrpSpPr>
        <p:grpSpPr>
          <a:xfrm rot="5400000" flipH="1">
            <a:off x="1721620" y="178912"/>
            <a:ext cx="543582" cy="750101"/>
            <a:chOff x="626325" y="3925200"/>
            <a:chExt cx="612625" cy="845375"/>
          </a:xfrm>
        </p:grpSpPr>
        <p:sp>
          <p:nvSpPr>
            <p:cNvPr id="2751" name="Google Shape;2751;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2" name="Google Shape;2752;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3" name="Google Shape;2753;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4" name="Google Shape;2754;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5" name="Google Shape;2755;p28"/>
          <p:cNvGrpSpPr/>
          <p:nvPr/>
        </p:nvGrpSpPr>
        <p:grpSpPr>
          <a:xfrm flipH="1">
            <a:off x="887978" y="-764584"/>
            <a:ext cx="1335331" cy="1385522"/>
            <a:chOff x="1843825" y="3806950"/>
            <a:chExt cx="1608250" cy="1668700"/>
          </a:xfrm>
        </p:grpSpPr>
        <p:sp>
          <p:nvSpPr>
            <p:cNvPr id="2756" name="Google Shape;2756;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7" name="Google Shape;2757;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8" name="Google Shape;2758;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9" name="Google Shape;2759;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0" name="Google Shape;2760;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1" name="Google Shape;2761;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2" name="Google Shape;2762;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3" name="Google Shape;2763;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4" name="Google Shape;2764;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5" name="Google Shape;2765;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6" name="Google Shape;2766;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7" name="Google Shape;2767;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8" name="Google Shape;2768;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9" name="Google Shape;2769;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0" name="Google Shape;2770;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1" name="Google Shape;2771;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2" name="Google Shape;2772;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3" name="Google Shape;2773;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4" name="Google Shape;2774;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5" name="Google Shape;2775;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6" name="Google Shape;2776;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7" name="Google Shape;2777;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8" name="Google Shape;2778;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9" name="Google Shape;2779;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0" name="Google Shape;2780;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1" name="Google Shape;2781;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2" name="Google Shape;2782;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3" name="Google Shape;2783;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4" name="Google Shape;2784;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5" name="Google Shape;2785;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6" name="Google Shape;2786;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7" name="Google Shape;2787;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8" name="Google Shape;2788;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9" name="Google Shape;2789;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0" name="Google Shape;2790;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1" name="Google Shape;2791;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2" name="Google Shape;2792;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3" name="Google Shape;2793;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4" name="Google Shape;2794;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5" name="Google Shape;2795;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6" name="Google Shape;2796;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7" name="Google Shape;2797;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8" name="Google Shape;2798;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9" name="Google Shape;2799;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0" name="Google Shape;2800;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1" name="Google Shape;2801;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2" name="Google Shape;2802;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3" name="Google Shape;2803;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4" name="Google Shape;2804;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5" name="Google Shape;2805;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6" name="Google Shape;2806;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7" name="Google Shape;2807;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8" name="Google Shape;2808;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9" name="Google Shape;2809;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0" name="Google Shape;2810;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1" name="Google Shape;2811;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2" name="Google Shape;2812;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3" name="Google Shape;2813;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4" name="Google Shape;2814;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5" name="Google Shape;2815;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6" name="Google Shape;2816;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7" name="Google Shape;2817;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8" name="Google Shape;2818;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9" name="Google Shape;2819;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0" name="Google Shape;2820;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1" name="Google Shape;2821;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2" name="Google Shape;2822;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3" name="Google Shape;2823;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24" name="Google Shape;2824;p28"/>
          <p:cNvGrpSpPr/>
          <p:nvPr/>
        </p:nvGrpSpPr>
        <p:grpSpPr>
          <a:xfrm rot="5400000">
            <a:off x="1263574" y="1669472"/>
            <a:ext cx="543589" cy="564021"/>
            <a:chOff x="1843825" y="3806950"/>
            <a:chExt cx="1608250" cy="1668700"/>
          </a:xfrm>
        </p:grpSpPr>
        <p:sp>
          <p:nvSpPr>
            <p:cNvPr id="2825" name="Google Shape;282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6" name="Google Shape;282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7" name="Google Shape;282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8" name="Google Shape;282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9" name="Google Shape;282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0" name="Google Shape;283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1" name="Google Shape;283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2" name="Google Shape;283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3" name="Google Shape;283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4" name="Google Shape;283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5" name="Google Shape;283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6" name="Google Shape;283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7" name="Google Shape;283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8" name="Google Shape;283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9" name="Google Shape;283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0" name="Google Shape;284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1" name="Google Shape;284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2" name="Google Shape;284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3" name="Google Shape;284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4" name="Google Shape;284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5" name="Google Shape;284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6" name="Google Shape;284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7" name="Google Shape;284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8" name="Google Shape;284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9" name="Google Shape;284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0" name="Google Shape;285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1" name="Google Shape;285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2" name="Google Shape;285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3" name="Google Shape;285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4" name="Google Shape;285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5" name="Google Shape;285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6" name="Google Shape;285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7" name="Google Shape;285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8" name="Google Shape;285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9" name="Google Shape;285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0" name="Google Shape;286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1" name="Google Shape;286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2" name="Google Shape;286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3" name="Google Shape;286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4" name="Google Shape;286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5" name="Google Shape;286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6" name="Google Shape;286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7" name="Google Shape;286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8" name="Google Shape;286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9" name="Google Shape;286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0" name="Google Shape;287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1" name="Google Shape;287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2" name="Google Shape;287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3" name="Google Shape;287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4" name="Google Shape;287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5" name="Google Shape;287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6" name="Google Shape;287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7" name="Google Shape;287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8" name="Google Shape;287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9" name="Google Shape;287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0" name="Google Shape;288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1" name="Google Shape;288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2" name="Google Shape;288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3" name="Google Shape;288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4" name="Google Shape;288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5" name="Google Shape;288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6" name="Google Shape;288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7" name="Google Shape;288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8" name="Google Shape;288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9" name="Google Shape;288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0" name="Google Shape;289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1" name="Google Shape;289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2" name="Google Shape;289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93" name="Google Shape;2893;p28"/>
          <p:cNvGrpSpPr/>
          <p:nvPr/>
        </p:nvGrpSpPr>
        <p:grpSpPr>
          <a:xfrm>
            <a:off x="6693722" y="-96858"/>
            <a:ext cx="1829815" cy="1445579"/>
            <a:chOff x="1833175" y="2043150"/>
            <a:chExt cx="1633325" cy="1290350"/>
          </a:xfrm>
        </p:grpSpPr>
        <p:sp>
          <p:nvSpPr>
            <p:cNvPr id="2894" name="Google Shape;2894;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5" name="Google Shape;2895;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6" name="Google Shape;2896;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7" name="Google Shape;2897;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8" name="Google Shape;2898;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9" name="Google Shape;2899;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0" name="Google Shape;2900;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1" name="Google Shape;2901;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2" name="Google Shape;2902;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3" name="Google Shape;2903;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4" name="Google Shape;2904;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5" name="Google Shape;2905;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6" name="Google Shape;2906;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7" name="Google Shape;2907;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8" name="Google Shape;2908;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9" name="Google Shape;2909;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0" name="Google Shape;2910;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1" name="Google Shape;2911;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2" name="Google Shape;2912;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3" name="Google Shape;2913;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4" name="Google Shape;2914;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5" name="Google Shape;2915;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6" name="Google Shape;2916;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7" name="Google Shape;2917;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8" name="Google Shape;2918;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9" name="Google Shape;2919;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0" name="Google Shape;2920;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1" name="Google Shape;2921;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2" name="Google Shape;2922;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3" name="Google Shape;2923;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4" name="Google Shape;2924;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5" name="Google Shape;2925;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6" name="Google Shape;2926;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7" name="Google Shape;2927;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8" name="Google Shape;2928;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9" name="Google Shape;2929;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0" name="Google Shape;2930;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1" name="Google Shape;2931;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2" name="Google Shape;2932;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3" name="Google Shape;2933;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4" name="Google Shape;2934;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5" name="Google Shape;2935;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6" name="Google Shape;2936;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7" name="Google Shape;2937;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8" name="Google Shape;2938;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9" name="Google Shape;2939;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0" name="Google Shape;2940;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1" name="Google Shape;2941;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2" name="Google Shape;2942;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3" name="Google Shape;2943;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4" name="Google Shape;2944;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5" name="Google Shape;2945;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6" name="Google Shape;2946;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7" name="Google Shape;2947;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8" name="Google Shape;2948;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9" name="Google Shape;2949;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0" name="Google Shape;2950;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1" name="Google Shape;2951;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2" name="Google Shape;2952;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3" name="Google Shape;2953;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4" name="Google Shape;2954;p28"/>
          <p:cNvGrpSpPr/>
          <p:nvPr/>
        </p:nvGrpSpPr>
        <p:grpSpPr>
          <a:xfrm rot="10800000" flipH="1">
            <a:off x="8307195" y="1023662"/>
            <a:ext cx="543583" cy="750101"/>
            <a:chOff x="626325" y="3925200"/>
            <a:chExt cx="612625" cy="845375"/>
          </a:xfrm>
        </p:grpSpPr>
        <p:sp>
          <p:nvSpPr>
            <p:cNvPr id="2955" name="Google Shape;2955;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6" name="Google Shape;2956;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7" name="Google Shape;2957;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8" name="Google Shape;2958;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9" name="Google Shape;2959;p28"/>
          <p:cNvGrpSpPr/>
          <p:nvPr/>
        </p:nvGrpSpPr>
        <p:grpSpPr>
          <a:xfrm rot="5400000" flipH="1">
            <a:off x="8537106" y="268184"/>
            <a:ext cx="1335330" cy="1385523"/>
            <a:chOff x="1843825" y="3806950"/>
            <a:chExt cx="1608250" cy="1668700"/>
          </a:xfrm>
        </p:grpSpPr>
        <p:sp>
          <p:nvSpPr>
            <p:cNvPr id="2960" name="Google Shape;296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1" name="Google Shape;296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2" name="Google Shape;296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3" name="Google Shape;296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4" name="Google Shape;296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5" name="Google Shape;296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6" name="Google Shape;296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7" name="Google Shape;296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8" name="Google Shape;296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9" name="Google Shape;296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0" name="Google Shape;297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1" name="Google Shape;297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2" name="Google Shape;297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3" name="Google Shape;297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4" name="Google Shape;297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5" name="Google Shape;297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6" name="Google Shape;297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7" name="Google Shape;297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8" name="Google Shape;297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9" name="Google Shape;297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0" name="Google Shape;298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1" name="Google Shape;298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2" name="Google Shape;298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3" name="Google Shape;298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4" name="Google Shape;298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5" name="Google Shape;298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6" name="Google Shape;298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7" name="Google Shape;298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8" name="Google Shape;298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9" name="Google Shape;298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0" name="Google Shape;299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1" name="Google Shape;299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2" name="Google Shape;299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3" name="Google Shape;299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4" name="Google Shape;299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5" name="Google Shape;299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6" name="Google Shape;299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7" name="Google Shape;299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8" name="Google Shape;299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9" name="Google Shape;299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0" name="Google Shape;300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1" name="Google Shape;300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2" name="Google Shape;300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3" name="Google Shape;300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4" name="Google Shape;300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5" name="Google Shape;300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6" name="Google Shape;300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7" name="Google Shape;300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8" name="Google Shape;300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9" name="Google Shape;300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0" name="Google Shape;301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1" name="Google Shape;301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2" name="Google Shape;301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3" name="Google Shape;301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4" name="Google Shape;301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5" name="Google Shape;301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6" name="Google Shape;301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7" name="Google Shape;301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8" name="Google Shape;301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9" name="Google Shape;301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0" name="Google Shape;302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1" name="Google Shape;302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2" name="Google Shape;302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3" name="Google Shape;302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4" name="Google Shape;302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5" name="Google Shape;302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6" name="Google Shape;302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7" name="Google Shape;302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028" name="Google Shape;3028;p28"/>
          <p:cNvSpPr/>
          <p:nvPr/>
        </p:nvSpPr>
        <p:spPr>
          <a:xfrm rot="-5400000">
            <a:off x="8022783" y="-380805"/>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029" name="Google Shape;3029;p28"/>
          <p:cNvGrpSpPr/>
          <p:nvPr/>
        </p:nvGrpSpPr>
        <p:grpSpPr>
          <a:xfrm rot="10800000" flipH="1">
            <a:off x="5440221" y="-764584"/>
            <a:ext cx="1335331" cy="1385522"/>
            <a:chOff x="1843825" y="3806950"/>
            <a:chExt cx="1608250" cy="1668700"/>
          </a:xfrm>
        </p:grpSpPr>
        <p:sp>
          <p:nvSpPr>
            <p:cNvPr id="3030" name="Google Shape;303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1" name="Google Shape;303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2" name="Google Shape;303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3" name="Google Shape;303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4" name="Google Shape;303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5" name="Google Shape;303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6" name="Google Shape;303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7" name="Google Shape;303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8" name="Google Shape;303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9" name="Google Shape;303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0" name="Google Shape;304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1" name="Google Shape;304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2" name="Google Shape;304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3" name="Google Shape;304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4" name="Google Shape;304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5" name="Google Shape;304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6" name="Google Shape;304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7" name="Google Shape;304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8" name="Google Shape;304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9" name="Google Shape;304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0" name="Google Shape;305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1" name="Google Shape;305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2" name="Google Shape;305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3" name="Google Shape;305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4" name="Google Shape;305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5" name="Google Shape;305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6" name="Google Shape;305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7" name="Google Shape;305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8" name="Google Shape;305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9" name="Google Shape;305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0" name="Google Shape;306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1" name="Google Shape;306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2" name="Google Shape;306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3" name="Google Shape;306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4" name="Google Shape;306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5" name="Google Shape;306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6" name="Google Shape;306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7" name="Google Shape;306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8" name="Google Shape;306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9" name="Google Shape;306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0" name="Google Shape;307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1" name="Google Shape;307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2" name="Google Shape;307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3" name="Google Shape;307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4" name="Google Shape;307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5" name="Google Shape;307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6" name="Google Shape;307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7" name="Google Shape;307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8" name="Google Shape;307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9" name="Google Shape;307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0" name="Google Shape;308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1" name="Google Shape;308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2" name="Google Shape;308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3" name="Google Shape;308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4" name="Google Shape;308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5" name="Google Shape;308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6" name="Google Shape;308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7" name="Google Shape;308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8" name="Google Shape;308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9" name="Google Shape;308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0" name="Google Shape;309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1" name="Google Shape;309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2" name="Google Shape;309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3" name="Google Shape;309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4" name="Google Shape;309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5" name="Google Shape;309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6" name="Google Shape;309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7" name="Google Shape;309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98" name="Google Shape;3098;p28"/>
          <p:cNvGrpSpPr/>
          <p:nvPr/>
        </p:nvGrpSpPr>
        <p:grpSpPr>
          <a:xfrm>
            <a:off x="8931294" y="4561359"/>
            <a:ext cx="543583" cy="750101"/>
            <a:chOff x="626325" y="3925200"/>
            <a:chExt cx="612625" cy="845375"/>
          </a:xfrm>
        </p:grpSpPr>
        <p:sp>
          <p:nvSpPr>
            <p:cNvPr id="3099" name="Google Shape;3099;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0" name="Google Shape;3100;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1" name="Google Shape;3101;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2" name="Google Shape;3102;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03" name="Google Shape;3103;p28"/>
          <p:cNvGrpSpPr/>
          <p:nvPr/>
        </p:nvGrpSpPr>
        <p:grpSpPr>
          <a:xfrm rot="5400000" flipH="1">
            <a:off x="7975570" y="3791014"/>
            <a:ext cx="1386525" cy="1118351"/>
            <a:chOff x="5750750" y="2118725"/>
            <a:chExt cx="1386525" cy="1118350"/>
          </a:xfrm>
        </p:grpSpPr>
        <p:sp>
          <p:nvSpPr>
            <p:cNvPr id="3104" name="Google Shape;3104;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5" name="Google Shape;3105;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6" name="Google Shape;3106;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7" name="Google Shape;3107;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8" name="Google Shape;3108;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9" name="Google Shape;3109;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0" name="Google Shape;3110;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1" name="Google Shape;3111;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2" name="Google Shape;3112;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3" name="Google Shape;3113;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4" name="Google Shape;3114;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5" name="Google Shape;3115;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6" name="Google Shape;3116;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7" name="Google Shape;3117;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8" name="Google Shape;3118;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9" name="Google Shape;3119;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0" name="Google Shape;3120;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1" name="Google Shape;3121;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2" name="Google Shape;3122;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3" name="Google Shape;3123;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4" name="Google Shape;3124;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5" name="Google Shape;3125;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6" name="Google Shape;3126;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7" name="Google Shape;3127;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8" name="Google Shape;3128;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9" name="Google Shape;3129;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0" name="Google Shape;3130;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1" name="Google Shape;3131;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2" name="Google Shape;3132;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3" name="Google Shape;3133;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4" name="Google Shape;3134;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5" name="Google Shape;3135;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6" name="Google Shape;3136;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7" name="Google Shape;3137;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8" name="Google Shape;3138;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9" name="Google Shape;3139;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0" name="Google Shape;3140;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1" name="Google Shape;3141;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2" name="Google Shape;3142;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3" name="Google Shape;3143;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4" name="Google Shape;3144;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5" name="Google Shape;3145;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6" name="Google Shape;3146;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7" name="Google Shape;3147;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8" name="Google Shape;3148;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9" name="Google Shape;3149;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0" name="Google Shape;3150;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1" name="Google Shape;3151;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2" name="Google Shape;3152;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3" name="Google Shape;3153;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4" name="Google Shape;3154;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5" name="Google Shape;3155;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6" name="Google Shape;3156;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7" name="Google Shape;3157;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8" name="Google Shape;3158;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9" name="Google Shape;3159;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0" name="Google Shape;3160;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1" name="Google Shape;3161;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2" name="Google Shape;3162;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3" name="Google Shape;3163;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4" name="Google Shape;3164;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5" name="Google Shape;3165;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6" name="Google Shape;3166;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7" name="Google Shape;3167;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8" name="Google Shape;3168;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9" name="Google Shape;3169;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70" name="Google Shape;3170;p28"/>
          <p:cNvGrpSpPr/>
          <p:nvPr/>
        </p:nvGrpSpPr>
        <p:grpSpPr>
          <a:xfrm rot="5400000">
            <a:off x="8956386" y="2499248"/>
            <a:ext cx="1335330" cy="1385523"/>
            <a:chOff x="1843825" y="3806950"/>
            <a:chExt cx="1608250" cy="1668700"/>
          </a:xfrm>
        </p:grpSpPr>
        <p:sp>
          <p:nvSpPr>
            <p:cNvPr id="3171" name="Google Shape;31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2" name="Google Shape;31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3" name="Google Shape;31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4" name="Google Shape;31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5" name="Google Shape;31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6" name="Google Shape;31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7" name="Google Shape;31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8" name="Google Shape;31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9" name="Google Shape;31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0" name="Google Shape;31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1" name="Google Shape;31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2" name="Google Shape;31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3" name="Google Shape;31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4" name="Google Shape;31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5" name="Google Shape;31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6" name="Google Shape;31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7" name="Google Shape;31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8" name="Google Shape;31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9" name="Google Shape;31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0" name="Google Shape;31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1" name="Google Shape;31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2" name="Google Shape;31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3" name="Google Shape;31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4" name="Google Shape;31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5" name="Google Shape;31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6" name="Google Shape;31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7" name="Google Shape;31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8" name="Google Shape;31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9" name="Google Shape;31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0" name="Google Shape;32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1" name="Google Shape;32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2" name="Google Shape;32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3" name="Google Shape;32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4" name="Google Shape;32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5" name="Google Shape;32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6" name="Google Shape;32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7" name="Google Shape;32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8" name="Google Shape;32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9" name="Google Shape;32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0" name="Google Shape;32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1" name="Google Shape;32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2" name="Google Shape;32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3" name="Google Shape;32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4" name="Google Shape;32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5" name="Google Shape;32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6" name="Google Shape;32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7" name="Google Shape;32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8" name="Google Shape;32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9" name="Google Shape;32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0" name="Google Shape;32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1" name="Google Shape;32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2" name="Google Shape;32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3" name="Google Shape;32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4" name="Google Shape;32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5" name="Google Shape;32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6" name="Google Shape;32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7" name="Google Shape;32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8" name="Google Shape;32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9" name="Google Shape;32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0" name="Google Shape;32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1" name="Google Shape;32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2" name="Google Shape;32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3" name="Google Shape;32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4" name="Google Shape;32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5" name="Google Shape;32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6" name="Google Shape;32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7" name="Google Shape;32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8" name="Google Shape;32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39" name="Google Shape;3239;p28"/>
          <p:cNvGrpSpPr/>
          <p:nvPr/>
        </p:nvGrpSpPr>
        <p:grpSpPr>
          <a:xfrm rot="-5400000" flipH="1">
            <a:off x="6878808" y="4214494"/>
            <a:ext cx="543582" cy="750101"/>
            <a:chOff x="626325" y="3925200"/>
            <a:chExt cx="612625" cy="845375"/>
          </a:xfrm>
        </p:grpSpPr>
        <p:sp>
          <p:nvSpPr>
            <p:cNvPr id="3240" name="Google Shape;324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1" name="Google Shape;324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2" name="Google Shape;324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3" name="Google Shape;324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44" name="Google Shape;3244;p28"/>
          <p:cNvGrpSpPr/>
          <p:nvPr/>
        </p:nvGrpSpPr>
        <p:grpSpPr>
          <a:xfrm rot="10800000" flipH="1">
            <a:off x="6920699" y="4522567"/>
            <a:ext cx="1335331" cy="1385522"/>
            <a:chOff x="1843825" y="3806950"/>
            <a:chExt cx="1608250" cy="1668700"/>
          </a:xfrm>
        </p:grpSpPr>
        <p:sp>
          <p:nvSpPr>
            <p:cNvPr id="3245" name="Google Shape;324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6" name="Google Shape;324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7" name="Google Shape;324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8" name="Google Shape;324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9" name="Google Shape;324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0" name="Google Shape;325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1" name="Google Shape;325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2" name="Google Shape;325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3" name="Google Shape;325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4" name="Google Shape;325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5" name="Google Shape;325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6" name="Google Shape;325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7" name="Google Shape;325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8" name="Google Shape;325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9" name="Google Shape;325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0" name="Google Shape;326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1" name="Google Shape;326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2" name="Google Shape;326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3" name="Google Shape;326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4" name="Google Shape;326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5" name="Google Shape;326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6" name="Google Shape;326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7" name="Google Shape;326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8" name="Google Shape;326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9" name="Google Shape;326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0" name="Google Shape;327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1" name="Google Shape;327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2" name="Google Shape;327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3" name="Google Shape;327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4" name="Google Shape;327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5" name="Google Shape;327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6" name="Google Shape;327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7" name="Google Shape;327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8" name="Google Shape;327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9" name="Google Shape;327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0" name="Google Shape;328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1" name="Google Shape;328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2" name="Google Shape;328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3" name="Google Shape;328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4" name="Google Shape;328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5" name="Google Shape;328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6" name="Google Shape;328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7" name="Google Shape;328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8" name="Google Shape;328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9" name="Google Shape;328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0" name="Google Shape;329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1" name="Google Shape;329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2" name="Google Shape;329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3" name="Google Shape;329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4" name="Google Shape;329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5" name="Google Shape;329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6" name="Google Shape;329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7" name="Google Shape;329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8" name="Google Shape;329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9" name="Google Shape;329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0" name="Google Shape;330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1" name="Google Shape;330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2" name="Google Shape;330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3" name="Google Shape;330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4" name="Google Shape;330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5" name="Google Shape;330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6" name="Google Shape;330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7" name="Google Shape;330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8" name="Google Shape;330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9" name="Google Shape;330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0" name="Google Shape;331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1" name="Google Shape;331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2" name="Google Shape;331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13" name="Google Shape;3313;p28"/>
          <p:cNvGrpSpPr/>
          <p:nvPr/>
        </p:nvGrpSpPr>
        <p:grpSpPr>
          <a:xfrm rot="10800000">
            <a:off x="7066481" y="2223279"/>
            <a:ext cx="770513" cy="799474"/>
            <a:chOff x="1843825" y="3806950"/>
            <a:chExt cx="1608250" cy="1668700"/>
          </a:xfrm>
        </p:grpSpPr>
        <p:sp>
          <p:nvSpPr>
            <p:cNvPr id="3314" name="Google Shape;3314;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5" name="Google Shape;3315;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6" name="Google Shape;3316;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7" name="Google Shape;3317;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8" name="Google Shape;3318;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9" name="Google Shape;3319;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0" name="Google Shape;3320;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1" name="Google Shape;3321;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2" name="Google Shape;3322;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3" name="Google Shape;3323;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4" name="Google Shape;3324;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5" name="Google Shape;3325;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6" name="Google Shape;3326;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7" name="Google Shape;3327;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8" name="Google Shape;3328;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9" name="Google Shape;3329;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0" name="Google Shape;3330;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1" name="Google Shape;3331;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2" name="Google Shape;3332;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3" name="Google Shape;3333;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4" name="Google Shape;3334;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5" name="Google Shape;3335;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6" name="Google Shape;3336;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7" name="Google Shape;3337;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8" name="Google Shape;3338;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9" name="Google Shape;3339;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0" name="Google Shape;3340;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1" name="Google Shape;3341;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2" name="Google Shape;3342;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3" name="Google Shape;3343;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4" name="Google Shape;3344;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5" name="Google Shape;3345;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6" name="Google Shape;3346;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7" name="Google Shape;3347;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8" name="Google Shape;3348;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9" name="Google Shape;3349;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0" name="Google Shape;3350;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1" name="Google Shape;3351;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2" name="Google Shape;3352;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3" name="Google Shape;3353;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4" name="Google Shape;3354;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5" name="Google Shape;3355;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6" name="Google Shape;3356;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7" name="Google Shape;3357;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8" name="Google Shape;3358;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9" name="Google Shape;3359;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0" name="Google Shape;3360;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1" name="Google Shape;3361;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2" name="Google Shape;3362;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3" name="Google Shape;3363;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4" name="Google Shape;3364;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5" name="Google Shape;3365;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6" name="Google Shape;3366;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7" name="Google Shape;3367;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8" name="Google Shape;3368;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9" name="Google Shape;3369;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0" name="Google Shape;3370;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1" name="Google Shape;3371;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2" name="Google Shape;3372;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3" name="Google Shape;3373;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4" name="Google Shape;3374;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5" name="Google Shape;3375;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6" name="Google Shape;3376;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7" name="Google Shape;3377;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8" name="Google Shape;3378;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9" name="Google Shape;3379;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0" name="Google Shape;3380;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1" name="Google Shape;3381;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382" name="Google Shape;3382;p28"/>
          <p:cNvSpPr/>
          <p:nvPr/>
        </p:nvSpPr>
        <p:spPr>
          <a:xfrm flipH="1">
            <a:off x="1817381" y="31431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3" name="Google Shape;3383;p28"/>
          <p:cNvSpPr/>
          <p:nvPr/>
        </p:nvSpPr>
        <p:spPr>
          <a:xfrm flipH="1">
            <a:off x="2403779" y="13189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4" name="Google Shape;3384;p28"/>
          <p:cNvSpPr/>
          <p:nvPr/>
        </p:nvSpPr>
        <p:spPr>
          <a:xfrm>
            <a:off x="8410073" y="221057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5" name="Google Shape;3385;p28"/>
          <p:cNvSpPr/>
          <p:nvPr/>
        </p:nvSpPr>
        <p:spPr>
          <a:xfrm>
            <a:off x="7066476" y="35904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386"/>
        <p:cNvGrpSpPr/>
        <p:nvPr/>
      </p:nvGrpSpPr>
      <p:grpSpPr>
        <a:xfrm>
          <a:off x="0" y="0"/>
          <a:ext cx="0" cy="0"/>
          <a:chOff x="0" y="0"/>
          <a:chExt cx="0" cy="0"/>
        </a:xfrm>
      </p:grpSpPr>
      <p:pic>
        <p:nvPicPr>
          <p:cNvPr id="3387" name="Google Shape;3387;p29"/>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grpSp>
        <p:nvGrpSpPr>
          <p:cNvPr id="3388" name="Google Shape;3388;p29"/>
          <p:cNvGrpSpPr/>
          <p:nvPr/>
        </p:nvGrpSpPr>
        <p:grpSpPr>
          <a:xfrm rot="-5400000" flipH="1">
            <a:off x="76244" y="3871594"/>
            <a:ext cx="543582" cy="750101"/>
            <a:chOff x="626325" y="3925200"/>
            <a:chExt cx="612625" cy="845375"/>
          </a:xfrm>
        </p:grpSpPr>
        <p:sp>
          <p:nvSpPr>
            <p:cNvPr id="3389" name="Google Shape;3389;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0" name="Google Shape;3390;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1" name="Google Shape;3391;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2" name="Google Shape;3392;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93" name="Google Shape;3393;p29"/>
          <p:cNvGrpSpPr/>
          <p:nvPr/>
        </p:nvGrpSpPr>
        <p:grpSpPr>
          <a:xfrm rot="10800000" flipH="1">
            <a:off x="118136" y="4179667"/>
            <a:ext cx="1335331" cy="1385522"/>
            <a:chOff x="1843825" y="3806950"/>
            <a:chExt cx="1608250" cy="1668700"/>
          </a:xfrm>
        </p:grpSpPr>
        <p:sp>
          <p:nvSpPr>
            <p:cNvPr id="3394" name="Google Shape;3394;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5" name="Google Shape;3395;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6" name="Google Shape;3396;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7" name="Google Shape;3397;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8" name="Google Shape;3398;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9" name="Google Shape;3399;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0" name="Google Shape;3400;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1" name="Google Shape;3401;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2" name="Google Shape;3402;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3" name="Google Shape;3403;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4" name="Google Shape;3404;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5" name="Google Shape;3405;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6" name="Google Shape;3406;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7" name="Google Shape;3407;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8" name="Google Shape;3408;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9" name="Google Shape;3409;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0" name="Google Shape;3410;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1" name="Google Shape;3411;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2" name="Google Shape;3412;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3" name="Google Shape;3413;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4" name="Google Shape;3414;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5" name="Google Shape;3415;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6" name="Google Shape;3416;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7" name="Google Shape;3417;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8" name="Google Shape;3418;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9" name="Google Shape;3419;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0" name="Google Shape;3420;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1" name="Google Shape;3421;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2" name="Google Shape;3422;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3" name="Google Shape;3423;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4" name="Google Shape;3424;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5" name="Google Shape;3425;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6" name="Google Shape;3426;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7" name="Google Shape;3427;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8" name="Google Shape;3428;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9" name="Google Shape;3429;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0" name="Google Shape;3430;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1" name="Google Shape;3431;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2" name="Google Shape;3432;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3" name="Google Shape;3433;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4" name="Google Shape;3434;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5" name="Google Shape;3435;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6" name="Google Shape;3436;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7" name="Google Shape;3437;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8" name="Google Shape;3438;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9" name="Google Shape;3439;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0" name="Google Shape;3440;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1" name="Google Shape;3441;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2" name="Google Shape;3442;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3" name="Google Shape;3443;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4" name="Google Shape;3444;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5" name="Google Shape;3445;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6" name="Google Shape;3446;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7" name="Google Shape;3447;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8" name="Google Shape;3448;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9" name="Google Shape;3449;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0" name="Google Shape;3450;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1" name="Google Shape;3451;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2" name="Google Shape;3452;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3" name="Google Shape;3453;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4" name="Google Shape;3454;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5" name="Google Shape;3455;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6" name="Google Shape;3456;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7" name="Google Shape;3457;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8" name="Google Shape;3458;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9" name="Google Shape;3459;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0" name="Google Shape;3460;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1" name="Google Shape;3461;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2" name="Google Shape;3462;p29"/>
          <p:cNvGrpSpPr/>
          <p:nvPr/>
        </p:nvGrpSpPr>
        <p:grpSpPr>
          <a:xfrm rot="-5400000" flipH="1">
            <a:off x="7469944" y="4671694"/>
            <a:ext cx="543582" cy="750101"/>
            <a:chOff x="626325" y="3925200"/>
            <a:chExt cx="612625" cy="845375"/>
          </a:xfrm>
        </p:grpSpPr>
        <p:sp>
          <p:nvSpPr>
            <p:cNvPr id="3463" name="Google Shape;3463;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4" name="Google Shape;3464;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5" name="Google Shape;3465;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6" name="Google Shape;3466;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7" name="Google Shape;3467;p29"/>
          <p:cNvGrpSpPr/>
          <p:nvPr/>
        </p:nvGrpSpPr>
        <p:grpSpPr>
          <a:xfrm rot="10800000" flipH="1">
            <a:off x="7835685" y="4179667"/>
            <a:ext cx="1335331" cy="1385522"/>
            <a:chOff x="1843825" y="3806950"/>
            <a:chExt cx="1608250" cy="1668700"/>
          </a:xfrm>
        </p:grpSpPr>
        <p:sp>
          <p:nvSpPr>
            <p:cNvPr id="3468" name="Google Shape;3468;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9" name="Google Shape;3469;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0" name="Google Shape;3470;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1" name="Google Shape;3471;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2" name="Google Shape;3472;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3" name="Google Shape;3473;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4" name="Google Shape;3474;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5" name="Google Shape;3475;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6" name="Google Shape;3476;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7" name="Google Shape;3477;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8" name="Google Shape;3478;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9" name="Google Shape;3479;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0" name="Google Shape;3480;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1" name="Google Shape;3481;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2" name="Google Shape;3482;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3" name="Google Shape;3483;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4" name="Google Shape;3484;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5" name="Google Shape;3485;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6" name="Google Shape;3486;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7" name="Google Shape;3487;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8" name="Google Shape;3488;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9" name="Google Shape;3489;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0" name="Google Shape;3490;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1" name="Google Shape;3491;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2" name="Google Shape;3492;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3" name="Google Shape;3493;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4" name="Google Shape;3494;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5" name="Google Shape;3495;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6" name="Google Shape;3496;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7" name="Google Shape;3497;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8" name="Google Shape;3498;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9" name="Google Shape;3499;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0" name="Google Shape;3500;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1" name="Google Shape;3501;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2" name="Google Shape;3502;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3" name="Google Shape;3503;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4" name="Google Shape;3504;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5" name="Google Shape;3505;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6" name="Google Shape;3506;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7" name="Google Shape;3507;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8" name="Google Shape;3508;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9" name="Google Shape;3509;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0" name="Google Shape;3510;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1" name="Google Shape;3511;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2" name="Google Shape;3512;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3" name="Google Shape;3513;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4" name="Google Shape;3514;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5" name="Google Shape;3515;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6" name="Google Shape;3516;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7" name="Google Shape;3517;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8" name="Google Shape;3518;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9" name="Google Shape;3519;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0" name="Google Shape;3520;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1" name="Google Shape;3521;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2" name="Google Shape;3522;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3" name="Google Shape;3523;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4" name="Google Shape;3524;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5" name="Google Shape;3525;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6" name="Google Shape;3526;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7" name="Google Shape;3527;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8" name="Google Shape;3528;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9" name="Google Shape;3529;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0" name="Google Shape;3530;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1" name="Google Shape;3531;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2" name="Google Shape;3532;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3" name="Google Shape;3533;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4" name="Google Shape;3534;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5" name="Google Shape;3535;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536" name="Google Shape;3536;p29"/>
          <p:cNvGrpSpPr/>
          <p:nvPr/>
        </p:nvGrpSpPr>
        <p:grpSpPr>
          <a:xfrm rot="5400000">
            <a:off x="2928599" y="4169472"/>
            <a:ext cx="543589" cy="564021"/>
            <a:chOff x="1843825" y="3806950"/>
            <a:chExt cx="1608250" cy="1668700"/>
          </a:xfrm>
        </p:grpSpPr>
        <p:sp>
          <p:nvSpPr>
            <p:cNvPr id="3537" name="Google Shape;3537;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8" name="Google Shape;3538;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9" name="Google Shape;3539;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0" name="Google Shape;3540;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1" name="Google Shape;3541;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2" name="Google Shape;3542;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3" name="Google Shape;3543;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4" name="Google Shape;3544;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5" name="Google Shape;3545;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6" name="Google Shape;3546;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7" name="Google Shape;3547;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8" name="Google Shape;3548;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9" name="Google Shape;3549;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0" name="Google Shape;3550;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1" name="Google Shape;3551;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2" name="Google Shape;3552;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3" name="Google Shape;3553;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4" name="Google Shape;3554;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5" name="Google Shape;3555;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6" name="Google Shape;3556;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7" name="Google Shape;3557;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8" name="Google Shape;3558;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9" name="Google Shape;3559;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0" name="Google Shape;3560;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1" name="Google Shape;3561;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2" name="Google Shape;3562;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3" name="Google Shape;3563;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4" name="Google Shape;3564;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5" name="Google Shape;3565;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6" name="Google Shape;3566;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7" name="Google Shape;3567;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8" name="Google Shape;3568;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9" name="Google Shape;3569;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0" name="Google Shape;3570;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1" name="Google Shape;3571;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2" name="Google Shape;3572;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3" name="Google Shape;3573;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4" name="Google Shape;3574;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5" name="Google Shape;3575;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6" name="Google Shape;3576;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7" name="Google Shape;3577;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8" name="Google Shape;3578;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9" name="Google Shape;3579;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0" name="Google Shape;3580;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1" name="Google Shape;3581;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2" name="Google Shape;3582;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3" name="Google Shape;3583;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4" name="Google Shape;3584;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5" name="Google Shape;3585;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6" name="Google Shape;3586;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7" name="Google Shape;3587;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8" name="Google Shape;3588;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9" name="Google Shape;3589;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0" name="Google Shape;3590;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1" name="Google Shape;3591;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2" name="Google Shape;3592;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3" name="Google Shape;3593;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4" name="Google Shape;3594;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5" name="Google Shape;3595;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6" name="Google Shape;3596;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7" name="Google Shape;3597;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8" name="Google Shape;3598;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9" name="Google Shape;3599;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0" name="Google Shape;3600;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1" name="Google Shape;3601;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2" name="Google Shape;3602;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3" name="Google Shape;3603;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4" name="Google Shape;3604;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605" name="Google Shape;3605;p29"/>
          <p:cNvGrpSpPr/>
          <p:nvPr/>
        </p:nvGrpSpPr>
        <p:grpSpPr>
          <a:xfrm rot="10800000">
            <a:off x="5677705" y="3846904"/>
            <a:ext cx="770513" cy="799474"/>
            <a:chOff x="1843825" y="3806950"/>
            <a:chExt cx="1608250" cy="1668700"/>
          </a:xfrm>
        </p:grpSpPr>
        <p:sp>
          <p:nvSpPr>
            <p:cNvPr id="3606" name="Google Shape;3606;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7" name="Google Shape;3607;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8" name="Google Shape;3608;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9" name="Google Shape;3609;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0" name="Google Shape;3610;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1" name="Google Shape;3611;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2" name="Google Shape;3612;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3" name="Google Shape;3613;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4" name="Google Shape;3614;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5" name="Google Shape;3615;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6" name="Google Shape;3616;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7" name="Google Shape;3617;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8" name="Google Shape;3618;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9" name="Google Shape;3619;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0" name="Google Shape;3620;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1" name="Google Shape;3621;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2" name="Google Shape;3622;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3" name="Google Shape;3623;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4" name="Google Shape;3624;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5" name="Google Shape;3625;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6" name="Google Shape;3626;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7" name="Google Shape;3627;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8" name="Google Shape;3628;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9" name="Google Shape;3629;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0" name="Google Shape;3630;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1" name="Google Shape;3631;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2" name="Google Shape;3632;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3" name="Google Shape;3633;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4" name="Google Shape;3634;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5" name="Google Shape;3635;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6" name="Google Shape;3636;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7" name="Google Shape;3637;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8" name="Google Shape;3638;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9" name="Google Shape;3639;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0" name="Google Shape;3640;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1" name="Google Shape;3641;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2" name="Google Shape;3642;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3" name="Google Shape;3643;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4" name="Google Shape;3644;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5" name="Google Shape;3645;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6" name="Google Shape;3646;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7" name="Google Shape;3647;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8" name="Google Shape;3648;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9" name="Google Shape;3649;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0" name="Google Shape;3650;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1" name="Google Shape;3651;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2" name="Google Shape;3652;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3" name="Google Shape;3653;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4" name="Google Shape;3654;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5" name="Google Shape;3655;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6" name="Google Shape;3656;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7" name="Google Shape;3657;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8" name="Google Shape;3658;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9" name="Google Shape;3659;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0" name="Google Shape;3660;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1" name="Google Shape;3661;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2" name="Google Shape;3662;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3" name="Google Shape;3663;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4" name="Google Shape;3664;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5" name="Google Shape;3665;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6" name="Google Shape;3666;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7" name="Google Shape;3667;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8" name="Google Shape;3668;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9" name="Google Shape;3669;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0" name="Google Shape;3670;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1" name="Google Shape;3671;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2" name="Google Shape;3672;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3" name="Google Shape;3673;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74" name="Google Shape;3674;p29"/>
          <p:cNvSpPr/>
          <p:nvPr/>
        </p:nvSpPr>
        <p:spPr>
          <a:xfrm flipH="1">
            <a:off x="1912631" y="41333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5" name="Google Shape;3675;p29"/>
          <p:cNvSpPr/>
          <p:nvPr/>
        </p:nvSpPr>
        <p:spPr>
          <a:xfrm flipH="1">
            <a:off x="860730" y="31858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6" name="Google Shape;3676;p29"/>
          <p:cNvSpPr/>
          <p:nvPr/>
        </p:nvSpPr>
        <p:spPr>
          <a:xfrm>
            <a:off x="7835673" y="33453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7" name="Google Shape;3677;p29"/>
          <p:cNvSpPr/>
          <p:nvPr/>
        </p:nvSpPr>
        <p:spPr>
          <a:xfrm>
            <a:off x="6933125" y="4166840"/>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sp>
        <p:nvSpPr>
          <p:cNvPr id="152" name="Google Shape;152;p3"/>
          <p:cNvSpPr txBox="1">
            <a:spLocks noGrp="1"/>
          </p:cNvSpPr>
          <p:nvPr>
            <p:ph type="title"/>
          </p:nvPr>
        </p:nvSpPr>
        <p:spPr>
          <a:xfrm>
            <a:off x="3824427" y="2371050"/>
            <a:ext cx="401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3824427" y="1529250"/>
            <a:ext cx="40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4" name="Google Shape;154;p3"/>
          <p:cNvSpPr txBox="1">
            <a:spLocks noGrp="1"/>
          </p:cNvSpPr>
          <p:nvPr>
            <p:ph type="subTitle" idx="1"/>
          </p:nvPr>
        </p:nvSpPr>
        <p:spPr>
          <a:xfrm>
            <a:off x="3824426" y="3212850"/>
            <a:ext cx="4014300" cy="4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55" name="Google Shape;155;p3"/>
          <p:cNvSpPr/>
          <p:nvPr/>
        </p:nvSpPr>
        <p:spPr>
          <a:xfrm>
            <a:off x="8482349" y="-283300"/>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sp>
        <p:nvSpPr>
          <p:cNvPr id="164" name="Google Shape;164;p5"/>
          <p:cNvSpPr txBox="1">
            <a:spLocks noGrp="1"/>
          </p:cNvSpPr>
          <p:nvPr>
            <p:ph type="title"/>
          </p:nvPr>
        </p:nvSpPr>
        <p:spPr>
          <a:xfrm>
            <a:off x="5220201" y="927663"/>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5"/>
          <p:cNvSpPr txBox="1">
            <a:spLocks noGrp="1"/>
          </p:cNvSpPr>
          <p:nvPr>
            <p:ph type="title" idx="2"/>
          </p:nvPr>
        </p:nvSpPr>
        <p:spPr>
          <a:xfrm>
            <a:off x="5220201" y="2788238"/>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5"/>
          <p:cNvSpPr txBox="1">
            <a:spLocks noGrp="1"/>
          </p:cNvSpPr>
          <p:nvPr>
            <p:ph type="subTitle" idx="1"/>
          </p:nvPr>
        </p:nvSpPr>
        <p:spPr>
          <a:xfrm>
            <a:off x="5220201" y="3205140"/>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7" name="Google Shape;167;p5"/>
          <p:cNvSpPr txBox="1">
            <a:spLocks noGrp="1"/>
          </p:cNvSpPr>
          <p:nvPr>
            <p:ph type="subTitle" idx="3"/>
          </p:nvPr>
        </p:nvSpPr>
        <p:spPr>
          <a:xfrm>
            <a:off x="5220201" y="1344565"/>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8" name="Google Shape;168;p5"/>
          <p:cNvSpPr txBox="1">
            <a:spLocks noGrp="1"/>
          </p:cNvSpPr>
          <p:nvPr>
            <p:ph type="title" idx="4"/>
          </p:nvPr>
        </p:nvSpPr>
        <p:spPr>
          <a:xfrm>
            <a:off x="849701" y="927663"/>
            <a:ext cx="3074100" cy="1116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169" name="Google Shape;169;p5"/>
          <p:cNvGrpSpPr/>
          <p:nvPr/>
        </p:nvGrpSpPr>
        <p:grpSpPr>
          <a:xfrm rot="-5400000" flipH="1">
            <a:off x="-68893" y="3576439"/>
            <a:ext cx="1633325" cy="1290351"/>
            <a:chOff x="1833175" y="2043150"/>
            <a:chExt cx="1633325" cy="1290350"/>
          </a:xfrm>
        </p:grpSpPr>
        <p:sp>
          <p:nvSpPr>
            <p:cNvPr id="170" name="Google Shape;170;p5"/>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1" name="Google Shape;171;p5"/>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2" name="Google Shape;172;p5"/>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3" name="Google Shape;173;p5"/>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4" name="Google Shape;174;p5"/>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75;p5"/>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76;p5"/>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77;p5"/>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78;p5"/>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79;p5"/>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0" name="Google Shape;180;p5"/>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5"/>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5"/>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5"/>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5"/>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5"/>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5"/>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5"/>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5"/>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5"/>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5"/>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5"/>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5"/>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5"/>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94;p5"/>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 name="Google Shape;195;p5"/>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6" name="Google Shape;196;p5"/>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7" name="Google Shape;197;p5"/>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5"/>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5"/>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5"/>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5"/>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5"/>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5"/>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5"/>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5"/>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5"/>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5"/>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5"/>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5"/>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5"/>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5"/>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5"/>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 name="Google Shape;213;p5"/>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 name="Google Shape;214;p5"/>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 name="Google Shape;215;p5"/>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 name="Google Shape;216;p5"/>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 name="Google Shape;217;p5"/>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 name="Google Shape;218;p5"/>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 name="Google Shape;219;p5"/>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 name="Google Shape;220;p5"/>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 name="Google Shape;221;p5"/>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5"/>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5"/>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5"/>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5"/>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5"/>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5"/>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5"/>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5"/>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0" name="Google Shape;230;p5"/>
          <p:cNvSpPr/>
          <p:nvPr/>
        </p:nvSpPr>
        <p:spPr>
          <a:xfrm rot="-5400000" flipH="1">
            <a:off x="-221620" y="4417550"/>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31" name="Google Shape;231;p5"/>
          <p:cNvGrpSpPr/>
          <p:nvPr/>
        </p:nvGrpSpPr>
        <p:grpSpPr>
          <a:xfrm rot="5400000">
            <a:off x="1745735" y="2714734"/>
            <a:ext cx="543589" cy="564021"/>
            <a:chOff x="1843825" y="3806950"/>
            <a:chExt cx="1608250" cy="1668700"/>
          </a:xfrm>
        </p:grpSpPr>
        <p:sp>
          <p:nvSpPr>
            <p:cNvPr id="232" name="Google Shape;232;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 name="Google Shape;235;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 name="Google Shape;236;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 name="Google Shape;237;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 name="Google Shape;238;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 name="Google Shape;239;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 name="Google Shape;240;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 name="Google Shape;241;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 name="Google Shape;242;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 name="Google Shape;243;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 name="Google Shape;244;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 name="Google Shape;245;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 name="Google Shape;246;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 name="Google Shape;247;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 name="Google Shape;248;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 name="Google Shape;249;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 name="Google Shape;263;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 name="Google Shape;264;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 name="Google Shape;265;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 name="Google Shape;266;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 name="Google Shape;280;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 name="Google Shape;281;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 name="Google Shape;283;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 name="Google Shape;284;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 name="Google Shape;285;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 name="Google Shape;286;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 name="Google Shape;287;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 name="Google Shape;288;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 name="Google Shape;289;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 name="Google Shape;290;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 name="Google Shape;291;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 name="Google Shape;292;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 name="Google Shape;293;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 name="Google Shape;294;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0" name="Google Shape;300;p5"/>
          <p:cNvGrpSpPr/>
          <p:nvPr/>
        </p:nvGrpSpPr>
        <p:grpSpPr>
          <a:xfrm rot="10800000">
            <a:off x="2967242" y="3724089"/>
            <a:ext cx="770513" cy="799474"/>
            <a:chOff x="1843825" y="3806950"/>
            <a:chExt cx="1608250" cy="1668700"/>
          </a:xfrm>
        </p:grpSpPr>
        <p:sp>
          <p:nvSpPr>
            <p:cNvPr id="301" name="Google Shape;301;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 name="Google Shape;308;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 name="Google Shape;311;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 name="Google Shape;312;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 name="Google Shape;313;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9" name="Google Shape;369;p5"/>
          <p:cNvSpPr/>
          <p:nvPr/>
        </p:nvSpPr>
        <p:spPr>
          <a:xfrm flipH="1">
            <a:off x="2060644" y="410830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5"/>
          <p:cNvSpPr/>
          <p:nvPr/>
        </p:nvSpPr>
        <p:spPr>
          <a:xfrm flipH="1">
            <a:off x="663635" y="257175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5"/>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8"/>
        <p:cNvGrpSpPr/>
        <p:nvPr/>
      </p:nvGrpSpPr>
      <p:grpSpPr>
        <a:xfrm>
          <a:off x="0" y="0"/>
          <a:ext cx="0" cy="0"/>
          <a:chOff x="0" y="0"/>
          <a:chExt cx="0" cy="0"/>
        </a:xfrm>
      </p:grpSpPr>
      <p:pic>
        <p:nvPicPr>
          <p:cNvPr id="379" name="Google Shape;379;p7"/>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sp>
        <p:nvSpPr>
          <p:cNvPr id="380" name="Google Shape;380;p7"/>
          <p:cNvSpPr txBox="1">
            <a:spLocks noGrp="1"/>
          </p:cNvSpPr>
          <p:nvPr>
            <p:ph type="title"/>
          </p:nvPr>
        </p:nvSpPr>
        <p:spPr>
          <a:xfrm>
            <a:off x="2711500" y="1118050"/>
            <a:ext cx="5719200" cy="65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7"/>
          <p:cNvSpPr txBox="1">
            <a:spLocks noGrp="1"/>
          </p:cNvSpPr>
          <p:nvPr>
            <p:ph type="subTitle" idx="1"/>
          </p:nvPr>
        </p:nvSpPr>
        <p:spPr>
          <a:xfrm>
            <a:off x="2711500" y="1853750"/>
            <a:ext cx="5719200" cy="217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endParaRPr/>
          </a:p>
        </p:txBody>
      </p:sp>
      <p:grpSp>
        <p:nvGrpSpPr>
          <p:cNvPr id="382" name="Google Shape;382;p7"/>
          <p:cNvGrpSpPr/>
          <p:nvPr/>
        </p:nvGrpSpPr>
        <p:grpSpPr>
          <a:xfrm>
            <a:off x="116558" y="4452406"/>
            <a:ext cx="543583" cy="750101"/>
            <a:chOff x="626325" y="3925200"/>
            <a:chExt cx="612625" cy="845375"/>
          </a:xfrm>
        </p:grpSpPr>
        <p:sp>
          <p:nvSpPr>
            <p:cNvPr id="383" name="Google Shape;383;p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87" name="Google Shape;387;p7"/>
          <p:cNvGrpSpPr/>
          <p:nvPr/>
        </p:nvGrpSpPr>
        <p:grpSpPr>
          <a:xfrm rot="-9900040">
            <a:off x="-77300" y="2983518"/>
            <a:ext cx="528259" cy="1124116"/>
            <a:chOff x="666950" y="1942750"/>
            <a:chExt cx="528275" cy="1124150"/>
          </a:xfrm>
        </p:grpSpPr>
        <p:sp>
          <p:nvSpPr>
            <p:cNvPr id="388" name="Google Shape;388;p7"/>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7"/>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7"/>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7"/>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2" name="Google Shape;392;p7"/>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7"/>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4" name="Google Shape;394;p7"/>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 name="Google Shape;395;p7"/>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96" name="Google Shape;396;p7"/>
          <p:cNvGrpSpPr/>
          <p:nvPr/>
        </p:nvGrpSpPr>
        <p:grpSpPr>
          <a:xfrm>
            <a:off x="116594" y="3726992"/>
            <a:ext cx="1165359" cy="1163028"/>
            <a:chOff x="3917425" y="2056350"/>
            <a:chExt cx="1313375" cy="1310750"/>
          </a:xfrm>
        </p:grpSpPr>
        <p:sp>
          <p:nvSpPr>
            <p:cNvPr id="397" name="Google Shape;397;p7"/>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7"/>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7"/>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7"/>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7"/>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7"/>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7"/>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7"/>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7"/>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7"/>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7"/>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7"/>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7"/>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 name="Google Shape;410;p7"/>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1" name="Google Shape;411;p7"/>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2" name="Google Shape;412;p7"/>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3" name="Google Shape;413;p7"/>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4" name="Google Shape;414;p7"/>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5" name="Google Shape;415;p7"/>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7"/>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7"/>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7"/>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7"/>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7"/>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7"/>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7"/>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3" name="Google Shape;423;p7"/>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 name="Google Shape;424;p7"/>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7"/>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7"/>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p7"/>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7"/>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7"/>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7"/>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7"/>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 name="Google Shape;432;p7"/>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p7"/>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4" name="Google Shape;434;p7"/>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5" name="Google Shape;435;p7"/>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6" name="Google Shape;436;p7"/>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7"/>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7"/>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7"/>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7"/>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7"/>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2" name="Google Shape;442;p7"/>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3" name="Google Shape;443;p7"/>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 name="Google Shape;444;p7"/>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7"/>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7"/>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7"/>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7"/>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7"/>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7"/>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7"/>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7"/>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7"/>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7"/>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7"/>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7"/>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57" name="Google Shape;457;p7"/>
          <p:cNvGrpSpPr/>
          <p:nvPr/>
        </p:nvGrpSpPr>
        <p:grpSpPr>
          <a:xfrm>
            <a:off x="545568" y="804214"/>
            <a:ext cx="770513" cy="799474"/>
            <a:chOff x="1843825" y="3806950"/>
            <a:chExt cx="1608250" cy="1668700"/>
          </a:xfrm>
        </p:grpSpPr>
        <p:sp>
          <p:nvSpPr>
            <p:cNvPr id="458" name="Google Shape;458;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9" name="Google Shape;459;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 name="Google Shape;464;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5" name="Google Shape;465;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6" name="Google Shape;466;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7" name="Google Shape;467;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 name="Google Shape;468;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9" name="Google Shape;469;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0" name="Google Shape;470;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1" name="Google Shape;471;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 name="Google Shape;472;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3" name="Google Shape;473;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4" name="Google Shape;474;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5" name="Google Shape;475;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6" name="Google Shape;476;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7" name="Google Shape;477;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8" name="Google Shape;478;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9" name="Google Shape;479;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0" name="Google Shape;480;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1" name="Google Shape;481;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 name="Google Shape;482;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3" name="Google Shape;483;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4" name="Google Shape;484;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5" name="Google Shape;485;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6" name="Google Shape;486;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7" name="Google Shape;487;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8" name="Google Shape;488;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0" name="Google Shape;490;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 name="Google Shape;491;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2" name="Google Shape;492;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3" name="Google Shape;493;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5" name="Google Shape;495;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6" name="Google Shape;496;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7" name="Google Shape;497;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8" name="Google Shape;498;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9" name="Google Shape;499;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0" name="Google Shape;500;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1" name="Google Shape;501;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2" name="Google Shape;502;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3" name="Google Shape;503;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4" name="Google Shape;504;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5" name="Google Shape;505;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6" name="Google Shape;506;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7" name="Google Shape;507;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8" name="Google Shape;508;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9" name="Google Shape;509;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0" name="Google Shape;510;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1" name="Google Shape;511;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2" name="Google Shape;512;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3" name="Google Shape;513;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4" name="Google Shape;514;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5" name="Google Shape;515;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6" name="Google Shape;516;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7" name="Google Shape;517;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8" name="Google Shape;518;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9" name="Google Shape;519;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0" name="Google Shape;520;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1" name="Google Shape;521;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2" name="Google Shape;522;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3" name="Google Shape;523;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4" name="Google Shape;524;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5" name="Google Shape;525;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26" name="Google Shape;526;p7"/>
          <p:cNvGrpSpPr/>
          <p:nvPr/>
        </p:nvGrpSpPr>
        <p:grpSpPr>
          <a:xfrm>
            <a:off x="1486085" y="2516347"/>
            <a:ext cx="543588" cy="564021"/>
            <a:chOff x="1843825" y="3806950"/>
            <a:chExt cx="1608250" cy="1668700"/>
          </a:xfrm>
        </p:grpSpPr>
        <p:sp>
          <p:nvSpPr>
            <p:cNvPr id="527" name="Google Shape;527;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8" name="Google Shape;528;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9" name="Google Shape;529;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0" name="Google Shape;530;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1" name="Google Shape;531;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2" name="Google Shape;532;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3" name="Google Shape;533;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4" name="Google Shape;534;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5" name="Google Shape;535;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6" name="Google Shape;536;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7" name="Google Shape;537;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8" name="Google Shape;538;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9" name="Google Shape;539;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0" name="Google Shape;540;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1" name="Google Shape;541;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2" name="Google Shape;542;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 name="Google Shape;543;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4" name="Google Shape;544;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5" name="Google Shape;545;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6" name="Google Shape;546;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7" name="Google Shape;547;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8" name="Google Shape;548;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9" name="Google Shape;549;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0" name="Google Shape;550;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1" name="Google Shape;551;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2" name="Google Shape;552;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3" name="Google Shape;553;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4" name="Google Shape;554;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5" name="Google Shape;555;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6" name="Google Shape;556;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7" name="Google Shape;557;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8" name="Google Shape;558;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9" name="Google Shape;559;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0" name="Google Shape;560;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1" name="Google Shape;561;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2" name="Google Shape;562;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3" name="Google Shape;563;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5" name="Google Shape;565;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7" name="Google Shape;567;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8" name="Google Shape;568;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9" name="Google Shape;569;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0" name="Google Shape;570;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1" name="Google Shape;571;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2" name="Google Shape;572;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3" name="Google Shape;573;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4" name="Google Shape;574;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5" name="Google Shape;575;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6" name="Google Shape;576;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7" name="Google Shape;577;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8" name="Google Shape;578;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9" name="Google Shape;579;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0" name="Google Shape;580;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1" name="Google Shape;581;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2" name="Google Shape;582;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3" name="Google Shape;583;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4" name="Google Shape;584;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5" name="Google Shape;585;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6" name="Google Shape;586;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7" name="Google Shape;587;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8" name="Google Shape;588;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9" name="Google Shape;589;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0" name="Google Shape;590;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1" name="Google Shape;591;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2" name="Google Shape;592;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3" name="Google Shape;593;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4" name="Google Shape;594;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95" name="Google Shape;595;p7"/>
          <p:cNvSpPr/>
          <p:nvPr/>
        </p:nvSpPr>
        <p:spPr>
          <a:xfrm>
            <a:off x="8693964" y="43632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6" name="Google Shape;596;p7"/>
          <p:cNvSpPr/>
          <p:nvPr/>
        </p:nvSpPr>
        <p:spPr>
          <a:xfrm flipH="1">
            <a:off x="713219" y="22897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7" name="Google Shape;597;p7"/>
          <p:cNvSpPr/>
          <p:nvPr/>
        </p:nvSpPr>
        <p:spPr>
          <a:xfrm flipH="1">
            <a:off x="1929655" y="125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8" name="Google Shape;598;p7"/>
          <p:cNvSpPr/>
          <p:nvPr/>
        </p:nvSpPr>
        <p:spPr>
          <a:xfrm flipH="1">
            <a:off x="1639105" y="402544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9"/>
        <p:cNvGrpSpPr/>
        <p:nvPr/>
      </p:nvGrpSpPr>
      <p:grpSpPr>
        <a:xfrm>
          <a:off x="0" y="0"/>
          <a:ext cx="0" cy="0"/>
          <a:chOff x="0" y="0"/>
          <a:chExt cx="0" cy="0"/>
        </a:xfrm>
      </p:grpSpPr>
      <p:pic>
        <p:nvPicPr>
          <p:cNvPr id="600" name="Google Shape;600;p8"/>
          <p:cNvPicPr preferRelativeResize="0"/>
          <p:nvPr/>
        </p:nvPicPr>
        <p:blipFill rotWithShape="1">
          <a:blip r:embed="rId2">
            <a:alphaModFix amt="26000"/>
          </a:blip>
          <a:srcRect/>
          <a:stretch>
            <a:fillRect/>
          </a:stretch>
        </p:blipFill>
        <p:spPr>
          <a:xfrm rot="10800000">
            <a:off x="1" y="0"/>
            <a:ext cx="9144003" cy="5143502"/>
          </a:xfrm>
          <a:prstGeom prst="rect">
            <a:avLst/>
          </a:prstGeom>
          <a:noFill/>
          <a:ln>
            <a:noFill/>
          </a:ln>
        </p:spPr>
      </p:pic>
      <p:sp>
        <p:nvSpPr>
          <p:cNvPr id="601" name="Google Shape;601;p8"/>
          <p:cNvSpPr txBox="1">
            <a:spLocks noGrp="1"/>
          </p:cNvSpPr>
          <p:nvPr>
            <p:ph type="title"/>
          </p:nvPr>
        </p:nvSpPr>
        <p:spPr>
          <a:xfrm>
            <a:off x="713226" y="1379700"/>
            <a:ext cx="5715300" cy="2384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2" name="Google Shape;602;p8"/>
          <p:cNvGrpSpPr/>
          <p:nvPr/>
        </p:nvGrpSpPr>
        <p:grpSpPr>
          <a:xfrm>
            <a:off x="8210333" y="3165605"/>
            <a:ext cx="543583" cy="750101"/>
            <a:chOff x="626325" y="3925200"/>
            <a:chExt cx="612625" cy="845375"/>
          </a:xfrm>
        </p:grpSpPr>
        <p:sp>
          <p:nvSpPr>
            <p:cNvPr id="603" name="Google Shape;603;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4" name="Google Shape;604;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5" name="Google Shape;605;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6" name="Google Shape;606;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07" name="Google Shape;607;p8"/>
          <p:cNvGrpSpPr/>
          <p:nvPr/>
        </p:nvGrpSpPr>
        <p:grpSpPr>
          <a:xfrm rot="5400000">
            <a:off x="8440242" y="3285660"/>
            <a:ext cx="1335330" cy="1385523"/>
            <a:chOff x="1843825" y="3806950"/>
            <a:chExt cx="1608250" cy="1668700"/>
          </a:xfrm>
        </p:grpSpPr>
        <p:sp>
          <p:nvSpPr>
            <p:cNvPr id="608" name="Google Shape;608;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9" name="Google Shape;609;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0" name="Google Shape;610;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1" name="Google Shape;611;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2" name="Google Shape;612;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3" name="Google Shape;613;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4" name="Google Shape;614;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5" name="Google Shape;615;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6" name="Google Shape;616;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7" name="Google Shape;617;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8" name="Google Shape;618;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9" name="Google Shape;619;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0" name="Google Shape;620;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2" name="Google Shape;622;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3" name="Google Shape;623;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4" name="Google Shape;624;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5" name="Google Shape;625;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6" name="Google Shape;626;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7" name="Google Shape;627;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8" name="Google Shape;628;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9" name="Google Shape;629;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0" name="Google Shape;630;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1" name="Google Shape;631;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2" name="Google Shape;632;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3" name="Google Shape;633;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4" name="Google Shape;634;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5" name="Google Shape;635;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6" name="Google Shape;636;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7" name="Google Shape;637;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8" name="Google Shape;638;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9" name="Google Shape;639;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1" name="Google Shape;641;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2" name="Google Shape;642;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4" name="Google Shape;644;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5" name="Google Shape;645;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6" name="Google Shape;646;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7" name="Google Shape;647;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8" name="Google Shape;648;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0" name="Google Shape;650;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1" name="Google Shape;651;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2" name="Google Shape;652;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3" name="Google Shape;653;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4" name="Google Shape;654;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5" name="Google Shape;655;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6" name="Google Shape;656;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7" name="Google Shape;657;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8" name="Google Shape;658;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9" name="Google Shape;659;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0" name="Google Shape;660;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1" name="Google Shape;661;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2" name="Google Shape;662;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3" name="Google Shape;663;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4" name="Google Shape;664;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5" name="Google Shape;665;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6" name="Google Shape;666;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7" name="Google Shape;667;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8" name="Google Shape;668;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9" name="Google Shape;669;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0" name="Google Shape;670;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1" name="Google Shape;671;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2" name="Google Shape;672;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4" name="Google Shape;674;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5" name="Google Shape;675;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76" name="Google Shape;676;p8"/>
          <p:cNvGrpSpPr/>
          <p:nvPr/>
        </p:nvGrpSpPr>
        <p:grpSpPr>
          <a:xfrm flipH="1">
            <a:off x="7757464" y="0"/>
            <a:ext cx="1386525" cy="1118350"/>
            <a:chOff x="5750750" y="2118725"/>
            <a:chExt cx="1386525" cy="1118350"/>
          </a:xfrm>
        </p:grpSpPr>
        <p:sp>
          <p:nvSpPr>
            <p:cNvPr id="677" name="Google Shape;677;p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8" name="Google Shape;678;p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9" name="Google Shape;679;p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0" name="Google Shape;680;p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1" name="Google Shape;681;p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4" name="Google Shape;684;p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5" name="Google Shape;685;p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6" name="Google Shape;686;p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7" name="Google Shape;687;p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8" name="Google Shape;688;p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0" name="Google Shape;690;p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1" name="Google Shape;691;p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2" name="Google Shape;692;p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3" name="Google Shape;693;p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5" name="Google Shape;695;p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6" name="Google Shape;696;p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7" name="Google Shape;697;p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8" name="Google Shape;698;p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9" name="Google Shape;699;p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0" name="Google Shape;700;p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2" name="Google Shape;702;p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3" name="Google Shape;703;p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4" name="Google Shape;704;p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5" name="Google Shape;705;p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7" name="Google Shape;707;p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8" name="Google Shape;708;p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9" name="Google Shape;709;p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1" name="Google Shape;711;p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2" name="Google Shape;712;p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3" name="Google Shape;713;p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5" name="Google Shape;715;p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6" name="Google Shape;716;p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7" name="Google Shape;717;p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8" name="Google Shape;718;p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9" name="Google Shape;719;p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0" name="Google Shape;720;p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1" name="Google Shape;721;p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2" name="Google Shape;722;p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3" name="Google Shape;723;p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4" name="Google Shape;724;p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5" name="Google Shape;725;p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6" name="Google Shape;726;p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7" name="Google Shape;727;p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8" name="Google Shape;728;p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9" name="Google Shape;729;p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0" name="Google Shape;730;p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1" name="Google Shape;731;p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2" name="Google Shape;732;p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3" name="Google Shape;733;p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4" name="Google Shape;734;p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5" name="Google Shape;735;p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6" name="Google Shape;736;p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7" name="Google Shape;737;p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8" name="Google Shape;738;p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9" name="Google Shape;739;p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0" name="Google Shape;740;p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1" name="Google Shape;741;p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2" name="Google Shape;742;p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3" name="Google Shape;743;p8"/>
          <p:cNvGrpSpPr/>
          <p:nvPr/>
        </p:nvGrpSpPr>
        <p:grpSpPr>
          <a:xfrm rot="10800000">
            <a:off x="8600407" y="-434133"/>
            <a:ext cx="543583" cy="750101"/>
            <a:chOff x="626325" y="3925200"/>
            <a:chExt cx="612625" cy="845375"/>
          </a:xfrm>
        </p:grpSpPr>
        <p:sp>
          <p:nvSpPr>
            <p:cNvPr id="744" name="Google Shape;744;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5" name="Google Shape;745;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6" name="Google Shape;746;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7" name="Google Shape;747;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48" name="Google Shape;748;p8"/>
          <p:cNvSpPr/>
          <p:nvPr/>
        </p:nvSpPr>
        <p:spPr>
          <a:xfrm flipH="1">
            <a:off x="415635" y="40150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9" name="Google Shape;749;p8"/>
          <p:cNvSpPr/>
          <p:nvPr/>
        </p:nvSpPr>
        <p:spPr>
          <a:xfrm>
            <a:off x="8585664" y="24121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750" name="Google Shape;750;p8"/>
          <p:cNvGrpSpPr/>
          <p:nvPr/>
        </p:nvGrpSpPr>
        <p:grpSpPr>
          <a:xfrm>
            <a:off x="5351884" y="4352552"/>
            <a:ext cx="1335331" cy="1385522"/>
            <a:chOff x="1843825" y="3806950"/>
            <a:chExt cx="1608250" cy="1668700"/>
          </a:xfrm>
        </p:grpSpPr>
        <p:sp>
          <p:nvSpPr>
            <p:cNvPr id="751" name="Google Shape;751;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2" name="Google Shape;752;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3" name="Google Shape;753;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4" name="Google Shape;754;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5" name="Google Shape;755;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6" name="Google Shape;756;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7" name="Google Shape;757;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8" name="Google Shape;758;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9" name="Google Shape;759;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0" name="Google Shape;760;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1" name="Google Shape;761;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2" name="Google Shape;762;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3" name="Google Shape;763;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4" name="Google Shape;764;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5" name="Google Shape;765;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6" name="Google Shape;766;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7" name="Google Shape;767;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8" name="Google Shape;768;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9" name="Google Shape;769;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0" name="Google Shape;770;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1" name="Google Shape;771;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2" name="Google Shape;772;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3" name="Google Shape;773;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4" name="Google Shape;774;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5" name="Google Shape;775;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6" name="Google Shape;776;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7" name="Google Shape;777;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8" name="Google Shape;778;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9" name="Google Shape;779;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0" name="Google Shape;780;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1" name="Google Shape;781;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2" name="Google Shape;782;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3" name="Google Shape;783;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4" name="Google Shape;784;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5" name="Google Shape;785;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6" name="Google Shape;786;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7" name="Google Shape;787;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8" name="Google Shape;788;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9" name="Google Shape;789;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0" name="Google Shape;790;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1" name="Google Shape;791;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2" name="Google Shape;792;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3" name="Google Shape;793;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4" name="Google Shape;794;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5" name="Google Shape;795;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6" name="Google Shape;796;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7" name="Google Shape;797;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8" name="Google Shape;798;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9" name="Google Shape;799;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0" name="Google Shape;800;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1" name="Google Shape;801;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2" name="Google Shape;802;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3" name="Google Shape;803;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4" name="Google Shape;804;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5" name="Google Shape;805;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6" name="Google Shape;806;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7" name="Google Shape;807;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8" name="Google Shape;808;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9" name="Google Shape;809;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0" name="Google Shape;810;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1" name="Google Shape;811;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2" name="Google Shape;812;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3" name="Google Shape;813;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4" name="Google Shape;814;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5" name="Google Shape;815;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6" name="Google Shape;816;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7" name="Google Shape;817;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8" name="Google Shape;818;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9"/>
        <p:cNvGrpSpPr/>
        <p:nvPr/>
      </p:nvGrpSpPr>
      <p:grpSpPr>
        <a:xfrm>
          <a:off x="0" y="0"/>
          <a:ext cx="0" cy="0"/>
          <a:chOff x="0" y="0"/>
          <a:chExt cx="0" cy="0"/>
        </a:xfrm>
      </p:grpSpPr>
      <p:pic>
        <p:nvPicPr>
          <p:cNvPr id="820" name="Google Shape;820;p9"/>
          <p:cNvPicPr preferRelativeResize="0"/>
          <p:nvPr/>
        </p:nvPicPr>
        <p:blipFill rotWithShape="1">
          <a:blip r:embed="rId2">
            <a:alphaModFix amt="26000"/>
          </a:blip>
          <a:srcRect/>
          <a:stretch>
            <a:fillRect/>
          </a:stretch>
        </p:blipFill>
        <p:spPr>
          <a:xfrm rot="10800000">
            <a:off x="1" y="0"/>
            <a:ext cx="9144003" cy="5143502"/>
          </a:xfrm>
          <a:prstGeom prst="rect">
            <a:avLst/>
          </a:prstGeom>
          <a:noFill/>
          <a:ln>
            <a:noFill/>
          </a:ln>
        </p:spPr>
      </p:pic>
      <p:sp>
        <p:nvSpPr>
          <p:cNvPr id="821" name="Google Shape;821;p9"/>
          <p:cNvSpPr txBox="1">
            <a:spLocks noGrp="1"/>
          </p:cNvSpPr>
          <p:nvPr>
            <p:ph type="title"/>
          </p:nvPr>
        </p:nvSpPr>
        <p:spPr>
          <a:xfrm>
            <a:off x="713225" y="1655400"/>
            <a:ext cx="4530600" cy="6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2" name="Google Shape;822;p9"/>
          <p:cNvSpPr txBox="1">
            <a:spLocks noGrp="1"/>
          </p:cNvSpPr>
          <p:nvPr>
            <p:ph type="subTitle" idx="1"/>
          </p:nvPr>
        </p:nvSpPr>
        <p:spPr>
          <a:xfrm>
            <a:off x="713225" y="2326199"/>
            <a:ext cx="4530600" cy="14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823" name="Google Shape;823;p9"/>
          <p:cNvGrpSpPr/>
          <p:nvPr/>
        </p:nvGrpSpPr>
        <p:grpSpPr>
          <a:xfrm rot="7402708">
            <a:off x="-121676" y="-294896"/>
            <a:ext cx="543623" cy="750159"/>
            <a:chOff x="626325" y="3925200"/>
            <a:chExt cx="612625" cy="845375"/>
          </a:xfrm>
        </p:grpSpPr>
        <p:sp>
          <p:nvSpPr>
            <p:cNvPr id="824" name="Google Shape;824;p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5" name="Google Shape;825;p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6" name="Google Shape;826;p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7" name="Google Shape;827;p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28" name="Google Shape;828;p9"/>
          <p:cNvGrpSpPr/>
          <p:nvPr/>
        </p:nvGrpSpPr>
        <p:grpSpPr>
          <a:xfrm rot="7402708">
            <a:off x="-170287" y="44046"/>
            <a:ext cx="1165446" cy="1163116"/>
            <a:chOff x="3917425" y="2056350"/>
            <a:chExt cx="1313375" cy="1310750"/>
          </a:xfrm>
        </p:grpSpPr>
        <p:sp>
          <p:nvSpPr>
            <p:cNvPr id="829" name="Google Shape;829;p9"/>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0" name="Google Shape;830;p9"/>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1" name="Google Shape;831;p9"/>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2" name="Google Shape;832;p9"/>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3" name="Google Shape;833;p9"/>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4" name="Google Shape;834;p9"/>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5" name="Google Shape;835;p9"/>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6" name="Google Shape;836;p9"/>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7" name="Google Shape;837;p9"/>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8" name="Google Shape;838;p9"/>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9" name="Google Shape;839;p9"/>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0" name="Google Shape;840;p9"/>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1" name="Google Shape;841;p9"/>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2" name="Google Shape;842;p9"/>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3" name="Google Shape;843;p9"/>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4" name="Google Shape;844;p9"/>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5" name="Google Shape;845;p9"/>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6" name="Google Shape;846;p9"/>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7" name="Google Shape;847;p9"/>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8" name="Google Shape;848;p9"/>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9" name="Google Shape;849;p9"/>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0" name="Google Shape;850;p9"/>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1" name="Google Shape;851;p9"/>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2" name="Google Shape;852;p9"/>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3" name="Google Shape;853;p9"/>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4" name="Google Shape;854;p9"/>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5" name="Google Shape;855;p9"/>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6" name="Google Shape;856;p9"/>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7" name="Google Shape;857;p9"/>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8" name="Google Shape;858;p9"/>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9" name="Google Shape;859;p9"/>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0" name="Google Shape;860;p9"/>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1" name="Google Shape;861;p9"/>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2" name="Google Shape;862;p9"/>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3" name="Google Shape;863;p9"/>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4" name="Google Shape;864;p9"/>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5" name="Google Shape;865;p9"/>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6" name="Google Shape;866;p9"/>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7" name="Google Shape;867;p9"/>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8" name="Google Shape;868;p9"/>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9" name="Google Shape;869;p9"/>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0" name="Google Shape;870;p9"/>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1" name="Google Shape;871;p9"/>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2" name="Google Shape;872;p9"/>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3" name="Google Shape;873;p9"/>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4" name="Google Shape;874;p9"/>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5" name="Google Shape;875;p9"/>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6" name="Google Shape;876;p9"/>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7" name="Google Shape;877;p9"/>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8" name="Google Shape;878;p9"/>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9" name="Google Shape;879;p9"/>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0" name="Google Shape;880;p9"/>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1" name="Google Shape;881;p9"/>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2" name="Google Shape;882;p9"/>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3" name="Google Shape;883;p9"/>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4" name="Google Shape;884;p9"/>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5" name="Google Shape;885;p9"/>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6" name="Google Shape;886;p9"/>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7" name="Google Shape;887;p9"/>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8" name="Google Shape;888;p9"/>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889" name="Google Shape;889;p9"/>
          <p:cNvSpPr/>
          <p:nvPr/>
        </p:nvSpPr>
        <p:spPr>
          <a:xfrm>
            <a:off x="8482364" y="34546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7"/>
        <p:cNvGrpSpPr/>
        <p:nvPr/>
      </p:nvGrpSpPr>
      <p:grpSpPr>
        <a:xfrm>
          <a:off x="0" y="0"/>
          <a:ext cx="0" cy="0"/>
          <a:chOff x="0" y="0"/>
          <a:chExt cx="0" cy="0"/>
        </a:xfrm>
      </p:grpSpPr>
      <p:pic>
        <p:nvPicPr>
          <p:cNvPr id="898" name="Google Shape;898;p11"/>
          <p:cNvPicPr preferRelativeResize="0"/>
          <p:nvPr/>
        </p:nvPicPr>
        <p:blipFill rotWithShape="1">
          <a:blip r:embed="rId2">
            <a:alphaModFix amt="26000"/>
          </a:blip>
          <a:srcRect/>
          <a:stretch>
            <a:fillRect/>
          </a:stretch>
        </p:blipFill>
        <p:spPr>
          <a:xfrm rot="10800000">
            <a:off x="1" y="0"/>
            <a:ext cx="9144003" cy="5143502"/>
          </a:xfrm>
          <a:prstGeom prst="rect">
            <a:avLst/>
          </a:prstGeom>
          <a:noFill/>
          <a:ln>
            <a:noFill/>
          </a:ln>
        </p:spPr>
      </p:pic>
      <p:sp>
        <p:nvSpPr>
          <p:cNvPr id="899" name="Google Shape;899;p11"/>
          <p:cNvSpPr txBox="1">
            <a:spLocks noGrp="1"/>
          </p:cNvSpPr>
          <p:nvPr>
            <p:ph type="title" hasCustomPrompt="1"/>
          </p:nvPr>
        </p:nvSpPr>
        <p:spPr>
          <a:xfrm>
            <a:off x="1349551" y="1276850"/>
            <a:ext cx="6444900" cy="191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0" name="Google Shape;900;p11"/>
          <p:cNvSpPr txBox="1">
            <a:spLocks noGrp="1"/>
          </p:cNvSpPr>
          <p:nvPr>
            <p:ph type="subTitle" idx="1"/>
          </p:nvPr>
        </p:nvSpPr>
        <p:spPr>
          <a:xfrm>
            <a:off x="1349551" y="3188750"/>
            <a:ext cx="6444900" cy="3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01" name="Google Shape;901;p11"/>
          <p:cNvGrpSpPr/>
          <p:nvPr/>
        </p:nvGrpSpPr>
        <p:grpSpPr>
          <a:xfrm rot="-5400000">
            <a:off x="-909658" y="1211322"/>
            <a:ext cx="1335330" cy="1385523"/>
            <a:chOff x="1843825" y="3806950"/>
            <a:chExt cx="1608250" cy="1668700"/>
          </a:xfrm>
        </p:grpSpPr>
        <p:sp>
          <p:nvSpPr>
            <p:cNvPr id="902" name="Google Shape;902;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3" name="Google Shape;903;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4" name="Google Shape;904;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5" name="Google Shape;905;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6" name="Google Shape;906;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7" name="Google Shape;907;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8" name="Google Shape;908;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9" name="Google Shape;909;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0" name="Google Shape;910;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1" name="Google Shape;911;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2" name="Google Shape;912;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3" name="Google Shape;913;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4" name="Google Shape;914;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5" name="Google Shape;915;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6" name="Google Shape;916;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7" name="Google Shape;917;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8" name="Google Shape;918;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9" name="Google Shape;919;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0" name="Google Shape;920;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1" name="Google Shape;921;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2" name="Google Shape;922;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3" name="Google Shape;923;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4" name="Google Shape;924;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5" name="Google Shape;925;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6" name="Google Shape;926;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7" name="Google Shape;927;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8" name="Google Shape;928;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9" name="Google Shape;929;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0" name="Google Shape;930;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1" name="Google Shape;931;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2" name="Google Shape;932;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3" name="Google Shape;933;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4" name="Google Shape;934;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5" name="Google Shape;935;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6" name="Google Shape;936;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7" name="Google Shape;937;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8" name="Google Shape;938;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9" name="Google Shape;939;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0" name="Google Shape;940;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1" name="Google Shape;941;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2" name="Google Shape;942;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3" name="Google Shape;943;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4" name="Google Shape;944;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5" name="Google Shape;945;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6" name="Google Shape;946;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7" name="Google Shape;947;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8" name="Google Shape;948;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9" name="Google Shape;949;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0" name="Google Shape;950;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1" name="Google Shape;951;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2" name="Google Shape;952;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3" name="Google Shape;953;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4" name="Google Shape;954;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5" name="Google Shape;955;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6" name="Google Shape;956;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7" name="Google Shape;957;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8" name="Google Shape;958;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9" name="Google Shape;959;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0" name="Google Shape;960;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1" name="Google Shape;961;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2" name="Google Shape;962;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3" name="Google Shape;963;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4" name="Google Shape;964;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5" name="Google Shape;965;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6" name="Google Shape;966;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7" name="Google Shape;967;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8" name="Google Shape;968;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9" name="Google Shape;969;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70" name="Google Shape;970;p11"/>
          <p:cNvGrpSpPr/>
          <p:nvPr/>
        </p:nvGrpSpPr>
        <p:grpSpPr>
          <a:xfrm rot="-5400000" flipH="1">
            <a:off x="-68893" y="3601376"/>
            <a:ext cx="1633325" cy="1290351"/>
            <a:chOff x="1833175" y="2043150"/>
            <a:chExt cx="1633325" cy="1290350"/>
          </a:xfrm>
        </p:grpSpPr>
        <p:sp>
          <p:nvSpPr>
            <p:cNvPr id="971" name="Google Shape;971;p11"/>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2" name="Google Shape;972;p11"/>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3" name="Google Shape;973;p11"/>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4" name="Google Shape;974;p11"/>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5" name="Google Shape;975;p11"/>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6" name="Google Shape;976;p11"/>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7" name="Google Shape;977;p11"/>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8" name="Google Shape;978;p11"/>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9" name="Google Shape;979;p11"/>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0" name="Google Shape;980;p11"/>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1" name="Google Shape;981;p11"/>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2" name="Google Shape;982;p11"/>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3" name="Google Shape;983;p11"/>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4" name="Google Shape;984;p11"/>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5" name="Google Shape;985;p11"/>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6" name="Google Shape;986;p11"/>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7" name="Google Shape;987;p11"/>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8" name="Google Shape;988;p11"/>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9" name="Google Shape;989;p11"/>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0" name="Google Shape;990;p11"/>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1" name="Google Shape;991;p11"/>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2" name="Google Shape;992;p11"/>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3" name="Google Shape;993;p11"/>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4" name="Google Shape;994;p11"/>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5" name="Google Shape;995;p11"/>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6" name="Google Shape;996;p11"/>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7" name="Google Shape;997;p11"/>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8" name="Google Shape;998;p11"/>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9" name="Google Shape;999;p11"/>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0" name="Google Shape;1000;p11"/>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1" name="Google Shape;1001;p11"/>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2" name="Google Shape;1002;p11"/>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3" name="Google Shape;1003;p11"/>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4" name="Google Shape;1004;p11"/>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5" name="Google Shape;1005;p11"/>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6" name="Google Shape;1006;p11"/>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7" name="Google Shape;1007;p11"/>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8" name="Google Shape;1008;p11"/>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9" name="Google Shape;1009;p11"/>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0" name="Google Shape;1010;p11"/>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1" name="Google Shape;1011;p11"/>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2" name="Google Shape;1012;p11"/>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3" name="Google Shape;1013;p11"/>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4" name="Google Shape;1014;p11"/>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5" name="Google Shape;1015;p11"/>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6" name="Google Shape;1016;p11"/>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7" name="Google Shape;1017;p11"/>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8" name="Google Shape;1018;p11"/>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9" name="Google Shape;1019;p11"/>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0" name="Google Shape;1020;p11"/>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1" name="Google Shape;1021;p11"/>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2" name="Google Shape;1022;p11"/>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3" name="Google Shape;1023;p11"/>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4" name="Google Shape;1024;p11"/>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5" name="Google Shape;1025;p11"/>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6" name="Google Shape;1026;p11"/>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7" name="Google Shape;1027;p11"/>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8" name="Google Shape;1028;p11"/>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9" name="Google Shape;1029;p11"/>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0" name="Google Shape;1030;p11"/>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31" name="Google Shape;1031;p11"/>
          <p:cNvSpPr/>
          <p:nvPr/>
        </p:nvSpPr>
        <p:spPr>
          <a:xfrm rot="-5400000" flipH="1">
            <a:off x="-221620" y="4442488"/>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032" name="Google Shape;1032;p11"/>
          <p:cNvGrpSpPr/>
          <p:nvPr/>
        </p:nvGrpSpPr>
        <p:grpSpPr>
          <a:xfrm rot="10800000">
            <a:off x="-92818" y="-215366"/>
            <a:ext cx="543583" cy="750101"/>
            <a:chOff x="626325" y="3925200"/>
            <a:chExt cx="612625" cy="845375"/>
          </a:xfrm>
        </p:grpSpPr>
        <p:sp>
          <p:nvSpPr>
            <p:cNvPr id="1033" name="Google Shape;1033;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4" name="Google Shape;1034;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5" name="Google Shape;1035;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6" name="Google Shape;1036;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37" name="Google Shape;1037;p11"/>
          <p:cNvGrpSpPr/>
          <p:nvPr/>
        </p:nvGrpSpPr>
        <p:grpSpPr>
          <a:xfrm rot="-5400000" flipH="1">
            <a:off x="19966" y="186730"/>
            <a:ext cx="1386525" cy="1118351"/>
            <a:chOff x="5750750" y="2118725"/>
            <a:chExt cx="1386525" cy="1118350"/>
          </a:xfrm>
        </p:grpSpPr>
        <p:sp>
          <p:nvSpPr>
            <p:cNvPr id="1038" name="Google Shape;1038;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9" name="Google Shape;1039;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0" name="Google Shape;1040;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1" name="Google Shape;1041;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2" name="Google Shape;1042;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3" name="Google Shape;1043;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4" name="Google Shape;1044;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5" name="Google Shape;1045;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6" name="Google Shape;1046;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7" name="Google Shape;1047;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8" name="Google Shape;1048;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9" name="Google Shape;1049;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0" name="Google Shape;1050;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1" name="Google Shape;1051;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2" name="Google Shape;1052;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3" name="Google Shape;1053;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4" name="Google Shape;1054;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5" name="Google Shape;1055;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6" name="Google Shape;1056;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7" name="Google Shape;1057;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8" name="Google Shape;1058;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9" name="Google Shape;1059;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0" name="Google Shape;1060;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1" name="Google Shape;1061;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2" name="Google Shape;1062;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3" name="Google Shape;1063;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4" name="Google Shape;1064;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5" name="Google Shape;1065;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6" name="Google Shape;1066;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7" name="Google Shape;1067;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8" name="Google Shape;1068;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9" name="Google Shape;1069;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0" name="Google Shape;1070;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1" name="Google Shape;1071;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2" name="Google Shape;1072;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3" name="Google Shape;1073;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4" name="Google Shape;1074;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5" name="Google Shape;1075;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6" name="Google Shape;1076;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7" name="Google Shape;1077;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8" name="Google Shape;1078;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9" name="Google Shape;1079;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0" name="Google Shape;1080;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1" name="Google Shape;1081;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2" name="Google Shape;1082;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3" name="Google Shape;1083;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4" name="Google Shape;1084;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5" name="Google Shape;1085;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6" name="Google Shape;1086;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7" name="Google Shape;1087;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8" name="Google Shape;1088;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9" name="Google Shape;1089;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0" name="Google Shape;1090;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1" name="Google Shape;1091;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2" name="Google Shape;1092;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3" name="Google Shape;1093;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4" name="Google Shape;1094;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5" name="Google Shape;1095;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6" name="Google Shape;1096;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7" name="Google Shape;1097;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8" name="Google Shape;1098;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9" name="Google Shape;1099;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0" name="Google Shape;1100;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1" name="Google Shape;1101;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2" name="Google Shape;1102;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3" name="Google Shape;1103;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4" name="Google Shape;1104;p11"/>
          <p:cNvGrpSpPr/>
          <p:nvPr/>
        </p:nvGrpSpPr>
        <p:grpSpPr>
          <a:xfrm>
            <a:off x="8616094" y="4608767"/>
            <a:ext cx="543583" cy="750101"/>
            <a:chOff x="626325" y="3925200"/>
            <a:chExt cx="612625" cy="845375"/>
          </a:xfrm>
        </p:grpSpPr>
        <p:sp>
          <p:nvSpPr>
            <p:cNvPr id="1105" name="Google Shape;1105;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6" name="Google Shape;1106;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7" name="Google Shape;1107;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8" name="Google Shape;1108;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9" name="Google Shape;1109;p11"/>
          <p:cNvGrpSpPr/>
          <p:nvPr/>
        </p:nvGrpSpPr>
        <p:grpSpPr>
          <a:xfrm rot="5400000" flipH="1">
            <a:off x="7660371" y="3838422"/>
            <a:ext cx="1386525" cy="1118351"/>
            <a:chOff x="5750750" y="2118725"/>
            <a:chExt cx="1386525" cy="1118350"/>
          </a:xfrm>
        </p:grpSpPr>
        <p:sp>
          <p:nvSpPr>
            <p:cNvPr id="1110" name="Google Shape;1110;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1" name="Google Shape;1111;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2" name="Google Shape;1112;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3" name="Google Shape;1113;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4" name="Google Shape;1114;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5" name="Google Shape;1115;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6" name="Google Shape;1116;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7" name="Google Shape;1117;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8" name="Google Shape;1118;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9" name="Google Shape;1119;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0" name="Google Shape;1120;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1" name="Google Shape;1121;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2" name="Google Shape;1122;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3" name="Google Shape;1123;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4" name="Google Shape;1124;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5" name="Google Shape;1125;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6" name="Google Shape;1126;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7" name="Google Shape;1127;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8" name="Google Shape;1128;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9" name="Google Shape;1129;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0" name="Google Shape;1130;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1" name="Google Shape;1131;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2" name="Google Shape;1132;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3" name="Google Shape;1133;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4" name="Google Shape;1134;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5" name="Google Shape;1135;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6" name="Google Shape;1136;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7" name="Google Shape;1137;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8" name="Google Shape;1138;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9" name="Google Shape;1139;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0" name="Google Shape;1140;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1" name="Google Shape;1141;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2" name="Google Shape;1142;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3" name="Google Shape;1143;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4" name="Google Shape;1144;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5" name="Google Shape;1145;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6" name="Google Shape;1146;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7" name="Google Shape;1147;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8" name="Google Shape;1148;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9" name="Google Shape;1149;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0" name="Google Shape;1150;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1" name="Google Shape;1151;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2" name="Google Shape;1152;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3" name="Google Shape;1153;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4" name="Google Shape;1154;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5" name="Google Shape;1155;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6" name="Google Shape;1156;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7" name="Google Shape;1157;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8" name="Google Shape;1158;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9" name="Google Shape;1159;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0" name="Google Shape;1160;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1" name="Google Shape;1161;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2" name="Google Shape;1162;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3" name="Google Shape;1163;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4" name="Google Shape;1164;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5" name="Google Shape;1165;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6" name="Google Shape;1166;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7" name="Google Shape;1167;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9" name="Google Shape;1169;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0" name="Google Shape;1170;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1" name="Google Shape;1171;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2" name="Google Shape;1172;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3" name="Google Shape;1173;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4" name="Google Shape;1174;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5" name="Google Shape;1175;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76" name="Google Shape;1176;p11"/>
          <p:cNvGrpSpPr/>
          <p:nvPr/>
        </p:nvGrpSpPr>
        <p:grpSpPr>
          <a:xfrm>
            <a:off x="8715192" y="2665197"/>
            <a:ext cx="1335331" cy="1385522"/>
            <a:chOff x="1843825" y="3806950"/>
            <a:chExt cx="1608250" cy="1668700"/>
          </a:xfrm>
        </p:grpSpPr>
        <p:sp>
          <p:nvSpPr>
            <p:cNvPr id="1177" name="Google Shape;1177;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8" name="Google Shape;1178;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9" name="Google Shape;1179;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0" name="Google Shape;1180;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1" name="Google Shape;1181;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2" name="Google Shape;1182;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3" name="Google Shape;1183;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4" name="Google Shape;1184;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5" name="Google Shape;1185;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6" name="Google Shape;1186;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7" name="Google Shape;1187;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8" name="Google Shape;1188;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9" name="Google Shape;1189;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0" name="Google Shape;1190;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1" name="Google Shape;1191;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2" name="Google Shape;1192;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3" name="Google Shape;1193;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4" name="Google Shape;1194;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5" name="Google Shape;1195;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6" name="Google Shape;1196;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7" name="Google Shape;1197;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8" name="Google Shape;1198;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9" name="Google Shape;1199;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0" name="Google Shape;1200;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1" name="Google Shape;1201;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2" name="Google Shape;1202;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3" name="Google Shape;1203;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4" name="Google Shape;1204;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5" name="Google Shape;1205;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6" name="Google Shape;1206;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7" name="Google Shape;1207;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8" name="Google Shape;1208;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9" name="Google Shape;1209;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0" name="Google Shape;1210;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1" name="Google Shape;1211;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2" name="Google Shape;1212;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3" name="Google Shape;1213;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4" name="Google Shape;1214;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5" name="Google Shape;1215;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6" name="Google Shape;1216;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7" name="Google Shape;1217;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8" name="Google Shape;1218;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9" name="Google Shape;1219;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0" name="Google Shape;1220;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1" name="Google Shape;1221;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2" name="Google Shape;1222;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3" name="Google Shape;1223;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4" name="Google Shape;1224;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5" name="Google Shape;1225;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6" name="Google Shape;1226;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7" name="Google Shape;1227;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8" name="Google Shape;1228;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9" name="Google Shape;1229;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0" name="Google Shape;1230;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1" name="Google Shape;1231;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2" name="Google Shape;1232;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3" name="Google Shape;1233;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4" name="Google Shape;1234;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5" name="Google Shape;1235;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6" name="Google Shape;1236;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7" name="Google Shape;1237;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8" name="Google Shape;1238;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9" name="Google Shape;1239;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0" name="Google Shape;1240;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1" name="Google Shape;1241;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2" name="Google Shape;1242;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3" name="Google Shape;1243;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4" name="Google Shape;1244;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5"/>
        <p:cNvGrpSpPr/>
        <p:nvPr/>
      </p:nvGrpSpPr>
      <p:grpSpPr>
        <a:xfrm>
          <a:off x="0" y="0"/>
          <a:ext cx="0" cy="0"/>
          <a:chOff x="0" y="0"/>
          <a:chExt cx="0" cy="0"/>
        </a:xfrm>
      </p:grpSpPr>
      <p:pic>
        <p:nvPicPr>
          <p:cNvPr id="1866" name="Google Shape;1866;p23"/>
          <p:cNvPicPr preferRelativeResize="0"/>
          <p:nvPr/>
        </p:nvPicPr>
        <p:blipFill rotWithShape="1">
          <a:blip r:embed="rId2">
            <a:alphaModFix amt="26000"/>
          </a:blip>
          <a:srcRect/>
          <a:stretch>
            <a:fillRect/>
          </a:stretch>
        </p:blipFill>
        <p:spPr>
          <a:xfrm>
            <a:off x="1" y="0"/>
            <a:ext cx="9144003" cy="5143502"/>
          </a:xfrm>
          <a:prstGeom prst="rect">
            <a:avLst/>
          </a:prstGeom>
          <a:noFill/>
          <a:ln>
            <a:noFill/>
          </a:ln>
        </p:spPr>
      </p:pic>
      <p:sp>
        <p:nvSpPr>
          <p:cNvPr id="1867" name="Google Shape;1867;p23"/>
          <p:cNvSpPr txBox="1">
            <a:spLocks noGrp="1"/>
          </p:cNvSpPr>
          <p:nvPr>
            <p:ph type="title" hasCustomPrompt="1"/>
          </p:nvPr>
        </p:nvSpPr>
        <p:spPr>
          <a:xfrm>
            <a:off x="713226" y="67022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8" name="Google Shape;1868;p23"/>
          <p:cNvSpPr txBox="1">
            <a:spLocks noGrp="1"/>
          </p:cNvSpPr>
          <p:nvPr>
            <p:ph type="subTitle" idx="1"/>
          </p:nvPr>
        </p:nvSpPr>
        <p:spPr>
          <a:xfrm>
            <a:off x="713226" y="143912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panose="020B0503020203020204"/>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1869" name="Google Shape;1869;p23"/>
          <p:cNvSpPr txBox="1">
            <a:spLocks noGrp="1"/>
          </p:cNvSpPr>
          <p:nvPr>
            <p:ph type="title" idx="2" hasCustomPrompt="1"/>
          </p:nvPr>
        </p:nvSpPr>
        <p:spPr>
          <a:xfrm>
            <a:off x="713226" y="1992000"/>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0" name="Google Shape;1870;p23"/>
          <p:cNvSpPr txBox="1">
            <a:spLocks noGrp="1"/>
          </p:cNvSpPr>
          <p:nvPr>
            <p:ph type="subTitle" idx="3"/>
          </p:nvPr>
        </p:nvSpPr>
        <p:spPr>
          <a:xfrm>
            <a:off x="713226" y="2760900"/>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panose="020B0503020203020204"/>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sp>
        <p:nvSpPr>
          <p:cNvPr id="1871" name="Google Shape;1871;p23"/>
          <p:cNvSpPr txBox="1">
            <a:spLocks noGrp="1"/>
          </p:cNvSpPr>
          <p:nvPr>
            <p:ph type="title" idx="4" hasCustomPrompt="1"/>
          </p:nvPr>
        </p:nvSpPr>
        <p:spPr>
          <a:xfrm>
            <a:off x="713226" y="331377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2" name="Google Shape;1872;p23"/>
          <p:cNvSpPr txBox="1">
            <a:spLocks noGrp="1"/>
          </p:cNvSpPr>
          <p:nvPr>
            <p:ph type="subTitle" idx="5"/>
          </p:nvPr>
        </p:nvSpPr>
        <p:spPr>
          <a:xfrm>
            <a:off x="713226" y="408267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panose="020B0503020203020204"/>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a:p>
        </p:txBody>
      </p:sp>
      <p:grpSp>
        <p:nvGrpSpPr>
          <p:cNvPr id="1873" name="Google Shape;1873;p23"/>
          <p:cNvGrpSpPr/>
          <p:nvPr/>
        </p:nvGrpSpPr>
        <p:grpSpPr>
          <a:xfrm rot="5400000">
            <a:off x="8215160" y="3528859"/>
            <a:ext cx="543589" cy="564021"/>
            <a:chOff x="1843825" y="3806950"/>
            <a:chExt cx="1608250" cy="1668700"/>
          </a:xfrm>
        </p:grpSpPr>
        <p:sp>
          <p:nvSpPr>
            <p:cNvPr id="1874" name="Google Shape;1874;p2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5" name="Google Shape;1875;p2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6" name="Google Shape;1876;p2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7" name="Google Shape;1877;p2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8" name="Google Shape;1878;p2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9" name="Google Shape;1879;p2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0" name="Google Shape;1880;p2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1" name="Google Shape;1881;p2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2" name="Google Shape;1882;p2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3" name="Google Shape;1883;p2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4" name="Google Shape;1884;p2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5" name="Google Shape;1885;p2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6" name="Google Shape;1886;p2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7" name="Google Shape;1887;p2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8" name="Google Shape;1888;p2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9" name="Google Shape;1889;p2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0" name="Google Shape;1890;p2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1" name="Google Shape;1891;p2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2" name="Google Shape;1892;p2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3" name="Google Shape;1893;p2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4" name="Google Shape;1894;p2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5" name="Google Shape;1895;p2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6" name="Google Shape;1896;p2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7" name="Google Shape;1897;p2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8" name="Google Shape;1898;p2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9" name="Google Shape;1899;p2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0" name="Google Shape;1900;p2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1" name="Google Shape;1901;p2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2" name="Google Shape;1902;p2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3" name="Google Shape;1903;p2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4" name="Google Shape;1904;p2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5" name="Google Shape;1905;p2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6" name="Google Shape;1906;p2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7" name="Google Shape;1907;p2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8" name="Google Shape;1908;p2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9" name="Google Shape;1909;p2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0" name="Google Shape;1910;p2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1" name="Google Shape;1911;p2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2" name="Google Shape;1912;p2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3" name="Google Shape;1913;p2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4" name="Google Shape;1914;p2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5" name="Google Shape;1915;p2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6" name="Google Shape;1916;p2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7" name="Google Shape;1917;p2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8" name="Google Shape;1918;p2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9" name="Google Shape;1919;p2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0" name="Google Shape;1920;p2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1" name="Google Shape;1921;p2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2" name="Google Shape;1922;p2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3" name="Google Shape;1923;p2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4" name="Google Shape;1924;p2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5" name="Google Shape;1925;p2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6" name="Google Shape;1926;p2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7" name="Google Shape;1927;p2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8" name="Google Shape;1928;p2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9" name="Google Shape;1929;p2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0" name="Google Shape;1930;p2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1" name="Google Shape;1931;p2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2" name="Google Shape;1932;p2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3" name="Google Shape;1933;p2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4" name="Google Shape;1934;p2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5" name="Google Shape;1935;p2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6" name="Google Shape;1936;p2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7" name="Google Shape;1937;p2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8" name="Google Shape;1938;p2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9" name="Google Shape;1939;p2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0" name="Google Shape;1940;p2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1" name="Google Shape;1941;p2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42" name="Google Shape;1942;p23"/>
          <p:cNvSpPr/>
          <p:nvPr/>
        </p:nvSpPr>
        <p:spPr>
          <a:xfrm>
            <a:off x="8402838" y="234782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1pPr>
            <a:lvl2pPr lvl="1"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2pPr>
            <a:lvl3pPr lvl="2"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3pPr>
            <a:lvl4pPr lvl="3"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4pPr>
            <a:lvl5pPr lvl="4"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5pPr>
            <a:lvl6pPr lvl="5"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6pPr>
            <a:lvl7pPr lvl="6"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7pPr>
            <a:lvl8pPr lvl="7"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8pPr>
            <a:lvl9pPr lvl="8" rtl="0">
              <a:spcBef>
                <a:spcPts val="0"/>
              </a:spcBef>
              <a:spcAft>
                <a:spcPts val="0"/>
              </a:spcAft>
              <a:buClr>
                <a:schemeClr val="accent2"/>
              </a:buClr>
              <a:buSzPts val="3500"/>
              <a:buFont typeface="McLaren" panose="02000503000000020004"/>
              <a:buNone/>
              <a:defRPr sz="3500" b="1">
                <a:solidFill>
                  <a:schemeClr val="accent2"/>
                </a:solidFill>
                <a:latin typeface="McLaren" panose="02000503000000020004"/>
                <a:ea typeface="McLaren" panose="02000503000000020004"/>
                <a:cs typeface="McLaren" panose="02000503000000020004"/>
                <a:sym typeface="McLaren" panose="02000503000000020004"/>
              </a:defRPr>
            </a:lvl9pPr>
          </a:lstStyle>
          <a:p>
            <a:endParaRPr/>
          </a:p>
        </p:txBody>
      </p:sp>
      <p:sp>
        <p:nvSpPr>
          <p:cNvPr id="7" name="Google Shape;7;p1"/>
          <p:cNvSpPr txBox="1">
            <a:spLocks noGrp="1"/>
          </p:cNvSpPr>
          <p:nvPr>
            <p:ph type="body" idx="1"/>
          </p:nvPr>
        </p:nvSpPr>
        <p:spPr>
          <a:xfrm>
            <a:off x="713226" y="1152475"/>
            <a:ext cx="7717500" cy="3456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1pPr>
            <a:lvl2pPr marL="914400" lvl="1"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2pPr>
            <a:lvl3pPr marL="1371600" lvl="2"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3pPr>
            <a:lvl4pPr marL="1828800" lvl="3"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4pPr>
            <a:lvl5pPr marL="2286000" lvl="4"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5pPr>
            <a:lvl6pPr marL="2743200" lvl="5"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6pPr>
            <a:lvl7pPr marL="3200400" lvl="6"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7pPr>
            <a:lvl8pPr marL="3657600" lvl="7"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8pPr>
            <a:lvl9pPr marL="4114800" lvl="8"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49"/>
        <p:cNvGrpSpPr/>
        <p:nvPr/>
      </p:nvGrpSpPr>
      <p:grpSpPr>
        <a:xfrm>
          <a:off x="0" y="0"/>
          <a:ext cx="0" cy="0"/>
          <a:chOff x="0" y="0"/>
          <a:chExt cx="0" cy="0"/>
        </a:xfrm>
      </p:grpSpPr>
      <p:grpSp>
        <p:nvGrpSpPr>
          <p:cNvPr id="6452" name="Google Shape;6452;p46"/>
          <p:cNvGrpSpPr/>
          <p:nvPr/>
        </p:nvGrpSpPr>
        <p:grpSpPr>
          <a:xfrm rot="5400000" flipH="1">
            <a:off x="7398870" y="251764"/>
            <a:ext cx="1633325" cy="1290351"/>
            <a:chOff x="1833175" y="2043150"/>
            <a:chExt cx="1633325" cy="1290350"/>
          </a:xfrm>
        </p:grpSpPr>
        <p:sp>
          <p:nvSpPr>
            <p:cNvPr id="6453" name="Google Shape;6453;p46"/>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454" name="Google Shape;6454;p46"/>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5" name="Google Shape;6455;p46"/>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6" name="Google Shape;6456;p46"/>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7" name="Google Shape;6457;p46"/>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8" name="Google Shape;6458;p46"/>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9" name="Google Shape;6459;p46"/>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0" name="Google Shape;6460;p46"/>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1" name="Google Shape;6461;p46"/>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2" name="Google Shape;6462;p46"/>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3" name="Google Shape;6463;p46"/>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4" name="Google Shape;6464;p46"/>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5" name="Google Shape;6465;p46"/>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6" name="Google Shape;6466;p46"/>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7" name="Google Shape;6467;p46"/>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8" name="Google Shape;6468;p46"/>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69" name="Google Shape;6469;p46"/>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0" name="Google Shape;6470;p46"/>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1" name="Google Shape;6471;p46"/>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2" name="Google Shape;6472;p46"/>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3" name="Google Shape;6473;p46"/>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4" name="Google Shape;6474;p46"/>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5" name="Google Shape;6475;p46"/>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6" name="Google Shape;6476;p46"/>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7" name="Google Shape;6477;p46"/>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8" name="Google Shape;6478;p46"/>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79" name="Google Shape;6479;p46"/>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0" name="Google Shape;6480;p46"/>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1" name="Google Shape;6481;p46"/>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2" name="Google Shape;6482;p46"/>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3" name="Google Shape;6483;p46"/>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4" name="Google Shape;6484;p46"/>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5" name="Google Shape;6485;p46"/>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6" name="Google Shape;6486;p46"/>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7" name="Google Shape;6487;p46"/>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8" name="Google Shape;6488;p46"/>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489" name="Google Shape;6489;p46"/>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0" name="Google Shape;6490;p46"/>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1" name="Google Shape;6491;p46"/>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2" name="Google Shape;6492;p46"/>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3" name="Google Shape;6493;p46"/>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4" name="Google Shape;6494;p46"/>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5" name="Google Shape;6495;p46"/>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6" name="Google Shape;6496;p46"/>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97" name="Google Shape;6497;p46"/>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8" name="Google Shape;6498;p46"/>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99" name="Google Shape;6499;p46"/>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0" name="Google Shape;6500;p46"/>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1" name="Google Shape;6501;p46"/>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2" name="Google Shape;6502;p46"/>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3" name="Google Shape;6503;p46"/>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4" name="Google Shape;6504;p46"/>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5" name="Google Shape;6505;p46"/>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6" name="Google Shape;6506;p46"/>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7" name="Google Shape;6507;p46"/>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8" name="Google Shape;6508;p46"/>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09" name="Google Shape;6509;p46"/>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0" name="Google Shape;6510;p46"/>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1" name="Google Shape;6511;p46"/>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12" name="Google Shape;6512;p46"/>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513" name="Google Shape;6513;p46"/>
          <p:cNvSpPr/>
          <p:nvPr/>
        </p:nvSpPr>
        <p:spPr>
          <a:xfrm rot="5400000" flipH="1">
            <a:off x="8280269" y="-121799"/>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6514" name="Google Shape;6514;p46"/>
          <p:cNvGrpSpPr/>
          <p:nvPr/>
        </p:nvGrpSpPr>
        <p:grpSpPr>
          <a:xfrm rot="5400000">
            <a:off x="6363559" y="120242"/>
            <a:ext cx="543588" cy="564021"/>
            <a:chOff x="1843825" y="3806950"/>
            <a:chExt cx="1608251" cy="1668700"/>
          </a:xfrm>
        </p:grpSpPr>
        <p:sp>
          <p:nvSpPr>
            <p:cNvPr id="6515"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6516"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7"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8"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19"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0"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1"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2"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3"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4"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5"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6"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7"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8"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29"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0"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1"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2"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3"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4"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5"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6"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7"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8"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39"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0"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1"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2"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3"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4"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5"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6"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7"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8"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49"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0"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1"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2"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3"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4"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5"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6"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7"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8"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59"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0"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1"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2"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3"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4"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5"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6"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67"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8"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69"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0"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1"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2"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3"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4"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5"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6"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7"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8"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79"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0"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1"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82"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583" name="Google Shape;6583;p46"/>
          <p:cNvGrpSpPr/>
          <p:nvPr/>
        </p:nvGrpSpPr>
        <p:grpSpPr>
          <a:xfrm>
            <a:off x="1743359" y="173702"/>
            <a:ext cx="770513" cy="799475"/>
            <a:chOff x="1843825" y="3806950"/>
            <a:chExt cx="1608250" cy="1668700"/>
          </a:xfrm>
        </p:grpSpPr>
        <p:sp>
          <p:nvSpPr>
            <p:cNvPr id="6584"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85"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6"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7"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8"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9"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0"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1"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2"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3"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4"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5"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6"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7"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8"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99"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0"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1"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2"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3"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4"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5"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6"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7"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8"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09"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0"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1"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2"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3"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4"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5"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6"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7"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8"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19"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0"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1"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2"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3"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4"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5"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6"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7"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8"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29"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0"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1"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2"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3"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4"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5"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6"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7"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8"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39"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0"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1"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2"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3"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4"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5"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6"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7"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8"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49"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0"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51"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652" name="Google Shape;6652;p46"/>
          <p:cNvSpPr/>
          <p:nvPr/>
        </p:nvSpPr>
        <p:spPr>
          <a:xfrm>
            <a:off x="6712164" y="884828"/>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3" name="Google Shape;6653;p46"/>
          <p:cNvSpPr/>
          <p:nvPr/>
        </p:nvSpPr>
        <p:spPr>
          <a:xfrm flipH="1">
            <a:off x="665119" y="25717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4" name="Google Shape;6654;p46"/>
          <p:cNvSpPr/>
          <p:nvPr/>
        </p:nvSpPr>
        <p:spPr>
          <a:xfrm flipH="1">
            <a:off x="1725151" y="4166764"/>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5" name="Google Shape;6655;p46"/>
          <p:cNvSpPr/>
          <p:nvPr/>
        </p:nvSpPr>
        <p:spPr>
          <a:xfrm>
            <a:off x="8191860" y="2345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6" name="Google Shape;6656;p46"/>
          <p:cNvSpPr/>
          <p:nvPr/>
        </p:nvSpPr>
        <p:spPr>
          <a:xfrm flipH="1">
            <a:off x="2448202" y="726239"/>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57" name="Google Shape;6657;p46"/>
          <p:cNvSpPr/>
          <p:nvPr/>
        </p:nvSpPr>
        <p:spPr>
          <a:xfrm>
            <a:off x="5893313" y="41667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 name="TextBox 6"/>
          <p:cNvSpPr txBox="1"/>
          <p:nvPr/>
        </p:nvSpPr>
        <p:spPr>
          <a:xfrm>
            <a:off x="3308354" y="663907"/>
            <a:ext cx="3955417" cy="461665"/>
          </a:xfrm>
          <a:prstGeom prst="rect">
            <a:avLst/>
          </a:prstGeom>
          <a:noFill/>
        </p:spPr>
        <p:txBody>
          <a:bodyPr wrap="square" rtlCol="0">
            <a:spAutoFit/>
          </a:bodyPr>
          <a:lstStyle/>
          <a:p>
            <a:r>
              <a:rPr lang="en-US" sz="2400" dirty="0">
                <a:solidFill>
                  <a:schemeClr val="bg1">
                    <a:lumMod val="50000"/>
                  </a:schemeClr>
                </a:solidFill>
                <a:latin typeface="SVN-Internation" panose="02040603050506020204" pitchFamily="18" charset="0"/>
              </a:rPr>
              <a:t>GIÁO DỤC CÔNG DÂN 8</a:t>
            </a:r>
          </a:p>
        </p:txBody>
      </p:sp>
      <p:sp>
        <p:nvSpPr>
          <p:cNvPr id="8" name="文本框 15"/>
          <p:cNvSpPr txBox="1"/>
          <p:nvPr/>
        </p:nvSpPr>
        <p:spPr>
          <a:xfrm>
            <a:off x="3970136" y="849233"/>
            <a:ext cx="1309974" cy="830997"/>
          </a:xfrm>
          <a:prstGeom prst="rect">
            <a:avLst/>
          </a:prstGeom>
          <a:noFill/>
        </p:spPr>
        <p:txBody>
          <a:bodyPr wrap="none" rtlCol="0">
            <a:spAutoFit/>
          </a:body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4:</a:t>
            </a:r>
          </a:p>
        </p:txBody>
      </p:sp>
      <p:sp>
        <p:nvSpPr>
          <p:cNvPr id="9" name="文本框 15"/>
          <p:cNvSpPr txBox="1"/>
          <p:nvPr/>
        </p:nvSpPr>
        <p:spPr>
          <a:xfrm>
            <a:off x="1240017" y="1642267"/>
            <a:ext cx="6522940" cy="1107996"/>
          </a:xfrm>
          <a:prstGeom prst="rect">
            <a:avLst/>
          </a:prstGeom>
          <a:noFill/>
        </p:spPr>
        <p:txBody>
          <a:bodyPr wrap="none" rtlCol="0">
            <a:spAutoFit/>
          </a:bodyPr>
          <a:lstStyle/>
          <a:p>
            <a:pPr algn="ctr"/>
            <a:r>
              <a:rPr lang="en-US" sz="6600" b="1" dirty="0">
                <a:ln w="28575">
                  <a:solidFill>
                    <a:schemeClr val="accent6">
                      <a:lumMod val="50000"/>
                    </a:schemeClr>
                  </a:solidFill>
                  <a:prstDash val="solid"/>
                </a:ln>
                <a:solidFill>
                  <a:srgbClr val="FFC000"/>
                </a:solidFill>
                <a:latin typeface="SVN-Sarifa" panose="00000500000000000000" pitchFamily="50" charset="0"/>
              </a:rPr>
              <a:t>BẢO VỆ LẼ PHẢI</a:t>
            </a:r>
          </a:p>
        </p:txBody>
      </p:sp>
      <p:grpSp>
        <p:nvGrpSpPr>
          <p:cNvPr id="10" name="Google Shape;3690;p33"/>
          <p:cNvGrpSpPr/>
          <p:nvPr/>
        </p:nvGrpSpPr>
        <p:grpSpPr>
          <a:xfrm>
            <a:off x="4513704" y="3317791"/>
            <a:ext cx="1139892" cy="1795094"/>
            <a:chOff x="3976500" y="1837325"/>
            <a:chExt cx="1986475" cy="3542400"/>
          </a:xfrm>
        </p:grpSpPr>
        <p:sp>
          <p:nvSpPr>
            <p:cNvPr id="11" name="Google Shape;3691;p33"/>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 name="Google Shape;3692;p33"/>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3" name="Google Shape;3693;p33"/>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14" name="Google Shape;3694;p33"/>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3695;p33"/>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3696;p33"/>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3697;p33"/>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 name="Google Shape;3698;p33"/>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 name="Google Shape;3699;p33"/>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 name="Google Shape;3700;p33"/>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1" name="Google Shape;3701;p33"/>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2" name="Google Shape;3702;p33"/>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 name="Google Shape;3703;p33"/>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4" name="Google Shape;3704;p33"/>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5" name="Google Shape;3705;p33"/>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6" name="Google Shape;3706;p33"/>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3707;p33"/>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28" name="Google Shape;3708;p33"/>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3709;p33"/>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3710;p33"/>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1" name="Google Shape;3711;p33"/>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2" name="Google Shape;3712;p33"/>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433" name="Google Shape;3713;p33"/>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6434" name="Google Shape;3714;p33"/>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35" name="Google Shape;3715;p33"/>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6" name="Google Shape;3716;p33"/>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7" name="Google Shape;3717;p33"/>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8" name="Google Shape;3718;p33"/>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9" name="Google Shape;3719;p33"/>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40" name="Google Shape;3720;p33"/>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1" name="Google Shape;3721;p33"/>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2" name="Google Shape;3722;p33"/>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3" name="Google Shape;3723;p33"/>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4" name="Google Shape;3724;p33"/>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5" name="Google Shape;3725;p33"/>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6" name="Google Shape;3726;p33"/>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7" name="Google Shape;3727;p33"/>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8" name="Google Shape;3728;p33"/>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9" name="Google Shape;3729;p33"/>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3730;p33"/>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3731;p33"/>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3732;p33"/>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3733;p33"/>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2" name="Google Shape;3734;p33"/>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3" name="Google Shape;3735;p33"/>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4" name="Google Shape;3736;p33"/>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5" name="Google Shape;3737;p33"/>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6" name="Google Shape;3738;p33"/>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7" name="Google Shape;3739;p33"/>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8" name="Google Shape;3740;p33"/>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9" name="Google Shape;3741;p33"/>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0" name="Google Shape;3742;p33"/>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1" name="Google Shape;3743;p33"/>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2" name="Google Shape;3744;p33"/>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3" name="Google Shape;3745;p33"/>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4" name="Google Shape;3746;p33"/>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5" name="Google Shape;3747;p33"/>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6" name="Google Shape;3748;p33"/>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7" name="Google Shape;3749;p33"/>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8" name="Google Shape;3750;p33"/>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9" name="Google Shape;3751;p33"/>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0" name="Google Shape;3752;p33"/>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1" name="Google Shape;3753;p33"/>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2" name="Google Shape;3754;p33"/>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3" name="Google Shape;3755;p33"/>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4" name="Google Shape;3756;p33"/>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5" name="Google Shape;3757;p33"/>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6" name="Google Shape;3758;p33"/>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7" name="Google Shape;3759;p33"/>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8" name="Google Shape;3760;p33"/>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89" name="Google Shape;3761;p33"/>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0" name="Google Shape;3762;p33"/>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1" name="Google Shape;3763;p33"/>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2" name="Google Shape;3764;p33"/>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3" name="Google Shape;3765;p33"/>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94" name="Google Shape;3766;p33"/>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5" name="Google Shape;3767;p33"/>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6" name="Google Shape;3768;p33"/>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7" name="Google Shape;3769;p33"/>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8" name="Google Shape;3770;p33"/>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99" name="Google Shape;3771;p33"/>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00" name="Google Shape;3772;p33"/>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01" name="Google Shape;3773;p33"/>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6702" name="Google Shape;5229;p39"/>
          <p:cNvGrpSpPr/>
          <p:nvPr/>
        </p:nvGrpSpPr>
        <p:grpSpPr>
          <a:xfrm flipH="1">
            <a:off x="3268588" y="3290776"/>
            <a:ext cx="1206000" cy="1822109"/>
            <a:chOff x="4035525" y="238075"/>
            <a:chExt cx="2724250" cy="5164700"/>
          </a:xfrm>
        </p:grpSpPr>
        <p:sp>
          <p:nvSpPr>
            <p:cNvPr id="6703" name="Google Shape;5230;p39"/>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704" name="Google Shape;5231;p39"/>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6705" name="Google Shape;5232;p39"/>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6" name="Google Shape;5233;p39"/>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07" name="Google Shape;5234;p39"/>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8" name="Google Shape;5235;p39"/>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09" name="Google Shape;5236;p39"/>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0" name="Google Shape;5237;p39"/>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1" name="Google Shape;5238;p39"/>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2" name="Google Shape;5239;p39"/>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13" name="Google Shape;5240;p39"/>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4" name="Google Shape;5241;p39"/>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5" name="Google Shape;5242;p39"/>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16" name="Google Shape;5243;p39"/>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7" name="Google Shape;5244;p39"/>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18" name="Google Shape;5245;p39"/>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19" name="Google Shape;5246;p39"/>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0" name="Google Shape;5247;p39"/>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1" name="Google Shape;5248;p39"/>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2" name="Google Shape;5249;p39"/>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3" name="Google Shape;5250;p39"/>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724" name="Google Shape;5251;p39"/>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25" name="Google Shape;5252;p39"/>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6" name="Google Shape;5253;p39"/>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7" name="Google Shape;5254;p39"/>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5255;p39"/>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5256;p39"/>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5257;p39"/>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5258;p39"/>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5259;p39"/>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5260;p39"/>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5261;p39"/>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5262;p39"/>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5263;p39"/>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5264;p39"/>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5265;p39"/>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5266;p39"/>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5267;p39"/>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5268;p39"/>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5269;p39"/>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5270;p39"/>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5271;p39"/>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5272;p39"/>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5273;p39"/>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5274;p39"/>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5275;p39"/>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5276;p39"/>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5277;p39"/>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5278;p39"/>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5279;p39"/>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5280;p39"/>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5281;p39"/>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5282;p39"/>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5283;p39"/>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5284;p39"/>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5285;p39"/>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5286;p39"/>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5287;p39"/>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5288;p39"/>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5289;p39"/>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5290;p39"/>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5291;p39"/>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5292;p39"/>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5293;p39"/>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5294;p39"/>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5295;p39"/>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5296;p39"/>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5297;p39"/>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5298;p39"/>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5299;p39"/>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5300;p39"/>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5301;p39"/>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5302;p39"/>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5303;p39"/>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5304;p39"/>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5305;p39"/>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9" name="Google Shape;5306;p39"/>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0" name="Google Shape;5307;p39"/>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1" name="Google Shape;5308;p39"/>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2" name="Google Shape;5309;p39"/>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3" name="Google Shape;5310;p39"/>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4" name="Google Shape;5311;p39"/>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5" name="Google Shape;5312;p39"/>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6" name="Google Shape;5313;p39"/>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7" name="Google Shape;5314;p39"/>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8" name="Google Shape;5315;p39"/>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89" name="Google Shape;5316;p39"/>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0" name="Google Shape;5317;p39"/>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1" name="Google Shape;5318;p39"/>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2" name="Google Shape;5319;p39"/>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3" name="Google Shape;5320;p39"/>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4" name="Google Shape;5321;p39"/>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5" name="Google Shape;5322;p39"/>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796" name="Google Shape;5323;p39"/>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5324;p39"/>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5325;p39"/>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5326;p39"/>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5327;p39"/>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5328;p39"/>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802" name="Google Shape;2395;p38"/>
          <p:cNvSpPr txBox="1">
            <a:spLocks noGrp="1"/>
          </p:cNvSpPr>
          <p:nvPr>
            <p:ph type="subTitle" idx="1"/>
          </p:nvPr>
        </p:nvSpPr>
        <p:spPr>
          <a:xfrm rot="-551">
            <a:off x="2479215" y="2710808"/>
            <a:ext cx="3744000" cy="426300"/>
          </a:xfrm>
          <a:prstGeom prst="rect">
            <a:avLst/>
          </a:prstGeom>
          <a:solidFill>
            <a:schemeClr val="accent3">
              <a:lumMod val="40000"/>
              <a:lumOff val="60000"/>
            </a:schemeClr>
          </a:solidFill>
        </p:spPr>
        <p:txBody>
          <a:bodyPr spcFirstLastPara="1" wrap="square" lIns="91425" tIns="91425" rIns="91425" bIns="91425" anchor="t" anchorCtr="0">
            <a:noAutofit/>
          </a:bodyPr>
          <a:lstStyle/>
          <a:p>
            <a:pPr marL="0" lvl="0" indent="0" algn="l" rtl="0">
              <a:spcBef>
                <a:spcPts val="0"/>
              </a:spcBef>
              <a:spcAft>
                <a:spcPts val="0"/>
              </a:spcAft>
              <a:buNone/>
            </a:pPr>
            <a:r>
              <a:rPr lang="en-GB" dirty="0">
                <a:latin typeface="SVN-Sarifa" panose="00000500000000000000" pitchFamily="50" charset="0"/>
              </a:rPr>
              <a:t>Giáo viên:</a:t>
            </a:r>
            <a:endParaRPr dirty="0">
              <a:latin typeface="SVN-Sarifa" panose="00000500000000000000" pitchFamily="50"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p:cNvSpPr txBox="1"/>
          <p:nvPr/>
        </p:nvSpPr>
        <p:spPr>
          <a:xfrm>
            <a:off x="2380326" y="600543"/>
            <a:ext cx="341859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1" i="0" u="none" strike="noStrike" kern="0" cap="none" spc="0" normalizeH="0" baseline="0" noProof="0" dirty="0">
                <a:ln>
                  <a:noFill/>
                </a:ln>
                <a:solidFill>
                  <a:srgbClr val="D8181D"/>
                </a:solidFill>
                <a:effectLst/>
                <a:uLnTx/>
                <a:uFillTx/>
                <a:latin typeface="SVN-Caprica Script" pitchFamily="2" charset="0"/>
                <a:cs typeface="Arial" panose="020B0604020202020204"/>
                <a:sym typeface="Arial" panose="020B0604020202020204"/>
              </a:rPr>
              <a:t>1. </a:t>
            </a:r>
            <a:r>
              <a:rPr kumimoji="0" lang="en-US" sz="3600" b="1" i="0" u="none" strike="noStrike" kern="0" cap="none" spc="0" normalizeH="0" baseline="0" noProof="0" dirty="0" err="1">
                <a:ln>
                  <a:noFill/>
                </a:ln>
                <a:solidFill>
                  <a:srgbClr val="D8181D"/>
                </a:solidFill>
                <a:effectLst/>
                <a:uLnTx/>
                <a:uFillTx/>
                <a:latin typeface="SVN-Caprica Script" pitchFamily="2" charset="0"/>
                <a:cs typeface="Arial" panose="020B0604020202020204"/>
                <a:sym typeface="Arial" panose="020B0604020202020204"/>
              </a:rPr>
              <a:t>Khái</a:t>
            </a:r>
            <a:r>
              <a:rPr kumimoji="0" lang="en-US" sz="3600" b="1" i="0" u="none" strike="noStrike" kern="0" cap="none" spc="0" normalizeH="0" baseline="0" noProof="0" dirty="0">
                <a:ln>
                  <a:noFill/>
                </a:ln>
                <a:solidFill>
                  <a:srgbClr val="D8181D"/>
                </a:solidFill>
                <a:effectLst/>
                <a:uLnTx/>
                <a:uFillTx/>
                <a:latin typeface="SVN-Caprica Script" pitchFamily="2" charset="0"/>
                <a:cs typeface="Arial" panose="020B0604020202020204"/>
                <a:sym typeface="Arial" panose="020B0604020202020204"/>
              </a:rPr>
              <a:t> </a:t>
            </a:r>
            <a:r>
              <a:rPr kumimoji="0" lang="en-US" sz="3600" b="1" i="0" u="none" strike="noStrike" kern="0" cap="none" spc="0" normalizeH="0" baseline="0" noProof="0" dirty="0" err="1">
                <a:ln>
                  <a:noFill/>
                </a:ln>
                <a:solidFill>
                  <a:srgbClr val="D8181D"/>
                </a:solidFill>
                <a:effectLst/>
                <a:uLnTx/>
                <a:uFillTx/>
                <a:latin typeface="SVN-Caprica Script" pitchFamily="2" charset="0"/>
                <a:cs typeface="Arial" panose="020B0604020202020204"/>
                <a:sym typeface="Arial" panose="020B0604020202020204"/>
              </a:rPr>
              <a:t>niệm</a:t>
            </a:r>
            <a:r>
              <a:rPr kumimoji="0" lang="en-US" sz="3600" b="1" i="0" u="none" strike="noStrike" kern="0" cap="none" spc="0" normalizeH="0" baseline="0" noProof="0" dirty="0">
                <a:ln>
                  <a:noFill/>
                </a:ln>
                <a:solidFill>
                  <a:srgbClr val="D8181D"/>
                </a:solidFill>
                <a:effectLst/>
                <a:uLnTx/>
                <a:uFillTx/>
                <a:latin typeface="SVN-Caprica Script" pitchFamily="2" charset="0"/>
                <a:cs typeface="Arial" panose="020B0604020202020204"/>
                <a:sym typeface="Arial" panose="020B0604020202020204"/>
              </a:rPr>
              <a:t>:</a:t>
            </a:r>
          </a:p>
        </p:txBody>
      </p:sp>
      <p:sp>
        <p:nvSpPr>
          <p:cNvPr id="3" name="TextBox 2"/>
          <p:cNvSpPr txBox="1"/>
          <p:nvPr/>
        </p:nvSpPr>
        <p:spPr>
          <a:xfrm>
            <a:off x="1030369" y="1565916"/>
            <a:ext cx="7395237" cy="1881990"/>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000" b="0" i="0" u="none" strike="noStrike" kern="0" cap="none" spc="0" normalizeH="0" baseline="0" noProof="0" dirty="0">
                <a:ln>
                  <a:noFill/>
                </a:ln>
                <a:solidFill>
                  <a:srgbClr val="FDF5DC">
                    <a:lumMod val="10000"/>
                  </a:srgbClr>
                </a:solidFill>
                <a:effectLst/>
                <a:uLnTx/>
                <a:uFillTx/>
                <a:latin typeface="Arial"/>
                <a:ea typeface="+mn-ea"/>
                <a:cs typeface="+mn-cs"/>
                <a:sym typeface="Arial" panose="020B0604020202020204"/>
              </a:rPr>
              <a:t>	</a:t>
            </a:r>
            <a:r>
              <a:rPr kumimoji="0" lang="vi-VN"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rPr>
              <a:t>Bảo vệ lẽ phải là tôn trọng, giữ gìn, tuân thủ những điều đúng đắn, các chuẩn mực  đạo đức, pháp luật, nội quy, quy định của các cơ quan, tổ chức và dũng cảm  đấu tranh chống lại cái sai, cái xấu, cái ác.  </a:t>
            </a:r>
          </a:p>
        </p:txBody>
      </p:sp>
      <p:grpSp>
        <p:nvGrpSpPr>
          <p:cNvPr id="8" name="Google Shape;6583;p46"/>
          <p:cNvGrpSpPr/>
          <p:nvPr/>
        </p:nvGrpSpPr>
        <p:grpSpPr>
          <a:xfrm>
            <a:off x="1333457" y="1056290"/>
            <a:ext cx="384986" cy="353151"/>
            <a:chOff x="1843825" y="3806950"/>
            <a:chExt cx="1608250" cy="1668700"/>
          </a:xfrm>
        </p:grpSpPr>
        <p:sp>
          <p:nvSpPr>
            <p:cNvPr id="9"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7" name="Google Shape;6583;p46"/>
          <p:cNvGrpSpPr/>
          <p:nvPr/>
        </p:nvGrpSpPr>
        <p:grpSpPr>
          <a:xfrm>
            <a:off x="1343385" y="3430617"/>
            <a:ext cx="384986" cy="353151"/>
            <a:chOff x="1843825" y="3806950"/>
            <a:chExt cx="1608250" cy="1668700"/>
          </a:xfrm>
        </p:grpSpPr>
        <p:sp>
          <p:nvSpPr>
            <p:cNvPr id="78"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6593;p46"/>
            <p:cNvSpPr/>
            <p:nvPr/>
          </p:nvSpPr>
          <p:spPr>
            <a:xfrm>
              <a:off x="2907226" y="4849976"/>
              <a:ext cx="190148" cy="250477"/>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37805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a:t>
            </a:r>
            <a:r>
              <a:rPr lang="vi-VN" sz="1800" b="1" dirty="0">
                <a:latin typeface="Arial" panose="020B0604020202020204" pitchFamily="34" charset="0"/>
              </a:rPr>
              <a:t>3</a:t>
            </a:r>
            <a:r>
              <a:rPr lang="en-US" sz="1800" b="1" dirty="0">
                <a:latin typeface="Arial" panose="020B0604020202020204" pitchFamily="34" charset="0"/>
              </a:rPr>
              <a:t>:</a:t>
            </a:r>
            <a:r>
              <a:rPr lang="vi-VN" sz="1800" b="1" dirty="0">
                <a:latin typeface="Arial" panose="020B0604020202020204" pitchFamily="34" charset="0"/>
              </a:rPr>
              <a:t> Em hãy đọc các trường hợp sau và trả lời câu hỏi </a:t>
            </a:r>
          </a:p>
        </p:txBody>
      </p:sp>
      <p:sp>
        <p:nvSpPr>
          <p:cNvPr id="14" name="TextBox 13"/>
          <p:cNvSpPr txBox="1"/>
          <p:nvPr/>
        </p:nvSpPr>
        <p:spPr>
          <a:xfrm>
            <a:off x="1608644" y="4177487"/>
            <a:ext cx="6643816" cy="646331"/>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suy</a:t>
            </a:r>
            <a:r>
              <a:rPr lang="en-US" sz="1800" b="1" dirty="0">
                <a:solidFill>
                  <a:schemeClr val="accent6">
                    <a:lumMod val="50000"/>
                  </a:schemeClr>
                </a:solidFill>
              </a:rPr>
              <a:t> </a:t>
            </a:r>
            <a:r>
              <a:rPr lang="en-US" sz="1800" b="1" dirty="0" err="1">
                <a:solidFill>
                  <a:schemeClr val="accent6">
                    <a:lumMod val="50000"/>
                  </a:schemeClr>
                </a:solidFill>
              </a:rPr>
              <a:t>nghĩ</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về</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p>
          <a:p>
            <a:pPr marL="285750" indent="-285750">
              <a:buFont typeface="Wingdings" panose="05000000000000000000" pitchFamily="2" charset="2"/>
              <a:buChar char="§"/>
            </a:pPr>
            <a:r>
              <a:rPr lang="en-US" sz="1800" b="1" dirty="0" err="1">
                <a:solidFill>
                  <a:schemeClr val="accent6">
                    <a:lumMod val="50000"/>
                  </a:schemeClr>
                </a:solidFill>
              </a:rPr>
              <a:t>Chúng</a:t>
            </a:r>
            <a:r>
              <a:rPr lang="en-US" sz="1800" b="1" dirty="0">
                <a:solidFill>
                  <a:schemeClr val="accent6">
                    <a:lumMod val="50000"/>
                  </a:schemeClr>
                </a:solidFill>
              </a:rPr>
              <a:t> ta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nên</a:t>
            </a:r>
            <a:r>
              <a:rPr lang="en-US" sz="1800" b="1" dirty="0">
                <a:solidFill>
                  <a:schemeClr val="accent6">
                    <a:lumMod val="50000"/>
                  </a:schemeClr>
                </a:solidFill>
              </a:rPr>
              <a:t> </a:t>
            </a:r>
            <a:r>
              <a:rPr lang="en-US" sz="1800" b="1" dirty="0" err="1">
                <a:solidFill>
                  <a:schemeClr val="accent6">
                    <a:lumMod val="50000"/>
                  </a:schemeClr>
                </a:solidFill>
              </a:rPr>
              <a:t>học</a:t>
            </a:r>
            <a:r>
              <a:rPr lang="en-US" sz="1800" b="1" dirty="0">
                <a:solidFill>
                  <a:schemeClr val="accent6">
                    <a:lumMod val="50000"/>
                  </a:schemeClr>
                </a:solidFill>
              </a:rPr>
              <a:t> </a:t>
            </a:r>
            <a:r>
              <a:rPr lang="en-US" sz="1800" b="1" dirty="0" err="1">
                <a:solidFill>
                  <a:schemeClr val="accent6">
                    <a:lumMod val="50000"/>
                  </a:schemeClr>
                </a:solidFill>
              </a:rPr>
              <a:t>tập</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p:txBody>
      </p:sp>
      <p:grpSp>
        <p:nvGrpSpPr>
          <p:cNvPr id="15" name="Google Shape;1972;p51"/>
          <p:cNvGrpSpPr/>
          <p:nvPr/>
        </p:nvGrpSpPr>
        <p:grpSpPr>
          <a:xfrm>
            <a:off x="3376738" y="544730"/>
            <a:ext cx="838200" cy="739486"/>
            <a:chOff x="-164200" y="1462250"/>
            <a:chExt cx="1037425" cy="949475"/>
          </a:xfrm>
          <a:solidFill>
            <a:schemeClr val="accent2"/>
          </a:solidFill>
        </p:grpSpPr>
        <p:sp>
          <p:nvSpPr>
            <p:cNvPr id="16" name="Google Shape;1973;p51"/>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p:cNvSpPr txBox="1"/>
          <p:nvPr/>
        </p:nvSpPr>
        <p:spPr>
          <a:xfrm>
            <a:off x="4304222" y="668103"/>
            <a:ext cx="4663440" cy="3370666"/>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Giờ tan trường, cô giáo vô tình thấy bạn Dũng đang nhắc nhở hai bạn học sinh  khác có hành vi vẽ lên tường rào của nhà trường. Trong tiết sinh hoạt chủ nhiệm</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đầu tuần, cô giáo đã tuyên dương việc làm của bạn Dũng trước lớp. Cả lớp rất vui  và vỗ tay tán thưởng bạn. Bạn Dũng cảm ơn cô giáo, các bạn và bày tỏ hi vọng cả  lớp sẽ tiếp tục có thái độ, hành vi phù hợp để bảo vệ những điều đúng đắn. </a:t>
            </a:r>
            <a:endParaRPr lang="en-US" sz="1600" dirty="0"/>
          </a:p>
        </p:txBody>
      </p:sp>
      <p:sp>
        <p:nvSpPr>
          <p:cNvPr id="45" name="TextBox 44"/>
          <p:cNvSpPr txBox="1"/>
          <p:nvPr/>
        </p:nvSpPr>
        <p:spPr>
          <a:xfrm>
            <a:off x="3571457" y="442635"/>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1026" name="Picture 2" descr="ĐỪNG XUẤT KHẨU THÓI XẤU!: Không thể xuê xoa với viết, vẽ bậy - Báo Người  lao độn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55" y="576417"/>
            <a:ext cx="2915901" cy="2225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64" name="Picture 4" descr="Surprised Boy Stock Illustration - Download Image Now - Child, Boys,  Surprise - iStock"/>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50549" y="1746100"/>
            <a:ext cx="1946910" cy="19469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extBox 3"/>
          <p:cNvSpPr txBox="1"/>
          <p:nvPr/>
        </p:nvSpPr>
        <p:spPr>
          <a:xfrm>
            <a:off x="784860" y="1060460"/>
            <a:ext cx="6995160" cy="1131848"/>
          </a:xfrm>
          <a:prstGeom prst="rect">
            <a:avLst/>
          </a:prstGeom>
          <a:noFill/>
        </p:spPr>
        <p:txBody>
          <a:bodyPr wrap="square">
            <a:spAutoFit/>
          </a:bodyPr>
          <a:lstStyle/>
          <a:p>
            <a:pPr algn="ctr">
              <a:lnSpc>
                <a:spcPct val="150000"/>
              </a:lnSpc>
            </a:pPr>
            <a:r>
              <a:rPr lang="en-US" sz="2400" b="1" spc="50" dirty="0">
                <a:ln w="9525" cmpd="sng">
                  <a:solidFill>
                    <a:srgbClr val="002060"/>
                  </a:solidFill>
                  <a:prstDash val="solid"/>
                </a:ln>
                <a:solidFill>
                  <a:srgbClr val="00B0F0"/>
                </a:solidFill>
                <a:effectLst>
                  <a:glow rad="38100">
                    <a:schemeClr val="accent1">
                      <a:alpha val="40000"/>
                    </a:schemeClr>
                  </a:glow>
                </a:effectLst>
              </a:rPr>
              <a:t>Theo </a:t>
            </a:r>
            <a:r>
              <a:rPr lang="en-US" sz="2400" b="1" spc="50" dirty="0" err="1">
                <a:ln w="9525" cmpd="sng">
                  <a:solidFill>
                    <a:srgbClr val="002060"/>
                  </a:solidFill>
                  <a:prstDash val="solid"/>
                </a:ln>
                <a:solidFill>
                  <a:srgbClr val="00B0F0"/>
                </a:solidFill>
                <a:effectLst>
                  <a:glow rad="38100">
                    <a:schemeClr val="accent1">
                      <a:alpha val="40000"/>
                    </a:schemeClr>
                  </a:glow>
                </a:effectLst>
              </a:rPr>
              <a:t>em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làm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thế</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nào</a:t>
            </a:r>
            <a:r>
              <a:rPr lang="en-US" sz="2400" b="1" spc="50" dirty="0">
                <a:ln w="9525" cmpd="sng">
                  <a:solidFill>
                    <a:srgbClr val="002060"/>
                  </a:solidFill>
                  <a:prstDash val="solid"/>
                </a:ln>
                <a:solidFill>
                  <a:srgbClr val="00B0F0"/>
                </a:solidFill>
                <a:effectLst>
                  <a:glow rad="38100">
                    <a:schemeClr val="accent1">
                      <a:alpha val="40000"/>
                    </a:schemeClr>
                  </a:glow>
                </a:effectLst>
              </a:rPr>
              <a:t> để </a:t>
            </a:r>
            <a:r>
              <a:rPr lang="en-US" sz="2400" b="1" spc="50" dirty="0" err="1">
                <a:ln w="9525" cmpd="sng">
                  <a:solidFill>
                    <a:srgbClr val="002060"/>
                  </a:solidFill>
                  <a:prstDash val="solid"/>
                </a:ln>
                <a:solidFill>
                  <a:srgbClr val="00B0F0"/>
                </a:solidFill>
                <a:effectLst>
                  <a:glow rad="38100">
                    <a:schemeClr val="accent1">
                      <a:alpha val="40000"/>
                    </a:schemeClr>
                  </a:glow>
                </a:effectLst>
              </a:rPr>
              <a:t>khích</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động</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viên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bạn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bè</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bảo</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lẽ</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phải</a:t>
            </a:r>
            <a:r>
              <a:rPr lang="en-US" sz="2400" b="1" spc="50" dirty="0">
                <a:ln w="9525" cmpd="sng">
                  <a:solidFill>
                    <a:srgbClr val="002060"/>
                  </a:solidFill>
                  <a:prstDash val="solid"/>
                </a:ln>
                <a:solidFill>
                  <a:srgbClr val="00B0F0"/>
                </a:solidFill>
                <a:effectLst>
                  <a:glow rad="38100">
                    <a:schemeClr val="accent1">
                      <a:alpha val="40000"/>
                    </a:schemeClr>
                  </a:glow>
                </a:effectLst>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0406" y="4271794"/>
            <a:ext cx="7352094" cy="40011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2000" b="1" dirty="0">
                <a:solidFill>
                  <a:schemeClr val="accent6">
                    <a:lumMod val="50000"/>
                  </a:schemeClr>
                </a:solidFill>
              </a:rPr>
              <a:t>Theo </a:t>
            </a: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hành</a:t>
            </a:r>
            <a:r>
              <a:rPr lang="en-US" sz="2000" b="1" dirty="0">
                <a:solidFill>
                  <a:schemeClr val="accent6">
                    <a:lumMod val="50000"/>
                  </a:schemeClr>
                </a:solidFill>
              </a:rPr>
              <a:t> vi </a:t>
            </a:r>
            <a:r>
              <a:rPr lang="en-US" sz="2000" b="1" dirty="0" err="1">
                <a:solidFill>
                  <a:schemeClr val="accent6">
                    <a:lumMod val="50000"/>
                  </a:schemeClr>
                </a:solidFill>
              </a:rPr>
              <a:t>của</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P </a:t>
            </a:r>
            <a:r>
              <a:rPr lang="en-US" sz="2000" b="1" dirty="0" err="1">
                <a:solidFill>
                  <a:schemeClr val="accent6">
                    <a:lumMod val="50000"/>
                  </a:schemeClr>
                </a:solidFill>
              </a:rPr>
              <a:t>có</a:t>
            </a:r>
            <a:r>
              <a:rPr lang="en-US" sz="2000" b="1" dirty="0">
                <a:solidFill>
                  <a:schemeClr val="accent6">
                    <a:lumMod val="50000"/>
                  </a:schemeClr>
                </a:solidFill>
              </a:rPr>
              <a:t> </a:t>
            </a:r>
            <a:r>
              <a:rPr lang="en-US" sz="2000" b="1" dirty="0" err="1">
                <a:solidFill>
                  <a:schemeClr val="accent6">
                    <a:lumMod val="50000"/>
                  </a:schemeClr>
                </a:solidFill>
              </a:rPr>
              <a:t>phù</a:t>
            </a:r>
            <a:r>
              <a:rPr lang="en-US" sz="2000" b="1" dirty="0">
                <a:solidFill>
                  <a:schemeClr val="accent6">
                    <a:lumMod val="50000"/>
                  </a:schemeClr>
                </a:solidFill>
              </a:rPr>
              <a:t> </a:t>
            </a:r>
            <a:r>
              <a:rPr lang="en-US" sz="2000" b="1" dirty="0" err="1">
                <a:solidFill>
                  <a:schemeClr val="accent6">
                    <a:lumMod val="50000"/>
                  </a:schemeClr>
                </a:solidFill>
              </a:rPr>
              <a:t>hợp</a:t>
            </a:r>
            <a:r>
              <a:rPr lang="en-US" sz="2000" b="1" dirty="0">
                <a:solidFill>
                  <a:schemeClr val="accent6">
                    <a:lumMod val="50000"/>
                  </a:schemeClr>
                </a:solidFill>
              </a:rPr>
              <a:t> </a:t>
            </a:r>
            <a:r>
              <a:rPr lang="en-US" sz="2000" b="1" dirty="0" err="1">
                <a:solidFill>
                  <a:schemeClr val="accent6">
                    <a:lumMod val="50000"/>
                  </a:schemeClr>
                </a:solidFill>
              </a:rPr>
              <a:t>không</a:t>
            </a:r>
            <a:r>
              <a:rPr lang="en-US" sz="2000" b="1" dirty="0">
                <a:solidFill>
                  <a:schemeClr val="accent6">
                    <a:lumMod val="50000"/>
                  </a:schemeClr>
                </a:solidFill>
              </a:rPr>
              <a:t>? Vì </a:t>
            </a:r>
            <a:r>
              <a:rPr lang="en-US" sz="2000" b="1" dirty="0" err="1">
                <a:solidFill>
                  <a:schemeClr val="accent6">
                    <a:lumMod val="50000"/>
                  </a:schemeClr>
                </a:solidFill>
              </a:rPr>
              <a:t>sao</a:t>
            </a:r>
            <a:r>
              <a:rPr lang="en-US" sz="2000" b="1" dirty="0">
                <a:solidFill>
                  <a:schemeClr val="accent6">
                    <a:lumMod val="50000"/>
                  </a:schemeClr>
                </a:solidFill>
              </a:rPr>
              <a:t>? </a:t>
            </a:r>
          </a:p>
        </p:txBody>
      </p:sp>
      <p:grpSp>
        <p:nvGrpSpPr>
          <p:cNvPr id="3" name="Google Shape;1972;p51"/>
          <p:cNvGrpSpPr/>
          <p:nvPr/>
        </p:nvGrpSpPr>
        <p:grpSpPr>
          <a:xfrm>
            <a:off x="187487" y="210033"/>
            <a:ext cx="838200" cy="739486"/>
            <a:chOff x="-164200" y="1462250"/>
            <a:chExt cx="1037425" cy="949475"/>
          </a:xfrm>
          <a:solidFill>
            <a:schemeClr val="accent2"/>
          </a:solidFill>
        </p:grpSpPr>
        <p:sp>
          <p:nvSpPr>
            <p:cNvPr id="4" name="Google Shape;1973;p51"/>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5"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6"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7"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29" name="TextBox 28"/>
          <p:cNvSpPr txBox="1"/>
          <p:nvPr/>
        </p:nvSpPr>
        <p:spPr>
          <a:xfrm>
            <a:off x="3497580" y="210033"/>
            <a:ext cx="5393087" cy="3739998"/>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Trên đường đi học về, bạn P rủ bạn K vào cửa hàng tạp </a:t>
            </a:r>
            <a:r>
              <a:rPr lang="vi-VN" sz="1600" b="0" i="0" u="none" strike="noStrike" dirty="0" err="1">
                <a:solidFill>
                  <a:srgbClr val="231F20"/>
                </a:solidFill>
                <a:effectLst/>
                <a:latin typeface="Arial" panose="020B0604020202020204" pitchFamily="34" charset="0"/>
              </a:rPr>
              <a:t>hoá</a:t>
            </a:r>
            <a:r>
              <a:rPr lang="vi-VN" sz="1600" b="0" i="0" u="none" strike="noStrike" dirty="0">
                <a:solidFill>
                  <a:srgbClr val="231F20"/>
                </a:solidFill>
                <a:effectLst/>
                <a:latin typeface="Arial" panose="020B0604020202020204" pitchFamily="34" charset="0"/>
              </a:rPr>
              <a:t> mua quà vặt. Khi ra khỏi cửa hàng, bạn P phát hiện và nói với bạn K là cô chủ cửa hàng đã đưa thừa 20 000 đồng cho mình. Bạn P định lấy số tiền đó để đi chơi điện tử nhưng bạn K không đồng tình. Bạn K khuyên bạn P không nên làm như vậy vì cô bán hàng phải làm việc vất vả mới kiếm được tiền. Bạn P cho rằng, cô chủ không biết nên có lấy luôn cũng không sao. Thấy vậy, bạn K quyết liệt phản đối và nói rằng: “Tớ sẽ nghỉ chơi với cậu nếu cậu vẫn cố tình lấy số tiền này”. </a:t>
            </a:r>
          </a:p>
        </p:txBody>
      </p:sp>
      <p:sp>
        <p:nvSpPr>
          <p:cNvPr id="30" name="TextBox 29"/>
          <p:cNvSpPr txBox="1"/>
          <p:nvPr/>
        </p:nvSpPr>
        <p:spPr>
          <a:xfrm>
            <a:off x="382206" y="10793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1" name="Picture 2" descr="Boy Kid Get Angry with Her Friend Vector Stock Vector - Illustration of  brother, clip: 220215521"/>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45" b="93403" l="10000" r="90000">
                        <a14:foregroundMark x1="68750" y1="13943" x2="76875" y2="36282"/>
                        <a14:foregroundMark x1="76875" y1="36282" x2="78250" y2="70165"/>
                        <a14:foregroundMark x1="74750" y1="86807" x2="69000" y2="90705"/>
                        <a14:foregroundMark x1="75125" y1="22939" x2="74625" y2="81259"/>
                        <a14:foregroundMark x1="74500" y1="84858" x2="69500" y2="90555"/>
                        <a14:foregroundMark x1="82000" y1="24288" x2="84500" y2="71214"/>
                        <a14:foregroundMark x1="73000" y1="57571" x2="68125" y2="68666"/>
                        <a14:foregroundMark x1="81875" y1="86957" x2="84875" y2="90705"/>
                        <a14:foregroundMark x1="74250" y1="87556" x2="67875" y2="89805"/>
                        <a14:foregroundMark x1="67875" y1="89805" x2="67875" y2="89805"/>
                        <a14:foregroundMark x1="68375" y1="90105" x2="74750" y2="89505"/>
                        <a14:foregroundMark x1="74125" y1="84258" x2="68875" y2="92954"/>
                        <a14:foregroundMark x1="68500" y1="90105" x2="77625" y2="88606"/>
                        <a14:foregroundMark x1="69750" y1="91154" x2="83875" y2="91004"/>
                        <a14:foregroundMark x1="68500" y1="89655" x2="85500" y2="91154"/>
                        <a14:foregroundMark x1="75250" y1="86507" x2="66000" y2="89355"/>
                        <a14:foregroundMark x1="66000" y1="89955" x2="86875" y2="90555"/>
                        <a14:foregroundMark x1="64750" y1="16642" x2="70500" y2="32984"/>
                        <a14:foregroundMark x1="81375" y1="84108" x2="84000" y2="93103"/>
                        <a14:foregroundMark x1="81250" y1="88906" x2="86625" y2="91154"/>
                        <a14:foregroundMark x1="86625" y1="91154" x2="86625" y2="91154"/>
                        <a14:foregroundMark x1="28000" y1="33433" x2="25500" y2="37481"/>
                        <a14:foregroundMark x1="25000" y1="38081" x2="25000" y2="38081"/>
                        <a14:foregroundMark x1="13500" y1="17541" x2="12250" y2="24738"/>
                        <a14:foregroundMark x1="18000" y1="14543" x2="15500" y2="19340"/>
                        <a14:foregroundMark x1="16375" y1="83658" x2="16875" y2="90405"/>
                        <a14:foregroundMark x1="22875" y1="82909" x2="27625" y2="92504"/>
                        <a14:foregroundMark x1="14500" y1="87556" x2="15125" y2="93403"/>
                        <a14:foregroundMark x1="15125" y1="91154" x2="24875" y2="90555"/>
                        <a14:foregroundMark x1="24875" y1="90555" x2="24875" y2="90555"/>
                        <a14:foregroundMark x1="70625" y1="42879" x2="69500" y2="48576"/>
                        <a14:foregroundMark x1="22750" y1="26087" x2="29375" y2="28336"/>
                        <a14:foregroundMark x1="66375" y1="14843" x2="68750" y2="1649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2399" y="962787"/>
            <a:ext cx="3353220" cy="2795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p:cNvSpPr txBox="1"/>
          <p:nvPr/>
        </p:nvSpPr>
        <p:spPr>
          <a:xfrm>
            <a:off x="994557" y="875523"/>
            <a:ext cx="5433060" cy="2217082"/>
          </a:xfrm>
          <a:prstGeom prst="rect">
            <a:avLst/>
          </a:prstGeom>
          <a:noFill/>
        </p:spPr>
        <p:txBody>
          <a:bodyPr wrap="square">
            <a:spAutoFit/>
          </a:bodyPr>
          <a:lstStyle/>
          <a:p>
            <a:pPr algn="ctr">
              <a:lnSpc>
                <a:spcPct val="150000"/>
              </a:lnSpc>
            </a:pPr>
            <a:r>
              <a:rPr lang="vi-VN"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rPr>
              <a:t>Khi gặp những thái độ, việc làm sai trái của người khác, em thường làm gì?</a:t>
            </a:r>
            <a:endParaRPr lang="en-US"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endParaRPr>
          </a:p>
        </p:txBody>
      </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p:cNvSpPr txBox="1"/>
          <p:nvPr/>
        </p:nvSpPr>
        <p:spPr>
          <a:xfrm>
            <a:off x="3105340" y="81876"/>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D8181D"/>
                </a:solidFill>
                <a:latin typeface="SVN-Caprica Script" pitchFamily="2" charset="0"/>
              </a:rPr>
              <a:t>2. </a:t>
            </a:r>
            <a:r>
              <a:rPr lang="en-US" sz="3600" b="1" dirty="0" err="1">
                <a:solidFill>
                  <a:srgbClr val="D8181D"/>
                </a:solidFill>
                <a:latin typeface="SVN-Caprica Script" pitchFamily="2" charset="0"/>
              </a:rPr>
              <a:t>Biểu</a:t>
            </a:r>
            <a:r>
              <a:rPr lang="en-US" sz="3600" b="1" dirty="0">
                <a:solidFill>
                  <a:srgbClr val="D8181D"/>
                </a:solidFill>
                <a:latin typeface="SVN-Caprica Script" pitchFamily="2" charset="0"/>
              </a:rPr>
              <a:t> </a:t>
            </a:r>
            <a:r>
              <a:rPr lang="en-US" sz="3600" b="1" dirty="0" err="1">
                <a:solidFill>
                  <a:srgbClr val="D8181D"/>
                </a:solidFill>
                <a:latin typeface="SVN-Caprica Script" pitchFamily="2" charset="0"/>
              </a:rPr>
              <a:t>hiện</a:t>
            </a:r>
            <a:r>
              <a:rPr lang="en-US" sz="3600" b="1" dirty="0">
                <a:solidFill>
                  <a:srgbClr val="D8181D"/>
                </a:solidFill>
                <a:latin typeface="SVN-Caprica Script" pitchFamily="2" charset="0"/>
              </a:rPr>
              <a:t>:</a:t>
            </a:r>
          </a:p>
        </p:txBody>
      </p:sp>
      <p:sp>
        <p:nvSpPr>
          <p:cNvPr id="3" name="TextBox 2"/>
          <p:cNvSpPr txBox="1"/>
          <p:nvPr/>
        </p:nvSpPr>
        <p:spPr>
          <a:xfrm>
            <a:off x="874381" y="694381"/>
            <a:ext cx="7395237" cy="707886"/>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2000" dirty="0">
                <a:solidFill>
                  <a:schemeClr val="tx1">
                    <a:lumMod val="10000"/>
                  </a:schemeClr>
                </a:solidFill>
              </a:rPr>
              <a:t>	</a:t>
            </a:r>
            <a:r>
              <a:rPr lang="vi-VN" sz="2000" dirty="0">
                <a:solidFill>
                  <a:schemeClr val="tx1">
                    <a:lumMod val="10000"/>
                  </a:schemeClr>
                </a:solidFill>
              </a:rPr>
              <a:t>Học sinh cần có những lời nói, hành động cụ thể để bảo vệ lẽ phải thông qua các  việc làm như: </a:t>
            </a:r>
          </a:p>
        </p:txBody>
      </p:sp>
      <p:grpSp>
        <p:nvGrpSpPr>
          <p:cNvPr id="8" name="Google Shape;6583;p46"/>
          <p:cNvGrpSpPr/>
          <p:nvPr/>
        </p:nvGrpSpPr>
        <p:grpSpPr>
          <a:xfrm>
            <a:off x="1412382" y="728207"/>
            <a:ext cx="384986" cy="353151"/>
            <a:chOff x="1843825" y="3806950"/>
            <a:chExt cx="1608250" cy="1668700"/>
          </a:xfrm>
        </p:grpSpPr>
        <p:sp>
          <p:nvSpPr>
            <p:cNvPr id="9"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aphicFrame>
        <p:nvGraphicFramePr>
          <p:cNvPr id="7" name="Diagram 6"/>
          <p:cNvGraphicFramePr/>
          <p:nvPr/>
        </p:nvGraphicFramePr>
        <p:xfrm>
          <a:off x="-422306" y="1579477"/>
          <a:ext cx="9988610" cy="34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extBox 3"/>
          <p:cNvSpPr txBox="1"/>
          <p:nvPr/>
        </p:nvSpPr>
        <p:spPr>
          <a:xfrm>
            <a:off x="784860" y="1060460"/>
            <a:ext cx="6995160" cy="57785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Theo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em</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Vì</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sao</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cần</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phải</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bảo</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vệ</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lẽ</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 </a:t>
            </a:r>
            <a:r>
              <a:rPr kumimoji="0" lang="en-US" sz="2400" b="1" i="0" u="none" strike="noStrike" kern="0" cap="none" spc="50" normalizeH="0" baseline="0" noProof="0" dirty="0" err="1">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phải</a:t>
            </a:r>
            <a:r>
              <a:rPr kumimoji="0" lang="en-US" sz="2400" b="1" i="0" u="none" strike="noStrike" kern="0" cap="none" spc="50" normalizeH="0" baseline="0" noProof="0" dirty="0">
                <a:ln w="9525" cmpd="sng">
                  <a:solidFill>
                    <a:srgbClr val="002060"/>
                  </a:solidFill>
                  <a:prstDash val="solid"/>
                </a:ln>
                <a:solidFill>
                  <a:srgbClr val="00B0F0"/>
                </a:solidFill>
                <a:effectLst>
                  <a:glow rad="38100">
                    <a:srgbClr val="8E7749">
                      <a:alpha val="40000"/>
                    </a:srgbClr>
                  </a:glow>
                </a:effectLst>
                <a:uLnTx/>
                <a:uFillTx/>
                <a:latin typeface="Arial" panose="020B0604020202020204"/>
                <a:cs typeface="Arial" panose="020B0604020202020204"/>
                <a:sym typeface="Arial" panose="020B0604020202020204"/>
              </a:rPr>
              <a:t>?</a:t>
            </a:r>
          </a:p>
        </p:txBody>
      </p:sp>
    </p:spTree>
    <p:extLst>
      <p:ext uri="{BB962C8B-B14F-4D97-AF65-F5344CB8AC3E}">
        <p14:creationId xmlns:p14="http://schemas.microsoft.com/office/powerpoint/2010/main" val="970063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p:cNvSpPr txBox="1"/>
          <p:nvPr/>
        </p:nvSpPr>
        <p:spPr>
          <a:xfrm>
            <a:off x="2438199" y="739439"/>
            <a:ext cx="3418591"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1" i="0" u="none" strike="noStrike" kern="0" cap="none" spc="0" normalizeH="0" baseline="0" noProof="0" dirty="0">
                <a:ln>
                  <a:noFill/>
                </a:ln>
                <a:solidFill>
                  <a:srgbClr val="D8181D"/>
                </a:solidFill>
                <a:effectLst/>
                <a:uLnTx/>
                <a:uFillTx/>
                <a:latin typeface="SVN-Caprica Script" pitchFamily="2" charset="0"/>
                <a:cs typeface="Arial" panose="020B0604020202020204"/>
                <a:sym typeface="Arial" panose="020B0604020202020204"/>
              </a:rPr>
              <a:t>3. Ý </a:t>
            </a:r>
            <a:r>
              <a:rPr kumimoji="0" lang="en-US" sz="3600" b="1" i="0" u="none" strike="noStrike" kern="0" cap="none" spc="0" normalizeH="0" baseline="0" noProof="0" dirty="0" err="1">
                <a:ln>
                  <a:noFill/>
                </a:ln>
                <a:solidFill>
                  <a:srgbClr val="D8181D"/>
                </a:solidFill>
                <a:effectLst/>
                <a:uLnTx/>
                <a:uFillTx/>
                <a:latin typeface="SVN-Caprica Script" pitchFamily="2" charset="0"/>
                <a:cs typeface="Arial" panose="020B0604020202020204"/>
                <a:sym typeface="Arial" panose="020B0604020202020204"/>
              </a:rPr>
              <a:t>nghĩa</a:t>
            </a:r>
            <a:r>
              <a:rPr kumimoji="0" lang="en-US" sz="3600" b="1" i="0" u="none" strike="noStrike" kern="0" cap="none" spc="0" normalizeH="0" baseline="0" noProof="0" dirty="0">
                <a:ln>
                  <a:noFill/>
                </a:ln>
                <a:solidFill>
                  <a:srgbClr val="D8181D"/>
                </a:solidFill>
                <a:effectLst/>
                <a:uLnTx/>
                <a:uFillTx/>
                <a:latin typeface="SVN-Caprica Script" pitchFamily="2" charset="0"/>
                <a:cs typeface="Arial" panose="020B0604020202020204"/>
                <a:sym typeface="Arial" panose="020B0604020202020204"/>
              </a:rPr>
              <a:t>:</a:t>
            </a:r>
          </a:p>
        </p:txBody>
      </p:sp>
      <p:sp>
        <p:nvSpPr>
          <p:cNvPr id="4" name="TextBox 3"/>
          <p:cNvSpPr txBox="1"/>
          <p:nvPr/>
        </p:nvSpPr>
        <p:spPr>
          <a:xfrm>
            <a:off x="590531" y="1873922"/>
            <a:ext cx="7395237" cy="1420325"/>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vi-VN"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rPr>
              <a:t>Bảo vệ lẽ phải giúp con người có cách ứng xử đúng đắn, </a:t>
            </a:r>
            <a:endParaRPr kumimoji="0" lang="en-US"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vi-VN"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rPr>
              <a:t>phù hợp; góp phần thúc đẩy xã hội ổn định, </a:t>
            </a:r>
            <a:endParaRPr kumimoji="0" lang="en-US"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endParaRPr>
          </a:p>
          <a:p>
            <a:pPr marL="0" marR="0" lvl="0" indent="0" algn="ctr" defTabSz="914400" rtl="0" eaLnBrk="1" fontAlgn="auto" latinLnBrk="0" hangingPunct="1">
              <a:lnSpc>
                <a:spcPct val="150000"/>
              </a:lnSpc>
              <a:spcBef>
                <a:spcPts val="0"/>
              </a:spcBef>
              <a:spcAft>
                <a:spcPts val="0"/>
              </a:spcAft>
              <a:buClr>
                <a:srgbClr val="000000"/>
              </a:buClr>
              <a:buSzTx/>
              <a:buFont typeface="Arial" panose="020B0604020202020204"/>
              <a:buNone/>
              <a:tabLst/>
              <a:defRPr/>
            </a:pPr>
            <a:r>
              <a:rPr kumimoji="0" lang="vi-VN" sz="2000" b="0" i="0" u="none" strike="noStrike" kern="0" cap="none" spc="0" normalizeH="0" baseline="0" noProof="0" dirty="0">
                <a:ln>
                  <a:noFill/>
                </a:ln>
                <a:solidFill>
                  <a:srgbClr val="FDF5DC">
                    <a:lumMod val="10000"/>
                  </a:srgbClr>
                </a:solidFill>
                <a:effectLst/>
                <a:uLnTx/>
                <a:uFillTx/>
                <a:latin typeface="Arial" panose="020B0604020202020204" pitchFamily="34" charset="0"/>
                <a:ea typeface="+mn-ea"/>
                <a:cs typeface="+mn-cs"/>
                <a:sym typeface="Arial" panose="020B0604020202020204"/>
              </a:rPr>
              <a:t>công bằng, phát triển. </a:t>
            </a:r>
          </a:p>
        </p:txBody>
      </p:sp>
      <p:grpSp>
        <p:nvGrpSpPr>
          <p:cNvPr id="8" name="Google Shape;6583;p46"/>
          <p:cNvGrpSpPr/>
          <p:nvPr/>
        </p:nvGrpSpPr>
        <p:grpSpPr>
          <a:xfrm>
            <a:off x="1333457" y="1056290"/>
            <a:ext cx="384986" cy="353151"/>
            <a:chOff x="1843825" y="3806950"/>
            <a:chExt cx="1608250" cy="1668700"/>
          </a:xfrm>
        </p:grpSpPr>
        <p:sp>
          <p:nvSpPr>
            <p:cNvPr id="9"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7" name="Google Shape;6583;p46"/>
          <p:cNvGrpSpPr/>
          <p:nvPr/>
        </p:nvGrpSpPr>
        <p:grpSpPr>
          <a:xfrm>
            <a:off x="1343385" y="3430617"/>
            <a:ext cx="384986" cy="353151"/>
            <a:chOff x="1843825" y="3806950"/>
            <a:chExt cx="1608250" cy="1668700"/>
          </a:xfrm>
        </p:grpSpPr>
        <p:sp>
          <p:nvSpPr>
            <p:cNvPr id="78"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6593;p46"/>
            <p:cNvSpPr/>
            <p:nvPr/>
          </p:nvSpPr>
          <p:spPr>
            <a:xfrm>
              <a:off x="2907226" y="4849976"/>
              <a:ext cx="190148" cy="250477"/>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07650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grpSp>
        <p:nvGrpSpPr>
          <p:cNvPr id="4884" name="Google Shape;4884;p39"/>
          <p:cNvGrpSpPr/>
          <p:nvPr/>
        </p:nvGrpSpPr>
        <p:grpSpPr>
          <a:xfrm>
            <a:off x="7635607" y="1077054"/>
            <a:ext cx="543583" cy="750101"/>
            <a:chOff x="626325" y="3925200"/>
            <a:chExt cx="612625" cy="845375"/>
          </a:xfrm>
        </p:grpSpPr>
        <p:sp>
          <p:nvSpPr>
            <p:cNvPr id="4885" name="Google Shape;4885;p3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6" name="Google Shape;4886;p3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7" name="Google Shape;4887;p3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8" name="Google Shape;4888;p3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889" name="Google Shape;4889;p39"/>
          <p:cNvGrpSpPr/>
          <p:nvPr/>
        </p:nvGrpSpPr>
        <p:grpSpPr>
          <a:xfrm>
            <a:off x="2163237" y="190078"/>
            <a:ext cx="770513" cy="799475"/>
            <a:chOff x="1843825" y="3806950"/>
            <a:chExt cx="1608250" cy="1668700"/>
          </a:xfrm>
        </p:grpSpPr>
        <p:sp>
          <p:nvSpPr>
            <p:cNvPr id="4890" name="Google Shape;4890;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91" name="Google Shape;4891;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2" name="Google Shape;4892;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3" name="Google Shape;4893;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4" name="Google Shape;4894;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5" name="Google Shape;4895;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6" name="Google Shape;4896;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7" name="Google Shape;4897;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8" name="Google Shape;4898;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9" name="Google Shape;4899;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0" name="Google Shape;4900;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1" name="Google Shape;4901;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2" name="Google Shape;4902;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3" name="Google Shape;4903;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4" name="Google Shape;4904;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5" name="Google Shape;4905;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6" name="Google Shape;4906;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7" name="Google Shape;4907;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8" name="Google Shape;4908;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9" name="Google Shape;4909;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0" name="Google Shape;4910;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1" name="Google Shape;4911;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2" name="Google Shape;4912;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3" name="Google Shape;4913;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4" name="Google Shape;4914;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5" name="Google Shape;4915;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6" name="Google Shape;4916;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7" name="Google Shape;4917;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8" name="Google Shape;4918;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9" name="Google Shape;4919;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0" name="Google Shape;4920;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1" name="Google Shape;4921;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2" name="Google Shape;4922;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3" name="Google Shape;4923;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4" name="Google Shape;4924;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5" name="Google Shape;4925;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6" name="Google Shape;4926;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7" name="Google Shape;4927;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8" name="Google Shape;4928;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9" name="Google Shape;4929;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0" name="Google Shape;4930;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1" name="Google Shape;4931;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2" name="Google Shape;4932;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3" name="Google Shape;4933;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4" name="Google Shape;4934;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5" name="Google Shape;4935;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6" name="Google Shape;4936;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7" name="Google Shape;4937;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8" name="Google Shape;4938;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9" name="Google Shape;4939;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0" name="Google Shape;4940;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1" name="Google Shape;4941;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2" name="Google Shape;4942;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3" name="Google Shape;4943;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4" name="Google Shape;4944;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5" name="Google Shape;4945;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6" name="Google Shape;4946;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7" name="Google Shape;4947;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8" name="Google Shape;4948;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9" name="Google Shape;4949;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0" name="Google Shape;4950;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1" name="Google Shape;4951;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2" name="Google Shape;4952;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3" name="Google Shape;4953;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4" name="Google Shape;4954;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5" name="Google Shape;4955;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6" name="Google Shape;4956;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7" name="Google Shape;4957;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958" name="Google Shape;4958;p39"/>
          <p:cNvGrpSpPr/>
          <p:nvPr/>
        </p:nvGrpSpPr>
        <p:grpSpPr>
          <a:xfrm rot="10800000">
            <a:off x="381593" y="2710002"/>
            <a:ext cx="770513" cy="799475"/>
            <a:chOff x="1843825" y="3806950"/>
            <a:chExt cx="1608250" cy="1668700"/>
          </a:xfrm>
        </p:grpSpPr>
        <p:sp>
          <p:nvSpPr>
            <p:cNvPr id="4959" name="Google Shape;4959;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0" name="Google Shape;4960;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1" name="Google Shape;4961;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2" name="Google Shape;4962;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3" name="Google Shape;4963;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4" name="Google Shape;4964;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5" name="Google Shape;4965;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6" name="Google Shape;4966;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7" name="Google Shape;4967;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8" name="Google Shape;4968;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9" name="Google Shape;4969;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0" name="Google Shape;4970;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1" name="Google Shape;4971;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2" name="Google Shape;4972;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3" name="Google Shape;4973;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4" name="Google Shape;4974;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5" name="Google Shape;4975;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6" name="Google Shape;4976;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7" name="Google Shape;4977;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8" name="Google Shape;4978;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9" name="Google Shape;4979;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0" name="Google Shape;4980;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1" name="Google Shape;4981;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2" name="Google Shape;4982;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3" name="Google Shape;4983;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4" name="Google Shape;4984;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5" name="Google Shape;4985;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6" name="Google Shape;4986;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7" name="Google Shape;4987;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8" name="Google Shape;4988;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9" name="Google Shape;4989;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0" name="Google Shape;4990;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1" name="Google Shape;4991;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2" name="Google Shape;4992;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3" name="Google Shape;4993;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4" name="Google Shape;4994;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5" name="Google Shape;4995;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6" name="Google Shape;4996;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7" name="Google Shape;4997;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8" name="Google Shape;4998;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9" name="Google Shape;4999;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0" name="Google Shape;5000;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1" name="Google Shape;5001;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2" name="Google Shape;5002;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3" name="Google Shape;5003;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4" name="Google Shape;5004;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5" name="Google Shape;5005;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6" name="Google Shape;5006;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7" name="Google Shape;5007;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8" name="Google Shape;5008;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9" name="Google Shape;5009;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0" name="Google Shape;5010;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1" name="Google Shape;5011;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2" name="Google Shape;5012;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3" name="Google Shape;5013;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4" name="Google Shape;5014;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5" name="Google Shape;5015;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6" name="Google Shape;5016;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7" name="Google Shape;5017;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8" name="Google Shape;5018;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9" name="Google Shape;5019;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0" name="Google Shape;5020;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1" name="Google Shape;5021;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2" name="Google Shape;5022;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3" name="Google Shape;5023;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4" name="Google Shape;5024;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5" name="Google Shape;5025;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6" name="Google Shape;5026;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27" name="Google Shape;5027;p39"/>
          <p:cNvGrpSpPr/>
          <p:nvPr/>
        </p:nvGrpSpPr>
        <p:grpSpPr>
          <a:xfrm rot="10800000">
            <a:off x="1010798" y="563034"/>
            <a:ext cx="543589" cy="564021"/>
            <a:chOff x="1843825" y="3806950"/>
            <a:chExt cx="1608250" cy="1668700"/>
          </a:xfrm>
        </p:grpSpPr>
        <p:sp>
          <p:nvSpPr>
            <p:cNvPr id="5028" name="Google Shape;5028;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29" name="Google Shape;5029;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0" name="Google Shape;5030;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1" name="Google Shape;5031;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2" name="Google Shape;5032;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3" name="Google Shape;5033;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4" name="Google Shape;5034;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5" name="Google Shape;5035;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6" name="Google Shape;5036;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7" name="Google Shape;5037;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8" name="Google Shape;5038;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9" name="Google Shape;5039;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0" name="Google Shape;5040;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1" name="Google Shape;5041;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2" name="Google Shape;5042;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3" name="Google Shape;5043;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4" name="Google Shape;5044;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5" name="Google Shape;5045;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6" name="Google Shape;5046;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7" name="Google Shape;5047;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8" name="Google Shape;5048;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9" name="Google Shape;5049;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0" name="Google Shape;5050;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1" name="Google Shape;5051;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2" name="Google Shape;5052;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3" name="Google Shape;5053;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4" name="Google Shape;5054;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5" name="Google Shape;5055;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6" name="Google Shape;5056;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7" name="Google Shape;5057;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8" name="Google Shape;5058;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9" name="Google Shape;5059;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0" name="Google Shape;5060;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1" name="Google Shape;5061;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2" name="Google Shape;5062;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3" name="Google Shape;5063;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4" name="Google Shape;5064;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5" name="Google Shape;5065;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6" name="Google Shape;5066;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7" name="Google Shape;5067;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8" name="Google Shape;5068;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9" name="Google Shape;5069;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0" name="Google Shape;5070;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1" name="Google Shape;5071;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2" name="Google Shape;5072;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3" name="Google Shape;5073;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4" name="Google Shape;5074;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5" name="Google Shape;5075;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6" name="Google Shape;5076;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7" name="Google Shape;5077;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8" name="Google Shape;5078;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9" name="Google Shape;5079;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0" name="Google Shape;5080;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1" name="Google Shape;5081;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2" name="Google Shape;5082;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3" name="Google Shape;5083;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4" name="Google Shape;5084;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5" name="Google Shape;5085;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6" name="Google Shape;5086;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7" name="Google Shape;5087;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8" name="Google Shape;5088;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9" name="Google Shape;5089;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0" name="Google Shape;5090;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1" name="Google Shape;5091;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2" name="Google Shape;5092;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3" name="Google Shape;5093;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4" name="Google Shape;5094;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5" name="Google Shape;5095;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96" name="Google Shape;5096;p39"/>
          <p:cNvGrpSpPr/>
          <p:nvPr/>
        </p:nvGrpSpPr>
        <p:grpSpPr>
          <a:xfrm rot="10800000">
            <a:off x="5158884" y="4106246"/>
            <a:ext cx="543589" cy="564021"/>
            <a:chOff x="1843825" y="3806950"/>
            <a:chExt cx="1608250" cy="1668700"/>
          </a:xfrm>
        </p:grpSpPr>
        <p:sp>
          <p:nvSpPr>
            <p:cNvPr id="5097" name="Google Shape;509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98" name="Google Shape;509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9" name="Google Shape;509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0" name="Google Shape;510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1" name="Google Shape;510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2" name="Google Shape;510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3" name="Google Shape;510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4" name="Google Shape;510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5" name="Google Shape;510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6" name="Google Shape;510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7" name="Google Shape;510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8" name="Google Shape;510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9" name="Google Shape;510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0" name="Google Shape;511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1" name="Google Shape;511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2" name="Google Shape;511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3" name="Google Shape;511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4" name="Google Shape;511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5" name="Google Shape;511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6" name="Google Shape;511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7" name="Google Shape;511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8" name="Google Shape;511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9" name="Google Shape;511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0" name="Google Shape;512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1" name="Google Shape;512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2" name="Google Shape;512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3" name="Google Shape;512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4" name="Google Shape;512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5" name="Google Shape;512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6" name="Google Shape;512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7" name="Google Shape;512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8" name="Google Shape;512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9" name="Google Shape;512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0" name="Google Shape;513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1" name="Google Shape;513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2" name="Google Shape;513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3" name="Google Shape;513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4" name="Google Shape;513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5" name="Google Shape;513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6" name="Google Shape;513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7" name="Google Shape;513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8" name="Google Shape;513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9" name="Google Shape;513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0" name="Google Shape;514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1" name="Google Shape;514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2" name="Google Shape;514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3" name="Google Shape;514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4" name="Google Shape;514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5" name="Google Shape;514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6" name="Google Shape;514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7" name="Google Shape;514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8" name="Google Shape;514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9" name="Google Shape;514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0" name="Google Shape;515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1" name="Google Shape;515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2" name="Google Shape;515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3" name="Google Shape;515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4" name="Google Shape;515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5" name="Google Shape;515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6" name="Google Shape;515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7" name="Google Shape;515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8" name="Google Shape;515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9" name="Google Shape;515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0" name="Google Shape;516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1" name="Google Shape;516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2" name="Google Shape;516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3" name="Google Shape;516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4" name="Google Shape;516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168" name="Google Shape;5168;p39"/>
          <p:cNvGrpSpPr/>
          <p:nvPr/>
        </p:nvGrpSpPr>
        <p:grpSpPr>
          <a:xfrm>
            <a:off x="7510676" y="-12"/>
            <a:ext cx="1633325" cy="1290351"/>
            <a:chOff x="1833175" y="2043150"/>
            <a:chExt cx="1633325" cy="1290350"/>
          </a:xfrm>
        </p:grpSpPr>
        <p:sp>
          <p:nvSpPr>
            <p:cNvPr id="5169" name="Google Shape;5169;p39"/>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70" name="Google Shape;5170;p39"/>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1" name="Google Shape;5171;p39"/>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2" name="Google Shape;5172;p39"/>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3" name="Google Shape;5173;p39"/>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4" name="Google Shape;5174;p39"/>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5" name="Google Shape;5175;p39"/>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6" name="Google Shape;5176;p39"/>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7" name="Google Shape;5177;p39"/>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8" name="Google Shape;5178;p39"/>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9" name="Google Shape;5179;p39"/>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0" name="Google Shape;5180;p39"/>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1" name="Google Shape;5181;p39"/>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2" name="Google Shape;5182;p39"/>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3" name="Google Shape;5183;p39"/>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4" name="Google Shape;5184;p39"/>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5" name="Google Shape;5185;p39"/>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6" name="Google Shape;5186;p39"/>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7" name="Google Shape;5187;p39"/>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8" name="Google Shape;5188;p39"/>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9" name="Google Shape;5189;p39"/>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0" name="Google Shape;5190;p39"/>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1" name="Google Shape;5191;p39"/>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2" name="Google Shape;5192;p39"/>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3" name="Google Shape;5193;p39"/>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4" name="Google Shape;5194;p39"/>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5" name="Google Shape;5195;p39"/>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6" name="Google Shape;5196;p39"/>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7" name="Google Shape;5197;p39"/>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8" name="Google Shape;5198;p39"/>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9" name="Google Shape;5199;p39"/>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0" name="Google Shape;5200;p39"/>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1" name="Google Shape;5201;p39"/>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2" name="Google Shape;5202;p39"/>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3" name="Google Shape;5203;p39"/>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4" name="Google Shape;5204;p39"/>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05" name="Google Shape;5205;p39"/>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6" name="Google Shape;5206;p39"/>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7" name="Google Shape;5207;p39"/>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8" name="Google Shape;5208;p39"/>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9" name="Google Shape;5209;p39"/>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0" name="Google Shape;5210;p39"/>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1" name="Google Shape;5211;p39"/>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2" name="Google Shape;5212;p39"/>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3" name="Google Shape;5213;p39"/>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4" name="Google Shape;5214;p39"/>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5" name="Google Shape;5215;p39"/>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6" name="Google Shape;5216;p39"/>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7" name="Google Shape;5217;p39"/>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8" name="Google Shape;5218;p39"/>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9" name="Google Shape;5219;p39"/>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0" name="Google Shape;5220;p39"/>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1" name="Google Shape;5221;p39"/>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2" name="Google Shape;5222;p39"/>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3" name="Google Shape;5223;p39"/>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4" name="Google Shape;5224;p39"/>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5" name="Google Shape;5225;p39"/>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6" name="Google Shape;5226;p39"/>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7" name="Google Shape;5227;p39"/>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8" name="Google Shape;5228;p39"/>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229" name="Google Shape;5229;p39"/>
          <p:cNvGrpSpPr/>
          <p:nvPr/>
        </p:nvGrpSpPr>
        <p:grpSpPr>
          <a:xfrm flipH="1">
            <a:off x="1496665" y="1229406"/>
            <a:ext cx="1866384" cy="3538336"/>
            <a:chOff x="4035525" y="238075"/>
            <a:chExt cx="2724250" cy="5164700"/>
          </a:xfrm>
        </p:grpSpPr>
        <p:sp>
          <p:nvSpPr>
            <p:cNvPr id="5230" name="Google Shape;5230;p39"/>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1" name="Google Shape;5231;p39"/>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5232" name="Google Shape;5232;p39"/>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3" name="Google Shape;5233;p39"/>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4" name="Google Shape;5234;p39"/>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5" name="Google Shape;5235;p39"/>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6" name="Google Shape;5236;p39"/>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7" name="Google Shape;5237;p39"/>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8" name="Google Shape;5238;p39"/>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9" name="Google Shape;5239;p39"/>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40" name="Google Shape;5240;p39"/>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1" name="Google Shape;5241;p39"/>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2" name="Google Shape;5242;p39"/>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43" name="Google Shape;5243;p39"/>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4" name="Google Shape;5244;p39"/>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5" name="Google Shape;5245;p39"/>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6" name="Google Shape;5246;p39"/>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7" name="Google Shape;5247;p39"/>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8" name="Google Shape;5248;p39"/>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9" name="Google Shape;5249;p39"/>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0" name="Google Shape;5250;p39"/>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51" name="Google Shape;5251;p39"/>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2" name="Google Shape;5252;p39"/>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3" name="Google Shape;5253;p39"/>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4" name="Google Shape;5254;p39"/>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5" name="Google Shape;5255;p39"/>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6" name="Google Shape;5256;p39"/>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7" name="Google Shape;5257;p39"/>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8" name="Google Shape;5258;p39"/>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9" name="Google Shape;5259;p39"/>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0" name="Google Shape;5260;p39"/>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1" name="Google Shape;5261;p39"/>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2" name="Google Shape;5262;p39"/>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3" name="Google Shape;5263;p39"/>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4" name="Google Shape;5264;p39"/>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5" name="Google Shape;5265;p39"/>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6" name="Google Shape;5266;p39"/>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7" name="Google Shape;5267;p39"/>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8" name="Google Shape;5268;p39"/>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9" name="Google Shape;5269;p39"/>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0" name="Google Shape;5270;p39"/>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1" name="Google Shape;5271;p39"/>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2" name="Google Shape;5272;p39"/>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3" name="Google Shape;5273;p39"/>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4" name="Google Shape;5274;p39"/>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5" name="Google Shape;5275;p39"/>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6" name="Google Shape;5276;p39"/>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7" name="Google Shape;5277;p39"/>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8" name="Google Shape;5278;p39"/>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9" name="Google Shape;5279;p39"/>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0" name="Google Shape;5280;p39"/>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1" name="Google Shape;5281;p39"/>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2" name="Google Shape;5282;p39"/>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3" name="Google Shape;5283;p39"/>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4" name="Google Shape;5284;p39"/>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5" name="Google Shape;5285;p39"/>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6" name="Google Shape;5286;p39"/>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7" name="Google Shape;5287;p39"/>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8" name="Google Shape;5288;p39"/>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9" name="Google Shape;5289;p39"/>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0" name="Google Shape;5290;p39"/>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1" name="Google Shape;5291;p39"/>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2" name="Google Shape;5292;p39"/>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3" name="Google Shape;5293;p39"/>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4" name="Google Shape;5294;p39"/>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5" name="Google Shape;5295;p39"/>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6" name="Google Shape;5296;p39"/>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7" name="Google Shape;5297;p39"/>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8" name="Google Shape;5298;p39"/>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9" name="Google Shape;5299;p39"/>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0" name="Google Shape;5300;p39"/>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1" name="Google Shape;5301;p39"/>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2" name="Google Shape;5302;p39"/>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3" name="Google Shape;5303;p39"/>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4" name="Google Shape;5304;p39"/>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5" name="Google Shape;5305;p39"/>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6" name="Google Shape;5306;p39"/>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7" name="Google Shape;5307;p39"/>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8" name="Google Shape;5308;p39"/>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9" name="Google Shape;5309;p39"/>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0" name="Google Shape;5310;p39"/>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1" name="Google Shape;5311;p39"/>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2" name="Google Shape;5312;p39"/>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3" name="Google Shape;5313;p39"/>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4" name="Google Shape;5314;p39"/>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5" name="Google Shape;5315;p39"/>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6" name="Google Shape;5316;p39"/>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7" name="Google Shape;5317;p39"/>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8" name="Google Shape;5318;p39"/>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9" name="Google Shape;5319;p39"/>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0" name="Google Shape;5320;p39"/>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1" name="Google Shape;5321;p39"/>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2" name="Google Shape;5322;p39"/>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3" name="Google Shape;5323;p39"/>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4" name="Google Shape;5324;p39"/>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5" name="Google Shape;5325;p39"/>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6" name="Google Shape;5326;p39"/>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7" name="Google Shape;5327;p39"/>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8" name="Google Shape;5328;p39"/>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5329" name="Google Shape;5329;p39"/>
          <p:cNvSpPr/>
          <p:nvPr/>
        </p:nvSpPr>
        <p:spPr>
          <a:xfrm flipH="1">
            <a:off x="593769" y="17039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0" name="Google Shape;5330;p39"/>
          <p:cNvSpPr/>
          <p:nvPr/>
        </p:nvSpPr>
        <p:spPr>
          <a:xfrm flipH="1">
            <a:off x="852235" y="4397127"/>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1" name="Google Shape;5331;p39"/>
          <p:cNvSpPr/>
          <p:nvPr/>
        </p:nvSpPr>
        <p:spPr>
          <a:xfrm flipH="1">
            <a:off x="4039286" y="39438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2" name="Google Shape;5332;p39"/>
          <p:cNvSpPr/>
          <p:nvPr/>
        </p:nvSpPr>
        <p:spPr>
          <a:xfrm>
            <a:off x="6582885" y="1759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3" name="Google Shape;5333;p39"/>
          <p:cNvSpPr/>
          <p:nvPr/>
        </p:nvSpPr>
        <p:spPr>
          <a:xfrm flipH="1">
            <a:off x="3409119" y="6487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4" name="Google Shape;5334;p39"/>
          <p:cNvSpPr/>
          <p:nvPr/>
        </p:nvSpPr>
        <p:spPr>
          <a:xfrm>
            <a:off x="7473185" y="42749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5" name="Google Shape;5335;p39"/>
          <p:cNvSpPr/>
          <p:nvPr/>
        </p:nvSpPr>
        <p:spPr>
          <a:xfrm>
            <a:off x="8482364" y="345465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5336" name="Google Shape;5336;p39"/>
          <p:cNvGrpSpPr/>
          <p:nvPr/>
        </p:nvGrpSpPr>
        <p:grpSpPr>
          <a:xfrm rot="5400000">
            <a:off x="7865517" y="1197110"/>
            <a:ext cx="1335331" cy="1385523"/>
            <a:chOff x="1843825" y="3806950"/>
            <a:chExt cx="1608250" cy="1668700"/>
          </a:xfrm>
        </p:grpSpPr>
        <p:sp>
          <p:nvSpPr>
            <p:cNvPr id="5337" name="Google Shape;533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38" name="Google Shape;533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39" name="Google Shape;533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0" name="Google Shape;534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1" name="Google Shape;534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2" name="Google Shape;534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3" name="Google Shape;534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4" name="Google Shape;534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5" name="Google Shape;534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6" name="Google Shape;534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7" name="Google Shape;534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8" name="Google Shape;534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9" name="Google Shape;534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0" name="Google Shape;535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1" name="Google Shape;535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2" name="Google Shape;535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3" name="Google Shape;535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4" name="Google Shape;535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5" name="Google Shape;535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6" name="Google Shape;535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7" name="Google Shape;535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8" name="Google Shape;535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9" name="Google Shape;535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0" name="Google Shape;536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1" name="Google Shape;536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2" name="Google Shape;536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3" name="Google Shape;536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4" name="Google Shape;536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5" name="Google Shape;536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6" name="Google Shape;536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7" name="Google Shape;536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8" name="Google Shape;536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9" name="Google Shape;536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0" name="Google Shape;537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1" name="Google Shape;537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2" name="Google Shape;537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3" name="Google Shape;537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4" name="Google Shape;537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5" name="Google Shape;537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6" name="Google Shape;537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7" name="Google Shape;537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8" name="Google Shape;537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9" name="Google Shape;537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0" name="Google Shape;538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1" name="Google Shape;538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2" name="Google Shape;538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3" name="Google Shape;538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4" name="Google Shape;538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5" name="Google Shape;538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6" name="Google Shape;538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7" name="Google Shape;538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8" name="Google Shape;538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9" name="Google Shape;538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0" name="Google Shape;539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1" name="Google Shape;539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2" name="Google Shape;539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3" name="Google Shape;539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4" name="Google Shape;539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5" name="Google Shape;539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6" name="Google Shape;539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7" name="Google Shape;539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8" name="Google Shape;539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9" name="Google Shape;539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0" name="Google Shape;540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1" name="Google Shape;540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2" name="Google Shape;540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3" name="Google Shape;540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4" name="Google Shape;540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8" name="TextBox 148"/>
          <p:cNvSpPr txBox="1"/>
          <p:nvPr/>
        </p:nvSpPr>
        <p:spPr>
          <a:xfrm>
            <a:off x="3793241" y="232840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p>
        </p:txBody>
      </p:sp>
      <p:sp>
        <p:nvSpPr>
          <p:cNvPr id="9" name="TextBox 149"/>
          <p:cNvSpPr txBox="1"/>
          <p:nvPr/>
        </p:nvSpPr>
        <p:spPr>
          <a:xfrm>
            <a:off x="4319894" y="13027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10" name="Picture 9"/>
          <p:cNvPicPr>
            <a:picLocks noChangeAspect="1"/>
          </p:cNvPicPr>
          <p:nvPr/>
        </p:nvPicPr>
        <p:blipFill>
          <a:blip r:embed="rId3">
            <a:duotone>
              <a:schemeClr val="accent2">
                <a:shade val="45000"/>
                <a:satMod val="135000"/>
              </a:schemeClr>
              <a:prstClr val="white"/>
            </a:duotone>
          </a:blip>
          <a:stretch>
            <a:fillRect/>
          </a:stretch>
        </p:blipFill>
        <p:spPr>
          <a:xfrm>
            <a:off x="5526743" y="494729"/>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01"/>
        <p:cNvGrpSpPr/>
        <p:nvPr/>
      </p:nvGrpSpPr>
      <p:grpSpPr>
        <a:xfrm>
          <a:off x="0" y="0"/>
          <a:ext cx="0" cy="0"/>
          <a:chOff x="0" y="0"/>
          <a:chExt cx="0" cy="0"/>
        </a:xfrm>
      </p:grpSpPr>
      <p:grpSp>
        <p:nvGrpSpPr>
          <p:cNvPr id="7111" name="Google Shape;7111;p49"/>
          <p:cNvGrpSpPr/>
          <p:nvPr/>
        </p:nvGrpSpPr>
        <p:grpSpPr>
          <a:xfrm>
            <a:off x="3261823" y="1093018"/>
            <a:ext cx="2479073" cy="2585241"/>
            <a:chOff x="5830645" y="1267368"/>
            <a:chExt cx="530340" cy="553040"/>
          </a:xfrm>
        </p:grpSpPr>
        <p:sp>
          <p:nvSpPr>
            <p:cNvPr id="7112" name="Google Shape;7112;p49"/>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grpSp>
          <p:nvGrpSpPr>
            <p:cNvPr id="7113" name="Google Shape;7113;p49"/>
            <p:cNvGrpSpPr/>
            <p:nvPr/>
          </p:nvGrpSpPr>
          <p:grpSpPr>
            <a:xfrm>
              <a:off x="5830645" y="1267368"/>
              <a:ext cx="259743" cy="269909"/>
              <a:chOff x="5830645" y="1267368"/>
              <a:chExt cx="259743" cy="269909"/>
            </a:xfrm>
          </p:grpSpPr>
          <p:sp>
            <p:nvSpPr>
              <p:cNvPr id="7114" name="Google Shape;7114;p49"/>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115" name="Google Shape;7115;p49"/>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7116" name="Google Shape;7116;p49"/>
            <p:cNvGrpSpPr/>
            <p:nvPr/>
          </p:nvGrpSpPr>
          <p:grpSpPr>
            <a:xfrm>
              <a:off x="6101293" y="1267368"/>
              <a:ext cx="259692" cy="269909"/>
              <a:chOff x="6101293" y="1267368"/>
              <a:chExt cx="259692" cy="269909"/>
            </a:xfrm>
          </p:grpSpPr>
          <p:sp>
            <p:nvSpPr>
              <p:cNvPr id="7117" name="Google Shape;7117;p49"/>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18" name="Google Shape;7118;p49"/>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7119" name="Google Shape;7119;p49"/>
            <p:cNvGrpSpPr/>
            <p:nvPr/>
          </p:nvGrpSpPr>
          <p:grpSpPr>
            <a:xfrm>
              <a:off x="5830645" y="1550500"/>
              <a:ext cx="259692" cy="269909"/>
              <a:chOff x="5830645" y="1550500"/>
              <a:chExt cx="259692" cy="269909"/>
            </a:xfrm>
          </p:grpSpPr>
          <p:sp>
            <p:nvSpPr>
              <p:cNvPr id="7120" name="Google Shape;7120;p49"/>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21" name="Google Shape;7121;p49"/>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7122" name="Google Shape;7122;p49"/>
            <p:cNvGrpSpPr/>
            <p:nvPr/>
          </p:nvGrpSpPr>
          <p:grpSpPr>
            <a:xfrm>
              <a:off x="6101293" y="1550500"/>
              <a:ext cx="259692" cy="269909"/>
              <a:chOff x="6101293" y="1550500"/>
              <a:chExt cx="259692" cy="269909"/>
            </a:xfrm>
          </p:grpSpPr>
          <p:sp>
            <p:nvSpPr>
              <p:cNvPr id="7123" name="Google Shape;7123;p49"/>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4" name="Google Shape;7124;p49"/>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grpSp>
        <p:nvGrpSpPr>
          <p:cNvPr id="7125" name="Google Shape;7125;p49"/>
          <p:cNvGrpSpPr/>
          <p:nvPr/>
        </p:nvGrpSpPr>
        <p:grpSpPr>
          <a:xfrm>
            <a:off x="4249851" y="2034528"/>
            <a:ext cx="474740" cy="659427"/>
            <a:chOff x="4095288" y="3784450"/>
            <a:chExt cx="213125" cy="353175"/>
          </a:xfrm>
        </p:grpSpPr>
        <p:sp>
          <p:nvSpPr>
            <p:cNvPr id="7126" name="Google Shape;7126;p49"/>
            <p:cNvSpPr/>
            <p:nvPr/>
          </p:nvSpPr>
          <p:spPr>
            <a:xfrm>
              <a:off x="4095288" y="3889025"/>
              <a:ext cx="213125" cy="248600"/>
            </a:xfrm>
            <a:custGeom>
              <a:avLst/>
              <a:gdLst/>
              <a:ahLst/>
              <a:cxnLst/>
              <a:rect l="l" t="t" r="r" b="b"/>
              <a:pathLst>
                <a:path w="8525" h="9944" extrusionOk="0">
                  <a:moveTo>
                    <a:pt x="6397" y="1"/>
                  </a:moveTo>
                  <a:cubicBezTo>
                    <a:pt x="6395" y="1"/>
                    <a:pt x="6393" y="1"/>
                    <a:pt x="6391" y="1"/>
                  </a:cubicBezTo>
                  <a:lnTo>
                    <a:pt x="2129" y="1"/>
                  </a:lnTo>
                  <a:cubicBezTo>
                    <a:pt x="953" y="1"/>
                    <a:pt x="1" y="953"/>
                    <a:pt x="1" y="2129"/>
                  </a:cubicBezTo>
                  <a:lnTo>
                    <a:pt x="1" y="9717"/>
                  </a:lnTo>
                  <a:cubicBezTo>
                    <a:pt x="1" y="9842"/>
                    <a:pt x="103" y="9944"/>
                    <a:pt x="227" y="9944"/>
                  </a:cubicBezTo>
                  <a:lnTo>
                    <a:pt x="8295" y="9944"/>
                  </a:lnTo>
                  <a:cubicBezTo>
                    <a:pt x="8420" y="9941"/>
                    <a:pt x="8522" y="9842"/>
                    <a:pt x="8525" y="9717"/>
                  </a:cubicBezTo>
                  <a:lnTo>
                    <a:pt x="8525" y="2129"/>
                  </a:lnTo>
                  <a:cubicBezTo>
                    <a:pt x="8522" y="955"/>
                    <a:pt x="7570" y="1"/>
                    <a:pt x="6397"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7127" name="Google Shape;7127;p49"/>
            <p:cNvSpPr/>
            <p:nvPr/>
          </p:nvSpPr>
          <p:spPr>
            <a:xfrm>
              <a:off x="4233788" y="3889025"/>
              <a:ext cx="74625" cy="248600"/>
            </a:xfrm>
            <a:custGeom>
              <a:avLst/>
              <a:gdLst/>
              <a:ahLst/>
              <a:cxnLst/>
              <a:rect l="l" t="t" r="r" b="b"/>
              <a:pathLst>
                <a:path w="2985" h="9944" extrusionOk="0">
                  <a:moveTo>
                    <a:pt x="857" y="1"/>
                  </a:moveTo>
                  <a:cubicBezTo>
                    <a:pt x="855" y="1"/>
                    <a:pt x="853" y="1"/>
                    <a:pt x="851" y="1"/>
                  </a:cubicBezTo>
                  <a:lnTo>
                    <a:pt x="1" y="1"/>
                  </a:lnTo>
                  <a:cubicBezTo>
                    <a:pt x="1177" y="1"/>
                    <a:pt x="2129" y="953"/>
                    <a:pt x="2129" y="2129"/>
                  </a:cubicBezTo>
                  <a:lnTo>
                    <a:pt x="2129" y="9717"/>
                  </a:lnTo>
                  <a:cubicBezTo>
                    <a:pt x="2129" y="9842"/>
                    <a:pt x="2026" y="9944"/>
                    <a:pt x="1902" y="9944"/>
                  </a:cubicBezTo>
                  <a:lnTo>
                    <a:pt x="2755" y="9944"/>
                  </a:lnTo>
                  <a:cubicBezTo>
                    <a:pt x="2880" y="9941"/>
                    <a:pt x="2982" y="9842"/>
                    <a:pt x="2985" y="9717"/>
                  </a:cubicBezTo>
                  <a:lnTo>
                    <a:pt x="2985" y="2129"/>
                  </a:lnTo>
                  <a:cubicBezTo>
                    <a:pt x="2982" y="955"/>
                    <a:pt x="2030" y="1"/>
                    <a:pt x="857"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28" name="Google Shape;7128;p49"/>
            <p:cNvSpPr/>
            <p:nvPr/>
          </p:nvSpPr>
          <p:spPr>
            <a:xfrm>
              <a:off x="4125638" y="3784450"/>
              <a:ext cx="152275" cy="104600"/>
            </a:xfrm>
            <a:custGeom>
              <a:avLst/>
              <a:gdLst/>
              <a:ahLst/>
              <a:cxnLst/>
              <a:rect l="l" t="t" r="r" b="b"/>
              <a:pathLst>
                <a:path w="6091" h="4184" extrusionOk="0">
                  <a:moveTo>
                    <a:pt x="614" y="1"/>
                  </a:moveTo>
                  <a:cubicBezTo>
                    <a:pt x="577" y="1"/>
                    <a:pt x="540" y="4"/>
                    <a:pt x="502" y="11"/>
                  </a:cubicBezTo>
                  <a:cubicBezTo>
                    <a:pt x="208" y="69"/>
                    <a:pt x="1" y="331"/>
                    <a:pt x="7" y="628"/>
                  </a:cubicBezTo>
                  <a:lnTo>
                    <a:pt x="7" y="2586"/>
                  </a:lnTo>
                  <a:cubicBezTo>
                    <a:pt x="7" y="3465"/>
                    <a:pt x="723" y="4181"/>
                    <a:pt x="1601" y="4184"/>
                  </a:cubicBezTo>
                  <a:lnTo>
                    <a:pt x="4490" y="4184"/>
                  </a:lnTo>
                  <a:cubicBezTo>
                    <a:pt x="5372" y="4184"/>
                    <a:pt x="6087" y="3468"/>
                    <a:pt x="6087" y="2586"/>
                  </a:cubicBezTo>
                  <a:lnTo>
                    <a:pt x="6087" y="628"/>
                  </a:lnTo>
                  <a:cubicBezTo>
                    <a:pt x="6091" y="295"/>
                    <a:pt x="5832" y="21"/>
                    <a:pt x="5499" y="5"/>
                  </a:cubicBezTo>
                  <a:cubicBezTo>
                    <a:pt x="5492" y="4"/>
                    <a:pt x="5485" y="4"/>
                    <a:pt x="5477" y="4"/>
                  </a:cubicBezTo>
                  <a:cubicBezTo>
                    <a:pt x="5224" y="4"/>
                    <a:pt x="4995" y="165"/>
                    <a:pt x="4908" y="404"/>
                  </a:cubicBezTo>
                  <a:cubicBezTo>
                    <a:pt x="4902" y="422"/>
                    <a:pt x="4886" y="430"/>
                    <a:pt x="4870" y="430"/>
                  </a:cubicBezTo>
                  <a:cubicBezTo>
                    <a:pt x="4855" y="430"/>
                    <a:pt x="4840" y="422"/>
                    <a:pt x="4835" y="404"/>
                  </a:cubicBezTo>
                  <a:cubicBezTo>
                    <a:pt x="4745" y="164"/>
                    <a:pt x="4519" y="5"/>
                    <a:pt x="4263" y="5"/>
                  </a:cubicBezTo>
                  <a:cubicBezTo>
                    <a:pt x="4007" y="8"/>
                    <a:pt x="3780" y="164"/>
                    <a:pt x="3691" y="404"/>
                  </a:cubicBezTo>
                  <a:cubicBezTo>
                    <a:pt x="3691" y="428"/>
                    <a:pt x="3673" y="440"/>
                    <a:pt x="3654" y="440"/>
                  </a:cubicBezTo>
                  <a:cubicBezTo>
                    <a:pt x="3636" y="440"/>
                    <a:pt x="3618" y="428"/>
                    <a:pt x="3618" y="404"/>
                  </a:cubicBezTo>
                  <a:cubicBezTo>
                    <a:pt x="3522" y="137"/>
                    <a:pt x="3284" y="4"/>
                    <a:pt x="3047" y="4"/>
                  </a:cubicBezTo>
                  <a:cubicBezTo>
                    <a:pt x="2810" y="4"/>
                    <a:pt x="2573" y="137"/>
                    <a:pt x="2477" y="404"/>
                  </a:cubicBezTo>
                  <a:cubicBezTo>
                    <a:pt x="2471" y="422"/>
                    <a:pt x="2455" y="430"/>
                    <a:pt x="2439" y="430"/>
                  </a:cubicBezTo>
                  <a:cubicBezTo>
                    <a:pt x="2423" y="430"/>
                    <a:pt x="2407" y="422"/>
                    <a:pt x="2400" y="404"/>
                  </a:cubicBezTo>
                  <a:cubicBezTo>
                    <a:pt x="2314" y="164"/>
                    <a:pt x="2084" y="5"/>
                    <a:pt x="1828" y="5"/>
                  </a:cubicBezTo>
                  <a:cubicBezTo>
                    <a:pt x="1576" y="8"/>
                    <a:pt x="1349" y="164"/>
                    <a:pt x="1260" y="404"/>
                  </a:cubicBezTo>
                  <a:cubicBezTo>
                    <a:pt x="1252" y="418"/>
                    <a:pt x="1237" y="426"/>
                    <a:pt x="1223" y="426"/>
                  </a:cubicBezTo>
                  <a:cubicBezTo>
                    <a:pt x="1208" y="426"/>
                    <a:pt x="1194" y="418"/>
                    <a:pt x="1186" y="404"/>
                  </a:cubicBezTo>
                  <a:cubicBezTo>
                    <a:pt x="1100" y="159"/>
                    <a:pt x="867" y="1"/>
                    <a:pt x="6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29" name="Google Shape;7129;p49"/>
            <p:cNvSpPr/>
            <p:nvPr/>
          </p:nvSpPr>
          <p:spPr>
            <a:xfrm>
              <a:off x="4216613" y="3784550"/>
              <a:ext cx="61300" cy="104500"/>
            </a:xfrm>
            <a:custGeom>
              <a:avLst/>
              <a:gdLst/>
              <a:ahLst/>
              <a:cxnLst/>
              <a:rect l="l" t="t" r="r" b="b"/>
              <a:pathLst>
                <a:path w="2452" h="4180" extrusionOk="0">
                  <a:moveTo>
                    <a:pt x="1848" y="1"/>
                  </a:moveTo>
                  <a:cubicBezTo>
                    <a:pt x="1686" y="1"/>
                    <a:pt x="1528" y="61"/>
                    <a:pt x="1410" y="176"/>
                  </a:cubicBezTo>
                  <a:cubicBezTo>
                    <a:pt x="1528" y="295"/>
                    <a:pt x="1595" y="454"/>
                    <a:pt x="1598" y="624"/>
                  </a:cubicBezTo>
                  <a:lnTo>
                    <a:pt x="1598" y="2582"/>
                  </a:lnTo>
                  <a:cubicBezTo>
                    <a:pt x="1598" y="3464"/>
                    <a:pt x="883" y="4180"/>
                    <a:pt x="1" y="4180"/>
                  </a:cubicBezTo>
                  <a:lnTo>
                    <a:pt x="851" y="4180"/>
                  </a:lnTo>
                  <a:cubicBezTo>
                    <a:pt x="1733" y="4180"/>
                    <a:pt x="2448" y="3464"/>
                    <a:pt x="2448" y="2582"/>
                  </a:cubicBezTo>
                  <a:lnTo>
                    <a:pt x="2448" y="624"/>
                  </a:lnTo>
                  <a:cubicBezTo>
                    <a:pt x="2452" y="291"/>
                    <a:pt x="2193" y="17"/>
                    <a:pt x="1860" y="1"/>
                  </a:cubicBezTo>
                  <a:cubicBezTo>
                    <a:pt x="1856" y="1"/>
                    <a:pt x="1852" y="1"/>
                    <a:pt x="1848"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0" name="Google Shape;7130;p49"/>
            <p:cNvSpPr/>
            <p:nvPr/>
          </p:nvSpPr>
          <p:spPr>
            <a:xfrm>
              <a:off x="4095288" y="4003825"/>
              <a:ext cx="213125" cy="133800"/>
            </a:xfrm>
            <a:custGeom>
              <a:avLst/>
              <a:gdLst/>
              <a:ahLst/>
              <a:cxnLst/>
              <a:rect l="l" t="t" r="r" b="b"/>
              <a:pathLst>
                <a:path w="8525" h="5352" extrusionOk="0">
                  <a:moveTo>
                    <a:pt x="1" y="0"/>
                  </a:moveTo>
                  <a:lnTo>
                    <a:pt x="1" y="5125"/>
                  </a:lnTo>
                  <a:cubicBezTo>
                    <a:pt x="1" y="5250"/>
                    <a:pt x="103" y="5352"/>
                    <a:pt x="227" y="5352"/>
                  </a:cubicBezTo>
                  <a:lnTo>
                    <a:pt x="8295" y="5352"/>
                  </a:lnTo>
                  <a:cubicBezTo>
                    <a:pt x="8420" y="5349"/>
                    <a:pt x="8522" y="5250"/>
                    <a:pt x="8525" y="5125"/>
                  </a:cubicBezTo>
                  <a:lnTo>
                    <a:pt x="8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1" name="Google Shape;7131;p49"/>
            <p:cNvSpPr/>
            <p:nvPr/>
          </p:nvSpPr>
          <p:spPr>
            <a:xfrm>
              <a:off x="4281313" y="4003825"/>
              <a:ext cx="27100" cy="133800"/>
            </a:xfrm>
            <a:custGeom>
              <a:avLst/>
              <a:gdLst/>
              <a:ahLst/>
              <a:cxnLst/>
              <a:rect l="l" t="t" r="r" b="b"/>
              <a:pathLst>
                <a:path w="1084" h="5352" extrusionOk="0">
                  <a:moveTo>
                    <a:pt x="228" y="0"/>
                  </a:moveTo>
                  <a:lnTo>
                    <a:pt x="228" y="5125"/>
                  </a:lnTo>
                  <a:cubicBezTo>
                    <a:pt x="228" y="5250"/>
                    <a:pt x="125" y="5352"/>
                    <a:pt x="1" y="5352"/>
                  </a:cubicBezTo>
                  <a:lnTo>
                    <a:pt x="854" y="5352"/>
                  </a:lnTo>
                  <a:cubicBezTo>
                    <a:pt x="979" y="5349"/>
                    <a:pt x="1081" y="5250"/>
                    <a:pt x="1084" y="5125"/>
                  </a:cubicBezTo>
                  <a:lnTo>
                    <a:pt x="1084"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2" name="Google Shape;7132;p49"/>
            <p:cNvSpPr/>
            <p:nvPr/>
          </p:nvSpPr>
          <p:spPr>
            <a:xfrm>
              <a:off x="4095288" y="4003825"/>
              <a:ext cx="213125" cy="40350"/>
            </a:xfrm>
            <a:custGeom>
              <a:avLst/>
              <a:gdLst/>
              <a:ahLst/>
              <a:cxnLst/>
              <a:rect l="l" t="t" r="r" b="b"/>
              <a:pathLst>
                <a:path w="8525" h="1614" extrusionOk="0">
                  <a:moveTo>
                    <a:pt x="1" y="0"/>
                  </a:moveTo>
                  <a:lnTo>
                    <a:pt x="1" y="1614"/>
                  </a:lnTo>
                  <a:lnTo>
                    <a:pt x="8525" y="1614"/>
                  </a:lnTo>
                  <a:lnTo>
                    <a:pt x="852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33" name="Google Shape;7133;p49"/>
            <p:cNvSpPr/>
            <p:nvPr/>
          </p:nvSpPr>
          <p:spPr>
            <a:xfrm>
              <a:off x="4286988" y="4003825"/>
              <a:ext cx="21425" cy="40350"/>
            </a:xfrm>
            <a:custGeom>
              <a:avLst/>
              <a:gdLst/>
              <a:ahLst/>
              <a:cxnLst/>
              <a:rect l="l" t="t" r="r" b="b"/>
              <a:pathLst>
                <a:path w="857" h="1614" extrusionOk="0">
                  <a:moveTo>
                    <a:pt x="1" y="0"/>
                  </a:moveTo>
                  <a:lnTo>
                    <a:pt x="1" y="1614"/>
                  </a:lnTo>
                  <a:lnTo>
                    <a:pt x="857" y="1614"/>
                  </a:lnTo>
                  <a:lnTo>
                    <a:pt x="857"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4" name="Google Shape;7134;p49"/>
            <p:cNvSpPr/>
            <p:nvPr/>
          </p:nvSpPr>
          <p:spPr>
            <a:xfrm>
              <a:off x="4139213" y="3883750"/>
              <a:ext cx="125125" cy="57475"/>
            </a:xfrm>
            <a:custGeom>
              <a:avLst/>
              <a:gdLst/>
              <a:ahLst/>
              <a:cxnLst/>
              <a:rect l="l" t="t" r="r" b="b"/>
              <a:pathLst>
                <a:path w="5005" h="2299" extrusionOk="0">
                  <a:moveTo>
                    <a:pt x="2490" y="1"/>
                  </a:moveTo>
                  <a:cubicBezTo>
                    <a:pt x="2474" y="1"/>
                    <a:pt x="2043" y="36"/>
                    <a:pt x="1528" y="298"/>
                  </a:cubicBezTo>
                  <a:cubicBezTo>
                    <a:pt x="1011" y="560"/>
                    <a:pt x="410" y="1039"/>
                    <a:pt x="42" y="2020"/>
                  </a:cubicBezTo>
                  <a:cubicBezTo>
                    <a:pt x="1" y="2129"/>
                    <a:pt x="55" y="2247"/>
                    <a:pt x="164" y="2285"/>
                  </a:cubicBezTo>
                  <a:lnTo>
                    <a:pt x="237" y="2298"/>
                  </a:lnTo>
                  <a:cubicBezTo>
                    <a:pt x="240" y="2298"/>
                    <a:pt x="242" y="2298"/>
                    <a:pt x="245" y="2298"/>
                  </a:cubicBezTo>
                  <a:cubicBezTo>
                    <a:pt x="328" y="2298"/>
                    <a:pt x="401" y="2245"/>
                    <a:pt x="429" y="2167"/>
                  </a:cubicBezTo>
                  <a:cubicBezTo>
                    <a:pt x="685" y="1483"/>
                    <a:pt x="1113" y="982"/>
                    <a:pt x="1697" y="678"/>
                  </a:cubicBezTo>
                  <a:cubicBezTo>
                    <a:pt x="1950" y="544"/>
                    <a:pt x="2221" y="455"/>
                    <a:pt x="2506" y="416"/>
                  </a:cubicBezTo>
                  <a:cubicBezTo>
                    <a:pt x="2653" y="432"/>
                    <a:pt x="3998" y="614"/>
                    <a:pt x="4579" y="2167"/>
                  </a:cubicBezTo>
                  <a:cubicBezTo>
                    <a:pt x="4607" y="2245"/>
                    <a:pt x="4684" y="2298"/>
                    <a:pt x="4767" y="2298"/>
                  </a:cubicBezTo>
                  <a:cubicBezTo>
                    <a:pt x="4769" y="2298"/>
                    <a:pt x="4772" y="2298"/>
                    <a:pt x="4774" y="2298"/>
                  </a:cubicBezTo>
                  <a:lnTo>
                    <a:pt x="4845" y="2285"/>
                  </a:lnTo>
                  <a:cubicBezTo>
                    <a:pt x="4953" y="2247"/>
                    <a:pt x="5004" y="2126"/>
                    <a:pt x="4966" y="2020"/>
                  </a:cubicBezTo>
                  <a:cubicBezTo>
                    <a:pt x="4602" y="1039"/>
                    <a:pt x="3960" y="541"/>
                    <a:pt x="3483" y="298"/>
                  </a:cubicBezTo>
                  <a:cubicBezTo>
                    <a:pt x="3007" y="55"/>
                    <a:pt x="2538" y="1"/>
                    <a:pt x="25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35" name="Google Shape;7135;p49"/>
            <p:cNvSpPr/>
            <p:nvPr/>
          </p:nvSpPr>
          <p:spPr>
            <a:xfrm>
              <a:off x="4131638" y="3933125"/>
              <a:ext cx="22775" cy="22800"/>
            </a:xfrm>
            <a:custGeom>
              <a:avLst/>
              <a:gdLst/>
              <a:ahLst/>
              <a:cxnLst/>
              <a:rect l="l" t="t" r="r" b="b"/>
              <a:pathLst>
                <a:path w="911" h="912" extrusionOk="0">
                  <a:moveTo>
                    <a:pt x="454" y="0"/>
                  </a:moveTo>
                  <a:cubicBezTo>
                    <a:pt x="205" y="0"/>
                    <a:pt x="0" y="205"/>
                    <a:pt x="0" y="457"/>
                  </a:cubicBezTo>
                  <a:cubicBezTo>
                    <a:pt x="0" y="707"/>
                    <a:pt x="205" y="911"/>
                    <a:pt x="454" y="911"/>
                  </a:cubicBezTo>
                  <a:cubicBezTo>
                    <a:pt x="706" y="911"/>
                    <a:pt x="911" y="707"/>
                    <a:pt x="911" y="457"/>
                  </a:cubicBezTo>
                  <a:cubicBezTo>
                    <a:pt x="911" y="205"/>
                    <a:pt x="706" y="0"/>
                    <a:pt x="4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6" name="Google Shape;7136;p49"/>
            <p:cNvSpPr/>
            <p:nvPr/>
          </p:nvSpPr>
          <p:spPr>
            <a:xfrm>
              <a:off x="4249138" y="3933125"/>
              <a:ext cx="22775" cy="22800"/>
            </a:xfrm>
            <a:custGeom>
              <a:avLst/>
              <a:gdLst/>
              <a:ahLst/>
              <a:cxnLst/>
              <a:rect l="l" t="t" r="r" b="b"/>
              <a:pathLst>
                <a:path w="911" h="912" extrusionOk="0">
                  <a:moveTo>
                    <a:pt x="457" y="0"/>
                  </a:moveTo>
                  <a:cubicBezTo>
                    <a:pt x="205" y="0"/>
                    <a:pt x="0" y="205"/>
                    <a:pt x="0" y="457"/>
                  </a:cubicBezTo>
                  <a:cubicBezTo>
                    <a:pt x="0" y="707"/>
                    <a:pt x="205" y="911"/>
                    <a:pt x="457" y="911"/>
                  </a:cubicBezTo>
                  <a:cubicBezTo>
                    <a:pt x="706" y="911"/>
                    <a:pt x="911" y="707"/>
                    <a:pt x="911" y="457"/>
                  </a:cubicBezTo>
                  <a:cubicBezTo>
                    <a:pt x="911" y="205"/>
                    <a:pt x="706" y="0"/>
                    <a:pt x="4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7" name="Google Shape;7137;p49"/>
            <p:cNvSpPr/>
            <p:nvPr/>
          </p:nvSpPr>
          <p:spPr>
            <a:xfrm>
              <a:off x="4153988" y="3883650"/>
              <a:ext cx="95725" cy="10400"/>
            </a:xfrm>
            <a:custGeom>
              <a:avLst/>
              <a:gdLst/>
              <a:ahLst/>
              <a:cxnLst/>
              <a:rect l="l" t="t" r="r" b="b"/>
              <a:pathLst>
                <a:path w="3829" h="416" extrusionOk="0">
                  <a:moveTo>
                    <a:pt x="210" y="0"/>
                  </a:moveTo>
                  <a:cubicBezTo>
                    <a:pt x="97" y="0"/>
                    <a:pt x="1" y="91"/>
                    <a:pt x="1" y="209"/>
                  </a:cubicBezTo>
                  <a:cubicBezTo>
                    <a:pt x="1" y="325"/>
                    <a:pt x="97" y="416"/>
                    <a:pt x="210" y="416"/>
                  </a:cubicBezTo>
                  <a:cubicBezTo>
                    <a:pt x="219" y="416"/>
                    <a:pt x="228" y="415"/>
                    <a:pt x="237" y="414"/>
                  </a:cubicBezTo>
                  <a:lnTo>
                    <a:pt x="3592" y="414"/>
                  </a:lnTo>
                  <a:cubicBezTo>
                    <a:pt x="3829" y="382"/>
                    <a:pt x="3829" y="37"/>
                    <a:pt x="3592" y="2"/>
                  </a:cubicBezTo>
                  <a:lnTo>
                    <a:pt x="237" y="2"/>
                  </a:lnTo>
                  <a:cubicBezTo>
                    <a:pt x="228" y="1"/>
                    <a:pt x="219"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138" name="Google Shape;7138;p49"/>
          <p:cNvSpPr txBox="1"/>
          <p:nvPr/>
        </p:nvSpPr>
        <p:spPr>
          <a:xfrm>
            <a:off x="4902626" y="1095991"/>
            <a:ext cx="466200" cy="344700"/>
          </a:xfrm>
          <a:prstGeom prst="rect">
            <a:avLst/>
          </a:prstGeom>
          <a:noFill/>
          <a:ln>
            <a:noFill/>
          </a:ln>
        </p:spPr>
        <p:txBody>
          <a:bodyPr spcFirstLastPara="1" wrap="square" lIns="91425" tIns="91425" rIns="91425" bIns="91425" anchor="ctr" anchorCtr="0">
            <a:noAutofit/>
          </a:bodyPr>
          <a:lstStyle/>
          <a:p>
            <a:pPr algn="ctr"/>
            <a:r>
              <a:rPr lang="en-GB" sz="1500" b="1" dirty="0">
                <a:solidFill>
                  <a:schemeClr val="dk1"/>
                </a:solidFill>
                <a:latin typeface="McLaren" panose="02000503000000020004"/>
                <a:ea typeface="McLaren" panose="02000503000000020004"/>
                <a:cs typeface="McLaren" panose="02000503000000020004"/>
                <a:sym typeface="McLaren" panose="02000503000000020004"/>
              </a:rPr>
              <a:t>a</a:t>
            </a:r>
            <a:endParaRPr sz="1500" b="1" dirty="0">
              <a:solidFill>
                <a:schemeClr val="dk1"/>
              </a:solidFill>
              <a:latin typeface="McLaren" panose="02000503000000020004"/>
              <a:ea typeface="McLaren" panose="02000503000000020004"/>
              <a:cs typeface="McLaren" panose="02000503000000020004"/>
              <a:sym typeface="McLaren" panose="02000503000000020004"/>
            </a:endParaRPr>
          </a:p>
        </p:txBody>
      </p:sp>
      <p:sp>
        <p:nvSpPr>
          <p:cNvPr id="7139" name="Google Shape;7139;p49"/>
          <p:cNvSpPr txBox="1"/>
          <p:nvPr/>
        </p:nvSpPr>
        <p:spPr>
          <a:xfrm>
            <a:off x="4902626" y="3330721"/>
            <a:ext cx="466200" cy="344700"/>
          </a:xfrm>
          <a:prstGeom prst="rect">
            <a:avLst/>
          </a:prstGeom>
          <a:noFill/>
          <a:ln>
            <a:noFill/>
          </a:ln>
        </p:spPr>
        <p:txBody>
          <a:bodyPr spcFirstLastPara="1" wrap="square" lIns="91425" tIns="91425" rIns="91425" bIns="91425" anchor="ctr" anchorCtr="0">
            <a:noAutofit/>
          </a:bodyPr>
          <a:lstStyle/>
          <a:p>
            <a:pPr algn="ctr"/>
            <a:r>
              <a:rPr lang="en-GB" sz="1500" b="1" dirty="0">
                <a:solidFill>
                  <a:schemeClr val="dk1"/>
                </a:solidFill>
                <a:latin typeface="McLaren" panose="02000503000000020004"/>
                <a:ea typeface="McLaren" panose="02000503000000020004"/>
                <a:cs typeface="McLaren" panose="02000503000000020004"/>
                <a:sym typeface="McLaren" panose="02000503000000020004"/>
              </a:rPr>
              <a:t>b</a:t>
            </a:r>
            <a:endParaRPr sz="1500" b="1" dirty="0">
              <a:solidFill>
                <a:schemeClr val="dk1"/>
              </a:solidFill>
              <a:latin typeface="McLaren" panose="02000503000000020004"/>
              <a:ea typeface="McLaren" panose="02000503000000020004"/>
              <a:cs typeface="McLaren" panose="02000503000000020004"/>
              <a:sym typeface="McLaren" panose="02000503000000020004"/>
            </a:endParaRPr>
          </a:p>
        </p:txBody>
      </p:sp>
      <p:sp>
        <p:nvSpPr>
          <p:cNvPr id="7140" name="Google Shape;7140;p49"/>
          <p:cNvSpPr txBox="1"/>
          <p:nvPr/>
        </p:nvSpPr>
        <p:spPr>
          <a:xfrm>
            <a:off x="3634369" y="1095991"/>
            <a:ext cx="466200" cy="344700"/>
          </a:xfrm>
          <a:prstGeom prst="rect">
            <a:avLst/>
          </a:prstGeom>
          <a:noFill/>
          <a:ln>
            <a:noFill/>
          </a:ln>
        </p:spPr>
        <p:txBody>
          <a:bodyPr spcFirstLastPara="1" wrap="square" lIns="91425" tIns="91425" rIns="91425" bIns="91425" anchor="ctr" anchorCtr="0">
            <a:noAutofit/>
          </a:bodyPr>
          <a:lstStyle/>
          <a:p>
            <a:pPr algn="ctr"/>
            <a:r>
              <a:rPr lang="en-GB" sz="1500" b="1" dirty="0">
                <a:solidFill>
                  <a:schemeClr val="dk1"/>
                </a:solidFill>
                <a:latin typeface="McLaren" panose="02000503000000020004"/>
                <a:ea typeface="McLaren" panose="02000503000000020004"/>
                <a:cs typeface="McLaren" panose="02000503000000020004"/>
                <a:sym typeface="McLaren" panose="02000503000000020004"/>
              </a:rPr>
              <a:t>d</a:t>
            </a:r>
            <a:endParaRPr sz="1500" b="1" dirty="0">
              <a:solidFill>
                <a:schemeClr val="dk1"/>
              </a:solidFill>
              <a:latin typeface="McLaren" panose="02000503000000020004"/>
              <a:ea typeface="McLaren" panose="02000503000000020004"/>
              <a:cs typeface="McLaren" panose="02000503000000020004"/>
              <a:sym typeface="McLaren" panose="02000503000000020004"/>
            </a:endParaRPr>
          </a:p>
        </p:txBody>
      </p:sp>
      <p:sp>
        <p:nvSpPr>
          <p:cNvPr id="7141" name="Google Shape;7141;p49"/>
          <p:cNvSpPr txBox="1"/>
          <p:nvPr/>
        </p:nvSpPr>
        <p:spPr>
          <a:xfrm>
            <a:off x="3634369" y="3330721"/>
            <a:ext cx="466200" cy="344700"/>
          </a:xfrm>
          <a:prstGeom prst="rect">
            <a:avLst/>
          </a:prstGeom>
          <a:noFill/>
          <a:ln>
            <a:noFill/>
          </a:ln>
        </p:spPr>
        <p:txBody>
          <a:bodyPr spcFirstLastPara="1" wrap="square" lIns="91425" tIns="91425" rIns="91425" bIns="91425" anchor="ctr" anchorCtr="0">
            <a:noAutofit/>
          </a:bodyPr>
          <a:lstStyle/>
          <a:p>
            <a:pPr algn="ctr"/>
            <a:r>
              <a:rPr lang="en-GB" sz="1500" b="1" dirty="0">
                <a:solidFill>
                  <a:schemeClr val="dk1"/>
                </a:solidFill>
                <a:latin typeface="McLaren" panose="02000503000000020004"/>
                <a:ea typeface="McLaren" panose="02000503000000020004"/>
                <a:cs typeface="McLaren" panose="02000503000000020004"/>
                <a:sym typeface="McLaren" panose="02000503000000020004"/>
              </a:rPr>
              <a:t>c</a:t>
            </a:r>
            <a:endParaRPr sz="1500" b="1" dirty="0">
              <a:solidFill>
                <a:schemeClr val="dk1"/>
              </a:solidFill>
              <a:latin typeface="McLaren" panose="02000503000000020004"/>
              <a:ea typeface="McLaren" panose="02000503000000020004"/>
              <a:cs typeface="McLaren" panose="02000503000000020004"/>
              <a:sym typeface="McLaren" panose="02000503000000020004"/>
            </a:endParaRPr>
          </a:p>
        </p:txBody>
      </p:sp>
      <p:sp>
        <p:nvSpPr>
          <p:cNvPr id="7142" name="Google Shape;7142;p49"/>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43" name="Google Shape;7143;p49"/>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7144" name="Google Shape;7144;p49"/>
          <p:cNvGrpSpPr/>
          <p:nvPr/>
        </p:nvGrpSpPr>
        <p:grpSpPr>
          <a:xfrm flipH="1">
            <a:off x="7757464" y="0"/>
            <a:ext cx="1386525" cy="1118351"/>
            <a:chOff x="5750750" y="2118725"/>
            <a:chExt cx="1386525" cy="1118350"/>
          </a:xfrm>
        </p:grpSpPr>
        <p:sp>
          <p:nvSpPr>
            <p:cNvPr id="7145" name="Google Shape;7145;p49"/>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46" name="Google Shape;7146;p49"/>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7" name="Google Shape;7147;p49"/>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8" name="Google Shape;7148;p49"/>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9" name="Google Shape;7149;p49"/>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0" name="Google Shape;7150;p49"/>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1" name="Google Shape;7151;p49"/>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2" name="Google Shape;7152;p49"/>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3" name="Google Shape;7153;p49"/>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4" name="Google Shape;7154;p49"/>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5" name="Google Shape;7155;p49"/>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6" name="Google Shape;7156;p49"/>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7" name="Google Shape;7157;p49"/>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8" name="Google Shape;7158;p49"/>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9" name="Google Shape;7159;p49"/>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0" name="Google Shape;7160;p49"/>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1" name="Google Shape;7161;p49"/>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2" name="Google Shape;7162;p49"/>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3" name="Google Shape;7163;p49"/>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4" name="Google Shape;7164;p49"/>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5" name="Google Shape;7165;p49"/>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6" name="Google Shape;7166;p49"/>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7" name="Google Shape;7167;p49"/>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8" name="Google Shape;7168;p49"/>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9" name="Google Shape;7169;p49"/>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0" name="Google Shape;7170;p49"/>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1" name="Google Shape;7171;p49"/>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2" name="Google Shape;7172;p49"/>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3" name="Google Shape;7173;p49"/>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4" name="Google Shape;7174;p49"/>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5" name="Google Shape;7175;p49"/>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6" name="Google Shape;7176;p49"/>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7" name="Google Shape;7177;p49"/>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8" name="Google Shape;7178;p49"/>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9" name="Google Shape;7179;p49"/>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0" name="Google Shape;7180;p49"/>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1" name="Google Shape;7181;p49"/>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2" name="Google Shape;7182;p49"/>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3" name="Google Shape;7183;p49"/>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4" name="Google Shape;7184;p49"/>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5" name="Google Shape;7185;p49"/>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6" name="Google Shape;7186;p49"/>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7" name="Google Shape;7187;p49"/>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8" name="Google Shape;7188;p49"/>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9" name="Google Shape;7189;p49"/>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0" name="Google Shape;7190;p49"/>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1" name="Google Shape;7191;p49"/>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2" name="Google Shape;7192;p49"/>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3" name="Google Shape;7193;p49"/>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4" name="Google Shape;7194;p49"/>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5" name="Google Shape;7195;p49"/>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6" name="Google Shape;7196;p49"/>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7" name="Google Shape;7197;p49"/>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8" name="Google Shape;7198;p49"/>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9" name="Google Shape;7199;p49"/>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0" name="Google Shape;7200;p49"/>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1" name="Google Shape;7201;p49"/>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2" name="Google Shape;7202;p49"/>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3" name="Google Shape;7203;p49"/>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4" name="Google Shape;7204;p49"/>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5" name="Google Shape;7205;p49"/>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6" name="Google Shape;7206;p49"/>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7" name="Google Shape;7207;p49"/>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8" name="Google Shape;7208;p49"/>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9" name="Google Shape;7209;p49"/>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0" name="Google Shape;7210;p49"/>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11" name="Google Shape;7211;p49"/>
          <p:cNvGrpSpPr/>
          <p:nvPr/>
        </p:nvGrpSpPr>
        <p:grpSpPr>
          <a:xfrm rot="10800000">
            <a:off x="-4929" y="453253"/>
            <a:ext cx="543583" cy="750101"/>
            <a:chOff x="626325" y="3925200"/>
            <a:chExt cx="612625" cy="845375"/>
          </a:xfrm>
        </p:grpSpPr>
        <p:sp>
          <p:nvSpPr>
            <p:cNvPr id="7212" name="Google Shape;7212;p4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3" name="Google Shape;7213;p4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4" name="Google Shape;7214;p4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5" name="Google Shape;7215;p4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304708" y="166673"/>
            <a:ext cx="8308081" cy="400110"/>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000" b="1" dirty="0" err="1">
                <a:latin typeface="Arial" panose="020B0604020202020204" pitchFamily="34" charset="0"/>
              </a:rPr>
              <a:t>Nhiệm</a:t>
            </a:r>
            <a:r>
              <a:rPr lang="en-US" sz="2000" b="1" dirty="0">
                <a:latin typeface="Arial" panose="020B0604020202020204" pitchFamily="34" charset="0"/>
              </a:rPr>
              <a:t> </a:t>
            </a:r>
            <a:r>
              <a:rPr lang="en-US" sz="2000" b="1" dirty="0" err="1">
                <a:latin typeface="Arial" panose="020B0604020202020204" pitchFamily="34" charset="0"/>
              </a:rPr>
              <a:t>vụ</a:t>
            </a:r>
            <a:r>
              <a:rPr lang="en-US" sz="2000" b="1" dirty="0">
                <a:latin typeface="Arial" panose="020B0604020202020204" pitchFamily="34" charset="0"/>
              </a:rPr>
              <a:t> 1:</a:t>
            </a:r>
            <a:r>
              <a:rPr lang="vi-VN" sz="2000" b="1" dirty="0">
                <a:latin typeface="Arial" panose="020B0604020202020204" pitchFamily="34" charset="0"/>
              </a:rPr>
              <a:t> Em hãy bày tỏ quan điểm đối với những ý kiến sau:</a:t>
            </a:r>
          </a:p>
        </p:txBody>
      </p:sp>
      <p:sp>
        <p:nvSpPr>
          <p:cNvPr id="7" name="TextBox 6"/>
          <p:cNvSpPr txBox="1"/>
          <p:nvPr/>
        </p:nvSpPr>
        <p:spPr>
          <a:xfrm>
            <a:off x="5558132" y="1264694"/>
            <a:ext cx="3066607" cy="923330"/>
          </a:xfrm>
          <a:prstGeom prst="rect">
            <a:avLst/>
          </a:prstGeom>
          <a:solidFill>
            <a:srgbClr val="EC7E5D"/>
          </a:solidFill>
        </p:spPr>
        <p:txBody>
          <a:bodyPr wrap="square">
            <a:spAutoFit/>
          </a:bodyPr>
          <a:lstStyle/>
          <a:p>
            <a:pPr algn="just"/>
            <a:r>
              <a:rPr lang="vi-VN" sz="1800" dirty="0"/>
              <a:t>Bảo vệ lẽ phải là lối sống văn minh, tiến bộ và phù hợp với đạo lí làm người. </a:t>
            </a:r>
            <a:endParaRPr lang="en-US" sz="1800" dirty="0"/>
          </a:p>
        </p:txBody>
      </p:sp>
      <p:sp>
        <p:nvSpPr>
          <p:cNvPr id="9" name="TextBox 8"/>
          <p:cNvSpPr txBox="1"/>
          <p:nvPr/>
        </p:nvSpPr>
        <p:spPr>
          <a:xfrm>
            <a:off x="5535328" y="2575728"/>
            <a:ext cx="3187486" cy="923330"/>
          </a:xfrm>
          <a:prstGeom prst="rect">
            <a:avLst/>
          </a:prstGeom>
          <a:solidFill>
            <a:srgbClr val="8E7749"/>
          </a:solidFill>
        </p:spPr>
        <p:txBody>
          <a:bodyPr wrap="square">
            <a:spAutoFit/>
          </a:bodyPr>
          <a:lstStyle/>
          <a:p>
            <a:pPr algn="just"/>
            <a:r>
              <a:rPr lang="vi-VN" sz="1800" dirty="0">
                <a:solidFill>
                  <a:schemeClr val="tx1"/>
                </a:solidFill>
              </a:rPr>
              <a:t>Bảo vệ lẽ phải là nhắc nhở, phản đối khi thấy người khác làm sai. </a:t>
            </a:r>
            <a:endParaRPr lang="en-US" sz="1800" dirty="0">
              <a:solidFill>
                <a:schemeClr val="tx1"/>
              </a:solidFill>
            </a:endParaRPr>
          </a:p>
        </p:txBody>
      </p:sp>
      <p:sp>
        <p:nvSpPr>
          <p:cNvPr id="11" name="TextBox 10"/>
          <p:cNvSpPr txBox="1"/>
          <p:nvPr/>
        </p:nvSpPr>
        <p:spPr>
          <a:xfrm>
            <a:off x="520773" y="2856502"/>
            <a:ext cx="2777370" cy="646331"/>
          </a:xfrm>
          <a:prstGeom prst="rect">
            <a:avLst/>
          </a:prstGeom>
          <a:solidFill>
            <a:srgbClr val="E5B223"/>
          </a:solidFill>
        </p:spPr>
        <p:txBody>
          <a:bodyPr wrap="square">
            <a:spAutoFit/>
          </a:bodyPr>
          <a:lstStyle/>
          <a:p>
            <a:r>
              <a:rPr lang="vi-VN" sz="1800" dirty="0"/>
              <a:t>Người biết bảo vệ lẽ phải thường dễ bị thiệt thòi. </a:t>
            </a:r>
            <a:endParaRPr lang="en-US" sz="1800" dirty="0"/>
          </a:p>
        </p:txBody>
      </p:sp>
      <p:sp>
        <p:nvSpPr>
          <p:cNvPr id="13" name="TextBox 12"/>
          <p:cNvSpPr txBox="1"/>
          <p:nvPr/>
        </p:nvSpPr>
        <p:spPr>
          <a:xfrm>
            <a:off x="549339" y="1268341"/>
            <a:ext cx="2777370" cy="923330"/>
          </a:xfrm>
          <a:prstGeom prst="rect">
            <a:avLst/>
          </a:prstGeom>
          <a:solidFill>
            <a:srgbClr val="A0BC62"/>
          </a:solidFill>
        </p:spPr>
        <p:txBody>
          <a:bodyPr wrap="square">
            <a:spAutoFit/>
          </a:bodyPr>
          <a:lstStyle/>
          <a:p>
            <a:pPr algn="just"/>
            <a:r>
              <a:rPr lang="vi-VN" sz="1800" dirty="0"/>
              <a:t>Lời nói, hành động bảo vệ lẽ phải cần phù hợp với lứa tuổi. </a:t>
            </a:r>
            <a:endParaRPr lang="en-US" sz="1800" dirty="0"/>
          </a:p>
        </p:txBody>
      </p:sp>
      <p:pic>
        <p:nvPicPr>
          <p:cNvPr id="15" name="Picture 14"/>
          <p:cNvPicPr>
            <a:picLocks noChangeAspect="1"/>
          </p:cNvPicPr>
          <p:nvPr/>
        </p:nvPicPr>
        <p:blipFill>
          <a:blip r:embed="rId3"/>
          <a:stretch>
            <a:fillRect/>
          </a:stretch>
        </p:blipFill>
        <p:spPr>
          <a:xfrm rot="1769855">
            <a:off x="3135569" y="3764571"/>
            <a:ext cx="1303963" cy="1303963"/>
          </a:xfrm>
          <a:prstGeom prst="rect">
            <a:avLst/>
          </a:prstGeom>
        </p:spPr>
      </p:pic>
      <p:pic>
        <p:nvPicPr>
          <p:cNvPr id="17" name="Picture 16"/>
          <p:cNvPicPr>
            <a:picLocks noChangeAspect="1"/>
          </p:cNvPicPr>
          <p:nvPr/>
        </p:nvPicPr>
        <p:blipFill>
          <a:blip r:embed="rId4"/>
          <a:stretch>
            <a:fillRect/>
          </a:stretch>
        </p:blipFill>
        <p:spPr>
          <a:xfrm rot="19958156" flipH="1">
            <a:off x="4734762" y="3808176"/>
            <a:ext cx="1236303" cy="1236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4366" y="201723"/>
            <a:ext cx="6478147" cy="584775"/>
          </a:xfrm>
          <a:prstGeom prst="rect">
            <a:avLst/>
          </a:prstGeom>
          <a:noFill/>
        </p:spPr>
        <p:txBody>
          <a:bodyPr wrap="square" rtlCol="0">
            <a:spAutoFit/>
          </a:bodyPr>
          <a:lstStyle/>
          <a:p>
            <a:pPr algn="ctr"/>
            <a:r>
              <a:rPr lang="en-US" sz="3200" dirty="0" err="1">
                <a:solidFill>
                  <a:srgbClr val="FF435B"/>
                </a:solidFill>
                <a:latin typeface="SVN-Caprica Script" pitchFamily="2" charset="0"/>
              </a:rPr>
              <a:t>Mục</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tiêu</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bài</a:t>
            </a:r>
            <a:r>
              <a:rPr lang="en-US" sz="3200" dirty="0">
                <a:solidFill>
                  <a:srgbClr val="FF435B"/>
                </a:solidFill>
                <a:latin typeface="SVN-Caprica Script" pitchFamily="2" charset="0"/>
              </a:rPr>
              <a:t> </a:t>
            </a:r>
            <a:r>
              <a:rPr lang="en-US" sz="3200" dirty="0" err="1">
                <a:solidFill>
                  <a:srgbClr val="FF435B"/>
                </a:solidFill>
                <a:latin typeface="SVN-Caprica Script" pitchFamily="2" charset="0"/>
              </a:rPr>
              <a:t>học</a:t>
            </a:r>
            <a:endParaRPr lang="en-US" sz="3200" dirty="0">
              <a:solidFill>
                <a:srgbClr val="FF435B"/>
              </a:solidFill>
              <a:latin typeface="SVN-Caprica Script" pitchFamily="2" charset="0"/>
            </a:endParaRPr>
          </a:p>
        </p:txBody>
      </p:sp>
      <p:pic>
        <p:nvPicPr>
          <p:cNvPr id="5" name="Picture 4"/>
          <p:cNvPicPr>
            <a:picLocks noChangeAspect="1"/>
          </p:cNvPicPr>
          <p:nvPr/>
        </p:nvPicPr>
        <p:blipFill>
          <a:blip r:embed="rId2"/>
          <a:stretch>
            <a:fillRect/>
          </a:stretch>
        </p:blipFill>
        <p:spPr>
          <a:xfrm>
            <a:off x="2297430" y="-505"/>
            <a:ext cx="866150" cy="866150"/>
          </a:xfrm>
          <a:prstGeom prst="rect">
            <a:avLst/>
          </a:prstGeom>
        </p:spPr>
      </p:pic>
      <p:sp>
        <p:nvSpPr>
          <p:cNvPr id="7" name="TextBox 6"/>
          <p:cNvSpPr txBox="1"/>
          <p:nvPr/>
        </p:nvSpPr>
        <p:spPr>
          <a:xfrm>
            <a:off x="727126" y="1286413"/>
            <a:ext cx="8319375" cy="400110"/>
          </a:xfrm>
          <a:prstGeom prst="rect">
            <a:avLst/>
          </a:prstGeom>
          <a:solidFill>
            <a:schemeClr val="tx1">
              <a:lumMod val="75000"/>
            </a:schemeClr>
          </a:solidFill>
        </p:spPr>
        <p:txBody>
          <a:bodyPr wrap="square">
            <a:spAutoFit/>
          </a:bodyPr>
          <a:lstStyle/>
          <a:p>
            <a:r>
              <a:rPr lang="vi-VN" sz="2000" dirty="0"/>
              <a:t>Giải thích được một cách đơn giản về sự cần thiết phải bảo vệ lẽ phải. </a:t>
            </a:r>
            <a:endParaRPr lang="en-US" sz="2000" dirty="0"/>
          </a:p>
        </p:txBody>
      </p:sp>
      <p:sp>
        <p:nvSpPr>
          <p:cNvPr id="50" name="TextBox 49"/>
          <p:cNvSpPr txBox="1"/>
          <p:nvPr/>
        </p:nvSpPr>
        <p:spPr>
          <a:xfrm>
            <a:off x="694194" y="3322221"/>
            <a:ext cx="8396298" cy="707886"/>
          </a:xfrm>
          <a:prstGeom prst="rect">
            <a:avLst/>
          </a:prstGeom>
          <a:solidFill>
            <a:schemeClr val="tx1">
              <a:lumMod val="75000"/>
            </a:schemeClr>
          </a:solidFill>
        </p:spPr>
        <p:txBody>
          <a:bodyPr wrap="square">
            <a:spAutoFit/>
          </a:bodyPr>
          <a:lstStyle/>
          <a:p>
            <a:pPr algn="just"/>
            <a:r>
              <a:rPr lang="vi-VN" sz="2000" dirty="0"/>
              <a:t>Khích lệ, động viên bạn bè có thái độ, hành vi bảo vệ lẽ phải; phê phán những thái độ, hành vi không bảo vệ lẽ phải.  </a:t>
            </a:r>
          </a:p>
        </p:txBody>
      </p:sp>
      <p:sp>
        <p:nvSpPr>
          <p:cNvPr id="52" name="TextBox 51"/>
          <p:cNvSpPr txBox="1"/>
          <p:nvPr/>
        </p:nvSpPr>
        <p:spPr>
          <a:xfrm>
            <a:off x="738050" y="2217807"/>
            <a:ext cx="8191008" cy="707886"/>
          </a:xfrm>
          <a:prstGeom prst="rect">
            <a:avLst/>
          </a:prstGeom>
          <a:solidFill>
            <a:schemeClr val="tx1">
              <a:lumMod val="75000"/>
            </a:schemeClr>
          </a:solidFill>
        </p:spPr>
        <p:txBody>
          <a:bodyPr wrap="square">
            <a:spAutoFit/>
          </a:bodyPr>
          <a:lstStyle/>
          <a:p>
            <a:pPr algn="just"/>
            <a:r>
              <a:rPr lang="vi-VN" sz="2000" dirty="0"/>
              <a:t>Thực hiện được việc bảo vệ lẽ phải bằng lời nói và hành động cụ thể,  phù hợp với lứa tuổi. </a:t>
            </a:r>
          </a:p>
        </p:txBody>
      </p:sp>
      <p:grpSp>
        <p:nvGrpSpPr>
          <p:cNvPr id="135" name="Google Shape;6514;p46"/>
          <p:cNvGrpSpPr/>
          <p:nvPr/>
        </p:nvGrpSpPr>
        <p:grpSpPr>
          <a:xfrm rot="5400000">
            <a:off x="145639" y="1183393"/>
            <a:ext cx="543588" cy="564021"/>
            <a:chOff x="1843825" y="3806950"/>
            <a:chExt cx="1608251" cy="1668700"/>
          </a:xfrm>
        </p:grpSpPr>
        <p:sp>
          <p:nvSpPr>
            <p:cNvPr id="136"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137"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8"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2"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3"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4"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6"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7"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0"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1"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2"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3"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4"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5"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6"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7"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8"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9"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0"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1"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2"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3"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4"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5"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6"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7"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8"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9"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0"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1"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2"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3"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4"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5"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6"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7"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8"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9"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0"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1"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2"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3"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4"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5"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6"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7"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sp>
          <p:nvSpPr>
            <p:cNvPr id="188"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9"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0"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1"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2"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4"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5"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6"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7"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8"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9"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0"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1"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2"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3"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04" name="Google Shape;6514;p46"/>
          <p:cNvGrpSpPr/>
          <p:nvPr/>
        </p:nvGrpSpPr>
        <p:grpSpPr>
          <a:xfrm rot="5400000">
            <a:off x="136655" y="2295815"/>
            <a:ext cx="543588" cy="564021"/>
            <a:chOff x="1843825" y="3806950"/>
            <a:chExt cx="1608251" cy="1668700"/>
          </a:xfrm>
        </p:grpSpPr>
        <p:sp>
          <p:nvSpPr>
            <p:cNvPr id="205"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06"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7"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8"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9"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0"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1"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2"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3"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4"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5"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6"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7"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8"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9"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0"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1"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2"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3"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4"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5"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6"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7"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8"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9"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0"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1"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2"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3"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4"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5"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7"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8"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9"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0"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1"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2"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3"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4"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5"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6"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7"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8"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9"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0"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1"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2"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3"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4"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5"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6"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8"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59"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0"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1"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2"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3"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4"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5"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6"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7"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8"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69"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0"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1"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2"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273" name="Google Shape;6514;p46"/>
          <p:cNvGrpSpPr/>
          <p:nvPr/>
        </p:nvGrpSpPr>
        <p:grpSpPr>
          <a:xfrm rot="5400000">
            <a:off x="134668" y="3396087"/>
            <a:ext cx="543588" cy="564021"/>
            <a:chOff x="1843825" y="3806950"/>
            <a:chExt cx="1608251" cy="1668700"/>
          </a:xfrm>
        </p:grpSpPr>
        <p:sp>
          <p:nvSpPr>
            <p:cNvPr id="274"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p>
          </p:txBody>
        </p:sp>
        <p:sp>
          <p:nvSpPr>
            <p:cNvPr id="275"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6"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7"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8"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9"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0"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1"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2"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3"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4"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5"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6"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7"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8"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9"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3"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4"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5"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6"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7"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8"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9"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0"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1"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2"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3"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4"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5"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6"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7"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8"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9"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0"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1"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2"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3"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4"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5"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6"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7"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8"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9"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0"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1"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3"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4"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5"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7"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8"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9"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0"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1"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2"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3"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4"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5"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6"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7"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8"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39"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0"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41"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52163" y="133103"/>
            <a:ext cx="703967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2: </a:t>
            </a:r>
            <a:r>
              <a:rPr lang="vi-VN" sz="1800" b="1" dirty="0">
                <a:latin typeface="Arial" panose="020B0604020202020204" pitchFamily="34" charset="0"/>
              </a:rPr>
              <a:t>Em hãy đọc các tình huống sau và trả lời câu hỏi </a:t>
            </a:r>
          </a:p>
        </p:txBody>
      </p:sp>
      <p:sp>
        <p:nvSpPr>
          <p:cNvPr id="14" name="TextBox 13"/>
          <p:cNvSpPr txBox="1"/>
          <p:nvPr/>
        </p:nvSpPr>
        <p:spPr>
          <a:xfrm>
            <a:off x="1178893" y="3883945"/>
            <a:ext cx="7505700"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cách</a:t>
            </a:r>
            <a:r>
              <a:rPr lang="en-US" sz="1800" b="1" dirty="0">
                <a:solidFill>
                  <a:schemeClr val="accent6">
                    <a:lumMod val="50000"/>
                  </a:schemeClr>
                </a:solidFill>
              </a:rPr>
              <a:t> </a:t>
            </a:r>
            <a:r>
              <a:rPr lang="en-US" sz="1800" b="1" dirty="0" err="1">
                <a:solidFill>
                  <a:schemeClr val="accent6">
                    <a:lumMod val="50000"/>
                  </a:schemeClr>
                </a:solidFill>
              </a:rPr>
              <a:t>ứng</a:t>
            </a:r>
            <a:r>
              <a:rPr lang="en-US" sz="1800" b="1" dirty="0">
                <a:solidFill>
                  <a:schemeClr val="accent6">
                    <a:lumMod val="50000"/>
                  </a:schemeClr>
                </a:solidFill>
              </a:rPr>
              <a:t> </a:t>
            </a:r>
            <a:r>
              <a:rPr lang="en-US" sz="1800" b="1" dirty="0" err="1">
                <a:solidFill>
                  <a:schemeClr val="accent6">
                    <a:lumMod val="50000"/>
                  </a:schemeClr>
                </a:solidFill>
              </a:rPr>
              <a:t>xử</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K,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nói</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V? </a:t>
            </a:r>
          </a:p>
        </p:txBody>
      </p:sp>
      <p:grpSp>
        <p:nvGrpSpPr>
          <p:cNvPr id="15" name="Google Shape;1972;p51"/>
          <p:cNvGrpSpPr/>
          <p:nvPr/>
        </p:nvGrpSpPr>
        <p:grpSpPr>
          <a:xfrm>
            <a:off x="2461258" y="636756"/>
            <a:ext cx="838200" cy="739486"/>
            <a:chOff x="-164200" y="1462250"/>
            <a:chExt cx="1037425" cy="949475"/>
          </a:xfrm>
          <a:solidFill>
            <a:schemeClr val="accent2"/>
          </a:solidFill>
        </p:grpSpPr>
        <p:sp>
          <p:nvSpPr>
            <p:cNvPr id="16" name="Google Shape;1973;p51"/>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8"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p:cNvSpPr txBox="1"/>
          <p:nvPr/>
        </p:nvSpPr>
        <p:spPr>
          <a:xfrm>
            <a:off x="3448395" y="666639"/>
            <a:ext cx="5236198" cy="300133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600" b="0" i="0" u="none" strike="noStrike" dirty="0">
                <a:solidFill>
                  <a:srgbClr val="231F20"/>
                </a:solidFill>
                <a:effectLst/>
                <a:latin typeface="Arial" panose="020B0604020202020204" pitchFamily="34" charset="0"/>
              </a:rPr>
              <a:t>Vào giờ ra chơi, có một bạn trong lớp bị mất tiền và nghi ngờ bạn K là người lấy nên đã nói với lớp trưởng. Sau đó, lớp trưởng đến hỏi bạn K để làm rõ sự việc.  Ngay lúc đó, bạn V là bạn ngồi cùng bàn, mặc dù không thích bạn K nhưng đã lên  tiếng để minh oan cho bạn K. Bạn V nói với lớp trưởng: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“Thời điểm đó, bạn K đang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ở sân trường”. Khi bạn K hỏi bạn V vì sao lại giúp mình, bạn V đáp: “Sự thật thì cần  được bảo vệ bạn ạ!”. </a:t>
            </a:r>
          </a:p>
        </p:txBody>
      </p:sp>
      <p:sp>
        <p:nvSpPr>
          <p:cNvPr id="45" name="TextBox 44"/>
          <p:cNvSpPr txBox="1"/>
          <p:nvPr/>
        </p:nvSpPr>
        <p:spPr>
          <a:xfrm>
            <a:off x="2685610" y="496110"/>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3" name="Picture 2"/>
          <p:cNvPicPr>
            <a:picLocks noChangeAspect="1"/>
          </p:cNvPicPr>
          <p:nvPr/>
        </p:nvPicPr>
        <p:blipFill>
          <a:blip r:embed="rId2"/>
          <a:stretch>
            <a:fillRect/>
          </a:stretch>
        </p:blipFill>
        <p:spPr>
          <a:xfrm rot="7666812">
            <a:off x="425054" y="1027823"/>
            <a:ext cx="2464155" cy="2464155"/>
          </a:xfrm>
          <a:prstGeom prst="rect">
            <a:avLst/>
          </a:prstGeom>
        </p:spPr>
      </p:pic>
    </p:spTree>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4036" y="3898582"/>
            <a:ext cx="6995927"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làm</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p>
        </p:txBody>
      </p:sp>
      <p:grpSp>
        <p:nvGrpSpPr>
          <p:cNvPr id="4" name="Google Shape;1972;p51"/>
          <p:cNvGrpSpPr/>
          <p:nvPr/>
        </p:nvGrpSpPr>
        <p:grpSpPr>
          <a:xfrm>
            <a:off x="5495098" y="226935"/>
            <a:ext cx="838200" cy="739486"/>
            <a:chOff x="-164200" y="1462250"/>
            <a:chExt cx="1037425" cy="949475"/>
          </a:xfrm>
          <a:solidFill>
            <a:schemeClr val="accent2"/>
          </a:solidFill>
        </p:grpSpPr>
        <p:sp>
          <p:nvSpPr>
            <p:cNvPr id="5" name="Google Shape;1973;p51"/>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6" name="Google Shape;1974;p51"/>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7" name="Google Shape;1975;p51"/>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6;p51"/>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7;p51"/>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8;p51"/>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79;p51"/>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0;p51"/>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1;p51"/>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2;p51"/>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3;p51"/>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6" name="Google Shape;1984;p51"/>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5;p51"/>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6;p51"/>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7;p51"/>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8;p51"/>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9;p51"/>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0;p51"/>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1;p51"/>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2;p51"/>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3;p51"/>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4;p51"/>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5;p51"/>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6;p51"/>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97;p51"/>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0" name="TextBox 29"/>
          <p:cNvSpPr txBox="1"/>
          <p:nvPr/>
        </p:nvSpPr>
        <p:spPr>
          <a:xfrm>
            <a:off x="410243" y="289943"/>
            <a:ext cx="4420838" cy="336502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800" b="0" i="0" u="none" strike="noStrike" dirty="0">
                <a:solidFill>
                  <a:srgbClr val="231F20"/>
                </a:solidFill>
                <a:effectLst/>
                <a:latin typeface="Arial" panose="020B0604020202020204" pitchFamily="34" charset="0"/>
              </a:rPr>
              <a:t>Trên đường đi học về, bạn T vô tình chứng kiến cảnh bạn M đang bị nhóm của  bạn K đe </a:t>
            </a:r>
            <a:r>
              <a:rPr lang="vi-VN" sz="1800" b="0" i="0" u="none" strike="noStrike" dirty="0" err="1">
                <a:solidFill>
                  <a:srgbClr val="231F20"/>
                </a:solidFill>
                <a:effectLst/>
                <a:latin typeface="Arial" panose="020B0604020202020204" pitchFamily="34" charset="0"/>
              </a:rPr>
              <a:t>doạ</a:t>
            </a:r>
            <a:r>
              <a:rPr lang="vi-VN" sz="1800" b="0" i="0" u="none" strike="noStrike" dirty="0">
                <a:solidFill>
                  <a:srgbClr val="231F20"/>
                </a:solidFill>
                <a:effectLst/>
                <a:latin typeface="Arial" panose="020B0604020202020204" pitchFamily="34" charset="0"/>
              </a:rPr>
              <a:t>. Thấy bạn T đi đến, bạn K cảnh cáo rằng: “Nếu không muốn bị đòn  thì phải giữ im lặng”. Vì sợ bị liên </a:t>
            </a:r>
            <a:r>
              <a:rPr lang="vi-VN" sz="1800" b="0" i="0" u="none" strike="noStrike" dirty="0" err="1">
                <a:solidFill>
                  <a:srgbClr val="231F20"/>
                </a:solidFill>
                <a:effectLst/>
                <a:latin typeface="Arial" panose="020B0604020202020204" pitchFamily="34" charset="0"/>
              </a:rPr>
              <a:t>luỵ</a:t>
            </a:r>
            <a:r>
              <a:rPr lang="vi-VN" sz="1800" b="0" i="0" u="none" strike="noStrike" dirty="0">
                <a:solidFill>
                  <a:srgbClr val="231F20"/>
                </a:solidFill>
                <a:effectLst/>
                <a:latin typeface="Arial" panose="020B0604020202020204" pitchFamily="34" charset="0"/>
              </a:rPr>
              <a:t> nên bạn T đã từ chối khi bạn M yêu cầu làm chứng để tố cáo nhóm của bạn K với giáo viên chủ nhiệm. </a:t>
            </a:r>
          </a:p>
        </p:txBody>
      </p:sp>
      <p:sp>
        <p:nvSpPr>
          <p:cNvPr id="31" name="TextBox 30"/>
          <p:cNvSpPr txBox="1"/>
          <p:nvPr/>
        </p:nvSpPr>
        <p:spPr>
          <a:xfrm>
            <a:off x="5640632" y="10268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074" name="Picture 2" descr="Free Vector | A boy get bullied by his friends"/>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9759" y="1220574"/>
            <a:ext cx="3049015" cy="234764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4" name="Rectangle 3"/>
          <p:cNvSpPr/>
          <p:nvPr/>
        </p:nvSpPr>
        <p:spPr>
          <a:xfrm>
            <a:off x="699653" y="73531"/>
            <a:ext cx="789709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3:</a:t>
            </a:r>
            <a:r>
              <a:rPr lang="vi-VN" sz="1800" b="1" dirty="0">
                <a:latin typeface="Arial" panose="020B0604020202020204" pitchFamily="34" charset="0"/>
              </a:rPr>
              <a:t> Em hãy sắm vai để giải quyết các tình huống sau: </a:t>
            </a:r>
          </a:p>
        </p:txBody>
      </p:sp>
      <p:sp>
        <p:nvSpPr>
          <p:cNvPr id="31" name="TextBox 30"/>
          <p:cNvSpPr txBox="1"/>
          <p:nvPr/>
        </p:nvSpPr>
        <p:spPr>
          <a:xfrm>
            <a:off x="699653" y="98016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Gần đến ngày thi học kì, nhóm học sinh gồm bạn M, bạn K, bạn T, bạn N đến  thư viện trường để đọc sách. Trong lúc mọi người đang im lặng, tập trung thì bạn  M và bạn K vừa đọc sách vừa cười đùa lớn tiếng. Thấy vậy, cô thủ thư đến nhắc  nhở hai bạn cần giữ trật tự, chấp hành nội quy của thư viện. Tuy nhiên, chỉ được  một lúc thì cả hai lại tiếp tục đùa giỡn, gây ồn ào. Lúc này, bạn T quay sang nói  với bạn M và bạn K:</a:t>
            </a:r>
            <a:r>
              <a:rPr lang="en-US" sz="1700" b="0" i="0" u="none" strike="noStrike" dirty="0">
                <a:solidFill>
                  <a:srgbClr val="231F20"/>
                </a:solidFill>
                <a:effectLst/>
                <a:latin typeface="Arial" panose="020B0604020202020204" pitchFamily="34" charset="0"/>
              </a:rPr>
              <a:t> </a:t>
            </a:r>
            <a:r>
              <a:rPr lang="vi-VN" sz="1700" b="0" i="0" u="none" strike="noStrike" dirty="0">
                <a:solidFill>
                  <a:srgbClr val="231F20"/>
                </a:solidFill>
                <a:effectLst/>
                <a:latin typeface="Arial" panose="020B0604020202020204" pitchFamily="34" charset="0"/>
              </a:rPr>
              <a:t>“Các bạn không nên làm ồn, ảnh hưởng đến những bạn khác”. Không những không nghe mà bạn M và bạn K còn trả lời: "Thư viện có phải là của  bạn đâu mà sao khó chịu vậy!". </a:t>
            </a:r>
          </a:p>
        </p:txBody>
      </p:sp>
      <p:sp>
        <p:nvSpPr>
          <p:cNvPr id="32" name="TextBox 31"/>
          <p:cNvSpPr txBox="1"/>
          <p:nvPr/>
        </p:nvSpPr>
        <p:spPr>
          <a:xfrm>
            <a:off x="4368160" y="187253"/>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1</a:t>
            </a:r>
          </a:p>
        </p:txBody>
      </p:sp>
      <p:sp>
        <p:nvSpPr>
          <p:cNvPr id="33" name="TextBox 32"/>
          <p:cNvSpPr txBox="1"/>
          <p:nvPr/>
        </p:nvSpPr>
        <p:spPr>
          <a:xfrm>
            <a:off x="562841" y="4253307"/>
            <a:ext cx="8293168" cy="461665"/>
          </a:xfrm>
          <a:prstGeom prst="rect">
            <a:avLst/>
          </a:prstGeom>
          <a:solidFill>
            <a:schemeClr val="accent6">
              <a:lumMod val="50000"/>
            </a:schemeClr>
          </a:solidFill>
        </p:spPr>
        <p:txBody>
          <a:bodyPr wrap="square">
            <a:spAutoFit/>
          </a:bodyPr>
          <a:lstStyle/>
          <a:p>
            <a:r>
              <a:rPr lang="vi-VN" sz="2400" dirty="0">
                <a:solidFill>
                  <a:schemeClr val="tx1"/>
                </a:solidFill>
              </a:rPr>
              <a:t>Nếu là bạn N, em sẽ khuyên bạn M và bạn K như thế nào?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31" name="TextBox 30"/>
          <p:cNvSpPr txBox="1"/>
          <p:nvPr/>
        </p:nvSpPr>
        <p:spPr>
          <a:xfrm>
            <a:off x="562841" y="66012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Bạn M là học sinh lớp 8A. Bạn M siêng năng học tập và tích cực tham gia các  hoạt động phong trào do nhà trường, địa phương tổ chức. Sau mỗi hoạt động, bạn  M thường đăng các hình ảnh lên trang mạng xã hội của cá nhân. Do không thích  bạn M nên bạn </a:t>
            </a:r>
            <a:r>
              <a:rPr lang="vi-VN" sz="1700" b="0" i="0" u="none" strike="noStrike" dirty="0" err="1">
                <a:solidFill>
                  <a:srgbClr val="231F20"/>
                </a:solidFill>
                <a:effectLst/>
                <a:latin typeface="Arial" panose="020B0604020202020204" pitchFamily="34" charset="0"/>
              </a:rPr>
              <a:t>bạn</a:t>
            </a:r>
            <a:r>
              <a:rPr lang="vi-VN" sz="1700" b="0" i="0" u="none" strike="noStrike" dirty="0">
                <a:solidFill>
                  <a:srgbClr val="231F20"/>
                </a:solidFill>
                <a:effectLst/>
                <a:latin typeface="Arial" panose="020B0604020202020204" pitchFamily="34" charset="0"/>
              </a:rPr>
              <a:t> C hay vào bình luận theo hướng tiêu cực và cho rằng, bạn M cố  tình thể hiện, khoe khoang. Đã vậy, bạn C còn rủ rê các bạn khác cùng vào mạng  xã hội nói xấu bạn M. Bạn M rất buồn và tự nhủ: "Mình có làm gì sai đâu mà bạn  C lại đối xử với mình như vậy". Bạn M định gặp bạn C để trao đổi nhưng chưa biết  nên nói như thế nào. </a:t>
            </a:r>
          </a:p>
        </p:txBody>
      </p:sp>
      <p:sp>
        <p:nvSpPr>
          <p:cNvPr id="32" name="TextBox 31"/>
          <p:cNvSpPr txBox="1"/>
          <p:nvPr/>
        </p:nvSpPr>
        <p:spPr>
          <a:xfrm>
            <a:off x="4290325" y="-170887"/>
            <a:ext cx="838200" cy="923330"/>
          </a:xfrm>
          <a:prstGeom prst="rect">
            <a:avLst/>
          </a:prstGeom>
          <a:noFill/>
        </p:spPr>
        <p:txBody>
          <a:bodyPr wrap="square" rtlCol="0">
            <a:spAutoFit/>
          </a:bodyPr>
          <a:lstStyle/>
          <a:p>
            <a:r>
              <a:rPr lang="en-US" sz="5400" dirty="0">
                <a:solidFill>
                  <a:schemeClr val="tx2">
                    <a:lumMod val="50000"/>
                  </a:schemeClr>
                </a:solidFill>
                <a:latin typeface="SVN-FFF Tusj" panose="02040802050405020203" pitchFamily="18" charset="0"/>
              </a:rPr>
              <a:t>2</a:t>
            </a:r>
          </a:p>
        </p:txBody>
      </p:sp>
      <p:sp>
        <p:nvSpPr>
          <p:cNvPr id="33" name="TextBox 32"/>
          <p:cNvSpPr txBox="1"/>
          <p:nvPr/>
        </p:nvSpPr>
        <p:spPr>
          <a:xfrm>
            <a:off x="562841" y="4131387"/>
            <a:ext cx="8293168" cy="461665"/>
          </a:xfrm>
          <a:prstGeom prst="rect">
            <a:avLst/>
          </a:prstGeom>
          <a:solidFill>
            <a:schemeClr val="accent1">
              <a:lumMod val="50000"/>
            </a:schemeClr>
          </a:solidFill>
        </p:spPr>
        <p:txBody>
          <a:bodyPr wrap="square">
            <a:spAutoFit/>
          </a:bodyPr>
          <a:lstStyle/>
          <a:p>
            <a:r>
              <a:rPr lang="vi-VN" sz="2400" dirty="0">
                <a:solidFill>
                  <a:schemeClr val="tx1"/>
                </a:solidFill>
              </a:rPr>
              <a:t>Nếu là bạn M, em sẽ ứng xử tình huống trên như thế nào? </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61"/>
        <p:cNvGrpSpPr/>
        <p:nvPr/>
      </p:nvGrpSpPr>
      <p:grpSpPr>
        <a:xfrm>
          <a:off x="0" y="0"/>
          <a:ext cx="0" cy="0"/>
          <a:chOff x="0" y="0"/>
          <a:chExt cx="0" cy="0"/>
        </a:xfrm>
      </p:grpSpPr>
      <p:grpSp>
        <p:nvGrpSpPr>
          <p:cNvPr id="6725" name="Google Shape;6725;p47"/>
          <p:cNvGrpSpPr/>
          <p:nvPr/>
        </p:nvGrpSpPr>
        <p:grpSpPr>
          <a:xfrm rot="5400000">
            <a:off x="5468535" y="772658"/>
            <a:ext cx="543588" cy="564021"/>
            <a:chOff x="1843825" y="3806950"/>
            <a:chExt cx="1608250" cy="1668700"/>
          </a:xfrm>
        </p:grpSpPr>
        <p:sp>
          <p:nvSpPr>
            <p:cNvPr id="6726" name="Google Shape;6726;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27" name="Google Shape;6727;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6728;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6729;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6730;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6731;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6732;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6733;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6734;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6735;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6736;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6737;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6738;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6739;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6740;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6741;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6742;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6743;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6744;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6745;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6746;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6747;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6748;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6749;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6750;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6751;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6752;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6753;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6754;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6755;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6756;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6757;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6758;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6759;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6760;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6761;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6762;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6763;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6764;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6765;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6766;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6767;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6768;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6769;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6770;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6771;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6772;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6773;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6774;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6775;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6776;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6777;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6778;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79" name="Google Shape;6779;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0" name="Google Shape;6780;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1" name="Google Shape;6781;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2" name="Google Shape;6782;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3" name="Google Shape;6783;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4" name="Google Shape;6784;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5" name="Google Shape;6785;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6" name="Google Shape;6786;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7" name="Google Shape;6787;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8" name="Google Shape;6788;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9" name="Google Shape;6789;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0" name="Google Shape;6790;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1" name="Google Shape;6791;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2" name="Google Shape;6792;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3" name="Google Shape;6793;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794" name="Google Shape;6794;p47"/>
          <p:cNvGrpSpPr/>
          <p:nvPr/>
        </p:nvGrpSpPr>
        <p:grpSpPr>
          <a:xfrm>
            <a:off x="160233" y="177531"/>
            <a:ext cx="770513" cy="799475"/>
            <a:chOff x="1843825" y="3806950"/>
            <a:chExt cx="1608250" cy="1668700"/>
          </a:xfrm>
        </p:grpSpPr>
        <p:sp>
          <p:nvSpPr>
            <p:cNvPr id="6795" name="Google Shape;6795;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96" name="Google Shape;6796;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6797;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6798;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6799;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6800;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6801;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2" name="Google Shape;6802;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3" name="Google Shape;6803;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4" name="Google Shape;6804;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5" name="Google Shape;6805;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6" name="Google Shape;6806;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7" name="Google Shape;6807;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8" name="Google Shape;6808;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9" name="Google Shape;6809;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0" name="Google Shape;6810;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1" name="Google Shape;6811;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2" name="Google Shape;6812;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3" name="Google Shape;6813;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4" name="Google Shape;6814;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5" name="Google Shape;6815;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6" name="Google Shape;6816;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7" name="Google Shape;6817;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8" name="Google Shape;6818;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9" name="Google Shape;6819;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0" name="Google Shape;6820;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1" name="Google Shape;6821;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2" name="Google Shape;6822;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3" name="Google Shape;6823;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4" name="Google Shape;6824;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5" name="Google Shape;6825;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6" name="Google Shape;6826;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7" name="Google Shape;6827;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8" name="Google Shape;6828;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9" name="Google Shape;6829;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0" name="Google Shape;6830;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1" name="Google Shape;6831;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2" name="Google Shape;6832;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3" name="Google Shape;6833;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4" name="Google Shape;6834;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5" name="Google Shape;6835;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6" name="Google Shape;6836;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7" name="Google Shape;6837;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8" name="Google Shape;6838;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9" name="Google Shape;6839;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0" name="Google Shape;6840;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1" name="Google Shape;6841;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2" name="Google Shape;6842;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3" name="Google Shape;6843;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4" name="Google Shape;6844;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5" name="Google Shape;6845;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6" name="Google Shape;6846;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7" name="Google Shape;6847;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8" name="Google Shape;6848;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9" name="Google Shape;6849;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0" name="Google Shape;6850;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1" name="Google Shape;6851;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2" name="Google Shape;6852;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3" name="Google Shape;6853;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4" name="Google Shape;6854;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5" name="Google Shape;6855;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6" name="Google Shape;6856;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7" name="Google Shape;6857;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8" name="Google Shape;6858;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9" name="Google Shape;6859;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0" name="Google Shape;6860;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1" name="Google Shape;6861;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2" name="Google Shape;6862;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863" name="Google Shape;6863;p47"/>
          <p:cNvSpPr/>
          <p:nvPr/>
        </p:nvSpPr>
        <p:spPr>
          <a:xfrm>
            <a:off x="5595401" y="315150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4" name="Google Shape;6864;p47"/>
          <p:cNvSpPr/>
          <p:nvPr/>
        </p:nvSpPr>
        <p:spPr>
          <a:xfrm>
            <a:off x="7876360" y="605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5" name="Google Shape;6865;p47"/>
          <p:cNvSpPr/>
          <p:nvPr/>
        </p:nvSpPr>
        <p:spPr>
          <a:xfrm>
            <a:off x="4607064" y="638741"/>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 name="Google Shape;4446;p37"/>
          <p:cNvGrpSpPr/>
          <p:nvPr/>
        </p:nvGrpSpPr>
        <p:grpSpPr>
          <a:xfrm>
            <a:off x="5833332" y="870328"/>
            <a:ext cx="2347339" cy="3771929"/>
            <a:chOff x="5986399" y="1225463"/>
            <a:chExt cx="2193154" cy="3542638"/>
          </a:xfrm>
        </p:grpSpPr>
        <p:grpSp>
          <p:nvGrpSpPr>
            <p:cNvPr id="3" name="Google Shape;4447;p37"/>
            <p:cNvGrpSpPr/>
            <p:nvPr/>
          </p:nvGrpSpPr>
          <p:grpSpPr>
            <a:xfrm flipH="1">
              <a:off x="5986399" y="1225463"/>
              <a:ext cx="2193154" cy="3542638"/>
              <a:chOff x="794950" y="358550"/>
              <a:chExt cx="3167925" cy="5117200"/>
            </a:xfrm>
          </p:grpSpPr>
          <p:sp>
            <p:nvSpPr>
              <p:cNvPr id="10" name="Google Shape;4448;p37"/>
              <p:cNvSpPr/>
              <p:nvPr/>
            </p:nvSpPr>
            <p:spPr>
              <a:xfrm>
                <a:off x="1320100" y="4975550"/>
                <a:ext cx="2642775" cy="500200"/>
              </a:xfrm>
              <a:custGeom>
                <a:avLst/>
                <a:gdLst/>
                <a:ahLst/>
                <a:cxnLst/>
                <a:rect l="l" t="t" r="r" b="b"/>
                <a:pathLst>
                  <a:path w="105711" h="20008" extrusionOk="0">
                    <a:moveTo>
                      <a:pt x="68417" y="1"/>
                    </a:moveTo>
                    <a:cubicBezTo>
                      <a:pt x="63674" y="1"/>
                      <a:pt x="59263" y="58"/>
                      <a:pt x="55819" y="58"/>
                    </a:cubicBezTo>
                    <a:cubicBezTo>
                      <a:pt x="55268" y="58"/>
                      <a:pt x="54741" y="56"/>
                      <a:pt x="54242" y="53"/>
                    </a:cubicBezTo>
                    <a:cubicBezTo>
                      <a:pt x="53368" y="47"/>
                      <a:pt x="52433" y="43"/>
                      <a:pt x="51447" y="43"/>
                    </a:cubicBezTo>
                    <a:cubicBezTo>
                      <a:pt x="33861" y="43"/>
                      <a:pt x="0" y="1205"/>
                      <a:pt x="1616" y="10309"/>
                    </a:cubicBezTo>
                    <a:cubicBezTo>
                      <a:pt x="2577" y="15734"/>
                      <a:pt x="9520" y="16694"/>
                      <a:pt x="17203" y="16694"/>
                    </a:cubicBezTo>
                    <a:cubicBezTo>
                      <a:pt x="21411" y="16694"/>
                      <a:pt x="25840" y="16406"/>
                      <a:pt x="29630" y="16406"/>
                    </a:cubicBezTo>
                    <a:cubicBezTo>
                      <a:pt x="31186" y="16406"/>
                      <a:pt x="32634" y="16454"/>
                      <a:pt x="33914" y="16591"/>
                    </a:cubicBezTo>
                    <a:cubicBezTo>
                      <a:pt x="40207" y="17263"/>
                      <a:pt x="57440" y="20008"/>
                      <a:pt x="70489" y="20008"/>
                    </a:cubicBezTo>
                    <a:cubicBezTo>
                      <a:pt x="78378" y="20008"/>
                      <a:pt x="84737" y="19005"/>
                      <a:pt x="86227" y="15935"/>
                    </a:cubicBezTo>
                    <a:cubicBezTo>
                      <a:pt x="88785" y="10644"/>
                      <a:pt x="105710" y="11517"/>
                      <a:pt x="103225" y="5183"/>
                    </a:cubicBezTo>
                    <a:cubicBezTo>
                      <a:pt x="101409" y="560"/>
                      <a:pt x="83284" y="1"/>
                      <a:pt x="6841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4449;p37"/>
              <p:cNvSpPr/>
              <p:nvPr/>
            </p:nvSpPr>
            <p:spPr>
              <a:xfrm>
                <a:off x="3502875" y="3307425"/>
                <a:ext cx="309400" cy="245325"/>
              </a:xfrm>
              <a:custGeom>
                <a:avLst/>
                <a:gdLst/>
                <a:ahLst/>
                <a:cxnLst/>
                <a:rect l="l" t="t" r="r" b="b"/>
                <a:pathLst>
                  <a:path w="12376" h="9813" extrusionOk="0">
                    <a:moveTo>
                      <a:pt x="7134" y="0"/>
                    </a:moveTo>
                    <a:cubicBezTo>
                      <a:pt x="5707" y="1515"/>
                      <a:pt x="2070" y="5231"/>
                      <a:pt x="1" y="6250"/>
                    </a:cubicBezTo>
                    <a:lnTo>
                      <a:pt x="50" y="6348"/>
                    </a:lnTo>
                    <a:cubicBezTo>
                      <a:pt x="50" y="6348"/>
                      <a:pt x="2239" y="9766"/>
                      <a:pt x="3209" y="9766"/>
                    </a:cubicBezTo>
                    <a:cubicBezTo>
                      <a:pt x="3242" y="9766"/>
                      <a:pt x="3273" y="9762"/>
                      <a:pt x="3302" y="9754"/>
                    </a:cubicBezTo>
                    <a:cubicBezTo>
                      <a:pt x="4220" y="9510"/>
                      <a:pt x="3341" y="6634"/>
                      <a:pt x="3267" y="6383"/>
                    </a:cubicBezTo>
                    <a:lnTo>
                      <a:pt x="3267" y="6383"/>
                    </a:lnTo>
                    <a:cubicBezTo>
                      <a:pt x="3440" y="6629"/>
                      <a:pt x="5594" y="9812"/>
                      <a:pt x="6626" y="9812"/>
                    </a:cubicBezTo>
                    <a:cubicBezTo>
                      <a:pt x="6676" y="9812"/>
                      <a:pt x="6723" y="9805"/>
                      <a:pt x="6768" y="9789"/>
                    </a:cubicBezTo>
                    <a:cubicBezTo>
                      <a:pt x="7727" y="9451"/>
                      <a:pt x="6258" y="5947"/>
                      <a:pt x="6258" y="5947"/>
                    </a:cubicBezTo>
                    <a:lnTo>
                      <a:pt x="6258" y="5947"/>
                    </a:lnTo>
                    <a:cubicBezTo>
                      <a:pt x="6258" y="5947"/>
                      <a:pt x="8078" y="8570"/>
                      <a:pt x="9074" y="8570"/>
                    </a:cubicBezTo>
                    <a:cubicBezTo>
                      <a:pt x="9168" y="8570"/>
                      <a:pt x="9255" y="8546"/>
                      <a:pt x="9333" y="8494"/>
                    </a:cubicBezTo>
                    <a:cubicBezTo>
                      <a:pt x="10020" y="8027"/>
                      <a:pt x="8230" y="4589"/>
                      <a:pt x="8230" y="4589"/>
                    </a:cubicBezTo>
                    <a:lnTo>
                      <a:pt x="8230" y="4589"/>
                    </a:lnTo>
                    <a:cubicBezTo>
                      <a:pt x="8230" y="4589"/>
                      <a:pt x="10185" y="5940"/>
                      <a:pt x="11208" y="5940"/>
                    </a:cubicBezTo>
                    <a:cubicBezTo>
                      <a:pt x="11317" y="5940"/>
                      <a:pt x="11415" y="5925"/>
                      <a:pt x="11500" y="5891"/>
                    </a:cubicBezTo>
                    <a:cubicBezTo>
                      <a:pt x="12376" y="5535"/>
                      <a:pt x="8286" y="960"/>
                      <a:pt x="7253" y="115"/>
                    </a:cubicBezTo>
                    <a:lnTo>
                      <a:pt x="71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2" name="Google Shape;4450;p37"/>
              <p:cNvSpPr/>
              <p:nvPr/>
            </p:nvSpPr>
            <p:spPr>
              <a:xfrm>
                <a:off x="3453600" y="3232025"/>
                <a:ext cx="242900" cy="235325"/>
              </a:xfrm>
              <a:custGeom>
                <a:avLst/>
                <a:gdLst/>
                <a:ahLst/>
                <a:cxnLst/>
                <a:rect l="l" t="t" r="r" b="b"/>
                <a:pathLst>
                  <a:path w="9716" h="9413" extrusionOk="0">
                    <a:moveTo>
                      <a:pt x="8774" y="1"/>
                    </a:moveTo>
                    <a:cubicBezTo>
                      <a:pt x="5870" y="4869"/>
                      <a:pt x="0" y="7755"/>
                      <a:pt x="0" y="7755"/>
                    </a:cubicBezTo>
                    <a:lnTo>
                      <a:pt x="1637" y="9413"/>
                    </a:lnTo>
                    <a:cubicBezTo>
                      <a:pt x="1752" y="9371"/>
                      <a:pt x="1864" y="9322"/>
                      <a:pt x="1972" y="9266"/>
                    </a:cubicBezTo>
                    <a:cubicBezTo>
                      <a:pt x="4038" y="8247"/>
                      <a:pt x="7678" y="4531"/>
                      <a:pt x="9105" y="3016"/>
                    </a:cubicBezTo>
                    <a:lnTo>
                      <a:pt x="9716" y="2367"/>
                    </a:lnTo>
                    <a:lnTo>
                      <a:pt x="877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4451;p37"/>
              <p:cNvSpPr/>
              <p:nvPr/>
            </p:nvSpPr>
            <p:spPr>
              <a:xfrm>
                <a:off x="2852475" y="2254800"/>
                <a:ext cx="838450" cy="1176000"/>
              </a:xfrm>
              <a:custGeom>
                <a:avLst/>
                <a:gdLst/>
                <a:ahLst/>
                <a:cxnLst/>
                <a:rect l="l" t="t" r="r" b="b"/>
                <a:pathLst>
                  <a:path w="33538" h="47040" extrusionOk="0">
                    <a:moveTo>
                      <a:pt x="14" y="0"/>
                    </a:moveTo>
                    <a:lnTo>
                      <a:pt x="0" y="168"/>
                    </a:lnTo>
                    <a:cubicBezTo>
                      <a:pt x="0" y="168"/>
                      <a:pt x="3752" y="15659"/>
                      <a:pt x="4837" y="17819"/>
                    </a:cubicBezTo>
                    <a:cubicBezTo>
                      <a:pt x="5926" y="19980"/>
                      <a:pt x="13436" y="35492"/>
                      <a:pt x="18734" y="46185"/>
                    </a:cubicBezTo>
                    <a:lnTo>
                      <a:pt x="18821" y="46146"/>
                    </a:lnTo>
                    <a:cubicBezTo>
                      <a:pt x="19882" y="46858"/>
                      <a:pt x="21160" y="47040"/>
                      <a:pt x="22185" y="47040"/>
                    </a:cubicBezTo>
                    <a:cubicBezTo>
                      <a:pt x="23251" y="47040"/>
                      <a:pt x="24045" y="46844"/>
                      <a:pt x="24045" y="46844"/>
                    </a:cubicBezTo>
                    <a:cubicBezTo>
                      <a:pt x="24045" y="46844"/>
                      <a:pt x="29918" y="43958"/>
                      <a:pt x="32819" y="39090"/>
                    </a:cubicBezTo>
                    <a:cubicBezTo>
                      <a:pt x="33537" y="35094"/>
                      <a:pt x="30379" y="30519"/>
                      <a:pt x="27549" y="27999"/>
                    </a:cubicBezTo>
                    <a:cubicBezTo>
                      <a:pt x="24726" y="25473"/>
                      <a:pt x="24056" y="19959"/>
                      <a:pt x="22443" y="15007"/>
                    </a:cubicBezTo>
                    <a:cubicBezTo>
                      <a:pt x="20834" y="10054"/>
                      <a:pt x="14186" y="4795"/>
                      <a:pt x="8463" y="2028"/>
                    </a:cubicBezTo>
                    <a:cubicBezTo>
                      <a:pt x="5891" y="786"/>
                      <a:pt x="2726" y="231"/>
                      <a:pt x="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4452;p37"/>
              <p:cNvSpPr/>
              <p:nvPr/>
            </p:nvSpPr>
            <p:spPr>
              <a:xfrm>
                <a:off x="1592300" y="2250925"/>
                <a:ext cx="2042775" cy="2228125"/>
              </a:xfrm>
              <a:custGeom>
                <a:avLst/>
                <a:gdLst/>
                <a:ahLst/>
                <a:cxnLst/>
                <a:rect l="l" t="t" r="r" b="b"/>
                <a:pathLst>
                  <a:path w="81711" h="89125" extrusionOk="0">
                    <a:moveTo>
                      <a:pt x="46792" y="1"/>
                    </a:moveTo>
                    <a:cubicBezTo>
                      <a:pt x="45369" y="1"/>
                      <a:pt x="44461" y="72"/>
                      <a:pt x="44461" y="72"/>
                    </a:cubicBezTo>
                    <a:lnTo>
                      <a:pt x="44370" y="89"/>
                    </a:lnTo>
                    <a:cubicBezTo>
                      <a:pt x="44855" y="2717"/>
                      <a:pt x="46841" y="14101"/>
                      <a:pt x="44893" y="15950"/>
                    </a:cubicBezTo>
                    <a:cubicBezTo>
                      <a:pt x="43304" y="17460"/>
                      <a:pt x="34907" y="18047"/>
                      <a:pt x="29958" y="18047"/>
                    </a:cubicBezTo>
                    <a:cubicBezTo>
                      <a:pt x="28018" y="18047"/>
                      <a:pt x="26608" y="17957"/>
                      <a:pt x="26345" y="17796"/>
                    </a:cubicBezTo>
                    <a:cubicBezTo>
                      <a:pt x="25413" y="17231"/>
                      <a:pt x="24125" y="2584"/>
                      <a:pt x="24052" y="1670"/>
                    </a:cubicBezTo>
                    <a:lnTo>
                      <a:pt x="23532" y="1593"/>
                    </a:lnTo>
                    <a:cubicBezTo>
                      <a:pt x="23266" y="1579"/>
                      <a:pt x="22904" y="1567"/>
                      <a:pt x="22465" y="1567"/>
                    </a:cubicBezTo>
                    <a:cubicBezTo>
                      <a:pt x="21337" y="1567"/>
                      <a:pt x="19702" y="1647"/>
                      <a:pt x="17893" y="1984"/>
                    </a:cubicBezTo>
                    <a:cubicBezTo>
                      <a:pt x="17903" y="2794"/>
                      <a:pt x="18074" y="16233"/>
                      <a:pt x="16430" y="21136"/>
                    </a:cubicBezTo>
                    <a:cubicBezTo>
                      <a:pt x="15003" y="25369"/>
                      <a:pt x="13063" y="27341"/>
                      <a:pt x="12473" y="27861"/>
                    </a:cubicBezTo>
                    <a:cubicBezTo>
                      <a:pt x="10728" y="32066"/>
                      <a:pt x="9685" y="38617"/>
                      <a:pt x="8111" y="48835"/>
                    </a:cubicBezTo>
                    <a:cubicBezTo>
                      <a:pt x="6990" y="56080"/>
                      <a:pt x="0" y="74133"/>
                      <a:pt x="1037" y="75361"/>
                    </a:cubicBezTo>
                    <a:cubicBezTo>
                      <a:pt x="1532" y="75951"/>
                      <a:pt x="6439" y="79360"/>
                      <a:pt x="13740" y="82637"/>
                    </a:cubicBezTo>
                    <a:cubicBezTo>
                      <a:pt x="19836" y="85380"/>
                      <a:pt x="27619" y="88033"/>
                      <a:pt x="35893" y="88863"/>
                    </a:cubicBezTo>
                    <a:cubicBezTo>
                      <a:pt x="37603" y="89038"/>
                      <a:pt x="39320" y="89125"/>
                      <a:pt x="41038" y="89125"/>
                    </a:cubicBezTo>
                    <a:cubicBezTo>
                      <a:pt x="41725" y="89125"/>
                      <a:pt x="42413" y="89111"/>
                      <a:pt x="43100" y="89083"/>
                    </a:cubicBezTo>
                    <a:cubicBezTo>
                      <a:pt x="44796" y="89013"/>
                      <a:pt x="46485" y="88846"/>
                      <a:pt x="48160" y="88577"/>
                    </a:cubicBezTo>
                    <a:cubicBezTo>
                      <a:pt x="56553" y="87265"/>
                      <a:pt x="63892" y="83744"/>
                      <a:pt x="69493" y="80156"/>
                    </a:cubicBezTo>
                    <a:cubicBezTo>
                      <a:pt x="76183" y="75857"/>
                      <a:pt x="80364" y="71456"/>
                      <a:pt x="80814" y="70615"/>
                    </a:cubicBezTo>
                    <a:cubicBezTo>
                      <a:pt x="81711" y="68919"/>
                      <a:pt x="77213" y="62194"/>
                      <a:pt x="72972" y="53968"/>
                    </a:cubicBezTo>
                    <a:cubicBezTo>
                      <a:pt x="72020" y="52126"/>
                      <a:pt x="70669" y="49432"/>
                      <a:pt x="69141" y="46340"/>
                    </a:cubicBezTo>
                    <a:cubicBezTo>
                      <a:pt x="63843" y="35647"/>
                      <a:pt x="56340" y="20128"/>
                      <a:pt x="55244" y="17974"/>
                    </a:cubicBezTo>
                    <a:cubicBezTo>
                      <a:pt x="54152" y="15825"/>
                      <a:pt x="50407" y="319"/>
                      <a:pt x="50407" y="319"/>
                    </a:cubicBezTo>
                    <a:lnTo>
                      <a:pt x="50421" y="155"/>
                    </a:lnTo>
                    <a:cubicBezTo>
                      <a:pt x="49048" y="36"/>
                      <a:pt x="47792" y="1"/>
                      <a:pt x="4679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4453;p37"/>
              <p:cNvSpPr/>
              <p:nvPr/>
            </p:nvSpPr>
            <p:spPr>
              <a:xfrm>
                <a:off x="2890850" y="4616875"/>
                <a:ext cx="650975" cy="602175"/>
              </a:xfrm>
              <a:custGeom>
                <a:avLst/>
                <a:gdLst/>
                <a:ahLst/>
                <a:cxnLst/>
                <a:rect l="l" t="t" r="r" b="b"/>
                <a:pathLst>
                  <a:path w="26039" h="24087" extrusionOk="0">
                    <a:moveTo>
                      <a:pt x="20336" y="1"/>
                    </a:moveTo>
                    <a:cubicBezTo>
                      <a:pt x="14470" y="5208"/>
                      <a:pt x="1198" y="6262"/>
                      <a:pt x="1" y="6349"/>
                    </a:cubicBezTo>
                    <a:cubicBezTo>
                      <a:pt x="2419" y="13897"/>
                      <a:pt x="5340" y="22228"/>
                      <a:pt x="6792" y="23292"/>
                    </a:cubicBezTo>
                    <a:cubicBezTo>
                      <a:pt x="7550" y="23851"/>
                      <a:pt x="8873" y="24087"/>
                      <a:pt x="10482" y="24087"/>
                    </a:cubicBezTo>
                    <a:cubicBezTo>
                      <a:pt x="16316" y="24087"/>
                      <a:pt x="25913" y="20989"/>
                      <a:pt x="25975" y="18965"/>
                    </a:cubicBezTo>
                    <a:cubicBezTo>
                      <a:pt x="26038" y="16689"/>
                      <a:pt x="23253" y="15185"/>
                      <a:pt x="23253" y="15185"/>
                    </a:cubicBezTo>
                    <a:lnTo>
                      <a:pt x="20336"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4454;p37"/>
              <p:cNvSpPr/>
              <p:nvPr/>
            </p:nvSpPr>
            <p:spPr>
              <a:xfrm>
                <a:off x="2796275" y="4254825"/>
                <a:ext cx="603075" cy="520775"/>
              </a:xfrm>
              <a:custGeom>
                <a:avLst/>
                <a:gdLst/>
                <a:ahLst/>
                <a:cxnLst/>
                <a:rect l="l" t="t" r="r" b="b"/>
                <a:pathLst>
                  <a:path w="24123" h="20831" extrusionOk="0">
                    <a:moveTo>
                      <a:pt x="21334" y="0"/>
                    </a:moveTo>
                    <a:cubicBezTo>
                      <a:pt x="15733" y="3591"/>
                      <a:pt x="8394" y="7109"/>
                      <a:pt x="1" y="8424"/>
                    </a:cubicBezTo>
                    <a:cubicBezTo>
                      <a:pt x="374" y="9709"/>
                      <a:pt x="1927" y="15041"/>
                      <a:pt x="3784" y="20831"/>
                    </a:cubicBezTo>
                    <a:cubicBezTo>
                      <a:pt x="4981" y="20744"/>
                      <a:pt x="18253" y="19690"/>
                      <a:pt x="24122" y="14483"/>
                    </a:cubicBezTo>
                    <a:lnTo>
                      <a:pt x="213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4455;p37"/>
              <p:cNvSpPr/>
              <p:nvPr/>
            </p:nvSpPr>
            <p:spPr>
              <a:xfrm>
                <a:off x="1394600" y="763675"/>
                <a:ext cx="1751125" cy="1539050"/>
              </a:xfrm>
              <a:custGeom>
                <a:avLst/>
                <a:gdLst/>
                <a:ahLst/>
                <a:cxnLst/>
                <a:rect l="l" t="t" r="r" b="b"/>
                <a:pathLst>
                  <a:path w="70045" h="61562" extrusionOk="0">
                    <a:moveTo>
                      <a:pt x="49835" y="1"/>
                    </a:moveTo>
                    <a:cubicBezTo>
                      <a:pt x="50058" y="6359"/>
                      <a:pt x="59607" y="19226"/>
                      <a:pt x="59607" y="19226"/>
                    </a:cubicBezTo>
                    <a:cubicBezTo>
                      <a:pt x="59549" y="19227"/>
                      <a:pt x="59491" y="19227"/>
                      <a:pt x="59433" y="19227"/>
                    </a:cubicBezTo>
                    <a:cubicBezTo>
                      <a:pt x="45044" y="19227"/>
                      <a:pt x="40352" y="5394"/>
                      <a:pt x="39142" y="503"/>
                    </a:cubicBezTo>
                    <a:lnTo>
                      <a:pt x="39142" y="503"/>
                    </a:lnTo>
                    <a:cubicBezTo>
                      <a:pt x="38200" y="12424"/>
                      <a:pt x="46628" y="25724"/>
                      <a:pt x="46628" y="25724"/>
                    </a:cubicBezTo>
                    <a:cubicBezTo>
                      <a:pt x="46628" y="25724"/>
                      <a:pt x="46333" y="25749"/>
                      <a:pt x="45815" y="25749"/>
                    </a:cubicBezTo>
                    <a:cubicBezTo>
                      <a:pt x="43607" y="25749"/>
                      <a:pt x="37350" y="25291"/>
                      <a:pt x="32627" y="20472"/>
                    </a:cubicBezTo>
                    <a:cubicBezTo>
                      <a:pt x="28163" y="15928"/>
                      <a:pt x="28177" y="6736"/>
                      <a:pt x="28439" y="2649"/>
                    </a:cubicBezTo>
                    <a:lnTo>
                      <a:pt x="28439" y="2649"/>
                    </a:lnTo>
                    <a:cubicBezTo>
                      <a:pt x="24021" y="13573"/>
                      <a:pt x="19854" y="30544"/>
                      <a:pt x="19854" y="30544"/>
                    </a:cubicBezTo>
                    <a:cubicBezTo>
                      <a:pt x="19854" y="30544"/>
                      <a:pt x="16961" y="29493"/>
                      <a:pt x="15548" y="20032"/>
                    </a:cubicBezTo>
                    <a:cubicBezTo>
                      <a:pt x="15035" y="16609"/>
                      <a:pt x="15425" y="12948"/>
                      <a:pt x="16001" y="9968"/>
                    </a:cubicBezTo>
                    <a:lnTo>
                      <a:pt x="16001" y="9968"/>
                    </a:lnTo>
                    <a:cubicBezTo>
                      <a:pt x="15230" y="11329"/>
                      <a:pt x="11897" y="17764"/>
                      <a:pt x="11709" y="27822"/>
                    </a:cubicBezTo>
                    <a:cubicBezTo>
                      <a:pt x="11555" y="36319"/>
                      <a:pt x="11915" y="38874"/>
                      <a:pt x="11915" y="38874"/>
                    </a:cubicBezTo>
                    <a:lnTo>
                      <a:pt x="11028" y="37398"/>
                    </a:lnTo>
                    <a:lnTo>
                      <a:pt x="11021" y="37384"/>
                    </a:lnTo>
                    <a:cubicBezTo>
                      <a:pt x="10916" y="37129"/>
                      <a:pt x="9185" y="32931"/>
                      <a:pt x="5887" y="32931"/>
                    </a:cubicBezTo>
                    <a:cubicBezTo>
                      <a:pt x="5126" y="32931"/>
                      <a:pt x="4281" y="33155"/>
                      <a:pt x="3354" y="33702"/>
                    </a:cubicBezTo>
                    <a:cubicBezTo>
                      <a:pt x="1780" y="34634"/>
                      <a:pt x="824" y="36501"/>
                      <a:pt x="552" y="38623"/>
                    </a:cubicBezTo>
                    <a:cubicBezTo>
                      <a:pt x="545" y="38633"/>
                      <a:pt x="552" y="38633"/>
                      <a:pt x="552" y="38633"/>
                    </a:cubicBezTo>
                    <a:cubicBezTo>
                      <a:pt x="0" y="42922"/>
                      <a:pt x="2237" y="48237"/>
                      <a:pt x="7894" y="48806"/>
                    </a:cubicBezTo>
                    <a:cubicBezTo>
                      <a:pt x="8255" y="48844"/>
                      <a:pt x="8616" y="48862"/>
                      <a:pt x="8977" y="48862"/>
                    </a:cubicBezTo>
                    <a:cubicBezTo>
                      <a:pt x="9250" y="48862"/>
                      <a:pt x="9524" y="48851"/>
                      <a:pt x="9796" y="48830"/>
                    </a:cubicBezTo>
                    <a:cubicBezTo>
                      <a:pt x="9796" y="48830"/>
                      <a:pt x="16532" y="58766"/>
                      <a:pt x="31440" y="61080"/>
                    </a:cubicBezTo>
                    <a:lnTo>
                      <a:pt x="31950" y="61111"/>
                    </a:lnTo>
                    <a:cubicBezTo>
                      <a:pt x="31950" y="61125"/>
                      <a:pt x="31953" y="61139"/>
                      <a:pt x="31957" y="61156"/>
                    </a:cubicBezTo>
                    <a:cubicBezTo>
                      <a:pt x="33091" y="61320"/>
                      <a:pt x="34274" y="61436"/>
                      <a:pt x="35506" y="61498"/>
                    </a:cubicBezTo>
                    <a:cubicBezTo>
                      <a:pt x="36220" y="61540"/>
                      <a:pt x="36952" y="61561"/>
                      <a:pt x="37700" y="61561"/>
                    </a:cubicBezTo>
                    <a:cubicBezTo>
                      <a:pt x="38008" y="61561"/>
                      <a:pt x="38319" y="61558"/>
                      <a:pt x="38633" y="61551"/>
                    </a:cubicBezTo>
                    <a:cubicBezTo>
                      <a:pt x="41969" y="61491"/>
                      <a:pt x="45054" y="61055"/>
                      <a:pt x="47870" y="60322"/>
                    </a:cubicBezTo>
                    <a:cubicBezTo>
                      <a:pt x="49315" y="59945"/>
                      <a:pt x="50735" y="59481"/>
                      <a:pt x="52124" y="58933"/>
                    </a:cubicBezTo>
                    <a:cubicBezTo>
                      <a:pt x="63023" y="54571"/>
                      <a:pt x="68994" y="45627"/>
                      <a:pt x="69500" y="38567"/>
                    </a:cubicBezTo>
                    <a:cubicBezTo>
                      <a:pt x="70045" y="31008"/>
                      <a:pt x="65546" y="26946"/>
                      <a:pt x="65546" y="26946"/>
                    </a:cubicBezTo>
                    <a:cubicBezTo>
                      <a:pt x="65546" y="26946"/>
                      <a:pt x="65403" y="26450"/>
                      <a:pt x="65173" y="25637"/>
                    </a:cubicBezTo>
                    <a:cubicBezTo>
                      <a:pt x="64506" y="23302"/>
                      <a:pt x="63058" y="18413"/>
                      <a:pt x="61920" y="15377"/>
                    </a:cubicBezTo>
                    <a:cubicBezTo>
                      <a:pt x="55318" y="12798"/>
                      <a:pt x="49835" y="1"/>
                      <a:pt x="49835"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8" name="Google Shape;4456;p37"/>
              <p:cNvSpPr/>
              <p:nvPr/>
            </p:nvSpPr>
            <p:spPr>
              <a:xfrm>
                <a:off x="1196900" y="370025"/>
                <a:ext cx="2003175" cy="1365425"/>
              </a:xfrm>
              <a:custGeom>
                <a:avLst/>
                <a:gdLst/>
                <a:ahLst/>
                <a:cxnLst/>
                <a:rect l="l" t="t" r="r" b="b"/>
                <a:pathLst>
                  <a:path w="80127" h="54617" extrusionOk="0">
                    <a:moveTo>
                      <a:pt x="52493" y="0"/>
                    </a:moveTo>
                    <a:cubicBezTo>
                      <a:pt x="49140" y="0"/>
                      <a:pt x="47347" y="2101"/>
                      <a:pt x="47347" y="2101"/>
                    </a:cubicBezTo>
                    <a:cubicBezTo>
                      <a:pt x="47347" y="2101"/>
                      <a:pt x="45221" y="1944"/>
                      <a:pt x="42010" y="1944"/>
                    </a:cubicBezTo>
                    <a:cubicBezTo>
                      <a:pt x="35685" y="1944"/>
                      <a:pt x="25151" y="2555"/>
                      <a:pt x="18364" y="6185"/>
                    </a:cubicBezTo>
                    <a:cubicBezTo>
                      <a:pt x="17757" y="6516"/>
                      <a:pt x="17170" y="6886"/>
                      <a:pt x="16612" y="7291"/>
                    </a:cubicBezTo>
                    <a:cubicBezTo>
                      <a:pt x="7280" y="14124"/>
                      <a:pt x="1" y="34477"/>
                      <a:pt x="8460" y="54369"/>
                    </a:cubicBezTo>
                    <a:cubicBezTo>
                      <a:pt x="8732" y="52243"/>
                      <a:pt x="9688" y="50376"/>
                      <a:pt x="11262" y="49448"/>
                    </a:cubicBezTo>
                    <a:cubicBezTo>
                      <a:pt x="12189" y="48901"/>
                      <a:pt x="13034" y="48677"/>
                      <a:pt x="13795" y="48677"/>
                    </a:cubicBezTo>
                    <a:cubicBezTo>
                      <a:pt x="17093" y="48677"/>
                      <a:pt x="18824" y="52875"/>
                      <a:pt x="18929" y="53130"/>
                    </a:cubicBezTo>
                    <a:lnTo>
                      <a:pt x="18936" y="53144"/>
                    </a:lnTo>
                    <a:lnTo>
                      <a:pt x="19823" y="54616"/>
                    </a:lnTo>
                    <a:cubicBezTo>
                      <a:pt x="19823" y="54616"/>
                      <a:pt x="19463" y="52065"/>
                      <a:pt x="19617" y="43568"/>
                    </a:cubicBezTo>
                    <a:cubicBezTo>
                      <a:pt x="19805" y="33510"/>
                      <a:pt x="23138" y="27075"/>
                      <a:pt x="23909" y="25714"/>
                    </a:cubicBezTo>
                    <a:lnTo>
                      <a:pt x="23909" y="25714"/>
                    </a:lnTo>
                    <a:cubicBezTo>
                      <a:pt x="23333" y="28694"/>
                      <a:pt x="22943" y="32351"/>
                      <a:pt x="23456" y="35778"/>
                    </a:cubicBezTo>
                    <a:cubicBezTo>
                      <a:pt x="24869" y="45239"/>
                      <a:pt x="27762" y="46290"/>
                      <a:pt x="27762" y="46290"/>
                    </a:cubicBezTo>
                    <a:cubicBezTo>
                      <a:pt x="27762" y="46290"/>
                      <a:pt x="31929" y="29319"/>
                      <a:pt x="36347" y="18392"/>
                    </a:cubicBezTo>
                    <a:lnTo>
                      <a:pt x="36347" y="18392"/>
                    </a:lnTo>
                    <a:cubicBezTo>
                      <a:pt x="36085" y="22482"/>
                      <a:pt x="36071" y="31671"/>
                      <a:pt x="40535" y="36218"/>
                    </a:cubicBezTo>
                    <a:cubicBezTo>
                      <a:pt x="45258" y="41037"/>
                      <a:pt x="51515" y="41495"/>
                      <a:pt x="53723" y="41495"/>
                    </a:cubicBezTo>
                    <a:cubicBezTo>
                      <a:pt x="54241" y="41495"/>
                      <a:pt x="54536" y="41470"/>
                      <a:pt x="54536" y="41470"/>
                    </a:cubicBezTo>
                    <a:cubicBezTo>
                      <a:pt x="54536" y="41470"/>
                      <a:pt x="46108" y="28170"/>
                      <a:pt x="47050" y="16246"/>
                    </a:cubicBezTo>
                    <a:lnTo>
                      <a:pt x="47050" y="16246"/>
                    </a:lnTo>
                    <a:cubicBezTo>
                      <a:pt x="48260" y="21139"/>
                      <a:pt x="52951" y="34969"/>
                      <a:pt x="67336" y="34969"/>
                    </a:cubicBezTo>
                    <a:cubicBezTo>
                      <a:pt x="67395" y="34969"/>
                      <a:pt x="67455" y="34969"/>
                      <a:pt x="67515" y="34969"/>
                    </a:cubicBezTo>
                    <a:cubicBezTo>
                      <a:pt x="67515" y="34969"/>
                      <a:pt x="57966" y="22105"/>
                      <a:pt x="57743" y="15747"/>
                    </a:cubicBezTo>
                    <a:lnTo>
                      <a:pt x="57743" y="15747"/>
                    </a:lnTo>
                    <a:cubicBezTo>
                      <a:pt x="57743" y="15747"/>
                      <a:pt x="63226" y="28544"/>
                      <a:pt x="69828" y="31123"/>
                    </a:cubicBezTo>
                    <a:cubicBezTo>
                      <a:pt x="70966" y="34159"/>
                      <a:pt x="72414" y="39048"/>
                      <a:pt x="73081" y="41383"/>
                    </a:cubicBezTo>
                    <a:cubicBezTo>
                      <a:pt x="74218" y="38958"/>
                      <a:pt x="80127" y="25410"/>
                      <a:pt x="76030" y="15401"/>
                    </a:cubicBezTo>
                    <a:cubicBezTo>
                      <a:pt x="71521" y="4370"/>
                      <a:pt x="59345" y="1435"/>
                      <a:pt x="54623" y="269"/>
                    </a:cubicBezTo>
                    <a:cubicBezTo>
                      <a:pt x="53855" y="80"/>
                      <a:pt x="53144" y="0"/>
                      <a:pt x="52493"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9" name="Google Shape;4457;p37"/>
              <p:cNvSpPr/>
              <p:nvPr/>
            </p:nvSpPr>
            <p:spPr>
              <a:xfrm>
                <a:off x="2193600" y="2237175"/>
                <a:ext cx="569725" cy="465200"/>
              </a:xfrm>
              <a:custGeom>
                <a:avLst/>
                <a:gdLst/>
                <a:ahLst/>
                <a:cxnLst/>
                <a:rect l="l" t="t" r="r" b="b"/>
                <a:pathLst>
                  <a:path w="22789" h="18608" extrusionOk="0">
                    <a:moveTo>
                      <a:pt x="20164" y="0"/>
                    </a:moveTo>
                    <a:cubicBezTo>
                      <a:pt x="18775" y="545"/>
                      <a:pt x="17355" y="1009"/>
                      <a:pt x="15914" y="1386"/>
                    </a:cubicBezTo>
                    <a:cubicBezTo>
                      <a:pt x="15882" y="1641"/>
                      <a:pt x="15198" y="7032"/>
                      <a:pt x="10731" y="7148"/>
                    </a:cubicBezTo>
                    <a:cubicBezTo>
                      <a:pt x="10678" y="7149"/>
                      <a:pt x="10625" y="7150"/>
                      <a:pt x="10572" y="7150"/>
                    </a:cubicBezTo>
                    <a:cubicBezTo>
                      <a:pt x="6670" y="7150"/>
                      <a:pt x="4131" y="3505"/>
                      <a:pt x="3546" y="2565"/>
                    </a:cubicBezTo>
                    <a:cubicBezTo>
                      <a:pt x="2314" y="2499"/>
                      <a:pt x="1134" y="2384"/>
                      <a:pt x="0" y="2220"/>
                    </a:cubicBezTo>
                    <a:lnTo>
                      <a:pt x="0" y="2220"/>
                    </a:lnTo>
                    <a:cubicBezTo>
                      <a:pt x="73" y="3134"/>
                      <a:pt x="1323" y="17753"/>
                      <a:pt x="2293" y="18346"/>
                    </a:cubicBezTo>
                    <a:cubicBezTo>
                      <a:pt x="2567" y="18514"/>
                      <a:pt x="3992" y="18607"/>
                      <a:pt x="5945" y="18607"/>
                    </a:cubicBezTo>
                    <a:cubicBezTo>
                      <a:pt x="10900" y="18607"/>
                      <a:pt x="19254" y="18007"/>
                      <a:pt x="20841" y="16500"/>
                    </a:cubicBezTo>
                    <a:cubicBezTo>
                      <a:pt x="22789" y="14651"/>
                      <a:pt x="20803" y="3267"/>
                      <a:pt x="20318" y="639"/>
                    </a:cubicBezTo>
                    <a:cubicBezTo>
                      <a:pt x="20245" y="290"/>
                      <a:pt x="20206" y="91"/>
                      <a:pt x="20206" y="91"/>
                    </a:cubicBezTo>
                    <a:lnTo>
                      <a:pt x="2016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 name="Google Shape;4458;p37"/>
              <p:cNvSpPr/>
              <p:nvPr/>
            </p:nvSpPr>
            <p:spPr>
              <a:xfrm>
                <a:off x="2282225" y="2271800"/>
                <a:ext cx="309225" cy="144125"/>
              </a:xfrm>
              <a:custGeom>
                <a:avLst/>
                <a:gdLst/>
                <a:ahLst/>
                <a:cxnLst/>
                <a:rect l="l" t="t" r="r" b="b"/>
                <a:pathLst>
                  <a:path w="12369" h="5765" extrusionOk="0">
                    <a:moveTo>
                      <a:pt x="12369" y="1"/>
                    </a:moveTo>
                    <a:lnTo>
                      <a:pt x="12369" y="1"/>
                    </a:lnTo>
                    <a:cubicBezTo>
                      <a:pt x="9549" y="734"/>
                      <a:pt x="6464" y="1170"/>
                      <a:pt x="3128" y="1233"/>
                    </a:cubicBezTo>
                    <a:cubicBezTo>
                      <a:pt x="2834" y="1238"/>
                      <a:pt x="2542" y="1241"/>
                      <a:pt x="2253" y="1241"/>
                    </a:cubicBezTo>
                    <a:cubicBezTo>
                      <a:pt x="1483" y="1241"/>
                      <a:pt x="732" y="1221"/>
                      <a:pt x="1" y="1180"/>
                    </a:cubicBezTo>
                    <a:lnTo>
                      <a:pt x="1" y="1180"/>
                    </a:lnTo>
                    <a:cubicBezTo>
                      <a:pt x="586" y="2120"/>
                      <a:pt x="3125" y="5765"/>
                      <a:pt x="7027" y="5765"/>
                    </a:cubicBezTo>
                    <a:cubicBezTo>
                      <a:pt x="7080" y="5765"/>
                      <a:pt x="7133" y="5764"/>
                      <a:pt x="7186" y="5763"/>
                    </a:cubicBezTo>
                    <a:cubicBezTo>
                      <a:pt x="11653" y="5647"/>
                      <a:pt x="12337" y="256"/>
                      <a:pt x="12369"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1" name="Google Shape;4459;p37"/>
              <p:cNvSpPr/>
              <p:nvPr/>
            </p:nvSpPr>
            <p:spPr>
              <a:xfrm>
                <a:off x="1895825" y="4316850"/>
                <a:ext cx="593825" cy="459450"/>
              </a:xfrm>
              <a:custGeom>
                <a:avLst/>
                <a:gdLst/>
                <a:ahLst/>
                <a:cxnLst/>
                <a:rect l="l" t="t" r="r" b="b"/>
                <a:pathLst>
                  <a:path w="23753" h="18378" extrusionOk="0">
                    <a:moveTo>
                      <a:pt x="1599" y="0"/>
                    </a:moveTo>
                    <a:lnTo>
                      <a:pt x="1588" y="21"/>
                    </a:lnTo>
                    <a:cubicBezTo>
                      <a:pt x="1588" y="21"/>
                      <a:pt x="744" y="6076"/>
                      <a:pt x="0" y="12689"/>
                    </a:cubicBezTo>
                    <a:cubicBezTo>
                      <a:pt x="0" y="12689"/>
                      <a:pt x="10730" y="18341"/>
                      <a:pt x="19946" y="18341"/>
                    </a:cubicBezTo>
                    <a:cubicBezTo>
                      <a:pt x="20027" y="18341"/>
                      <a:pt x="20108" y="18340"/>
                      <a:pt x="20189" y="18339"/>
                    </a:cubicBezTo>
                    <a:lnTo>
                      <a:pt x="20332" y="18378"/>
                    </a:lnTo>
                    <a:cubicBezTo>
                      <a:pt x="22014" y="12417"/>
                      <a:pt x="23707" y="6404"/>
                      <a:pt x="23752" y="6226"/>
                    </a:cubicBezTo>
                    <a:cubicBezTo>
                      <a:pt x="15478" y="5396"/>
                      <a:pt x="7695" y="2743"/>
                      <a:pt x="1599"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2" name="Google Shape;4460;p37"/>
              <p:cNvSpPr/>
              <p:nvPr/>
            </p:nvSpPr>
            <p:spPr>
              <a:xfrm>
                <a:off x="1858125" y="4634075"/>
                <a:ext cx="546025" cy="583750"/>
              </a:xfrm>
              <a:custGeom>
                <a:avLst/>
                <a:gdLst/>
                <a:ahLst/>
                <a:cxnLst/>
                <a:rect l="l" t="t" r="r" b="b"/>
                <a:pathLst>
                  <a:path w="21841" h="23350" extrusionOk="0">
                    <a:moveTo>
                      <a:pt x="1508" y="0"/>
                    </a:moveTo>
                    <a:cubicBezTo>
                      <a:pt x="688" y="7311"/>
                      <a:pt x="1" y="15303"/>
                      <a:pt x="734" y="16546"/>
                    </a:cubicBezTo>
                    <a:cubicBezTo>
                      <a:pt x="2163" y="18952"/>
                      <a:pt x="12940" y="23349"/>
                      <a:pt x="17118" y="23349"/>
                    </a:cubicBezTo>
                    <a:cubicBezTo>
                      <a:pt x="17806" y="23349"/>
                      <a:pt x="18315" y="23230"/>
                      <a:pt x="18574" y="22963"/>
                    </a:cubicBezTo>
                    <a:cubicBezTo>
                      <a:pt x="20242" y="21250"/>
                      <a:pt x="18270" y="18549"/>
                      <a:pt x="18521" y="17551"/>
                    </a:cubicBezTo>
                    <a:cubicBezTo>
                      <a:pt x="18657" y="17069"/>
                      <a:pt x="20242" y="11405"/>
                      <a:pt x="21840" y="5689"/>
                    </a:cubicBezTo>
                    <a:lnTo>
                      <a:pt x="21697" y="5650"/>
                    </a:lnTo>
                    <a:cubicBezTo>
                      <a:pt x="21616" y="5651"/>
                      <a:pt x="21535" y="5652"/>
                      <a:pt x="21454" y="5652"/>
                    </a:cubicBezTo>
                    <a:cubicBezTo>
                      <a:pt x="12238" y="5652"/>
                      <a:pt x="1508" y="0"/>
                      <a:pt x="1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3" name="Google Shape;4461;p37"/>
              <p:cNvSpPr/>
              <p:nvPr/>
            </p:nvSpPr>
            <p:spPr>
              <a:xfrm>
                <a:off x="1354200" y="2300500"/>
                <a:ext cx="689975" cy="1259250"/>
              </a:xfrm>
              <a:custGeom>
                <a:avLst/>
                <a:gdLst/>
                <a:ahLst/>
                <a:cxnLst/>
                <a:rect l="l" t="t" r="r" b="b"/>
                <a:pathLst>
                  <a:path w="27599" h="50370" extrusionOk="0">
                    <a:moveTo>
                      <a:pt x="27417" y="1"/>
                    </a:moveTo>
                    <a:lnTo>
                      <a:pt x="27417" y="1"/>
                    </a:lnTo>
                    <a:cubicBezTo>
                      <a:pt x="24471" y="545"/>
                      <a:pt x="21051" y="1770"/>
                      <a:pt x="18580" y="4454"/>
                    </a:cubicBezTo>
                    <a:cubicBezTo>
                      <a:pt x="17739" y="5361"/>
                      <a:pt x="16975" y="6405"/>
                      <a:pt x="16274" y="7518"/>
                    </a:cubicBezTo>
                    <a:cubicBezTo>
                      <a:pt x="12536" y="13433"/>
                      <a:pt x="10550" y="21467"/>
                      <a:pt x="8167" y="23980"/>
                    </a:cubicBezTo>
                    <a:cubicBezTo>
                      <a:pt x="4167" y="28199"/>
                      <a:pt x="1323" y="34030"/>
                      <a:pt x="461" y="38543"/>
                    </a:cubicBezTo>
                    <a:cubicBezTo>
                      <a:pt x="1" y="40926"/>
                      <a:pt x="102" y="42947"/>
                      <a:pt x="873" y="44154"/>
                    </a:cubicBezTo>
                    <a:cubicBezTo>
                      <a:pt x="873" y="44154"/>
                      <a:pt x="7936" y="49574"/>
                      <a:pt x="10868" y="50328"/>
                    </a:cubicBezTo>
                    <a:cubicBezTo>
                      <a:pt x="10868" y="50328"/>
                      <a:pt x="11175" y="50370"/>
                      <a:pt x="11664" y="50370"/>
                    </a:cubicBezTo>
                    <a:cubicBezTo>
                      <a:pt x="13152" y="50370"/>
                      <a:pt x="16319" y="49982"/>
                      <a:pt x="17635" y="46852"/>
                    </a:cubicBezTo>
                    <a:cubicBezTo>
                      <a:pt x="19209" y="36634"/>
                      <a:pt x="20252" y="30083"/>
                      <a:pt x="21997" y="25878"/>
                    </a:cubicBezTo>
                    <a:cubicBezTo>
                      <a:pt x="22587" y="25358"/>
                      <a:pt x="24527" y="23386"/>
                      <a:pt x="25954" y="19157"/>
                    </a:cubicBezTo>
                    <a:cubicBezTo>
                      <a:pt x="27598" y="14253"/>
                      <a:pt x="27427" y="811"/>
                      <a:pt x="274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4462;p37"/>
              <p:cNvSpPr/>
              <p:nvPr/>
            </p:nvSpPr>
            <p:spPr>
              <a:xfrm>
                <a:off x="794950" y="491150"/>
                <a:ext cx="971775" cy="2799200"/>
              </a:xfrm>
              <a:custGeom>
                <a:avLst/>
                <a:gdLst/>
                <a:ahLst/>
                <a:cxnLst/>
                <a:rect l="l" t="t" r="r" b="b"/>
                <a:pathLst>
                  <a:path w="38871" h="111968" extrusionOk="0">
                    <a:moveTo>
                      <a:pt x="23828" y="1"/>
                    </a:moveTo>
                    <a:cubicBezTo>
                      <a:pt x="21824" y="1"/>
                      <a:pt x="19549" y="336"/>
                      <a:pt x="17077" y="1252"/>
                    </a:cubicBezTo>
                    <a:cubicBezTo>
                      <a:pt x="6293" y="5266"/>
                      <a:pt x="1" y="27573"/>
                      <a:pt x="5037" y="41441"/>
                    </a:cubicBezTo>
                    <a:cubicBezTo>
                      <a:pt x="10073" y="55310"/>
                      <a:pt x="12655" y="71122"/>
                      <a:pt x="6834" y="79882"/>
                    </a:cubicBezTo>
                    <a:cubicBezTo>
                      <a:pt x="1013" y="88641"/>
                      <a:pt x="2179" y="104837"/>
                      <a:pt x="10153" y="109454"/>
                    </a:cubicBezTo>
                    <a:cubicBezTo>
                      <a:pt x="13523" y="111404"/>
                      <a:pt x="16309" y="111967"/>
                      <a:pt x="18403" y="111967"/>
                    </a:cubicBezTo>
                    <a:cubicBezTo>
                      <a:pt x="21263" y="111967"/>
                      <a:pt x="22831" y="110917"/>
                      <a:pt x="22831" y="110917"/>
                    </a:cubicBezTo>
                    <a:cubicBezTo>
                      <a:pt x="23693" y="106404"/>
                      <a:pt x="26537" y="100573"/>
                      <a:pt x="30537" y="96354"/>
                    </a:cubicBezTo>
                    <a:cubicBezTo>
                      <a:pt x="32920" y="93841"/>
                      <a:pt x="34906" y="85807"/>
                      <a:pt x="38644" y="79892"/>
                    </a:cubicBezTo>
                    <a:lnTo>
                      <a:pt x="38508" y="79808"/>
                    </a:lnTo>
                    <a:cubicBezTo>
                      <a:pt x="38871" y="72898"/>
                      <a:pt x="36476" y="65996"/>
                      <a:pt x="31873" y="59808"/>
                    </a:cubicBezTo>
                    <a:lnTo>
                      <a:pt x="31884" y="59710"/>
                    </a:lnTo>
                    <a:cubicBezTo>
                      <a:pt x="26223" y="59138"/>
                      <a:pt x="23986" y="53823"/>
                      <a:pt x="24538" y="49534"/>
                    </a:cubicBezTo>
                    <a:cubicBezTo>
                      <a:pt x="24538" y="49534"/>
                      <a:pt x="24531" y="49534"/>
                      <a:pt x="24538" y="49524"/>
                    </a:cubicBezTo>
                    <a:cubicBezTo>
                      <a:pt x="16079" y="29632"/>
                      <a:pt x="23358" y="9279"/>
                      <a:pt x="32690" y="2446"/>
                    </a:cubicBezTo>
                    <a:cubicBezTo>
                      <a:pt x="32490" y="2312"/>
                      <a:pt x="29094" y="1"/>
                      <a:pt x="23828"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25" name="Google Shape;4463;p37"/>
              <p:cNvSpPr/>
              <p:nvPr/>
            </p:nvSpPr>
            <p:spPr>
              <a:xfrm>
                <a:off x="1337100" y="3404350"/>
                <a:ext cx="288800" cy="207725"/>
              </a:xfrm>
              <a:custGeom>
                <a:avLst/>
                <a:gdLst/>
                <a:ahLst/>
                <a:cxnLst/>
                <a:rect l="l" t="t" r="r" b="b"/>
                <a:pathLst>
                  <a:path w="11552" h="8309" extrusionOk="0">
                    <a:moveTo>
                      <a:pt x="1561" y="0"/>
                    </a:moveTo>
                    <a:cubicBezTo>
                      <a:pt x="1561" y="0"/>
                      <a:pt x="1" y="1899"/>
                      <a:pt x="444" y="2698"/>
                    </a:cubicBezTo>
                    <a:cubicBezTo>
                      <a:pt x="489" y="2785"/>
                      <a:pt x="629" y="2942"/>
                      <a:pt x="849" y="3141"/>
                    </a:cubicBezTo>
                    <a:cubicBezTo>
                      <a:pt x="2122" y="4338"/>
                      <a:pt x="5993" y="7214"/>
                      <a:pt x="8313" y="8072"/>
                    </a:cubicBezTo>
                    <a:cubicBezTo>
                      <a:pt x="8727" y="8223"/>
                      <a:pt x="9094" y="8309"/>
                      <a:pt x="9386" y="8309"/>
                    </a:cubicBezTo>
                    <a:cubicBezTo>
                      <a:pt x="9579" y="8309"/>
                      <a:pt x="9740" y="8271"/>
                      <a:pt x="9859" y="8191"/>
                    </a:cubicBezTo>
                    <a:cubicBezTo>
                      <a:pt x="11343" y="7172"/>
                      <a:pt x="11552" y="6174"/>
                      <a:pt x="11552" y="6174"/>
                    </a:cubicBezTo>
                    <a:cubicBezTo>
                      <a:pt x="8620" y="5420"/>
                      <a:pt x="1561" y="0"/>
                      <a:pt x="156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4464;p37"/>
              <p:cNvSpPr/>
              <p:nvPr/>
            </p:nvSpPr>
            <p:spPr>
              <a:xfrm>
                <a:off x="1263650" y="3482875"/>
                <a:ext cx="281300" cy="215975"/>
              </a:xfrm>
              <a:custGeom>
                <a:avLst/>
                <a:gdLst/>
                <a:ahLst/>
                <a:cxnLst/>
                <a:rect l="l" t="t" r="r" b="b"/>
                <a:pathLst>
                  <a:path w="11252" h="8639" extrusionOk="0">
                    <a:moveTo>
                      <a:pt x="3787" y="0"/>
                    </a:moveTo>
                    <a:lnTo>
                      <a:pt x="3699" y="258"/>
                    </a:lnTo>
                    <a:cubicBezTo>
                      <a:pt x="3699" y="258"/>
                      <a:pt x="0" y="3696"/>
                      <a:pt x="880" y="4579"/>
                    </a:cubicBezTo>
                    <a:cubicBezTo>
                      <a:pt x="1049" y="4748"/>
                      <a:pt x="1255" y="4817"/>
                      <a:pt x="1478" y="4817"/>
                    </a:cubicBezTo>
                    <a:cubicBezTo>
                      <a:pt x="2414" y="4817"/>
                      <a:pt x="3656" y="3594"/>
                      <a:pt x="3839" y="3417"/>
                    </a:cubicBezTo>
                    <a:lnTo>
                      <a:pt x="3839" y="3417"/>
                    </a:lnTo>
                    <a:cubicBezTo>
                      <a:pt x="3668" y="3699"/>
                      <a:pt x="1993" y="6463"/>
                      <a:pt x="2764" y="7283"/>
                    </a:cubicBezTo>
                    <a:cubicBezTo>
                      <a:pt x="2852" y="7376"/>
                      <a:pt x="2959" y="7417"/>
                      <a:pt x="3078" y="7417"/>
                    </a:cubicBezTo>
                    <a:cubicBezTo>
                      <a:pt x="4012" y="7417"/>
                      <a:pt x="5748" y="4914"/>
                      <a:pt x="5748" y="4914"/>
                    </a:cubicBezTo>
                    <a:lnTo>
                      <a:pt x="5748" y="4914"/>
                    </a:lnTo>
                    <a:cubicBezTo>
                      <a:pt x="5748" y="4914"/>
                      <a:pt x="4541" y="8285"/>
                      <a:pt x="5528" y="8616"/>
                    </a:cubicBezTo>
                    <a:cubicBezTo>
                      <a:pt x="5573" y="8632"/>
                      <a:pt x="5621" y="8639"/>
                      <a:pt x="5671" y="8639"/>
                    </a:cubicBezTo>
                    <a:cubicBezTo>
                      <a:pt x="6713" y="8639"/>
                      <a:pt x="8746" y="5507"/>
                      <a:pt x="8746" y="5507"/>
                    </a:cubicBezTo>
                    <a:lnTo>
                      <a:pt x="8746" y="5507"/>
                    </a:lnTo>
                    <a:cubicBezTo>
                      <a:pt x="8746" y="5507"/>
                      <a:pt x="8208" y="7905"/>
                      <a:pt x="9028" y="8145"/>
                    </a:cubicBezTo>
                    <a:cubicBezTo>
                      <a:pt x="9058" y="8154"/>
                      <a:pt x="9089" y="8158"/>
                      <a:pt x="9120" y="8158"/>
                    </a:cubicBezTo>
                    <a:cubicBezTo>
                      <a:pt x="9941" y="8158"/>
                      <a:pt x="11136" y="5200"/>
                      <a:pt x="11136" y="5200"/>
                    </a:cubicBezTo>
                    <a:lnTo>
                      <a:pt x="11251" y="4931"/>
                    </a:lnTo>
                    <a:cubicBezTo>
                      <a:pt x="8927" y="4073"/>
                      <a:pt x="5060" y="1197"/>
                      <a:pt x="378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7" name="Google Shape;4465;p37"/>
              <p:cNvSpPr/>
              <p:nvPr/>
            </p:nvSpPr>
            <p:spPr>
              <a:xfrm>
                <a:off x="1484625" y="1715125"/>
                <a:ext cx="131525" cy="66000"/>
              </a:xfrm>
              <a:custGeom>
                <a:avLst/>
                <a:gdLst/>
                <a:ahLst/>
                <a:cxnLst/>
                <a:rect l="l" t="t" r="r" b="b"/>
                <a:pathLst>
                  <a:path w="5261" h="2640" extrusionOk="0">
                    <a:moveTo>
                      <a:pt x="2613" y="0"/>
                    </a:moveTo>
                    <a:cubicBezTo>
                      <a:pt x="2484" y="0"/>
                      <a:pt x="2361" y="44"/>
                      <a:pt x="2227" y="44"/>
                    </a:cubicBezTo>
                    <a:cubicBezTo>
                      <a:pt x="2209" y="44"/>
                      <a:pt x="2190" y="43"/>
                      <a:pt x="2172" y="41"/>
                    </a:cubicBezTo>
                    <a:cubicBezTo>
                      <a:pt x="2159" y="40"/>
                      <a:pt x="2147" y="39"/>
                      <a:pt x="2135" y="39"/>
                    </a:cubicBezTo>
                    <a:cubicBezTo>
                      <a:pt x="1977" y="39"/>
                      <a:pt x="1842" y="138"/>
                      <a:pt x="1690" y="177"/>
                    </a:cubicBezTo>
                    <a:cubicBezTo>
                      <a:pt x="1529" y="223"/>
                      <a:pt x="1372" y="296"/>
                      <a:pt x="1254" y="415"/>
                    </a:cubicBezTo>
                    <a:cubicBezTo>
                      <a:pt x="1135" y="530"/>
                      <a:pt x="954" y="561"/>
                      <a:pt x="856" y="704"/>
                    </a:cubicBezTo>
                    <a:cubicBezTo>
                      <a:pt x="367" y="1123"/>
                      <a:pt x="60" y="1720"/>
                      <a:pt x="8" y="2362"/>
                    </a:cubicBezTo>
                    <a:cubicBezTo>
                      <a:pt x="1" y="2418"/>
                      <a:pt x="29" y="2474"/>
                      <a:pt x="78" y="2501"/>
                    </a:cubicBezTo>
                    <a:cubicBezTo>
                      <a:pt x="102" y="2516"/>
                      <a:pt x="128" y="2523"/>
                      <a:pt x="154" y="2523"/>
                    </a:cubicBezTo>
                    <a:cubicBezTo>
                      <a:pt x="204" y="2523"/>
                      <a:pt x="251" y="2497"/>
                      <a:pt x="277" y="2449"/>
                    </a:cubicBezTo>
                    <a:lnTo>
                      <a:pt x="287" y="2435"/>
                    </a:lnTo>
                    <a:cubicBezTo>
                      <a:pt x="570" y="1954"/>
                      <a:pt x="863" y="1486"/>
                      <a:pt x="1236" y="1126"/>
                    </a:cubicBezTo>
                    <a:cubicBezTo>
                      <a:pt x="1355" y="1072"/>
                      <a:pt x="1388" y="892"/>
                      <a:pt x="1531" y="892"/>
                    </a:cubicBezTo>
                    <a:cubicBezTo>
                      <a:pt x="1535" y="892"/>
                      <a:pt x="1539" y="892"/>
                      <a:pt x="1543" y="893"/>
                    </a:cubicBezTo>
                    <a:cubicBezTo>
                      <a:pt x="1549" y="893"/>
                      <a:pt x="1555" y="893"/>
                      <a:pt x="1560" y="893"/>
                    </a:cubicBezTo>
                    <a:cubicBezTo>
                      <a:pt x="1703" y="893"/>
                      <a:pt x="1788" y="807"/>
                      <a:pt x="1899" y="757"/>
                    </a:cubicBezTo>
                    <a:cubicBezTo>
                      <a:pt x="2018" y="704"/>
                      <a:pt x="2151" y="715"/>
                      <a:pt x="2273" y="673"/>
                    </a:cubicBezTo>
                    <a:cubicBezTo>
                      <a:pt x="2316" y="659"/>
                      <a:pt x="2359" y="655"/>
                      <a:pt x="2403" y="655"/>
                    </a:cubicBezTo>
                    <a:cubicBezTo>
                      <a:pt x="2469" y="655"/>
                      <a:pt x="2535" y="664"/>
                      <a:pt x="2601" y="664"/>
                    </a:cubicBezTo>
                    <a:cubicBezTo>
                      <a:pt x="2617" y="664"/>
                      <a:pt x="2634" y="664"/>
                      <a:pt x="2650" y="662"/>
                    </a:cubicBezTo>
                    <a:cubicBezTo>
                      <a:pt x="2688" y="658"/>
                      <a:pt x="2727" y="656"/>
                      <a:pt x="2765" y="656"/>
                    </a:cubicBezTo>
                    <a:cubicBezTo>
                      <a:pt x="2856" y="656"/>
                      <a:pt x="2946" y="669"/>
                      <a:pt x="3027" y="701"/>
                    </a:cubicBezTo>
                    <a:cubicBezTo>
                      <a:pt x="3138" y="743"/>
                      <a:pt x="3323" y="770"/>
                      <a:pt x="3379" y="805"/>
                    </a:cubicBezTo>
                    <a:cubicBezTo>
                      <a:pt x="3435" y="840"/>
                      <a:pt x="3480" y="889"/>
                      <a:pt x="3540" y="907"/>
                    </a:cubicBezTo>
                    <a:cubicBezTo>
                      <a:pt x="3602" y="917"/>
                      <a:pt x="3662" y="952"/>
                      <a:pt x="3697" y="1004"/>
                    </a:cubicBezTo>
                    <a:cubicBezTo>
                      <a:pt x="3766" y="1116"/>
                      <a:pt x="3871" y="1179"/>
                      <a:pt x="3976" y="1256"/>
                    </a:cubicBezTo>
                    <a:cubicBezTo>
                      <a:pt x="4203" y="1402"/>
                      <a:pt x="4272" y="1681"/>
                      <a:pt x="4430" y="1894"/>
                    </a:cubicBezTo>
                    <a:cubicBezTo>
                      <a:pt x="4531" y="1995"/>
                      <a:pt x="4545" y="2142"/>
                      <a:pt x="4611" y="2257"/>
                    </a:cubicBezTo>
                    <a:cubicBezTo>
                      <a:pt x="4674" y="2376"/>
                      <a:pt x="4803" y="2477"/>
                      <a:pt x="4915" y="2589"/>
                    </a:cubicBezTo>
                    <a:lnTo>
                      <a:pt x="4929" y="2599"/>
                    </a:lnTo>
                    <a:cubicBezTo>
                      <a:pt x="4946" y="2617"/>
                      <a:pt x="4967" y="2627"/>
                      <a:pt x="4988" y="2634"/>
                    </a:cubicBezTo>
                    <a:cubicBezTo>
                      <a:pt x="5000" y="2638"/>
                      <a:pt x="5012" y="2639"/>
                      <a:pt x="5024" y="2639"/>
                    </a:cubicBezTo>
                    <a:cubicBezTo>
                      <a:pt x="5085" y="2639"/>
                      <a:pt x="5141" y="2597"/>
                      <a:pt x="5155" y="2536"/>
                    </a:cubicBezTo>
                    <a:cubicBezTo>
                      <a:pt x="5204" y="2362"/>
                      <a:pt x="5260" y="2180"/>
                      <a:pt x="5197" y="2030"/>
                    </a:cubicBezTo>
                    <a:cubicBezTo>
                      <a:pt x="5138" y="1884"/>
                      <a:pt x="5051" y="1751"/>
                      <a:pt x="5016" y="1591"/>
                    </a:cubicBezTo>
                    <a:cubicBezTo>
                      <a:pt x="4901" y="1283"/>
                      <a:pt x="4635" y="1074"/>
                      <a:pt x="4464" y="791"/>
                    </a:cubicBezTo>
                    <a:cubicBezTo>
                      <a:pt x="3990" y="306"/>
                      <a:pt x="3348" y="24"/>
                      <a:pt x="2667" y="3"/>
                    </a:cubicBezTo>
                    <a:cubicBezTo>
                      <a:pt x="2649" y="1"/>
                      <a:pt x="2631" y="0"/>
                      <a:pt x="26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4466;p37"/>
              <p:cNvSpPr/>
              <p:nvPr/>
            </p:nvSpPr>
            <p:spPr>
              <a:xfrm>
                <a:off x="2233300" y="2806125"/>
                <a:ext cx="603575" cy="390775"/>
              </a:xfrm>
              <a:custGeom>
                <a:avLst/>
                <a:gdLst/>
                <a:ahLst/>
                <a:cxnLst/>
                <a:rect l="l" t="t" r="r" b="b"/>
                <a:pathLst>
                  <a:path w="24143" h="15631" extrusionOk="0">
                    <a:moveTo>
                      <a:pt x="15679" y="0"/>
                    </a:moveTo>
                    <a:cubicBezTo>
                      <a:pt x="11524" y="0"/>
                      <a:pt x="6387" y="354"/>
                      <a:pt x="3455" y="722"/>
                    </a:cubicBezTo>
                    <a:lnTo>
                      <a:pt x="1117" y="1203"/>
                    </a:lnTo>
                    <a:cubicBezTo>
                      <a:pt x="0" y="2606"/>
                      <a:pt x="178" y="15215"/>
                      <a:pt x="11049" y="15616"/>
                    </a:cubicBezTo>
                    <a:cubicBezTo>
                      <a:pt x="11308" y="15626"/>
                      <a:pt x="11563" y="15631"/>
                      <a:pt x="11811" y="15631"/>
                    </a:cubicBezTo>
                    <a:cubicBezTo>
                      <a:pt x="24142" y="15631"/>
                      <a:pt x="22924" y="4038"/>
                      <a:pt x="22185" y="966"/>
                    </a:cubicBezTo>
                    <a:cubicBezTo>
                      <a:pt x="22014" y="254"/>
                      <a:pt x="19199" y="0"/>
                      <a:pt x="156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4467;p37"/>
              <p:cNvSpPr/>
              <p:nvPr/>
            </p:nvSpPr>
            <p:spPr>
              <a:xfrm>
                <a:off x="2238075" y="2790025"/>
                <a:ext cx="577350" cy="423075"/>
              </a:xfrm>
              <a:custGeom>
                <a:avLst/>
                <a:gdLst/>
                <a:ahLst/>
                <a:cxnLst/>
                <a:rect l="l" t="t" r="r" b="b"/>
                <a:pathLst>
                  <a:path w="23094" h="16923" extrusionOk="0">
                    <a:moveTo>
                      <a:pt x="21342" y="1776"/>
                    </a:moveTo>
                    <a:cubicBezTo>
                      <a:pt x="21344" y="1776"/>
                      <a:pt x="21349" y="1810"/>
                      <a:pt x="21352" y="1816"/>
                    </a:cubicBezTo>
                    <a:lnTo>
                      <a:pt x="21365" y="1863"/>
                    </a:lnTo>
                    <a:lnTo>
                      <a:pt x="21365" y="1863"/>
                    </a:lnTo>
                    <a:cubicBezTo>
                      <a:pt x="21361" y="1855"/>
                      <a:pt x="21355" y="1845"/>
                      <a:pt x="21348" y="1834"/>
                    </a:cubicBezTo>
                    <a:cubicBezTo>
                      <a:pt x="21345" y="1816"/>
                      <a:pt x="21341" y="1799"/>
                      <a:pt x="21341" y="1781"/>
                    </a:cubicBezTo>
                    <a:cubicBezTo>
                      <a:pt x="21341" y="1778"/>
                      <a:pt x="21341" y="1776"/>
                      <a:pt x="21342" y="1776"/>
                    </a:cubicBezTo>
                    <a:close/>
                    <a:moveTo>
                      <a:pt x="14051" y="1"/>
                    </a:moveTo>
                    <a:cubicBezTo>
                      <a:pt x="12988" y="1"/>
                      <a:pt x="11927" y="26"/>
                      <a:pt x="10865" y="110"/>
                    </a:cubicBezTo>
                    <a:lnTo>
                      <a:pt x="8945" y="260"/>
                    </a:lnTo>
                    <a:cubicBezTo>
                      <a:pt x="8307" y="298"/>
                      <a:pt x="7665" y="319"/>
                      <a:pt x="7026" y="371"/>
                    </a:cubicBezTo>
                    <a:cubicBezTo>
                      <a:pt x="5745" y="490"/>
                      <a:pt x="4468" y="682"/>
                      <a:pt x="3212" y="954"/>
                    </a:cubicBezTo>
                    <a:cubicBezTo>
                      <a:pt x="3009" y="992"/>
                      <a:pt x="2870" y="1170"/>
                      <a:pt x="2880" y="1376"/>
                    </a:cubicBezTo>
                    <a:cubicBezTo>
                      <a:pt x="2884" y="1606"/>
                      <a:pt x="3068" y="1785"/>
                      <a:pt x="3296" y="1785"/>
                    </a:cubicBezTo>
                    <a:cubicBezTo>
                      <a:pt x="3301" y="1785"/>
                      <a:pt x="3305" y="1785"/>
                      <a:pt x="3309" y="1785"/>
                    </a:cubicBezTo>
                    <a:lnTo>
                      <a:pt x="3316" y="1785"/>
                    </a:lnTo>
                    <a:cubicBezTo>
                      <a:pt x="7278" y="1675"/>
                      <a:pt x="11263" y="1295"/>
                      <a:pt x="15217" y="1295"/>
                    </a:cubicBezTo>
                    <a:cubicBezTo>
                      <a:pt x="16317" y="1295"/>
                      <a:pt x="17414" y="1324"/>
                      <a:pt x="18507" y="1397"/>
                    </a:cubicBezTo>
                    <a:cubicBezTo>
                      <a:pt x="19129" y="1460"/>
                      <a:pt x="19746" y="1540"/>
                      <a:pt x="20333" y="1642"/>
                    </a:cubicBezTo>
                    <a:cubicBezTo>
                      <a:pt x="20605" y="1690"/>
                      <a:pt x="20874" y="1753"/>
                      <a:pt x="21139" y="1830"/>
                    </a:cubicBezTo>
                    <a:cubicBezTo>
                      <a:pt x="21247" y="1862"/>
                      <a:pt x="21365" y="1914"/>
                      <a:pt x="21381" y="1918"/>
                    </a:cubicBezTo>
                    <a:lnTo>
                      <a:pt x="21381" y="1918"/>
                    </a:lnTo>
                    <a:lnTo>
                      <a:pt x="21383" y="1924"/>
                    </a:lnTo>
                    <a:cubicBezTo>
                      <a:pt x="21551" y="2514"/>
                      <a:pt x="21645" y="3121"/>
                      <a:pt x="21673" y="3735"/>
                    </a:cubicBezTo>
                    <a:cubicBezTo>
                      <a:pt x="21711" y="4350"/>
                      <a:pt x="21760" y="4960"/>
                      <a:pt x="21781" y="5578"/>
                    </a:cubicBezTo>
                    <a:cubicBezTo>
                      <a:pt x="21854" y="6817"/>
                      <a:pt x="21579" y="8014"/>
                      <a:pt x="21306" y="9194"/>
                    </a:cubicBezTo>
                    <a:cubicBezTo>
                      <a:pt x="21031" y="10370"/>
                      <a:pt x="20479" y="11469"/>
                      <a:pt x="19743" y="12376"/>
                    </a:cubicBezTo>
                    <a:cubicBezTo>
                      <a:pt x="19007" y="13284"/>
                      <a:pt x="18120" y="14156"/>
                      <a:pt x="17014" y="14568"/>
                    </a:cubicBezTo>
                    <a:cubicBezTo>
                      <a:pt x="15904" y="14976"/>
                      <a:pt x="14766" y="15405"/>
                      <a:pt x="13545" y="15545"/>
                    </a:cubicBezTo>
                    <a:cubicBezTo>
                      <a:pt x="13263" y="15584"/>
                      <a:pt x="12978" y="15605"/>
                      <a:pt x="12693" y="15605"/>
                    </a:cubicBezTo>
                    <a:cubicBezTo>
                      <a:pt x="12671" y="15605"/>
                      <a:pt x="12649" y="15605"/>
                      <a:pt x="12627" y="15604"/>
                    </a:cubicBezTo>
                    <a:cubicBezTo>
                      <a:pt x="12406" y="15612"/>
                      <a:pt x="12184" y="15618"/>
                      <a:pt x="11962" y="15618"/>
                    </a:cubicBezTo>
                    <a:cubicBezTo>
                      <a:pt x="11876" y="15618"/>
                      <a:pt x="11789" y="15617"/>
                      <a:pt x="11702" y="15615"/>
                    </a:cubicBezTo>
                    <a:cubicBezTo>
                      <a:pt x="11595" y="15612"/>
                      <a:pt x="11487" y="15611"/>
                      <a:pt x="11380" y="15611"/>
                    </a:cubicBezTo>
                    <a:cubicBezTo>
                      <a:pt x="11000" y="15611"/>
                      <a:pt x="10623" y="15623"/>
                      <a:pt x="10246" y="15623"/>
                    </a:cubicBezTo>
                    <a:cubicBezTo>
                      <a:pt x="10118" y="15623"/>
                      <a:pt x="9991" y="15622"/>
                      <a:pt x="9863" y="15618"/>
                    </a:cubicBezTo>
                    <a:cubicBezTo>
                      <a:pt x="8631" y="15535"/>
                      <a:pt x="7504" y="15053"/>
                      <a:pt x="6415" y="14575"/>
                    </a:cubicBezTo>
                    <a:cubicBezTo>
                      <a:pt x="5867" y="14327"/>
                      <a:pt x="5358" y="13999"/>
                      <a:pt x="4904" y="13608"/>
                    </a:cubicBezTo>
                    <a:cubicBezTo>
                      <a:pt x="4471" y="13189"/>
                      <a:pt x="4049" y="12767"/>
                      <a:pt x="3658" y="12306"/>
                    </a:cubicBezTo>
                    <a:cubicBezTo>
                      <a:pt x="2803" y="11438"/>
                      <a:pt x="2287" y="10293"/>
                      <a:pt x="1875" y="9145"/>
                    </a:cubicBezTo>
                    <a:cubicBezTo>
                      <a:pt x="1645" y="8579"/>
                      <a:pt x="1400" y="8007"/>
                      <a:pt x="1296" y="7393"/>
                    </a:cubicBezTo>
                    <a:lnTo>
                      <a:pt x="975" y="5568"/>
                    </a:lnTo>
                    <a:cubicBezTo>
                      <a:pt x="866" y="4953"/>
                      <a:pt x="915" y="4329"/>
                      <a:pt x="957" y="3722"/>
                    </a:cubicBezTo>
                    <a:cubicBezTo>
                      <a:pt x="985" y="3421"/>
                      <a:pt x="996" y="3114"/>
                      <a:pt x="1041" y="2828"/>
                    </a:cubicBezTo>
                    <a:cubicBezTo>
                      <a:pt x="1069" y="2573"/>
                      <a:pt x="1125" y="2319"/>
                      <a:pt x="1212" y="2078"/>
                    </a:cubicBezTo>
                    <a:lnTo>
                      <a:pt x="1250" y="1984"/>
                    </a:lnTo>
                    <a:cubicBezTo>
                      <a:pt x="1370" y="1712"/>
                      <a:pt x="1149" y="1478"/>
                      <a:pt x="917" y="1478"/>
                    </a:cubicBezTo>
                    <a:cubicBezTo>
                      <a:pt x="818" y="1478"/>
                      <a:pt x="717" y="1521"/>
                      <a:pt x="640" y="1621"/>
                    </a:cubicBezTo>
                    <a:cubicBezTo>
                      <a:pt x="343" y="1991"/>
                      <a:pt x="259" y="2322"/>
                      <a:pt x="172" y="2657"/>
                    </a:cubicBezTo>
                    <a:cubicBezTo>
                      <a:pt x="99" y="2989"/>
                      <a:pt x="50" y="3327"/>
                      <a:pt x="29" y="3666"/>
                    </a:cubicBezTo>
                    <a:cubicBezTo>
                      <a:pt x="1" y="4332"/>
                      <a:pt x="92" y="4988"/>
                      <a:pt x="92" y="5648"/>
                    </a:cubicBezTo>
                    <a:cubicBezTo>
                      <a:pt x="92" y="6304"/>
                      <a:pt x="196" y="6964"/>
                      <a:pt x="357" y="7602"/>
                    </a:cubicBezTo>
                    <a:lnTo>
                      <a:pt x="598" y="8562"/>
                    </a:lnTo>
                    <a:cubicBezTo>
                      <a:pt x="661" y="8886"/>
                      <a:pt x="748" y="9204"/>
                      <a:pt x="849" y="9522"/>
                    </a:cubicBezTo>
                    <a:cubicBezTo>
                      <a:pt x="1086" y="10143"/>
                      <a:pt x="1372" y="10747"/>
                      <a:pt x="1708" y="11322"/>
                    </a:cubicBezTo>
                    <a:cubicBezTo>
                      <a:pt x="2036" y="11898"/>
                      <a:pt x="2367" y="12481"/>
                      <a:pt x="2775" y="13022"/>
                    </a:cubicBezTo>
                    <a:cubicBezTo>
                      <a:pt x="3589" y="14114"/>
                      <a:pt x="4709" y="14872"/>
                      <a:pt x="5885" y="15583"/>
                    </a:cubicBezTo>
                    <a:cubicBezTo>
                      <a:pt x="7057" y="16295"/>
                      <a:pt x="8422" y="16522"/>
                      <a:pt x="9731" y="16735"/>
                    </a:cubicBezTo>
                    <a:cubicBezTo>
                      <a:pt x="10338" y="16871"/>
                      <a:pt x="10946" y="16922"/>
                      <a:pt x="11552" y="16922"/>
                    </a:cubicBezTo>
                    <a:cubicBezTo>
                      <a:pt x="12267" y="16922"/>
                      <a:pt x="12980" y="16851"/>
                      <a:pt x="13688" y="16766"/>
                    </a:cubicBezTo>
                    <a:cubicBezTo>
                      <a:pt x="14997" y="16609"/>
                      <a:pt x="16372" y="16414"/>
                      <a:pt x="17565" y="15720"/>
                    </a:cubicBezTo>
                    <a:cubicBezTo>
                      <a:pt x="18783" y="15112"/>
                      <a:pt x="19935" y="14289"/>
                      <a:pt x="20776" y="13189"/>
                    </a:cubicBezTo>
                    <a:cubicBezTo>
                      <a:pt x="21184" y="12638"/>
                      <a:pt x="21533" y="12048"/>
                      <a:pt x="21819" y="11427"/>
                    </a:cubicBezTo>
                    <a:cubicBezTo>
                      <a:pt x="22123" y="10820"/>
                      <a:pt x="22371" y="10188"/>
                      <a:pt x="22556" y="9539"/>
                    </a:cubicBezTo>
                    <a:cubicBezTo>
                      <a:pt x="22981" y="8248"/>
                      <a:pt x="22971" y="6894"/>
                      <a:pt x="23058" y="5582"/>
                    </a:cubicBezTo>
                    <a:cubicBezTo>
                      <a:pt x="23093" y="4919"/>
                      <a:pt x="23072" y="4255"/>
                      <a:pt x="22988" y="3599"/>
                    </a:cubicBezTo>
                    <a:lnTo>
                      <a:pt x="22674" y="1635"/>
                    </a:lnTo>
                    <a:lnTo>
                      <a:pt x="22657" y="1505"/>
                    </a:lnTo>
                    <a:cubicBezTo>
                      <a:pt x="22653" y="1481"/>
                      <a:pt x="22646" y="1453"/>
                      <a:pt x="22639" y="1429"/>
                    </a:cubicBezTo>
                    <a:cubicBezTo>
                      <a:pt x="22622" y="1373"/>
                      <a:pt x="22601" y="1317"/>
                      <a:pt x="22573" y="1268"/>
                    </a:cubicBezTo>
                    <a:cubicBezTo>
                      <a:pt x="22468" y="1024"/>
                      <a:pt x="22353" y="940"/>
                      <a:pt x="22235" y="825"/>
                    </a:cubicBezTo>
                    <a:cubicBezTo>
                      <a:pt x="22050" y="682"/>
                      <a:pt x="21847" y="567"/>
                      <a:pt x="21627" y="490"/>
                    </a:cubicBezTo>
                    <a:cubicBezTo>
                      <a:pt x="21257" y="343"/>
                      <a:pt x="20912" y="281"/>
                      <a:pt x="20577" y="225"/>
                    </a:cubicBezTo>
                    <a:cubicBezTo>
                      <a:pt x="19900" y="110"/>
                      <a:pt x="19247" y="82"/>
                      <a:pt x="18591" y="57"/>
                    </a:cubicBezTo>
                    <a:cubicBezTo>
                      <a:pt x="17068" y="51"/>
                      <a:pt x="15557" y="1"/>
                      <a:pt x="140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4468;p37"/>
              <p:cNvSpPr/>
              <p:nvPr/>
            </p:nvSpPr>
            <p:spPr>
              <a:xfrm>
                <a:off x="2937800" y="1142050"/>
                <a:ext cx="93025" cy="279500"/>
              </a:xfrm>
              <a:custGeom>
                <a:avLst/>
                <a:gdLst/>
                <a:ahLst/>
                <a:cxnLst/>
                <a:rect l="l" t="t" r="r" b="b"/>
                <a:pathLst>
                  <a:path w="3721" h="11180" extrusionOk="0">
                    <a:moveTo>
                      <a:pt x="142" y="1"/>
                    </a:moveTo>
                    <a:cubicBezTo>
                      <a:pt x="139" y="1"/>
                      <a:pt x="136" y="1"/>
                      <a:pt x="133" y="1"/>
                    </a:cubicBezTo>
                    <a:cubicBezTo>
                      <a:pt x="63" y="5"/>
                      <a:pt x="7" y="64"/>
                      <a:pt x="11" y="137"/>
                    </a:cubicBezTo>
                    <a:cubicBezTo>
                      <a:pt x="18" y="388"/>
                      <a:pt x="0" y="650"/>
                      <a:pt x="81" y="874"/>
                    </a:cubicBezTo>
                    <a:cubicBezTo>
                      <a:pt x="164" y="1097"/>
                      <a:pt x="262" y="1313"/>
                      <a:pt x="307" y="1551"/>
                    </a:cubicBezTo>
                    <a:cubicBezTo>
                      <a:pt x="419" y="2011"/>
                      <a:pt x="670" y="2437"/>
                      <a:pt x="754" y="2908"/>
                    </a:cubicBezTo>
                    <a:cubicBezTo>
                      <a:pt x="810" y="3142"/>
                      <a:pt x="866" y="3369"/>
                      <a:pt x="981" y="3589"/>
                    </a:cubicBezTo>
                    <a:cubicBezTo>
                      <a:pt x="1093" y="3805"/>
                      <a:pt x="1103" y="4053"/>
                      <a:pt x="1211" y="4269"/>
                    </a:cubicBezTo>
                    <a:cubicBezTo>
                      <a:pt x="1319" y="4482"/>
                      <a:pt x="1319" y="4737"/>
                      <a:pt x="1421" y="4953"/>
                    </a:cubicBezTo>
                    <a:cubicBezTo>
                      <a:pt x="1508" y="5176"/>
                      <a:pt x="1578" y="5407"/>
                      <a:pt x="1630" y="5644"/>
                    </a:cubicBezTo>
                    <a:cubicBezTo>
                      <a:pt x="1693" y="5874"/>
                      <a:pt x="1825" y="6080"/>
                      <a:pt x="1843" y="6325"/>
                    </a:cubicBezTo>
                    <a:cubicBezTo>
                      <a:pt x="1860" y="6569"/>
                      <a:pt x="2000" y="6778"/>
                      <a:pt x="2063" y="7009"/>
                    </a:cubicBezTo>
                    <a:cubicBezTo>
                      <a:pt x="2122" y="7239"/>
                      <a:pt x="2192" y="7466"/>
                      <a:pt x="2293" y="7689"/>
                    </a:cubicBezTo>
                    <a:cubicBezTo>
                      <a:pt x="2394" y="7913"/>
                      <a:pt x="2391" y="8160"/>
                      <a:pt x="2496" y="8377"/>
                    </a:cubicBezTo>
                    <a:cubicBezTo>
                      <a:pt x="2750" y="9298"/>
                      <a:pt x="3040" y="10216"/>
                      <a:pt x="3431" y="11099"/>
                    </a:cubicBezTo>
                    <a:cubicBezTo>
                      <a:pt x="3460" y="11155"/>
                      <a:pt x="3511" y="11180"/>
                      <a:pt x="3561" y="11180"/>
                    </a:cubicBezTo>
                    <a:cubicBezTo>
                      <a:pt x="3641" y="11180"/>
                      <a:pt x="3721" y="11116"/>
                      <a:pt x="3710" y="11015"/>
                    </a:cubicBezTo>
                    <a:cubicBezTo>
                      <a:pt x="3570" y="10062"/>
                      <a:pt x="3326" y="9130"/>
                      <a:pt x="3043" y="8216"/>
                    </a:cubicBezTo>
                    <a:cubicBezTo>
                      <a:pt x="3012" y="7975"/>
                      <a:pt x="2831" y="7776"/>
                      <a:pt x="2834" y="7525"/>
                    </a:cubicBezTo>
                    <a:cubicBezTo>
                      <a:pt x="2838" y="7277"/>
                      <a:pt x="2729" y="7064"/>
                      <a:pt x="2656" y="6834"/>
                    </a:cubicBezTo>
                    <a:cubicBezTo>
                      <a:pt x="2583" y="6604"/>
                      <a:pt x="2551" y="6367"/>
                      <a:pt x="2461" y="6140"/>
                    </a:cubicBezTo>
                    <a:cubicBezTo>
                      <a:pt x="2366" y="5913"/>
                      <a:pt x="2338" y="5672"/>
                      <a:pt x="2255" y="5452"/>
                    </a:cubicBezTo>
                    <a:lnTo>
                      <a:pt x="1396" y="2699"/>
                    </a:lnTo>
                    <a:cubicBezTo>
                      <a:pt x="1180" y="2266"/>
                      <a:pt x="1124" y="1777"/>
                      <a:pt x="925" y="1338"/>
                    </a:cubicBezTo>
                    <a:cubicBezTo>
                      <a:pt x="813" y="1118"/>
                      <a:pt x="768" y="884"/>
                      <a:pt x="670" y="661"/>
                    </a:cubicBezTo>
                    <a:cubicBezTo>
                      <a:pt x="576" y="437"/>
                      <a:pt x="402" y="242"/>
                      <a:pt x="238" y="50"/>
                    </a:cubicBezTo>
                    <a:cubicBezTo>
                      <a:pt x="215" y="21"/>
                      <a:pt x="180" y="1"/>
                      <a:pt x="142" y="1"/>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31" name="Google Shape;4469;p37"/>
              <p:cNvSpPr/>
              <p:nvPr/>
            </p:nvSpPr>
            <p:spPr>
              <a:xfrm>
                <a:off x="1394250" y="1433075"/>
                <a:ext cx="1751300" cy="881525"/>
              </a:xfrm>
              <a:custGeom>
                <a:avLst/>
                <a:gdLst/>
                <a:ahLst/>
                <a:cxnLst/>
                <a:rect l="l" t="t" r="r" b="b"/>
                <a:pathLst>
                  <a:path w="70052" h="35261" extrusionOk="0">
                    <a:moveTo>
                      <a:pt x="65576" y="1"/>
                    </a:moveTo>
                    <a:cubicBezTo>
                      <a:pt x="65438" y="1"/>
                      <a:pt x="65324" y="163"/>
                      <a:pt x="65424" y="299"/>
                    </a:cubicBezTo>
                    <a:lnTo>
                      <a:pt x="65435" y="313"/>
                    </a:lnTo>
                    <a:cubicBezTo>
                      <a:pt x="66618" y="1632"/>
                      <a:pt x="67501" y="3223"/>
                      <a:pt x="68080" y="4895"/>
                    </a:cubicBezTo>
                    <a:cubicBezTo>
                      <a:pt x="68659" y="6563"/>
                      <a:pt x="69029" y="8301"/>
                      <a:pt x="69088" y="10067"/>
                    </a:cubicBezTo>
                    <a:cubicBezTo>
                      <a:pt x="69123" y="10950"/>
                      <a:pt x="69064" y="11836"/>
                      <a:pt x="68914" y="12705"/>
                    </a:cubicBezTo>
                    <a:cubicBezTo>
                      <a:pt x="68834" y="13588"/>
                      <a:pt x="68537" y="14429"/>
                      <a:pt x="68328" y="15284"/>
                    </a:cubicBezTo>
                    <a:cubicBezTo>
                      <a:pt x="67755" y="16956"/>
                      <a:pt x="67078" y="18613"/>
                      <a:pt x="66112" y="20114"/>
                    </a:cubicBezTo>
                    <a:cubicBezTo>
                      <a:pt x="64297" y="23185"/>
                      <a:pt x="61732" y="25792"/>
                      <a:pt x="58832" y="27861"/>
                    </a:cubicBezTo>
                    <a:cubicBezTo>
                      <a:pt x="58099" y="28371"/>
                      <a:pt x="57370" y="28891"/>
                      <a:pt x="56602" y="29348"/>
                    </a:cubicBezTo>
                    <a:cubicBezTo>
                      <a:pt x="55834" y="29805"/>
                      <a:pt x="55066" y="30273"/>
                      <a:pt x="54267" y="30674"/>
                    </a:cubicBezTo>
                    <a:cubicBezTo>
                      <a:pt x="53468" y="31076"/>
                      <a:pt x="52623" y="31386"/>
                      <a:pt x="51807" y="31742"/>
                    </a:cubicBezTo>
                    <a:cubicBezTo>
                      <a:pt x="51398" y="31934"/>
                      <a:pt x="50966" y="32049"/>
                      <a:pt x="50537" y="32189"/>
                    </a:cubicBezTo>
                    <a:lnTo>
                      <a:pt x="49270" y="32625"/>
                    </a:lnTo>
                    <a:cubicBezTo>
                      <a:pt x="48432" y="32953"/>
                      <a:pt x="47542" y="33103"/>
                      <a:pt x="46673" y="33337"/>
                    </a:cubicBezTo>
                    <a:cubicBezTo>
                      <a:pt x="46237" y="33435"/>
                      <a:pt x="45801" y="33539"/>
                      <a:pt x="45361" y="33627"/>
                    </a:cubicBezTo>
                    <a:lnTo>
                      <a:pt x="44025" y="33812"/>
                    </a:lnTo>
                    <a:lnTo>
                      <a:pt x="42695" y="33990"/>
                    </a:lnTo>
                    <a:cubicBezTo>
                      <a:pt x="42252" y="34077"/>
                      <a:pt x="41805" y="34105"/>
                      <a:pt x="41355" y="34129"/>
                    </a:cubicBezTo>
                    <a:lnTo>
                      <a:pt x="38664" y="34314"/>
                    </a:lnTo>
                    <a:cubicBezTo>
                      <a:pt x="36870" y="34283"/>
                      <a:pt x="35066" y="34283"/>
                      <a:pt x="33290" y="34017"/>
                    </a:cubicBezTo>
                    <a:lnTo>
                      <a:pt x="31946" y="33881"/>
                    </a:lnTo>
                    <a:cubicBezTo>
                      <a:pt x="31500" y="33832"/>
                      <a:pt x="31063" y="33724"/>
                      <a:pt x="30624" y="33651"/>
                    </a:cubicBezTo>
                    <a:cubicBezTo>
                      <a:pt x="29748" y="33466"/>
                      <a:pt x="28844" y="33372"/>
                      <a:pt x="27989" y="33100"/>
                    </a:cubicBezTo>
                    <a:lnTo>
                      <a:pt x="26698" y="32726"/>
                    </a:lnTo>
                    <a:cubicBezTo>
                      <a:pt x="26268" y="32597"/>
                      <a:pt x="25839" y="32468"/>
                      <a:pt x="25420" y="32311"/>
                    </a:cubicBezTo>
                    <a:cubicBezTo>
                      <a:pt x="25002" y="32154"/>
                      <a:pt x="24579" y="31993"/>
                      <a:pt x="24160" y="31840"/>
                    </a:cubicBezTo>
                    <a:cubicBezTo>
                      <a:pt x="23742" y="31686"/>
                      <a:pt x="23309" y="31557"/>
                      <a:pt x="22908" y="31358"/>
                    </a:cubicBezTo>
                    <a:cubicBezTo>
                      <a:pt x="22098" y="30981"/>
                      <a:pt x="21250" y="30671"/>
                      <a:pt x="20465" y="30238"/>
                    </a:cubicBezTo>
                    <a:cubicBezTo>
                      <a:pt x="19680" y="29805"/>
                      <a:pt x="18880" y="29397"/>
                      <a:pt x="18141" y="28887"/>
                    </a:cubicBezTo>
                    <a:lnTo>
                      <a:pt x="17013" y="28158"/>
                    </a:lnTo>
                    <a:lnTo>
                      <a:pt x="15931" y="27362"/>
                    </a:lnTo>
                    <a:cubicBezTo>
                      <a:pt x="15558" y="27115"/>
                      <a:pt x="15199" y="26839"/>
                      <a:pt x="14850" y="26560"/>
                    </a:cubicBezTo>
                    <a:cubicBezTo>
                      <a:pt x="14501" y="26281"/>
                      <a:pt x="14141" y="26015"/>
                      <a:pt x="13799" y="25722"/>
                    </a:cubicBezTo>
                    <a:cubicBezTo>
                      <a:pt x="12442" y="24567"/>
                      <a:pt x="11227" y="23251"/>
                      <a:pt x="10180" y="21807"/>
                    </a:cubicBezTo>
                    <a:lnTo>
                      <a:pt x="10170" y="21793"/>
                    </a:lnTo>
                    <a:cubicBezTo>
                      <a:pt x="10087" y="21681"/>
                      <a:pt x="9954" y="21613"/>
                      <a:pt x="9817" y="21613"/>
                    </a:cubicBezTo>
                    <a:cubicBezTo>
                      <a:pt x="9804" y="21613"/>
                      <a:pt x="9792" y="21613"/>
                      <a:pt x="9779" y="21615"/>
                    </a:cubicBezTo>
                    <a:cubicBezTo>
                      <a:pt x="9479" y="21640"/>
                      <a:pt x="9177" y="21654"/>
                      <a:pt x="8877" y="21654"/>
                    </a:cubicBezTo>
                    <a:cubicBezTo>
                      <a:pt x="7910" y="21654"/>
                      <a:pt x="6950" y="21516"/>
                      <a:pt x="6045" y="21210"/>
                    </a:cubicBezTo>
                    <a:cubicBezTo>
                      <a:pt x="5448" y="21011"/>
                      <a:pt x="4886" y="20725"/>
                      <a:pt x="4380" y="20355"/>
                    </a:cubicBezTo>
                    <a:cubicBezTo>
                      <a:pt x="3864" y="20009"/>
                      <a:pt x="3414" y="19563"/>
                      <a:pt x="3002" y="19098"/>
                    </a:cubicBezTo>
                    <a:cubicBezTo>
                      <a:pt x="2189" y="18149"/>
                      <a:pt x="1571" y="17022"/>
                      <a:pt x="1229" y="15794"/>
                    </a:cubicBezTo>
                    <a:cubicBezTo>
                      <a:pt x="883" y="14569"/>
                      <a:pt x="761" y="13260"/>
                      <a:pt x="950" y="12018"/>
                    </a:cubicBezTo>
                    <a:cubicBezTo>
                      <a:pt x="1135" y="10775"/>
                      <a:pt x="1442" y="9508"/>
                      <a:pt x="2192" y="8500"/>
                    </a:cubicBezTo>
                    <a:cubicBezTo>
                      <a:pt x="2559" y="8004"/>
                      <a:pt x="3002" y="7568"/>
                      <a:pt x="3525" y="7261"/>
                    </a:cubicBezTo>
                    <a:cubicBezTo>
                      <a:pt x="3801" y="7118"/>
                      <a:pt x="4073" y="6957"/>
                      <a:pt x="4359" y="6849"/>
                    </a:cubicBezTo>
                    <a:cubicBezTo>
                      <a:pt x="4649" y="6737"/>
                      <a:pt x="4939" y="6657"/>
                      <a:pt x="5232" y="6563"/>
                    </a:cubicBezTo>
                    <a:cubicBezTo>
                      <a:pt x="5437" y="6521"/>
                      <a:pt x="5643" y="6501"/>
                      <a:pt x="5847" y="6501"/>
                    </a:cubicBezTo>
                    <a:cubicBezTo>
                      <a:pt x="6838" y="6501"/>
                      <a:pt x="7800" y="6966"/>
                      <a:pt x="8575" y="7652"/>
                    </a:cubicBezTo>
                    <a:cubicBezTo>
                      <a:pt x="9507" y="8475"/>
                      <a:pt x="10240" y="9575"/>
                      <a:pt x="10833" y="10705"/>
                    </a:cubicBezTo>
                    <a:lnTo>
                      <a:pt x="10843" y="10719"/>
                    </a:lnTo>
                    <a:cubicBezTo>
                      <a:pt x="10881" y="10794"/>
                      <a:pt x="10955" y="10836"/>
                      <a:pt x="11035" y="10836"/>
                    </a:cubicBezTo>
                    <a:cubicBezTo>
                      <a:pt x="11059" y="10836"/>
                      <a:pt x="11084" y="10832"/>
                      <a:pt x="11109" y="10824"/>
                    </a:cubicBezTo>
                    <a:cubicBezTo>
                      <a:pt x="11220" y="10782"/>
                      <a:pt x="11280" y="10657"/>
                      <a:pt x="11245" y="10545"/>
                    </a:cubicBezTo>
                    <a:cubicBezTo>
                      <a:pt x="10784" y="9261"/>
                      <a:pt x="10058" y="8081"/>
                      <a:pt x="9046" y="7121"/>
                    </a:cubicBezTo>
                    <a:cubicBezTo>
                      <a:pt x="8190" y="6309"/>
                      <a:pt x="6979" y="5835"/>
                      <a:pt x="5768" y="5835"/>
                    </a:cubicBezTo>
                    <a:cubicBezTo>
                      <a:pt x="5548" y="5835"/>
                      <a:pt x="5328" y="5850"/>
                      <a:pt x="5110" y="5882"/>
                    </a:cubicBezTo>
                    <a:cubicBezTo>
                      <a:pt x="4771" y="5970"/>
                      <a:pt x="4408" y="6022"/>
                      <a:pt x="4091" y="6169"/>
                    </a:cubicBezTo>
                    <a:cubicBezTo>
                      <a:pt x="3769" y="6312"/>
                      <a:pt x="3455" y="6469"/>
                      <a:pt x="3148" y="6629"/>
                    </a:cubicBezTo>
                    <a:cubicBezTo>
                      <a:pt x="2531" y="6999"/>
                      <a:pt x="2021" y="7512"/>
                      <a:pt x="1613" y="8078"/>
                    </a:cubicBezTo>
                    <a:cubicBezTo>
                      <a:pt x="793" y="9208"/>
                      <a:pt x="290" y="10534"/>
                      <a:pt x="154" y="11920"/>
                    </a:cubicBezTo>
                    <a:cubicBezTo>
                      <a:pt x="0" y="13291"/>
                      <a:pt x="123" y="14677"/>
                      <a:pt x="482" y="15999"/>
                    </a:cubicBezTo>
                    <a:cubicBezTo>
                      <a:pt x="838" y="17322"/>
                      <a:pt x="1431" y="18603"/>
                      <a:pt x="2346" y="19664"/>
                    </a:cubicBezTo>
                    <a:cubicBezTo>
                      <a:pt x="3267" y="20718"/>
                      <a:pt x="4447" y="21513"/>
                      <a:pt x="5769" y="21971"/>
                    </a:cubicBezTo>
                    <a:cubicBezTo>
                      <a:pt x="6834" y="22360"/>
                      <a:pt x="7961" y="22527"/>
                      <a:pt x="9081" y="22527"/>
                    </a:cubicBezTo>
                    <a:cubicBezTo>
                      <a:pt x="9255" y="22527"/>
                      <a:pt x="9430" y="22523"/>
                      <a:pt x="9604" y="22515"/>
                    </a:cubicBezTo>
                    <a:lnTo>
                      <a:pt x="9604" y="22515"/>
                    </a:lnTo>
                    <a:cubicBezTo>
                      <a:pt x="14194" y="28251"/>
                      <a:pt x="20671" y="32286"/>
                      <a:pt x="27758" y="34007"/>
                    </a:cubicBezTo>
                    <a:cubicBezTo>
                      <a:pt x="31036" y="34847"/>
                      <a:pt x="34412" y="35261"/>
                      <a:pt x="37790" y="35261"/>
                    </a:cubicBezTo>
                    <a:cubicBezTo>
                      <a:pt x="41764" y="35261"/>
                      <a:pt x="45740" y="34688"/>
                      <a:pt x="49556" y="33564"/>
                    </a:cubicBezTo>
                    <a:cubicBezTo>
                      <a:pt x="50428" y="33271"/>
                      <a:pt x="51329" y="33033"/>
                      <a:pt x="52170" y="32660"/>
                    </a:cubicBezTo>
                    <a:cubicBezTo>
                      <a:pt x="53011" y="32283"/>
                      <a:pt x="53880" y="31965"/>
                      <a:pt x="54696" y="31540"/>
                    </a:cubicBezTo>
                    <a:cubicBezTo>
                      <a:pt x="55513" y="31110"/>
                      <a:pt x="56371" y="30747"/>
                      <a:pt x="57153" y="30255"/>
                    </a:cubicBezTo>
                    <a:cubicBezTo>
                      <a:pt x="57931" y="29763"/>
                      <a:pt x="58706" y="29257"/>
                      <a:pt x="59463" y="28730"/>
                    </a:cubicBezTo>
                    <a:cubicBezTo>
                      <a:pt x="62433" y="26507"/>
                      <a:pt x="64970" y="23761"/>
                      <a:pt x="66949" y="20624"/>
                    </a:cubicBezTo>
                    <a:cubicBezTo>
                      <a:pt x="67961" y="19071"/>
                      <a:pt x="68691" y="17340"/>
                      <a:pt x="69291" y="15581"/>
                    </a:cubicBezTo>
                    <a:cubicBezTo>
                      <a:pt x="69793" y="13783"/>
                      <a:pt x="70052" y="11899"/>
                      <a:pt x="70003" y="10042"/>
                    </a:cubicBezTo>
                    <a:cubicBezTo>
                      <a:pt x="69954" y="8182"/>
                      <a:pt x="69640" y="6284"/>
                      <a:pt x="68879" y="4581"/>
                    </a:cubicBezTo>
                    <a:cubicBezTo>
                      <a:pt x="68115" y="2874"/>
                      <a:pt x="67085" y="1290"/>
                      <a:pt x="65686" y="37"/>
                    </a:cubicBezTo>
                    <a:cubicBezTo>
                      <a:pt x="65650" y="12"/>
                      <a:pt x="65612" y="1"/>
                      <a:pt x="655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6" name="Google Shape;4470;p37"/>
              <p:cNvSpPr/>
              <p:nvPr/>
            </p:nvSpPr>
            <p:spPr>
              <a:xfrm>
                <a:off x="2693600" y="2237175"/>
                <a:ext cx="49750" cy="349750"/>
              </a:xfrm>
              <a:custGeom>
                <a:avLst/>
                <a:gdLst/>
                <a:ahLst/>
                <a:cxnLst/>
                <a:rect l="l" t="t" r="r" b="b"/>
                <a:pathLst>
                  <a:path w="1990" h="13990" extrusionOk="0">
                    <a:moveTo>
                      <a:pt x="213" y="0"/>
                    </a:moveTo>
                    <a:cubicBezTo>
                      <a:pt x="146" y="0"/>
                      <a:pt x="91" y="48"/>
                      <a:pt x="81" y="116"/>
                    </a:cubicBezTo>
                    <a:cubicBezTo>
                      <a:pt x="56" y="419"/>
                      <a:pt x="0" y="719"/>
                      <a:pt x="56" y="1002"/>
                    </a:cubicBezTo>
                    <a:cubicBezTo>
                      <a:pt x="112" y="1285"/>
                      <a:pt x="178" y="1564"/>
                      <a:pt x="196" y="1853"/>
                    </a:cubicBezTo>
                    <a:cubicBezTo>
                      <a:pt x="248" y="2429"/>
                      <a:pt x="444" y="2984"/>
                      <a:pt x="468" y="3563"/>
                    </a:cubicBezTo>
                    <a:cubicBezTo>
                      <a:pt x="492" y="3850"/>
                      <a:pt x="527" y="4136"/>
                      <a:pt x="608" y="4415"/>
                    </a:cubicBezTo>
                    <a:cubicBezTo>
                      <a:pt x="684" y="4694"/>
                      <a:pt x="663" y="4991"/>
                      <a:pt x="740" y="5270"/>
                    </a:cubicBezTo>
                    <a:cubicBezTo>
                      <a:pt x="820" y="5549"/>
                      <a:pt x="782" y="5846"/>
                      <a:pt x="848" y="6125"/>
                    </a:cubicBezTo>
                    <a:cubicBezTo>
                      <a:pt x="908" y="6408"/>
                      <a:pt x="943" y="6694"/>
                      <a:pt x="957" y="6983"/>
                    </a:cubicBezTo>
                    <a:cubicBezTo>
                      <a:pt x="981" y="7270"/>
                      <a:pt x="1082" y="7545"/>
                      <a:pt x="1061" y="7838"/>
                    </a:cubicBezTo>
                    <a:cubicBezTo>
                      <a:pt x="1037" y="8132"/>
                      <a:pt x="1141" y="8411"/>
                      <a:pt x="1159" y="8697"/>
                    </a:cubicBezTo>
                    <a:cubicBezTo>
                      <a:pt x="1176" y="8987"/>
                      <a:pt x="1208" y="9269"/>
                      <a:pt x="1264" y="9552"/>
                    </a:cubicBezTo>
                    <a:cubicBezTo>
                      <a:pt x="1323" y="9835"/>
                      <a:pt x="1257" y="10128"/>
                      <a:pt x="1323" y="10410"/>
                    </a:cubicBezTo>
                    <a:lnTo>
                      <a:pt x="1483" y="13848"/>
                    </a:lnTo>
                    <a:cubicBezTo>
                      <a:pt x="1487" y="13918"/>
                      <a:pt x="1536" y="13974"/>
                      <a:pt x="1606" y="13988"/>
                    </a:cubicBezTo>
                    <a:cubicBezTo>
                      <a:pt x="1614" y="13989"/>
                      <a:pt x="1622" y="13990"/>
                      <a:pt x="1631" y="13990"/>
                    </a:cubicBezTo>
                    <a:cubicBezTo>
                      <a:pt x="1698" y="13990"/>
                      <a:pt x="1761" y="13941"/>
                      <a:pt x="1773" y="13872"/>
                    </a:cubicBezTo>
                    <a:cubicBezTo>
                      <a:pt x="1990" y="12714"/>
                      <a:pt x="1972" y="11538"/>
                      <a:pt x="1888" y="10376"/>
                    </a:cubicBezTo>
                    <a:cubicBezTo>
                      <a:pt x="1909" y="10082"/>
                      <a:pt x="1770" y="9807"/>
                      <a:pt x="1822" y="9510"/>
                    </a:cubicBezTo>
                    <a:cubicBezTo>
                      <a:pt x="1874" y="9213"/>
                      <a:pt x="1805" y="8924"/>
                      <a:pt x="1773" y="8638"/>
                    </a:cubicBezTo>
                    <a:cubicBezTo>
                      <a:pt x="1745" y="8348"/>
                      <a:pt x="1745" y="8062"/>
                      <a:pt x="1696" y="7772"/>
                    </a:cubicBezTo>
                    <a:cubicBezTo>
                      <a:pt x="1648" y="7486"/>
                      <a:pt x="1651" y="7193"/>
                      <a:pt x="1606" y="6903"/>
                    </a:cubicBezTo>
                    <a:cubicBezTo>
                      <a:pt x="1456" y="5752"/>
                      <a:pt x="1306" y="4607"/>
                      <a:pt x="1135" y="3459"/>
                    </a:cubicBezTo>
                    <a:cubicBezTo>
                      <a:pt x="977" y="2897"/>
                      <a:pt x="984" y="2307"/>
                      <a:pt x="838" y="1745"/>
                    </a:cubicBezTo>
                    <a:cubicBezTo>
                      <a:pt x="765" y="1463"/>
                      <a:pt x="712" y="1176"/>
                      <a:pt x="674" y="890"/>
                    </a:cubicBezTo>
                    <a:cubicBezTo>
                      <a:pt x="608" y="604"/>
                      <a:pt x="461" y="339"/>
                      <a:pt x="325" y="70"/>
                    </a:cubicBezTo>
                    <a:cubicBezTo>
                      <a:pt x="304" y="32"/>
                      <a:pt x="266" y="4"/>
                      <a:pt x="220" y="0"/>
                    </a:cubicBezTo>
                    <a:cubicBezTo>
                      <a:pt x="218" y="0"/>
                      <a:pt x="215" y="0"/>
                      <a:pt x="2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7" name="Google Shape;4471;p37"/>
              <p:cNvSpPr/>
              <p:nvPr/>
            </p:nvSpPr>
            <p:spPr>
              <a:xfrm>
                <a:off x="2186350" y="2287425"/>
                <a:ext cx="542350" cy="427400"/>
              </a:xfrm>
              <a:custGeom>
                <a:avLst/>
                <a:gdLst/>
                <a:ahLst/>
                <a:cxnLst/>
                <a:rect l="l" t="t" r="r" b="b"/>
                <a:pathLst>
                  <a:path w="21694" h="17096" extrusionOk="0">
                    <a:moveTo>
                      <a:pt x="287" y="1"/>
                    </a:moveTo>
                    <a:cubicBezTo>
                      <a:pt x="177" y="1"/>
                      <a:pt x="82" y="80"/>
                      <a:pt x="67" y="192"/>
                    </a:cubicBezTo>
                    <a:cubicBezTo>
                      <a:pt x="11" y="566"/>
                      <a:pt x="1" y="946"/>
                      <a:pt x="35" y="1320"/>
                    </a:cubicBezTo>
                    <a:cubicBezTo>
                      <a:pt x="70" y="1697"/>
                      <a:pt x="161" y="2063"/>
                      <a:pt x="158" y="2436"/>
                    </a:cubicBezTo>
                    <a:cubicBezTo>
                      <a:pt x="151" y="2813"/>
                      <a:pt x="179" y="3190"/>
                      <a:pt x="241" y="3564"/>
                    </a:cubicBezTo>
                    <a:cubicBezTo>
                      <a:pt x="301" y="3934"/>
                      <a:pt x="280" y="4310"/>
                      <a:pt x="301" y="4684"/>
                    </a:cubicBezTo>
                    <a:cubicBezTo>
                      <a:pt x="388" y="5431"/>
                      <a:pt x="521" y="6171"/>
                      <a:pt x="521" y="6928"/>
                    </a:cubicBezTo>
                    <a:cubicBezTo>
                      <a:pt x="545" y="7301"/>
                      <a:pt x="590" y="7675"/>
                      <a:pt x="664" y="8045"/>
                    </a:cubicBezTo>
                    <a:cubicBezTo>
                      <a:pt x="719" y="8414"/>
                      <a:pt x="747" y="8788"/>
                      <a:pt x="775" y="9161"/>
                    </a:cubicBezTo>
                    <a:cubicBezTo>
                      <a:pt x="803" y="9915"/>
                      <a:pt x="1013" y="10648"/>
                      <a:pt x="1068" y="11398"/>
                    </a:cubicBezTo>
                    <a:cubicBezTo>
                      <a:pt x="1058" y="12156"/>
                      <a:pt x="1225" y="12895"/>
                      <a:pt x="1362" y="13639"/>
                    </a:cubicBezTo>
                    <a:cubicBezTo>
                      <a:pt x="1498" y="14386"/>
                      <a:pt x="1522" y="15146"/>
                      <a:pt x="1833" y="15900"/>
                    </a:cubicBezTo>
                    <a:cubicBezTo>
                      <a:pt x="1916" y="16103"/>
                      <a:pt x="1955" y="16277"/>
                      <a:pt x="2150" y="16567"/>
                    </a:cubicBezTo>
                    <a:cubicBezTo>
                      <a:pt x="2311" y="16773"/>
                      <a:pt x="2520" y="16839"/>
                      <a:pt x="2632" y="16863"/>
                    </a:cubicBezTo>
                    <a:cubicBezTo>
                      <a:pt x="2740" y="16891"/>
                      <a:pt x="2859" y="16923"/>
                      <a:pt x="2953" y="16933"/>
                    </a:cubicBezTo>
                    <a:cubicBezTo>
                      <a:pt x="3340" y="16996"/>
                      <a:pt x="3731" y="17034"/>
                      <a:pt x="4122" y="17048"/>
                    </a:cubicBezTo>
                    <a:cubicBezTo>
                      <a:pt x="4345" y="17052"/>
                      <a:pt x="4568" y="17054"/>
                      <a:pt x="4790" y="17054"/>
                    </a:cubicBezTo>
                    <a:cubicBezTo>
                      <a:pt x="4947" y="17054"/>
                      <a:pt x="5104" y="17053"/>
                      <a:pt x="5260" y="17052"/>
                    </a:cubicBezTo>
                    <a:lnTo>
                      <a:pt x="6394" y="17087"/>
                    </a:lnTo>
                    <a:cubicBezTo>
                      <a:pt x="6496" y="17093"/>
                      <a:pt x="6597" y="17095"/>
                      <a:pt x="6699" y="17095"/>
                    </a:cubicBezTo>
                    <a:cubicBezTo>
                      <a:pt x="7238" y="17095"/>
                      <a:pt x="7774" y="17023"/>
                      <a:pt x="8312" y="17023"/>
                    </a:cubicBezTo>
                    <a:cubicBezTo>
                      <a:pt x="8426" y="17023"/>
                      <a:pt x="8541" y="17026"/>
                      <a:pt x="8655" y="17034"/>
                    </a:cubicBezTo>
                    <a:cubicBezTo>
                      <a:pt x="8757" y="17041"/>
                      <a:pt x="8858" y="17044"/>
                      <a:pt x="8959" y="17044"/>
                    </a:cubicBezTo>
                    <a:cubicBezTo>
                      <a:pt x="9540" y="17044"/>
                      <a:pt x="10120" y="16946"/>
                      <a:pt x="10701" y="16946"/>
                    </a:cubicBezTo>
                    <a:cubicBezTo>
                      <a:pt x="10772" y="16946"/>
                      <a:pt x="10842" y="16947"/>
                      <a:pt x="10913" y="16951"/>
                    </a:cubicBezTo>
                    <a:cubicBezTo>
                      <a:pt x="11024" y="16956"/>
                      <a:pt x="11134" y="16958"/>
                      <a:pt x="11245" y="16958"/>
                    </a:cubicBezTo>
                    <a:cubicBezTo>
                      <a:pt x="11890" y="16958"/>
                      <a:pt x="12530" y="16878"/>
                      <a:pt x="13171" y="16801"/>
                    </a:cubicBezTo>
                    <a:cubicBezTo>
                      <a:pt x="14661" y="16563"/>
                      <a:pt x="16179" y="16549"/>
                      <a:pt x="17666" y="16207"/>
                    </a:cubicBezTo>
                    <a:lnTo>
                      <a:pt x="18783" y="15939"/>
                    </a:lnTo>
                    <a:cubicBezTo>
                      <a:pt x="19160" y="15844"/>
                      <a:pt x="19540" y="15778"/>
                      <a:pt x="19910" y="15638"/>
                    </a:cubicBezTo>
                    <a:cubicBezTo>
                      <a:pt x="20280" y="15499"/>
                      <a:pt x="20643" y="15324"/>
                      <a:pt x="20978" y="15056"/>
                    </a:cubicBezTo>
                    <a:cubicBezTo>
                      <a:pt x="21156" y="14919"/>
                      <a:pt x="21313" y="14759"/>
                      <a:pt x="21442" y="14574"/>
                    </a:cubicBezTo>
                    <a:cubicBezTo>
                      <a:pt x="21554" y="14393"/>
                      <a:pt x="21634" y="14194"/>
                      <a:pt x="21676" y="13984"/>
                    </a:cubicBezTo>
                    <a:cubicBezTo>
                      <a:pt x="21693" y="13914"/>
                      <a:pt x="21665" y="13838"/>
                      <a:pt x="21606" y="13792"/>
                    </a:cubicBezTo>
                    <a:cubicBezTo>
                      <a:pt x="21573" y="13769"/>
                      <a:pt x="21534" y="13757"/>
                      <a:pt x="21495" y="13757"/>
                    </a:cubicBezTo>
                    <a:cubicBezTo>
                      <a:pt x="21437" y="13757"/>
                      <a:pt x="21379" y="13784"/>
                      <a:pt x="21341" y="13834"/>
                    </a:cubicBezTo>
                    <a:cubicBezTo>
                      <a:pt x="21247" y="13970"/>
                      <a:pt x="21135" y="14099"/>
                      <a:pt x="21009" y="14208"/>
                    </a:cubicBezTo>
                    <a:cubicBezTo>
                      <a:pt x="20894" y="14298"/>
                      <a:pt x="20747" y="14365"/>
                      <a:pt x="20597" y="14431"/>
                    </a:cubicBezTo>
                    <a:cubicBezTo>
                      <a:pt x="20297" y="14553"/>
                      <a:pt x="19959" y="14654"/>
                      <a:pt x="19613" y="14745"/>
                    </a:cubicBezTo>
                    <a:cubicBezTo>
                      <a:pt x="19268" y="14836"/>
                      <a:pt x="18933" y="14972"/>
                      <a:pt x="18577" y="15049"/>
                    </a:cubicBezTo>
                    <a:cubicBezTo>
                      <a:pt x="18217" y="15129"/>
                      <a:pt x="17854" y="15185"/>
                      <a:pt x="17495" y="15241"/>
                    </a:cubicBezTo>
                    <a:cubicBezTo>
                      <a:pt x="16036" y="15432"/>
                      <a:pt x="14574" y="15761"/>
                      <a:pt x="13084" y="15788"/>
                    </a:cubicBezTo>
                    <a:cubicBezTo>
                      <a:pt x="12337" y="15823"/>
                      <a:pt x="11590" y="15851"/>
                      <a:pt x="10854" y="15956"/>
                    </a:cubicBezTo>
                    <a:cubicBezTo>
                      <a:pt x="10117" y="16061"/>
                      <a:pt x="9367" y="15998"/>
                      <a:pt x="8624" y="16078"/>
                    </a:cubicBezTo>
                    <a:cubicBezTo>
                      <a:pt x="8389" y="16105"/>
                      <a:pt x="8152" y="16113"/>
                      <a:pt x="7915" y="16113"/>
                    </a:cubicBezTo>
                    <a:cubicBezTo>
                      <a:pt x="7567" y="16113"/>
                      <a:pt x="7217" y="16095"/>
                      <a:pt x="6868" y="16095"/>
                    </a:cubicBezTo>
                    <a:cubicBezTo>
                      <a:pt x="6709" y="16095"/>
                      <a:pt x="6549" y="16099"/>
                      <a:pt x="6390" y="16110"/>
                    </a:cubicBezTo>
                    <a:lnTo>
                      <a:pt x="5281" y="16127"/>
                    </a:lnTo>
                    <a:cubicBezTo>
                      <a:pt x="4907" y="16113"/>
                      <a:pt x="4534" y="16096"/>
                      <a:pt x="4171" y="16061"/>
                    </a:cubicBezTo>
                    <a:cubicBezTo>
                      <a:pt x="3808" y="16026"/>
                      <a:pt x="3438" y="16026"/>
                      <a:pt x="3103" y="15980"/>
                    </a:cubicBezTo>
                    <a:cubicBezTo>
                      <a:pt x="3008" y="15974"/>
                      <a:pt x="2907" y="15945"/>
                      <a:pt x="2861" y="15935"/>
                    </a:cubicBezTo>
                    <a:lnTo>
                      <a:pt x="2861" y="15935"/>
                    </a:lnTo>
                    <a:cubicBezTo>
                      <a:pt x="2831" y="15872"/>
                      <a:pt x="2778" y="15728"/>
                      <a:pt x="2750" y="15607"/>
                    </a:cubicBezTo>
                    <a:cubicBezTo>
                      <a:pt x="2632" y="14926"/>
                      <a:pt x="2388" y="14211"/>
                      <a:pt x="2272" y="13478"/>
                    </a:cubicBezTo>
                    <a:cubicBezTo>
                      <a:pt x="2161" y="12745"/>
                      <a:pt x="2053" y="12012"/>
                      <a:pt x="1902" y="11280"/>
                    </a:cubicBezTo>
                    <a:cubicBezTo>
                      <a:pt x="1756" y="10547"/>
                      <a:pt x="1777" y="9789"/>
                      <a:pt x="1623" y="9057"/>
                    </a:cubicBezTo>
                    <a:cubicBezTo>
                      <a:pt x="1560" y="8690"/>
                      <a:pt x="1501" y="8317"/>
                      <a:pt x="1473" y="7943"/>
                    </a:cubicBezTo>
                    <a:cubicBezTo>
                      <a:pt x="1463" y="7570"/>
                      <a:pt x="1428" y="7197"/>
                      <a:pt x="1369" y="6827"/>
                    </a:cubicBezTo>
                    <a:cubicBezTo>
                      <a:pt x="1208" y="6094"/>
                      <a:pt x="1177" y="5343"/>
                      <a:pt x="1114" y="4597"/>
                    </a:cubicBezTo>
                    <a:cubicBezTo>
                      <a:pt x="1061" y="4227"/>
                      <a:pt x="964" y="3860"/>
                      <a:pt x="957" y="3490"/>
                    </a:cubicBezTo>
                    <a:cubicBezTo>
                      <a:pt x="943" y="3113"/>
                      <a:pt x="897" y="2740"/>
                      <a:pt x="821" y="2374"/>
                    </a:cubicBezTo>
                    <a:cubicBezTo>
                      <a:pt x="747" y="2007"/>
                      <a:pt x="768" y="1627"/>
                      <a:pt x="733" y="1257"/>
                    </a:cubicBezTo>
                    <a:cubicBezTo>
                      <a:pt x="698" y="880"/>
                      <a:pt x="618" y="507"/>
                      <a:pt x="503" y="147"/>
                    </a:cubicBezTo>
                    <a:cubicBezTo>
                      <a:pt x="472" y="70"/>
                      <a:pt x="405" y="14"/>
                      <a:pt x="325" y="4"/>
                    </a:cubicBezTo>
                    <a:cubicBezTo>
                      <a:pt x="312" y="2"/>
                      <a:pt x="299" y="1"/>
                      <a:pt x="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8" name="Google Shape;4472;p37"/>
              <p:cNvSpPr/>
              <p:nvPr/>
            </p:nvSpPr>
            <p:spPr>
              <a:xfrm>
                <a:off x="2272200" y="2268025"/>
                <a:ext cx="326925" cy="159900"/>
              </a:xfrm>
              <a:custGeom>
                <a:avLst/>
                <a:gdLst/>
                <a:ahLst/>
                <a:cxnLst/>
                <a:rect l="l" t="t" r="r" b="b"/>
                <a:pathLst>
                  <a:path w="13077" h="6396" extrusionOk="0">
                    <a:moveTo>
                      <a:pt x="12755" y="0"/>
                    </a:moveTo>
                    <a:cubicBezTo>
                      <a:pt x="12688" y="0"/>
                      <a:pt x="12620" y="35"/>
                      <a:pt x="12585" y="110"/>
                    </a:cubicBezTo>
                    <a:lnTo>
                      <a:pt x="12585" y="120"/>
                    </a:lnTo>
                    <a:cubicBezTo>
                      <a:pt x="12414" y="452"/>
                      <a:pt x="12173" y="763"/>
                      <a:pt x="12093" y="1105"/>
                    </a:cubicBezTo>
                    <a:cubicBezTo>
                      <a:pt x="12009" y="1443"/>
                      <a:pt x="11936" y="1789"/>
                      <a:pt x="11751" y="2089"/>
                    </a:cubicBezTo>
                    <a:cubicBezTo>
                      <a:pt x="11437" y="2703"/>
                      <a:pt x="11238" y="3394"/>
                      <a:pt x="10725" y="3855"/>
                    </a:cubicBezTo>
                    <a:cubicBezTo>
                      <a:pt x="9973" y="4844"/>
                      <a:pt x="8804" y="5417"/>
                      <a:pt x="7574" y="5417"/>
                    </a:cubicBezTo>
                    <a:cubicBezTo>
                      <a:pt x="7468" y="5417"/>
                      <a:pt x="7362" y="5413"/>
                      <a:pt x="7256" y="5404"/>
                    </a:cubicBezTo>
                    <a:cubicBezTo>
                      <a:pt x="7187" y="5397"/>
                      <a:pt x="7118" y="5396"/>
                      <a:pt x="7049" y="5396"/>
                    </a:cubicBezTo>
                    <a:cubicBezTo>
                      <a:pt x="7009" y="5396"/>
                      <a:pt x="6970" y="5396"/>
                      <a:pt x="6930" y="5396"/>
                    </a:cubicBezTo>
                    <a:cubicBezTo>
                      <a:pt x="6870" y="5396"/>
                      <a:pt x="6809" y="5395"/>
                      <a:pt x="6750" y="5390"/>
                    </a:cubicBezTo>
                    <a:cubicBezTo>
                      <a:pt x="6579" y="5376"/>
                      <a:pt x="6411" y="5348"/>
                      <a:pt x="6247" y="5303"/>
                    </a:cubicBezTo>
                    <a:cubicBezTo>
                      <a:pt x="6080" y="5257"/>
                      <a:pt x="5923" y="5195"/>
                      <a:pt x="5759" y="5156"/>
                    </a:cubicBezTo>
                    <a:cubicBezTo>
                      <a:pt x="5591" y="5118"/>
                      <a:pt x="5413" y="5111"/>
                      <a:pt x="5260" y="5034"/>
                    </a:cubicBezTo>
                    <a:cubicBezTo>
                      <a:pt x="4942" y="4891"/>
                      <a:pt x="4663" y="4699"/>
                      <a:pt x="4303" y="4619"/>
                    </a:cubicBezTo>
                    <a:cubicBezTo>
                      <a:pt x="4139" y="4563"/>
                      <a:pt x="4000" y="4455"/>
                      <a:pt x="3867" y="4336"/>
                    </a:cubicBezTo>
                    <a:cubicBezTo>
                      <a:pt x="3731" y="4228"/>
                      <a:pt x="3585" y="4127"/>
                      <a:pt x="3431" y="4039"/>
                    </a:cubicBezTo>
                    <a:cubicBezTo>
                      <a:pt x="3281" y="3949"/>
                      <a:pt x="3141" y="3844"/>
                      <a:pt x="3009" y="3725"/>
                    </a:cubicBezTo>
                    <a:cubicBezTo>
                      <a:pt x="2887" y="3593"/>
                      <a:pt x="2775" y="3460"/>
                      <a:pt x="2625" y="3359"/>
                    </a:cubicBezTo>
                    <a:cubicBezTo>
                      <a:pt x="2311" y="3174"/>
                      <a:pt x="2094" y="2888"/>
                      <a:pt x="1871" y="2609"/>
                    </a:cubicBezTo>
                    <a:cubicBezTo>
                      <a:pt x="1550" y="2417"/>
                      <a:pt x="1424" y="2054"/>
                      <a:pt x="1138" y="1827"/>
                    </a:cubicBezTo>
                    <a:cubicBezTo>
                      <a:pt x="999" y="1705"/>
                      <a:pt x="946" y="1527"/>
                      <a:pt x="845" y="1377"/>
                    </a:cubicBezTo>
                    <a:cubicBezTo>
                      <a:pt x="740" y="1227"/>
                      <a:pt x="604" y="1098"/>
                      <a:pt x="447" y="1000"/>
                    </a:cubicBezTo>
                    <a:lnTo>
                      <a:pt x="367" y="951"/>
                    </a:lnTo>
                    <a:cubicBezTo>
                      <a:pt x="331" y="928"/>
                      <a:pt x="293" y="919"/>
                      <a:pt x="257" y="919"/>
                    </a:cubicBezTo>
                    <a:cubicBezTo>
                      <a:pt x="118" y="919"/>
                      <a:pt x="0" y="1063"/>
                      <a:pt x="67" y="1213"/>
                    </a:cubicBezTo>
                    <a:cubicBezTo>
                      <a:pt x="685" y="2612"/>
                      <a:pt x="1679" y="3802"/>
                      <a:pt x="2914" y="4723"/>
                    </a:cubicBezTo>
                    <a:cubicBezTo>
                      <a:pt x="3197" y="4996"/>
                      <a:pt x="3567" y="5135"/>
                      <a:pt x="3888" y="5348"/>
                    </a:cubicBezTo>
                    <a:cubicBezTo>
                      <a:pt x="4038" y="5470"/>
                      <a:pt x="4181" y="5613"/>
                      <a:pt x="4366" y="5687"/>
                    </a:cubicBezTo>
                    <a:cubicBezTo>
                      <a:pt x="4551" y="5763"/>
                      <a:pt x="4743" y="5816"/>
                      <a:pt x="4921" y="5893"/>
                    </a:cubicBezTo>
                    <a:cubicBezTo>
                      <a:pt x="5279" y="6023"/>
                      <a:pt x="5626" y="6245"/>
                      <a:pt x="6026" y="6245"/>
                    </a:cubicBezTo>
                    <a:cubicBezTo>
                      <a:pt x="6033" y="6245"/>
                      <a:pt x="6039" y="6245"/>
                      <a:pt x="6045" y="6245"/>
                    </a:cubicBezTo>
                    <a:cubicBezTo>
                      <a:pt x="6244" y="6266"/>
                      <a:pt x="6439" y="6297"/>
                      <a:pt x="6631" y="6346"/>
                    </a:cubicBezTo>
                    <a:cubicBezTo>
                      <a:pt x="6827" y="6378"/>
                      <a:pt x="7022" y="6395"/>
                      <a:pt x="7221" y="6395"/>
                    </a:cubicBezTo>
                    <a:cubicBezTo>
                      <a:pt x="7599" y="6395"/>
                      <a:pt x="7980" y="6321"/>
                      <a:pt x="8367" y="6321"/>
                    </a:cubicBezTo>
                    <a:cubicBezTo>
                      <a:pt x="8384" y="6321"/>
                      <a:pt x="8401" y="6322"/>
                      <a:pt x="8418" y="6322"/>
                    </a:cubicBezTo>
                    <a:cubicBezTo>
                      <a:pt x="8819" y="6256"/>
                      <a:pt x="9196" y="6085"/>
                      <a:pt x="9580" y="5945"/>
                    </a:cubicBezTo>
                    <a:cubicBezTo>
                      <a:pt x="9765" y="5872"/>
                      <a:pt x="9974" y="5823"/>
                      <a:pt x="10128" y="5683"/>
                    </a:cubicBezTo>
                    <a:cubicBezTo>
                      <a:pt x="10288" y="5554"/>
                      <a:pt x="10459" y="5439"/>
                      <a:pt x="10637" y="5345"/>
                    </a:cubicBezTo>
                    <a:cubicBezTo>
                      <a:pt x="10812" y="5233"/>
                      <a:pt x="10972" y="5111"/>
                      <a:pt x="11123" y="4971"/>
                    </a:cubicBezTo>
                    <a:cubicBezTo>
                      <a:pt x="11266" y="4828"/>
                      <a:pt x="11377" y="4654"/>
                      <a:pt x="11499" y="4497"/>
                    </a:cubicBezTo>
                    <a:cubicBezTo>
                      <a:pt x="11922" y="3820"/>
                      <a:pt x="12431" y="3205"/>
                      <a:pt x="12658" y="2452"/>
                    </a:cubicBezTo>
                    <a:lnTo>
                      <a:pt x="12819" y="1893"/>
                    </a:lnTo>
                    <a:cubicBezTo>
                      <a:pt x="12878" y="1708"/>
                      <a:pt x="12969" y="1534"/>
                      <a:pt x="13004" y="1342"/>
                    </a:cubicBezTo>
                    <a:cubicBezTo>
                      <a:pt x="13077" y="965"/>
                      <a:pt x="13021" y="564"/>
                      <a:pt x="12948" y="162"/>
                    </a:cubicBezTo>
                    <a:cubicBezTo>
                      <a:pt x="12930" y="58"/>
                      <a:pt x="12843" y="0"/>
                      <a:pt x="12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9" name="Google Shape;4473;p37"/>
              <p:cNvSpPr/>
              <p:nvPr/>
            </p:nvSpPr>
            <p:spPr>
              <a:xfrm>
                <a:off x="1333175" y="2281850"/>
                <a:ext cx="865850" cy="1342575"/>
              </a:xfrm>
              <a:custGeom>
                <a:avLst/>
                <a:gdLst/>
                <a:ahLst/>
                <a:cxnLst/>
                <a:rect l="l" t="t" r="r" b="b"/>
                <a:pathLst>
                  <a:path w="34634" h="53703" extrusionOk="0">
                    <a:moveTo>
                      <a:pt x="32256" y="0"/>
                    </a:moveTo>
                    <a:cubicBezTo>
                      <a:pt x="31697" y="0"/>
                      <a:pt x="31138" y="35"/>
                      <a:pt x="30582" y="105"/>
                    </a:cubicBezTo>
                    <a:cubicBezTo>
                      <a:pt x="29312" y="279"/>
                      <a:pt x="28013" y="332"/>
                      <a:pt x="26767" y="712"/>
                    </a:cubicBezTo>
                    <a:cubicBezTo>
                      <a:pt x="26139" y="859"/>
                      <a:pt x="25536" y="1085"/>
                      <a:pt x="24914" y="1263"/>
                    </a:cubicBezTo>
                    <a:lnTo>
                      <a:pt x="24000" y="1592"/>
                    </a:lnTo>
                    <a:cubicBezTo>
                      <a:pt x="23689" y="1700"/>
                      <a:pt x="23410" y="1871"/>
                      <a:pt x="23114" y="2007"/>
                    </a:cubicBezTo>
                    <a:cubicBezTo>
                      <a:pt x="22520" y="2272"/>
                      <a:pt x="21986" y="2656"/>
                      <a:pt x="21428" y="2991"/>
                    </a:cubicBezTo>
                    <a:lnTo>
                      <a:pt x="20643" y="3577"/>
                    </a:lnTo>
                    <a:cubicBezTo>
                      <a:pt x="20374" y="3762"/>
                      <a:pt x="20119" y="3968"/>
                      <a:pt x="19886" y="4195"/>
                    </a:cubicBezTo>
                    <a:cubicBezTo>
                      <a:pt x="18863" y="5046"/>
                      <a:pt x="18092" y="6093"/>
                      <a:pt x="17362" y="7158"/>
                    </a:cubicBezTo>
                    <a:lnTo>
                      <a:pt x="16312" y="8781"/>
                    </a:lnTo>
                    <a:cubicBezTo>
                      <a:pt x="15998" y="9339"/>
                      <a:pt x="15649" y="9880"/>
                      <a:pt x="15356" y="10452"/>
                    </a:cubicBezTo>
                    <a:cubicBezTo>
                      <a:pt x="14770" y="11590"/>
                      <a:pt x="14263" y="12769"/>
                      <a:pt x="13730" y="13925"/>
                    </a:cubicBezTo>
                    <a:cubicBezTo>
                      <a:pt x="13461" y="14500"/>
                      <a:pt x="13175" y="15066"/>
                      <a:pt x="12913" y="15652"/>
                    </a:cubicBezTo>
                    <a:cubicBezTo>
                      <a:pt x="12651" y="16235"/>
                      <a:pt x="12431" y="16828"/>
                      <a:pt x="12187" y="17414"/>
                    </a:cubicBezTo>
                    <a:cubicBezTo>
                      <a:pt x="11719" y="18597"/>
                      <a:pt x="11245" y="19770"/>
                      <a:pt x="10697" y="20901"/>
                    </a:cubicBezTo>
                    <a:cubicBezTo>
                      <a:pt x="10428" y="21463"/>
                      <a:pt x="10152" y="22028"/>
                      <a:pt x="9856" y="22565"/>
                    </a:cubicBezTo>
                    <a:cubicBezTo>
                      <a:pt x="9723" y="22841"/>
                      <a:pt x="9573" y="23110"/>
                      <a:pt x="9406" y="23368"/>
                    </a:cubicBezTo>
                    <a:cubicBezTo>
                      <a:pt x="9263" y="23630"/>
                      <a:pt x="9095" y="23874"/>
                      <a:pt x="8910" y="24108"/>
                    </a:cubicBezTo>
                    <a:cubicBezTo>
                      <a:pt x="8722" y="24352"/>
                      <a:pt x="8519" y="24589"/>
                      <a:pt x="8306" y="24813"/>
                    </a:cubicBezTo>
                    <a:lnTo>
                      <a:pt x="7657" y="25528"/>
                    </a:lnTo>
                    <a:cubicBezTo>
                      <a:pt x="7238" y="26017"/>
                      <a:pt x="6848" y="26526"/>
                      <a:pt x="6439" y="27029"/>
                    </a:cubicBezTo>
                    <a:cubicBezTo>
                      <a:pt x="5682" y="28069"/>
                      <a:pt x="4984" y="29154"/>
                      <a:pt x="4352" y="30274"/>
                    </a:cubicBezTo>
                    <a:cubicBezTo>
                      <a:pt x="4031" y="30833"/>
                      <a:pt x="3700" y="31388"/>
                      <a:pt x="3417" y="31963"/>
                    </a:cubicBezTo>
                    <a:lnTo>
                      <a:pt x="2977" y="32822"/>
                    </a:lnTo>
                    <a:lnTo>
                      <a:pt x="2580" y="33701"/>
                    </a:lnTo>
                    <a:cubicBezTo>
                      <a:pt x="2056" y="34884"/>
                      <a:pt x="1648" y="36109"/>
                      <a:pt x="1281" y="37348"/>
                    </a:cubicBezTo>
                    <a:cubicBezTo>
                      <a:pt x="915" y="38587"/>
                      <a:pt x="594" y="39875"/>
                      <a:pt x="566" y="41184"/>
                    </a:cubicBezTo>
                    <a:cubicBezTo>
                      <a:pt x="537" y="42376"/>
                      <a:pt x="535" y="43629"/>
                      <a:pt x="1081" y="44843"/>
                    </a:cubicBezTo>
                    <a:lnTo>
                      <a:pt x="1081" y="44843"/>
                    </a:lnTo>
                    <a:cubicBezTo>
                      <a:pt x="706" y="45353"/>
                      <a:pt x="375" y="45877"/>
                      <a:pt x="137" y="46537"/>
                    </a:cubicBezTo>
                    <a:cubicBezTo>
                      <a:pt x="60" y="46753"/>
                      <a:pt x="11" y="46980"/>
                      <a:pt x="1" y="47210"/>
                    </a:cubicBezTo>
                    <a:cubicBezTo>
                      <a:pt x="8" y="47343"/>
                      <a:pt x="8" y="47479"/>
                      <a:pt x="63" y="47636"/>
                    </a:cubicBezTo>
                    <a:cubicBezTo>
                      <a:pt x="105" y="47783"/>
                      <a:pt x="182" y="47919"/>
                      <a:pt x="287" y="48034"/>
                    </a:cubicBezTo>
                    <a:cubicBezTo>
                      <a:pt x="576" y="48362"/>
                      <a:pt x="845" y="48575"/>
                      <a:pt x="1128" y="48809"/>
                    </a:cubicBezTo>
                    <a:cubicBezTo>
                      <a:pt x="2245" y="49723"/>
                      <a:pt x="3375" y="50568"/>
                      <a:pt x="4562" y="51363"/>
                    </a:cubicBezTo>
                    <a:cubicBezTo>
                      <a:pt x="5748" y="52156"/>
                      <a:pt x="6952" y="52920"/>
                      <a:pt x="8355" y="53461"/>
                    </a:cubicBezTo>
                    <a:cubicBezTo>
                      <a:pt x="8713" y="53585"/>
                      <a:pt x="9074" y="53702"/>
                      <a:pt x="9535" y="53702"/>
                    </a:cubicBezTo>
                    <a:cubicBezTo>
                      <a:pt x="9542" y="53702"/>
                      <a:pt x="9549" y="53702"/>
                      <a:pt x="9556" y="53702"/>
                    </a:cubicBezTo>
                    <a:cubicBezTo>
                      <a:pt x="9566" y="53702"/>
                      <a:pt x="9577" y="53703"/>
                      <a:pt x="9588" y="53703"/>
                    </a:cubicBezTo>
                    <a:cubicBezTo>
                      <a:pt x="9808" y="53703"/>
                      <a:pt x="10181" y="53577"/>
                      <a:pt x="10327" y="53468"/>
                    </a:cubicBezTo>
                    <a:cubicBezTo>
                      <a:pt x="10481" y="53356"/>
                      <a:pt x="10634" y="53241"/>
                      <a:pt x="10777" y="53119"/>
                    </a:cubicBezTo>
                    <a:cubicBezTo>
                      <a:pt x="11070" y="52871"/>
                      <a:pt x="11343" y="52592"/>
                      <a:pt x="11580" y="52288"/>
                    </a:cubicBezTo>
                    <a:cubicBezTo>
                      <a:pt x="11750" y="52054"/>
                      <a:pt x="11898" y="51839"/>
                      <a:pt x="12020" y="51559"/>
                    </a:cubicBezTo>
                    <a:lnTo>
                      <a:pt x="12020" y="51559"/>
                    </a:lnTo>
                    <a:cubicBezTo>
                      <a:pt x="12208" y="51571"/>
                      <a:pt x="12396" y="51577"/>
                      <a:pt x="12584" y="51577"/>
                    </a:cubicBezTo>
                    <a:cubicBezTo>
                      <a:pt x="12995" y="51577"/>
                      <a:pt x="13407" y="51548"/>
                      <a:pt x="13817" y="51493"/>
                    </a:cubicBezTo>
                    <a:cubicBezTo>
                      <a:pt x="14536" y="51395"/>
                      <a:pt x="15237" y="51178"/>
                      <a:pt x="15886" y="50850"/>
                    </a:cubicBezTo>
                    <a:cubicBezTo>
                      <a:pt x="16542" y="50547"/>
                      <a:pt x="17108" y="50055"/>
                      <a:pt x="17596" y="49517"/>
                    </a:cubicBezTo>
                    <a:cubicBezTo>
                      <a:pt x="18085" y="48980"/>
                      <a:pt x="18399" y="48320"/>
                      <a:pt x="18647" y="47668"/>
                    </a:cubicBezTo>
                    <a:cubicBezTo>
                      <a:pt x="18718" y="47520"/>
                      <a:pt x="18598" y="47400"/>
                      <a:pt x="18476" y="47400"/>
                    </a:cubicBezTo>
                    <a:cubicBezTo>
                      <a:pt x="18414" y="47400"/>
                      <a:pt x="18352" y="47431"/>
                      <a:pt x="18315" y="47507"/>
                    </a:cubicBezTo>
                    <a:lnTo>
                      <a:pt x="18305" y="47525"/>
                    </a:lnTo>
                    <a:cubicBezTo>
                      <a:pt x="17963" y="48090"/>
                      <a:pt x="17624" y="48652"/>
                      <a:pt x="17125" y="49064"/>
                    </a:cubicBezTo>
                    <a:cubicBezTo>
                      <a:pt x="16654" y="49493"/>
                      <a:pt x="16113" y="49831"/>
                      <a:pt x="15523" y="50065"/>
                    </a:cubicBezTo>
                    <a:cubicBezTo>
                      <a:pt x="14930" y="50299"/>
                      <a:pt x="14312" y="50463"/>
                      <a:pt x="13681" y="50554"/>
                    </a:cubicBezTo>
                    <a:cubicBezTo>
                      <a:pt x="13277" y="50621"/>
                      <a:pt x="12867" y="50655"/>
                      <a:pt x="12457" y="50655"/>
                    </a:cubicBezTo>
                    <a:cubicBezTo>
                      <a:pt x="12229" y="50655"/>
                      <a:pt x="12002" y="50645"/>
                      <a:pt x="11775" y="50624"/>
                    </a:cubicBezTo>
                    <a:cubicBezTo>
                      <a:pt x="11761" y="50622"/>
                      <a:pt x="11746" y="50622"/>
                      <a:pt x="11732" y="50622"/>
                    </a:cubicBezTo>
                    <a:cubicBezTo>
                      <a:pt x="11515" y="50622"/>
                      <a:pt x="11322" y="50767"/>
                      <a:pt x="11269" y="50983"/>
                    </a:cubicBezTo>
                    <a:cubicBezTo>
                      <a:pt x="11220" y="51175"/>
                      <a:pt x="11028" y="51486"/>
                      <a:pt x="10847" y="51712"/>
                    </a:cubicBezTo>
                    <a:cubicBezTo>
                      <a:pt x="10641" y="51957"/>
                      <a:pt x="10414" y="52180"/>
                      <a:pt x="10166" y="52379"/>
                    </a:cubicBezTo>
                    <a:cubicBezTo>
                      <a:pt x="10041" y="52480"/>
                      <a:pt x="9905" y="52574"/>
                      <a:pt x="9772" y="52665"/>
                    </a:cubicBezTo>
                    <a:cubicBezTo>
                      <a:pt x="9714" y="52697"/>
                      <a:pt x="9651" y="52712"/>
                      <a:pt x="9585" y="52712"/>
                    </a:cubicBezTo>
                    <a:cubicBezTo>
                      <a:pt x="9572" y="52712"/>
                      <a:pt x="9558" y="52712"/>
                      <a:pt x="9545" y="52710"/>
                    </a:cubicBezTo>
                    <a:cubicBezTo>
                      <a:pt x="9311" y="52700"/>
                      <a:pt x="8994" y="52613"/>
                      <a:pt x="8690" y="52508"/>
                    </a:cubicBezTo>
                    <a:cubicBezTo>
                      <a:pt x="7462" y="52054"/>
                      <a:pt x="6258" y="51304"/>
                      <a:pt x="5096" y="50561"/>
                    </a:cubicBezTo>
                    <a:cubicBezTo>
                      <a:pt x="3927" y="49810"/>
                      <a:pt x="2813" y="48976"/>
                      <a:pt x="1770" y="48065"/>
                    </a:cubicBezTo>
                    <a:cubicBezTo>
                      <a:pt x="1519" y="47842"/>
                      <a:pt x="1246" y="47594"/>
                      <a:pt x="1075" y="47385"/>
                    </a:cubicBezTo>
                    <a:cubicBezTo>
                      <a:pt x="1041" y="47343"/>
                      <a:pt x="1058" y="47336"/>
                      <a:pt x="1048" y="47326"/>
                    </a:cubicBezTo>
                    <a:cubicBezTo>
                      <a:pt x="1041" y="47319"/>
                      <a:pt x="1044" y="47273"/>
                      <a:pt x="1041" y="47235"/>
                    </a:cubicBezTo>
                    <a:cubicBezTo>
                      <a:pt x="1055" y="47113"/>
                      <a:pt x="1082" y="46991"/>
                      <a:pt x="1128" y="46879"/>
                    </a:cubicBezTo>
                    <a:cubicBezTo>
                      <a:pt x="1327" y="46338"/>
                      <a:pt x="1728" y="45748"/>
                      <a:pt x="2129" y="45246"/>
                    </a:cubicBezTo>
                    <a:lnTo>
                      <a:pt x="2136" y="45246"/>
                    </a:lnTo>
                    <a:cubicBezTo>
                      <a:pt x="2259" y="45075"/>
                      <a:pt x="2279" y="44855"/>
                      <a:pt x="2196" y="44663"/>
                    </a:cubicBezTo>
                    <a:lnTo>
                      <a:pt x="2171" y="44611"/>
                    </a:lnTo>
                    <a:cubicBezTo>
                      <a:pt x="2060" y="44359"/>
                      <a:pt x="1868" y="44160"/>
                      <a:pt x="1808" y="43878"/>
                    </a:cubicBezTo>
                    <a:cubicBezTo>
                      <a:pt x="1746" y="43592"/>
                      <a:pt x="1634" y="43326"/>
                      <a:pt x="1602" y="43033"/>
                    </a:cubicBezTo>
                    <a:cubicBezTo>
                      <a:pt x="1571" y="42744"/>
                      <a:pt x="1515" y="42450"/>
                      <a:pt x="1508" y="42150"/>
                    </a:cubicBezTo>
                    <a:lnTo>
                      <a:pt x="1533" y="41243"/>
                    </a:lnTo>
                    <a:cubicBezTo>
                      <a:pt x="1658" y="40014"/>
                      <a:pt x="1882" y="38797"/>
                      <a:pt x="2192" y="37603"/>
                    </a:cubicBezTo>
                    <a:cubicBezTo>
                      <a:pt x="2513" y="36399"/>
                      <a:pt x="2977" y="35233"/>
                      <a:pt x="3490" y="34096"/>
                    </a:cubicBezTo>
                    <a:lnTo>
                      <a:pt x="3857" y="33237"/>
                    </a:lnTo>
                    <a:lnTo>
                      <a:pt x="4272" y="32396"/>
                    </a:lnTo>
                    <a:cubicBezTo>
                      <a:pt x="4534" y="31824"/>
                      <a:pt x="4848" y="31283"/>
                      <a:pt x="5148" y="30732"/>
                    </a:cubicBezTo>
                    <a:cubicBezTo>
                      <a:pt x="6436" y="28575"/>
                      <a:pt x="7940" y="26554"/>
                      <a:pt x="9643" y="24705"/>
                    </a:cubicBezTo>
                    <a:cubicBezTo>
                      <a:pt x="10515" y="23647"/>
                      <a:pt x="11074" y="22475"/>
                      <a:pt x="11587" y="21302"/>
                    </a:cubicBezTo>
                    <a:lnTo>
                      <a:pt x="13070" y="17777"/>
                    </a:lnTo>
                    <a:lnTo>
                      <a:pt x="13803" y="16022"/>
                    </a:lnTo>
                    <a:cubicBezTo>
                      <a:pt x="14047" y="15439"/>
                      <a:pt x="14239" y="14835"/>
                      <a:pt x="14494" y="14256"/>
                    </a:cubicBezTo>
                    <a:cubicBezTo>
                      <a:pt x="14979" y="13090"/>
                      <a:pt x="15579" y="11984"/>
                      <a:pt x="16148" y="10864"/>
                    </a:cubicBezTo>
                    <a:cubicBezTo>
                      <a:pt x="16713" y="9740"/>
                      <a:pt x="17321" y="8641"/>
                      <a:pt x="18036" y="7622"/>
                    </a:cubicBezTo>
                    <a:cubicBezTo>
                      <a:pt x="18413" y="7130"/>
                      <a:pt x="18762" y="6606"/>
                      <a:pt x="19188" y="6153"/>
                    </a:cubicBezTo>
                    <a:cubicBezTo>
                      <a:pt x="19394" y="5926"/>
                      <a:pt x="19575" y="5671"/>
                      <a:pt x="19781" y="5441"/>
                    </a:cubicBezTo>
                    <a:lnTo>
                      <a:pt x="20430" y="4792"/>
                    </a:lnTo>
                    <a:cubicBezTo>
                      <a:pt x="20639" y="4568"/>
                      <a:pt x="20873" y="4366"/>
                      <a:pt x="21117" y="4184"/>
                    </a:cubicBezTo>
                    <a:cubicBezTo>
                      <a:pt x="21358" y="3993"/>
                      <a:pt x="21603" y="3801"/>
                      <a:pt x="21857" y="3626"/>
                    </a:cubicBezTo>
                    <a:cubicBezTo>
                      <a:pt x="22391" y="3319"/>
                      <a:pt x="22915" y="2998"/>
                      <a:pt x="23470" y="2722"/>
                    </a:cubicBezTo>
                    <a:cubicBezTo>
                      <a:pt x="24025" y="2447"/>
                      <a:pt x="24597" y="2209"/>
                      <a:pt x="25166" y="1965"/>
                    </a:cubicBezTo>
                    <a:cubicBezTo>
                      <a:pt x="25452" y="1832"/>
                      <a:pt x="25752" y="1756"/>
                      <a:pt x="26049" y="1661"/>
                    </a:cubicBezTo>
                    <a:cubicBezTo>
                      <a:pt x="26345" y="1564"/>
                      <a:pt x="26645" y="1480"/>
                      <a:pt x="26952" y="1414"/>
                    </a:cubicBezTo>
                    <a:cubicBezTo>
                      <a:pt x="28160" y="1138"/>
                      <a:pt x="29385" y="820"/>
                      <a:pt x="30638" y="764"/>
                    </a:cubicBezTo>
                    <a:cubicBezTo>
                      <a:pt x="31891" y="709"/>
                      <a:pt x="33143" y="628"/>
                      <a:pt x="34389" y="607"/>
                    </a:cubicBezTo>
                    <a:lnTo>
                      <a:pt x="34403" y="611"/>
                    </a:lnTo>
                    <a:cubicBezTo>
                      <a:pt x="34508" y="607"/>
                      <a:pt x="34595" y="531"/>
                      <a:pt x="34613" y="426"/>
                    </a:cubicBezTo>
                    <a:cubicBezTo>
                      <a:pt x="34634" y="311"/>
                      <a:pt x="34553" y="196"/>
                      <a:pt x="34435" y="178"/>
                    </a:cubicBezTo>
                    <a:cubicBezTo>
                      <a:pt x="33714" y="60"/>
                      <a:pt x="32985" y="0"/>
                      <a:pt x="322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0" name="Google Shape;4474;p37"/>
              <p:cNvSpPr/>
              <p:nvPr/>
            </p:nvSpPr>
            <p:spPr>
              <a:xfrm>
                <a:off x="1895300" y="2346700"/>
                <a:ext cx="149300" cy="608800"/>
              </a:xfrm>
              <a:custGeom>
                <a:avLst/>
                <a:gdLst/>
                <a:ahLst/>
                <a:cxnLst/>
                <a:rect l="l" t="t" r="r" b="b"/>
                <a:pathLst>
                  <a:path w="5972" h="24352" extrusionOk="0">
                    <a:moveTo>
                      <a:pt x="5388" y="1"/>
                    </a:moveTo>
                    <a:cubicBezTo>
                      <a:pt x="5288" y="1"/>
                      <a:pt x="5198" y="66"/>
                      <a:pt x="5169" y="167"/>
                    </a:cubicBezTo>
                    <a:cubicBezTo>
                      <a:pt x="5096" y="425"/>
                      <a:pt x="5061" y="694"/>
                      <a:pt x="5068" y="962"/>
                    </a:cubicBezTo>
                    <a:cubicBezTo>
                      <a:pt x="5078" y="1224"/>
                      <a:pt x="5141" y="1486"/>
                      <a:pt x="5113" y="1751"/>
                    </a:cubicBezTo>
                    <a:cubicBezTo>
                      <a:pt x="5033" y="2278"/>
                      <a:pt x="5172" y="2801"/>
                      <a:pt x="5071" y="3332"/>
                    </a:cubicBezTo>
                    <a:cubicBezTo>
                      <a:pt x="5089" y="3859"/>
                      <a:pt x="5148" y="4386"/>
                      <a:pt x="5068" y="4909"/>
                    </a:cubicBezTo>
                    <a:cubicBezTo>
                      <a:pt x="5054" y="5171"/>
                      <a:pt x="5057" y="5436"/>
                      <a:pt x="5085" y="5698"/>
                    </a:cubicBezTo>
                    <a:cubicBezTo>
                      <a:pt x="5096" y="5963"/>
                      <a:pt x="5085" y="6225"/>
                      <a:pt x="5061" y="6490"/>
                    </a:cubicBezTo>
                    <a:cubicBezTo>
                      <a:pt x="4994" y="7017"/>
                      <a:pt x="5089" y="7544"/>
                      <a:pt x="5033" y="8068"/>
                    </a:cubicBezTo>
                    <a:cubicBezTo>
                      <a:pt x="4904" y="8591"/>
                      <a:pt x="4963" y="9118"/>
                      <a:pt x="4932" y="9641"/>
                    </a:cubicBezTo>
                    <a:cubicBezTo>
                      <a:pt x="4904" y="10165"/>
                      <a:pt x="4834" y="10688"/>
                      <a:pt x="4816" y="11212"/>
                    </a:cubicBezTo>
                    <a:cubicBezTo>
                      <a:pt x="4799" y="11735"/>
                      <a:pt x="4715" y="12255"/>
                      <a:pt x="4663" y="12775"/>
                    </a:cubicBezTo>
                    <a:cubicBezTo>
                      <a:pt x="4642" y="13034"/>
                      <a:pt x="4642" y="13299"/>
                      <a:pt x="4607" y="13557"/>
                    </a:cubicBezTo>
                    <a:cubicBezTo>
                      <a:pt x="4572" y="13812"/>
                      <a:pt x="4520" y="14070"/>
                      <a:pt x="4471" y="14325"/>
                    </a:cubicBezTo>
                    <a:cubicBezTo>
                      <a:pt x="4356" y="14834"/>
                      <a:pt x="4370" y="15361"/>
                      <a:pt x="4199" y="15850"/>
                    </a:cubicBezTo>
                    <a:cubicBezTo>
                      <a:pt x="4136" y="16105"/>
                      <a:pt x="4049" y="16342"/>
                      <a:pt x="3996" y="16593"/>
                    </a:cubicBezTo>
                    <a:cubicBezTo>
                      <a:pt x="3944" y="16841"/>
                      <a:pt x="3895" y="17089"/>
                      <a:pt x="3773" y="17319"/>
                    </a:cubicBezTo>
                    <a:cubicBezTo>
                      <a:pt x="3532" y="17787"/>
                      <a:pt x="3389" y="18279"/>
                      <a:pt x="3215" y="18767"/>
                    </a:cubicBezTo>
                    <a:cubicBezTo>
                      <a:pt x="2901" y="19758"/>
                      <a:pt x="2290" y="20610"/>
                      <a:pt x="1798" y="21503"/>
                    </a:cubicBezTo>
                    <a:cubicBezTo>
                      <a:pt x="1665" y="21723"/>
                      <a:pt x="1536" y="21940"/>
                      <a:pt x="1389" y="22152"/>
                    </a:cubicBezTo>
                    <a:cubicBezTo>
                      <a:pt x="1246" y="22365"/>
                      <a:pt x="1058" y="22540"/>
                      <a:pt x="915" y="22753"/>
                    </a:cubicBezTo>
                    <a:cubicBezTo>
                      <a:pt x="611" y="23154"/>
                      <a:pt x="367" y="23625"/>
                      <a:pt x="60" y="24034"/>
                    </a:cubicBezTo>
                    <a:lnTo>
                      <a:pt x="49" y="24051"/>
                    </a:lnTo>
                    <a:cubicBezTo>
                      <a:pt x="7" y="24107"/>
                      <a:pt x="0" y="24184"/>
                      <a:pt x="32" y="24246"/>
                    </a:cubicBezTo>
                    <a:cubicBezTo>
                      <a:pt x="64" y="24313"/>
                      <a:pt x="129" y="24351"/>
                      <a:pt x="197" y="24351"/>
                    </a:cubicBezTo>
                    <a:cubicBezTo>
                      <a:pt x="226" y="24351"/>
                      <a:pt x="255" y="24345"/>
                      <a:pt x="283" y="24330"/>
                    </a:cubicBezTo>
                    <a:cubicBezTo>
                      <a:pt x="800" y="24072"/>
                      <a:pt x="1271" y="23758"/>
                      <a:pt x="1641" y="23349"/>
                    </a:cubicBezTo>
                    <a:cubicBezTo>
                      <a:pt x="1829" y="23147"/>
                      <a:pt x="1969" y="22910"/>
                      <a:pt x="2129" y="22690"/>
                    </a:cubicBezTo>
                    <a:lnTo>
                      <a:pt x="2618" y="22037"/>
                    </a:lnTo>
                    <a:cubicBezTo>
                      <a:pt x="3277" y="21151"/>
                      <a:pt x="3626" y="20111"/>
                      <a:pt x="4143" y="19162"/>
                    </a:cubicBezTo>
                    <a:cubicBezTo>
                      <a:pt x="4380" y="18673"/>
                      <a:pt x="4614" y="18171"/>
                      <a:pt x="4715" y="17644"/>
                    </a:cubicBezTo>
                    <a:cubicBezTo>
                      <a:pt x="4816" y="17113"/>
                      <a:pt x="5078" y="16600"/>
                      <a:pt x="5134" y="16059"/>
                    </a:cubicBezTo>
                    <a:cubicBezTo>
                      <a:pt x="5190" y="15518"/>
                      <a:pt x="5361" y="15009"/>
                      <a:pt x="5431" y="14471"/>
                    </a:cubicBezTo>
                    <a:cubicBezTo>
                      <a:pt x="5500" y="13934"/>
                      <a:pt x="5570" y="13410"/>
                      <a:pt x="5644" y="12880"/>
                    </a:cubicBezTo>
                    <a:cubicBezTo>
                      <a:pt x="5720" y="12346"/>
                      <a:pt x="5657" y="11809"/>
                      <a:pt x="5776" y="11282"/>
                    </a:cubicBezTo>
                    <a:cubicBezTo>
                      <a:pt x="5895" y="10755"/>
                      <a:pt x="5818" y="10214"/>
                      <a:pt x="5853" y="9687"/>
                    </a:cubicBezTo>
                    <a:cubicBezTo>
                      <a:pt x="5888" y="9160"/>
                      <a:pt x="5909" y="8626"/>
                      <a:pt x="5874" y="8095"/>
                    </a:cubicBezTo>
                    <a:cubicBezTo>
                      <a:pt x="5839" y="7562"/>
                      <a:pt x="5972" y="7035"/>
                      <a:pt x="5916" y="6501"/>
                    </a:cubicBezTo>
                    <a:cubicBezTo>
                      <a:pt x="5895" y="6235"/>
                      <a:pt x="5888" y="5970"/>
                      <a:pt x="5902" y="5701"/>
                    </a:cubicBezTo>
                    <a:cubicBezTo>
                      <a:pt x="5933" y="5440"/>
                      <a:pt x="5937" y="5174"/>
                      <a:pt x="5919" y="4909"/>
                    </a:cubicBezTo>
                    <a:cubicBezTo>
                      <a:pt x="5842" y="4379"/>
                      <a:pt x="5884" y="3848"/>
                      <a:pt x="5888" y="3318"/>
                    </a:cubicBezTo>
                    <a:cubicBezTo>
                      <a:pt x="5870" y="3056"/>
                      <a:pt x="5801" y="2791"/>
                      <a:pt x="5825" y="2522"/>
                    </a:cubicBezTo>
                    <a:cubicBezTo>
                      <a:pt x="5842" y="2257"/>
                      <a:pt x="5828" y="1992"/>
                      <a:pt x="5780" y="1730"/>
                    </a:cubicBezTo>
                    <a:cubicBezTo>
                      <a:pt x="5731" y="1468"/>
                      <a:pt x="5780" y="1200"/>
                      <a:pt x="5773" y="934"/>
                    </a:cubicBezTo>
                    <a:cubicBezTo>
                      <a:pt x="5759" y="666"/>
                      <a:pt x="5703" y="397"/>
                      <a:pt x="5605" y="146"/>
                    </a:cubicBezTo>
                    <a:cubicBezTo>
                      <a:pt x="5577" y="79"/>
                      <a:pt x="5521" y="30"/>
                      <a:pt x="5452" y="10"/>
                    </a:cubicBezTo>
                    <a:cubicBezTo>
                      <a:pt x="5430" y="3"/>
                      <a:pt x="5409" y="1"/>
                      <a:pt x="53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1" name="Google Shape;4475;p37"/>
              <p:cNvSpPr/>
              <p:nvPr/>
            </p:nvSpPr>
            <p:spPr>
              <a:xfrm>
                <a:off x="3316725" y="2732450"/>
                <a:ext cx="393050" cy="747500"/>
              </a:xfrm>
              <a:custGeom>
                <a:avLst/>
                <a:gdLst/>
                <a:ahLst/>
                <a:cxnLst/>
                <a:rect l="l" t="t" r="r" b="b"/>
                <a:pathLst>
                  <a:path w="15722" h="29900" extrusionOk="0">
                    <a:moveTo>
                      <a:pt x="5093" y="1"/>
                    </a:moveTo>
                    <a:cubicBezTo>
                      <a:pt x="5090" y="1"/>
                      <a:pt x="5087" y="1"/>
                      <a:pt x="5084" y="1"/>
                    </a:cubicBezTo>
                    <a:cubicBezTo>
                      <a:pt x="4962" y="12"/>
                      <a:pt x="4868" y="116"/>
                      <a:pt x="4871" y="238"/>
                    </a:cubicBezTo>
                    <a:cubicBezTo>
                      <a:pt x="4906" y="706"/>
                      <a:pt x="4987" y="1174"/>
                      <a:pt x="5112" y="1627"/>
                    </a:cubicBezTo>
                    <a:cubicBezTo>
                      <a:pt x="5238" y="2078"/>
                      <a:pt x="5419" y="2517"/>
                      <a:pt x="5510" y="2981"/>
                    </a:cubicBezTo>
                    <a:cubicBezTo>
                      <a:pt x="5601" y="3442"/>
                      <a:pt x="5751" y="3896"/>
                      <a:pt x="5929" y="4332"/>
                    </a:cubicBezTo>
                    <a:cubicBezTo>
                      <a:pt x="6107" y="4768"/>
                      <a:pt x="6208" y="5246"/>
                      <a:pt x="6389" y="5686"/>
                    </a:cubicBezTo>
                    <a:cubicBezTo>
                      <a:pt x="6574" y="6126"/>
                      <a:pt x="6798" y="6551"/>
                      <a:pt x="7035" y="6974"/>
                    </a:cubicBezTo>
                    <a:cubicBezTo>
                      <a:pt x="7276" y="7393"/>
                      <a:pt x="7506" y="7829"/>
                      <a:pt x="7785" y="8230"/>
                    </a:cubicBezTo>
                    <a:cubicBezTo>
                      <a:pt x="8065" y="8631"/>
                      <a:pt x="8480" y="8973"/>
                      <a:pt x="8815" y="9284"/>
                    </a:cubicBezTo>
                    <a:cubicBezTo>
                      <a:pt x="9153" y="9595"/>
                      <a:pt x="9460" y="9930"/>
                      <a:pt x="9768" y="10265"/>
                    </a:cubicBezTo>
                    <a:cubicBezTo>
                      <a:pt x="10364" y="10956"/>
                      <a:pt x="11038" y="11608"/>
                      <a:pt x="11481" y="12404"/>
                    </a:cubicBezTo>
                    <a:cubicBezTo>
                      <a:pt x="11928" y="13196"/>
                      <a:pt x="12504" y="13912"/>
                      <a:pt x="12853" y="14756"/>
                    </a:cubicBezTo>
                    <a:cubicBezTo>
                      <a:pt x="13027" y="15168"/>
                      <a:pt x="13170" y="15597"/>
                      <a:pt x="13324" y="16016"/>
                    </a:cubicBezTo>
                    <a:cubicBezTo>
                      <a:pt x="13477" y="16435"/>
                      <a:pt x="13641" y="16853"/>
                      <a:pt x="13715" y="17290"/>
                    </a:cubicBezTo>
                    <a:cubicBezTo>
                      <a:pt x="13875" y="18152"/>
                      <a:pt x="13896" y="19035"/>
                      <a:pt x="13777" y="19904"/>
                    </a:cubicBezTo>
                    <a:lnTo>
                      <a:pt x="13777" y="19945"/>
                    </a:lnTo>
                    <a:cubicBezTo>
                      <a:pt x="13767" y="20019"/>
                      <a:pt x="13777" y="20092"/>
                      <a:pt x="13809" y="20158"/>
                    </a:cubicBezTo>
                    <a:cubicBezTo>
                      <a:pt x="14116" y="20844"/>
                      <a:pt x="14356" y="21552"/>
                      <a:pt x="14619" y="22247"/>
                    </a:cubicBezTo>
                    <a:lnTo>
                      <a:pt x="14619" y="22247"/>
                    </a:lnTo>
                    <a:cubicBezTo>
                      <a:pt x="14097" y="22835"/>
                      <a:pt x="13561" y="23414"/>
                      <a:pt x="12975" y="23945"/>
                    </a:cubicBezTo>
                    <a:cubicBezTo>
                      <a:pt x="12643" y="24241"/>
                      <a:pt x="12340" y="24569"/>
                      <a:pt x="12036" y="24897"/>
                    </a:cubicBezTo>
                    <a:cubicBezTo>
                      <a:pt x="11729" y="25226"/>
                      <a:pt x="11380" y="25498"/>
                      <a:pt x="11038" y="25787"/>
                    </a:cubicBezTo>
                    <a:cubicBezTo>
                      <a:pt x="10361" y="26363"/>
                      <a:pt x="9719" y="26988"/>
                      <a:pt x="9059" y="27557"/>
                    </a:cubicBezTo>
                    <a:cubicBezTo>
                      <a:pt x="8491" y="28052"/>
                      <a:pt x="7855" y="28508"/>
                      <a:pt x="7229" y="28805"/>
                    </a:cubicBezTo>
                    <a:lnTo>
                      <a:pt x="7229" y="28805"/>
                    </a:lnTo>
                    <a:cubicBezTo>
                      <a:pt x="6769" y="28326"/>
                      <a:pt x="6308" y="27847"/>
                      <a:pt x="5824" y="27393"/>
                    </a:cubicBezTo>
                    <a:lnTo>
                      <a:pt x="5803" y="27375"/>
                    </a:lnTo>
                    <a:cubicBezTo>
                      <a:pt x="5715" y="27289"/>
                      <a:pt x="5599" y="27244"/>
                      <a:pt x="5479" y="27244"/>
                    </a:cubicBezTo>
                    <a:cubicBezTo>
                      <a:pt x="5438" y="27244"/>
                      <a:pt x="5397" y="27249"/>
                      <a:pt x="5356" y="27260"/>
                    </a:cubicBezTo>
                    <a:cubicBezTo>
                      <a:pt x="4948" y="27365"/>
                      <a:pt x="4529" y="27431"/>
                      <a:pt x="4111" y="27459"/>
                    </a:cubicBezTo>
                    <a:cubicBezTo>
                      <a:pt x="4010" y="27465"/>
                      <a:pt x="3909" y="27467"/>
                      <a:pt x="3809" y="27467"/>
                    </a:cubicBezTo>
                    <a:cubicBezTo>
                      <a:pt x="3483" y="27467"/>
                      <a:pt x="3160" y="27441"/>
                      <a:pt x="2837" y="27417"/>
                    </a:cubicBezTo>
                    <a:cubicBezTo>
                      <a:pt x="2411" y="27389"/>
                      <a:pt x="1999" y="27344"/>
                      <a:pt x="1580" y="27271"/>
                    </a:cubicBezTo>
                    <a:cubicBezTo>
                      <a:pt x="1162" y="27197"/>
                      <a:pt x="760" y="27047"/>
                      <a:pt x="352" y="26883"/>
                    </a:cubicBezTo>
                    <a:lnTo>
                      <a:pt x="342" y="26883"/>
                    </a:lnTo>
                    <a:cubicBezTo>
                      <a:pt x="312" y="26869"/>
                      <a:pt x="284" y="26862"/>
                      <a:pt x="257" y="26862"/>
                    </a:cubicBezTo>
                    <a:cubicBezTo>
                      <a:pt x="101" y="26862"/>
                      <a:pt x="1" y="27077"/>
                      <a:pt x="150" y="27190"/>
                    </a:cubicBezTo>
                    <a:cubicBezTo>
                      <a:pt x="879" y="27825"/>
                      <a:pt x="1779" y="28230"/>
                      <a:pt x="2739" y="28356"/>
                    </a:cubicBezTo>
                    <a:cubicBezTo>
                      <a:pt x="2968" y="28388"/>
                      <a:pt x="3195" y="28400"/>
                      <a:pt x="3423" y="28400"/>
                    </a:cubicBezTo>
                    <a:cubicBezTo>
                      <a:pt x="3668" y="28400"/>
                      <a:pt x="3914" y="28386"/>
                      <a:pt x="4163" y="28370"/>
                    </a:cubicBezTo>
                    <a:cubicBezTo>
                      <a:pt x="4545" y="28345"/>
                      <a:pt x="4912" y="28324"/>
                      <a:pt x="5299" y="28265"/>
                    </a:cubicBezTo>
                    <a:lnTo>
                      <a:pt x="5299" y="28265"/>
                    </a:lnTo>
                    <a:cubicBezTo>
                      <a:pt x="5771" y="28774"/>
                      <a:pt x="6268" y="29257"/>
                      <a:pt x="6759" y="29745"/>
                    </a:cubicBezTo>
                    <a:lnTo>
                      <a:pt x="6780" y="29769"/>
                    </a:lnTo>
                    <a:cubicBezTo>
                      <a:pt x="6867" y="29854"/>
                      <a:pt x="6982" y="29899"/>
                      <a:pt x="7099" y="29899"/>
                    </a:cubicBezTo>
                    <a:cubicBezTo>
                      <a:pt x="7161" y="29899"/>
                      <a:pt x="7224" y="29887"/>
                      <a:pt x="7283" y="29860"/>
                    </a:cubicBezTo>
                    <a:cubicBezTo>
                      <a:pt x="8225" y="29441"/>
                      <a:pt x="8944" y="28886"/>
                      <a:pt x="9673" y="28331"/>
                    </a:cubicBezTo>
                    <a:cubicBezTo>
                      <a:pt x="10399" y="27773"/>
                      <a:pt x="11122" y="27208"/>
                      <a:pt x="11753" y="26559"/>
                    </a:cubicBezTo>
                    <a:cubicBezTo>
                      <a:pt x="12067" y="26227"/>
                      <a:pt x="12371" y="25896"/>
                      <a:pt x="12703" y="25585"/>
                    </a:cubicBezTo>
                    <a:cubicBezTo>
                      <a:pt x="13045" y="25288"/>
                      <a:pt x="13369" y="24974"/>
                      <a:pt x="13676" y="24643"/>
                    </a:cubicBezTo>
                    <a:cubicBezTo>
                      <a:pt x="13990" y="24318"/>
                      <a:pt x="14283" y="23976"/>
                      <a:pt x="14601" y="23655"/>
                    </a:cubicBezTo>
                    <a:cubicBezTo>
                      <a:pt x="14919" y="23331"/>
                      <a:pt x="15243" y="23020"/>
                      <a:pt x="15557" y="22685"/>
                    </a:cubicBezTo>
                    <a:cubicBezTo>
                      <a:pt x="15686" y="22545"/>
                      <a:pt x="15721" y="22343"/>
                      <a:pt x="15648" y="22165"/>
                    </a:cubicBezTo>
                    <a:cubicBezTo>
                      <a:pt x="15353" y="21426"/>
                      <a:pt x="15014" y="20703"/>
                      <a:pt x="14742" y="19958"/>
                    </a:cubicBezTo>
                    <a:lnTo>
                      <a:pt x="14742" y="19958"/>
                    </a:lnTo>
                    <a:cubicBezTo>
                      <a:pt x="14922" y="19009"/>
                      <a:pt x="14837" y="18028"/>
                      <a:pt x="14639" y="17112"/>
                    </a:cubicBezTo>
                    <a:cubicBezTo>
                      <a:pt x="14597" y="16871"/>
                      <a:pt x="14538" y="16630"/>
                      <a:pt x="14486" y="16396"/>
                    </a:cubicBezTo>
                    <a:cubicBezTo>
                      <a:pt x="14440" y="16155"/>
                      <a:pt x="14378" y="15918"/>
                      <a:pt x="14294" y="15688"/>
                    </a:cubicBezTo>
                    <a:cubicBezTo>
                      <a:pt x="14144" y="15220"/>
                      <a:pt x="13917" y="14791"/>
                      <a:pt x="13708" y="14355"/>
                    </a:cubicBezTo>
                    <a:cubicBezTo>
                      <a:pt x="12922" y="12575"/>
                      <a:pt x="11656" y="11109"/>
                      <a:pt x="10410" y="9671"/>
                    </a:cubicBezTo>
                    <a:cubicBezTo>
                      <a:pt x="10068" y="9336"/>
                      <a:pt x="9701" y="9015"/>
                      <a:pt x="9363" y="8694"/>
                    </a:cubicBezTo>
                    <a:cubicBezTo>
                      <a:pt x="9021" y="8377"/>
                      <a:pt x="8759" y="8052"/>
                      <a:pt x="8480" y="7700"/>
                    </a:cubicBezTo>
                    <a:cubicBezTo>
                      <a:pt x="8194" y="7358"/>
                      <a:pt x="7935" y="6995"/>
                      <a:pt x="7709" y="6611"/>
                    </a:cubicBezTo>
                    <a:cubicBezTo>
                      <a:pt x="7492" y="6213"/>
                      <a:pt x="7311" y="5794"/>
                      <a:pt x="7147" y="5372"/>
                    </a:cubicBezTo>
                    <a:cubicBezTo>
                      <a:pt x="6979" y="4950"/>
                      <a:pt x="6752" y="4538"/>
                      <a:pt x="6609" y="4102"/>
                    </a:cubicBezTo>
                    <a:cubicBezTo>
                      <a:pt x="6466" y="3665"/>
                      <a:pt x="6344" y="3222"/>
                      <a:pt x="6166" y="2789"/>
                    </a:cubicBezTo>
                    <a:cubicBezTo>
                      <a:pt x="5985" y="2357"/>
                      <a:pt x="5911" y="1896"/>
                      <a:pt x="5793" y="1446"/>
                    </a:cubicBezTo>
                    <a:cubicBezTo>
                      <a:pt x="5667" y="992"/>
                      <a:pt x="5503" y="552"/>
                      <a:pt x="5301" y="127"/>
                    </a:cubicBezTo>
                    <a:cubicBezTo>
                      <a:pt x="5260" y="49"/>
                      <a:pt x="5181" y="1"/>
                      <a:pt x="50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2" name="Google Shape;4476;p37"/>
              <p:cNvSpPr/>
              <p:nvPr/>
            </p:nvSpPr>
            <p:spPr>
              <a:xfrm>
                <a:off x="2698300" y="2241825"/>
                <a:ext cx="726425" cy="412700"/>
              </a:xfrm>
              <a:custGeom>
                <a:avLst/>
                <a:gdLst/>
                <a:ahLst/>
                <a:cxnLst/>
                <a:rect l="l" t="t" r="r" b="b"/>
                <a:pathLst>
                  <a:path w="29057" h="16508" extrusionOk="0">
                    <a:moveTo>
                      <a:pt x="3769" y="1"/>
                    </a:moveTo>
                    <a:cubicBezTo>
                      <a:pt x="2581" y="1"/>
                      <a:pt x="1393" y="71"/>
                      <a:pt x="210" y="216"/>
                    </a:cubicBezTo>
                    <a:cubicBezTo>
                      <a:pt x="116" y="226"/>
                      <a:pt x="43" y="296"/>
                      <a:pt x="25" y="390"/>
                    </a:cubicBezTo>
                    <a:cubicBezTo>
                      <a:pt x="1" y="505"/>
                      <a:pt x="78" y="621"/>
                      <a:pt x="196" y="641"/>
                    </a:cubicBezTo>
                    <a:lnTo>
                      <a:pt x="242" y="652"/>
                    </a:lnTo>
                    <a:cubicBezTo>
                      <a:pt x="565" y="705"/>
                      <a:pt x="891" y="733"/>
                      <a:pt x="1220" y="733"/>
                    </a:cubicBezTo>
                    <a:cubicBezTo>
                      <a:pt x="1257" y="733"/>
                      <a:pt x="1294" y="733"/>
                      <a:pt x="1330" y="732"/>
                    </a:cubicBezTo>
                    <a:cubicBezTo>
                      <a:pt x="1603" y="724"/>
                      <a:pt x="1873" y="679"/>
                      <a:pt x="2144" y="679"/>
                    </a:cubicBezTo>
                    <a:cubicBezTo>
                      <a:pt x="2234" y="679"/>
                      <a:pt x="2325" y="684"/>
                      <a:pt x="2416" y="697"/>
                    </a:cubicBezTo>
                    <a:cubicBezTo>
                      <a:pt x="2664" y="733"/>
                      <a:pt x="2913" y="748"/>
                      <a:pt x="3161" y="748"/>
                    </a:cubicBezTo>
                    <a:cubicBezTo>
                      <a:pt x="3274" y="748"/>
                      <a:pt x="3388" y="745"/>
                      <a:pt x="3501" y="739"/>
                    </a:cubicBezTo>
                    <a:cubicBezTo>
                      <a:pt x="3544" y="737"/>
                      <a:pt x="3586" y="736"/>
                      <a:pt x="3629" y="736"/>
                    </a:cubicBezTo>
                    <a:cubicBezTo>
                      <a:pt x="3949" y="736"/>
                      <a:pt x="4269" y="789"/>
                      <a:pt x="4583" y="826"/>
                    </a:cubicBezTo>
                    <a:cubicBezTo>
                      <a:pt x="5309" y="847"/>
                      <a:pt x="6038" y="847"/>
                      <a:pt x="6747" y="1004"/>
                    </a:cubicBezTo>
                    <a:cubicBezTo>
                      <a:pt x="7103" y="1064"/>
                      <a:pt x="7462" y="1078"/>
                      <a:pt x="7825" y="1113"/>
                    </a:cubicBezTo>
                    <a:cubicBezTo>
                      <a:pt x="8184" y="1147"/>
                      <a:pt x="8540" y="1203"/>
                      <a:pt x="8889" y="1287"/>
                    </a:cubicBezTo>
                    <a:cubicBezTo>
                      <a:pt x="9587" y="1465"/>
                      <a:pt x="10317" y="1507"/>
                      <a:pt x="11004" y="1716"/>
                    </a:cubicBezTo>
                    <a:cubicBezTo>
                      <a:pt x="11667" y="2013"/>
                      <a:pt x="12365" y="2146"/>
                      <a:pt x="13039" y="2386"/>
                    </a:cubicBezTo>
                    <a:cubicBezTo>
                      <a:pt x="13384" y="2488"/>
                      <a:pt x="13688" y="2676"/>
                      <a:pt x="14005" y="2823"/>
                    </a:cubicBezTo>
                    <a:cubicBezTo>
                      <a:pt x="14326" y="2973"/>
                      <a:pt x="14648" y="3123"/>
                      <a:pt x="14983" y="3262"/>
                    </a:cubicBezTo>
                    <a:cubicBezTo>
                      <a:pt x="15642" y="3555"/>
                      <a:pt x="16246" y="3960"/>
                      <a:pt x="16878" y="4309"/>
                    </a:cubicBezTo>
                    <a:cubicBezTo>
                      <a:pt x="17192" y="4484"/>
                      <a:pt x="17509" y="4651"/>
                      <a:pt x="17820" y="4840"/>
                    </a:cubicBezTo>
                    <a:lnTo>
                      <a:pt x="18717" y="5440"/>
                    </a:lnTo>
                    <a:cubicBezTo>
                      <a:pt x="19289" y="5887"/>
                      <a:pt x="19952" y="6194"/>
                      <a:pt x="20493" y="6679"/>
                    </a:cubicBezTo>
                    <a:cubicBezTo>
                      <a:pt x="20776" y="6906"/>
                      <a:pt x="21044" y="7146"/>
                      <a:pt x="21338" y="7352"/>
                    </a:cubicBezTo>
                    <a:cubicBezTo>
                      <a:pt x="21634" y="7555"/>
                      <a:pt x="21927" y="7775"/>
                      <a:pt x="22175" y="8033"/>
                    </a:cubicBezTo>
                    <a:cubicBezTo>
                      <a:pt x="22685" y="8549"/>
                      <a:pt x="23236" y="9003"/>
                      <a:pt x="23780" y="9474"/>
                    </a:cubicBezTo>
                    <a:cubicBezTo>
                      <a:pt x="24887" y="10399"/>
                      <a:pt x="25728" y="11579"/>
                      <a:pt x="26593" y="12695"/>
                    </a:cubicBezTo>
                    <a:cubicBezTo>
                      <a:pt x="27036" y="13250"/>
                      <a:pt x="27354" y="13896"/>
                      <a:pt x="27682" y="14507"/>
                    </a:cubicBezTo>
                    <a:cubicBezTo>
                      <a:pt x="28010" y="15117"/>
                      <a:pt x="28359" y="15735"/>
                      <a:pt x="28691" y="16408"/>
                    </a:cubicBezTo>
                    <a:cubicBezTo>
                      <a:pt x="28725" y="16468"/>
                      <a:pt x="28788" y="16508"/>
                      <a:pt x="28858" y="16508"/>
                    </a:cubicBezTo>
                    <a:cubicBezTo>
                      <a:pt x="28866" y="16508"/>
                      <a:pt x="28874" y="16507"/>
                      <a:pt x="28882" y="16506"/>
                    </a:cubicBezTo>
                    <a:cubicBezTo>
                      <a:pt x="28984" y="16496"/>
                      <a:pt x="29057" y="16401"/>
                      <a:pt x="29043" y="16297"/>
                    </a:cubicBezTo>
                    <a:cubicBezTo>
                      <a:pt x="28956" y="15574"/>
                      <a:pt x="28848" y="14796"/>
                      <a:pt x="28527" y="14098"/>
                    </a:cubicBezTo>
                    <a:cubicBezTo>
                      <a:pt x="28366" y="13756"/>
                      <a:pt x="28185" y="13425"/>
                      <a:pt x="27979" y="13104"/>
                    </a:cubicBezTo>
                    <a:cubicBezTo>
                      <a:pt x="27783" y="12786"/>
                      <a:pt x="27612" y="12448"/>
                      <a:pt x="27392" y="12140"/>
                    </a:cubicBezTo>
                    <a:cubicBezTo>
                      <a:pt x="26586" y="10860"/>
                      <a:pt x="25473" y="9851"/>
                      <a:pt x="24478" y="8748"/>
                    </a:cubicBezTo>
                    <a:cubicBezTo>
                      <a:pt x="23955" y="8218"/>
                      <a:pt x="23424" y="7705"/>
                      <a:pt x="22817" y="7272"/>
                    </a:cubicBezTo>
                    <a:cubicBezTo>
                      <a:pt x="22210" y="6839"/>
                      <a:pt x="21693" y="6309"/>
                      <a:pt x="21065" y="5911"/>
                    </a:cubicBezTo>
                    <a:cubicBezTo>
                      <a:pt x="20437" y="5513"/>
                      <a:pt x="19889" y="5004"/>
                      <a:pt x="19254" y="4630"/>
                    </a:cubicBezTo>
                    <a:cubicBezTo>
                      <a:pt x="18615" y="4253"/>
                      <a:pt x="18001" y="3845"/>
                      <a:pt x="17370" y="3461"/>
                    </a:cubicBezTo>
                    <a:cubicBezTo>
                      <a:pt x="16738" y="3077"/>
                      <a:pt x="16033" y="2823"/>
                      <a:pt x="15419" y="2407"/>
                    </a:cubicBezTo>
                    <a:cubicBezTo>
                      <a:pt x="14805" y="1995"/>
                      <a:pt x="14054" y="1779"/>
                      <a:pt x="13356" y="1517"/>
                    </a:cubicBezTo>
                    <a:cubicBezTo>
                      <a:pt x="13004" y="1402"/>
                      <a:pt x="12662" y="1252"/>
                      <a:pt x="12306" y="1134"/>
                    </a:cubicBezTo>
                    <a:cubicBezTo>
                      <a:pt x="11946" y="1018"/>
                      <a:pt x="11580" y="956"/>
                      <a:pt x="11210" y="900"/>
                    </a:cubicBezTo>
                    <a:cubicBezTo>
                      <a:pt x="10840" y="844"/>
                      <a:pt x="10481" y="739"/>
                      <a:pt x="10125" y="641"/>
                    </a:cubicBezTo>
                    <a:cubicBezTo>
                      <a:pt x="9765" y="551"/>
                      <a:pt x="9399" y="484"/>
                      <a:pt x="9029" y="446"/>
                    </a:cubicBezTo>
                    <a:cubicBezTo>
                      <a:pt x="7287" y="154"/>
                      <a:pt x="5528" y="1"/>
                      <a:pt x="37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3" name="Google Shape;4477;p37"/>
              <p:cNvSpPr/>
              <p:nvPr/>
            </p:nvSpPr>
            <p:spPr>
              <a:xfrm>
                <a:off x="1603475" y="2658850"/>
                <a:ext cx="2018250" cy="1830600"/>
              </a:xfrm>
              <a:custGeom>
                <a:avLst/>
                <a:gdLst/>
                <a:ahLst/>
                <a:cxnLst/>
                <a:rect l="l" t="t" r="r" b="b"/>
                <a:pathLst>
                  <a:path w="80730" h="73224" extrusionOk="0">
                    <a:moveTo>
                      <a:pt x="14853" y="1"/>
                    </a:moveTo>
                    <a:cubicBezTo>
                      <a:pt x="14773" y="1"/>
                      <a:pt x="14692" y="49"/>
                      <a:pt x="14671" y="150"/>
                    </a:cubicBezTo>
                    <a:cubicBezTo>
                      <a:pt x="14273" y="3221"/>
                      <a:pt x="13635" y="6295"/>
                      <a:pt x="12553" y="9143"/>
                    </a:cubicBezTo>
                    <a:cubicBezTo>
                      <a:pt x="12298" y="9858"/>
                      <a:pt x="11925" y="10535"/>
                      <a:pt x="11628" y="11275"/>
                    </a:cubicBezTo>
                    <a:cubicBezTo>
                      <a:pt x="11331" y="12019"/>
                      <a:pt x="11063" y="12769"/>
                      <a:pt x="10836" y="13523"/>
                    </a:cubicBezTo>
                    <a:cubicBezTo>
                      <a:pt x="10365" y="15037"/>
                      <a:pt x="9970" y="16566"/>
                      <a:pt x="9632" y="18094"/>
                    </a:cubicBezTo>
                    <a:cubicBezTo>
                      <a:pt x="8941" y="21162"/>
                      <a:pt x="8470" y="24254"/>
                      <a:pt x="7978" y="27339"/>
                    </a:cubicBezTo>
                    <a:lnTo>
                      <a:pt x="7276" y="31970"/>
                    </a:lnTo>
                    <a:cubicBezTo>
                      <a:pt x="7049" y="33499"/>
                      <a:pt x="6673" y="34996"/>
                      <a:pt x="6268" y="36496"/>
                    </a:cubicBezTo>
                    <a:cubicBezTo>
                      <a:pt x="5441" y="39484"/>
                      <a:pt x="4488" y="42457"/>
                      <a:pt x="3612" y="45451"/>
                    </a:cubicBezTo>
                    <a:cubicBezTo>
                      <a:pt x="2736" y="48442"/>
                      <a:pt x="1665" y="51384"/>
                      <a:pt x="873" y="54420"/>
                    </a:cubicBezTo>
                    <a:cubicBezTo>
                      <a:pt x="667" y="55177"/>
                      <a:pt x="468" y="55942"/>
                      <a:pt x="297" y="56720"/>
                    </a:cubicBezTo>
                    <a:cubicBezTo>
                      <a:pt x="209" y="57107"/>
                      <a:pt x="126" y="57495"/>
                      <a:pt x="70" y="57910"/>
                    </a:cubicBezTo>
                    <a:cubicBezTo>
                      <a:pt x="35" y="58123"/>
                      <a:pt x="18" y="58339"/>
                      <a:pt x="14" y="58555"/>
                    </a:cubicBezTo>
                    <a:cubicBezTo>
                      <a:pt x="0" y="58657"/>
                      <a:pt x="35" y="58821"/>
                      <a:pt x="42" y="58939"/>
                    </a:cubicBezTo>
                    <a:cubicBezTo>
                      <a:pt x="52" y="59058"/>
                      <a:pt x="223" y="59407"/>
                      <a:pt x="286" y="59414"/>
                    </a:cubicBezTo>
                    <a:cubicBezTo>
                      <a:pt x="450" y="59564"/>
                      <a:pt x="628" y="59742"/>
                      <a:pt x="789" y="59857"/>
                    </a:cubicBezTo>
                    <a:lnTo>
                      <a:pt x="1270" y="60217"/>
                    </a:lnTo>
                    <a:cubicBezTo>
                      <a:pt x="1591" y="60468"/>
                      <a:pt x="1919" y="60670"/>
                      <a:pt x="2247" y="60897"/>
                    </a:cubicBezTo>
                    <a:cubicBezTo>
                      <a:pt x="2897" y="61351"/>
                      <a:pt x="3581" y="61742"/>
                      <a:pt x="4247" y="62160"/>
                    </a:cubicBezTo>
                    <a:lnTo>
                      <a:pt x="6289" y="63333"/>
                    </a:lnTo>
                    <a:lnTo>
                      <a:pt x="8372" y="64439"/>
                    </a:lnTo>
                    <a:cubicBezTo>
                      <a:pt x="9761" y="65162"/>
                      <a:pt x="11174" y="65842"/>
                      <a:pt x="12588" y="66530"/>
                    </a:cubicBezTo>
                    <a:cubicBezTo>
                      <a:pt x="14001" y="67221"/>
                      <a:pt x="15477" y="67765"/>
                      <a:pt x="16926" y="68372"/>
                    </a:cubicBezTo>
                    <a:lnTo>
                      <a:pt x="19138" y="69178"/>
                    </a:lnTo>
                    <a:lnTo>
                      <a:pt x="20241" y="69583"/>
                    </a:lnTo>
                    <a:lnTo>
                      <a:pt x="21361" y="69953"/>
                    </a:lnTo>
                    <a:lnTo>
                      <a:pt x="23598" y="70693"/>
                    </a:lnTo>
                    <a:cubicBezTo>
                      <a:pt x="24355" y="70909"/>
                      <a:pt x="25123" y="71087"/>
                      <a:pt x="25881" y="71290"/>
                    </a:cubicBezTo>
                    <a:cubicBezTo>
                      <a:pt x="27395" y="71723"/>
                      <a:pt x="28952" y="71953"/>
                      <a:pt x="30487" y="72288"/>
                    </a:cubicBezTo>
                    <a:cubicBezTo>
                      <a:pt x="31255" y="72466"/>
                      <a:pt x="32037" y="72560"/>
                      <a:pt x="32818" y="72668"/>
                    </a:cubicBezTo>
                    <a:cubicBezTo>
                      <a:pt x="33597" y="72776"/>
                      <a:pt x="34371" y="72920"/>
                      <a:pt x="35156" y="72989"/>
                    </a:cubicBezTo>
                    <a:cubicBezTo>
                      <a:pt x="35942" y="73059"/>
                      <a:pt x="36727" y="73112"/>
                      <a:pt x="37512" y="73153"/>
                    </a:cubicBezTo>
                    <a:lnTo>
                      <a:pt x="38688" y="73223"/>
                    </a:lnTo>
                    <a:lnTo>
                      <a:pt x="39871" y="73199"/>
                    </a:lnTo>
                    <a:cubicBezTo>
                      <a:pt x="40371" y="73185"/>
                      <a:pt x="40871" y="73181"/>
                      <a:pt x="41370" y="73181"/>
                    </a:cubicBezTo>
                    <a:cubicBezTo>
                      <a:pt x="41659" y="73181"/>
                      <a:pt x="41946" y="73182"/>
                      <a:pt x="42234" y="73185"/>
                    </a:cubicBezTo>
                    <a:cubicBezTo>
                      <a:pt x="42277" y="73185"/>
                      <a:pt x="42321" y="73186"/>
                      <a:pt x="42364" y="73186"/>
                    </a:cubicBezTo>
                    <a:cubicBezTo>
                      <a:pt x="43106" y="73186"/>
                      <a:pt x="43848" y="73104"/>
                      <a:pt x="44589" y="73035"/>
                    </a:cubicBezTo>
                    <a:cubicBezTo>
                      <a:pt x="45375" y="72961"/>
                      <a:pt x="46167" y="72944"/>
                      <a:pt x="46945" y="72815"/>
                    </a:cubicBezTo>
                    <a:lnTo>
                      <a:pt x="49273" y="72396"/>
                    </a:lnTo>
                    <a:cubicBezTo>
                      <a:pt x="49660" y="72326"/>
                      <a:pt x="50048" y="72267"/>
                      <a:pt x="50431" y="72183"/>
                    </a:cubicBezTo>
                    <a:lnTo>
                      <a:pt x="51576" y="71883"/>
                    </a:lnTo>
                    <a:cubicBezTo>
                      <a:pt x="52333" y="71681"/>
                      <a:pt x="53112" y="71538"/>
                      <a:pt x="53865" y="71311"/>
                    </a:cubicBezTo>
                    <a:cubicBezTo>
                      <a:pt x="54619" y="71084"/>
                      <a:pt x="55366" y="70829"/>
                      <a:pt x="56116" y="70592"/>
                    </a:cubicBezTo>
                    <a:cubicBezTo>
                      <a:pt x="56870" y="70368"/>
                      <a:pt x="57606" y="70100"/>
                      <a:pt x="58325" y="69782"/>
                    </a:cubicBezTo>
                    <a:lnTo>
                      <a:pt x="60503" y="68871"/>
                    </a:lnTo>
                    <a:lnTo>
                      <a:pt x="62632" y="67859"/>
                    </a:lnTo>
                    <a:lnTo>
                      <a:pt x="63703" y="67360"/>
                    </a:lnTo>
                    <a:lnTo>
                      <a:pt x="64740" y="66805"/>
                    </a:lnTo>
                    <a:cubicBezTo>
                      <a:pt x="65431" y="66428"/>
                      <a:pt x="66132" y="66073"/>
                      <a:pt x="66813" y="65678"/>
                    </a:cubicBezTo>
                    <a:cubicBezTo>
                      <a:pt x="68146" y="64851"/>
                      <a:pt x="69468" y="64003"/>
                      <a:pt x="70763" y="63120"/>
                    </a:cubicBezTo>
                    <a:cubicBezTo>
                      <a:pt x="71423" y="62694"/>
                      <a:pt x="72065" y="62234"/>
                      <a:pt x="72693" y="61766"/>
                    </a:cubicBezTo>
                    <a:cubicBezTo>
                      <a:pt x="73321" y="61298"/>
                      <a:pt x="73946" y="60820"/>
                      <a:pt x="74543" y="60314"/>
                    </a:cubicBezTo>
                    <a:cubicBezTo>
                      <a:pt x="75747" y="59306"/>
                      <a:pt x="76985" y="58343"/>
                      <a:pt x="78123" y="57250"/>
                    </a:cubicBezTo>
                    <a:cubicBezTo>
                      <a:pt x="78702" y="56723"/>
                      <a:pt x="79236" y="56134"/>
                      <a:pt x="79763" y="55547"/>
                    </a:cubicBezTo>
                    <a:cubicBezTo>
                      <a:pt x="80022" y="55237"/>
                      <a:pt x="80276" y="54943"/>
                      <a:pt x="80510" y="54574"/>
                    </a:cubicBezTo>
                    <a:cubicBezTo>
                      <a:pt x="80639" y="54423"/>
                      <a:pt x="80723" y="54120"/>
                      <a:pt x="80723" y="53910"/>
                    </a:cubicBezTo>
                    <a:cubicBezTo>
                      <a:pt x="80730" y="53694"/>
                      <a:pt x="80706" y="53481"/>
                      <a:pt x="80657" y="53272"/>
                    </a:cubicBezTo>
                    <a:cubicBezTo>
                      <a:pt x="80636" y="53146"/>
                      <a:pt x="80541" y="53087"/>
                      <a:pt x="80445" y="53087"/>
                    </a:cubicBezTo>
                    <a:cubicBezTo>
                      <a:pt x="80325" y="53087"/>
                      <a:pt x="80205" y="53176"/>
                      <a:pt x="80224" y="53335"/>
                    </a:cubicBezTo>
                    <a:lnTo>
                      <a:pt x="80224" y="53342"/>
                    </a:lnTo>
                    <a:cubicBezTo>
                      <a:pt x="80255" y="53719"/>
                      <a:pt x="80234" y="54005"/>
                      <a:pt x="80032" y="54284"/>
                    </a:cubicBezTo>
                    <a:cubicBezTo>
                      <a:pt x="79833" y="54563"/>
                      <a:pt x="79554" y="54842"/>
                      <a:pt x="79296" y="55121"/>
                    </a:cubicBezTo>
                    <a:cubicBezTo>
                      <a:pt x="78765" y="55673"/>
                      <a:pt x="78207" y="56214"/>
                      <a:pt x="77638" y="56741"/>
                    </a:cubicBezTo>
                    <a:lnTo>
                      <a:pt x="76793" y="57540"/>
                    </a:lnTo>
                    <a:lnTo>
                      <a:pt x="75925" y="58308"/>
                    </a:lnTo>
                    <a:cubicBezTo>
                      <a:pt x="75352" y="58835"/>
                      <a:pt x="74741" y="59316"/>
                      <a:pt x="74124" y="59787"/>
                    </a:cubicBezTo>
                    <a:cubicBezTo>
                      <a:pt x="71639" y="61644"/>
                      <a:pt x="69091" y="63445"/>
                      <a:pt x="66401" y="64977"/>
                    </a:cubicBezTo>
                    <a:cubicBezTo>
                      <a:pt x="63710" y="66509"/>
                      <a:pt x="60950" y="67961"/>
                      <a:pt x="58022" y="68994"/>
                    </a:cubicBezTo>
                    <a:cubicBezTo>
                      <a:pt x="57310" y="69297"/>
                      <a:pt x="56570" y="69527"/>
                      <a:pt x="55837" y="69775"/>
                    </a:cubicBezTo>
                    <a:lnTo>
                      <a:pt x="53632" y="70519"/>
                    </a:lnTo>
                    <a:cubicBezTo>
                      <a:pt x="52888" y="70714"/>
                      <a:pt x="52138" y="70913"/>
                      <a:pt x="51381" y="71094"/>
                    </a:cubicBezTo>
                    <a:lnTo>
                      <a:pt x="50257" y="71367"/>
                    </a:lnTo>
                    <a:cubicBezTo>
                      <a:pt x="49877" y="71443"/>
                      <a:pt x="49493" y="71496"/>
                      <a:pt x="49112" y="71559"/>
                    </a:cubicBezTo>
                    <a:lnTo>
                      <a:pt x="46823" y="71935"/>
                    </a:lnTo>
                    <a:cubicBezTo>
                      <a:pt x="46059" y="72065"/>
                      <a:pt x="45291" y="72124"/>
                      <a:pt x="44520" y="72180"/>
                    </a:cubicBezTo>
                    <a:cubicBezTo>
                      <a:pt x="43748" y="72236"/>
                      <a:pt x="42984" y="72354"/>
                      <a:pt x="42209" y="72358"/>
                    </a:cubicBezTo>
                    <a:cubicBezTo>
                      <a:pt x="41873" y="72359"/>
                      <a:pt x="41539" y="72361"/>
                      <a:pt x="41204" y="72361"/>
                    </a:cubicBezTo>
                    <a:cubicBezTo>
                      <a:pt x="40764" y="72361"/>
                      <a:pt x="40324" y="72358"/>
                      <a:pt x="39882" y="72344"/>
                    </a:cubicBezTo>
                    <a:lnTo>
                      <a:pt x="38723" y="72323"/>
                    </a:lnTo>
                    <a:lnTo>
                      <a:pt x="37568" y="72218"/>
                    </a:lnTo>
                    <a:cubicBezTo>
                      <a:pt x="36800" y="72141"/>
                      <a:pt x="36025" y="72089"/>
                      <a:pt x="35254" y="72026"/>
                    </a:cubicBezTo>
                    <a:cubicBezTo>
                      <a:pt x="34483" y="71967"/>
                      <a:pt x="33715" y="71845"/>
                      <a:pt x="32951" y="71726"/>
                    </a:cubicBezTo>
                    <a:cubicBezTo>
                      <a:pt x="32187" y="71607"/>
                      <a:pt x="31412" y="71541"/>
                      <a:pt x="30658" y="71377"/>
                    </a:cubicBezTo>
                    <a:cubicBezTo>
                      <a:pt x="24589" y="70124"/>
                      <a:pt x="18618" y="68289"/>
                      <a:pt x="13000" y="65636"/>
                    </a:cubicBezTo>
                    <a:cubicBezTo>
                      <a:pt x="11572" y="65015"/>
                      <a:pt x="10183" y="64324"/>
                      <a:pt x="8798" y="63626"/>
                    </a:cubicBezTo>
                    <a:lnTo>
                      <a:pt x="6753" y="62509"/>
                    </a:lnTo>
                    <a:lnTo>
                      <a:pt x="4750" y="61326"/>
                    </a:lnTo>
                    <a:cubicBezTo>
                      <a:pt x="4101" y="60911"/>
                      <a:pt x="3434" y="60510"/>
                      <a:pt x="2795" y="60074"/>
                    </a:cubicBezTo>
                    <a:cubicBezTo>
                      <a:pt x="2478" y="59861"/>
                      <a:pt x="2146" y="59658"/>
                      <a:pt x="1846" y="59431"/>
                    </a:cubicBezTo>
                    <a:lnTo>
                      <a:pt x="1382" y="59096"/>
                    </a:lnTo>
                    <a:cubicBezTo>
                      <a:pt x="1225" y="58985"/>
                      <a:pt x="1134" y="58883"/>
                      <a:pt x="998" y="58779"/>
                    </a:cubicBezTo>
                    <a:lnTo>
                      <a:pt x="977" y="58762"/>
                    </a:lnTo>
                    <a:lnTo>
                      <a:pt x="977" y="58762"/>
                    </a:lnTo>
                    <a:cubicBezTo>
                      <a:pt x="976" y="58770"/>
                      <a:pt x="974" y="58778"/>
                      <a:pt x="973" y="58778"/>
                    </a:cubicBezTo>
                    <a:cubicBezTo>
                      <a:pt x="972" y="58778"/>
                      <a:pt x="972" y="58773"/>
                      <a:pt x="973" y="58759"/>
                    </a:cubicBezTo>
                    <a:lnTo>
                      <a:pt x="973" y="58759"/>
                    </a:lnTo>
                    <a:lnTo>
                      <a:pt x="977" y="58762"/>
                    </a:lnTo>
                    <a:lnTo>
                      <a:pt x="977" y="58762"/>
                    </a:lnTo>
                    <a:cubicBezTo>
                      <a:pt x="978" y="58755"/>
                      <a:pt x="977" y="58747"/>
                      <a:pt x="974" y="58747"/>
                    </a:cubicBezTo>
                    <a:cubicBezTo>
                      <a:pt x="974" y="58747"/>
                      <a:pt x="974" y="58747"/>
                      <a:pt x="974" y="58747"/>
                    </a:cubicBezTo>
                    <a:cubicBezTo>
                      <a:pt x="973" y="58752"/>
                      <a:pt x="973" y="58756"/>
                      <a:pt x="973" y="58759"/>
                    </a:cubicBezTo>
                    <a:lnTo>
                      <a:pt x="973" y="58759"/>
                    </a:lnTo>
                    <a:lnTo>
                      <a:pt x="949" y="58740"/>
                    </a:lnTo>
                    <a:lnTo>
                      <a:pt x="974" y="58747"/>
                    </a:lnTo>
                    <a:cubicBezTo>
                      <a:pt x="977" y="58678"/>
                      <a:pt x="949" y="58646"/>
                      <a:pt x="960" y="58552"/>
                    </a:cubicBezTo>
                    <a:cubicBezTo>
                      <a:pt x="960" y="58377"/>
                      <a:pt x="974" y="58203"/>
                      <a:pt x="998" y="58032"/>
                    </a:cubicBezTo>
                    <a:cubicBezTo>
                      <a:pt x="1044" y="57669"/>
                      <a:pt x="1120" y="57296"/>
                      <a:pt x="1201" y="56919"/>
                    </a:cubicBezTo>
                    <a:cubicBezTo>
                      <a:pt x="1368" y="56175"/>
                      <a:pt x="1577" y="55429"/>
                      <a:pt x="1794" y="54682"/>
                    </a:cubicBezTo>
                    <a:cubicBezTo>
                      <a:pt x="2705" y="51712"/>
                      <a:pt x="3563" y="48711"/>
                      <a:pt x="4561" y="45748"/>
                    </a:cubicBezTo>
                    <a:cubicBezTo>
                      <a:pt x="5563" y="42785"/>
                      <a:pt x="6470" y="39794"/>
                      <a:pt x="7245" y="36748"/>
                    </a:cubicBezTo>
                    <a:cubicBezTo>
                      <a:pt x="7622" y="35229"/>
                      <a:pt x="7988" y="33683"/>
                      <a:pt x="8198" y="32117"/>
                    </a:cubicBezTo>
                    <a:lnTo>
                      <a:pt x="8941" y="27499"/>
                    </a:lnTo>
                    <a:cubicBezTo>
                      <a:pt x="9437" y="24421"/>
                      <a:pt x="9970" y="21343"/>
                      <a:pt x="10588" y="18304"/>
                    </a:cubicBezTo>
                    <a:cubicBezTo>
                      <a:pt x="10902" y="16786"/>
                      <a:pt x="11241" y="15271"/>
                      <a:pt x="11705" y="13802"/>
                    </a:cubicBezTo>
                    <a:cubicBezTo>
                      <a:pt x="11932" y="13066"/>
                      <a:pt x="12204" y="12322"/>
                      <a:pt x="12494" y="11642"/>
                    </a:cubicBezTo>
                    <a:cubicBezTo>
                      <a:pt x="12780" y="10961"/>
                      <a:pt x="13157" y="10235"/>
                      <a:pt x="13425" y="9478"/>
                    </a:cubicBezTo>
                    <a:cubicBezTo>
                      <a:pt x="13991" y="7977"/>
                      <a:pt x="14329" y="6424"/>
                      <a:pt x="14577" y="4871"/>
                    </a:cubicBezTo>
                    <a:cubicBezTo>
                      <a:pt x="14828" y="3318"/>
                      <a:pt x="14982" y="1752"/>
                      <a:pt x="15041" y="178"/>
                    </a:cubicBezTo>
                    <a:cubicBezTo>
                      <a:pt x="15036" y="63"/>
                      <a:pt x="14944" y="1"/>
                      <a:pt x="148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4" name="Google Shape;4478;p37"/>
              <p:cNvSpPr/>
              <p:nvPr/>
            </p:nvSpPr>
            <p:spPr>
              <a:xfrm>
                <a:off x="2846700" y="2254125"/>
                <a:ext cx="734375" cy="1644975"/>
              </a:xfrm>
              <a:custGeom>
                <a:avLst/>
                <a:gdLst/>
                <a:ahLst/>
                <a:cxnLst/>
                <a:rect l="l" t="t" r="r" b="b"/>
                <a:pathLst>
                  <a:path w="29375" h="65799" extrusionOk="0">
                    <a:moveTo>
                      <a:pt x="240" y="1"/>
                    </a:moveTo>
                    <a:cubicBezTo>
                      <a:pt x="230" y="1"/>
                      <a:pt x="220" y="1"/>
                      <a:pt x="210" y="3"/>
                    </a:cubicBezTo>
                    <a:cubicBezTo>
                      <a:pt x="88" y="13"/>
                      <a:pt x="1" y="125"/>
                      <a:pt x="18" y="244"/>
                    </a:cubicBezTo>
                    <a:cubicBezTo>
                      <a:pt x="106" y="990"/>
                      <a:pt x="242" y="1730"/>
                      <a:pt x="423" y="2456"/>
                    </a:cubicBezTo>
                    <a:cubicBezTo>
                      <a:pt x="598" y="3186"/>
                      <a:pt x="842" y="3898"/>
                      <a:pt x="978" y="4634"/>
                    </a:cubicBezTo>
                    <a:cubicBezTo>
                      <a:pt x="1264" y="6103"/>
                      <a:pt x="1735" y="7530"/>
                      <a:pt x="2022" y="9007"/>
                    </a:cubicBezTo>
                    <a:cubicBezTo>
                      <a:pt x="2423" y="10448"/>
                      <a:pt x="2828" y="11893"/>
                      <a:pt x="3177" y="13351"/>
                    </a:cubicBezTo>
                    <a:cubicBezTo>
                      <a:pt x="3348" y="14081"/>
                      <a:pt x="3557" y="14796"/>
                      <a:pt x="3808" y="15512"/>
                    </a:cubicBezTo>
                    <a:cubicBezTo>
                      <a:pt x="4063" y="16231"/>
                      <a:pt x="4241" y="16949"/>
                      <a:pt x="4534" y="17686"/>
                    </a:cubicBezTo>
                    <a:lnTo>
                      <a:pt x="12407" y="33861"/>
                    </a:lnTo>
                    <a:lnTo>
                      <a:pt x="13423" y="35864"/>
                    </a:lnTo>
                    <a:lnTo>
                      <a:pt x="14396" y="37888"/>
                    </a:lnTo>
                    <a:cubicBezTo>
                      <a:pt x="15014" y="39253"/>
                      <a:pt x="15778" y="40541"/>
                      <a:pt x="16386" y="41916"/>
                    </a:cubicBezTo>
                    <a:cubicBezTo>
                      <a:pt x="16989" y="43287"/>
                      <a:pt x="17750" y="44585"/>
                      <a:pt x="18350" y="45953"/>
                    </a:cubicBezTo>
                    <a:cubicBezTo>
                      <a:pt x="18954" y="47325"/>
                      <a:pt x="19631" y="48661"/>
                      <a:pt x="20329" y="49984"/>
                    </a:cubicBezTo>
                    <a:cubicBezTo>
                      <a:pt x="21027" y="51307"/>
                      <a:pt x="21645" y="52668"/>
                      <a:pt x="22329" y="54001"/>
                    </a:cubicBezTo>
                    <a:cubicBezTo>
                      <a:pt x="23016" y="55338"/>
                      <a:pt x="23697" y="56678"/>
                      <a:pt x="24447" y="57976"/>
                    </a:cubicBezTo>
                    <a:lnTo>
                      <a:pt x="25557" y="59930"/>
                    </a:lnTo>
                    <a:cubicBezTo>
                      <a:pt x="25920" y="60586"/>
                      <a:pt x="26262" y="61253"/>
                      <a:pt x="26632" y="61898"/>
                    </a:cubicBezTo>
                    <a:cubicBezTo>
                      <a:pt x="27386" y="63193"/>
                      <a:pt x="28216" y="64442"/>
                      <a:pt x="29005" y="65709"/>
                    </a:cubicBezTo>
                    <a:cubicBezTo>
                      <a:pt x="29041" y="65766"/>
                      <a:pt x="29102" y="65798"/>
                      <a:pt x="29165" y="65798"/>
                    </a:cubicBezTo>
                    <a:cubicBezTo>
                      <a:pt x="29188" y="65798"/>
                      <a:pt x="29210" y="65794"/>
                      <a:pt x="29232" y="65786"/>
                    </a:cubicBezTo>
                    <a:cubicBezTo>
                      <a:pt x="29326" y="65748"/>
                      <a:pt x="29375" y="65639"/>
                      <a:pt x="29336" y="65545"/>
                    </a:cubicBezTo>
                    <a:cubicBezTo>
                      <a:pt x="28768" y="64146"/>
                      <a:pt x="28153" y="62771"/>
                      <a:pt x="27455" y="61445"/>
                    </a:cubicBezTo>
                    <a:cubicBezTo>
                      <a:pt x="27103" y="60782"/>
                      <a:pt x="26722" y="60143"/>
                      <a:pt x="26356" y="59490"/>
                    </a:cubicBezTo>
                    <a:cubicBezTo>
                      <a:pt x="25990" y="58834"/>
                      <a:pt x="25651" y="58168"/>
                      <a:pt x="25302" y="57508"/>
                    </a:cubicBezTo>
                    <a:cubicBezTo>
                      <a:pt x="23896" y="54873"/>
                      <a:pt x="22451" y="52256"/>
                      <a:pt x="21226" y="49523"/>
                    </a:cubicBezTo>
                    <a:cubicBezTo>
                      <a:pt x="20594" y="48162"/>
                      <a:pt x="19952" y="46812"/>
                      <a:pt x="19237" y="45496"/>
                    </a:cubicBezTo>
                    <a:cubicBezTo>
                      <a:pt x="18521" y="44177"/>
                      <a:pt x="17953" y="42795"/>
                      <a:pt x="17234" y="41479"/>
                    </a:cubicBezTo>
                    <a:cubicBezTo>
                      <a:pt x="16518" y="40160"/>
                      <a:pt x="15960" y="38768"/>
                      <a:pt x="15258" y="37449"/>
                    </a:cubicBezTo>
                    <a:lnTo>
                      <a:pt x="14246" y="35446"/>
                    </a:lnTo>
                    <a:lnTo>
                      <a:pt x="13280" y="33418"/>
                    </a:lnTo>
                    <a:cubicBezTo>
                      <a:pt x="12634" y="32067"/>
                      <a:pt x="11898" y="30759"/>
                      <a:pt x="11290" y="29391"/>
                    </a:cubicBezTo>
                    <a:cubicBezTo>
                      <a:pt x="10683" y="28019"/>
                      <a:pt x="9943" y="26717"/>
                      <a:pt x="9287" y="25374"/>
                    </a:cubicBezTo>
                    <a:cubicBezTo>
                      <a:pt x="8635" y="24030"/>
                      <a:pt x="7961" y="22676"/>
                      <a:pt x="7267" y="21364"/>
                    </a:cubicBezTo>
                    <a:cubicBezTo>
                      <a:pt x="6576" y="20052"/>
                      <a:pt x="5972" y="18632"/>
                      <a:pt x="5319" y="17351"/>
                    </a:cubicBezTo>
                    <a:cubicBezTo>
                      <a:pt x="4737" y="16042"/>
                      <a:pt x="4440" y="14545"/>
                      <a:pt x="3986" y="13125"/>
                    </a:cubicBezTo>
                    <a:cubicBezTo>
                      <a:pt x="3533" y="11701"/>
                      <a:pt x="3166" y="10252"/>
                      <a:pt x="2814" y="8801"/>
                    </a:cubicBezTo>
                    <a:cubicBezTo>
                      <a:pt x="2608" y="8082"/>
                      <a:pt x="2381" y="7366"/>
                      <a:pt x="2207" y="6637"/>
                    </a:cubicBezTo>
                    <a:cubicBezTo>
                      <a:pt x="2032" y="5908"/>
                      <a:pt x="1858" y="5178"/>
                      <a:pt x="1631" y="4470"/>
                    </a:cubicBezTo>
                    <a:cubicBezTo>
                      <a:pt x="1404" y="3758"/>
                      <a:pt x="1289" y="3015"/>
                      <a:pt x="1104" y="2289"/>
                    </a:cubicBezTo>
                    <a:cubicBezTo>
                      <a:pt x="922" y="1559"/>
                      <a:pt x="699" y="844"/>
                      <a:pt x="441" y="142"/>
                    </a:cubicBezTo>
                    <a:cubicBezTo>
                      <a:pt x="409" y="55"/>
                      <a:pt x="327" y="1"/>
                      <a:pt x="2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5" name="Google Shape;4479;p37"/>
              <p:cNvSpPr/>
              <p:nvPr/>
            </p:nvSpPr>
            <p:spPr>
              <a:xfrm>
                <a:off x="1304375" y="358550"/>
                <a:ext cx="1843275" cy="1340575"/>
              </a:xfrm>
              <a:custGeom>
                <a:avLst/>
                <a:gdLst/>
                <a:ahLst/>
                <a:cxnLst/>
                <a:rect l="l" t="t" r="r" b="b"/>
                <a:pathLst>
                  <a:path w="73731" h="53623" extrusionOk="0">
                    <a:moveTo>
                      <a:pt x="48148" y="1"/>
                    </a:moveTo>
                    <a:cubicBezTo>
                      <a:pt x="47518" y="1"/>
                      <a:pt x="46886" y="67"/>
                      <a:pt x="46265" y="219"/>
                    </a:cubicBezTo>
                    <a:cubicBezTo>
                      <a:pt x="45000" y="525"/>
                      <a:pt x="43821" y="1100"/>
                      <a:pt x="42851" y="2055"/>
                    </a:cubicBezTo>
                    <a:lnTo>
                      <a:pt x="42851" y="2055"/>
                    </a:lnTo>
                    <a:cubicBezTo>
                      <a:pt x="41383" y="1974"/>
                      <a:pt x="39931" y="1945"/>
                      <a:pt x="38469" y="1945"/>
                    </a:cubicBezTo>
                    <a:cubicBezTo>
                      <a:pt x="38308" y="1945"/>
                      <a:pt x="38146" y="1946"/>
                      <a:pt x="37984" y="1946"/>
                    </a:cubicBezTo>
                    <a:cubicBezTo>
                      <a:pt x="37677" y="1943"/>
                      <a:pt x="37369" y="1942"/>
                      <a:pt x="37062" y="1942"/>
                    </a:cubicBezTo>
                    <a:cubicBezTo>
                      <a:pt x="35671" y="1942"/>
                      <a:pt x="34282" y="1973"/>
                      <a:pt x="32892" y="2034"/>
                    </a:cubicBezTo>
                    <a:cubicBezTo>
                      <a:pt x="29493" y="2208"/>
                      <a:pt x="26108" y="2602"/>
                      <a:pt x="22762" y="3213"/>
                    </a:cubicBezTo>
                    <a:cubicBezTo>
                      <a:pt x="19415" y="3887"/>
                      <a:pt x="16131" y="4955"/>
                      <a:pt x="13095" y="6658"/>
                    </a:cubicBezTo>
                    <a:cubicBezTo>
                      <a:pt x="12714" y="6874"/>
                      <a:pt x="12355" y="7122"/>
                      <a:pt x="12006" y="7380"/>
                    </a:cubicBezTo>
                    <a:cubicBezTo>
                      <a:pt x="11657" y="7638"/>
                      <a:pt x="11322" y="7914"/>
                      <a:pt x="10980" y="8183"/>
                    </a:cubicBezTo>
                    <a:cubicBezTo>
                      <a:pt x="10338" y="8758"/>
                      <a:pt x="9727" y="9369"/>
                      <a:pt x="9155" y="10015"/>
                    </a:cubicBezTo>
                    <a:cubicBezTo>
                      <a:pt x="8024" y="11313"/>
                      <a:pt x="6977" y="12677"/>
                      <a:pt x="6066" y="14126"/>
                    </a:cubicBezTo>
                    <a:cubicBezTo>
                      <a:pt x="2454" y="19957"/>
                      <a:pt x="584" y="26724"/>
                      <a:pt x="137" y="33508"/>
                    </a:cubicBezTo>
                    <a:cubicBezTo>
                      <a:pt x="64" y="34360"/>
                      <a:pt x="1" y="35211"/>
                      <a:pt x="18" y="36063"/>
                    </a:cubicBezTo>
                    <a:cubicBezTo>
                      <a:pt x="36" y="36911"/>
                      <a:pt x="50" y="37769"/>
                      <a:pt x="113" y="38614"/>
                    </a:cubicBezTo>
                    <a:cubicBezTo>
                      <a:pt x="186" y="40313"/>
                      <a:pt x="291" y="42023"/>
                      <a:pt x="612" y="43695"/>
                    </a:cubicBezTo>
                    <a:cubicBezTo>
                      <a:pt x="936" y="45367"/>
                      <a:pt x="1257" y="47031"/>
                      <a:pt x="1673" y="48686"/>
                    </a:cubicBezTo>
                    <a:cubicBezTo>
                      <a:pt x="2088" y="50340"/>
                      <a:pt x="2695" y="51938"/>
                      <a:pt x="3376" y="53494"/>
                    </a:cubicBezTo>
                    <a:cubicBezTo>
                      <a:pt x="3412" y="53573"/>
                      <a:pt x="3491" y="53622"/>
                      <a:pt x="3574" y="53622"/>
                    </a:cubicBezTo>
                    <a:cubicBezTo>
                      <a:pt x="3594" y="53622"/>
                      <a:pt x="3614" y="53619"/>
                      <a:pt x="3634" y="53613"/>
                    </a:cubicBezTo>
                    <a:cubicBezTo>
                      <a:pt x="3749" y="53575"/>
                      <a:pt x="3815" y="53453"/>
                      <a:pt x="3780" y="53337"/>
                    </a:cubicBezTo>
                    <a:cubicBezTo>
                      <a:pt x="3285" y="51722"/>
                      <a:pt x="2831" y="50116"/>
                      <a:pt x="2353" y="48508"/>
                    </a:cubicBezTo>
                    <a:cubicBezTo>
                      <a:pt x="1872" y="46899"/>
                      <a:pt x="1519" y="45248"/>
                      <a:pt x="1313" y="43587"/>
                    </a:cubicBezTo>
                    <a:cubicBezTo>
                      <a:pt x="1111" y="41926"/>
                      <a:pt x="852" y="40258"/>
                      <a:pt x="832" y="38582"/>
                    </a:cubicBezTo>
                    <a:cubicBezTo>
                      <a:pt x="807" y="36907"/>
                      <a:pt x="821" y="35232"/>
                      <a:pt x="922" y="33564"/>
                    </a:cubicBezTo>
                    <a:cubicBezTo>
                      <a:pt x="1069" y="30207"/>
                      <a:pt x="1833" y="26937"/>
                      <a:pt x="2720" y="23705"/>
                    </a:cubicBezTo>
                    <a:cubicBezTo>
                      <a:pt x="3606" y="20470"/>
                      <a:pt x="5072" y="17434"/>
                      <a:pt x="6785" y="14579"/>
                    </a:cubicBezTo>
                    <a:cubicBezTo>
                      <a:pt x="8499" y="11721"/>
                      <a:pt x="10854" y="9244"/>
                      <a:pt x="13597" y="7478"/>
                    </a:cubicBezTo>
                    <a:cubicBezTo>
                      <a:pt x="16421" y="5778"/>
                      <a:pt x="19687" y="4916"/>
                      <a:pt x="22960" y="4201"/>
                    </a:cubicBezTo>
                    <a:cubicBezTo>
                      <a:pt x="26230" y="3485"/>
                      <a:pt x="29591" y="3192"/>
                      <a:pt x="32941" y="3021"/>
                    </a:cubicBezTo>
                    <a:cubicBezTo>
                      <a:pt x="34464" y="2936"/>
                      <a:pt x="35995" y="2862"/>
                      <a:pt x="37516" y="2862"/>
                    </a:cubicBezTo>
                    <a:cubicBezTo>
                      <a:pt x="37672" y="2862"/>
                      <a:pt x="37828" y="2862"/>
                      <a:pt x="37984" y="2864"/>
                    </a:cubicBezTo>
                    <a:cubicBezTo>
                      <a:pt x="39659" y="2882"/>
                      <a:pt x="41352" y="2930"/>
                      <a:pt x="43013" y="3046"/>
                    </a:cubicBezTo>
                    <a:cubicBezTo>
                      <a:pt x="43021" y="3046"/>
                      <a:pt x="43030" y="3046"/>
                      <a:pt x="43038" y="3046"/>
                    </a:cubicBezTo>
                    <a:cubicBezTo>
                      <a:pt x="43172" y="3046"/>
                      <a:pt x="43302" y="2994"/>
                      <a:pt x="43397" y="2899"/>
                    </a:cubicBezTo>
                    <a:lnTo>
                      <a:pt x="43418" y="2875"/>
                    </a:lnTo>
                    <a:cubicBezTo>
                      <a:pt x="44210" y="2072"/>
                      <a:pt x="45320" y="1451"/>
                      <a:pt x="46489" y="1147"/>
                    </a:cubicBezTo>
                    <a:cubicBezTo>
                      <a:pt x="47046" y="1001"/>
                      <a:pt x="47623" y="932"/>
                      <a:pt x="48203" y="932"/>
                    </a:cubicBezTo>
                    <a:cubicBezTo>
                      <a:pt x="48840" y="932"/>
                      <a:pt x="49481" y="1015"/>
                      <a:pt x="50108" y="1168"/>
                    </a:cubicBezTo>
                    <a:cubicBezTo>
                      <a:pt x="52592" y="1796"/>
                      <a:pt x="55056" y="2487"/>
                      <a:pt x="57436" y="3415"/>
                    </a:cubicBezTo>
                    <a:cubicBezTo>
                      <a:pt x="59785" y="4382"/>
                      <a:pt x="62015" y="5618"/>
                      <a:pt x="64077" y="7097"/>
                    </a:cubicBezTo>
                    <a:cubicBezTo>
                      <a:pt x="66129" y="8570"/>
                      <a:pt x="67962" y="10364"/>
                      <a:pt x="69382" y="12451"/>
                    </a:cubicBezTo>
                    <a:cubicBezTo>
                      <a:pt x="70792" y="14548"/>
                      <a:pt x="71762" y="16907"/>
                      <a:pt x="72237" y="19388"/>
                    </a:cubicBezTo>
                    <a:cubicBezTo>
                      <a:pt x="72697" y="21866"/>
                      <a:pt x="72732" y="24421"/>
                      <a:pt x="72512" y="26958"/>
                    </a:cubicBezTo>
                    <a:cubicBezTo>
                      <a:pt x="72289" y="29498"/>
                      <a:pt x="71692" y="31997"/>
                      <a:pt x="71029" y="34464"/>
                    </a:cubicBezTo>
                    <a:cubicBezTo>
                      <a:pt x="70366" y="36935"/>
                      <a:pt x="69581" y="39385"/>
                      <a:pt x="68611" y="41769"/>
                    </a:cubicBezTo>
                    <a:cubicBezTo>
                      <a:pt x="68576" y="41859"/>
                      <a:pt x="68614" y="41961"/>
                      <a:pt x="68698" y="42009"/>
                    </a:cubicBezTo>
                    <a:cubicBezTo>
                      <a:pt x="68725" y="42021"/>
                      <a:pt x="68753" y="42027"/>
                      <a:pt x="68780" y="42027"/>
                    </a:cubicBezTo>
                    <a:cubicBezTo>
                      <a:pt x="68849" y="42027"/>
                      <a:pt x="68913" y="41991"/>
                      <a:pt x="68946" y="41926"/>
                    </a:cubicBezTo>
                    <a:cubicBezTo>
                      <a:pt x="70129" y="39612"/>
                      <a:pt x="71137" y="37204"/>
                      <a:pt x="71902" y="34716"/>
                    </a:cubicBezTo>
                    <a:cubicBezTo>
                      <a:pt x="72662" y="32224"/>
                      <a:pt x="73151" y="29655"/>
                      <a:pt x="73441" y="27056"/>
                    </a:cubicBezTo>
                    <a:cubicBezTo>
                      <a:pt x="73730" y="24456"/>
                      <a:pt x="73716" y="21796"/>
                      <a:pt x="73214" y="19196"/>
                    </a:cubicBezTo>
                    <a:cubicBezTo>
                      <a:pt x="72711" y="16597"/>
                      <a:pt x="71622" y="14129"/>
                      <a:pt x="70157" y="11931"/>
                    </a:cubicBezTo>
                    <a:cubicBezTo>
                      <a:pt x="68691" y="9732"/>
                      <a:pt x="66820" y="7827"/>
                      <a:pt x="64713" y="6239"/>
                    </a:cubicBezTo>
                    <a:cubicBezTo>
                      <a:pt x="62605" y="4651"/>
                      <a:pt x="60228" y="3468"/>
                      <a:pt x="57789" y="2533"/>
                    </a:cubicBezTo>
                    <a:cubicBezTo>
                      <a:pt x="56578" y="2041"/>
                      <a:pt x="55346" y="1597"/>
                      <a:pt x="54100" y="1220"/>
                    </a:cubicBezTo>
                    <a:cubicBezTo>
                      <a:pt x="52851" y="847"/>
                      <a:pt x="51640" y="526"/>
                      <a:pt x="50321" y="243"/>
                    </a:cubicBezTo>
                    <a:cubicBezTo>
                      <a:pt x="49613" y="91"/>
                      <a:pt x="48881" y="1"/>
                      <a:pt x="481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6" name="Google Shape;4480;p37"/>
              <p:cNvSpPr/>
              <p:nvPr/>
            </p:nvSpPr>
            <p:spPr>
              <a:xfrm>
                <a:off x="1651150" y="1000675"/>
                <a:ext cx="153775" cy="746325"/>
              </a:xfrm>
              <a:custGeom>
                <a:avLst/>
                <a:gdLst/>
                <a:ahLst/>
                <a:cxnLst/>
                <a:rect l="l" t="t" r="r" b="b"/>
                <a:pathLst>
                  <a:path w="6151" h="29853" extrusionOk="0">
                    <a:moveTo>
                      <a:pt x="5900" y="0"/>
                    </a:moveTo>
                    <a:cubicBezTo>
                      <a:pt x="5836" y="0"/>
                      <a:pt x="5771" y="29"/>
                      <a:pt x="5725" y="97"/>
                    </a:cubicBezTo>
                    <a:cubicBezTo>
                      <a:pt x="4287" y="2208"/>
                      <a:pt x="3422" y="4599"/>
                      <a:pt x="2707" y="7007"/>
                    </a:cubicBezTo>
                    <a:cubicBezTo>
                      <a:pt x="2249" y="8193"/>
                      <a:pt x="2148" y="9456"/>
                      <a:pt x="1743" y="10660"/>
                    </a:cubicBezTo>
                    <a:cubicBezTo>
                      <a:pt x="1656" y="11285"/>
                      <a:pt x="1572" y="11903"/>
                      <a:pt x="1433" y="12524"/>
                    </a:cubicBezTo>
                    <a:cubicBezTo>
                      <a:pt x="1293" y="13142"/>
                      <a:pt x="1276" y="13780"/>
                      <a:pt x="1216" y="14405"/>
                    </a:cubicBezTo>
                    <a:cubicBezTo>
                      <a:pt x="1154" y="15026"/>
                      <a:pt x="1049" y="15651"/>
                      <a:pt x="1059" y="16283"/>
                    </a:cubicBezTo>
                    <a:cubicBezTo>
                      <a:pt x="1066" y="16918"/>
                      <a:pt x="997" y="17539"/>
                      <a:pt x="962" y="18174"/>
                    </a:cubicBezTo>
                    <a:cubicBezTo>
                      <a:pt x="941" y="18488"/>
                      <a:pt x="962" y="18802"/>
                      <a:pt x="972" y="19109"/>
                    </a:cubicBezTo>
                    <a:cubicBezTo>
                      <a:pt x="979" y="19420"/>
                      <a:pt x="962" y="19734"/>
                      <a:pt x="941" y="20045"/>
                    </a:cubicBezTo>
                    <a:cubicBezTo>
                      <a:pt x="874" y="20669"/>
                      <a:pt x="972" y="21297"/>
                      <a:pt x="920" y="21919"/>
                    </a:cubicBezTo>
                    <a:cubicBezTo>
                      <a:pt x="780" y="23168"/>
                      <a:pt x="990" y="24421"/>
                      <a:pt x="972" y="25670"/>
                    </a:cubicBezTo>
                    <a:cubicBezTo>
                      <a:pt x="969" y="26295"/>
                      <a:pt x="976" y="26920"/>
                      <a:pt x="1011" y="27551"/>
                    </a:cubicBezTo>
                    <a:cubicBezTo>
                      <a:pt x="1012" y="27580"/>
                      <a:pt x="1014" y="27609"/>
                      <a:pt x="1016" y="27638"/>
                    </a:cubicBezTo>
                    <a:lnTo>
                      <a:pt x="1016" y="27638"/>
                    </a:lnTo>
                    <a:cubicBezTo>
                      <a:pt x="806" y="27385"/>
                      <a:pt x="593" y="27133"/>
                      <a:pt x="365" y="26888"/>
                    </a:cubicBezTo>
                    <a:cubicBezTo>
                      <a:pt x="325" y="26845"/>
                      <a:pt x="277" y="26827"/>
                      <a:pt x="230" y="26827"/>
                    </a:cubicBezTo>
                    <a:cubicBezTo>
                      <a:pt x="112" y="26827"/>
                      <a:pt x="1" y="26943"/>
                      <a:pt x="51" y="27080"/>
                    </a:cubicBezTo>
                    <a:cubicBezTo>
                      <a:pt x="208" y="27530"/>
                      <a:pt x="386" y="27967"/>
                      <a:pt x="571" y="28403"/>
                    </a:cubicBezTo>
                    <a:cubicBezTo>
                      <a:pt x="763" y="28832"/>
                      <a:pt x="993" y="29240"/>
                      <a:pt x="1258" y="29628"/>
                    </a:cubicBezTo>
                    <a:lnTo>
                      <a:pt x="1272" y="29649"/>
                    </a:lnTo>
                    <a:cubicBezTo>
                      <a:pt x="1368" y="29791"/>
                      <a:pt x="1508" y="29853"/>
                      <a:pt x="1646" y="29853"/>
                    </a:cubicBezTo>
                    <a:cubicBezTo>
                      <a:pt x="1901" y="29853"/>
                      <a:pt x="2152" y="29640"/>
                      <a:pt x="2106" y="29328"/>
                    </a:cubicBezTo>
                    <a:cubicBezTo>
                      <a:pt x="2023" y="28752"/>
                      <a:pt x="2044" y="28113"/>
                      <a:pt x="2019" y="27502"/>
                    </a:cubicBezTo>
                    <a:lnTo>
                      <a:pt x="1921" y="25646"/>
                    </a:lnTo>
                    <a:cubicBezTo>
                      <a:pt x="1845" y="24407"/>
                      <a:pt x="2040" y="23165"/>
                      <a:pt x="1904" y="21919"/>
                    </a:cubicBezTo>
                    <a:cubicBezTo>
                      <a:pt x="1852" y="21301"/>
                      <a:pt x="1963" y="20680"/>
                      <a:pt x="1911" y="20059"/>
                    </a:cubicBezTo>
                    <a:cubicBezTo>
                      <a:pt x="1859" y="19434"/>
                      <a:pt x="1932" y="18813"/>
                      <a:pt x="1949" y="18195"/>
                    </a:cubicBezTo>
                    <a:cubicBezTo>
                      <a:pt x="1967" y="17574"/>
                      <a:pt x="1932" y="16960"/>
                      <a:pt x="2009" y="16345"/>
                    </a:cubicBezTo>
                    <a:cubicBezTo>
                      <a:pt x="2089" y="15731"/>
                      <a:pt x="2120" y="15113"/>
                      <a:pt x="2159" y="14499"/>
                    </a:cubicBezTo>
                    <a:cubicBezTo>
                      <a:pt x="2386" y="13288"/>
                      <a:pt x="2406" y="12042"/>
                      <a:pt x="2707" y="10845"/>
                    </a:cubicBezTo>
                    <a:cubicBezTo>
                      <a:pt x="2783" y="10542"/>
                      <a:pt x="2808" y="10238"/>
                      <a:pt x="2836" y="9928"/>
                    </a:cubicBezTo>
                    <a:cubicBezTo>
                      <a:pt x="2874" y="9621"/>
                      <a:pt x="2937" y="9317"/>
                      <a:pt x="3031" y="9020"/>
                    </a:cubicBezTo>
                    <a:cubicBezTo>
                      <a:pt x="3241" y="8441"/>
                      <a:pt x="3289" y="7816"/>
                      <a:pt x="3481" y="7226"/>
                    </a:cubicBezTo>
                    <a:cubicBezTo>
                      <a:pt x="3673" y="6640"/>
                      <a:pt x="3869" y="6054"/>
                      <a:pt x="4022" y="5457"/>
                    </a:cubicBezTo>
                    <a:cubicBezTo>
                      <a:pt x="4172" y="4860"/>
                      <a:pt x="4486" y="4319"/>
                      <a:pt x="4654" y="3719"/>
                    </a:cubicBezTo>
                    <a:cubicBezTo>
                      <a:pt x="4738" y="3423"/>
                      <a:pt x="4849" y="3133"/>
                      <a:pt x="4992" y="2861"/>
                    </a:cubicBezTo>
                    <a:cubicBezTo>
                      <a:pt x="5139" y="2592"/>
                      <a:pt x="5216" y="2285"/>
                      <a:pt x="5334" y="2002"/>
                    </a:cubicBezTo>
                    <a:cubicBezTo>
                      <a:pt x="5453" y="1720"/>
                      <a:pt x="5645" y="1468"/>
                      <a:pt x="5767" y="1189"/>
                    </a:cubicBezTo>
                    <a:cubicBezTo>
                      <a:pt x="5889" y="910"/>
                      <a:pt x="6018" y="627"/>
                      <a:pt x="6092" y="327"/>
                    </a:cubicBezTo>
                    <a:lnTo>
                      <a:pt x="6109" y="271"/>
                    </a:lnTo>
                    <a:cubicBezTo>
                      <a:pt x="6151" y="116"/>
                      <a:pt x="6027" y="0"/>
                      <a:pt x="5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7" name="Google Shape;4481;p37"/>
              <p:cNvSpPr/>
              <p:nvPr/>
            </p:nvSpPr>
            <p:spPr>
              <a:xfrm>
                <a:off x="1764000" y="851925"/>
                <a:ext cx="132600" cy="679875"/>
              </a:xfrm>
              <a:custGeom>
                <a:avLst/>
                <a:gdLst/>
                <a:ahLst/>
                <a:cxnLst/>
                <a:rect l="l" t="t" r="r" b="b"/>
                <a:pathLst>
                  <a:path w="5304" h="27195" extrusionOk="0">
                    <a:moveTo>
                      <a:pt x="2908" y="1"/>
                    </a:moveTo>
                    <a:cubicBezTo>
                      <a:pt x="2827" y="1"/>
                      <a:pt x="2748" y="48"/>
                      <a:pt x="2712" y="125"/>
                    </a:cubicBezTo>
                    <a:cubicBezTo>
                      <a:pt x="1735" y="2302"/>
                      <a:pt x="1107" y="4605"/>
                      <a:pt x="702" y="6944"/>
                    </a:cubicBezTo>
                    <a:cubicBezTo>
                      <a:pt x="534" y="7519"/>
                      <a:pt x="552" y="8127"/>
                      <a:pt x="430" y="8706"/>
                    </a:cubicBezTo>
                    <a:cubicBezTo>
                      <a:pt x="231" y="9282"/>
                      <a:pt x="238" y="9882"/>
                      <a:pt x="192" y="10475"/>
                    </a:cubicBezTo>
                    <a:cubicBezTo>
                      <a:pt x="143" y="11069"/>
                      <a:pt x="28" y="11658"/>
                      <a:pt x="63" y="12262"/>
                    </a:cubicBezTo>
                    <a:cubicBezTo>
                      <a:pt x="98" y="12862"/>
                      <a:pt x="0" y="13459"/>
                      <a:pt x="63" y="14059"/>
                    </a:cubicBezTo>
                    <a:cubicBezTo>
                      <a:pt x="129" y="14656"/>
                      <a:pt x="192" y="15246"/>
                      <a:pt x="203" y="15857"/>
                    </a:cubicBezTo>
                    <a:cubicBezTo>
                      <a:pt x="217" y="16467"/>
                      <a:pt x="433" y="17033"/>
                      <a:pt x="471" y="17626"/>
                    </a:cubicBezTo>
                    <a:cubicBezTo>
                      <a:pt x="506" y="17923"/>
                      <a:pt x="527" y="18219"/>
                      <a:pt x="611" y="18509"/>
                    </a:cubicBezTo>
                    <a:cubicBezTo>
                      <a:pt x="695" y="18795"/>
                      <a:pt x="758" y="19088"/>
                      <a:pt x="793" y="19385"/>
                    </a:cubicBezTo>
                    <a:cubicBezTo>
                      <a:pt x="827" y="19982"/>
                      <a:pt x="1037" y="20554"/>
                      <a:pt x="1204" y="21126"/>
                    </a:cubicBezTo>
                    <a:cubicBezTo>
                      <a:pt x="1637" y="22247"/>
                      <a:pt x="1867" y="23440"/>
                      <a:pt x="2468" y="24515"/>
                    </a:cubicBezTo>
                    <a:cubicBezTo>
                      <a:pt x="2604" y="24784"/>
                      <a:pt x="2764" y="25045"/>
                      <a:pt x="2928" y="25307"/>
                    </a:cubicBezTo>
                    <a:cubicBezTo>
                      <a:pt x="3071" y="25583"/>
                      <a:pt x="3239" y="25848"/>
                      <a:pt x="3420" y="26099"/>
                    </a:cubicBezTo>
                    <a:cubicBezTo>
                      <a:pt x="3818" y="26588"/>
                      <a:pt x="4335" y="26989"/>
                      <a:pt x="5012" y="27188"/>
                    </a:cubicBezTo>
                    <a:cubicBezTo>
                      <a:pt x="5028" y="27192"/>
                      <a:pt x="5044" y="27194"/>
                      <a:pt x="5059" y="27194"/>
                    </a:cubicBezTo>
                    <a:cubicBezTo>
                      <a:pt x="5213" y="27194"/>
                      <a:pt x="5303" y="26998"/>
                      <a:pt x="5183" y="26878"/>
                    </a:cubicBezTo>
                    <a:lnTo>
                      <a:pt x="5134" y="26839"/>
                    </a:lnTo>
                    <a:cubicBezTo>
                      <a:pt x="4757" y="26504"/>
                      <a:pt x="4502" y="25988"/>
                      <a:pt x="4178" y="25541"/>
                    </a:cubicBezTo>
                    <a:cubicBezTo>
                      <a:pt x="3857" y="25091"/>
                      <a:pt x="3536" y="24623"/>
                      <a:pt x="3344" y="24086"/>
                    </a:cubicBezTo>
                    <a:cubicBezTo>
                      <a:pt x="2914" y="23039"/>
                      <a:pt x="2398" y="21999"/>
                      <a:pt x="2178" y="20858"/>
                    </a:cubicBezTo>
                    <a:cubicBezTo>
                      <a:pt x="1585" y="18631"/>
                      <a:pt x="1117" y="16314"/>
                      <a:pt x="1051" y="14025"/>
                    </a:cubicBezTo>
                    <a:cubicBezTo>
                      <a:pt x="1019" y="13449"/>
                      <a:pt x="1009" y="12866"/>
                      <a:pt x="1030" y="12290"/>
                    </a:cubicBezTo>
                    <a:cubicBezTo>
                      <a:pt x="1138" y="11714"/>
                      <a:pt x="1044" y="11131"/>
                      <a:pt x="1114" y="10556"/>
                    </a:cubicBezTo>
                    <a:cubicBezTo>
                      <a:pt x="1183" y="9980"/>
                      <a:pt x="1239" y="9404"/>
                      <a:pt x="1264" y="8818"/>
                    </a:cubicBezTo>
                    <a:cubicBezTo>
                      <a:pt x="1292" y="8235"/>
                      <a:pt x="1515" y="7680"/>
                      <a:pt x="1543" y="7097"/>
                    </a:cubicBezTo>
                    <a:cubicBezTo>
                      <a:pt x="1574" y="6511"/>
                      <a:pt x="1798" y="5960"/>
                      <a:pt x="1888" y="5384"/>
                    </a:cubicBezTo>
                    <a:cubicBezTo>
                      <a:pt x="1927" y="5094"/>
                      <a:pt x="1962" y="4804"/>
                      <a:pt x="2035" y="4522"/>
                    </a:cubicBezTo>
                    <a:cubicBezTo>
                      <a:pt x="2112" y="4239"/>
                      <a:pt x="2209" y="3963"/>
                      <a:pt x="2279" y="3681"/>
                    </a:cubicBezTo>
                    <a:cubicBezTo>
                      <a:pt x="2321" y="3087"/>
                      <a:pt x="2604" y="2560"/>
                      <a:pt x="2684" y="1974"/>
                    </a:cubicBezTo>
                    <a:cubicBezTo>
                      <a:pt x="2726" y="1681"/>
                      <a:pt x="2876" y="1426"/>
                      <a:pt x="2963" y="1147"/>
                    </a:cubicBezTo>
                    <a:cubicBezTo>
                      <a:pt x="3050" y="864"/>
                      <a:pt x="3106" y="575"/>
                      <a:pt x="3124" y="282"/>
                    </a:cubicBezTo>
                    <a:lnTo>
                      <a:pt x="3124" y="222"/>
                    </a:lnTo>
                    <a:cubicBezTo>
                      <a:pt x="3127" y="135"/>
                      <a:pt x="3075" y="55"/>
                      <a:pt x="2995" y="20"/>
                    </a:cubicBezTo>
                    <a:cubicBezTo>
                      <a:pt x="2967" y="7"/>
                      <a:pt x="2937" y="1"/>
                      <a:pt x="29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8" name="Google Shape;4482;p37"/>
              <p:cNvSpPr/>
              <p:nvPr/>
            </p:nvSpPr>
            <p:spPr>
              <a:xfrm>
                <a:off x="2092825" y="774425"/>
                <a:ext cx="471925" cy="643350"/>
              </a:xfrm>
              <a:custGeom>
                <a:avLst/>
                <a:gdLst/>
                <a:ahLst/>
                <a:cxnLst/>
                <a:rect l="l" t="t" r="r" b="b"/>
                <a:pathLst>
                  <a:path w="18877" h="25734" extrusionOk="0">
                    <a:moveTo>
                      <a:pt x="676" y="0"/>
                    </a:moveTo>
                    <a:cubicBezTo>
                      <a:pt x="586" y="0"/>
                      <a:pt x="500" y="54"/>
                      <a:pt x="465" y="147"/>
                    </a:cubicBezTo>
                    <a:cubicBezTo>
                      <a:pt x="335" y="509"/>
                      <a:pt x="252" y="886"/>
                      <a:pt x="220" y="1270"/>
                    </a:cubicBezTo>
                    <a:cubicBezTo>
                      <a:pt x="185" y="1651"/>
                      <a:pt x="227" y="2035"/>
                      <a:pt x="157" y="2415"/>
                    </a:cubicBezTo>
                    <a:cubicBezTo>
                      <a:pt x="25" y="3169"/>
                      <a:pt x="126" y="3933"/>
                      <a:pt x="7" y="4690"/>
                    </a:cubicBezTo>
                    <a:cubicBezTo>
                      <a:pt x="0" y="5071"/>
                      <a:pt x="32" y="5455"/>
                      <a:pt x="42" y="5835"/>
                    </a:cubicBezTo>
                    <a:cubicBezTo>
                      <a:pt x="53" y="6215"/>
                      <a:pt x="32" y="6592"/>
                      <a:pt x="32" y="6976"/>
                    </a:cubicBezTo>
                    <a:cubicBezTo>
                      <a:pt x="21" y="7740"/>
                      <a:pt x="196" y="8494"/>
                      <a:pt x="189" y="9258"/>
                    </a:cubicBezTo>
                    <a:cubicBezTo>
                      <a:pt x="562" y="12274"/>
                      <a:pt x="1058" y="15383"/>
                      <a:pt x="2660" y="18105"/>
                    </a:cubicBezTo>
                    <a:lnTo>
                      <a:pt x="3305" y="19093"/>
                    </a:lnTo>
                    <a:lnTo>
                      <a:pt x="4038" y="20018"/>
                    </a:lnTo>
                    <a:cubicBezTo>
                      <a:pt x="4272" y="20332"/>
                      <a:pt x="4551" y="20611"/>
                      <a:pt x="4862" y="20848"/>
                    </a:cubicBezTo>
                    <a:cubicBezTo>
                      <a:pt x="5172" y="21089"/>
                      <a:pt x="5431" y="21382"/>
                      <a:pt x="5734" y="21626"/>
                    </a:cubicBezTo>
                    <a:cubicBezTo>
                      <a:pt x="6027" y="21881"/>
                      <a:pt x="6331" y="22125"/>
                      <a:pt x="6645" y="22349"/>
                    </a:cubicBezTo>
                    <a:cubicBezTo>
                      <a:pt x="6980" y="22551"/>
                      <a:pt x="7322" y="22740"/>
                      <a:pt x="7622" y="22987"/>
                    </a:cubicBezTo>
                    <a:cubicBezTo>
                      <a:pt x="7926" y="23235"/>
                      <a:pt x="8271" y="23413"/>
                      <a:pt x="8613" y="23598"/>
                    </a:cubicBezTo>
                    <a:cubicBezTo>
                      <a:pt x="8959" y="23780"/>
                      <a:pt x="9315" y="23940"/>
                      <a:pt x="9678" y="24073"/>
                    </a:cubicBezTo>
                    <a:cubicBezTo>
                      <a:pt x="11133" y="24610"/>
                      <a:pt x="12567" y="25217"/>
                      <a:pt x="14106" y="25434"/>
                    </a:cubicBezTo>
                    <a:cubicBezTo>
                      <a:pt x="14490" y="25497"/>
                      <a:pt x="14871" y="25535"/>
                      <a:pt x="15254" y="25587"/>
                    </a:cubicBezTo>
                    <a:cubicBezTo>
                      <a:pt x="15638" y="25640"/>
                      <a:pt x="16019" y="25713"/>
                      <a:pt x="16406" y="25727"/>
                    </a:cubicBezTo>
                    <a:cubicBezTo>
                      <a:pt x="16499" y="25731"/>
                      <a:pt x="16593" y="25733"/>
                      <a:pt x="16686" y="25733"/>
                    </a:cubicBezTo>
                    <a:cubicBezTo>
                      <a:pt x="17365" y="25733"/>
                      <a:pt x="18048" y="25626"/>
                      <a:pt x="18716" y="25479"/>
                    </a:cubicBezTo>
                    <a:cubicBezTo>
                      <a:pt x="18793" y="25458"/>
                      <a:pt x="18852" y="25395"/>
                      <a:pt x="18863" y="25315"/>
                    </a:cubicBezTo>
                    <a:cubicBezTo>
                      <a:pt x="18877" y="25214"/>
                      <a:pt x="18804" y="25120"/>
                      <a:pt x="18699" y="25113"/>
                    </a:cubicBezTo>
                    <a:lnTo>
                      <a:pt x="18688" y="25113"/>
                    </a:lnTo>
                    <a:cubicBezTo>
                      <a:pt x="17945" y="25029"/>
                      <a:pt x="17216" y="24837"/>
                      <a:pt x="16479" y="24788"/>
                    </a:cubicBezTo>
                    <a:cubicBezTo>
                      <a:pt x="15743" y="24739"/>
                      <a:pt x="15007" y="24663"/>
                      <a:pt x="14291" y="24474"/>
                    </a:cubicBezTo>
                    <a:cubicBezTo>
                      <a:pt x="12864" y="24136"/>
                      <a:pt x="11395" y="23846"/>
                      <a:pt x="10089" y="23151"/>
                    </a:cubicBezTo>
                    <a:cubicBezTo>
                      <a:pt x="7434" y="21968"/>
                      <a:pt x="4939" y="20119"/>
                      <a:pt x="3508" y="17613"/>
                    </a:cubicBezTo>
                    <a:cubicBezTo>
                      <a:pt x="3316" y="17303"/>
                      <a:pt x="3145" y="16981"/>
                      <a:pt x="2991" y="16653"/>
                    </a:cubicBezTo>
                    <a:cubicBezTo>
                      <a:pt x="2845" y="16315"/>
                      <a:pt x="2646" y="16008"/>
                      <a:pt x="2548" y="15648"/>
                    </a:cubicBezTo>
                    <a:cubicBezTo>
                      <a:pt x="2380" y="14926"/>
                      <a:pt x="2049" y="14266"/>
                      <a:pt x="1854" y="13551"/>
                    </a:cubicBezTo>
                    <a:cubicBezTo>
                      <a:pt x="1658" y="12836"/>
                      <a:pt x="1588" y="12099"/>
                      <a:pt x="1337" y="11387"/>
                    </a:cubicBezTo>
                    <a:cubicBezTo>
                      <a:pt x="1229" y="11028"/>
                      <a:pt x="1208" y="10658"/>
                      <a:pt x="1180" y="10284"/>
                    </a:cubicBezTo>
                    <a:cubicBezTo>
                      <a:pt x="1156" y="9908"/>
                      <a:pt x="1089" y="9541"/>
                      <a:pt x="1040" y="9171"/>
                    </a:cubicBezTo>
                    <a:cubicBezTo>
                      <a:pt x="985" y="8801"/>
                      <a:pt x="946" y="8431"/>
                      <a:pt x="929" y="8058"/>
                    </a:cubicBezTo>
                    <a:cubicBezTo>
                      <a:pt x="915" y="7688"/>
                      <a:pt x="929" y="7311"/>
                      <a:pt x="883" y="6938"/>
                    </a:cubicBezTo>
                    <a:cubicBezTo>
                      <a:pt x="761" y="6194"/>
                      <a:pt x="821" y="5444"/>
                      <a:pt x="824" y="4701"/>
                    </a:cubicBezTo>
                    <a:cubicBezTo>
                      <a:pt x="821" y="4324"/>
                      <a:pt x="761" y="3950"/>
                      <a:pt x="796" y="3574"/>
                    </a:cubicBezTo>
                    <a:cubicBezTo>
                      <a:pt x="838" y="3200"/>
                      <a:pt x="845" y="2823"/>
                      <a:pt x="824" y="2450"/>
                    </a:cubicBezTo>
                    <a:cubicBezTo>
                      <a:pt x="810" y="2073"/>
                      <a:pt x="890" y="1703"/>
                      <a:pt x="918" y="1333"/>
                    </a:cubicBezTo>
                    <a:cubicBezTo>
                      <a:pt x="946" y="956"/>
                      <a:pt x="939" y="576"/>
                      <a:pt x="897" y="202"/>
                    </a:cubicBezTo>
                    <a:lnTo>
                      <a:pt x="897" y="199"/>
                    </a:lnTo>
                    <a:cubicBezTo>
                      <a:pt x="883" y="115"/>
                      <a:pt x="831" y="45"/>
                      <a:pt x="754" y="14"/>
                    </a:cubicBezTo>
                    <a:cubicBezTo>
                      <a:pt x="729" y="5"/>
                      <a:pt x="702" y="0"/>
                      <a:pt x="67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9" name="Google Shape;4483;p37"/>
              <p:cNvSpPr/>
              <p:nvPr/>
            </p:nvSpPr>
            <p:spPr>
              <a:xfrm>
                <a:off x="2358300" y="728775"/>
                <a:ext cx="519850" cy="524550"/>
              </a:xfrm>
              <a:custGeom>
                <a:avLst/>
                <a:gdLst/>
                <a:ahLst/>
                <a:cxnLst/>
                <a:rect l="l" t="t" r="r" b="b"/>
                <a:pathLst>
                  <a:path w="20794" h="20982" extrusionOk="0">
                    <a:moveTo>
                      <a:pt x="225" y="0"/>
                    </a:moveTo>
                    <a:cubicBezTo>
                      <a:pt x="219" y="0"/>
                      <a:pt x="213" y="0"/>
                      <a:pt x="207" y="1"/>
                    </a:cubicBezTo>
                    <a:cubicBezTo>
                      <a:pt x="88" y="15"/>
                      <a:pt x="1" y="119"/>
                      <a:pt x="15" y="242"/>
                    </a:cubicBezTo>
                    <a:cubicBezTo>
                      <a:pt x="305" y="2887"/>
                      <a:pt x="1100" y="5434"/>
                      <a:pt x="2207" y="7849"/>
                    </a:cubicBezTo>
                    <a:cubicBezTo>
                      <a:pt x="2423" y="8481"/>
                      <a:pt x="2821" y="9022"/>
                      <a:pt x="3086" y="9633"/>
                    </a:cubicBezTo>
                    <a:cubicBezTo>
                      <a:pt x="3219" y="9936"/>
                      <a:pt x="3334" y="10257"/>
                      <a:pt x="3508" y="10537"/>
                    </a:cubicBezTo>
                    <a:lnTo>
                      <a:pt x="4049" y="11378"/>
                    </a:lnTo>
                    <a:cubicBezTo>
                      <a:pt x="4412" y="11936"/>
                      <a:pt x="4754" y="12515"/>
                      <a:pt x="5162" y="13039"/>
                    </a:cubicBezTo>
                    <a:cubicBezTo>
                      <a:pt x="5574" y="13562"/>
                      <a:pt x="5965" y="14107"/>
                      <a:pt x="6412" y="14606"/>
                    </a:cubicBezTo>
                    <a:lnTo>
                      <a:pt x="7811" y="16043"/>
                    </a:lnTo>
                    <a:cubicBezTo>
                      <a:pt x="8279" y="16529"/>
                      <a:pt x="8876" y="16846"/>
                      <a:pt x="9354" y="17331"/>
                    </a:cubicBezTo>
                    <a:cubicBezTo>
                      <a:pt x="9835" y="17816"/>
                      <a:pt x="10477" y="18075"/>
                      <a:pt x="11004" y="18486"/>
                    </a:cubicBezTo>
                    <a:cubicBezTo>
                      <a:pt x="11556" y="18877"/>
                      <a:pt x="12156" y="19191"/>
                      <a:pt x="12791" y="19425"/>
                    </a:cubicBezTo>
                    <a:cubicBezTo>
                      <a:pt x="13102" y="19558"/>
                      <a:pt x="13412" y="19687"/>
                      <a:pt x="13733" y="19788"/>
                    </a:cubicBezTo>
                    <a:lnTo>
                      <a:pt x="14672" y="20155"/>
                    </a:lnTo>
                    <a:cubicBezTo>
                      <a:pt x="15318" y="20343"/>
                      <a:pt x="15960" y="20559"/>
                      <a:pt x="16623" y="20664"/>
                    </a:cubicBezTo>
                    <a:cubicBezTo>
                      <a:pt x="17286" y="20769"/>
                      <a:pt x="17946" y="20877"/>
                      <a:pt x="18612" y="20961"/>
                    </a:cubicBezTo>
                    <a:cubicBezTo>
                      <a:pt x="18719" y="20975"/>
                      <a:pt x="18827" y="20981"/>
                      <a:pt x="18934" y="20981"/>
                    </a:cubicBezTo>
                    <a:cubicBezTo>
                      <a:pt x="19160" y="20981"/>
                      <a:pt x="19387" y="20955"/>
                      <a:pt x="19614" y="20929"/>
                    </a:cubicBezTo>
                    <a:cubicBezTo>
                      <a:pt x="19952" y="20891"/>
                      <a:pt x="20287" y="20859"/>
                      <a:pt x="20615" y="20800"/>
                    </a:cubicBezTo>
                    <a:cubicBezTo>
                      <a:pt x="20685" y="20786"/>
                      <a:pt x="20744" y="20734"/>
                      <a:pt x="20762" y="20664"/>
                    </a:cubicBezTo>
                    <a:cubicBezTo>
                      <a:pt x="20793" y="20563"/>
                      <a:pt x="20734" y="20458"/>
                      <a:pt x="20633" y="20434"/>
                    </a:cubicBezTo>
                    <a:lnTo>
                      <a:pt x="20619" y="20434"/>
                    </a:lnTo>
                    <a:cubicBezTo>
                      <a:pt x="19973" y="20263"/>
                      <a:pt x="19342" y="20137"/>
                      <a:pt x="18706" y="20022"/>
                    </a:cubicBezTo>
                    <a:cubicBezTo>
                      <a:pt x="18392" y="19966"/>
                      <a:pt x="18075" y="19966"/>
                      <a:pt x="17757" y="19924"/>
                    </a:cubicBezTo>
                    <a:cubicBezTo>
                      <a:pt x="17440" y="19879"/>
                      <a:pt x="17132" y="19778"/>
                      <a:pt x="16822" y="19708"/>
                    </a:cubicBezTo>
                    <a:cubicBezTo>
                      <a:pt x="15597" y="19390"/>
                      <a:pt x="14327" y="19142"/>
                      <a:pt x="13210" y="18511"/>
                    </a:cubicBezTo>
                    <a:cubicBezTo>
                      <a:pt x="10882" y="17485"/>
                      <a:pt x="8823" y="15883"/>
                      <a:pt x="7148" y="13950"/>
                    </a:cubicBezTo>
                    <a:lnTo>
                      <a:pt x="6523" y="13227"/>
                    </a:lnTo>
                    <a:cubicBezTo>
                      <a:pt x="6314" y="12983"/>
                      <a:pt x="6101" y="12742"/>
                      <a:pt x="5934" y="12466"/>
                    </a:cubicBezTo>
                    <a:cubicBezTo>
                      <a:pt x="5613" y="11908"/>
                      <a:pt x="5162" y="11444"/>
                      <a:pt x="4831" y="10889"/>
                    </a:cubicBezTo>
                    <a:cubicBezTo>
                      <a:pt x="4499" y="10334"/>
                      <a:pt x="4238" y="9751"/>
                      <a:pt x="3833" y="9235"/>
                    </a:cubicBezTo>
                    <a:cubicBezTo>
                      <a:pt x="3491" y="8687"/>
                      <a:pt x="3306" y="8059"/>
                      <a:pt x="2985" y="7493"/>
                    </a:cubicBezTo>
                    <a:cubicBezTo>
                      <a:pt x="2828" y="7211"/>
                      <a:pt x="2695" y="6918"/>
                      <a:pt x="2580" y="6614"/>
                    </a:cubicBezTo>
                    <a:cubicBezTo>
                      <a:pt x="2475" y="6307"/>
                      <a:pt x="2381" y="6000"/>
                      <a:pt x="2241" y="5707"/>
                    </a:cubicBezTo>
                    <a:cubicBezTo>
                      <a:pt x="2095" y="5417"/>
                      <a:pt x="1969" y="5117"/>
                      <a:pt x="1861" y="4813"/>
                    </a:cubicBezTo>
                    <a:lnTo>
                      <a:pt x="1582" y="3881"/>
                    </a:lnTo>
                    <a:cubicBezTo>
                      <a:pt x="1282" y="3299"/>
                      <a:pt x="1222" y="2643"/>
                      <a:pt x="971" y="2042"/>
                    </a:cubicBezTo>
                    <a:cubicBezTo>
                      <a:pt x="852" y="1735"/>
                      <a:pt x="835" y="1404"/>
                      <a:pt x="765" y="1090"/>
                    </a:cubicBezTo>
                    <a:cubicBezTo>
                      <a:pt x="692" y="772"/>
                      <a:pt x="584" y="465"/>
                      <a:pt x="448" y="172"/>
                    </a:cubicBezTo>
                    <a:lnTo>
                      <a:pt x="427" y="123"/>
                    </a:lnTo>
                    <a:cubicBezTo>
                      <a:pt x="388" y="45"/>
                      <a:pt x="309"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6" name="Google Shape;4484;p37"/>
              <p:cNvSpPr/>
              <p:nvPr/>
            </p:nvSpPr>
            <p:spPr>
              <a:xfrm>
                <a:off x="2635325" y="759825"/>
                <a:ext cx="372025" cy="408150"/>
              </a:xfrm>
              <a:custGeom>
                <a:avLst/>
                <a:gdLst/>
                <a:ahLst/>
                <a:cxnLst/>
                <a:rect l="l" t="t" r="r" b="b"/>
                <a:pathLst>
                  <a:path w="14881" h="16326" extrusionOk="0">
                    <a:moveTo>
                      <a:pt x="241" y="1"/>
                    </a:moveTo>
                    <a:cubicBezTo>
                      <a:pt x="236" y="1"/>
                      <a:pt x="232" y="1"/>
                      <a:pt x="227" y="1"/>
                    </a:cubicBezTo>
                    <a:cubicBezTo>
                      <a:pt x="101" y="5"/>
                      <a:pt x="0" y="113"/>
                      <a:pt x="4" y="242"/>
                    </a:cubicBezTo>
                    <a:cubicBezTo>
                      <a:pt x="21" y="483"/>
                      <a:pt x="77" y="720"/>
                      <a:pt x="171" y="943"/>
                    </a:cubicBezTo>
                    <a:cubicBezTo>
                      <a:pt x="276" y="1156"/>
                      <a:pt x="422" y="1345"/>
                      <a:pt x="492" y="1572"/>
                    </a:cubicBezTo>
                    <a:cubicBezTo>
                      <a:pt x="611" y="2039"/>
                      <a:pt x="935" y="2402"/>
                      <a:pt x="1047" y="2873"/>
                    </a:cubicBezTo>
                    <a:cubicBezTo>
                      <a:pt x="1274" y="3285"/>
                      <a:pt x="1487" y="3697"/>
                      <a:pt x="1686" y="4130"/>
                    </a:cubicBezTo>
                    <a:cubicBezTo>
                      <a:pt x="1881" y="4559"/>
                      <a:pt x="2185" y="4922"/>
                      <a:pt x="2370" y="5362"/>
                    </a:cubicBezTo>
                    <a:cubicBezTo>
                      <a:pt x="2551" y="5805"/>
                      <a:pt x="2949" y="6112"/>
                      <a:pt x="3092" y="6576"/>
                    </a:cubicBezTo>
                    <a:cubicBezTo>
                      <a:pt x="3239" y="7037"/>
                      <a:pt x="3553" y="7403"/>
                      <a:pt x="3808" y="7797"/>
                    </a:cubicBezTo>
                    <a:cubicBezTo>
                      <a:pt x="4066" y="8188"/>
                      <a:pt x="4279" y="8618"/>
                      <a:pt x="4582" y="8984"/>
                    </a:cubicBezTo>
                    <a:cubicBezTo>
                      <a:pt x="4882" y="9350"/>
                      <a:pt x="5106" y="9773"/>
                      <a:pt x="5406" y="10139"/>
                    </a:cubicBezTo>
                    <a:cubicBezTo>
                      <a:pt x="5720" y="10495"/>
                      <a:pt x="6013" y="10868"/>
                      <a:pt x="6285" y="11256"/>
                    </a:cubicBezTo>
                    <a:cubicBezTo>
                      <a:pt x="6561" y="11643"/>
                      <a:pt x="6948" y="11940"/>
                      <a:pt x="7235" y="12324"/>
                    </a:cubicBezTo>
                    <a:cubicBezTo>
                      <a:pt x="7381" y="12512"/>
                      <a:pt x="7524" y="12701"/>
                      <a:pt x="7713" y="12858"/>
                    </a:cubicBezTo>
                    <a:cubicBezTo>
                      <a:pt x="7901" y="13008"/>
                      <a:pt x="8069" y="13175"/>
                      <a:pt x="8219" y="13364"/>
                    </a:cubicBezTo>
                    <a:cubicBezTo>
                      <a:pt x="8519" y="13744"/>
                      <a:pt x="8903" y="14044"/>
                      <a:pt x="9304" y="14313"/>
                    </a:cubicBezTo>
                    <a:cubicBezTo>
                      <a:pt x="10117" y="14833"/>
                      <a:pt x="10850" y="15499"/>
                      <a:pt x="11792" y="15848"/>
                    </a:cubicBezTo>
                    <a:cubicBezTo>
                      <a:pt x="12270" y="15995"/>
                      <a:pt x="12731" y="16180"/>
                      <a:pt x="13220" y="16299"/>
                    </a:cubicBezTo>
                    <a:cubicBezTo>
                      <a:pt x="13366" y="16317"/>
                      <a:pt x="13513" y="16326"/>
                      <a:pt x="13660" y="16326"/>
                    </a:cubicBezTo>
                    <a:cubicBezTo>
                      <a:pt x="13764" y="16326"/>
                      <a:pt x="13869" y="16321"/>
                      <a:pt x="13973" y="16313"/>
                    </a:cubicBezTo>
                    <a:cubicBezTo>
                      <a:pt x="14225" y="16264"/>
                      <a:pt x="14476" y="16225"/>
                      <a:pt x="14713" y="16159"/>
                    </a:cubicBezTo>
                    <a:cubicBezTo>
                      <a:pt x="14773" y="16142"/>
                      <a:pt x="14818" y="16096"/>
                      <a:pt x="14842" y="16040"/>
                    </a:cubicBezTo>
                    <a:cubicBezTo>
                      <a:pt x="14881" y="15943"/>
                      <a:pt x="14828" y="15831"/>
                      <a:pt x="14727" y="15796"/>
                    </a:cubicBezTo>
                    <a:lnTo>
                      <a:pt x="14703" y="15789"/>
                    </a:lnTo>
                    <a:cubicBezTo>
                      <a:pt x="14476" y="15705"/>
                      <a:pt x="14256" y="15650"/>
                      <a:pt x="14043" y="15587"/>
                    </a:cubicBezTo>
                    <a:cubicBezTo>
                      <a:pt x="13844" y="15496"/>
                      <a:pt x="13635" y="15426"/>
                      <a:pt x="13418" y="15377"/>
                    </a:cubicBezTo>
                    <a:cubicBezTo>
                      <a:pt x="13216" y="15308"/>
                      <a:pt x="12996" y="15290"/>
                      <a:pt x="12787" y="15220"/>
                    </a:cubicBezTo>
                    <a:cubicBezTo>
                      <a:pt x="12577" y="15150"/>
                      <a:pt x="12385" y="15042"/>
                      <a:pt x="12190" y="14952"/>
                    </a:cubicBezTo>
                    <a:cubicBezTo>
                      <a:pt x="11419" y="14540"/>
                      <a:pt x="10581" y="14170"/>
                      <a:pt x="9936" y="13528"/>
                    </a:cubicBezTo>
                    <a:cubicBezTo>
                      <a:pt x="9597" y="13228"/>
                      <a:pt x="9273" y="12924"/>
                      <a:pt x="8906" y="12645"/>
                    </a:cubicBezTo>
                    <a:cubicBezTo>
                      <a:pt x="8540" y="12366"/>
                      <a:pt x="8295" y="11968"/>
                      <a:pt x="7936" y="11675"/>
                    </a:cubicBezTo>
                    <a:cubicBezTo>
                      <a:pt x="7580" y="11381"/>
                      <a:pt x="7371" y="10956"/>
                      <a:pt x="7043" y="10631"/>
                    </a:cubicBezTo>
                    <a:cubicBezTo>
                      <a:pt x="6889" y="10464"/>
                      <a:pt x="6732" y="10293"/>
                      <a:pt x="6589" y="10115"/>
                    </a:cubicBezTo>
                    <a:cubicBezTo>
                      <a:pt x="6446" y="9933"/>
                      <a:pt x="6327" y="9734"/>
                      <a:pt x="6195" y="9546"/>
                    </a:cubicBezTo>
                    <a:cubicBezTo>
                      <a:pt x="5929" y="9172"/>
                      <a:pt x="5566" y="8858"/>
                      <a:pt x="5371" y="8433"/>
                    </a:cubicBezTo>
                    <a:cubicBezTo>
                      <a:pt x="5176" y="8010"/>
                      <a:pt x="4827" y="7693"/>
                      <a:pt x="4586" y="7295"/>
                    </a:cubicBezTo>
                    <a:cubicBezTo>
                      <a:pt x="4345" y="6897"/>
                      <a:pt x="4094" y="6510"/>
                      <a:pt x="3814" y="6140"/>
                    </a:cubicBezTo>
                    <a:cubicBezTo>
                      <a:pt x="3535" y="5770"/>
                      <a:pt x="3399" y="5309"/>
                      <a:pt x="3117" y="4939"/>
                    </a:cubicBezTo>
                    <a:cubicBezTo>
                      <a:pt x="2980" y="4751"/>
                      <a:pt x="2862" y="4548"/>
                      <a:pt x="2757" y="4342"/>
                    </a:cubicBezTo>
                    <a:cubicBezTo>
                      <a:pt x="2670" y="4126"/>
                      <a:pt x="2565" y="3917"/>
                      <a:pt x="2439" y="3721"/>
                    </a:cubicBezTo>
                    <a:cubicBezTo>
                      <a:pt x="2146" y="3351"/>
                      <a:pt x="1975" y="2919"/>
                      <a:pt x="1776" y="2500"/>
                    </a:cubicBezTo>
                    <a:cubicBezTo>
                      <a:pt x="1658" y="2301"/>
                      <a:pt x="1501" y="2123"/>
                      <a:pt x="1424" y="1900"/>
                    </a:cubicBezTo>
                    <a:cubicBezTo>
                      <a:pt x="1340" y="1680"/>
                      <a:pt x="1229" y="1477"/>
                      <a:pt x="1092" y="1289"/>
                    </a:cubicBezTo>
                    <a:cubicBezTo>
                      <a:pt x="956" y="1093"/>
                      <a:pt x="907" y="860"/>
                      <a:pt x="817" y="647"/>
                    </a:cubicBezTo>
                    <a:cubicBezTo>
                      <a:pt x="709" y="434"/>
                      <a:pt x="572" y="242"/>
                      <a:pt x="408" y="71"/>
                    </a:cubicBezTo>
                    <a:lnTo>
                      <a:pt x="401" y="67"/>
                    </a:lnTo>
                    <a:cubicBezTo>
                      <a:pt x="359" y="22"/>
                      <a:pt x="302" y="1"/>
                      <a:pt x="24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7" name="Google Shape;4485;p37"/>
              <p:cNvSpPr/>
              <p:nvPr/>
            </p:nvSpPr>
            <p:spPr>
              <a:xfrm>
                <a:off x="859425" y="482925"/>
                <a:ext cx="603650" cy="2816925"/>
              </a:xfrm>
              <a:custGeom>
                <a:avLst/>
                <a:gdLst/>
                <a:ahLst/>
                <a:cxnLst/>
                <a:rect l="l" t="t" r="r" b="b"/>
                <a:pathLst>
                  <a:path w="24146" h="112677" extrusionOk="0">
                    <a:moveTo>
                      <a:pt x="20907" y="0"/>
                    </a:moveTo>
                    <a:cubicBezTo>
                      <a:pt x="20428" y="0"/>
                      <a:pt x="19949" y="23"/>
                      <a:pt x="19471" y="67"/>
                    </a:cubicBezTo>
                    <a:cubicBezTo>
                      <a:pt x="17984" y="203"/>
                      <a:pt x="16543" y="590"/>
                      <a:pt x="15126" y="1009"/>
                    </a:cubicBezTo>
                    <a:cubicBezTo>
                      <a:pt x="14424" y="1236"/>
                      <a:pt x="13709" y="1498"/>
                      <a:pt x="13042" y="1843"/>
                    </a:cubicBezTo>
                    <a:cubicBezTo>
                      <a:pt x="12376" y="2192"/>
                      <a:pt x="11744" y="2600"/>
                      <a:pt x="11151" y="3061"/>
                    </a:cubicBezTo>
                    <a:cubicBezTo>
                      <a:pt x="9975" y="3979"/>
                      <a:pt x="8882" y="5005"/>
                      <a:pt x="7947" y="6156"/>
                    </a:cubicBezTo>
                    <a:cubicBezTo>
                      <a:pt x="6105" y="8498"/>
                      <a:pt x="4688" y="11109"/>
                      <a:pt x="3543" y="13834"/>
                    </a:cubicBezTo>
                    <a:cubicBezTo>
                      <a:pt x="2402" y="16560"/>
                      <a:pt x="1659" y="19421"/>
                      <a:pt x="1072" y="22311"/>
                    </a:cubicBezTo>
                    <a:cubicBezTo>
                      <a:pt x="482" y="25197"/>
                      <a:pt x="332" y="28153"/>
                      <a:pt x="277" y="31102"/>
                    </a:cubicBezTo>
                    <a:cubicBezTo>
                      <a:pt x="221" y="34051"/>
                      <a:pt x="577" y="37021"/>
                      <a:pt x="1383" y="39879"/>
                    </a:cubicBezTo>
                    <a:cubicBezTo>
                      <a:pt x="1568" y="40594"/>
                      <a:pt x="1809" y="41303"/>
                      <a:pt x="2035" y="42007"/>
                    </a:cubicBezTo>
                    <a:lnTo>
                      <a:pt x="2733" y="44070"/>
                    </a:lnTo>
                    <a:cubicBezTo>
                      <a:pt x="2978" y="44754"/>
                      <a:pt x="3159" y="45462"/>
                      <a:pt x="3400" y="46146"/>
                    </a:cubicBezTo>
                    <a:cubicBezTo>
                      <a:pt x="3634" y="46830"/>
                      <a:pt x="3854" y="47525"/>
                      <a:pt x="4053" y="48223"/>
                    </a:cubicBezTo>
                    <a:cubicBezTo>
                      <a:pt x="4915" y="50997"/>
                      <a:pt x="5546" y="53838"/>
                      <a:pt x="6077" y="56686"/>
                    </a:cubicBezTo>
                    <a:cubicBezTo>
                      <a:pt x="6227" y="57398"/>
                      <a:pt x="6356" y="58113"/>
                      <a:pt x="6457" y="58828"/>
                    </a:cubicBezTo>
                    <a:cubicBezTo>
                      <a:pt x="6558" y="59544"/>
                      <a:pt x="6698" y="60259"/>
                      <a:pt x="6764" y="60978"/>
                    </a:cubicBezTo>
                    <a:cubicBezTo>
                      <a:pt x="6827" y="61697"/>
                      <a:pt x="6911" y="62416"/>
                      <a:pt x="6963" y="63142"/>
                    </a:cubicBezTo>
                    <a:lnTo>
                      <a:pt x="7071" y="65306"/>
                    </a:lnTo>
                    <a:cubicBezTo>
                      <a:pt x="7113" y="68185"/>
                      <a:pt x="7050" y="71099"/>
                      <a:pt x="6345" y="73880"/>
                    </a:cubicBezTo>
                    <a:cubicBezTo>
                      <a:pt x="6017" y="75272"/>
                      <a:pt x="5532" y="76616"/>
                      <a:pt x="4963" y="77918"/>
                    </a:cubicBezTo>
                    <a:cubicBezTo>
                      <a:pt x="4841" y="78253"/>
                      <a:pt x="4653" y="78553"/>
                      <a:pt x="4478" y="78860"/>
                    </a:cubicBezTo>
                    <a:lnTo>
                      <a:pt x="3955" y="79785"/>
                    </a:lnTo>
                    <a:cubicBezTo>
                      <a:pt x="3784" y="80092"/>
                      <a:pt x="3557" y="80409"/>
                      <a:pt x="3365" y="80731"/>
                    </a:cubicBezTo>
                    <a:cubicBezTo>
                      <a:pt x="3173" y="81048"/>
                      <a:pt x="2995" y="81380"/>
                      <a:pt x="2807" y="81704"/>
                    </a:cubicBezTo>
                    <a:cubicBezTo>
                      <a:pt x="1386" y="84346"/>
                      <a:pt x="629" y="87291"/>
                      <a:pt x="311" y="90237"/>
                    </a:cubicBezTo>
                    <a:cubicBezTo>
                      <a:pt x="1" y="93193"/>
                      <a:pt x="106" y="96177"/>
                      <a:pt x="622" y="99104"/>
                    </a:cubicBezTo>
                    <a:cubicBezTo>
                      <a:pt x="894" y="100574"/>
                      <a:pt x="1310" y="102012"/>
                      <a:pt x="1861" y="103400"/>
                    </a:cubicBezTo>
                    <a:cubicBezTo>
                      <a:pt x="2419" y="104782"/>
                      <a:pt x="3138" y="106126"/>
                      <a:pt x="4080" y="107309"/>
                    </a:cubicBezTo>
                    <a:cubicBezTo>
                      <a:pt x="5023" y="108492"/>
                      <a:pt x="6216" y="109539"/>
                      <a:pt x="7514" y="110272"/>
                    </a:cubicBezTo>
                    <a:cubicBezTo>
                      <a:pt x="8809" y="111005"/>
                      <a:pt x="10167" y="111657"/>
                      <a:pt x="11601" y="112087"/>
                    </a:cubicBezTo>
                    <a:cubicBezTo>
                      <a:pt x="12812" y="112446"/>
                      <a:pt x="14082" y="112676"/>
                      <a:pt x="15352" y="112676"/>
                    </a:cubicBezTo>
                    <a:cubicBezTo>
                      <a:pt x="15586" y="112676"/>
                      <a:pt x="15820" y="112668"/>
                      <a:pt x="16054" y="112652"/>
                    </a:cubicBezTo>
                    <a:cubicBezTo>
                      <a:pt x="17555" y="112547"/>
                      <a:pt x="19062" y="112230"/>
                      <a:pt x="20357" y="111396"/>
                    </a:cubicBezTo>
                    <a:cubicBezTo>
                      <a:pt x="20437" y="111347"/>
                      <a:pt x="20465" y="111246"/>
                      <a:pt x="20423" y="111162"/>
                    </a:cubicBezTo>
                    <a:cubicBezTo>
                      <a:pt x="20388" y="111097"/>
                      <a:pt x="20323" y="111059"/>
                      <a:pt x="20255" y="111059"/>
                    </a:cubicBezTo>
                    <a:cubicBezTo>
                      <a:pt x="20227" y="111059"/>
                      <a:pt x="20199" y="111065"/>
                      <a:pt x="20172" y="111078"/>
                    </a:cubicBezTo>
                    <a:lnTo>
                      <a:pt x="20151" y="111092"/>
                    </a:lnTo>
                    <a:cubicBezTo>
                      <a:pt x="18992" y="111681"/>
                      <a:pt x="17651" y="111933"/>
                      <a:pt x="16328" y="111933"/>
                    </a:cubicBezTo>
                    <a:cubicBezTo>
                      <a:pt x="16233" y="111933"/>
                      <a:pt x="16138" y="111932"/>
                      <a:pt x="16044" y="111930"/>
                    </a:cubicBezTo>
                    <a:cubicBezTo>
                      <a:pt x="14630" y="111891"/>
                      <a:pt x="13227" y="111629"/>
                      <a:pt x="11877" y="111193"/>
                    </a:cubicBezTo>
                    <a:cubicBezTo>
                      <a:pt x="10523" y="110757"/>
                      <a:pt x="9197" y="110146"/>
                      <a:pt x="7965" y="109476"/>
                    </a:cubicBezTo>
                    <a:cubicBezTo>
                      <a:pt x="6729" y="108810"/>
                      <a:pt x="5714" y="107815"/>
                      <a:pt x="4852" y="106712"/>
                    </a:cubicBezTo>
                    <a:cubicBezTo>
                      <a:pt x="3156" y="104465"/>
                      <a:pt x="2154" y="101725"/>
                      <a:pt x="1582" y="98920"/>
                    </a:cubicBezTo>
                    <a:cubicBezTo>
                      <a:pt x="1009" y="96114"/>
                      <a:pt x="943" y="93193"/>
                      <a:pt x="1317" y="90352"/>
                    </a:cubicBezTo>
                    <a:cubicBezTo>
                      <a:pt x="1686" y="87511"/>
                      <a:pt x="2458" y="84726"/>
                      <a:pt x="3697" y="82161"/>
                    </a:cubicBezTo>
                    <a:cubicBezTo>
                      <a:pt x="4021" y="81523"/>
                      <a:pt x="4363" y="80923"/>
                      <a:pt x="4758" y="80301"/>
                    </a:cubicBezTo>
                    <a:lnTo>
                      <a:pt x="5330" y="79328"/>
                    </a:lnTo>
                    <a:cubicBezTo>
                      <a:pt x="5515" y="79003"/>
                      <a:pt x="5721" y="78689"/>
                      <a:pt x="5853" y="78333"/>
                    </a:cubicBezTo>
                    <a:cubicBezTo>
                      <a:pt x="6502" y="76982"/>
                      <a:pt x="6963" y="75552"/>
                      <a:pt x="7277" y="74100"/>
                    </a:cubicBezTo>
                    <a:cubicBezTo>
                      <a:pt x="7888" y="71189"/>
                      <a:pt x="8178" y="68223"/>
                      <a:pt x="8045" y="65274"/>
                    </a:cubicBezTo>
                    <a:lnTo>
                      <a:pt x="7912" y="63069"/>
                    </a:lnTo>
                    <a:cubicBezTo>
                      <a:pt x="7849" y="62336"/>
                      <a:pt x="7741" y="61606"/>
                      <a:pt x="7678" y="60873"/>
                    </a:cubicBezTo>
                    <a:cubicBezTo>
                      <a:pt x="7619" y="60141"/>
                      <a:pt x="7487" y="59411"/>
                      <a:pt x="7396" y="58682"/>
                    </a:cubicBezTo>
                    <a:cubicBezTo>
                      <a:pt x="7305" y="57956"/>
                      <a:pt x="7186" y="57230"/>
                      <a:pt x="7047" y="56511"/>
                    </a:cubicBezTo>
                    <a:cubicBezTo>
                      <a:pt x="6537" y="53615"/>
                      <a:pt x="5784" y="50774"/>
                      <a:pt x="4984" y="47951"/>
                    </a:cubicBezTo>
                    <a:cubicBezTo>
                      <a:pt x="4607" y="46534"/>
                      <a:pt x="4157" y="45134"/>
                      <a:pt x="3676" y="43752"/>
                    </a:cubicBezTo>
                    <a:lnTo>
                      <a:pt x="2932" y="41683"/>
                    </a:lnTo>
                    <a:cubicBezTo>
                      <a:pt x="2706" y="40999"/>
                      <a:pt x="2444" y="40332"/>
                      <a:pt x="2280" y="39634"/>
                    </a:cubicBezTo>
                    <a:cubicBezTo>
                      <a:pt x="1906" y="38242"/>
                      <a:pt x="1638" y="36829"/>
                      <a:pt x="1474" y="35401"/>
                    </a:cubicBezTo>
                    <a:cubicBezTo>
                      <a:pt x="1379" y="34686"/>
                      <a:pt x="1285" y="33967"/>
                      <a:pt x="1247" y="33251"/>
                    </a:cubicBezTo>
                    <a:cubicBezTo>
                      <a:pt x="1205" y="32536"/>
                      <a:pt x="1135" y="31817"/>
                      <a:pt x="1132" y="31091"/>
                    </a:cubicBezTo>
                    <a:cubicBezTo>
                      <a:pt x="1048" y="28198"/>
                      <a:pt x="1446" y="25316"/>
                      <a:pt x="1906" y="22468"/>
                    </a:cubicBezTo>
                    <a:cubicBezTo>
                      <a:pt x="2179" y="21044"/>
                      <a:pt x="2479" y="19627"/>
                      <a:pt x="2901" y="18245"/>
                    </a:cubicBezTo>
                    <a:cubicBezTo>
                      <a:pt x="3327" y="16863"/>
                      <a:pt x="3787" y="15488"/>
                      <a:pt x="4328" y="14152"/>
                    </a:cubicBezTo>
                    <a:cubicBezTo>
                      <a:pt x="4869" y="12819"/>
                      <a:pt x="5442" y="11482"/>
                      <a:pt x="6160" y="10236"/>
                    </a:cubicBezTo>
                    <a:cubicBezTo>
                      <a:pt x="6879" y="8987"/>
                      <a:pt x="7699" y="7804"/>
                      <a:pt x="8579" y="6673"/>
                    </a:cubicBezTo>
                    <a:cubicBezTo>
                      <a:pt x="9455" y="5539"/>
                      <a:pt x="10446" y="4495"/>
                      <a:pt x="11587" y="3637"/>
                    </a:cubicBezTo>
                    <a:cubicBezTo>
                      <a:pt x="12732" y="2775"/>
                      <a:pt x="13978" y="2140"/>
                      <a:pt x="15335" y="1651"/>
                    </a:cubicBezTo>
                    <a:cubicBezTo>
                      <a:pt x="16693" y="1163"/>
                      <a:pt x="18113" y="904"/>
                      <a:pt x="19537" y="765"/>
                    </a:cubicBezTo>
                    <a:cubicBezTo>
                      <a:pt x="20297" y="690"/>
                      <a:pt x="21062" y="653"/>
                      <a:pt x="21827" y="653"/>
                    </a:cubicBezTo>
                    <a:cubicBezTo>
                      <a:pt x="22497" y="653"/>
                      <a:pt x="23168" y="682"/>
                      <a:pt x="23836" y="740"/>
                    </a:cubicBezTo>
                    <a:cubicBezTo>
                      <a:pt x="23838" y="740"/>
                      <a:pt x="23839" y="740"/>
                      <a:pt x="23840" y="740"/>
                    </a:cubicBezTo>
                    <a:cubicBezTo>
                      <a:pt x="24092" y="740"/>
                      <a:pt x="24146" y="381"/>
                      <a:pt x="23903" y="311"/>
                    </a:cubicBezTo>
                    <a:cubicBezTo>
                      <a:pt x="22920" y="100"/>
                      <a:pt x="21916" y="0"/>
                      <a:pt x="209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4486;p37"/>
              <p:cNvSpPr/>
              <p:nvPr/>
            </p:nvSpPr>
            <p:spPr>
              <a:xfrm>
                <a:off x="1471975" y="3611350"/>
                <a:ext cx="72625" cy="81375"/>
              </a:xfrm>
              <a:custGeom>
                <a:avLst/>
                <a:gdLst/>
                <a:ahLst/>
                <a:cxnLst/>
                <a:rect l="l" t="t" r="r" b="b"/>
                <a:pathLst>
                  <a:path w="2905" h="3255" extrusionOk="0">
                    <a:moveTo>
                      <a:pt x="2789" y="1"/>
                    </a:moveTo>
                    <a:cubicBezTo>
                      <a:pt x="2764" y="1"/>
                      <a:pt x="2739" y="9"/>
                      <a:pt x="2719" y="26"/>
                    </a:cubicBezTo>
                    <a:cubicBezTo>
                      <a:pt x="2611" y="131"/>
                      <a:pt x="2482" y="218"/>
                      <a:pt x="2426" y="347"/>
                    </a:cubicBezTo>
                    <a:cubicBezTo>
                      <a:pt x="2374" y="473"/>
                      <a:pt x="2332" y="598"/>
                      <a:pt x="2252" y="714"/>
                    </a:cubicBezTo>
                    <a:cubicBezTo>
                      <a:pt x="2105" y="940"/>
                      <a:pt x="2053" y="1220"/>
                      <a:pt x="1878" y="1432"/>
                    </a:cubicBezTo>
                    <a:cubicBezTo>
                      <a:pt x="1631" y="1900"/>
                      <a:pt x="1344" y="2396"/>
                      <a:pt x="985" y="2675"/>
                    </a:cubicBezTo>
                    <a:cubicBezTo>
                      <a:pt x="896" y="2746"/>
                      <a:pt x="842" y="2776"/>
                      <a:pt x="795" y="2776"/>
                    </a:cubicBezTo>
                    <a:cubicBezTo>
                      <a:pt x="741" y="2776"/>
                      <a:pt x="697" y="2735"/>
                      <a:pt x="622" y="2671"/>
                    </a:cubicBezTo>
                    <a:cubicBezTo>
                      <a:pt x="577" y="2588"/>
                      <a:pt x="549" y="2483"/>
                      <a:pt x="496" y="2371"/>
                    </a:cubicBezTo>
                    <a:cubicBezTo>
                      <a:pt x="444" y="2256"/>
                      <a:pt x="489" y="2120"/>
                      <a:pt x="458" y="1994"/>
                    </a:cubicBezTo>
                    <a:cubicBezTo>
                      <a:pt x="448" y="1474"/>
                      <a:pt x="510" y="933"/>
                      <a:pt x="521" y="389"/>
                    </a:cubicBezTo>
                    <a:lnTo>
                      <a:pt x="521" y="385"/>
                    </a:lnTo>
                    <a:cubicBezTo>
                      <a:pt x="521" y="340"/>
                      <a:pt x="493" y="298"/>
                      <a:pt x="451" y="281"/>
                    </a:cubicBezTo>
                    <a:cubicBezTo>
                      <a:pt x="437" y="275"/>
                      <a:pt x="423" y="272"/>
                      <a:pt x="409" y="272"/>
                    </a:cubicBezTo>
                    <a:cubicBezTo>
                      <a:pt x="365" y="272"/>
                      <a:pt x="324" y="298"/>
                      <a:pt x="308" y="340"/>
                    </a:cubicBezTo>
                    <a:cubicBezTo>
                      <a:pt x="99" y="871"/>
                      <a:pt x="1" y="1443"/>
                      <a:pt x="29" y="2012"/>
                    </a:cubicBezTo>
                    <a:cubicBezTo>
                      <a:pt x="4" y="2158"/>
                      <a:pt x="109" y="2291"/>
                      <a:pt x="81" y="2451"/>
                    </a:cubicBezTo>
                    <a:cubicBezTo>
                      <a:pt x="57" y="2612"/>
                      <a:pt x="134" y="2769"/>
                      <a:pt x="235" y="2923"/>
                    </a:cubicBezTo>
                    <a:cubicBezTo>
                      <a:pt x="287" y="3006"/>
                      <a:pt x="350" y="3080"/>
                      <a:pt x="423" y="3149"/>
                    </a:cubicBezTo>
                    <a:cubicBezTo>
                      <a:pt x="502" y="3198"/>
                      <a:pt x="581" y="3255"/>
                      <a:pt x="683" y="3255"/>
                    </a:cubicBezTo>
                    <a:cubicBezTo>
                      <a:pt x="698" y="3255"/>
                      <a:pt x="714" y="3253"/>
                      <a:pt x="730" y="3251"/>
                    </a:cubicBezTo>
                    <a:cubicBezTo>
                      <a:pt x="748" y="3252"/>
                      <a:pt x="765" y="3252"/>
                      <a:pt x="783" y="3252"/>
                    </a:cubicBezTo>
                    <a:cubicBezTo>
                      <a:pt x="873" y="3252"/>
                      <a:pt x="962" y="3237"/>
                      <a:pt x="1044" y="3202"/>
                    </a:cubicBezTo>
                    <a:cubicBezTo>
                      <a:pt x="1132" y="3174"/>
                      <a:pt x="1212" y="3132"/>
                      <a:pt x="1282" y="3073"/>
                    </a:cubicBezTo>
                    <a:cubicBezTo>
                      <a:pt x="1341" y="3020"/>
                      <a:pt x="1397" y="2961"/>
                      <a:pt x="1446" y="2902"/>
                    </a:cubicBezTo>
                    <a:cubicBezTo>
                      <a:pt x="1505" y="2853"/>
                      <a:pt x="1561" y="2800"/>
                      <a:pt x="1613" y="2745"/>
                    </a:cubicBezTo>
                    <a:cubicBezTo>
                      <a:pt x="1725" y="2643"/>
                      <a:pt x="1753" y="2486"/>
                      <a:pt x="1871" y="2392"/>
                    </a:cubicBezTo>
                    <a:cubicBezTo>
                      <a:pt x="1987" y="2294"/>
                      <a:pt x="2004" y="2144"/>
                      <a:pt x="2109" y="2040"/>
                    </a:cubicBezTo>
                    <a:cubicBezTo>
                      <a:pt x="2213" y="1931"/>
                      <a:pt x="2269" y="1802"/>
                      <a:pt x="2322" y="1670"/>
                    </a:cubicBezTo>
                    <a:cubicBezTo>
                      <a:pt x="2409" y="1401"/>
                      <a:pt x="2608" y="1188"/>
                      <a:pt x="2695" y="923"/>
                    </a:cubicBezTo>
                    <a:cubicBezTo>
                      <a:pt x="2730" y="787"/>
                      <a:pt x="2817" y="668"/>
                      <a:pt x="2859" y="536"/>
                    </a:cubicBezTo>
                    <a:cubicBezTo>
                      <a:pt x="2904" y="406"/>
                      <a:pt x="2894" y="249"/>
                      <a:pt x="2890" y="96"/>
                    </a:cubicBezTo>
                    <a:cubicBezTo>
                      <a:pt x="2890" y="71"/>
                      <a:pt x="2880" y="50"/>
                      <a:pt x="2863" y="33"/>
                    </a:cubicBezTo>
                    <a:cubicBezTo>
                      <a:pt x="2842" y="11"/>
                      <a:pt x="2816" y="1"/>
                      <a:pt x="27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4487;p37"/>
              <p:cNvSpPr/>
              <p:nvPr/>
            </p:nvSpPr>
            <p:spPr>
              <a:xfrm>
                <a:off x="1382725" y="3603300"/>
                <a:ext cx="79700" cy="101600"/>
              </a:xfrm>
              <a:custGeom>
                <a:avLst/>
                <a:gdLst/>
                <a:ahLst/>
                <a:cxnLst/>
                <a:rect l="l" t="t" r="r" b="b"/>
                <a:pathLst>
                  <a:path w="3188" h="4064" extrusionOk="0">
                    <a:moveTo>
                      <a:pt x="987" y="1"/>
                    </a:moveTo>
                    <a:cubicBezTo>
                      <a:pt x="948" y="1"/>
                      <a:pt x="910" y="22"/>
                      <a:pt x="891" y="58"/>
                    </a:cubicBezTo>
                    <a:cubicBezTo>
                      <a:pt x="608" y="585"/>
                      <a:pt x="413" y="1154"/>
                      <a:pt x="304" y="1744"/>
                    </a:cubicBezTo>
                    <a:cubicBezTo>
                      <a:pt x="228" y="2344"/>
                      <a:pt x="1" y="2913"/>
                      <a:pt x="263" y="3628"/>
                    </a:cubicBezTo>
                    <a:cubicBezTo>
                      <a:pt x="315" y="3719"/>
                      <a:pt x="381" y="3799"/>
                      <a:pt x="454" y="3873"/>
                    </a:cubicBezTo>
                    <a:cubicBezTo>
                      <a:pt x="545" y="3936"/>
                      <a:pt x="636" y="4019"/>
                      <a:pt x="744" y="4040"/>
                    </a:cubicBezTo>
                    <a:cubicBezTo>
                      <a:pt x="797" y="4057"/>
                      <a:pt x="847" y="4064"/>
                      <a:pt x="894" y="4064"/>
                    </a:cubicBezTo>
                    <a:cubicBezTo>
                      <a:pt x="1055" y="4064"/>
                      <a:pt x="1187" y="3986"/>
                      <a:pt x="1327" y="3956"/>
                    </a:cubicBezTo>
                    <a:cubicBezTo>
                      <a:pt x="1505" y="3918"/>
                      <a:pt x="1606" y="3775"/>
                      <a:pt x="1753" y="3709"/>
                    </a:cubicBezTo>
                    <a:cubicBezTo>
                      <a:pt x="1903" y="3642"/>
                      <a:pt x="2011" y="3524"/>
                      <a:pt x="2112" y="3412"/>
                    </a:cubicBezTo>
                    <a:cubicBezTo>
                      <a:pt x="2304" y="3168"/>
                      <a:pt x="2562" y="3000"/>
                      <a:pt x="2737" y="2752"/>
                    </a:cubicBezTo>
                    <a:cubicBezTo>
                      <a:pt x="2821" y="2627"/>
                      <a:pt x="2915" y="2512"/>
                      <a:pt x="3020" y="2404"/>
                    </a:cubicBezTo>
                    <a:cubicBezTo>
                      <a:pt x="3103" y="2281"/>
                      <a:pt x="3142" y="2121"/>
                      <a:pt x="3180" y="1967"/>
                    </a:cubicBezTo>
                    <a:cubicBezTo>
                      <a:pt x="3187" y="1943"/>
                      <a:pt x="3184" y="1915"/>
                      <a:pt x="3173" y="1894"/>
                    </a:cubicBezTo>
                    <a:cubicBezTo>
                      <a:pt x="3154" y="1861"/>
                      <a:pt x="3121" y="1842"/>
                      <a:pt x="3086" y="1842"/>
                    </a:cubicBezTo>
                    <a:cubicBezTo>
                      <a:pt x="3070" y="1842"/>
                      <a:pt x="3053" y="1847"/>
                      <a:pt x="3037" y="1856"/>
                    </a:cubicBezTo>
                    <a:cubicBezTo>
                      <a:pt x="2897" y="1932"/>
                      <a:pt x="2751" y="2002"/>
                      <a:pt x="2653" y="2107"/>
                    </a:cubicBezTo>
                    <a:cubicBezTo>
                      <a:pt x="2569" y="2226"/>
                      <a:pt x="2475" y="2334"/>
                      <a:pt x="2370" y="2431"/>
                    </a:cubicBezTo>
                    <a:cubicBezTo>
                      <a:pt x="2151" y="2623"/>
                      <a:pt x="2011" y="2889"/>
                      <a:pt x="1770" y="3042"/>
                    </a:cubicBezTo>
                    <a:cubicBezTo>
                      <a:pt x="1658" y="3129"/>
                      <a:pt x="1547" y="3206"/>
                      <a:pt x="1456" y="3311"/>
                    </a:cubicBezTo>
                    <a:cubicBezTo>
                      <a:pt x="1365" y="3416"/>
                      <a:pt x="1240" y="3430"/>
                      <a:pt x="1135" y="3517"/>
                    </a:cubicBezTo>
                    <a:cubicBezTo>
                      <a:pt x="1077" y="3565"/>
                      <a:pt x="1009" y="3576"/>
                      <a:pt x="954" y="3576"/>
                    </a:cubicBezTo>
                    <a:cubicBezTo>
                      <a:pt x="910" y="3576"/>
                      <a:pt x="875" y="3569"/>
                      <a:pt x="859" y="3569"/>
                    </a:cubicBezTo>
                    <a:cubicBezTo>
                      <a:pt x="824" y="3569"/>
                      <a:pt x="786" y="3569"/>
                      <a:pt x="765" y="3534"/>
                    </a:cubicBezTo>
                    <a:cubicBezTo>
                      <a:pt x="741" y="3499"/>
                      <a:pt x="741" y="3517"/>
                      <a:pt x="706" y="3419"/>
                    </a:cubicBezTo>
                    <a:cubicBezTo>
                      <a:pt x="671" y="3325"/>
                      <a:pt x="591" y="3217"/>
                      <a:pt x="625" y="3081"/>
                    </a:cubicBezTo>
                    <a:cubicBezTo>
                      <a:pt x="657" y="2944"/>
                      <a:pt x="612" y="2812"/>
                      <a:pt x="619" y="2672"/>
                    </a:cubicBezTo>
                    <a:cubicBezTo>
                      <a:pt x="629" y="2536"/>
                      <a:pt x="650" y="2393"/>
                      <a:pt x="646" y="2250"/>
                    </a:cubicBezTo>
                    <a:cubicBezTo>
                      <a:pt x="643" y="2107"/>
                      <a:pt x="723" y="1978"/>
                      <a:pt x="723" y="1831"/>
                    </a:cubicBezTo>
                    <a:cubicBezTo>
                      <a:pt x="852" y="1273"/>
                      <a:pt x="995" y="711"/>
                      <a:pt x="1097" y="132"/>
                    </a:cubicBezTo>
                    <a:cubicBezTo>
                      <a:pt x="1100" y="83"/>
                      <a:pt x="1079" y="37"/>
                      <a:pt x="1037" y="13"/>
                    </a:cubicBezTo>
                    <a:cubicBezTo>
                      <a:pt x="1021" y="5"/>
                      <a:pt x="1004"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4488;p37"/>
              <p:cNvSpPr/>
              <p:nvPr/>
            </p:nvSpPr>
            <p:spPr>
              <a:xfrm>
                <a:off x="1321750" y="3565400"/>
                <a:ext cx="65975" cy="108750"/>
              </a:xfrm>
              <a:custGeom>
                <a:avLst/>
                <a:gdLst/>
                <a:ahLst/>
                <a:cxnLst/>
                <a:rect l="l" t="t" r="r" b="b"/>
                <a:pathLst>
                  <a:path w="2639" h="4350" extrusionOk="0">
                    <a:moveTo>
                      <a:pt x="1521" y="1"/>
                    </a:moveTo>
                    <a:cubicBezTo>
                      <a:pt x="1488" y="1"/>
                      <a:pt x="1456" y="15"/>
                      <a:pt x="1435" y="42"/>
                    </a:cubicBezTo>
                    <a:cubicBezTo>
                      <a:pt x="1058" y="493"/>
                      <a:pt x="765" y="999"/>
                      <a:pt x="545" y="1539"/>
                    </a:cubicBezTo>
                    <a:cubicBezTo>
                      <a:pt x="328" y="2080"/>
                      <a:pt x="63" y="2607"/>
                      <a:pt x="11" y="3249"/>
                    </a:cubicBezTo>
                    <a:cubicBezTo>
                      <a:pt x="0" y="3326"/>
                      <a:pt x="32" y="3413"/>
                      <a:pt x="32" y="3494"/>
                    </a:cubicBezTo>
                    <a:cubicBezTo>
                      <a:pt x="25" y="3581"/>
                      <a:pt x="35" y="3668"/>
                      <a:pt x="63" y="3755"/>
                    </a:cubicBezTo>
                    <a:cubicBezTo>
                      <a:pt x="74" y="3850"/>
                      <a:pt x="112" y="3937"/>
                      <a:pt x="175" y="4010"/>
                    </a:cubicBezTo>
                    <a:cubicBezTo>
                      <a:pt x="234" y="4097"/>
                      <a:pt x="304" y="4174"/>
                      <a:pt x="384" y="4244"/>
                    </a:cubicBezTo>
                    <a:cubicBezTo>
                      <a:pt x="480" y="4328"/>
                      <a:pt x="588" y="4350"/>
                      <a:pt x="695" y="4350"/>
                    </a:cubicBezTo>
                    <a:cubicBezTo>
                      <a:pt x="798" y="4350"/>
                      <a:pt x="901" y="4329"/>
                      <a:pt x="995" y="4324"/>
                    </a:cubicBezTo>
                    <a:cubicBezTo>
                      <a:pt x="1187" y="4317"/>
                      <a:pt x="1327" y="4213"/>
                      <a:pt x="1452" y="4115"/>
                    </a:cubicBezTo>
                    <a:cubicBezTo>
                      <a:pt x="1686" y="3902"/>
                      <a:pt x="1958" y="3766"/>
                      <a:pt x="2147" y="3532"/>
                    </a:cubicBezTo>
                    <a:cubicBezTo>
                      <a:pt x="2241" y="3417"/>
                      <a:pt x="2342" y="3312"/>
                      <a:pt x="2447" y="3208"/>
                    </a:cubicBezTo>
                    <a:cubicBezTo>
                      <a:pt x="2541" y="3092"/>
                      <a:pt x="2583" y="2939"/>
                      <a:pt x="2632" y="2789"/>
                    </a:cubicBezTo>
                    <a:cubicBezTo>
                      <a:pt x="2639" y="2764"/>
                      <a:pt x="2635" y="2740"/>
                      <a:pt x="2628" y="2716"/>
                    </a:cubicBezTo>
                    <a:cubicBezTo>
                      <a:pt x="2611" y="2678"/>
                      <a:pt x="2573" y="2657"/>
                      <a:pt x="2536" y="2657"/>
                    </a:cubicBezTo>
                    <a:cubicBezTo>
                      <a:pt x="2521" y="2657"/>
                      <a:pt x="2506" y="2660"/>
                      <a:pt x="2492" y="2667"/>
                    </a:cubicBezTo>
                    <a:cubicBezTo>
                      <a:pt x="2353" y="2736"/>
                      <a:pt x="2196" y="2785"/>
                      <a:pt x="2105" y="2890"/>
                    </a:cubicBezTo>
                    <a:cubicBezTo>
                      <a:pt x="2011" y="2995"/>
                      <a:pt x="1923" y="3103"/>
                      <a:pt x="1808" y="3183"/>
                    </a:cubicBezTo>
                    <a:cubicBezTo>
                      <a:pt x="1588" y="3347"/>
                      <a:pt x="1428" y="3591"/>
                      <a:pt x="1183" y="3693"/>
                    </a:cubicBezTo>
                    <a:cubicBezTo>
                      <a:pt x="1065" y="3749"/>
                      <a:pt x="974" y="3790"/>
                      <a:pt x="869" y="3846"/>
                    </a:cubicBezTo>
                    <a:cubicBezTo>
                      <a:pt x="836" y="3864"/>
                      <a:pt x="806" y="3870"/>
                      <a:pt x="780" y="3870"/>
                    </a:cubicBezTo>
                    <a:cubicBezTo>
                      <a:pt x="728" y="3870"/>
                      <a:pt x="688" y="3846"/>
                      <a:pt x="654" y="3846"/>
                    </a:cubicBezTo>
                    <a:cubicBezTo>
                      <a:pt x="653" y="3846"/>
                      <a:pt x="651" y="3846"/>
                      <a:pt x="650" y="3846"/>
                    </a:cubicBezTo>
                    <a:cubicBezTo>
                      <a:pt x="611" y="3829"/>
                      <a:pt x="587" y="3794"/>
                      <a:pt x="580" y="3755"/>
                    </a:cubicBezTo>
                    <a:cubicBezTo>
                      <a:pt x="559" y="3714"/>
                      <a:pt x="541" y="3668"/>
                      <a:pt x="527" y="3623"/>
                    </a:cubicBezTo>
                    <a:cubicBezTo>
                      <a:pt x="482" y="3532"/>
                      <a:pt x="482" y="3396"/>
                      <a:pt x="503" y="3277"/>
                    </a:cubicBezTo>
                    <a:cubicBezTo>
                      <a:pt x="559" y="2733"/>
                      <a:pt x="705" y="2203"/>
                      <a:pt x="939" y="1707"/>
                    </a:cubicBezTo>
                    <a:cubicBezTo>
                      <a:pt x="1173" y="1197"/>
                      <a:pt x="1417" y="691"/>
                      <a:pt x="1623" y="154"/>
                    </a:cubicBezTo>
                    <a:cubicBezTo>
                      <a:pt x="1641" y="112"/>
                      <a:pt x="1627" y="60"/>
                      <a:pt x="1592" y="28"/>
                    </a:cubicBezTo>
                    <a:cubicBezTo>
                      <a:pt x="1572" y="10"/>
                      <a:pt x="1546" y="1"/>
                      <a:pt x="1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4489;p37"/>
              <p:cNvSpPr/>
              <p:nvPr/>
            </p:nvSpPr>
            <p:spPr>
              <a:xfrm>
                <a:off x="1275325" y="3486475"/>
                <a:ext cx="84775" cy="122925"/>
              </a:xfrm>
              <a:custGeom>
                <a:avLst/>
                <a:gdLst/>
                <a:ahLst/>
                <a:cxnLst/>
                <a:rect l="l" t="t" r="r" b="b"/>
                <a:pathLst>
                  <a:path w="3391" h="4917" extrusionOk="0">
                    <a:moveTo>
                      <a:pt x="3231" y="0"/>
                    </a:moveTo>
                    <a:cubicBezTo>
                      <a:pt x="3207" y="0"/>
                      <a:pt x="3182" y="9"/>
                      <a:pt x="3159" y="31"/>
                    </a:cubicBezTo>
                    <a:cubicBezTo>
                      <a:pt x="2629" y="387"/>
                      <a:pt x="2168" y="816"/>
                      <a:pt x="1753" y="1294"/>
                    </a:cubicBezTo>
                    <a:cubicBezTo>
                      <a:pt x="1337" y="1768"/>
                      <a:pt x="880" y="2208"/>
                      <a:pt x="531" y="2760"/>
                    </a:cubicBezTo>
                    <a:cubicBezTo>
                      <a:pt x="458" y="2903"/>
                      <a:pt x="374" y="3046"/>
                      <a:pt x="284" y="3182"/>
                    </a:cubicBezTo>
                    <a:cubicBezTo>
                      <a:pt x="182" y="3321"/>
                      <a:pt x="175" y="3492"/>
                      <a:pt x="88" y="3656"/>
                    </a:cubicBezTo>
                    <a:cubicBezTo>
                      <a:pt x="1" y="3824"/>
                      <a:pt x="36" y="4002"/>
                      <a:pt x="39" y="4243"/>
                    </a:cubicBezTo>
                    <a:cubicBezTo>
                      <a:pt x="43" y="4480"/>
                      <a:pt x="252" y="4682"/>
                      <a:pt x="420" y="4759"/>
                    </a:cubicBezTo>
                    <a:cubicBezTo>
                      <a:pt x="631" y="4864"/>
                      <a:pt x="858" y="4916"/>
                      <a:pt x="1072" y="4916"/>
                    </a:cubicBezTo>
                    <a:cubicBezTo>
                      <a:pt x="1236" y="4916"/>
                      <a:pt x="1392" y="4886"/>
                      <a:pt x="1529" y="4826"/>
                    </a:cubicBezTo>
                    <a:cubicBezTo>
                      <a:pt x="1693" y="4752"/>
                      <a:pt x="1857" y="4703"/>
                      <a:pt x="1997" y="4616"/>
                    </a:cubicBezTo>
                    <a:cubicBezTo>
                      <a:pt x="2137" y="4529"/>
                      <a:pt x="2241" y="4386"/>
                      <a:pt x="2339" y="4246"/>
                    </a:cubicBezTo>
                    <a:cubicBezTo>
                      <a:pt x="2353" y="4222"/>
                      <a:pt x="2360" y="4194"/>
                      <a:pt x="2356" y="4166"/>
                    </a:cubicBezTo>
                    <a:cubicBezTo>
                      <a:pt x="2344" y="4120"/>
                      <a:pt x="2303" y="4091"/>
                      <a:pt x="2258" y="4091"/>
                    </a:cubicBezTo>
                    <a:cubicBezTo>
                      <a:pt x="2251" y="4091"/>
                      <a:pt x="2245" y="4091"/>
                      <a:pt x="2238" y="4093"/>
                    </a:cubicBezTo>
                    <a:cubicBezTo>
                      <a:pt x="2077" y="4124"/>
                      <a:pt x="1906" y="4131"/>
                      <a:pt x="1781" y="4201"/>
                    </a:cubicBezTo>
                    <a:cubicBezTo>
                      <a:pt x="1652" y="4271"/>
                      <a:pt x="1522" y="4340"/>
                      <a:pt x="1383" y="4358"/>
                    </a:cubicBezTo>
                    <a:cubicBezTo>
                      <a:pt x="1236" y="4388"/>
                      <a:pt x="1085" y="4428"/>
                      <a:pt x="951" y="4428"/>
                    </a:cubicBezTo>
                    <a:cubicBezTo>
                      <a:pt x="849" y="4428"/>
                      <a:pt x="758" y="4405"/>
                      <a:pt x="688" y="4334"/>
                    </a:cubicBezTo>
                    <a:cubicBezTo>
                      <a:pt x="594" y="4250"/>
                      <a:pt x="570" y="4218"/>
                      <a:pt x="524" y="4131"/>
                    </a:cubicBezTo>
                    <a:cubicBezTo>
                      <a:pt x="475" y="4044"/>
                      <a:pt x="531" y="3929"/>
                      <a:pt x="545" y="3793"/>
                    </a:cubicBezTo>
                    <a:cubicBezTo>
                      <a:pt x="559" y="3656"/>
                      <a:pt x="667" y="3545"/>
                      <a:pt x="716" y="3409"/>
                    </a:cubicBezTo>
                    <a:cubicBezTo>
                      <a:pt x="769" y="3269"/>
                      <a:pt x="845" y="3140"/>
                      <a:pt x="943" y="3028"/>
                    </a:cubicBezTo>
                    <a:cubicBezTo>
                      <a:pt x="1030" y="2906"/>
                      <a:pt x="1076" y="2749"/>
                      <a:pt x="1198" y="2655"/>
                    </a:cubicBezTo>
                    <a:cubicBezTo>
                      <a:pt x="1320" y="2557"/>
                      <a:pt x="1372" y="2400"/>
                      <a:pt x="1474" y="2288"/>
                    </a:cubicBezTo>
                    <a:cubicBezTo>
                      <a:pt x="1575" y="2173"/>
                      <a:pt x="1665" y="2062"/>
                      <a:pt x="1753" y="1926"/>
                    </a:cubicBezTo>
                    <a:cubicBezTo>
                      <a:pt x="1840" y="1789"/>
                      <a:pt x="1983" y="1716"/>
                      <a:pt x="2067" y="1580"/>
                    </a:cubicBezTo>
                    <a:cubicBezTo>
                      <a:pt x="2489" y="1137"/>
                      <a:pt x="2918" y="687"/>
                      <a:pt x="3306" y="195"/>
                    </a:cubicBezTo>
                    <a:cubicBezTo>
                      <a:pt x="3390" y="115"/>
                      <a:pt x="3317" y="0"/>
                      <a:pt x="3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0" name="Google Shape;4490;p37"/>
              <p:cNvSpPr/>
              <p:nvPr/>
            </p:nvSpPr>
            <p:spPr>
              <a:xfrm>
                <a:off x="3681400" y="3307800"/>
                <a:ext cx="121100" cy="155300"/>
              </a:xfrm>
              <a:custGeom>
                <a:avLst/>
                <a:gdLst/>
                <a:ahLst/>
                <a:cxnLst/>
                <a:rect l="l" t="t" r="r" b="b"/>
                <a:pathLst>
                  <a:path w="4844" h="6212" extrusionOk="0">
                    <a:moveTo>
                      <a:pt x="4251" y="5621"/>
                    </a:moveTo>
                    <a:lnTo>
                      <a:pt x="4251" y="5621"/>
                    </a:lnTo>
                    <a:cubicBezTo>
                      <a:pt x="4245" y="5624"/>
                      <a:pt x="4239" y="5626"/>
                      <a:pt x="4233" y="5628"/>
                    </a:cubicBezTo>
                    <a:lnTo>
                      <a:pt x="4233" y="5628"/>
                    </a:lnTo>
                    <a:cubicBezTo>
                      <a:pt x="4239" y="5625"/>
                      <a:pt x="4245" y="5623"/>
                      <a:pt x="4251" y="5621"/>
                    </a:cubicBezTo>
                    <a:close/>
                    <a:moveTo>
                      <a:pt x="154" y="0"/>
                    </a:moveTo>
                    <a:cubicBezTo>
                      <a:pt x="133" y="0"/>
                      <a:pt x="110" y="6"/>
                      <a:pt x="91" y="16"/>
                    </a:cubicBezTo>
                    <a:cubicBezTo>
                      <a:pt x="28" y="48"/>
                      <a:pt x="0" y="128"/>
                      <a:pt x="35" y="194"/>
                    </a:cubicBezTo>
                    <a:cubicBezTo>
                      <a:pt x="133" y="383"/>
                      <a:pt x="192" y="596"/>
                      <a:pt x="335" y="732"/>
                    </a:cubicBezTo>
                    <a:cubicBezTo>
                      <a:pt x="482" y="864"/>
                      <a:pt x="632" y="994"/>
                      <a:pt x="743" y="1161"/>
                    </a:cubicBezTo>
                    <a:cubicBezTo>
                      <a:pt x="988" y="1475"/>
                      <a:pt x="1330" y="1699"/>
                      <a:pt x="1546" y="2044"/>
                    </a:cubicBezTo>
                    <a:cubicBezTo>
                      <a:pt x="1661" y="2205"/>
                      <a:pt x="1790" y="2358"/>
                      <a:pt x="1947" y="2484"/>
                    </a:cubicBezTo>
                    <a:cubicBezTo>
                      <a:pt x="2104" y="2609"/>
                      <a:pt x="2181" y="2808"/>
                      <a:pt x="2338" y="2934"/>
                    </a:cubicBezTo>
                    <a:cubicBezTo>
                      <a:pt x="2495" y="3060"/>
                      <a:pt x="2565" y="3262"/>
                      <a:pt x="2715" y="3395"/>
                    </a:cubicBezTo>
                    <a:cubicBezTo>
                      <a:pt x="2858" y="3534"/>
                      <a:pt x="2977" y="3695"/>
                      <a:pt x="3075" y="3866"/>
                    </a:cubicBezTo>
                    <a:cubicBezTo>
                      <a:pt x="3186" y="4033"/>
                      <a:pt x="3364" y="4152"/>
                      <a:pt x="3434" y="4340"/>
                    </a:cubicBezTo>
                    <a:cubicBezTo>
                      <a:pt x="3504" y="4525"/>
                      <a:pt x="3678" y="4644"/>
                      <a:pt x="3773" y="4815"/>
                    </a:cubicBezTo>
                    <a:cubicBezTo>
                      <a:pt x="3870" y="4986"/>
                      <a:pt x="3961" y="5153"/>
                      <a:pt x="4076" y="5293"/>
                    </a:cubicBezTo>
                    <a:cubicBezTo>
                      <a:pt x="4162" y="5400"/>
                      <a:pt x="4167" y="5566"/>
                      <a:pt x="4178" y="5635"/>
                    </a:cubicBezTo>
                    <a:lnTo>
                      <a:pt x="4178" y="5635"/>
                    </a:lnTo>
                    <a:cubicBezTo>
                      <a:pt x="4105" y="5628"/>
                      <a:pt x="4030" y="5625"/>
                      <a:pt x="3957" y="5625"/>
                    </a:cubicBezTo>
                    <a:cubicBezTo>
                      <a:pt x="3927" y="5631"/>
                      <a:pt x="3897" y="5633"/>
                      <a:pt x="3867" y="5633"/>
                    </a:cubicBezTo>
                    <a:cubicBezTo>
                      <a:pt x="3723" y="5633"/>
                      <a:pt x="3578" y="5571"/>
                      <a:pt x="3434" y="5513"/>
                    </a:cubicBezTo>
                    <a:cubicBezTo>
                      <a:pt x="3429" y="5513"/>
                      <a:pt x="3425" y="5513"/>
                      <a:pt x="3420" y="5513"/>
                    </a:cubicBezTo>
                    <a:cubicBezTo>
                      <a:pt x="3221" y="5513"/>
                      <a:pt x="3077" y="5369"/>
                      <a:pt x="2879" y="5345"/>
                    </a:cubicBezTo>
                    <a:cubicBezTo>
                      <a:pt x="2781" y="5328"/>
                      <a:pt x="2712" y="5251"/>
                      <a:pt x="2624" y="5206"/>
                    </a:cubicBezTo>
                    <a:cubicBezTo>
                      <a:pt x="2539" y="5169"/>
                      <a:pt x="2448" y="5149"/>
                      <a:pt x="2357" y="5149"/>
                    </a:cubicBezTo>
                    <a:cubicBezTo>
                      <a:pt x="2344" y="5149"/>
                      <a:pt x="2331" y="5149"/>
                      <a:pt x="2317" y="5150"/>
                    </a:cubicBezTo>
                    <a:cubicBezTo>
                      <a:pt x="2289" y="5153"/>
                      <a:pt x="2261" y="5160"/>
                      <a:pt x="2237" y="5178"/>
                    </a:cubicBezTo>
                    <a:cubicBezTo>
                      <a:pt x="2160" y="5227"/>
                      <a:pt x="2136" y="5331"/>
                      <a:pt x="2181" y="5412"/>
                    </a:cubicBezTo>
                    <a:cubicBezTo>
                      <a:pt x="2237" y="5506"/>
                      <a:pt x="2317" y="5579"/>
                      <a:pt x="2411" y="5632"/>
                    </a:cubicBezTo>
                    <a:cubicBezTo>
                      <a:pt x="2506" y="5673"/>
                      <a:pt x="2614" y="5687"/>
                      <a:pt x="2698" y="5754"/>
                    </a:cubicBezTo>
                    <a:cubicBezTo>
                      <a:pt x="2858" y="5897"/>
                      <a:pt x="3085" y="5897"/>
                      <a:pt x="3260" y="6036"/>
                    </a:cubicBezTo>
                    <a:cubicBezTo>
                      <a:pt x="3465" y="6096"/>
                      <a:pt x="3678" y="6120"/>
                      <a:pt x="3902" y="6197"/>
                    </a:cubicBezTo>
                    <a:cubicBezTo>
                      <a:pt x="3950" y="6206"/>
                      <a:pt x="4000" y="6211"/>
                      <a:pt x="4049" y="6211"/>
                    </a:cubicBezTo>
                    <a:cubicBezTo>
                      <a:pt x="4127" y="6211"/>
                      <a:pt x="4204" y="6199"/>
                      <a:pt x="4279" y="6176"/>
                    </a:cubicBezTo>
                    <a:cubicBezTo>
                      <a:pt x="4355" y="6159"/>
                      <a:pt x="4429" y="6134"/>
                      <a:pt x="4498" y="6106"/>
                    </a:cubicBezTo>
                    <a:cubicBezTo>
                      <a:pt x="4610" y="6050"/>
                      <a:pt x="4697" y="5953"/>
                      <a:pt x="4739" y="5834"/>
                    </a:cubicBezTo>
                    <a:cubicBezTo>
                      <a:pt x="4844" y="5426"/>
                      <a:pt x="4607" y="5290"/>
                      <a:pt x="4582" y="5059"/>
                    </a:cubicBezTo>
                    <a:cubicBezTo>
                      <a:pt x="4554" y="4829"/>
                      <a:pt x="4408" y="4672"/>
                      <a:pt x="4292" y="4490"/>
                    </a:cubicBezTo>
                    <a:cubicBezTo>
                      <a:pt x="4181" y="4312"/>
                      <a:pt x="4097" y="4117"/>
                      <a:pt x="3957" y="3967"/>
                    </a:cubicBezTo>
                    <a:cubicBezTo>
                      <a:pt x="3818" y="3820"/>
                      <a:pt x="3734" y="3628"/>
                      <a:pt x="3598" y="3471"/>
                    </a:cubicBezTo>
                    <a:cubicBezTo>
                      <a:pt x="3455" y="3328"/>
                      <a:pt x="3329" y="3168"/>
                      <a:pt x="3221" y="2997"/>
                    </a:cubicBezTo>
                    <a:cubicBezTo>
                      <a:pt x="3116" y="2822"/>
                      <a:pt x="2921" y="2718"/>
                      <a:pt x="2827" y="2529"/>
                    </a:cubicBezTo>
                    <a:cubicBezTo>
                      <a:pt x="2736" y="2341"/>
                      <a:pt x="2534" y="2246"/>
                      <a:pt x="2443" y="2058"/>
                    </a:cubicBezTo>
                    <a:cubicBezTo>
                      <a:pt x="2352" y="1870"/>
                      <a:pt x="2199" y="1733"/>
                      <a:pt x="2045" y="1601"/>
                    </a:cubicBezTo>
                    <a:cubicBezTo>
                      <a:pt x="1727" y="1343"/>
                      <a:pt x="1529" y="976"/>
                      <a:pt x="1218" y="714"/>
                    </a:cubicBezTo>
                    <a:cubicBezTo>
                      <a:pt x="1047" y="592"/>
                      <a:pt x="935" y="418"/>
                      <a:pt x="778" y="285"/>
                    </a:cubicBezTo>
                    <a:cubicBezTo>
                      <a:pt x="621" y="156"/>
                      <a:pt x="405" y="76"/>
                      <a:pt x="192" y="6"/>
                    </a:cubicBezTo>
                    <a:cubicBezTo>
                      <a:pt x="180" y="2"/>
                      <a:pt x="167" y="0"/>
                      <a:pt x="1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1" name="Google Shape;4491;p37"/>
              <p:cNvSpPr/>
              <p:nvPr/>
            </p:nvSpPr>
            <p:spPr>
              <a:xfrm>
                <a:off x="3680075" y="3420125"/>
                <a:ext cx="68425" cy="109500"/>
              </a:xfrm>
              <a:custGeom>
                <a:avLst/>
                <a:gdLst/>
                <a:ahLst/>
                <a:cxnLst/>
                <a:rect l="l" t="t" r="r" b="b"/>
                <a:pathLst>
                  <a:path w="2737" h="4380" extrusionOk="0">
                    <a:moveTo>
                      <a:pt x="1180" y="1"/>
                    </a:moveTo>
                    <a:cubicBezTo>
                      <a:pt x="1100" y="1"/>
                      <a:pt x="1037" y="64"/>
                      <a:pt x="1030" y="140"/>
                    </a:cubicBezTo>
                    <a:cubicBezTo>
                      <a:pt x="1020" y="305"/>
                      <a:pt x="988" y="472"/>
                      <a:pt x="1048" y="601"/>
                    </a:cubicBezTo>
                    <a:cubicBezTo>
                      <a:pt x="1110" y="727"/>
                      <a:pt x="1194" y="838"/>
                      <a:pt x="1215" y="985"/>
                    </a:cubicBezTo>
                    <a:cubicBezTo>
                      <a:pt x="1292" y="1254"/>
                      <a:pt x="1501" y="1467"/>
                      <a:pt x="1547" y="1753"/>
                    </a:cubicBezTo>
                    <a:cubicBezTo>
                      <a:pt x="1582" y="1892"/>
                      <a:pt x="1616" y="2018"/>
                      <a:pt x="1704" y="2137"/>
                    </a:cubicBezTo>
                    <a:cubicBezTo>
                      <a:pt x="1791" y="2252"/>
                      <a:pt x="1777" y="2402"/>
                      <a:pt x="1857" y="2521"/>
                    </a:cubicBezTo>
                    <a:cubicBezTo>
                      <a:pt x="1934" y="2636"/>
                      <a:pt x="1903" y="2789"/>
                      <a:pt x="1965" y="2911"/>
                    </a:cubicBezTo>
                    <a:cubicBezTo>
                      <a:pt x="2025" y="3030"/>
                      <a:pt x="2053" y="3159"/>
                      <a:pt x="2049" y="3292"/>
                    </a:cubicBezTo>
                    <a:cubicBezTo>
                      <a:pt x="2056" y="3414"/>
                      <a:pt x="2105" y="3588"/>
                      <a:pt x="2077" y="3630"/>
                    </a:cubicBezTo>
                    <a:cubicBezTo>
                      <a:pt x="2053" y="3676"/>
                      <a:pt x="2042" y="3707"/>
                      <a:pt x="2042" y="3714"/>
                    </a:cubicBezTo>
                    <a:cubicBezTo>
                      <a:pt x="2042" y="3725"/>
                      <a:pt x="2098" y="3725"/>
                      <a:pt x="2056" y="3732"/>
                    </a:cubicBezTo>
                    <a:cubicBezTo>
                      <a:pt x="2011" y="3742"/>
                      <a:pt x="1965" y="3749"/>
                      <a:pt x="1857" y="3756"/>
                    </a:cubicBezTo>
                    <a:cubicBezTo>
                      <a:pt x="1856" y="3756"/>
                      <a:pt x="1854" y="3756"/>
                      <a:pt x="1853" y="3756"/>
                    </a:cubicBezTo>
                    <a:cubicBezTo>
                      <a:pt x="1744" y="3756"/>
                      <a:pt x="1667" y="3626"/>
                      <a:pt x="1547" y="3602"/>
                    </a:cubicBezTo>
                    <a:cubicBezTo>
                      <a:pt x="1128" y="3313"/>
                      <a:pt x="727" y="2925"/>
                      <a:pt x="259" y="2594"/>
                    </a:cubicBezTo>
                    <a:cubicBezTo>
                      <a:pt x="232" y="2574"/>
                      <a:pt x="200" y="2565"/>
                      <a:pt x="169" y="2565"/>
                    </a:cubicBezTo>
                    <a:cubicBezTo>
                      <a:pt x="145" y="2565"/>
                      <a:pt x="120" y="2571"/>
                      <a:pt x="98" y="2583"/>
                    </a:cubicBezTo>
                    <a:cubicBezTo>
                      <a:pt x="29" y="2625"/>
                      <a:pt x="1" y="2716"/>
                      <a:pt x="39" y="2786"/>
                    </a:cubicBezTo>
                    <a:cubicBezTo>
                      <a:pt x="325" y="3299"/>
                      <a:pt x="709" y="3749"/>
                      <a:pt x="1240" y="4080"/>
                    </a:cubicBezTo>
                    <a:cubicBezTo>
                      <a:pt x="1358" y="4199"/>
                      <a:pt x="1547" y="4164"/>
                      <a:pt x="1697" y="4290"/>
                    </a:cubicBezTo>
                    <a:cubicBezTo>
                      <a:pt x="1771" y="4351"/>
                      <a:pt x="1871" y="4380"/>
                      <a:pt x="1979" y="4380"/>
                    </a:cubicBezTo>
                    <a:cubicBezTo>
                      <a:pt x="2092" y="4380"/>
                      <a:pt x="2214" y="4347"/>
                      <a:pt x="2321" y="4286"/>
                    </a:cubicBezTo>
                    <a:cubicBezTo>
                      <a:pt x="2451" y="4231"/>
                      <a:pt x="2562" y="4136"/>
                      <a:pt x="2642" y="4021"/>
                    </a:cubicBezTo>
                    <a:cubicBezTo>
                      <a:pt x="2698" y="3923"/>
                      <a:pt x="2723" y="3812"/>
                      <a:pt x="2716" y="3697"/>
                    </a:cubicBezTo>
                    <a:cubicBezTo>
                      <a:pt x="2705" y="3505"/>
                      <a:pt x="2737" y="3344"/>
                      <a:pt x="2698" y="3187"/>
                    </a:cubicBezTo>
                    <a:cubicBezTo>
                      <a:pt x="2649" y="3044"/>
                      <a:pt x="2615" y="2894"/>
                      <a:pt x="2597" y="2740"/>
                    </a:cubicBezTo>
                    <a:cubicBezTo>
                      <a:pt x="2580" y="2590"/>
                      <a:pt x="2458" y="2475"/>
                      <a:pt x="2458" y="2318"/>
                    </a:cubicBezTo>
                    <a:cubicBezTo>
                      <a:pt x="2458" y="2161"/>
                      <a:pt x="2325" y="2053"/>
                      <a:pt x="2321" y="1899"/>
                    </a:cubicBezTo>
                    <a:cubicBezTo>
                      <a:pt x="2318" y="1749"/>
                      <a:pt x="2238" y="1620"/>
                      <a:pt x="2164" y="1495"/>
                    </a:cubicBezTo>
                    <a:cubicBezTo>
                      <a:pt x="1990" y="1254"/>
                      <a:pt x="1969" y="954"/>
                      <a:pt x="1808" y="709"/>
                    </a:cubicBezTo>
                    <a:cubicBezTo>
                      <a:pt x="1711" y="594"/>
                      <a:pt x="1690" y="448"/>
                      <a:pt x="1609" y="325"/>
                    </a:cubicBezTo>
                    <a:cubicBezTo>
                      <a:pt x="1533" y="203"/>
                      <a:pt x="1390" y="116"/>
                      <a:pt x="1250" y="29"/>
                    </a:cubicBezTo>
                    <a:cubicBezTo>
                      <a:pt x="1229" y="15"/>
                      <a:pt x="1205" y="8"/>
                      <a:pt x="11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2" name="Google Shape;4492;p37"/>
              <p:cNvSpPr/>
              <p:nvPr/>
            </p:nvSpPr>
            <p:spPr>
              <a:xfrm>
                <a:off x="3600500" y="3454075"/>
                <a:ext cx="88775" cy="106600"/>
              </a:xfrm>
              <a:custGeom>
                <a:avLst/>
                <a:gdLst/>
                <a:ahLst/>
                <a:cxnLst/>
                <a:rect l="l" t="t" r="r" b="b"/>
                <a:pathLst>
                  <a:path w="3551" h="4264" extrusionOk="0">
                    <a:moveTo>
                      <a:pt x="2375" y="0"/>
                    </a:moveTo>
                    <a:cubicBezTo>
                      <a:pt x="2304" y="0"/>
                      <a:pt x="2241" y="55"/>
                      <a:pt x="2234" y="130"/>
                    </a:cubicBezTo>
                    <a:cubicBezTo>
                      <a:pt x="2217" y="308"/>
                      <a:pt x="2168" y="496"/>
                      <a:pt x="2231" y="643"/>
                    </a:cubicBezTo>
                    <a:cubicBezTo>
                      <a:pt x="2290" y="793"/>
                      <a:pt x="2364" y="936"/>
                      <a:pt x="2381" y="1096"/>
                    </a:cubicBezTo>
                    <a:cubicBezTo>
                      <a:pt x="2444" y="1410"/>
                      <a:pt x="2636" y="1686"/>
                      <a:pt x="2653" y="2004"/>
                    </a:cubicBezTo>
                    <a:cubicBezTo>
                      <a:pt x="2671" y="2161"/>
                      <a:pt x="2692" y="2311"/>
                      <a:pt x="2765" y="2457"/>
                    </a:cubicBezTo>
                    <a:cubicBezTo>
                      <a:pt x="2838" y="2607"/>
                      <a:pt x="2807" y="2764"/>
                      <a:pt x="2852" y="2907"/>
                    </a:cubicBezTo>
                    <a:cubicBezTo>
                      <a:pt x="2901" y="3051"/>
                      <a:pt x="2831" y="3201"/>
                      <a:pt x="2852" y="3330"/>
                    </a:cubicBezTo>
                    <a:cubicBezTo>
                      <a:pt x="2873" y="3459"/>
                      <a:pt x="2817" y="3595"/>
                      <a:pt x="2781" y="3595"/>
                    </a:cubicBezTo>
                    <a:cubicBezTo>
                      <a:pt x="2781" y="3595"/>
                      <a:pt x="2780" y="3595"/>
                      <a:pt x="2779" y="3595"/>
                    </a:cubicBezTo>
                    <a:cubicBezTo>
                      <a:pt x="2778" y="3595"/>
                      <a:pt x="2778" y="3595"/>
                      <a:pt x="2777" y="3595"/>
                    </a:cubicBezTo>
                    <a:cubicBezTo>
                      <a:pt x="2753" y="3595"/>
                      <a:pt x="2738" y="3646"/>
                      <a:pt x="2706" y="3646"/>
                    </a:cubicBezTo>
                    <a:cubicBezTo>
                      <a:pt x="2693" y="3646"/>
                      <a:pt x="2679" y="3639"/>
                      <a:pt x="2660" y="3619"/>
                    </a:cubicBezTo>
                    <a:cubicBezTo>
                      <a:pt x="2590" y="3543"/>
                      <a:pt x="2433" y="3543"/>
                      <a:pt x="2322" y="3455"/>
                    </a:cubicBezTo>
                    <a:cubicBezTo>
                      <a:pt x="2207" y="3368"/>
                      <a:pt x="2095" y="3288"/>
                      <a:pt x="1955" y="3204"/>
                    </a:cubicBezTo>
                    <a:cubicBezTo>
                      <a:pt x="1816" y="3120"/>
                      <a:pt x="1760" y="2960"/>
                      <a:pt x="1620" y="2876"/>
                    </a:cubicBezTo>
                    <a:cubicBezTo>
                      <a:pt x="1187" y="2419"/>
                      <a:pt x="765" y="1937"/>
                      <a:pt x="266" y="1512"/>
                    </a:cubicBezTo>
                    <a:cubicBezTo>
                      <a:pt x="240" y="1487"/>
                      <a:pt x="207" y="1475"/>
                      <a:pt x="175" y="1475"/>
                    </a:cubicBezTo>
                    <a:cubicBezTo>
                      <a:pt x="151" y="1475"/>
                      <a:pt x="127" y="1481"/>
                      <a:pt x="106" y="1494"/>
                    </a:cubicBezTo>
                    <a:cubicBezTo>
                      <a:pt x="32" y="1529"/>
                      <a:pt x="1" y="1616"/>
                      <a:pt x="36" y="1690"/>
                    </a:cubicBezTo>
                    <a:cubicBezTo>
                      <a:pt x="336" y="2283"/>
                      <a:pt x="734" y="2820"/>
                      <a:pt x="1212" y="3281"/>
                    </a:cubicBezTo>
                    <a:cubicBezTo>
                      <a:pt x="1299" y="3431"/>
                      <a:pt x="1509" y="3455"/>
                      <a:pt x="1585" y="3626"/>
                    </a:cubicBezTo>
                    <a:cubicBezTo>
                      <a:pt x="1659" y="3797"/>
                      <a:pt x="1823" y="3874"/>
                      <a:pt x="1976" y="3972"/>
                    </a:cubicBezTo>
                    <a:cubicBezTo>
                      <a:pt x="2130" y="4066"/>
                      <a:pt x="2259" y="4234"/>
                      <a:pt x="2503" y="4241"/>
                    </a:cubicBezTo>
                    <a:cubicBezTo>
                      <a:pt x="2582" y="4250"/>
                      <a:pt x="2663" y="4264"/>
                      <a:pt x="2753" y="4264"/>
                    </a:cubicBezTo>
                    <a:cubicBezTo>
                      <a:pt x="2799" y="4264"/>
                      <a:pt x="2846" y="4260"/>
                      <a:pt x="2898" y="4251"/>
                    </a:cubicBezTo>
                    <a:cubicBezTo>
                      <a:pt x="3044" y="4220"/>
                      <a:pt x="3177" y="4143"/>
                      <a:pt x="3278" y="4031"/>
                    </a:cubicBezTo>
                    <a:cubicBezTo>
                      <a:pt x="3428" y="3794"/>
                      <a:pt x="3456" y="3588"/>
                      <a:pt x="3505" y="3393"/>
                    </a:cubicBezTo>
                    <a:cubicBezTo>
                      <a:pt x="3550" y="3194"/>
                      <a:pt x="3463" y="3019"/>
                      <a:pt x="3484" y="2841"/>
                    </a:cubicBezTo>
                    <a:cubicBezTo>
                      <a:pt x="3508" y="2663"/>
                      <a:pt x="3390" y="2510"/>
                      <a:pt x="3411" y="2332"/>
                    </a:cubicBezTo>
                    <a:cubicBezTo>
                      <a:pt x="3435" y="2154"/>
                      <a:pt x="3365" y="1997"/>
                      <a:pt x="3302" y="1840"/>
                    </a:cubicBezTo>
                    <a:cubicBezTo>
                      <a:pt x="3149" y="1532"/>
                      <a:pt x="3149" y="1187"/>
                      <a:pt x="3002" y="887"/>
                    </a:cubicBezTo>
                    <a:cubicBezTo>
                      <a:pt x="2911" y="744"/>
                      <a:pt x="2894" y="573"/>
                      <a:pt x="2817" y="426"/>
                    </a:cubicBezTo>
                    <a:cubicBezTo>
                      <a:pt x="2744" y="276"/>
                      <a:pt x="2601" y="157"/>
                      <a:pt x="2461" y="35"/>
                    </a:cubicBezTo>
                    <a:cubicBezTo>
                      <a:pt x="2437" y="18"/>
                      <a:pt x="2412" y="4"/>
                      <a:pt x="2381" y="0"/>
                    </a:cubicBezTo>
                    <a:cubicBezTo>
                      <a:pt x="2379" y="0"/>
                      <a:pt x="2377"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3" name="Google Shape;4493;p37"/>
              <p:cNvSpPr/>
              <p:nvPr/>
            </p:nvSpPr>
            <p:spPr>
              <a:xfrm>
                <a:off x="3500175" y="3463050"/>
                <a:ext cx="105325" cy="96600"/>
              </a:xfrm>
              <a:custGeom>
                <a:avLst/>
                <a:gdLst/>
                <a:ahLst/>
                <a:cxnLst/>
                <a:rect l="l" t="t" r="r" b="b"/>
                <a:pathLst>
                  <a:path w="4213" h="3864" extrusionOk="0">
                    <a:moveTo>
                      <a:pt x="174" y="0"/>
                    </a:moveTo>
                    <a:cubicBezTo>
                      <a:pt x="153" y="0"/>
                      <a:pt x="132" y="5"/>
                      <a:pt x="112" y="15"/>
                    </a:cubicBezTo>
                    <a:cubicBezTo>
                      <a:pt x="39" y="43"/>
                      <a:pt x="1" y="130"/>
                      <a:pt x="29" y="207"/>
                    </a:cubicBezTo>
                    <a:cubicBezTo>
                      <a:pt x="304" y="873"/>
                      <a:pt x="681" y="1481"/>
                      <a:pt x="1145" y="2025"/>
                    </a:cubicBezTo>
                    <a:cubicBezTo>
                      <a:pt x="1613" y="2569"/>
                      <a:pt x="1990" y="3180"/>
                      <a:pt x="2656" y="3634"/>
                    </a:cubicBezTo>
                    <a:cubicBezTo>
                      <a:pt x="2758" y="3683"/>
                      <a:pt x="2831" y="3725"/>
                      <a:pt x="2950" y="3766"/>
                    </a:cubicBezTo>
                    <a:cubicBezTo>
                      <a:pt x="3065" y="3805"/>
                      <a:pt x="3176" y="3843"/>
                      <a:pt x="3333" y="3861"/>
                    </a:cubicBezTo>
                    <a:cubicBezTo>
                      <a:pt x="3350" y="3862"/>
                      <a:pt x="3366" y="3863"/>
                      <a:pt x="3383" y="3863"/>
                    </a:cubicBezTo>
                    <a:cubicBezTo>
                      <a:pt x="3527" y="3863"/>
                      <a:pt x="3681" y="3797"/>
                      <a:pt x="3759" y="3704"/>
                    </a:cubicBezTo>
                    <a:cubicBezTo>
                      <a:pt x="3846" y="3599"/>
                      <a:pt x="3962" y="3480"/>
                      <a:pt x="4003" y="3376"/>
                    </a:cubicBezTo>
                    <a:cubicBezTo>
                      <a:pt x="4161" y="3159"/>
                      <a:pt x="4084" y="2946"/>
                      <a:pt x="4147" y="2747"/>
                    </a:cubicBezTo>
                    <a:cubicBezTo>
                      <a:pt x="4213" y="2552"/>
                      <a:pt x="4178" y="2357"/>
                      <a:pt x="4140" y="2179"/>
                    </a:cubicBezTo>
                    <a:cubicBezTo>
                      <a:pt x="4038" y="1816"/>
                      <a:pt x="4080" y="1439"/>
                      <a:pt x="3958" y="1097"/>
                    </a:cubicBezTo>
                    <a:cubicBezTo>
                      <a:pt x="3878" y="926"/>
                      <a:pt x="3881" y="741"/>
                      <a:pt x="3819" y="573"/>
                    </a:cubicBezTo>
                    <a:cubicBezTo>
                      <a:pt x="3752" y="402"/>
                      <a:pt x="3616" y="252"/>
                      <a:pt x="3487" y="109"/>
                    </a:cubicBezTo>
                    <a:cubicBezTo>
                      <a:pt x="3463" y="85"/>
                      <a:pt x="3435" y="71"/>
                      <a:pt x="3403" y="67"/>
                    </a:cubicBezTo>
                    <a:cubicBezTo>
                      <a:pt x="3397" y="66"/>
                      <a:pt x="3390" y="66"/>
                      <a:pt x="3383" y="66"/>
                    </a:cubicBezTo>
                    <a:cubicBezTo>
                      <a:pt x="3318" y="66"/>
                      <a:pt x="3259" y="112"/>
                      <a:pt x="3250" y="179"/>
                    </a:cubicBezTo>
                    <a:cubicBezTo>
                      <a:pt x="3218" y="367"/>
                      <a:pt x="3159" y="563"/>
                      <a:pt x="3208" y="730"/>
                    </a:cubicBezTo>
                    <a:cubicBezTo>
                      <a:pt x="3253" y="894"/>
                      <a:pt x="3316" y="1055"/>
                      <a:pt x="3316" y="1229"/>
                    </a:cubicBezTo>
                    <a:cubicBezTo>
                      <a:pt x="3347" y="1571"/>
                      <a:pt x="3508" y="1892"/>
                      <a:pt x="3473" y="2231"/>
                    </a:cubicBezTo>
                    <a:cubicBezTo>
                      <a:pt x="3470" y="2395"/>
                      <a:pt x="3445" y="2555"/>
                      <a:pt x="3490" y="2709"/>
                    </a:cubicBezTo>
                    <a:cubicBezTo>
                      <a:pt x="3504" y="2782"/>
                      <a:pt x="3497" y="2859"/>
                      <a:pt x="3470" y="2929"/>
                    </a:cubicBezTo>
                    <a:cubicBezTo>
                      <a:pt x="3445" y="2999"/>
                      <a:pt x="3438" y="3054"/>
                      <a:pt x="3424" y="3107"/>
                    </a:cubicBezTo>
                    <a:cubicBezTo>
                      <a:pt x="3407" y="3229"/>
                      <a:pt x="3351" y="3163"/>
                      <a:pt x="3306" y="3201"/>
                    </a:cubicBezTo>
                    <a:cubicBezTo>
                      <a:pt x="3298" y="3209"/>
                      <a:pt x="3286" y="3212"/>
                      <a:pt x="3272" y="3212"/>
                    </a:cubicBezTo>
                    <a:cubicBezTo>
                      <a:pt x="3212" y="3212"/>
                      <a:pt x="3102" y="3146"/>
                      <a:pt x="3009" y="3075"/>
                    </a:cubicBezTo>
                    <a:cubicBezTo>
                      <a:pt x="2897" y="2988"/>
                      <a:pt x="2726" y="2936"/>
                      <a:pt x="2639" y="2789"/>
                    </a:cubicBezTo>
                    <a:cubicBezTo>
                      <a:pt x="2552" y="2639"/>
                      <a:pt x="2391" y="2569"/>
                      <a:pt x="2276" y="2444"/>
                    </a:cubicBezTo>
                    <a:cubicBezTo>
                      <a:pt x="2164" y="2318"/>
                      <a:pt x="2046" y="2196"/>
                      <a:pt x="1913" y="2077"/>
                    </a:cubicBezTo>
                    <a:cubicBezTo>
                      <a:pt x="1784" y="1959"/>
                      <a:pt x="1732" y="1781"/>
                      <a:pt x="1596" y="1673"/>
                    </a:cubicBezTo>
                    <a:cubicBezTo>
                      <a:pt x="1180" y="1118"/>
                      <a:pt x="761" y="559"/>
                      <a:pt x="280" y="43"/>
                    </a:cubicBezTo>
                    <a:cubicBezTo>
                      <a:pt x="251" y="16"/>
                      <a:pt x="213" y="0"/>
                      <a:pt x="1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4" name="Google Shape;4494;p37"/>
              <p:cNvSpPr/>
              <p:nvPr/>
            </p:nvSpPr>
            <p:spPr>
              <a:xfrm>
                <a:off x="3449025" y="3229925"/>
                <a:ext cx="227025" cy="199475"/>
              </a:xfrm>
              <a:custGeom>
                <a:avLst/>
                <a:gdLst/>
                <a:ahLst/>
                <a:cxnLst/>
                <a:rect l="l" t="t" r="r" b="b"/>
                <a:pathLst>
                  <a:path w="9081" h="7979" extrusionOk="0">
                    <a:moveTo>
                      <a:pt x="8936" y="0"/>
                    </a:moveTo>
                    <a:cubicBezTo>
                      <a:pt x="8910" y="0"/>
                      <a:pt x="8883" y="8"/>
                      <a:pt x="8859" y="25"/>
                    </a:cubicBezTo>
                    <a:lnTo>
                      <a:pt x="8852" y="25"/>
                    </a:lnTo>
                    <a:cubicBezTo>
                      <a:pt x="8646" y="190"/>
                      <a:pt x="8437" y="343"/>
                      <a:pt x="8293" y="535"/>
                    </a:cubicBezTo>
                    <a:cubicBezTo>
                      <a:pt x="8217" y="633"/>
                      <a:pt x="8175" y="748"/>
                      <a:pt x="8102" y="846"/>
                    </a:cubicBezTo>
                    <a:cubicBezTo>
                      <a:pt x="8025" y="940"/>
                      <a:pt x="7944" y="1027"/>
                      <a:pt x="7864" y="1121"/>
                    </a:cubicBezTo>
                    <a:cubicBezTo>
                      <a:pt x="7547" y="1481"/>
                      <a:pt x="7316" y="1917"/>
                      <a:pt x="6946" y="2242"/>
                    </a:cubicBezTo>
                    <a:cubicBezTo>
                      <a:pt x="6304" y="2964"/>
                      <a:pt x="5624" y="3669"/>
                      <a:pt x="4863" y="4280"/>
                    </a:cubicBezTo>
                    <a:cubicBezTo>
                      <a:pt x="4521" y="4622"/>
                      <a:pt x="4092" y="4873"/>
                      <a:pt x="3739" y="5211"/>
                    </a:cubicBezTo>
                    <a:cubicBezTo>
                      <a:pt x="3537" y="5347"/>
                      <a:pt x="3352" y="5501"/>
                      <a:pt x="3167" y="5665"/>
                    </a:cubicBezTo>
                    <a:cubicBezTo>
                      <a:pt x="2982" y="5833"/>
                      <a:pt x="2738" y="5913"/>
                      <a:pt x="2560" y="6084"/>
                    </a:cubicBezTo>
                    <a:cubicBezTo>
                      <a:pt x="1747" y="6618"/>
                      <a:pt x="926" y="7148"/>
                      <a:pt x="117" y="7707"/>
                    </a:cubicBezTo>
                    <a:lnTo>
                      <a:pt x="113" y="7717"/>
                    </a:lnTo>
                    <a:cubicBezTo>
                      <a:pt x="0" y="7808"/>
                      <a:pt x="74" y="7978"/>
                      <a:pt x="204" y="7978"/>
                    </a:cubicBezTo>
                    <a:cubicBezTo>
                      <a:pt x="219" y="7978"/>
                      <a:pt x="234" y="7976"/>
                      <a:pt x="249" y="7972"/>
                    </a:cubicBezTo>
                    <a:cubicBezTo>
                      <a:pt x="1199" y="7633"/>
                      <a:pt x="2064" y="7127"/>
                      <a:pt x="2884" y="6558"/>
                    </a:cubicBezTo>
                    <a:cubicBezTo>
                      <a:pt x="3111" y="6454"/>
                      <a:pt x="3244" y="6206"/>
                      <a:pt x="3495" y="6129"/>
                    </a:cubicBezTo>
                    <a:cubicBezTo>
                      <a:pt x="3743" y="6049"/>
                      <a:pt x="3907" y="5854"/>
                      <a:pt x="4109" y="5703"/>
                    </a:cubicBezTo>
                    <a:cubicBezTo>
                      <a:pt x="4308" y="5557"/>
                      <a:pt x="4524" y="5431"/>
                      <a:pt x="4706" y="5257"/>
                    </a:cubicBezTo>
                    <a:cubicBezTo>
                      <a:pt x="4891" y="5082"/>
                      <a:pt x="5107" y="4960"/>
                      <a:pt x="5292" y="4786"/>
                    </a:cubicBezTo>
                    <a:cubicBezTo>
                      <a:pt x="5463" y="4601"/>
                      <a:pt x="5652" y="4433"/>
                      <a:pt x="5854" y="4287"/>
                    </a:cubicBezTo>
                    <a:cubicBezTo>
                      <a:pt x="6053" y="4140"/>
                      <a:pt x="6175" y="3896"/>
                      <a:pt x="6395" y="3763"/>
                    </a:cubicBezTo>
                    <a:cubicBezTo>
                      <a:pt x="6611" y="3634"/>
                      <a:pt x="6727" y="3393"/>
                      <a:pt x="6932" y="3240"/>
                    </a:cubicBezTo>
                    <a:cubicBezTo>
                      <a:pt x="7135" y="3086"/>
                      <a:pt x="7306" y="2901"/>
                      <a:pt x="7445" y="2692"/>
                    </a:cubicBezTo>
                    <a:cubicBezTo>
                      <a:pt x="7588" y="2482"/>
                      <a:pt x="7749" y="2290"/>
                      <a:pt x="7927" y="2109"/>
                    </a:cubicBezTo>
                    <a:cubicBezTo>
                      <a:pt x="8098" y="1924"/>
                      <a:pt x="8252" y="1725"/>
                      <a:pt x="8388" y="1512"/>
                    </a:cubicBezTo>
                    <a:cubicBezTo>
                      <a:pt x="8517" y="1296"/>
                      <a:pt x="8695" y="1107"/>
                      <a:pt x="8817" y="887"/>
                    </a:cubicBezTo>
                    <a:cubicBezTo>
                      <a:pt x="8939" y="671"/>
                      <a:pt x="8998" y="409"/>
                      <a:pt x="9065" y="155"/>
                    </a:cubicBezTo>
                    <a:cubicBezTo>
                      <a:pt x="9080" y="69"/>
                      <a:pt x="9012" y="0"/>
                      <a:pt x="8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5" name="Google Shape;4495;p37"/>
              <p:cNvSpPr/>
              <p:nvPr/>
            </p:nvSpPr>
            <p:spPr>
              <a:xfrm>
                <a:off x="1372350" y="3400975"/>
                <a:ext cx="221025" cy="146750"/>
              </a:xfrm>
              <a:custGeom>
                <a:avLst/>
                <a:gdLst/>
                <a:ahLst/>
                <a:cxnLst/>
                <a:rect l="l" t="t" r="r" b="b"/>
                <a:pathLst>
                  <a:path w="8841" h="5870" extrusionOk="0">
                    <a:moveTo>
                      <a:pt x="162" y="1"/>
                    </a:moveTo>
                    <a:cubicBezTo>
                      <a:pt x="125" y="1"/>
                      <a:pt x="90" y="14"/>
                      <a:pt x="63" y="41"/>
                    </a:cubicBezTo>
                    <a:cubicBezTo>
                      <a:pt x="4" y="97"/>
                      <a:pt x="1" y="188"/>
                      <a:pt x="56" y="243"/>
                    </a:cubicBezTo>
                    <a:cubicBezTo>
                      <a:pt x="664" y="872"/>
                      <a:pt x="1344" y="1395"/>
                      <a:pt x="2053" y="1884"/>
                    </a:cubicBezTo>
                    <a:cubicBezTo>
                      <a:pt x="2199" y="2048"/>
                      <a:pt x="2447" y="2069"/>
                      <a:pt x="2580" y="2257"/>
                    </a:cubicBezTo>
                    <a:cubicBezTo>
                      <a:pt x="2709" y="2442"/>
                      <a:pt x="2911" y="2526"/>
                      <a:pt x="3089" y="2648"/>
                    </a:cubicBezTo>
                    <a:cubicBezTo>
                      <a:pt x="3267" y="2770"/>
                      <a:pt x="3421" y="2927"/>
                      <a:pt x="3612" y="3028"/>
                    </a:cubicBezTo>
                    <a:cubicBezTo>
                      <a:pt x="3804" y="3129"/>
                      <a:pt x="3958" y="3287"/>
                      <a:pt x="4139" y="3395"/>
                    </a:cubicBezTo>
                    <a:cubicBezTo>
                      <a:pt x="4331" y="3492"/>
                      <a:pt x="4513" y="3615"/>
                      <a:pt x="4680" y="3751"/>
                    </a:cubicBezTo>
                    <a:cubicBezTo>
                      <a:pt x="4848" y="3890"/>
                      <a:pt x="5075" y="3939"/>
                      <a:pt x="5228" y="4096"/>
                    </a:cubicBezTo>
                    <a:cubicBezTo>
                      <a:pt x="5378" y="4253"/>
                      <a:pt x="5612" y="4292"/>
                      <a:pt x="5762" y="4456"/>
                    </a:cubicBezTo>
                    <a:cubicBezTo>
                      <a:pt x="5916" y="4616"/>
                      <a:pt x="6118" y="4703"/>
                      <a:pt x="6314" y="4798"/>
                    </a:cubicBezTo>
                    <a:cubicBezTo>
                      <a:pt x="6715" y="4965"/>
                      <a:pt x="7033" y="5276"/>
                      <a:pt x="7434" y="5450"/>
                    </a:cubicBezTo>
                    <a:cubicBezTo>
                      <a:pt x="7643" y="5513"/>
                      <a:pt x="7814" y="5663"/>
                      <a:pt x="8013" y="5747"/>
                    </a:cubicBezTo>
                    <a:cubicBezTo>
                      <a:pt x="8216" y="5827"/>
                      <a:pt x="8449" y="5845"/>
                      <a:pt x="8676" y="5869"/>
                    </a:cubicBezTo>
                    <a:cubicBezTo>
                      <a:pt x="8681" y="5869"/>
                      <a:pt x="8686" y="5870"/>
                      <a:pt x="8690" y="5870"/>
                    </a:cubicBezTo>
                    <a:cubicBezTo>
                      <a:pt x="8723" y="5870"/>
                      <a:pt x="8753" y="5859"/>
                      <a:pt x="8777" y="5838"/>
                    </a:cubicBezTo>
                    <a:cubicBezTo>
                      <a:pt x="8833" y="5789"/>
                      <a:pt x="8840" y="5705"/>
                      <a:pt x="8791" y="5649"/>
                    </a:cubicBezTo>
                    <a:lnTo>
                      <a:pt x="8788" y="5649"/>
                    </a:lnTo>
                    <a:cubicBezTo>
                      <a:pt x="8631" y="5478"/>
                      <a:pt x="8498" y="5283"/>
                      <a:pt x="8306" y="5192"/>
                    </a:cubicBezTo>
                    <a:cubicBezTo>
                      <a:pt x="8114" y="5101"/>
                      <a:pt x="7922" y="5017"/>
                      <a:pt x="7751" y="4878"/>
                    </a:cubicBezTo>
                    <a:cubicBezTo>
                      <a:pt x="7409" y="4637"/>
                      <a:pt x="6991" y="4511"/>
                      <a:pt x="6663" y="4232"/>
                    </a:cubicBezTo>
                    <a:cubicBezTo>
                      <a:pt x="6492" y="4100"/>
                      <a:pt x="6317" y="3985"/>
                      <a:pt x="6118" y="3901"/>
                    </a:cubicBezTo>
                    <a:cubicBezTo>
                      <a:pt x="5916" y="3817"/>
                      <a:pt x="5773" y="3653"/>
                      <a:pt x="5570" y="3569"/>
                    </a:cubicBezTo>
                    <a:cubicBezTo>
                      <a:pt x="5371" y="3485"/>
                      <a:pt x="5232" y="3304"/>
                      <a:pt x="5040" y="3213"/>
                    </a:cubicBezTo>
                    <a:cubicBezTo>
                      <a:pt x="4848" y="3112"/>
                      <a:pt x="4670" y="2993"/>
                      <a:pt x="4506" y="2854"/>
                    </a:cubicBezTo>
                    <a:cubicBezTo>
                      <a:pt x="4342" y="2725"/>
                      <a:pt x="4119" y="2669"/>
                      <a:pt x="3975" y="2505"/>
                    </a:cubicBezTo>
                    <a:cubicBezTo>
                      <a:pt x="3832" y="2341"/>
                      <a:pt x="3616" y="2274"/>
                      <a:pt x="3441" y="2149"/>
                    </a:cubicBezTo>
                    <a:cubicBezTo>
                      <a:pt x="3267" y="2020"/>
                      <a:pt x="3093" y="1898"/>
                      <a:pt x="2901" y="1803"/>
                    </a:cubicBezTo>
                    <a:cubicBezTo>
                      <a:pt x="2709" y="1706"/>
                      <a:pt x="2580" y="1521"/>
                      <a:pt x="2384" y="1426"/>
                    </a:cubicBezTo>
                    <a:cubicBezTo>
                      <a:pt x="1697" y="920"/>
                      <a:pt x="995" y="432"/>
                      <a:pt x="238" y="20"/>
                    </a:cubicBezTo>
                    <a:cubicBezTo>
                      <a:pt x="214" y="7"/>
                      <a:pt x="188" y="1"/>
                      <a:pt x="1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6" name="Google Shape;4496;p37"/>
              <p:cNvSpPr/>
              <p:nvPr/>
            </p:nvSpPr>
            <p:spPr>
              <a:xfrm>
                <a:off x="1855950" y="4366850"/>
                <a:ext cx="638675" cy="863225"/>
              </a:xfrm>
              <a:custGeom>
                <a:avLst/>
                <a:gdLst/>
                <a:ahLst/>
                <a:cxnLst/>
                <a:rect l="l" t="t" r="r" b="b"/>
                <a:pathLst>
                  <a:path w="25547" h="34529" extrusionOk="0">
                    <a:moveTo>
                      <a:pt x="2880" y="0"/>
                    </a:moveTo>
                    <a:cubicBezTo>
                      <a:pt x="2777" y="0"/>
                      <a:pt x="2686" y="75"/>
                      <a:pt x="2670" y="181"/>
                    </a:cubicBezTo>
                    <a:cubicBezTo>
                      <a:pt x="1606" y="6550"/>
                      <a:pt x="824" y="12958"/>
                      <a:pt x="322" y="19407"/>
                    </a:cubicBezTo>
                    <a:cubicBezTo>
                      <a:pt x="144" y="21019"/>
                      <a:pt x="151" y="22638"/>
                      <a:pt x="91" y="24272"/>
                    </a:cubicBezTo>
                    <a:cubicBezTo>
                      <a:pt x="60" y="25085"/>
                      <a:pt x="1" y="25901"/>
                      <a:pt x="165" y="26774"/>
                    </a:cubicBezTo>
                    <a:lnTo>
                      <a:pt x="252" y="27119"/>
                    </a:lnTo>
                    <a:cubicBezTo>
                      <a:pt x="297" y="27252"/>
                      <a:pt x="353" y="27381"/>
                      <a:pt x="423" y="27503"/>
                    </a:cubicBezTo>
                    <a:cubicBezTo>
                      <a:pt x="548" y="27702"/>
                      <a:pt x="702" y="27887"/>
                      <a:pt x="873" y="28051"/>
                    </a:cubicBezTo>
                    <a:cubicBezTo>
                      <a:pt x="1177" y="28355"/>
                      <a:pt x="1512" y="28630"/>
                      <a:pt x="1868" y="28871"/>
                    </a:cubicBezTo>
                    <a:cubicBezTo>
                      <a:pt x="3204" y="29831"/>
                      <a:pt x="4646" y="30641"/>
                      <a:pt x="6164" y="31276"/>
                    </a:cubicBezTo>
                    <a:cubicBezTo>
                      <a:pt x="7661" y="31921"/>
                      <a:pt x="9151" y="32577"/>
                      <a:pt x="10700" y="33090"/>
                    </a:cubicBezTo>
                    <a:cubicBezTo>
                      <a:pt x="11475" y="33338"/>
                      <a:pt x="12260" y="33562"/>
                      <a:pt x="13046" y="33785"/>
                    </a:cubicBezTo>
                    <a:cubicBezTo>
                      <a:pt x="13831" y="34008"/>
                      <a:pt x="14626" y="34218"/>
                      <a:pt x="15447" y="34357"/>
                    </a:cubicBezTo>
                    <a:cubicBezTo>
                      <a:pt x="15980" y="34448"/>
                      <a:pt x="16516" y="34529"/>
                      <a:pt x="17081" y="34529"/>
                    </a:cubicBezTo>
                    <a:cubicBezTo>
                      <a:pt x="17384" y="34529"/>
                      <a:pt x="17695" y="34505"/>
                      <a:pt x="18019" y="34448"/>
                    </a:cubicBezTo>
                    <a:cubicBezTo>
                      <a:pt x="18277" y="34403"/>
                      <a:pt x="18525" y="34308"/>
                      <a:pt x="18748" y="34172"/>
                    </a:cubicBezTo>
                    <a:cubicBezTo>
                      <a:pt x="19038" y="33984"/>
                      <a:pt x="19132" y="33799"/>
                      <a:pt x="19289" y="33610"/>
                    </a:cubicBezTo>
                    <a:cubicBezTo>
                      <a:pt x="19561" y="33209"/>
                      <a:pt x="19735" y="32752"/>
                      <a:pt x="19795" y="32270"/>
                    </a:cubicBezTo>
                    <a:cubicBezTo>
                      <a:pt x="19893" y="31332"/>
                      <a:pt x="19659" y="30473"/>
                      <a:pt x="19397" y="29705"/>
                    </a:cubicBezTo>
                    <a:cubicBezTo>
                      <a:pt x="19275" y="29321"/>
                      <a:pt x="19142" y="28938"/>
                      <a:pt x="19083" y="28617"/>
                    </a:cubicBezTo>
                    <a:cubicBezTo>
                      <a:pt x="19083" y="28550"/>
                      <a:pt x="19065" y="28442"/>
                      <a:pt x="19072" y="28418"/>
                    </a:cubicBezTo>
                    <a:cubicBezTo>
                      <a:pt x="19076" y="28397"/>
                      <a:pt x="19076" y="28383"/>
                      <a:pt x="19079" y="28355"/>
                    </a:cubicBezTo>
                    <a:lnTo>
                      <a:pt x="19125" y="28208"/>
                    </a:lnTo>
                    <a:lnTo>
                      <a:pt x="19303" y="27629"/>
                    </a:lnTo>
                    <a:cubicBezTo>
                      <a:pt x="19798" y="26093"/>
                      <a:pt x="20210" y="24537"/>
                      <a:pt x="20611" y="22973"/>
                    </a:cubicBezTo>
                    <a:cubicBezTo>
                      <a:pt x="21013" y="21414"/>
                      <a:pt x="21466" y="19868"/>
                      <a:pt x="21903" y="18315"/>
                    </a:cubicBezTo>
                    <a:cubicBezTo>
                      <a:pt x="22339" y="16762"/>
                      <a:pt x="22807" y="15223"/>
                      <a:pt x="23208" y="13663"/>
                    </a:cubicBezTo>
                    <a:lnTo>
                      <a:pt x="23829" y="11324"/>
                    </a:lnTo>
                    <a:cubicBezTo>
                      <a:pt x="24049" y="10550"/>
                      <a:pt x="24290" y="9778"/>
                      <a:pt x="24499" y="9004"/>
                    </a:cubicBezTo>
                    <a:cubicBezTo>
                      <a:pt x="24900" y="7440"/>
                      <a:pt x="25218" y="5856"/>
                      <a:pt x="25529" y="4268"/>
                    </a:cubicBezTo>
                    <a:cubicBezTo>
                      <a:pt x="25546" y="4181"/>
                      <a:pt x="25494" y="4090"/>
                      <a:pt x="25410" y="4059"/>
                    </a:cubicBezTo>
                    <a:cubicBezTo>
                      <a:pt x="25389" y="4051"/>
                      <a:pt x="25367" y="4047"/>
                      <a:pt x="25346" y="4047"/>
                    </a:cubicBezTo>
                    <a:cubicBezTo>
                      <a:pt x="25270" y="4047"/>
                      <a:pt x="25199" y="4094"/>
                      <a:pt x="25169" y="4170"/>
                    </a:cubicBezTo>
                    <a:cubicBezTo>
                      <a:pt x="24611" y="5688"/>
                      <a:pt x="24056" y="7206"/>
                      <a:pt x="23592" y="8749"/>
                    </a:cubicBezTo>
                    <a:cubicBezTo>
                      <a:pt x="23358" y="9520"/>
                      <a:pt x="23166" y="10305"/>
                      <a:pt x="22950" y="11084"/>
                    </a:cubicBezTo>
                    <a:lnTo>
                      <a:pt x="22266" y="13404"/>
                    </a:lnTo>
                    <a:cubicBezTo>
                      <a:pt x="21798" y="14947"/>
                      <a:pt x="21362" y="16507"/>
                      <a:pt x="20960" y="18067"/>
                    </a:cubicBezTo>
                    <a:cubicBezTo>
                      <a:pt x="20559" y="19630"/>
                      <a:pt x="20109" y="21176"/>
                      <a:pt x="19638" y="22722"/>
                    </a:cubicBezTo>
                    <a:cubicBezTo>
                      <a:pt x="19167" y="24265"/>
                      <a:pt x="18709" y="25814"/>
                      <a:pt x="18333" y="27381"/>
                    </a:cubicBezTo>
                    <a:lnTo>
                      <a:pt x="18186" y="27971"/>
                    </a:lnTo>
                    <a:lnTo>
                      <a:pt x="18151" y="28114"/>
                    </a:lnTo>
                    <a:cubicBezTo>
                      <a:pt x="18137" y="28184"/>
                      <a:pt x="18127" y="28271"/>
                      <a:pt x="18120" y="28348"/>
                    </a:cubicBezTo>
                    <a:cubicBezTo>
                      <a:pt x="18102" y="28515"/>
                      <a:pt x="18127" y="28620"/>
                      <a:pt x="18137" y="28756"/>
                    </a:cubicBezTo>
                    <a:cubicBezTo>
                      <a:pt x="18210" y="29231"/>
                      <a:pt x="18347" y="29611"/>
                      <a:pt x="18455" y="29999"/>
                    </a:cubicBezTo>
                    <a:cubicBezTo>
                      <a:pt x="18675" y="30763"/>
                      <a:pt x="18891" y="31489"/>
                      <a:pt x="18846" y="32169"/>
                    </a:cubicBezTo>
                    <a:cubicBezTo>
                      <a:pt x="18814" y="32494"/>
                      <a:pt x="18706" y="32804"/>
                      <a:pt x="18535" y="33084"/>
                    </a:cubicBezTo>
                    <a:cubicBezTo>
                      <a:pt x="18430" y="33199"/>
                      <a:pt x="18308" y="33363"/>
                      <a:pt x="18242" y="33384"/>
                    </a:cubicBezTo>
                    <a:cubicBezTo>
                      <a:pt x="18116" y="33446"/>
                      <a:pt x="17980" y="33488"/>
                      <a:pt x="17841" y="33509"/>
                    </a:cubicBezTo>
                    <a:cubicBezTo>
                      <a:pt x="17638" y="33540"/>
                      <a:pt x="17426" y="33553"/>
                      <a:pt x="17206" y="33553"/>
                    </a:cubicBezTo>
                    <a:cubicBezTo>
                      <a:pt x="16696" y="33553"/>
                      <a:pt x="16149" y="33482"/>
                      <a:pt x="15607" y="33394"/>
                    </a:cubicBezTo>
                    <a:cubicBezTo>
                      <a:pt x="14829" y="33272"/>
                      <a:pt x="14058" y="33111"/>
                      <a:pt x="13290" y="32895"/>
                    </a:cubicBezTo>
                    <a:cubicBezTo>
                      <a:pt x="12522" y="32675"/>
                      <a:pt x="11768" y="32427"/>
                      <a:pt x="11018" y="32159"/>
                    </a:cubicBezTo>
                    <a:cubicBezTo>
                      <a:pt x="7999" y="31147"/>
                      <a:pt x="5029" y="29817"/>
                      <a:pt x="2412" y="28121"/>
                    </a:cubicBezTo>
                    <a:cubicBezTo>
                      <a:pt x="2105" y="27905"/>
                      <a:pt x="1819" y="27660"/>
                      <a:pt x="1557" y="27395"/>
                    </a:cubicBezTo>
                    <a:cubicBezTo>
                      <a:pt x="1442" y="27273"/>
                      <a:pt x="1337" y="27144"/>
                      <a:pt x="1246" y="27004"/>
                    </a:cubicBezTo>
                    <a:cubicBezTo>
                      <a:pt x="1215" y="26941"/>
                      <a:pt x="1205" y="26907"/>
                      <a:pt x="1177" y="26837"/>
                    </a:cubicBezTo>
                    <a:lnTo>
                      <a:pt x="1121" y="26592"/>
                    </a:lnTo>
                    <a:cubicBezTo>
                      <a:pt x="1030" y="25870"/>
                      <a:pt x="964" y="25064"/>
                      <a:pt x="932" y="24275"/>
                    </a:cubicBezTo>
                    <a:cubicBezTo>
                      <a:pt x="897" y="22677"/>
                      <a:pt x="1110" y="21082"/>
                      <a:pt x="1173" y="19473"/>
                    </a:cubicBezTo>
                    <a:cubicBezTo>
                      <a:pt x="1232" y="17861"/>
                      <a:pt x="1491" y="16273"/>
                      <a:pt x="1595" y="14664"/>
                    </a:cubicBezTo>
                    <a:cubicBezTo>
                      <a:pt x="1700" y="13055"/>
                      <a:pt x="1892" y="11457"/>
                      <a:pt x="2098" y="9859"/>
                    </a:cubicBezTo>
                    <a:cubicBezTo>
                      <a:pt x="2182" y="8246"/>
                      <a:pt x="2482" y="6659"/>
                      <a:pt x="2600" y="5050"/>
                    </a:cubicBezTo>
                    <a:cubicBezTo>
                      <a:pt x="2653" y="4247"/>
                      <a:pt x="2820" y="3458"/>
                      <a:pt x="2918" y="2656"/>
                    </a:cubicBezTo>
                    <a:cubicBezTo>
                      <a:pt x="3012" y="1853"/>
                      <a:pt x="3082" y="1050"/>
                      <a:pt x="3100" y="237"/>
                    </a:cubicBezTo>
                    <a:lnTo>
                      <a:pt x="3100" y="220"/>
                    </a:lnTo>
                    <a:cubicBezTo>
                      <a:pt x="3103" y="112"/>
                      <a:pt x="3023" y="21"/>
                      <a:pt x="2918" y="3"/>
                    </a:cubicBezTo>
                    <a:cubicBezTo>
                      <a:pt x="2905" y="1"/>
                      <a:pt x="2893" y="0"/>
                      <a:pt x="2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7" name="Google Shape;4497;p37"/>
              <p:cNvSpPr/>
              <p:nvPr/>
            </p:nvSpPr>
            <p:spPr>
              <a:xfrm>
                <a:off x="2788075" y="4321625"/>
                <a:ext cx="763950" cy="910175"/>
              </a:xfrm>
              <a:custGeom>
                <a:avLst/>
                <a:gdLst/>
                <a:ahLst/>
                <a:cxnLst/>
                <a:rect l="l" t="t" r="r" b="b"/>
                <a:pathLst>
                  <a:path w="30558" h="36407" extrusionOk="0">
                    <a:moveTo>
                      <a:pt x="22206" y="0"/>
                    </a:moveTo>
                    <a:cubicBezTo>
                      <a:pt x="22199" y="0"/>
                      <a:pt x="22193" y="0"/>
                      <a:pt x="22186" y="1"/>
                    </a:cubicBezTo>
                    <a:cubicBezTo>
                      <a:pt x="22084" y="15"/>
                      <a:pt x="22015" y="106"/>
                      <a:pt x="22025" y="207"/>
                    </a:cubicBezTo>
                    <a:cubicBezTo>
                      <a:pt x="22294" y="2476"/>
                      <a:pt x="22566" y="4740"/>
                      <a:pt x="23037" y="6967"/>
                    </a:cubicBezTo>
                    <a:cubicBezTo>
                      <a:pt x="23508" y="9197"/>
                      <a:pt x="23875" y="11448"/>
                      <a:pt x="24297" y="13681"/>
                    </a:cubicBezTo>
                    <a:cubicBezTo>
                      <a:pt x="24719" y="15915"/>
                      <a:pt x="25218" y="18141"/>
                      <a:pt x="25588" y="20385"/>
                    </a:cubicBezTo>
                    <a:lnTo>
                      <a:pt x="26185" y="23749"/>
                    </a:lnTo>
                    <a:cubicBezTo>
                      <a:pt x="26391" y="24866"/>
                      <a:pt x="26656" y="25976"/>
                      <a:pt x="26893" y="27093"/>
                    </a:cubicBezTo>
                    <a:cubicBezTo>
                      <a:pt x="26918" y="27229"/>
                      <a:pt x="27005" y="27348"/>
                      <a:pt x="27127" y="27414"/>
                    </a:cubicBezTo>
                    <a:lnTo>
                      <a:pt x="27131" y="27414"/>
                    </a:lnTo>
                    <a:cubicBezTo>
                      <a:pt x="28066" y="27958"/>
                      <a:pt x="28924" y="28792"/>
                      <a:pt x="29371" y="29703"/>
                    </a:cubicBezTo>
                    <a:cubicBezTo>
                      <a:pt x="29472" y="29933"/>
                      <a:pt x="29546" y="30171"/>
                      <a:pt x="29587" y="30419"/>
                    </a:cubicBezTo>
                    <a:cubicBezTo>
                      <a:pt x="29591" y="30537"/>
                      <a:pt x="29608" y="30680"/>
                      <a:pt x="29605" y="30775"/>
                    </a:cubicBezTo>
                    <a:cubicBezTo>
                      <a:pt x="29594" y="30799"/>
                      <a:pt x="29591" y="30830"/>
                      <a:pt x="29591" y="30862"/>
                    </a:cubicBezTo>
                    <a:cubicBezTo>
                      <a:pt x="29567" y="30897"/>
                      <a:pt x="29546" y="30935"/>
                      <a:pt x="29528" y="30977"/>
                    </a:cubicBezTo>
                    <a:cubicBezTo>
                      <a:pt x="29308" y="31340"/>
                      <a:pt x="28795" y="31668"/>
                      <a:pt x="28324" y="31951"/>
                    </a:cubicBezTo>
                    <a:cubicBezTo>
                      <a:pt x="26317" y="33029"/>
                      <a:pt x="24067" y="33849"/>
                      <a:pt x="21781" y="34376"/>
                    </a:cubicBezTo>
                    <a:cubicBezTo>
                      <a:pt x="19562" y="34888"/>
                      <a:pt x="17303" y="35386"/>
                      <a:pt x="15047" y="35386"/>
                    </a:cubicBezTo>
                    <a:cubicBezTo>
                      <a:pt x="14979" y="35386"/>
                      <a:pt x="14911" y="35385"/>
                      <a:pt x="14843" y="35385"/>
                    </a:cubicBezTo>
                    <a:cubicBezTo>
                      <a:pt x="14264" y="35381"/>
                      <a:pt x="13688" y="35374"/>
                      <a:pt x="13129" y="35318"/>
                    </a:cubicBezTo>
                    <a:cubicBezTo>
                      <a:pt x="12571" y="35262"/>
                      <a:pt x="12016" y="35158"/>
                      <a:pt x="11549" y="34945"/>
                    </a:cubicBezTo>
                    <a:cubicBezTo>
                      <a:pt x="11423" y="34899"/>
                      <a:pt x="11329" y="34826"/>
                      <a:pt x="11228" y="34760"/>
                    </a:cubicBezTo>
                    <a:cubicBezTo>
                      <a:pt x="11126" y="34694"/>
                      <a:pt x="11074" y="34606"/>
                      <a:pt x="10987" y="34537"/>
                    </a:cubicBezTo>
                    <a:cubicBezTo>
                      <a:pt x="10823" y="34320"/>
                      <a:pt x="10673" y="34093"/>
                      <a:pt x="10537" y="33856"/>
                    </a:cubicBezTo>
                    <a:cubicBezTo>
                      <a:pt x="10254" y="33374"/>
                      <a:pt x="10003" y="32840"/>
                      <a:pt x="9751" y="32314"/>
                    </a:cubicBezTo>
                    <a:cubicBezTo>
                      <a:pt x="9263" y="31249"/>
                      <a:pt x="8732" y="30185"/>
                      <a:pt x="8317" y="29075"/>
                    </a:cubicBezTo>
                    <a:cubicBezTo>
                      <a:pt x="7902" y="27969"/>
                      <a:pt x="7532" y="26841"/>
                      <a:pt x="7106" y="25735"/>
                    </a:cubicBezTo>
                    <a:cubicBezTo>
                      <a:pt x="6241" y="23519"/>
                      <a:pt x="5612" y="21223"/>
                      <a:pt x="4789" y="18989"/>
                    </a:cubicBezTo>
                    <a:cubicBezTo>
                      <a:pt x="4401" y="17869"/>
                      <a:pt x="4077" y="16721"/>
                      <a:pt x="3724" y="15587"/>
                    </a:cubicBezTo>
                    <a:cubicBezTo>
                      <a:pt x="3550" y="15021"/>
                      <a:pt x="3337" y="14463"/>
                      <a:pt x="3149" y="13898"/>
                    </a:cubicBezTo>
                    <a:lnTo>
                      <a:pt x="2629" y="12195"/>
                    </a:lnTo>
                    <a:cubicBezTo>
                      <a:pt x="2308" y="11050"/>
                      <a:pt x="1857" y="9944"/>
                      <a:pt x="1575" y="8789"/>
                    </a:cubicBezTo>
                    <a:cubicBezTo>
                      <a:pt x="1268" y="7637"/>
                      <a:pt x="894" y="6503"/>
                      <a:pt x="451" y="5397"/>
                    </a:cubicBezTo>
                    <a:lnTo>
                      <a:pt x="451" y="5403"/>
                    </a:lnTo>
                    <a:cubicBezTo>
                      <a:pt x="415" y="5302"/>
                      <a:pt x="333" y="5258"/>
                      <a:pt x="250" y="5258"/>
                    </a:cubicBezTo>
                    <a:cubicBezTo>
                      <a:pt x="126" y="5258"/>
                      <a:pt x="1" y="5359"/>
                      <a:pt x="32" y="5519"/>
                    </a:cubicBezTo>
                    <a:cubicBezTo>
                      <a:pt x="252" y="6691"/>
                      <a:pt x="549" y="7850"/>
                      <a:pt x="922" y="8984"/>
                    </a:cubicBezTo>
                    <a:cubicBezTo>
                      <a:pt x="1320" y="10108"/>
                      <a:pt x="1561" y="11277"/>
                      <a:pt x="1927" y="12411"/>
                    </a:cubicBezTo>
                    <a:lnTo>
                      <a:pt x="2458" y="14118"/>
                    </a:lnTo>
                    <a:cubicBezTo>
                      <a:pt x="2622" y="14690"/>
                      <a:pt x="2765" y="15269"/>
                      <a:pt x="2946" y="15838"/>
                    </a:cubicBezTo>
                    <a:cubicBezTo>
                      <a:pt x="3306" y="16972"/>
                      <a:pt x="3703" y="18096"/>
                      <a:pt x="4045" y="19234"/>
                    </a:cubicBezTo>
                    <a:cubicBezTo>
                      <a:pt x="4684" y="21533"/>
                      <a:pt x="5564" y="23753"/>
                      <a:pt x="6293" y="26028"/>
                    </a:cubicBezTo>
                    <a:cubicBezTo>
                      <a:pt x="6663" y="27163"/>
                      <a:pt x="7092" y="28272"/>
                      <a:pt x="7553" y="29379"/>
                    </a:cubicBezTo>
                    <a:cubicBezTo>
                      <a:pt x="8017" y="30481"/>
                      <a:pt x="8355" y="31633"/>
                      <a:pt x="8868" y="32732"/>
                    </a:cubicBezTo>
                    <a:cubicBezTo>
                      <a:pt x="9134" y="33277"/>
                      <a:pt x="9395" y="33818"/>
                      <a:pt x="9723" y="34355"/>
                    </a:cubicBezTo>
                    <a:cubicBezTo>
                      <a:pt x="9887" y="34631"/>
                      <a:pt x="10072" y="34896"/>
                      <a:pt x="10275" y="35147"/>
                    </a:cubicBezTo>
                    <a:cubicBezTo>
                      <a:pt x="10411" y="35276"/>
                      <a:pt x="10550" y="35437"/>
                      <a:pt x="10701" y="35524"/>
                    </a:cubicBezTo>
                    <a:cubicBezTo>
                      <a:pt x="10847" y="35611"/>
                      <a:pt x="10997" y="35716"/>
                      <a:pt x="11147" y="35786"/>
                    </a:cubicBezTo>
                    <a:cubicBezTo>
                      <a:pt x="11758" y="36086"/>
                      <a:pt x="12386" y="36219"/>
                      <a:pt x="13007" y="36299"/>
                    </a:cubicBezTo>
                    <a:cubicBezTo>
                      <a:pt x="13503" y="36370"/>
                      <a:pt x="14005" y="36406"/>
                      <a:pt x="14507" y="36406"/>
                    </a:cubicBezTo>
                    <a:cubicBezTo>
                      <a:pt x="14624" y="36406"/>
                      <a:pt x="14740" y="36404"/>
                      <a:pt x="14857" y="36400"/>
                    </a:cubicBezTo>
                    <a:cubicBezTo>
                      <a:pt x="17296" y="36264"/>
                      <a:pt x="19687" y="35939"/>
                      <a:pt x="22015" y="35318"/>
                    </a:cubicBezTo>
                    <a:cubicBezTo>
                      <a:pt x="23180" y="35004"/>
                      <a:pt x="24335" y="34666"/>
                      <a:pt x="25473" y="34268"/>
                    </a:cubicBezTo>
                    <a:cubicBezTo>
                      <a:pt x="26614" y="33870"/>
                      <a:pt x="27748" y="33427"/>
                      <a:pt x="28816" y="32781"/>
                    </a:cubicBezTo>
                    <a:cubicBezTo>
                      <a:pt x="29343" y="32436"/>
                      <a:pt x="29877" y="32111"/>
                      <a:pt x="30317" y="31472"/>
                    </a:cubicBezTo>
                    <a:lnTo>
                      <a:pt x="30463" y="31197"/>
                    </a:lnTo>
                    <a:cubicBezTo>
                      <a:pt x="30498" y="31082"/>
                      <a:pt x="30526" y="30963"/>
                      <a:pt x="30544" y="30844"/>
                    </a:cubicBezTo>
                    <a:cubicBezTo>
                      <a:pt x="30558" y="30645"/>
                      <a:pt x="30540" y="30488"/>
                      <a:pt x="30533" y="30310"/>
                    </a:cubicBezTo>
                    <a:cubicBezTo>
                      <a:pt x="30491" y="29968"/>
                      <a:pt x="30401" y="29633"/>
                      <a:pt x="30268" y="29316"/>
                    </a:cubicBezTo>
                    <a:cubicBezTo>
                      <a:pt x="30003" y="28684"/>
                      <a:pt x="29591" y="28161"/>
                      <a:pt x="29127" y="27721"/>
                    </a:cubicBezTo>
                    <a:cubicBezTo>
                      <a:pt x="28718" y="27334"/>
                      <a:pt x="28272" y="26994"/>
                      <a:pt x="27793" y="26703"/>
                    </a:cubicBezTo>
                    <a:lnTo>
                      <a:pt x="27793" y="26703"/>
                    </a:lnTo>
                    <a:cubicBezTo>
                      <a:pt x="27613" y="25650"/>
                      <a:pt x="27459" y="24592"/>
                      <a:pt x="27246" y="23544"/>
                    </a:cubicBezTo>
                    <a:lnTo>
                      <a:pt x="26555" y="20197"/>
                    </a:lnTo>
                    <a:cubicBezTo>
                      <a:pt x="26066" y="17974"/>
                      <a:pt x="25661" y="15740"/>
                      <a:pt x="25274" y="13493"/>
                    </a:cubicBezTo>
                    <a:cubicBezTo>
                      <a:pt x="24887" y="11249"/>
                      <a:pt x="24321" y="9040"/>
                      <a:pt x="23951" y="6792"/>
                    </a:cubicBezTo>
                    <a:cubicBezTo>
                      <a:pt x="23581" y="4548"/>
                      <a:pt x="22978" y="2343"/>
                      <a:pt x="22384" y="141"/>
                    </a:cubicBezTo>
                    <a:cubicBezTo>
                      <a:pt x="22365" y="57"/>
                      <a:pt x="22289" y="0"/>
                      <a:pt x="2220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8" name="Google Shape;4498;p37"/>
              <p:cNvSpPr/>
              <p:nvPr/>
            </p:nvSpPr>
            <p:spPr>
              <a:xfrm>
                <a:off x="1891100" y="4629175"/>
                <a:ext cx="513575" cy="157000"/>
              </a:xfrm>
              <a:custGeom>
                <a:avLst/>
                <a:gdLst/>
                <a:ahLst/>
                <a:cxnLst/>
                <a:rect l="l" t="t" r="r" b="b"/>
                <a:pathLst>
                  <a:path w="20543" h="6280" extrusionOk="0">
                    <a:moveTo>
                      <a:pt x="265" y="0"/>
                    </a:moveTo>
                    <a:cubicBezTo>
                      <a:pt x="211" y="0"/>
                      <a:pt x="158" y="18"/>
                      <a:pt x="116" y="53"/>
                    </a:cubicBezTo>
                    <a:cubicBezTo>
                      <a:pt x="15" y="137"/>
                      <a:pt x="1" y="287"/>
                      <a:pt x="88" y="385"/>
                    </a:cubicBezTo>
                    <a:cubicBezTo>
                      <a:pt x="238" y="559"/>
                      <a:pt x="420" y="702"/>
                      <a:pt x="622" y="807"/>
                    </a:cubicBezTo>
                    <a:cubicBezTo>
                      <a:pt x="821" y="898"/>
                      <a:pt x="1044" y="947"/>
                      <a:pt x="1233" y="1079"/>
                    </a:cubicBezTo>
                    <a:cubicBezTo>
                      <a:pt x="1589" y="1351"/>
                      <a:pt x="2046" y="1421"/>
                      <a:pt x="2405" y="1700"/>
                    </a:cubicBezTo>
                    <a:cubicBezTo>
                      <a:pt x="2814" y="1875"/>
                      <a:pt x="3243" y="2004"/>
                      <a:pt x="3616" y="2252"/>
                    </a:cubicBezTo>
                    <a:cubicBezTo>
                      <a:pt x="3815" y="2353"/>
                      <a:pt x="4025" y="2433"/>
                      <a:pt x="4238" y="2493"/>
                    </a:cubicBezTo>
                    <a:cubicBezTo>
                      <a:pt x="4447" y="2562"/>
                      <a:pt x="4653" y="2653"/>
                      <a:pt x="4848" y="2758"/>
                    </a:cubicBezTo>
                    <a:cubicBezTo>
                      <a:pt x="5232" y="2985"/>
                      <a:pt x="5710" y="2967"/>
                      <a:pt x="6087" y="3232"/>
                    </a:cubicBezTo>
                    <a:cubicBezTo>
                      <a:pt x="6461" y="3498"/>
                      <a:pt x="6907" y="3581"/>
                      <a:pt x="7326" y="3725"/>
                    </a:cubicBezTo>
                    <a:cubicBezTo>
                      <a:pt x="7745" y="3871"/>
                      <a:pt x="8143" y="4080"/>
                      <a:pt x="8579" y="4175"/>
                    </a:cubicBezTo>
                    <a:cubicBezTo>
                      <a:pt x="9015" y="4272"/>
                      <a:pt x="9417" y="4475"/>
                      <a:pt x="9842" y="4590"/>
                    </a:cubicBezTo>
                    <a:cubicBezTo>
                      <a:pt x="10278" y="4674"/>
                      <a:pt x="10708" y="4796"/>
                      <a:pt x="11127" y="4953"/>
                    </a:cubicBezTo>
                    <a:cubicBezTo>
                      <a:pt x="11545" y="5120"/>
                      <a:pt x="12006" y="5103"/>
                      <a:pt x="12421" y="5274"/>
                    </a:cubicBezTo>
                    <a:cubicBezTo>
                      <a:pt x="12631" y="5351"/>
                      <a:pt x="12847" y="5410"/>
                      <a:pt x="13067" y="5448"/>
                    </a:cubicBezTo>
                    <a:cubicBezTo>
                      <a:pt x="13290" y="5483"/>
                      <a:pt x="13507" y="5515"/>
                      <a:pt x="13719" y="5588"/>
                    </a:cubicBezTo>
                    <a:cubicBezTo>
                      <a:pt x="14145" y="5756"/>
                      <a:pt x="14588" y="5808"/>
                      <a:pt x="15028" y="5860"/>
                    </a:cubicBezTo>
                    <a:cubicBezTo>
                      <a:pt x="15927" y="5888"/>
                      <a:pt x="16778" y="6199"/>
                      <a:pt x="17676" y="6199"/>
                    </a:cubicBezTo>
                    <a:cubicBezTo>
                      <a:pt x="17681" y="6199"/>
                      <a:pt x="17686" y="6199"/>
                      <a:pt x="17691" y="6199"/>
                    </a:cubicBezTo>
                    <a:cubicBezTo>
                      <a:pt x="17918" y="6202"/>
                      <a:pt x="18141" y="6199"/>
                      <a:pt x="18361" y="6227"/>
                    </a:cubicBezTo>
                    <a:cubicBezTo>
                      <a:pt x="18565" y="6249"/>
                      <a:pt x="18768" y="6280"/>
                      <a:pt x="18975" y="6280"/>
                    </a:cubicBezTo>
                    <a:cubicBezTo>
                      <a:pt x="18994" y="6280"/>
                      <a:pt x="19014" y="6280"/>
                      <a:pt x="19034" y="6279"/>
                    </a:cubicBezTo>
                    <a:cubicBezTo>
                      <a:pt x="19485" y="6265"/>
                      <a:pt x="19938" y="6139"/>
                      <a:pt x="20378" y="6024"/>
                    </a:cubicBezTo>
                    <a:cubicBezTo>
                      <a:pt x="20441" y="6010"/>
                      <a:pt x="20493" y="5961"/>
                      <a:pt x="20507" y="5899"/>
                    </a:cubicBezTo>
                    <a:cubicBezTo>
                      <a:pt x="20542" y="5801"/>
                      <a:pt x="20486" y="5693"/>
                      <a:pt x="20385" y="5665"/>
                    </a:cubicBezTo>
                    <a:lnTo>
                      <a:pt x="20375" y="5665"/>
                    </a:lnTo>
                    <a:cubicBezTo>
                      <a:pt x="19935" y="5527"/>
                      <a:pt x="19513" y="5340"/>
                      <a:pt x="19085" y="5340"/>
                    </a:cubicBezTo>
                    <a:cubicBezTo>
                      <a:pt x="19081" y="5340"/>
                      <a:pt x="19077" y="5340"/>
                      <a:pt x="19073" y="5340"/>
                    </a:cubicBezTo>
                    <a:cubicBezTo>
                      <a:pt x="19044" y="5341"/>
                      <a:pt x="19015" y="5341"/>
                      <a:pt x="18986" y="5341"/>
                    </a:cubicBezTo>
                    <a:cubicBezTo>
                      <a:pt x="18583" y="5341"/>
                      <a:pt x="18182" y="5317"/>
                      <a:pt x="17782" y="5229"/>
                    </a:cubicBezTo>
                    <a:cubicBezTo>
                      <a:pt x="16927" y="5103"/>
                      <a:pt x="16051" y="5096"/>
                      <a:pt x="15210" y="4873"/>
                    </a:cubicBezTo>
                    <a:cubicBezTo>
                      <a:pt x="14784" y="4761"/>
                      <a:pt x="14365" y="4646"/>
                      <a:pt x="13925" y="4625"/>
                    </a:cubicBezTo>
                    <a:cubicBezTo>
                      <a:pt x="13486" y="4604"/>
                      <a:pt x="13084" y="4402"/>
                      <a:pt x="12648" y="4349"/>
                    </a:cubicBezTo>
                    <a:cubicBezTo>
                      <a:pt x="12212" y="4297"/>
                      <a:pt x="11814" y="4101"/>
                      <a:pt x="11388" y="4014"/>
                    </a:cubicBezTo>
                    <a:cubicBezTo>
                      <a:pt x="10959" y="3930"/>
                      <a:pt x="10540" y="3808"/>
                      <a:pt x="10132" y="3651"/>
                    </a:cubicBezTo>
                    <a:cubicBezTo>
                      <a:pt x="9717" y="3505"/>
                      <a:pt x="9270" y="3463"/>
                      <a:pt x="8879" y="3264"/>
                    </a:cubicBezTo>
                    <a:cubicBezTo>
                      <a:pt x="8485" y="3065"/>
                      <a:pt x="8042" y="3013"/>
                      <a:pt x="7630" y="2859"/>
                    </a:cubicBezTo>
                    <a:cubicBezTo>
                      <a:pt x="7221" y="2705"/>
                      <a:pt x="6806" y="2562"/>
                      <a:pt x="6384" y="2447"/>
                    </a:cubicBezTo>
                    <a:cubicBezTo>
                      <a:pt x="5962" y="2336"/>
                      <a:pt x="5588" y="2077"/>
                      <a:pt x="5166" y="1969"/>
                    </a:cubicBezTo>
                    <a:cubicBezTo>
                      <a:pt x="4957" y="1910"/>
                      <a:pt x="4751" y="1833"/>
                      <a:pt x="4552" y="1739"/>
                    </a:cubicBezTo>
                    <a:cubicBezTo>
                      <a:pt x="4360" y="1631"/>
                      <a:pt x="4157" y="1540"/>
                      <a:pt x="3948" y="1467"/>
                    </a:cubicBezTo>
                    <a:cubicBezTo>
                      <a:pt x="3519" y="1372"/>
                      <a:pt x="3135" y="1153"/>
                      <a:pt x="2740" y="961"/>
                    </a:cubicBezTo>
                    <a:cubicBezTo>
                      <a:pt x="2535" y="887"/>
                      <a:pt x="2308" y="852"/>
                      <a:pt x="2123" y="734"/>
                    </a:cubicBezTo>
                    <a:cubicBezTo>
                      <a:pt x="1934" y="622"/>
                      <a:pt x="1728" y="535"/>
                      <a:pt x="1516" y="482"/>
                    </a:cubicBezTo>
                    <a:cubicBezTo>
                      <a:pt x="1303" y="423"/>
                      <a:pt x="1132" y="277"/>
                      <a:pt x="936" y="175"/>
                    </a:cubicBezTo>
                    <a:cubicBezTo>
                      <a:pt x="730" y="81"/>
                      <a:pt x="514" y="25"/>
                      <a:pt x="291" y="4"/>
                    </a:cubicBezTo>
                    <a:lnTo>
                      <a:pt x="280" y="1"/>
                    </a:lnTo>
                    <a:cubicBezTo>
                      <a:pt x="275" y="1"/>
                      <a:pt x="270" y="0"/>
                      <a:pt x="2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9" name="Google Shape;4499;p37"/>
              <p:cNvSpPr/>
              <p:nvPr/>
            </p:nvSpPr>
            <p:spPr>
              <a:xfrm>
                <a:off x="2884150" y="4609325"/>
                <a:ext cx="524725" cy="173900"/>
              </a:xfrm>
              <a:custGeom>
                <a:avLst/>
                <a:gdLst/>
                <a:ahLst/>
                <a:cxnLst/>
                <a:rect l="l" t="t" r="r" b="b"/>
                <a:pathLst>
                  <a:path w="20989" h="6956" extrusionOk="0">
                    <a:moveTo>
                      <a:pt x="20740" y="0"/>
                    </a:moveTo>
                    <a:cubicBezTo>
                      <a:pt x="20715" y="0"/>
                      <a:pt x="20689" y="5"/>
                      <a:pt x="20663" y="17"/>
                    </a:cubicBezTo>
                    <a:lnTo>
                      <a:pt x="20639" y="27"/>
                    </a:lnTo>
                    <a:cubicBezTo>
                      <a:pt x="20203" y="219"/>
                      <a:pt x="19773" y="390"/>
                      <a:pt x="19417" y="645"/>
                    </a:cubicBezTo>
                    <a:cubicBezTo>
                      <a:pt x="19075" y="924"/>
                      <a:pt x="18699" y="1161"/>
                      <a:pt x="18301" y="1357"/>
                    </a:cubicBezTo>
                    <a:cubicBezTo>
                      <a:pt x="17924" y="1587"/>
                      <a:pt x="17526" y="1793"/>
                      <a:pt x="17139" y="2013"/>
                    </a:cubicBezTo>
                    <a:cubicBezTo>
                      <a:pt x="16762" y="2254"/>
                      <a:pt x="16353" y="2446"/>
                      <a:pt x="15924" y="2578"/>
                    </a:cubicBezTo>
                    <a:cubicBezTo>
                      <a:pt x="15498" y="2728"/>
                      <a:pt x="15090" y="2903"/>
                      <a:pt x="14689" y="3112"/>
                    </a:cubicBezTo>
                    <a:cubicBezTo>
                      <a:pt x="14287" y="3322"/>
                      <a:pt x="13827" y="3374"/>
                      <a:pt x="13425" y="3587"/>
                    </a:cubicBezTo>
                    <a:cubicBezTo>
                      <a:pt x="13024" y="3800"/>
                      <a:pt x="12553" y="3810"/>
                      <a:pt x="12134" y="3985"/>
                    </a:cubicBezTo>
                    <a:cubicBezTo>
                      <a:pt x="11925" y="4061"/>
                      <a:pt x="11715" y="4149"/>
                      <a:pt x="11496" y="4211"/>
                    </a:cubicBezTo>
                    <a:cubicBezTo>
                      <a:pt x="11279" y="4271"/>
                      <a:pt x="11052" y="4302"/>
                      <a:pt x="10832" y="4354"/>
                    </a:cubicBezTo>
                    <a:cubicBezTo>
                      <a:pt x="10393" y="4449"/>
                      <a:pt x="9988" y="4683"/>
                      <a:pt x="9524" y="4703"/>
                    </a:cubicBezTo>
                    <a:cubicBezTo>
                      <a:pt x="9063" y="4724"/>
                      <a:pt x="8648" y="4937"/>
                      <a:pt x="8205" y="5021"/>
                    </a:cubicBezTo>
                    <a:cubicBezTo>
                      <a:pt x="7758" y="5105"/>
                      <a:pt x="7318" y="5189"/>
                      <a:pt x="6882" y="5328"/>
                    </a:cubicBezTo>
                    <a:cubicBezTo>
                      <a:pt x="6446" y="5468"/>
                      <a:pt x="5975" y="5419"/>
                      <a:pt x="5538" y="5558"/>
                    </a:cubicBezTo>
                    <a:cubicBezTo>
                      <a:pt x="5322" y="5614"/>
                      <a:pt x="5099" y="5677"/>
                      <a:pt x="4872" y="5688"/>
                    </a:cubicBezTo>
                    <a:cubicBezTo>
                      <a:pt x="4645" y="5695"/>
                      <a:pt x="4418" y="5723"/>
                      <a:pt x="4195" y="5771"/>
                    </a:cubicBezTo>
                    <a:cubicBezTo>
                      <a:pt x="3759" y="5921"/>
                      <a:pt x="3301" y="5925"/>
                      <a:pt x="2851" y="5974"/>
                    </a:cubicBezTo>
                    <a:cubicBezTo>
                      <a:pt x="2415" y="6145"/>
                      <a:pt x="1947" y="6061"/>
                      <a:pt x="1508" y="6204"/>
                    </a:cubicBezTo>
                    <a:cubicBezTo>
                      <a:pt x="1379" y="6238"/>
                      <a:pt x="1249" y="6242"/>
                      <a:pt x="1118" y="6242"/>
                    </a:cubicBezTo>
                    <a:cubicBezTo>
                      <a:pt x="1076" y="6242"/>
                      <a:pt x="1034" y="6242"/>
                      <a:pt x="992" y="6242"/>
                    </a:cubicBezTo>
                    <a:cubicBezTo>
                      <a:pt x="937" y="6242"/>
                      <a:pt x="882" y="6243"/>
                      <a:pt x="827" y="6246"/>
                    </a:cubicBezTo>
                    <a:cubicBezTo>
                      <a:pt x="597" y="6274"/>
                      <a:pt x="373" y="6337"/>
                      <a:pt x="164" y="6434"/>
                    </a:cubicBezTo>
                    <a:lnTo>
                      <a:pt x="161" y="6438"/>
                    </a:lnTo>
                    <a:cubicBezTo>
                      <a:pt x="101" y="6466"/>
                      <a:pt x="56" y="6518"/>
                      <a:pt x="38" y="6578"/>
                    </a:cubicBezTo>
                    <a:cubicBezTo>
                      <a:pt x="0" y="6703"/>
                      <a:pt x="70" y="6832"/>
                      <a:pt x="189" y="6871"/>
                    </a:cubicBezTo>
                    <a:cubicBezTo>
                      <a:pt x="374" y="6927"/>
                      <a:pt x="564" y="6956"/>
                      <a:pt x="756" y="6956"/>
                    </a:cubicBezTo>
                    <a:cubicBezTo>
                      <a:pt x="802" y="6956"/>
                      <a:pt x="847" y="6954"/>
                      <a:pt x="893" y="6951"/>
                    </a:cubicBezTo>
                    <a:cubicBezTo>
                      <a:pt x="1097" y="6926"/>
                      <a:pt x="1294" y="6865"/>
                      <a:pt x="1504" y="6865"/>
                    </a:cubicBezTo>
                    <a:cubicBezTo>
                      <a:pt x="1528" y="6865"/>
                      <a:pt x="1553" y="6865"/>
                      <a:pt x="1577" y="6867"/>
                    </a:cubicBezTo>
                    <a:cubicBezTo>
                      <a:pt x="1633" y="6871"/>
                      <a:pt x="1689" y="6872"/>
                      <a:pt x="1745" y="6872"/>
                    </a:cubicBezTo>
                    <a:cubicBezTo>
                      <a:pt x="1919" y="6872"/>
                      <a:pt x="2092" y="6855"/>
                      <a:pt x="2261" y="6818"/>
                    </a:cubicBezTo>
                    <a:cubicBezTo>
                      <a:pt x="2381" y="6791"/>
                      <a:pt x="2501" y="6786"/>
                      <a:pt x="2621" y="6786"/>
                    </a:cubicBezTo>
                    <a:cubicBezTo>
                      <a:pt x="2679" y="6786"/>
                      <a:pt x="2736" y="6787"/>
                      <a:pt x="2793" y="6787"/>
                    </a:cubicBezTo>
                    <a:cubicBezTo>
                      <a:pt x="2846" y="6787"/>
                      <a:pt x="2899" y="6787"/>
                      <a:pt x="2952" y="6783"/>
                    </a:cubicBezTo>
                    <a:cubicBezTo>
                      <a:pt x="3392" y="6716"/>
                      <a:pt x="3825" y="6612"/>
                      <a:pt x="4277" y="6612"/>
                    </a:cubicBezTo>
                    <a:cubicBezTo>
                      <a:pt x="4292" y="6612"/>
                      <a:pt x="4306" y="6612"/>
                      <a:pt x="4320" y="6612"/>
                    </a:cubicBezTo>
                    <a:cubicBezTo>
                      <a:pt x="4551" y="6598"/>
                      <a:pt x="4778" y="6560"/>
                      <a:pt x="4997" y="6497"/>
                    </a:cubicBezTo>
                    <a:cubicBezTo>
                      <a:pt x="5224" y="6452"/>
                      <a:pt x="5451" y="6420"/>
                      <a:pt x="5681" y="6403"/>
                    </a:cubicBezTo>
                    <a:cubicBezTo>
                      <a:pt x="6146" y="6382"/>
                      <a:pt x="6575" y="6204"/>
                      <a:pt x="7036" y="6155"/>
                    </a:cubicBezTo>
                    <a:cubicBezTo>
                      <a:pt x="7067" y="6157"/>
                      <a:pt x="7099" y="6157"/>
                      <a:pt x="7130" y="6157"/>
                    </a:cubicBezTo>
                    <a:cubicBezTo>
                      <a:pt x="7568" y="6157"/>
                      <a:pt x="7976" y="6026"/>
                      <a:pt x="8397" y="5928"/>
                    </a:cubicBezTo>
                    <a:cubicBezTo>
                      <a:pt x="8843" y="5824"/>
                      <a:pt x="9307" y="5782"/>
                      <a:pt x="9747" y="5642"/>
                    </a:cubicBezTo>
                    <a:cubicBezTo>
                      <a:pt x="10190" y="5503"/>
                      <a:pt x="10648" y="5440"/>
                      <a:pt x="11091" y="5311"/>
                    </a:cubicBezTo>
                    <a:cubicBezTo>
                      <a:pt x="11527" y="5157"/>
                      <a:pt x="11974" y="5028"/>
                      <a:pt x="12420" y="4920"/>
                    </a:cubicBezTo>
                    <a:cubicBezTo>
                      <a:pt x="12871" y="4822"/>
                      <a:pt x="13272" y="4578"/>
                      <a:pt x="13736" y="4491"/>
                    </a:cubicBezTo>
                    <a:cubicBezTo>
                      <a:pt x="14197" y="4403"/>
                      <a:pt x="14584" y="4131"/>
                      <a:pt x="15048" y="4037"/>
                    </a:cubicBezTo>
                    <a:cubicBezTo>
                      <a:pt x="15509" y="3939"/>
                      <a:pt x="15917" y="3698"/>
                      <a:pt x="16336" y="3499"/>
                    </a:cubicBezTo>
                    <a:cubicBezTo>
                      <a:pt x="16755" y="3297"/>
                      <a:pt x="17166" y="3084"/>
                      <a:pt x="17585" y="2878"/>
                    </a:cubicBezTo>
                    <a:cubicBezTo>
                      <a:pt x="18004" y="2676"/>
                      <a:pt x="18437" y="2491"/>
                      <a:pt x="18814" y="2194"/>
                    </a:cubicBezTo>
                    <a:cubicBezTo>
                      <a:pt x="18999" y="2055"/>
                      <a:pt x="19198" y="1926"/>
                      <a:pt x="19389" y="1789"/>
                    </a:cubicBezTo>
                    <a:cubicBezTo>
                      <a:pt x="19581" y="1653"/>
                      <a:pt x="19808" y="1577"/>
                      <a:pt x="19976" y="1402"/>
                    </a:cubicBezTo>
                    <a:cubicBezTo>
                      <a:pt x="20332" y="1088"/>
                      <a:pt x="20614" y="680"/>
                      <a:pt x="20890" y="303"/>
                    </a:cubicBezTo>
                    <a:cubicBezTo>
                      <a:pt x="20988" y="169"/>
                      <a:pt x="20881" y="0"/>
                      <a:pt x="207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0" name="Google Shape;4500;p37"/>
              <p:cNvSpPr/>
              <p:nvPr/>
            </p:nvSpPr>
            <p:spPr>
              <a:xfrm>
                <a:off x="2711400" y="1555875"/>
                <a:ext cx="275900" cy="215350"/>
              </a:xfrm>
              <a:custGeom>
                <a:avLst/>
                <a:gdLst/>
                <a:ahLst/>
                <a:cxnLst/>
                <a:rect l="l" t="t" r="r" b="b"/>
                <a:pathLst>
                  <a:path w="11036" h="8614" extrusionOk="0">
                    <a:moveTo>
                      <a:pt x="7253" y="1"/>
                    </a:moveTo>
                    <a:cubicBezTo>
                      <a:pt x="6860" y="1"/>
                      <a:pt x="6467" y="49"/>
                      <a:pt x="6090" y="140"/>
                    </a:cubicBezTo>
                    <a:cubicBezTo>
                      <a:pt x="4230" y="583"/>
                      <a:pt x="2391" y="1665"/>
                      <a:pt x="1197" y="3162"/>
                    </a:cubicBezTo>
                    <a:cubicBezTo>
                      <a:pt x="513" y="4021"/>
                      <a:pt x="0" y="5197"/>
                      <a:pt x="304" y="6303"/>
                    </a:cubicBezTo>
                    <a:cubicBezTo>
                      <a:pt x="649" y="7559"/>
                      <a:pt x="1955" y="8275"/>
                      <a:pt x="3152" y="8505"/>
                    </a:cubicBezTo>
                    <a:cubicBezTo>
                      <a:pt x="3532" y="8577"/>
                      <a:pt x="3919" y="8614"/>
                      <a:pt x="4305" y="8614"/>
                    </a:cubicBezTo>
                    <a:cubicBezTo>
                      <a:pt x="4535" y="8614"/>
                      <a:pt x="4765" y="8601"/>
                      <a:pt x="4994" y="8575"/>
                    </a:cubicBezTo>
                    <a:cubicBezTo>
                      <a:pt x="5692" y="8561"/>
                      <a:pt x="6383" y="8446"/>
                      <a:pt x="7050" y="8226"/>
                    </a:cubicBezTo>
                    <a:cubicBezTo>
                      <a:pt x="9095" y="7538"/>
                      <a:pt x="10791" y="5888"/>
                      <a:pt x="10951" y="3644"/>
                    </a:cubicBezTo>
                    <a:cubicBezTo>
                      <a:pt x="11035" y="2422"/>
                      <a:pt x="10445" y="1253"/>
                      <a:pt x="9412" y="594"/>
                    </a:cubicBezTo>
                    <a:cubicBezTo>
                      <a:pt x="8769" y="182"/>
                      <a:pt x="8011" y="1"/>
                      <a:pt x="725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1" name="Google Shape;4501;p37"/>
              <p:cNvSpPr/>
              <p:nvPr/>
            </p:nvSpPr>
            <p:spPr>
              <a:xfrm>
                <a:off x="1946425" y="1740650"/>
                <a:ext cx="301100" cy="218925"/>
              </a:xfrm>
              <a:custGeom>
                <a:avLst/>
                <a:gdLst/>
                <a:ahLst/>
                <a:cxnLst/>
                <a:rect l="l" t="t" r="r" b="b"/>
                <a:pathLst>
                  <a:path w="12044" h="8757" extrusionOk="0">
                    <a:moveTo>
                      <a:pt x="6087" y="1"/>
                    </a:moveTo>
                    <a:cubicBezTo>
                      <a:pt x="4284" y="1"/>
                      <a:pt x="2309" y="566"/>
                      <a:pt x="1138" y="1878"/>
                    </a:cubicBezTo>
                    <a:cubicBezTo>
                      <a:pt x="552" y="2538"/>
                      <a:pt x="192" y="3375"/>
                      <a:pt x="224" y="4213"/>
                    </a:cubicBezTo>
                    <a:cubicBezTo>
                      <a:pt x="213" y="4251"/>
                      <a:pt x="203" y="4290"/>
                      <a:pt x="192" y="4335"/>
                    </a:cubicBezTo>
                    <a:cubicBezTo>
                      <a:pt x="1" y="5466"/>
                      <a:pt x="486" y="6562"/>
                      <a:pt x="1351" y="7298"/>
                    </a:cubicBezTo>
                    <a:cubicBezTo>
                      <a:pt x="2535" y="8302"/>
                      <a:pt x="4115" y="8757"/>
                      <a:pt x="5678" y="8757"/>
                    </a:cubicBezTo>
                    <a:cubicBezTo>
                      <a:pt x="6304" y="8757"/>
                      <a:pt x="6927" y="8684"/>
                      <a:pt x="7521" y="8544"/>
                    </a:cubicBezTo>
                    <a:cubicBezTo>
                      <a:pt x="9598" y="8055"/>
                      <a:pt x="12044" y="6523"/>
                      <a:pt x="11950" y="4140"/>
                    </a:cubicBezTo>
                    <a:cubicBezTo>
                      <a:pt x="11852" y="1672"/>
                      <a:pt x="9475" y="416"/>
                      <a:pt x="7312" y="91"/>
                    </a:cubicBezTo>
                    <a:cubicBezTo>
                      <a:pt x="6921" y="32"/>
                      <a:pt x="6509" y="1"/>
                      <a:pt x="60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2" name="Google Shape;4502;p37"/>
              <p:cNvSpPr/>
              <p:nvPr/>
            </p:nvSpPr>
            <p:spPr>
              <a:xfrm>
                <a:off x="2002275" y="1790250"/>
                <a:ext cx="51750" cy="126850"/>
              </a:xfrm>
              <a:custGeom>
                <a:avLst/>
                <a:gdLst/>
                <a:ahLst/>
                <a:cxnLst/>
                <a:rect l="l" t="t" r="r" b="b"/>
                <a:pathLst>
                  <a:path w="2070" h="5074" extrusionOk="0">
                    <a:moveTo>
                      <a:pt x="1699" y="0"/>
                    </a:moveTo>
                    <a:cubicBezTo>
                      <a:pt x="1637" y="0"/>
                      <a:pt x="1572" y="23"/>
                      <a:pt x="1511" y="72"/>
                    </a:cubicBezTo>
                    <a:cubicBezTo>
                      <a:pt x="1319" y="229"/>
                      <a:pt x="1295" y="418"/>
                      <a:pt x="1232" y="624"/>
                    </a:cubicBezTo>
                    <a:cubicBezTo>
                      <a:pt x="1166" y="826"/>
                      <a:pt x="1096" y="1032"/>
                      <a:pt x="1030" y="1234"/>
                    </a:cubicBezTo>
                    <a:cubicBezTo>
                      <a:pt x="900" y="1632"/>
                      <a:pt x="764" y="2023"/>
                      <a:pt x="646" y="2421"/>
                    </a:cubicBezTo>
                    <a:lnTo>
                      <a:pt x="293" y="3614"/>
                    </a:lnTo>
                    <a:cubicBezTo>
                      <a:pt x="171" y="4023"/>
                      <a:pt x="101" y="4435"/>
                      <a:pt x="28" y="4853"/>
                    </a:cubicBezTo>
                    <a:cubicBezTo>
                      <a:pt x="0" y="5000"/>
                      <a:pt x="103" y="5074"/>
                      <a:pt x="216" y="5074"/>
                    </a:cubicBezTo>
                    <a:cubicBezTo>
                      <a:pt x="302" y="5074"/>
                      <a:pt x="393" y="5032"/>
                      <a:pt x="436" y="4948"/>
                    </a:cubicBezTo>
                    <a:cubicBezTo>
                      <a:pt x="639" y="4557"/>
                      <a:pt x="831" y="4183"/>
                      <a:pt x="977" y="3768"/>
                    </a:cubicBezTo>
                    <a:lnTo>
                      <a:pt x="1375" y="2644"/>
                    </a:lnTo>
                    <a:cubicBezTo>
                      <a:pt x="1511" y="2264"/>
                      <a:pt x="1619" y="1880"/>
                      <a:pt x="1727" y="1496"/>
                    </a:cubicBezTo>
                    <a:lnTo>
                      <a:pt x="1912" y="875"/>
                    </a:lnTo>
                    <a:cubicBezTo>
                      <a:pt x="1968" y="673"/>
                      <a:pt x="2069" y="463"/>
                      <a:pt x="2003" y="254"/>
                    </a:cubicBezTo>
                    <a:cubicBezTo>
                      <a:pt x="1958" y="103"/>
                      <a:pt x="1834" y="0"/>
                      <a:pt x="16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3" name="Google Shape;4503;p37"/>
              <p:cNvSpPr/>
              <p:nvPr/>
            </p:nvSpPr>
            <p:spPr>
              <a:xfrm>
                <a:off x="2081050" y="1793925"/>
                <a:ext cx="45125" cy="101975"/>
              </a:xfrm>
              <a:custGeom>
                <a:avLst/>
                <a:gdLst/>
                <a:ahLst/>
                <a:cxnLst/>
                <a:rect l="l" t="t" r="r" b="b"/>
                <a:pathLst>
                  <a:path w="1805" h="4079" extrusionOk="0">
                    <a:moveTo>
                      <a:pt x="1281" y="1"/>
                    </a:moveTo>
                    <a:cubicBezTo>
                      <a:pt x="1088" y="1"/>
                      <a:pt x="909" y="119"/>
                      <a:pt x="838" y="306"/>
                    </a:cubicBezTo>
                    <a:cubicBezTo>
                      <a:pt x="646" y="857"/>
                      <a:pt x="517" y="1419"/>
                      <a:pt x="384" y="1984"/>
                    </a:cubicBezTo>
                    <a:cubicBezTo>
                      <a:pt x="314" y="2263"/>
                      <a:pt x="248" y="2550"/>
                      <a:pt x="178" y="2832"/>
                    </a:cubicBezTo>
                    <a:cubicBezTo>
                      <a:pt x="112" y="3125"/>
                      <a:pt x="63" y="3426"/>
                      <a:pt x="28" y="3726"/>
                    </a:cubicBezTo>
                    <a:cubicBezTo>
                      <a:pt x="0" y="3953"/>
                      <a:pt x="173" y="4079"/>
                      <a:pt x="353" y="4079"/>
                    </a:cubicBezTo>
                    <a:cubicBezTo>
                      <a:pt x="485" y="4079"/>
                      <a:pt x="621" y="4012"/>
                      <a:pt x="684" y="3869"/>
                    </a:cubicBezTo>
                    <a:cubicBezTo>
                      <a:pt x="806" y="3607"/>
                      <a:pt x="915" y="3342"/>
                      <a:pt x="1005" y="3066"/>
                    </a:cubicBezTo>
                    <a:cubicBezTo>
                      <a:pt x="1093" y="2794"/>
                      <a:pt x="1183" y="2518"/>
                      <a:pt x="1271" y="2243"/>
                    </a:cubicBezTo>
                    <a:lnTo>
                      <a:pt x="1532" y="1419"/>
                    </a:lnTo>
                    <a:cubicBezTo>
                      <a:pt x="1630" y="1115"/>
                      <a:pt x="1689" y="815"/>
                      <a:pt x="1756" y="512"/>
                    </a:cubicBezTo>
                    <a:cubicBezTo>
                      <a:pt x="1805" y="285"/>
                      <a:pt x="1592" y="58"/>
                      <a:pt x="1386" y="13"/>
                    </a:cubicBezTo>
                    <a:cubicBezTo>
                      <a:pt x="1351" y="5"/>
                      <a:pt x="1315" y="1"/>
                      <a:pt x="1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4" name="Google Shape;4504;p37"/>
              <p:cNvSpPr/>
              <p:nvPr/>
            </p:nvSpPr>
            <p:spPr>
              <a:xfrm>
                <a:off x="2158775" y="1793500"/>
                <a:ext cx="35800" cy="112150"/>
              </a:xfrm>
              <a:custGeom>
                <a:avLst/>
                <a:gdLst/>
                <a:ahLst/>
                <a:cxnLst/>
                <a:rect l="l" t="t" r="r" b="b"/>
                <a:pathLst>
                  <a:path w="1432" h="4486" extrusionOk="0">
                    <a:moveTo>
                      <a:pt x="1040" y="1"/>
                    </a:moveTo>
                    <a:cubicBezTo>
                      <a:pt x="1014" y="1"/>
                      <a:pt x="989" y="3"/>
                      <a:pt x="964" y="9"/>
                    </a:cubicBezTo>
                    <a:cubicBezTo>
                      <a:pt x="831" y="36"/>
                      <a:pt x="720" y="127"/>
                      <a:pt x="671" y="253"/>
                    </a:cubicBezTo>
                    <a:cubicBezTo>
                      <a:pt x="563" y="588"/>
                      <a:pt x="426" y="926"/>
                      <a:pt x="360" y="1268"/>
                    </a:cubicBezTo>
                    <a:cubicBezTo>
                      <a:pt x="297" y="1614"/>
                      <a:pt x="245" y="1911"/>
                      <a:pt x="186" y="2232"/>
                    </a:cubicBezTo>
                    <a:cubicBezTo>
                      <a:pt x="126" y="2553"/>
                      <a:pt x="88" y="2877"/>
                      <a:pt x="67" y="3202"/>
                    </a:cubicBezTo>
                    <a:lnTo>
                      <a:pt x="11" y="4214"/>
                    </a:lnTo>
                    <a:cubicBezTo>
                      <a:pt x="1" y="4381"/>
                      <a:pt x="141" y="4486"/>
                      <a:pt x="277" y="4486"/>
                    </a:cubicBezTo>
                    <a:cubicBezTo>
                      <a:pt x="371" y="4486"/>
                      <a:pt x="463" y="4436"/>
                      <a:pt x="503" y="4322"/>
                    </a:cubicBezTo>
                    <a:lnTo>
                      <a:pt x="842" y="3376"/>
                    </a:lnTo>
                    <a:cubicBezTo>
                      <a:pt x="953" y="3055"/>
                      <a:pt x="1041" y="2724"/>
                      <a:pt x="1107" y="2389"/>
                    </a:cubicBezTo>
                    <a:cubicBezTo>
                      <a:pt x="1177" y="2071"/>
                      <a:pt x="1257" y="1750"/>
                      <a:pt x="1320" y="1429"/>
                    </a:cubicBezTo>
                    <a:cubicBezTo>
                      <a:pt x="1386" y="1111"/>
                      <a:pt x="1393" y="755"/>
                      <a:pt x="1418" y="420"/>
                    </a:cubicBezTo>
                    <a:cubicBezTo>
                      <a:pt x="1432" y="284"/>
                      <a:pt x="1369" y="152"/>
                      <a:pt x="1257" y="75"/>
                    </a:cubicBezTo>
                    <a:cubicBezTo>
                      <a:pt x="1194" y="25"/>
                      <a:pt x="1117" y="1"/>
                      <a:pt x="10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5" name="Google Shape;4505;p37"/>
              <p:cNvSpPr/>
              <p:nvPr/>
            </p:nvSpPr>
            <p:spPr>
              <a:xfrm>
                <a:off x="2759900" y="1620100"/>
                <a:ext cx="38600" cy="95625"/>
              </a:xfrm>
              <a:custGeom>
                <a:avLst/>
                <a:gdLst/>
                <a:ahLst/>
                <a:cxnLst/>
                <a:rect l="l" t="t" r="r" b="b"/>
                <a:pathLst>
                  <a:path w="1544" h="3825" extrusionOk="0">
                    <a:moveTo>
                      <a:pt x="1101" y="0"/>
                    </a:moveTo>
                    <a:cubicBezTo>
                      <a:pt x="919" y="0"/>
                      <a:pt x="771" y="126"/>
                      <a:pt x="678" y="282"/>
                    </a:cubicBezTo>
                    <a:cubicBezTo>
                      <a:pt x="566" y="467"/>
                      <a:pt x="562" y="656"/>
                      <a:pt x="524" y="837"/>
                    </a:cubicBezTo>
                    <a:cubicBezTo>
                      <a:pt x="468" y="1127"/>
                      <a:pt x="405" y="1410"/>
                      <a:pt x="339" y="1696"/>
                    </a:cubicBezTo>
                    <a:cubicBezTo>
                      <a:pt x="276" y="1986"/>
                      <a:pt x="206" y="2303"/>
                      <a:pt x="137" y="2603"/>
                    </a:cubicBezTo>
                    <a:cubicBezTo>
                      <a:pt x="102" y="2757"/>
                      <a:pt x="60" y="2907"/>
                      <a:pt x="28" y="3057"/>
                    </a:cubicBezTo>
                    <a:cubicBezTo>
                      <a:pt x="1" y="3210"/>
                      <a:pt x="25" y="3437"/>
                      <a:pt x="56" y="3629"/>
                    </a:cubicBezTo>
                    <a:cubicBezTo>
                      <a:pt x="76" y="3748"/>
                      <a:pt x="198" y="3824"/>
                      <a:pt x="319" y="3824"/>
                    </a:cubicBezTo>
                    <a:cubicBezTo>
                      <a:pt x="393" y="3824"/>
                      <a:pt x="466" y="3796"/>
                      <a:pt x="514" y="3730"/>
                    </a:cubicBezTo>
                    <a:cubicBezTo>
                      <a:pt x="639" y="3559"/>
                      <a:pt x="726" y="3465"/>
                      <a:pt x="786" y="3301"/>
                    </a:cubicBezTo>
                    <a:cubicBezTo>
                      <a:pt x="842" y="3141"/>
                      <a:pt x="873" y="2980"/>
                      <a:pt x="915" y="2823"/>
                    </a:cubicBezTo>
                    <a:cubicBezTo>
                      <a:pt x="995" y="2526"/>
                      <a:pt x="1075" y="2226"/>
                      <a:pt x="1159" y="1930"/>
                    </a:cubicBezTo>
                    <a:cubicBezTo>
                      <a:pt x="1243" y="1633"/>
                      <a:pt x="1320" y="1329"/>
                      <a:pt x="1414" y="1040"/>
                    </a:cubicBezTo>
                    <a:cubicBezTo>
                      <a:pt x="1470" y="851"/>
                      <a:pt x="1543" y="666"/>
                      <a:pt x="1526" y="471"/>
                    </a:cubicBezTo>
                    <a:cubicBezTo>
                      <a:pt x="1508" y="276"/>
                      <a:pt x="1410" y="56"/>
                      <a:pt x="1191" y="10"/>
                    </a:cubicBezTo>
                    <a:cubicBezTo>
                      <a:pt x="1160" y="4"/>
                      <a:pt x="1130" y="0"/>
                      <a:pt x="11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6" name="Google Shape;4506;p37"/>
              <p:cNvSpPr/>
              <p:nvPr/>
            </p:nvSpPr>
            <p:spPr>
              <a:xfrm>
                <a:off x="2827425" y="1580650"/>
                <a:ext cx="56750" cy="146200"/>
              </a:xfrm>
              <a:custGeom>
                <a:avLst/>
                <a:gdLst/>
                <a:ahLst/>
                <a:cxnLst/>
                <a:rect l="l" t="t" r="r" b="b"/>
                <a:pathLst>
                  <a:path w="2270" h="5848" extrusionOk="0">
                    <a:moveTo>
                      <a:pt x="1784" y="0"/>
                    </a:moveTo>
                    <a:cubicBezTo>
                      <a:pt x="1643" y="0"/>
                      <a:pt x="1499" y="60"/>
                      <a:pt x="1400" y="182"/>
                    </a:cubicBezTo>
                    <a:cubicBezTo>
                      <a:pt x="1243" y="377"/>
                      <a:pt x="1208" y="632"/>
                      <a:pt x="1145" y="873"/>
                    </a:cubicBezTo>
                    <a:cubicBezTo>
                      <a:pt x="1086" y="1110"/>
                      <a:pt x="1023" y="1334"/>
                      <a:pt x="960" y="1564"/>
                    </a:cubicBezTo>
                    <a:cubicBezTo>
                      <a:pt x="831" y="2007"/>
                      <a:pt x="692" y="2447"/>
                      <a:pt x="552" y="2887"/>
                    </a:cubicBezTo>
                    <a:cubicBezTo>
                      <a:pt x="412" y="3326"/>
                      <a:pt x="308" y="3780"/>
                      <a:pt x="200" y="4230"/>
                    </a:cubicBezTo>
                    <a:cubicBezTo>
                      <a:pt x="140" y="4471"/>
                      <a:pt x="60" y="4715"/>
                      <a:pt x="29" y="4959"/>
                    </a:cubicBezTo>
                    <a:cubicBezTo>
                      <a:pt x="1" y="5204"/>
                      <a:pt x="39" y="5413"/>
                      <a:pt x="74" y="5643"/>
                    </a:cubicBezTo>
                    <a:cubicBezTo>
                      <a:pt x="95" y="5779"/>
                      <a:pt x="211" y="5847"/>
                      <a:pt x="332" y="5847"/>
                    </a:cubicBezTo>
                    <a:cubicBezTo>
                      <a:pt x="417" y="5847"/>
                      <a:pt x="504" y="5814"/>
                      <a:pt x="563" y="5748"/>
                    </a:cubicBezTo>
                    <a:cubicBezTo>
                      <a:pt x="706" y="5588"/>
                      <a:pt x="863" y="5396"/>
                      <a:pt x="967" y="5169"/>
                    </a:cubicBezTo>
                    <a:cubicBezTo>
                      <a:pt x="1072" y="4942"/>
                      <a:pt x="1135" y="4719"/>
                      <a:pt x="1208" y="4492"/>
                    </a:cubicBezTo>
                    <a:cubicBezTo>
                      <a:pt x="1355" y="4052"/>
                      <a:pt x="1494" y="3616"/>
                      <a:pt x="1606" y="3166"/>
                    </a:cubicBezTo>
                    <a:cubicBezTo>
                      <a:pt x="1714" y="2716"/>
                      <a:pt x="1822" y="2262"/>
                      <a:pt x="1938" y="1819"/>
                    </a:cubicBezTo>
                    <a:cubicBezTo>
                      <a:pt x="1997" y="1581"/>
                      <a:pt x="2060" y="1351"/>
                      <a:pt x="2116" y="1121"/>
                    </a:cubicBezTo>
                    <a:cubicBezTo>
                      <a:pt x="2171" y="890"/>
                      <a:pt x="2269" y="629"/>
                      <a:pt x="2224" y="367"/>
                    </a:cubicBezTo>
                    <a:cubicBezTo>
                      <a:pt x="2180" y="124"/>
                      <a:pt x="1986" y="0"/>
                      <a:pt x="17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7" name="Google Shape;4507;p37"/>
              <p:cNvSpPr/>
              <p:nvPr/>
            </p:nvSpPr>
            <p:spPr>
              <a:xfrm>
                <a:off x="2898700" y="1594825"/>
                <a:ext cx="42700" cy="91700"/>
              </a:xfrm>
              <a:custGeom>
                <a:avLst/>
                <a:gdLst/>
                <a:ahLst/>
                <a:cxnLst/>
                <a:rect l="l" t="t" r="r" b="b"/>
                <a:pathLst>
                  <a:path w="1708" h="3668" extrusionOk="0">
                    <a:moveTo>
                      <a:pt x="1246" y="0"/>
                    </a:moveTo>
                    <a:cubicBezTo>
                      <a:pt x="1108" y="0"/>
                      <a:pt x="970" y="69"/>
                      <a:pt x="866" y="187"/>
                    </a:cubicBezTo>
                    <a:cubicBezTo>
                      <a:pt x="660" y="418"/>
                      <a:pt x="608" y="718"/>
                      <a:pt x="521" y="1011"/>
                    </a:cubicBezTo>
                    <a:cubicBezTo>
                      <a:pt x="434" y="1304"/>
                      <a:pt x="367" y="1503"/>
                      <a:pt x="298" y="1758"/>
                    </a:cubicBezTo>
                    <a:cubicBezTo>
                      <a:pt x="228" y="2009"/>
                      <a:pt x="172" y="2306"/>
                      <a:pt x="116" y="2581"/>
                    </a:cubicBezTo>
                    <a:cubicBezTo>
                      <a:pt x="85" y="2717"/>
                      <a:pt x="53" y="2853"/>
                      <a:pt x="29" y="2986"/>
                    </a:cubicBezTo>
                    <a:cubicBezTo>
                      <a:pt x="1" y="3122"/>
                      <a:pt x="18" y="3276"/>
                      <a:pt x="39" y="3422"/>
                    </a:cubicBezTo>
                    <a:cubicBezTo>
                      <a:pt x="59" y="3590"/>
                      <a:pt x="188" y="3668"/>
                      <a:pt x="326" y="3668"/>
                    </a:cubicBezTo>
                    <a:cubicBezTo>
                      <a:pt x="428" y="3668"/>
                      <a:pt x="535" y="3625"/>
                      <a:pt x="605" y="3544"/>
                    </a:cubicBezTo>
                    <a:cubicBezTo>
                      <a:pt x="706" y="3436"/>
                      <a:pt x="786" y="3307"/>
                      <a:pt x="845" y="3171"/>
                    </a:cubicBezTo>
                    <a:cubicBezTo>
                      <a:pt x="905" y="3038"/>
                      <a:pt x="954" y="2909"/>
                      <a:pt x="1002" y="2784"/>
                    </a:cubicBezTo>
                    <a:cubicBezTo>
                      <a:pt x="1100" y="2543"/>
                      <a:pt x="1208" y="2302"/>
                      <a:pt x="1282" y="2058"/>
                    </a:cubicBezTo>
                    <a:cubicBezTo>
                      <a:pt x="1358" y="1813"/>
                      <a:pt x="1439" y="1562"/>
                      <a:pt x="1515" y="1318"/>
                    </a:cubicBezTo>
                    <a:cubicBezTo>
                      <a:pt x="1557" y="1182"/>
                      <a:pt x="1603" y="1049"/>
                      <a:pt x="1641" y="917"/>
                    </a:cubicBezTo>
                    <a:cubicBezTo>
                      <a:pt x="1693" y="735"/>
                      <a:pt x="1707" y="550"/>
                      <a:pt x="1679" y="365"/>
                    </a:cubicBezTo>
                    <a:cubicBezTo>
                      <a:pt x="1659" y="191"/>
                      <a:pt x="1498" y="44"/>
                      <a:pt x="1330" y="9"/>
                    </a:cubicBezTo>
                    <a:cubicBezTo>
                      <a:pt x="1302" y="3"/>
                      <a:pt x="1274" y="0"/>
                      <a:pt x="1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8" name="Google Shape;4508;p37"/>
              <p:cNvSpPr/>
              <p:nvPr/>
            </p:nvSpPr>
            <p:spPr>
              <a:xfrm>
                <a:off x="1484275" y="754175"/>
                <a:ext cx="181000" cy="671325"/>
              </a:xfrm>
              <a:custGeom>
                <a:avLst/>
                <a:gdLst/>
                <a:ahLst/>
                <a:cxnLst/>
                <a:rect l="l" t="t" r="r" b="b"/>
                <a:pathLst>
                  <a:path w="7240" h="26853" extrusionOk="0">
                    <a:moveTo>
                      <a:pt x="7059" y="1"/>
                    </a:moveTo>
                    <a:cubicBezTo>
                      <a:pt x="7028" y="1"/>
                      <a:pt x="6996" y="14"/>
                      <a:pt x="6967" y="46"/>
                    </a:cubicBezTo>
                    <a:cubicBezTo>
                      <a:pt x="3913" y="3228"/>
                      <a:pt x="2032" y="7277"/>
                      <a:pt x="1030" y="11548"/>
                    </a:cubicBezTo>
                    <a:cubicBezTo>
                      <a:pt x="462" y="13960"/>
                      <a:pt x="196" y="16448"/>
                      <a:pt x="99" y="18919"/>
                    </a:cubicBezTo>
                    <a:cubicBezTo>
                      <a:pt x="1" y="21498"/>
                      <a:pt x="8" y="24136"/>
                      <a:pt x="402" y="26694"/>
                    </a:cubicBezTo>
                    <a:cubicBezTo>
                      <a:pt x="416" y="26804"/>
                      <a:pt x="499" y="26852"/>
                      <a:pt x="588" y="26852"/>
                    </a:cubicBezTo>
                    <a:cubicBezTo>
                      <a:pt x="704" y="26852"/>
                      <a:pt x="830" y="26772"/>
                      <a:pt x="832" y="26638"/>
                    </a:cubicBezTo>
                    <a:cubicBezTo>
                      <a:pt x="846" y="24174"/>
                      <a:pt x="650" y="21728"/>
                      <a:pt x="727" y="19268"/>
                    </a:cubicBezTo>
                    <a:cubicBezTo>
                      <a:pt x="807" y="16807"/>
                      <a:pt x="1076" y="14302"/>
                      <a:pt x="1613" y="11866"/>
                    </a:cubicBezTo>
                    <a:cubicBezTo>
                      <a:pt x="2552" y="7636"/>
                      <a:pt x="4353" y="3563"/>
                      <a:pt x="7155" y="238"/>
                    </a:cubicBezTo>
                    <a:cubicBezTo>
                      <a:pt x="7240" y="134"/>
                      <a:pt x="7158" y="1"/>
                      <a:pt x="7059"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899" name="Google Shape;4509;p37"/>
              <p:cNvSpPr/>
              <p:nvPr/>
            </p:nvSpPr>
            <p:spPr>
              <a:xfrm>
                <a:off x="2277950" y="689700"/>
                <a:ext cx="80100" cy="528075"/>
              </a:xfrm>
              <a:custGeom>
                <a:avLst/>
                <a:gdLst/>
                <a:ahLst/>
                <a:cxnLst/>
                <a:rect l="l" t="t" r="r" b="b"/>
                <a:pathLst>
                  <a:path w="3204" h="21123" extrusionOk="0">
                    <a:moveTo>
                      <a:pt x="664" y="1"/>
                    </a:moveTo>
                    <a:cubicBezTo>
                      <a:pt x="603" y="1"/>
                      <a:pt x="540" y="42"/>
                      <a:pt x="535" y="122"/>
                    </a:cubicBezTo>
                    <a:cubicBezTo>
                      <a:pt x="217" y="3916"/>
                      <a:pt x="1" y="7776"/>
                      <a:pt x="179" y="11580"/>
                    </a:cubicBezTo>
                    <a:cubicBezTo>
                      <a:pt x="332" y="14804"/>
                      <a:pt x="814" y="18371"/>
                      <a:pt x="2789" y="21034"/>
                    </a:cubicBezTo>
                    <a:cubicBezTo>
                      <a:pt x="2835" y="21096"/>
                      <a:pt x="2897" y="21123"/>
                      <a:pt x="2956" y="21123"/>
                    </a:cubicBezTo>
                    <a:cubicBezTo>
                      <a:pt x="3085" y="21123"/>
                      <a:pt x="3203" y="20995"/>
                      <a:pt x="3124" y="20835"/>
                    </a:cubicBezTo>
                    <a:cubicBezTo>
                      <a:pt x="1589" y="17687"/>
                      <a:pt x="940" y="14476"/>
                      <a:pt x="849" y="10976"/>
                    </a:cubicBezTo>
                    <a:cubicBezTo>
                      <a:pt x="751" y="7357"/>
                      <a:pt x="929" y="3745"/>
                      <a:pt x="790" y="122"/>
                    </a:cubicBezTo>
                    <a:cubicBezTo>
                      <a:pt x="786" y="41"/>
                      <a:pt x="726" y="1"/>
                      <a:pt x="664"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0" name="Google Shape;4510;p37"/>
              <p:cNvSpPr/>
              <p:nvPr/>
            </p:nvSpPr>
            <p:spPr>
              <a:xfrm>
                <a:off x="2507125" y="867375"/>
                <a:ext cx="129425" cy="199175"/>
              </a:xfrm>
              <a:custGeom>
                <a:avLst/>
                <a:gdLst/>
                <a:ahLst/>
                <a:cxnLst/>
                <a:rect l="l" t="t" r="r" b="b"/>
                <a:pathLst>
                  <a:path w="5177" h="7967" extrusionOk="0">
                    <a:moveTo>
                      <a:pt x="280" y="1"/>
                    </a:moveTo>
                    <a:cubicBezTo>
                      <a:pt x="137" y="1"/>
                      <a:pt x="0" y="111"/>
                      <a:pt x="61" y="288"/>
                    </a:cubicBezTo>
                    <a:cubicBezTo>
                      <a:pt x="553" y="1709"/>
                      <a:pt x="1181" y="3080"/>
                      <a:pt x="1935" y="4385"/>
                    </a:cubicBezTo>
                    <a:cubicBezTo>
                      <a:pt x="2319" y="5031"/>
                      <a:pt x="2745" y="5652"/>
                      <a:pt x="3205" y="6249"/>
                    </a:cubicBezTo>
                    <a:cubicBezTo>
                      <a:pt x="3662" y="6846"/>
                      <a:pt x="4144" y="7446"/>
                      <a:pt x="4737" y="7917"/>
                    </a:cubicBezTo>
                    <a:cubicBezTo>
                      <a:pt x="4780" y="7951"/>
                      <a:pt x="4831" y="7967"/>
                      <a:pt x="4881" y="7967"/>
                    </a:cubicBezTo>
                    <a:cubicBezTo>
                      <a:pt x="5033" y="7967"/>
                      <a:pt x="5177" y="7825"/>
                      <a:pt x="5069" y="7662"/>
                    </a:cubicBezTo>
                    <a:cubicBezTo>
                      <a:pt x="4671" y="7059"/>
                      <a:pt x="4193" y="6504"/>
                      <a:pt x="3764" y="5924"/>
                    </a:cubicBezTo>
                    <a:cubicBezTo>
                      <a:pt x="3334" y="5345"/>
                      <a:pt x="2926" y="4724"/>
                      <a:pt x="2535" y="4110"/>
                    </a:cubicBezTo>
                    <a:cubicBezTo>
                      <a:pt x="1736" y="2864"/>
                      <a:pt x="1059" y="1541"/>
                      <a:pt x="518" y="163"/>
                    </a:cubicBezTo>
                    <a:cubicBezTo>
                      <a:pt x="475" y="50"/>
                      <a:pt x="376" y="1"/>
                      <a:pt x="28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1" name="Google Shape;4511;p37"/>
              <p:cNvSpPr/>
              <p:nvPr/>
            </p:nvSpPr>
            <p:spPr>
              <a:xfrm>
                <a:off x="2540525" y="694875"/>
                <a:ext cx="178875" cy="382600"/>
              </a:xfrm>
              <a:custGeom>
                <a:avLst/>
                <a:gdLst/>
                <a:ahLst/>
                <a:cxnLst/>
                <a:rect l="l" t="t" r="r" b="b"/>
                <a:pathLst>
                  <a:path w="7155" h="15304" extrusionOk="0">
                    <a:moveTo>
                      <a:pt x="207" y="0"/>
                    </a:moveTo>
                    <a:cubicBezTo>
                      <a:pt x="105" y="0"/>
                      <a:pt x="1" y="86"/>
                      <a:pt x="30" y="223"/>
                    </a:cubicBezTo>
                    <a:cubicBezTo>
                      <a:pt x="1185" y="5586"/>
                      <a:pt x="3715" y="10640"/>
                      <a:pt x="6731" y="15208"/>
                    </a:cubicBezTo>
                    <a:cubicBezTo>
                      <a:pt x="6775" y="15275"/>
                      <a:pt x="6836" y="15303"/>
                      <a:pt x="6895" y="15303"/>
                    </a:cubicBezTo>
                    <a:cubicBezTo>
                      <a:pt x="7028" y="15303"/>
                      <a:pt x="7154" y="15163"/>
                      <a:pt x="7080" y="15002"/>
                    </a:cubicBezTo>
                    <a:cubicBezTo>
                      <a:pt x="4815" y="10046"/>
                      <a:pt x="2005" y="5356"/>
                      <a:pt x="369" y="125"/>
                    </a:cubicBezTo>
                    <a:cubicBezTo>
                      <a:pt x="342" y="38"/>
                      <a:pt x="275" y="0"/>
                      <a:pt x="207"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2" name="Google Shape;4512;p37"/>
              <p:cNvSpPr/>
              <p:nvPr/>
            </p:nvSpPr>
            <p:spPr>
              <a:xfrm>
                <a:off x="2718525" y="726625"/>
                <a:ext cx="147900" cy="237400"/>
              </a:xfrm>
              <a:custGeom>
                <a:avLst/>
                <a:gdLst/>
                <a:ahLst/>
                <a:cxnLst/>
                <a:rect l="l" t="t" r="r" b="b"/>
                <a:pathLst>
                  <a:path w="5916" h="9496" extrusionOk="0">
                    <a:moveTo>
                      <a:pt x="360" y="1"/>
                    </a:moveTo>
                    <a:cubicBezTo>
                      <a:pt x="190" y="1"/>
                      <a:pt x="1" y="158"/>
                      <a:pt x="61" y="355"/>
                    </a:cubicBezTo>
                    <a:cubicBezTo>
                      <a:pt x="1108" y="3716"/>
                      <a:pt x="2860" y="6997"/>
                      <a:pt x="5442" y="9436"/>
                    </a:cubicBezTo>
                    <a:cubicBezTo>
                      <a:pt x="5487" y="9477"/>
                      <a:pt x="5540" y="9495"/>
                      <a:pt x="5593" y="9495"/>
                    </a:cubicBezTo>
                    <a:cubicBezTo>
                      <a:pt x="5756" y="9495"/>
                      <a:pt x="5915" y="9329"/>
                      <a:pt x="5805" y="9160"/>
                    </a:cubicBezTo>
                    <a:cubicBezTo>
                      <a:pt x="4817" y="7716"/>
                      <a:pt x="3851" y="6285"/>
                      <a:pt x="2950" y="4788"/>
                    </a:cubicBezTo>
                    <a:cubicBezTo>
                      <a:pt x="2053" y="3294"/>
                      <a:pt x="1258" y="1744"/>
                      <a:pt x="574" y="143"/>
                    </a:cubicBezTo>
                    <a:cubicBezTo>
                      <a:pt x="532" y="43"/>
                      <a:pt x="449" y="1"/>
                      <a:pt x="36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3" name="Google Shape;4513;p37"/>
              <p:cNvSpPr/>
              <p:nvPr/>
            </p:nvSpPr>
            <p:spPr>
              <a:xfrm>
                <a:off x="2745375" y="580275"/>
                <a:ext cx="304200" cy="440275"/>
              </a:xfrm>
              <a:custGeom>
                <a:avLst/>
                <a:gdLst/>
                <a:ahLst/>
                <a:cxnLst/>
                <a:rect l="l" t="t" r="r" b="b"/>
                <a:pathLst>
                  <a:path w="12168" h="17611" extrusionOk="0">
                    <a:moveTo>
                      <a:pt x="258" y="0"/>
                    </a:moveTo>
                    <a:cubicBezTo>
                      <a:pt x="120" y="0"/>
                      <a:pt x="1" y="199"/>
                      <a:pt x="128" y="308"/>
                    </a:cubicBezTo>
                    <a:cubicBezTo>
                      <a:pt x="2770" y="2531"/>
                      <a:pt x="5502" y="4814"/>
                      <a:pt x="7568" y="7605"/>
                    </a:cubicBezTo>
                    <a:cubicBezTo>
                      <a:pt x="8573" y="8956"/>
                      <a:pt x="9411" y="10457"/>
                      <a:pt x="9938" y="12051"/>
                    </a:cubicBezTo>
                    <a:cubicBezTo>
                      <a:pt x="10496" y="13744"/>
                      <a:pt x="10569" y="15492"/>
                      <a:pt x="10597" y="17262"/>
                    </a:cubicBezTo>
                    <a:cubicBezTo>
                      <a:pt x="10601" y="17482"/>
                      <a:pt x="10788" y="17610"/>
                      <a:pt x="10969" y="17610"/>
                    </a:cubicBezTo>
                    <a:cubicBezTo>
                      <a:pt x="11111" y="17610"/>
                      <a:pt x="11251" y="17531"/>
                      <a:pt x="11295" y="17356"/>
                    </a:cubicBezTo>
                    <a:cubicBezTo>
                      <a:pt x="12168" y="13967"/>
                      <a:pt x="10489" y="10090"/>
                      <a:pt x="8552" y="7361"/>
                    </a:cubicBezTo>
                    <a:cubicBezTo>
                      <a:pt x="6382" y="4315"/>
                      <a:pt x="3422" y="2085"/>
                      <a:pt x="344" y="29"/>
                    </a:cubicBezTo>
                    <a:cubicBezTo>
                      <a:pt x="316" y="9"/>
                      <a:pt x="286" y="0"/>
                      <a:pt x="258"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4" name="Google Shape;4514;p37"/>
              <p:cNvSpPr/>
              <p:nvPr/>
            </p:nvSpPr>
            <p:spPr>
              <a:xfrm>
                <a:off x="1883600" y="756825"/>
                <a:ext cx="136475" cy="516500"/>
              </a:xfrm>
              <a:custGeom>
                <a:avLst/>
                <a:gdLst/>
                <a:ahLst/>
                <a:cxnLst/>
                <a:rect l="l" t="t" r="r" b="b"/>
                <a:pathLst>
                  <a:path w="5459" h="20660" extrusionOk="0">
                    <a:moveTo>
                      <a:pt x="5217" y="1"/>
                    </a:moveTo>
                    <a:cubicBezTo>
                      <a:pt x="5162" y="1"/>
                      <a:pt x="5108" y="29"/>
                      <a:pt x="5072" y="97"/>
                    </a:cubicBezTo>
                    <a:cubicBezTo>
                      <a:pt x="1540" y="6413"/>
                      <a:pt x="1" y="13344"/>
                      <a:pt x="224" y="20558"/>
                    </a:cubicBezTo>
                    <a:cubicBezTo>
                      <a:pt x="224" y="20626"/>
                      <a:pt x="274" y="20660"/>
                      <a:pt x="324" y="20660"/>
                    </a:cubicBezTo>
                    <a:cubicBezTo>
                      <a:pt x="373" y="20660"/>
                      <a:pt x="423" y="20626"/>
                      <a:pt x="423" y="20558"/>
                    </a:cubicBezTo>
                    <a:cubicBezTo>
                      <a:pt x="709" y="13623"/>
                      <a:pt x="2527" y="6595"/>
                      <a:pt x="5389" y="282"/>
                    </a:cubicBezTo>
                    <a:cubicBezTo>
                      <a:pt x="5459" y="136"/>
                      <a:pt x="5337" y="1"/>
                      <a:pt x="521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5" name="Google Shape;4515;p37"/>
              <p:cNvSpPr/>
              <p:nvPr/>
            </p:nvSpPr>
            <p:spPr>
              <a:xfrm>
                <a:off x="1575725" y="1003725"/>
                <a:ext cx="63575" cy="376450"/>
              </a:xfrm>
              <a:custGeom>
                <a:avLst/>
                <a:gdLst/>
                <a:ahLst/>
                <a:cxnLst/>
                <a:rect l="l" t="t" r="r" b="b"/>
                <a:pathLst>
                  <a:path w="2543" h="15058" extrusionOk="0">
                    <a:moveTo>
                      <a:pt x="2345" y="1"/>
                    </a:moveTo>
                    <a:cubicBezTo>
                      <a:pt x="2297" y="1"/>
                      <a:pt x="2250" y="24"/>
                      <a:pt x="2227" y="79"/>
                    </a:cubicBezTo>
                    <a:cubicBezTo>
                      <a:pt x="203" y="4710"/>
                      <a:pt x="0" y="9872"/>
                      <a:pt x="220" y="14852"/>
                    </a:cubicBezTo>
                    <a:cubicBezTo>
                      <a:pt x="227" y="14989"/>
                      <a:pt x="329" y="15057"/>
                      <a:pt x="430" y="15057"/>
                    </a:cubicBezTo>
                    <a:cubicBezTo>
                      <a:pt x="533" y="15057"/>
                      <a:pt x="635" y="14988"/>
                      <a:pt x="642" y="14852"/>
                    </a:cubicBezTo>
                    <a:cubicBezTo>
                      <a:pt x="897" y="9921"/>
                      <a:pt x="813" y="4913"/>
                      <a:pt x="2506" y="195"/>
                    </a:cubicBezTo>
                    <a:cubicBezTo>
                      <a:pt x="2543" y="89"/>
                      <a:pt x="2440" y="1"/>
                      <a:pt x="234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6" name="Google Shape;4516;p37"/>
              <p:cNvSpPr/>
              <p:nvPr/>
            </p:nvSpPr>
            <p:spPr>
              <a:xfrm>
                <a:off x="964475" y="936650"/>
                <a:ext cx="240125" cy="1679800"/>
              </a:xfrm>
              <a:custGeom>
                <a:avLst/>
                <a:gdLst/>
                <a:ahLst/>
                <a:cxnLst/>
                <a:rect l="l" t="t" r="r" b="b"/>
                <a:pathLst>
                  <a:path w="9605" h="67192" extrusionOk="0">
                    <a:moveTo>
                      <a:pt x="3254" y="0"/>
                    </a:moveTo>
                    <a:cubicBezTo>
                      <a:pt x="3186" y="0"/>
                      <a:pt x="3118" y="36"/>
                      <a:pt x="3089" y="117"/>
                    </a:cubicBezTo>
                    <a:cubicBezTo>
                      <a:pt x="1" y="8793"/>
                      <a:pt x="168" y="18072"/>
                      <a:pt x="2960" y="26800"/>
                    </a:cubicBezTo>
                    <a:cubicBezTo>
                      <a:pt x="4307" y="31023"/>
                      <a:pt x="6035" y="35124"/>
                      <a:pt x="7120" y="39430"/>
                    </a:cubicBezTo>
                    <a:cubicBezTo>
                      <a:pt x="8247" y="43883"/>
                      <a:pt x="8443" y="48326"/>
                      <a:pt x="7329" y="52807"/>
                    </a:cubicBezTo>
                    <a:cubicBezTo>
                      <a:pt x="6094" y="57769"/>
                      <a:pt x="3735" y="62362"/>
                      <a:pt x="1379" y="66874"/>
                    </a:cubicBezTo>
                    <a:cubicBezTo>
                      <a:pt x="1292" y="67040"/>
                      <a:pt x="1432" y="67191"/>
                      <a:pt x="1573" y="67191"/>
                    </a:cubicBezTo>
                    <a:cubicBezTo>
                      <a:pt x="1637" y="67191"/>
                      <a:pt x="1701" y="67161"/>
                      <a:pt x="1746" y="67087"/>
                    </a:cubicBezTo>
                    <a:cubicBezTo>
                      <a:pt x="4101" y="63252"/>
                      <a:pt x="6331" y="59350"/>
                      <a:pt x="7786" y="55075"/>
                    </a:cubicBezTo>
                    <a:cubicBezTo>
                      <a:pt x="9207" y="50915"/>
                      <a:pt x="9605" y="46518"/>
                      <a:pt x="8819" y="42187"/>
                    </a:cubicBezTo>
                    <a:cubicBezTo>
                      <a:pt x="8031" y="37828"/>
                      <a:pt x="6317" y="33728"/>
                      <a:pt x="4820" y="29582"/>
                    </a:cubicBezTo>
                    <a:cubicBezTo>
                      <a:pt x="3246" y="25213"/>
                      <a:pt x="2000" y="20812"/>
                      <a:pt x="1651" y="16167"/>
                    </a:cubicBezTo>
                    <a:cubicBezTo>
                      <a:pt x="1243" y="10814"/>
                      <a:pt x="1875" y="5341"/>
                      <a:pt x="3417" y="208"/>
                    </a:cubicBezTo>
                    <a:cubicBezTo>
                      <a:pt x="3453" y="80"/>
                      <a:pt x="3354" y="0"/>
                      <a:pt x="3254"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7" name="Google Shape;4517;p37"/>
              <p:cNvSpPr/>
              <p:nvPr/>
            </p:nvSpPr>
            <p:spPr>
              <a:xfrm>
                <a:off x="1177450" y="2166875"/>
                <a:ext cx="254075" cy="767125"/>
              </a:xfrm>
              <a:custGeom>
                <a:avLst/>
                <a:gdLst/>
                <a:ahLst/>
                <a:cxnLst/>
                <a:rect l="l" t="t" r="r" b="b"/>
                <a:pathLst>
                  <a:path w="10163" h="30685" extrusionOk="0">
                    <a:moveTo>
                      <a:pt x="9285" y="1"/>
                    </a:moveTo>
                    <a:cubicBezTo>
                      <a:pt x="9221" y="1"/>
                      <a:pt x="9154" y="42"/>
                      <a:pt x="9158" y="115"/>
                    </a:cubicBezTo>
                    <a:cubicBezTo>
                      <a:pt x="9590" y="5667"/>
                      <a:pt x="6823" y="10839"/>
                      <a:pt x="4415" y="15655"/>
                    </a:cubicBezTo>
                    <a:cubicBezTo>
                      <a:pt x="2122" y="20237"/>
                      <a:pt x="0" y="25269"/>
                      <a:pt x="601" y="30504"/>
                    </a:cubicBezTo>
                    <a:cubicBezTo>
                      <a:pt x="613" y="30623"/>
                      <a:pt x="712" y="30685"/>
                      <a:pt x="804" y="30685"/>
                    </a:cubicBezTo>
                    <a:cubicBezTo>
                      <a:pt x="894" y="30685"/>
                      <a:pt x="977" y="30626"/>
                      <a:pt x="970" y="30504"/>
                    </a:cubicBezTo>
                    <a:cubicBezTo>
                      <a:pt x="747" y="24837"/>
                      <a:pt x="3591" y="19801"/>
                      <a:pt x="5985" y="14870"/>
                    </a:cubicBezTo>
                    <a:cubicBezTo>
                      <a:pt x="8233" y="10249"/>
                      <a:pt x="10163" y="5315"/>
                      <a:pt x="9395" y="83"/>
                    </a:cubicBezTo>
                    <a:cubicBezTo>
                      <a:pt x="9384" y="26"/>
                      <a:pt x="9336" y="1"/>
                      <a:pt x="928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8" name="Google Shape;4518;p37"/>
              <p:cNvSpPr/>
              <p:nvPr/>
            </p:nvSpPr>
            <p:spPr>
              <a:xfrm>
                <a:off x="1364550" y="2010450"/>
                <a:ext cx="202200" cy="898700"/>
              </a:xfrm>
              <a:custGeom>
                <a:avLst/>
                <a:gdLst/>
                <a:ahLst/>
                <a:cxnLst/>
                <a:rect l="l" t="t" r="r" b="b"/>
                <a:pathLst>
                  <a:path w="8088" h="35948" extrusionOk="0">
                    <a:moveTo>
                      <a:pt x="3197" y="1"/>
                    </a:moveTo>
                    <a:cubicBezTo>
                      <a:pt x="3093" y="1"/>
                      <a:pt x="2985" y="126"/>
                      <a:pt x="3056" y="233"/>
                    </a:cubicBezTo>
                    <a:cubicBezTo>
                      <a:pt x="6312" y="5101"/>
                      <a:pt x="7156" y="11240"/>
                      <a:pt x="6367" y="16960"/>
                    </a:cubicBezTo>
                    <a:cubicBezTo>
                      <a:pt x="5477" y="23413"/>
                      <a:pt x="2689" y="29345"/>
                      <a:pt x="152" y="35271"/>
                    </a:cubicBezTo>
                    <a:cubicBezTo>
                      <a:pt x="1" y="35623"/>
                      <a:pt x="296" y="35948"/>
                      <a:pt x="577" y="35948"/>
                    </a:cubicBezTo>
                    <a:cubicBezTo>
                      <a:pt x="705" y="35948"/>
                      <a:pt x="831" y="35880"/>
                      <a:pt x="909" y="35718"/>
                    </a:cubicBezTo>
                    <a:cubicBezTo>
                      <a:pt x="3851" y="29701"/>
                      <a:pt x="6674" y="23378"/>
                      <a:pt x="7428" y="16660"/>
                    </a:cubicBezTo>
                    <a:cubicBezTo>
                      <a:pt x="8088" y="10825"/>
                      <a:pt x="7076" y="4690"/>
                      <a:pt x="3293" y="48"/>
                    </a:cubicBezTo>
                    <a:cubicBezTo>
                      <a:pt x="3266" y="15"/>
                      <a:pt x="3231" y="1"/>
                      <a:pt x="319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9" name="Google Shape;4519;p37"/>
              <p:cNvSpPr/>
              <p:nvPr/>
            </p:nvSpPr>
            <p:spPr>
              <a:xfrm>
                <a:off x="1588325" y="1984200"/>
                <a:ext cx="173875" cy="443650"/>
              </a:xfrm>
              <a:custGeom>
                <a:avLst/>
                <a:gdLst/>
                <a:ahLst/>
                <a:cxnLst/>
                <a:rect l="l" t="t" r="r" b="b"/>
                <a:pathLst>
                  <a:path w="6955" h="17746" extrusionOk="0">
                    <a:moveTo>
                      <a:pt x="190" y="0"/>
                    </a:moveTo>
                    <a:cubicBezTo>
                      <a:pt x="94" y="0"/>
                      <a:pt x="1" y="93"/>
                      <a:pt x="69" y="198"/>
                    </a:cubicBezTo>
                    <a:cubicBezTo>
                      <a:pt x="1834" y="2728"/>
                      <a:pt x="3384" y="5234"/>
                      <a:pt x="4372" y="8182"/>
                    </a:cubicBezTo>
                    <a:cubicBezTo>
                      <a:pt x="4888" y="9728"/>
                      <a:pt x="5286" y="11313"/>
                      <a:pt x="5617" y="12911"/>
                    </a:cubicBezTo>
                    <a:cubicBezTo>
                      <a:pt x="5949" y="14506"/>
                      <a:pt x="6176" y="16132"/>
                      <a:pt x="6752" y="17685"/>
                    </a:cubicBezTo>
                    <a:cubicBezTo>
                      <a:pt x="6766" y="17726"/>
                      <a:pt x="6803" y="17746"/>
                      <a:pt x="6839" y="17746"/>
                    </a:cubicBezTo>
                    <a:cubicBezTo>
                      <a:pt x="6880" y="17746"/>
                      <a:pt x="6919" y="17719"/>
                      <a:pt x="6919" y="17664"/>
                    </a:cubicBezTo>
                    <a:cubicBezTo>
                      <a:pt x="6954" y="15982"/>
                      <a:pt x="6616" y="14377"/>
                      <a:pt x="6267" y="12730"/>
                    </a:cubicBezTo>
                    <a:cubicBezTo>
                      <a:pt x="5911" y="11037"/>
                      <a:pt x="5488" y="9359"/>
                      <a:pt x="4919" y="7722"/>
                    </a:cubicBezTo>
                    <a:cubicBezTo>
                      <a:pt x="3953" y="4940"/>
                      <a:pt x="2592" y="1953"/>
                      <a:pt x="282" y="34"/>
                    </a:cubicBezTo>
                    <a:cubicBezTo>
                      <a:pt x="255" y="10"/>
                      <a:pt x="222" y="0"/>
                      <a:pt x="190" y="0"/>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6910" name="Google Shape;4520;p37"/>
              <p:cNvSpPr/>
              <p:nvPr/>
            </p:nvSpPr>
            <p:spPr>
              <a:xfrm>
                <a:off x="1160775" y="743600"/>
                <a:ext cx="166275" cy="1154850"/>
              </a:xfrm>
              <a:custGeom>
                <a:avLst/>
                <a:gdLst/>
                <a:ahLst/>
                <a:cxnLst/>
                <a:rect l="l" t="t" r="r" b="b"/>
                <a:pathLst>
                  <a:path w="6651" h="46194" extrusionOk="0">
                    <a:moveTo>
                      <a:pt x="6481" y="0"/>
                    </a:moveTo>
                    <a:cubicBezTo>
                      <a:pt x="6453" y="0"/>
                      <a:pt x="6426" y="11"/>
                      <a:pt x="6405" y="36"/>
                    </a:cubicBezTo>
                    <a:cubicBezTo>
                      <a:pt x="2604" y="4433"/>
                      <a:pt x="995" y="9898"/>
                      <a:pt x="521" y="15604"/>
                    </a:cubicBezTo>
                    <a:cubicBezTo>
                      <a:pt x="1" y="21872"/>
                      <a:pt x="556" y="28328"/>
                      <a:pt x="1603" y="34515"/>
                    </a:cubicBezTo>
                    <a:cubicBezTo>
                      <a:pt x="1931" y="36442"/>
                      <a:pt x="2314" y="38358"/>
                      <a:pt x="2751" y="40260"/>
                    </a:cubicBezTo>
                    <a:cubicBezTo>
                      <a:pt x="3187" y="42172"/>
                      <a:pt x="3574" y="44196"/>
                      <a:pt x="4377" y="45993"/>
                    </a:cubicBezTo>
                    <a:cubicBezTo>
                      <a:pt x="4441" y="46136"/>
                      <a:pt x="4544" y="46194"/>
                      <a:pt x="4653" y="46194"/>
                    </a:cubicBezTo>
                    <a:cubicBezTo>
                      <a:pt x="4872" y="46194"/>
                      <a:pt x="5110" y="45957"/>
                      <a:pt x="5075" y="45700"/>
                    </a:cubicBezTo>
                    <a:cubicBezTo>
                      <a:pt x="4852" y="44060"/>
                      <a:pt x="4321" y="42437"/>
                      <a:pt x="3941" y="40829"/>
                    </a:cubicBezTo>
                    <a:cubicBezTo>
                      <a:pt x="3560" y="39216"/>
                      <a:pt x="3211" y="37572"/>
                      <a:pt x="2908" y="35936"/>
                    </a:cubicBezTo>
                    <a:cubicBezTo>
                      <a:pt x="2273" y="32582"/>
                      <a:pt x="1728" y="29200"/>
                      <a:pt x="1411" y="25805"/>
                    </a:cubicBezTo>
                    <a:cubicBezTo>
                      <a:pt x="870" y="20106"/>
                      <a:pt x="1016" y="14327"/>
                      <a:pt x="2587" y="8792"/>
                    </a:cubicBezTo>
                    <a:cubicBezTo>
                      <a:pt x="3449" y="5742"/>
                      <a:pt x="4761" y="2772"/>
                      <a:pt x="6593" y="179"/>
                    </a:cubicBezTo>
                    <a:cubicBezTo>
                      <a:pt x="6651" y="98"/>
                      <a:pt x="6564" y="0"/>
                      <a:pt x="6481"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11" name="Google Shape;4521;p37"/>
              <p:cNvSpPr/>
              <p:nvPr/>
            </p:nvSpPr>
            <p:spPr>
              <a:xfrm>
                <a:off x="1032000" y="2005750"/>
                <a:ext cx="277125" cy="1093900"/>
              </a:xfrm>
              <a:custGeom>
                <a:avLst/>
                <a:gdLst/>
                <a:ahLst/>
                <a:cxnLst/>
                <a:rect l="l" t="t" r="r" b="b"/>
                <a:pathLst>
                  <a:path w="11085" h="43756" extrusionOk="0">
                    <a:moveTo>
                      <a:pt x="10330" y="0"/>
                    </a:moveTo>
                    <a:cubicBezTo>
                      <a:pt x="10246" y="0"/>
                      <a:pt x="10164" y="49"/>
                      <a:pt x="10135" y="152"/>
                    </a:cubicBezTo>
                    <a:cubicBezTo>
                      <a:pt x="9727" y="1639"/>
                      <a:pt x="9880" y="3335"/>
                      <a:pt x="9734" y="4871"/>
                    </a:cubicBezTo>
                    <a:cubicBezTo>
                      <a:pt x="9559" y="6657"/>
                      <a:pt x="9319" y="8423"/>
                      <a:pt x="8956" y="10182"/>
                    </a:cubicBezTo>
                    <a:cubicBezTo>
                      <a:pt x="8275" y="13515"/>
                      <a:pt x="7242" y="16771"/>
                      <a:pt x="5972" y="19929"/>
                    </a:cubicBezTo>
                    <a:cubicBezTo>
                      <a:pt x="3752" y="25436"/>
                      <a:pt x="1" y="31037"/>
                      <a:pt x="1247" y="37235"/>
                    </a:cubicBezTo>
                    <a:cubicBezTo>
                      <a:pt x="1770" y="39853"/>
                      <a:pt x="3152" y="42418"/>
                      <a:pt x="5571" y="43716"/>
                    </a:cubicBezTo>
                    <a:cubicBezTo>
                      <a:pt x="5622" y="43744"/>
                      <a:pt x="5672" y="43756"/>
                      <a:pt x="5718" y="43756"/>
                    </a:cubicBezTo>
                    <a:cubicBezTo>
                      <a:pt x="5978" y="43756"/>
                      <a:pt x="6140" y="43381"/>
                      <a:pt x="5871" y="43206"/>
                    </a:cubicBezTo>
                    <a:cubicBezTo>
                      <a:pt x="789" y="39978"/>
                      <a:pt x="1453" y="33383"/>
                      <a:pt x="3316" y="28497"/>
                    </a:cubicBezTo>
                    <a:cubicBezTo>
                      <a:pt x="4454" y="25516"/>
                      <a:pt x="5954" y="22697"/>
                      <a:pt x="7127" y="19730"/>
                    </a:cubicBezTo>
                    <a:cubicBezTo>
                      <a:pt x="8303" y="16764"/>
                      <a:pt x="9249" y="13728"/>
                      <a:pt x="9901" y="10611"/>
                    </a:cubicBezTo>
                    <a:cubicBezTo>
                      <a:pt x="10271" y="8880"/>
                      <a:pt x="10537" y="7132"/>
                      <a:pt x="10697" y="5370"/>
                    </a:cubicBezTo>
                    <a:cubicBezTo>
                      <a:pt x="10837" y="3733"/>
                      <a:pt x="11084" y="1730"/>
                      <a:pt x="10543" y="152"/>
                    </a:cubicBezTo>
                    <a:cubicBezTo>
                      <a:pt x="10509" y="54"/>
                      <a:pt x="10419" y="0"/>
                      <a:pt x="10330" y="0"/>
                    </a:cubicBezTo>
                    <a:close/>
                  </a:path>
                </a:pathLst>
              </a:custGeom>
              <a:solidFill>
                <a:srgbClr val="F1C232"/>
              </a:solidFill>
              <a:ln>
                <a:noFill/>
              </a:ln>
            </p:spPr>
            <p:txBody>
              <a:bodyPr spcFirstLastPara="1" wrap="square" lIns="91425" tIns="91425" rIns="91425" bIns="91425" anchor="ctr" anchorCtr="0">
                <a:noAutofit/>
              </a:bodyPr>
              <a:lstStyle/>
              <a:p>
                <a:endParaRPr/>
              </a:p>
            </p:txBody>
          </p:sp>
        </p:grpSp>
        <p:grpSp>
          <p:nvGrpSpPr>
            <p:cNvPr id="4" name="Google Shape;4522;p37"/>
            <p:cNvGrpSpPr/>
            <p:nvPr/>
          </p:nvGrpSpPr>
          <p:grpSpPr>
            <a:xfrm flipH="1">
              <a:off x="6844673" y="1915172"/>
              <a:ext cx="453252" cy="335924"/>
              <a:chOff x="2546475" y="2655375"/>
              <a:chExt cx="427475" cy="316850"/>
            </a:xfrm>
          </p:grpSpPr>
          <p:sp>
            <p:nvSpPr>
              <p:cNvPr id="5" name="Google Shape;4523;p37"/>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 name="Google Shape;4524;p37"/>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4525;p37"/>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4526;p37"/>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Google Shape;4527;p37"/>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sp>
        <p:nvSpPr>
          <p:cNvPr id="6924" name="TextBox 104"/>
          <p:cNvSpPr txBox="1"/>
          <p:nvPr/>
        </p:nvSpPr>
        <p:spPr>
          <a:xfrm>
            <a:off x="497726" y="248722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p>
        </p:txBody>
      </p:sp>
      <p:sp>
        <p:nvSpPr>
          <p:cNvPr id="6925" name="TextBox 105"/>
          <p:cNvSpPr txBox="1"/>
          <p:nvPr/>
        </p:nvSpPr>
        <p:spPr>
          <a:xfrm>
            <a:off x="1204660" y="16620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6926" name="Picture 6925"/>
          <p:cNvPicPr>
            <a:picLocks noChangeAspect="1"/>
          </p:cNvPicPr>
          <p:nvPr/>
        </p:nvPicPr>
        <p:blipFill>
          <a:blip r:embed="rId3"/>
          <a:stretch>
            <a:fillRect/>
          </a:stretch>
        </p:blipFill>
        <p:spPr>
          <a:xfrm>
            <a:off x="2209111" y="435075"/>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p:cNvSpPr txBox="1"/>
          <p:nvPr/>
        </p:nvSpPr>
        <p:spPr>
          <a:xfrm>
            <a:off x="701040" y="1364705"/>
            <a:ext cx="7741920" cy="1685846"/>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vi-VN" sz="2400" dirty="0">
                <a:solidFill>
                  <a:schemeClr val="tx1">
                    <a:lumMod val="10000"/>
                  </a:schemeClr>
                </a:solidFill>
              </a:rPr>
              <a:t>Em hãy sưu tầm những câu chuyện về các tấm gương, nhân vật bảo vệ lẽ phải. Từ đó, rút ra bài học và xây dựng kế hoạch rèn luyện cho bản thân. </a:t>
            </a:r>
          </a:p>
        </p:txBody>
      </p:sp>
      <p:sp>
        <p:nvSpPr>
          <p:cNvPr id="10" name="TextBox 105"/>
          <p:cNvSpPr txBox="1"/>
          <p:nvPr/>
        </p:nvSpPr>
        <p:spPr>
          <a:xfrm>
            <a:off x="2761332" y="45302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pic>
        <p:nvPicPr>
          <p:cNvPr id="14" name="Picture 13"/>
          <p:cNvPicPr>
            <a:picLocks noChangeAspect="1"/>
          </p:cNvPicPr>
          <p:nvPr/>
        </p:nvPicPr>
        <p:blipFill>
          <a:blip r:embed="rId3">
            <a:duotone>
              <a:schemeClr val="accent3">
                <a:shade val="45000"/>
                <a:satMod val="135000"/>
              </a:schemeClr>
              <a:prstClr val="white"/>
            </a:duotone>
          </a:blip>
          <a:stretch>
            <a:fillRect/>
          </a:stretch>
        </p:blipFill>
        <p:spPr>
          <a:xfrm>
            <a:off x="5892800" y="3192791"/>
            <a:ext cx="2006600" cy="200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p:cNvSpPr txBox="1"/>
          <p:nvPr/>
        </p:nvSpPr>
        <p:spPr>
          <a:xfrm>
            <a:off x="754379" y="1541686"/>
            <a:ext cx="7376160" cy="1131848"/>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2400" dirty="0" err="1">
                <a:solidFill>
                  <a:schemeClr val="tx1">
                    <a:lumMod val="10000"/>
                  </a:schemeClr>
                </a:solidFill>
              </a:rPr>
              <a:t>Em</a:t>
            </a:r>
            <a:r>
              <a:rPr lang="en-US" sz="2400" dirty="0">
                <a:solidFill>
                  <a:schemeClr val="tx1">
                    <a:lumMod val="10000"/>
                  </a:schemeClr>
                </a:solidFill>
              </a:rPr>
              <a:t> </a:t>
            </a:r>
            <a:r>
              <a:rPr lang="en-US" sz="2400" dirty="0" err="1">
                <a:solidFill>
                  <a:schemeClr val="tx1">
                    <a:lumMod val="10000"/>
                  </a:schemeClr>
                </a:solidFill>
              </a:rPr>
              <a:t>hãy</a:t>
            </a:r>
            <a:r>
              <a:rPr lang="en-US" sz="2400" dirty="0">
                <a:solidFill>
                  <a:schemeClr val="tx1">
                    <a:lumMod val="10000"/>
                  </a:schemeClr>
                </a:solidFill>
              </a:rPr>
              <a:t> viết một </a:t>
            </a:r>
            <a:r>
              <a:rPr lang="en-US" sz="2400" dirty="0" err="1">
                <a:solidFill>
                  <a:schemeClr val="tx1">
                    <a:lumMod val="10000"/>
                  </a:schemeClr>
                </a:solidFill>
              </a:rPr>
              <a:t>bản</a:t>
            </a:r>
            <a:r>
              <a:rPr lang="en-US" sz="2400" dirty="0">
                <a:solidFill>
                  <a:schemeClr val="tx1">
                    <a:lumMod val="10000"/>
                  </a:schemeClr>
                </a:solidFill>
              </a:rPr>
              <a:t> cam </a:t>
            </a:r>
            <a:r>
              <a:rPr lang="en-US" sz="2400" dirty="0" err="1">
                <a:solidFill>
                  <a:schemeClr val="tx1">
                    <a:lumMod val="10000"/>
                  </a:schemeClr>
                </a:solidFill>
              </a:rPr>
              <a:t>kết</a:t>
            </a:r>
            <a:r>
              <a:rPr lang="en-US" sz="2400" dirty="0">
                <a:solidFill>
                  <a:schemeClr val="tx1">
                    <a:lumMod val="10000"/>
                  </a:schemeClr>
                </a:solidFill>
              </a:rPr>
              <a:t> </a:t>
            </a:r>
            <a:r>
              <a:rPr lang="en-US" sz="2400" dirty="0" err="1">
                <a:solidFill>
                  <a:schemeClr val="tx1">
                    <a:lumMod val="10000"/>
                  </a:schemeClr>
                </a:solidFill>
              </a:rPr>
              <a:t>về</a:t>
            </a:r>
            <a:r>
              <a:rPr lang="en-US" sz="2400" dirty="0">
                <a:solidFill>
                  <a:schemeClr val="tx1">
                    <a:lumMod val="10000"/>
                  </a:schemeClr>
                </a:solidFill>
              </a:rPr>
              <a:t> </a:t>
            </a:r>
            <a:r>
              <a:rPr lang="en-US" sz="2400" dirty="0" err="1">
                <a:solidFill>
                  <a:schemeClr val="tx1">
                    <a:lumMod val="10000"/>
                  </a:schemeClr>
                </a:solidFill>
              </a:rPr>
              <a:t>sự</a:t>
            </a:r>
            <a:r>
              <a:rPr lang="en-US" sz="2400" dirty="0">
                <a:solidFill>
                  <a:schemeClr val="tx1">
                    <a:lumMod val="10000"/>
                  </a:schemeClr>
                </a:solidFill>
              </a:rPr>
              <a:t> </a:t>
            </a:r>
            <a:r>
              <a:rPr lang="en-US" sz="2400" dirty="0" err="1">
                <a:solidFill>
                  <a:schemeClr val="tx1">
                    <a:lumMod val="10000"/>
                  </a:schemeClr>
                </a:solidFill>
              </a:rPr>
              <a:t>trung</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học</a:t>
            </a:r>
            <a:r>
              <a:rPr lang="en-US" sz="2400" dirty="0">
                <a:solidFill>
                  <a:schemeClr val="tx1">
                    <a:lumMod val="10000"/>
                  </a:schemeClr>
                </a:solidFill>
              </a:rPr>
              <a:t> </a:t>
            </a:r>
            <a:r>
              <a:rPr lang="en-US" sz="2400" dirty="0" err="1">
                <a:solidFill>
                  <a:schemeClr val="tx1">
                    <a:lumMod val="10000"/>
                  </a:schemeClr>
                </a:solidFill>
              </a:rPr>
              <a:t>tập</a:t>
            </a:r>
            <a:r>
              <a:rPr lang="en-US" sz="2400" dirty="0">
                <a:solidFill>
                  <a:schemeClr val="tx1">
                    <a:lumMod val="10000"/>
                  </a:schemeClr>
                </a:solidFill>
              </a:rPr>
              <a:t> </a:t>
            </a:r>
            <a:r>
              <a:rPr lang="en-US" sz="2400" dirty="0" err="1">
                <a:solidFill>
                  <a:schemeClr val="tx1">
                    <a:lumMod val="10000"/>
                  </a:schemeClr>
                </a:solidFill>
              </a:rPr>
              <a:t>và</a:t>
            </a:r>
            <a:r>
              <a:rPr lang="en-US" sz="2400" dirty="0">
                <a:solidFill>
                  <a:schemeClr val="tx1">
                    <a:lumMod val="10000"/>
                  </a:schemeClr>
                </a:solidFill>
              </a:rPr>
              <a:t> </a:t>
            </a:r>
            <a:r>
              <a:rPr lang="en-US" sz="2400" dirty="0" err="1">
                <a:solidFill>
                  <a:schemeClr val="tx1">
                    <a:lumMod val="10000"/>
                  </a:schemeClr>
                </a:solidFill>
              </a:rPr>
              <a:t>thực</a:t>
            </a:r>
            <a:r>
              <a:rPr lang="en-US" sz="2400" dirty="0">
                <a:solidFill>
                  <a:schemeClr val="tx1">
                    <a:lumMod val="10000"/>
                  </a:schemeClr>
                </a:solidFill>
              </a:rPr>
              <a:t> hiện </a:t>
            </a:r>
            <a:r>
              <a:rPr lang="en-US" sz="2400" dirty="0" err="1">
                <a:solidFill>
                  <a:schemeClr val="tx1">
                    <a:lumMod val="10000"/>
                  </a:schemeClr>
                </a:solidFill>
              </a:rPr>
              <a:t>trong</a:t>
            </a:r>
            <a:r>
              <a:rPr lang="en-US" sz="2400" dirty="0">
                <a:solidFill>
                  <a:schemeClr val="tx1">
                    <a:lumMod val="10000"/>
                  </a:schemeClr>
                </a:solidFill>
              </a:rPr>
              <a:t>  </a:t>
            </a:r>
            <a:r>
              <a:rPr lang="en-US" sz="2400" dirty="0" err="1">
                <a:solidFill>
                  <a:schemeClr val="tx1">
                    <a:lumMod val="10000"/>
                  </a:schemeClr>
                </a:solidFill>
              </a:rPr>
              <a:t>suốt</a:t>
            </a:r>
            <a:r>
              <a:rPr lang="en-US" sz="2400" dirty="0">
                <a:solidFill>
                  <a:schemeClr val="tx1">
                    <a:lumMod val="10000"/>
                  </a:schemeClr>
                </a:solidFill>
              </a:rPr>
              <a:t> năm </a:t>
            </a:r>
            <a:r>
              <a:rPr lang="en-US" sz="2400" dirty="0" err="1">
                <a:solidFill>
                  <a:schemeClr val="tx1">
                    <a:lumMod val="10000"/>
                  </a:schemeClr>
                </a:solidFill>
              </a:rPr>
              <a:t>học</a:t>
            </a:r>
            <a:r>
              <a:rPr lang="en-US" sz="2400" dirty="0">
                <a:solidFill>
                  <a:schemeClr val="tx1">
                    <a:lumMod val="10000"/>
                  </a:schemeClr>
                </a:solidFill>
              </a:rPr>
              <a:t>. </a:t>
            </a:r>
            <a:endParaRPr lang="vi-VN" sz="2400" dirty="0">
              <a:solidFill>
                <a:schemeClr val="tx1">
                  <a:lumMod val="10000"/>
                </a:schemeClr>
              </a:solidFill>
            </a:endParaRPr>
          </a:p>
        </p:txBody>
      </p:sp>
      <p:sp>
        <p:nvSpPr>
          <p:cNvPr id="10" name="TextBox 105"/>
          <p:cNvSpPr txBox="1"/>
          <p:nvPr/>
        </p:nvSpPr>
        <p:spPr>
          <a:xfrm>
            <a:off x="2761332" y="4936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44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44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pic>
        <p:nvPicPr>
          <p:cNvPr id="3" name="Picture 2"/>
          <p:cNvPicPr>
            <a:picLocks noChangeAspect="1"/>
          </p:cNvPicPr>
          <p:nvPr/>
        </p:nvPicPr>
        <p:blipFill>
          <a:blip r:embed="rId3">
            <a:duotone>
              <a:schemeClr val="accent3">
                <a:shade val="45000"/>
                <a:satMod val="135000"/>
              </a:schemeClr>
              <a:prstClr val="white"/>
            </a:duotone>
          </a:blip>
          <a:stretch>
            <a:fillRect/>
          </a:stretch>
        </p:blipFill>
        <p:spPr>
          <a:xfrm rot="20856697">
            <a:off x="5105455" y="3045236"/>
            <a:ext cx="2036264" cy="2036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294"/>
        <p:cNvGrpSpPr/>
        <p:nvPr/>
      </p:nvGrpSpPr>
      <p:grpSpPr>
        <a:xfrm>
          <a:off x="0" y="0"/>
          <a:ext cx="0" cy="0"/>
          <a:chOff x="0" y="0"/>
          <a:chExt cx="0" cy="0"/>
        </a:xfrm>
      </p:grpSpPr>
      <p:sp>
        <p:nvSpPr>
          <p:cNvPr id="6" name="TextBox 5"/>
          <p:cNvSpPr txBox="1"/>
          <p:nvPr/>
        </p:nvSpPr>
        <p:spPr>
          <a:xfrm>
            <a:off x="542834" y="1504412"/>
            <a:ext cx="7737566" cy="1663532"/>
          </a:xfrm>
          <a:prstGeom prst="rect">
            <a:avLst/>
          </a:prstGeom>
          <a:noFill/>
        </p:spPr>
        <p:txBody>
          <a:bodyPr wrap="square" rtlCol="0">
            <a:spAutoFit/>
          </a:bodyPr>
          <a:lstStyle/>
          <a:p>
            <a:pPr algn="ctr">
              <a:lnSpc>
                <a:spcPct val="150000"/>
              </a:lnSpc>
            </a:pPr>
            <a:r>
              <a:rPr lang="vi-VN" sz="3600" dirty="0" err="1">
                <a:solidFill>
                  <a:schemeClr val="bg1">
                    <a:lumMod val="75000"/>
                  </a:schemeClr>
                </a:solidFill>
                <a:latin typeface="SVN-Caprica Script" pitchFamily="2" charset="0"/>
              </a:rPr>
              <a:t>Tạm</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biệt</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và</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hẹn</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gặp</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lại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các</a:t>
            </a:r>
            <a:r>
              <a:rPr lang="vi-VN" sz="3600" dirty="0">
                <a:solidFill>
                  <a:schemeClr val="bg1">
                    <a:lumMod val="75000"/>
                  </a:schemeClr>
                </a:solidFill>
                <a:latin typeface="SVN-Caprica Script" pitchFamily="2" charset="0"/>
              </a:rPr>
              <a:t> em </a:t>
            </a:r>
          </a:p>
          <a:p>
            <a:pPr algn="ctr">
              <a:lnSpc>
                <a:spcPct val="150000"/>
              </a:lnSpc>
            </a:pPr>
            <a:r>
              <a:rPr lang="vi-VN" sz="3600" dirty="0">
                <a:solidFill>
                  <a:schemeClr val="bg1">
                    <a:lumMod val="75000"/>
                  </a:schemeClr>
                </a:solidFill>
                <a:latin typeface="SVN-Caprica Script" pitchFamily="2" charset="0"/>
              </a:rPr>
              <a:t>ở </a:t>
            </a:r>
            <a:r>
              <a:rPr lang="vi-VN" sz="3600" dirty="0" err="1">
                <a:solidFill>
                  <a:schemeClr val="bg1">
                    <a:lumMod val="75000"/>
                  </a:schemeClr>
                </a:solidFill>
                <a:latin typeface="SVN-Caprica Script" pitchFamily="2" charset="0"/>
              </a:rPr>
              <a:t>bài</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học</a:t>
            </a:r>
            <a:r>
              <a:rPr lang="vi-VN" sz="3600" dirty="0">
                <a:solidFill>
                  <a:schemeClr val="bg1">
                    <a:lumMod val="75000"/>
                  </a:schemeClr>
                </a:solidFill>
                <a:latin typeface="SVN-Caprica Script" pitchFamily="2" charset="0"/>
              </a:rPr>
              <a:t> </a:t>
            </a:r>
            <a:r>
              <a:rPr lang="vi-VN" sz="3600" dirty="0" err="1">
                <a:solidFill>
                  <a:schemeClr val="bg1">
                    <a:lumMod val="75000"/>
                  </a:schemeClr>
                </a:solidFill>
                <a:latin typeface="SVN-Caprica Script" pitchFamily="2" charset="0"/>
              </a:rPr>
              <a:t>tiếp</a:t>
            </a:r>
            <a:r>
              <a:rPr lang="vi-VN" sz="3600" dirty="0">
                <a:solidFill>
                  <a:schemeClr val="bg1">
                    <a:lumMod val="75000"/>
                  </a:schemeClr>
                </a:solidFill>
                <a:latin typeface="SVN-Caprica Script" pitchFamily="2" charset="0"/>
              </a:rPr>
              <a:t> theo.</a:t>
            </a:r>
            <a:endParaRPr lang="en-US" sz="3600" dirty="0">
              <a:solidFill>
                <a:schemeClr val="bg1">
                  <a:lumMod val="75000"/>
                </a:schemeClr>
              </a:solidFill>
              <a:latin typeface="SVN-Caprica Script"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grpSp>
        <p:nvGrpSpPr>
          <p:cNvPr id="4304" name="Google Shape;4304;p37"/>
          <p:cNvGrpSpPr/>
          <p:nvPr/>
        </p:nvGrpSpPr>
        <p:grpSpPr>
          <a:xfrm rot="899952">
            <a:off x="5031815" y="707797"/>
            <a:ext cx="770551" cy="799515"/>
            <a:chOff x="1843825" y="3806950"/>
            <a:chExt cx="1608250" cy="1668700"/>
          </a:xfrm>
        </p:grpSpPr>
        <p:sp>
          <p:nvSpPr>
            <p:cNvPr id="4305" name="Google Shape;4305;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06" name="Google Shape;4306;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7" name="Google Shape;4307;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8" name="Google Shape;4308;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9" name="Google Shape;4309;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0" name="Google Shape;4310;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1" name="Google Shape;4311;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2" name="Google Shape;4312;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3" name="Google Shape;4313;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4" name="Google Shape;4314;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5" name="Google Shape;4315;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6" name="Google Shape;4316;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7" name="Google Shape;4317;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8" name="Google Shape;4318;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19" name="Google Shape;4319;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0" name="Google Shape;4320;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1" name="Google Shape;4321;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2" name="Google Shape;4322;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3" name="Google Shape;4323;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4" name="Google Shape;4324;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5" name="Google Shape;4325;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6" name="Google Shape;4326;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7" name="Google Shape;4327;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8" name="Google Shape;4328;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29" name="Google Shape;4329;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0" name="Google Shape;4330;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1" name="Google Shape;4331;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2" name="Google Shape;4332;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3" name="Google Shape;4333;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4" name="Google Shape;4334;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5" name="Google Shape;4335;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6" name="Google Shape;4336;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7" name="Google Shape;4337;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8" name="Google Shape;4338;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39" name="Google Shape;4339;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0" name="Google Shape;4340;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1" name="Google Shape;4341;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2" name="Google Shape;4342;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3" name="Google Shape;4343;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4" name="Google Shape;4344;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5" name="Google Shape;4345;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6" name="Google Shape;4346;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7" name="Google Shape;4347;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8" name="Google Shape;4348;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49" name="Google Shape;4349;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0" name="Google Shape;4350;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1" name="Google Shape;4351;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2" name="Google Shape;4352;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3" name="Google Shape;4353;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4" name="Google Shape;4354;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5" name="Google Shape;4355;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6" name="Google Shape;4356;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57" name="Google Shape;4357;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8" name="Google Shape;4358;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59" name="Google Shape;4359;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0" name="Google Shape;4360;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1" name="Google Shape;4361;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2" name="Google Shape;4362;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3" name="Google Shape;4363;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4" name="Google Shape;4364;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5" name="Google Shape;4365;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6" name="Google Shape;4366;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7" name="Google Shape;4367;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8" name="Google Shape;4368;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69" name="Google Shape;4369;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0" name="Google Shape;4370;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1" name="Google Shape;4371;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372" name="Google Shape;4372;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373" name="Google Shape;4373;p37"/>
          <p:cNvGrpSpPr/>
          <p:nvPr/>
        </p:nvGrpSpPr>
        <p:grpSpPr>
          <a:xfrm rot="10800000">
            <a:off x="2517123" y="3984084"/>
            <a:ext cx="543589" cy="564021"/>
            <a:chOff x="1843825" y="3806950"/>
            <a:chExt cx="1608250" cy="1668700"/>
          </a:xfrm>
        </p:grpSpPr>
        <p:sp>
          <p:nvSpPr>
            <p:cNvPr id="4374" name="Google Shape;4374;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75" name="Google Shape;4375;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6" name="Google Shape;4376;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7" name="Google Shape;4377;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8" name="Google Shape;4378;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79" name="Google Shape;4379;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0" name="Google Shape;4380;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1" name="Google Shape;4381;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2" name="Google Shape;4382;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3" name="Google Shape;4383;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4" name="Google Shape;4384;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5" name="Google Shape;4385;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6" name="Google Shape;4386;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7" name="Google Shape;4387;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8" name="Google Shape;4388;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89" name="Google Shape;4389;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0" name="Google Shape;4390;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1" name="Google Shape;4391;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2" name="Google Shape;4392;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3" name="Google Shape;4393;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4" name="Google Shape;4394;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5" name="Google Shape;4395;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6" name="Google Shape;4396;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7" name="Google Shape;4397;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8" name="Google Shape;4398;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99" name="Google Shape;4399;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0" name="Google Shape;4400;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1" name="Google Shape;4401;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2" name="Google Shape;4402;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3" name="Google Shape;4403;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4" name="Google Shape;4404;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5" name="Google Shape;4405;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6" name="Google Shape;4406;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7" name="Google Shape;4407;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8" name="Google Shape;4408;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09" name="Google Shape;4409;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0" name="Google Shape;4410;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1" name="Google Shape;4411;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2" name="Google Shape;4412;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3" name="Google Shape;4413;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4" name="Google Shape;4414;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5" name="Google Shape;4415;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6" name="Google Shape;4416;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7" name="Google Shape;4417;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8" name="Google Shape;4418;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19" name="Google Shape;4419;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0" name="Google Shape;4420;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1" name="Google Shape;4421;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2" name="Google Shape;4422;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3" name="Google Shape;4423;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4" name="Google Shape;4424;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5" name="Google Shape;4425;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26" name="Google Shape;4426;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7" name="Google Shape;4427;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8" name="Google Shape;4428;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29" name="Google Shape;4429;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0" name="Google Shape;4430;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1" name="Google Shape;4431;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2" name="Google Shape;4432;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3" name="Google Shape;4433;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4" name="Google Shape;4434;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5" name="Google Shape;4435;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6" name="Google Shape;4436;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7" name="Google Shape;4437;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8" name="Google Shape;4438;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39" name="Google Shape;4439;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0" name="Google Shape;4440;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441" name="Google Shape;4441;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4442" name="Google Shape;4442;p37"/>
          <p:cNvSpPr/>
          <p:nvPr/>
        </p:nvSpPr>
        <p:spPr>
          <a:xfrm flipH="1">
            <a:off x="2044969" y="994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3" name="Google Shape;4443;p37"/>
          <p:cNvSpPr/>
          <p:nvPr/>
        </p:nvSpPr>
        <p:spPr>
          <a:xfrm flipH="1">
            <a:off x="907335" y="423180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4" name="Google Shape;4444;p37"/>
          <p:cNvSpPr/>
          <p:nvPr/>
        </p:nvSpPr>
        <p:spPr>
          <a:xfrm>
            <a:off x="4763660" y="3984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445" name="Google Shape;4445;p37"/>
          <p:cNvSpPr/>
          <p:nvPr/>
        </p:nvSpPr>
        <p:spPr>
          <a:xfrm>
            <a:off x="8116109" y="576489"/>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 name="TextBox 76"/>
          <p:cNvSpPr txBox="1"/>
          <p:nvPr/>
        </p:nvSpPr>
        <p:spPr>
          <a:xfrm>
            <a:off x="24146" y="2311699"/>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p:cNvSpPr txBox="1"/>
          <p:nvPr/>
        </p:nvSpPr>
        <p:spPr>
          <a:xfrm>
            <a:off x="1666418" y="1396198"/>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p:cNvPicPr>
            <a:picLocks noChangeAspect="1"/>
          </p:cNvPicPr>
          <p:nvPr/>
        </p:nvPicPr>
        <p:blipFill>
          <a:blip r:embed="rId3"/>
          <a:stretch>
            <a:fillRect/>
          </a:stretch>
        </p:blipFill>
        <p:spPr>
          <a:xfrm>
            <a:off x="2863227" y="637486"/>
            <a:ext cx="817233" cy="817233"/>
          </a:xfrm>
          <a:prstGeom prst="rect">
            <a:avLst/>
          </a:prstGeom>
        </p:spPr>
      </p:pic>
      <p:grpSp>
        <p:nvGrpSpPr>
          <p:cNvPr id="9" name="Google Shape;5096;p39"/>
          <p:cNvGrpSpPr/>
          <p:nvPr/>
        </p:nvGrpSpPr>
        <p:grpSpPr>
          <a:xfrm rot="10800000">
            <a:off x="814775" y="1839643"/>
            <a:ext cx="543589" cy="564021"/>
            <a:chOff x="1843825" y="3806950"/>
            <a:chExt cx="1608250" cy="1668700"/>
          </a:xfrm>
        </p:grpSpPr>
        <p:sp>
          <p:nvSpPr>
            <p:cNvPr id="10" name="Google Shape;509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 name="Google Shape;509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09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10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10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10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10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10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10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10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10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10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10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11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11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11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11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11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11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11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11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11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8" name="Google Shape;511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89" name="Google Shape;512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0" name="Google Shape;512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1" name="Google Shape;512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2" name="Google Shape;512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3" name="Google Shape;512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4" name="Google Shape;512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5" name="Google Shape;512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6" name="Google Shape;512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7" name="Google Shape;512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8" name="Google Shape;512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99" name="Google Shape;513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0" name="Google Shape;513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01" name="Google Shape;513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8" name="Google Shape;513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9" name="Google Shape;513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0" name="Google Shape;513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1" name="Google Shape;513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2" name="Google Shape;513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3" name="Google Shape;513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4" name="Google Shape;513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5" name="Google Shape;514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6" name="Google Shape;514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7" name="Google Shape;514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8" name="Google Shape;514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39" name="Google Shape;514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0" name="Google Shape;514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1" name="Google Shape;514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2" name="Google Shape;514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3" name="Google Shape;514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4" name="Google Shape;514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5" name="Google Shape;515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6" name="Google Shape;515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7" name="Google Shape;515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8" name="Google Shape;515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49" name="Google Shape;515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0" name="Google Shape;515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1" name="Google Shape;515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2" name="Google Shape;515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3" name="Google Shape;515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4" name="Google Shape;515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5" name="Google Shape;516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6" name="Google Shape;516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7" name="Google Shape;516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8" name="Google Shape;516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59" name="Google Shape;516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560" name="Google Shape;6664;p47"/>
          <p:cNvGrpSpPr/>
          <p:nvPr/>
        </p:nvGrpSpPr>
        <p:grpSpPr>
          <a:xfrm flipH="1">
            <a:off x="6019490" y="987506"/>
            <a:ext cx="2078096" cy="3542281"/>
            <a:chOff x="1660500" y="1818125"/>
            <a:chExt cx="2146350" cy="3658625"/>
          </a:xfrm>
        </p:grpSpPr>
        <p:sp>
          <p:nvSpPr>
            <p:cNvPr id="4561" name="Google Shape;6665;p47"/>
            <p:cNvSpPr/>
            <p:nvPr/>
          </p:nvSpPr>
          <p:spPr>
            <a:xfrm>
              <a:off x="1745525" y="5084925"/>
              <a:ext cx="2061325" cy="391825"/>
            </a:xfrm>
            <a:custGeom>
              <a:avLst/>
              <a:gdLst/>
              <a:ahLst/>
              <a:cxnLst/>
              <a:rect l="l" t="t" r="r" b="b"/>
              <a:pathLst>
                <a:path w="82453" h="15673" extrusionOk="0">
                  <a:moveTo>
                    <a:pt x="63461" y="0"/>
                  </a:moveTo>
                  <a:cubicBezTo>
                    <a:pt x="55780" y="0"/>
                    <a:pt x="47568" y="816"/>
                    <a:pt x="42193" y="816"/>
                  </a:cubicBezTo>
                  <a:cubicBezTo>
                    <a:pt x="41306" y="816"/>
                    <a:pt x="40497" y="794"/>
                    <a:pt x="39780" y="742"/>
                  </a:cubicBezTo>
                  <a:cubicBezTo>
                    <a:pt x="37063" y="545"/>
                    <a:pt x="29398" y="131"/>
                    <a:pt x="21561" y="131"/>
                  </a:cubicBezTo>
                  <a:cubicBezTo>
                    <a:pt x="10938" y="131"/>
                    <a:pt x="0" y="892"/>
                    <a:pt x="641" y="3986"/>
                  </a:cubicBezTo>
                  <a:cubicBezTo>
                    <a:pt x="1718" y="9194"/>
                    <a:pt x="21575" y="10577"/>
                    <a:pt x="29403" y="10577"/>
                  </a:cubicBezTo>
                  <a:cubicBezTo>
                    <a:pt x="29660" y="10577"/>
                    <a:pt x="29905" y="10576"/>
                    <a:pt x="30135" y="10573"/>
                  </a:cubicBezTo>
                  <a:cubicBezTo>
                    <a:pt x="30581" y="10567"/>
                    <a:pt x="31011" y="10564"/>
                    <a:pt x="31424" y="10564"/>
                  </a:cubicBezTo>
                  <a:cubicBezTo>
                    <a:pt x="37707" y="10564"/>
                    <a:pt x="40226" y="11215"/>
                    <a:pt x="41356" y="12522"/>
                  </a:cubicBezTo>
                  <a:cubicBezTo>
                    <a:pt x="42560" y="13912"/>
                    <a:pt x="45901" y="15673"/>
                    <a:pt x="51189" y="15673"/>
                  </a:cubicBezTo>
                  <a:cubicBezTo>
                    <a:pt x="56067" y="15673"/>
                    <a:pt x="57075" y="13303"/>
                    <a:pt x="61576" y="13303"/>
                  </a:cubicBezTo>
                  <a:cubicBezTo>
                    <a:pt x="61952" y="13303"/>
                    <a:pt x="62353" y="13319"/>
                    <a:pt x="62782" y="13355"/>
                  </a:cubicBezTo>
                  <a:cubicBezTo>
                    <a:pt x="63831" y="13443"/>
                    <a:pt x="65049" y="13488"/>
                    <a:pt x="66336" y="13488"/>
                  </a:cubicBezTo>
                  <a:cubicBezTo>
                    <a:pt x="71876" y="13488"/>
                    <a:pt x="78711" y="12658"/>
                    <a:pt x="79011" y="10852"/>
                  </a:cubicBezTo>
                  <a:cubicBezTo>
                    <a:pt x="79380" y="8626"/>
                    <a:pt x="72335" y="9089"/>
                    <a:pt x="74746" y="7975"/>
                  </a:cubicBezTo>
                  <a:cubicBezTo>
                    <a:pt x="77156" y="6862"/>
                    <a:pt x="82453" y="7132"/>
                    <a:pt x="81608" y="4265"/>
                  </a:cubicBezTo>
                  <a:cubicBezTo>
                    <a:pt x="80681" y="1112"/>
                    <a:pt x="74280" y="647"/>
                    <a:pt x="70294" y="279"/>
                  </a:cubicBezTo>
                  <a:cubicBezTo>
                    <a:pt x="68132" y="77"/>
                    <a:pt x="65821" y="0"/>
                    <a:pt x="6346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562" name="Google Shape;6666;p47"/>
            <p:cNvSpPr/>
            <p:nvPr/>
          </p:nvSpPr>
          <p:spPr>
            <a:xfrm>
              <a:off x="2261650" y="4272000"/>
              <a:ext cx="1112975" cy="409800"/>
            </a:xfrm>
            <a:custGeom>
              <a:avLst/>
              <a:gdLst/>
              <a:ahLst/>
              <a:cxnLst/>
              <a:rect l="l" t="t" r="r" b="b"/>
              <a:pathLst>
                <a:path w="44519" h="16392" extrusionOk="0">
                  <a:moveTo>
                    <a:pt x="1652" y="1"/>
                  </a:moveTo>
                  <a:lnTo>
                    <a:pt x="1608" y="85"/>
                  </a:lnTo>
                  <a:cubicBezTo>
                    <a:pt x="1608" y="85"/>
                    <a:pt x="0" y="10348"/>
                    <a:pt x="679" y="11585"/>
                  </a:cubicBezTo>
                  <a:cubicBezTo>
                    <a:pt x="834" y="11868"/>
                    <a:pt x="1635" y="12308"/>
                    <a:pt x="2850" y="12800"/>
                  </a:cubicBezTo>
                  <a:cubicBezTo>
                    <a:pt x="5999" y="14085"/>
                    <a:pt x="11935" y="15702"/>
                    <a:pt x="16595" y="15702"/>
                  </a:cubicBezTo>
                  <a:cubicBezTo>
                    <a:pt x="16986" y="15702"/>
                    <a:pt x="17367" y="15690"/>
                    <a:pt x="17737" y="15667"/>
                  </a:cubicBezTo>
                  <a:cubicBezTo>
                    <a:pt x="18746" y="15608"/>
                    <a:pt x="19673" y="15448"/>
                    <a:pt x="20465" y="15172"/>
                  </a:cubicBezTo>
                  <a:cubicBezTo>
                    <a:pt x="21001" y="14988"/>
                    <a:pt x="21145" y="7505"/>
                    <a:pt x="21145" y="7505"/>
                  </a:cubicBezTo>
                  <a:cubicBezTo>
                    <a:pt x="21145" y="7505"/>
                    <a:pt x="21908" y="7405"/>
                    <a:pt x="22747" y="7228"/>
                  </a:cubicBezTo>
                  <a:lnTo>
                    <a:pt x="22753" y="7261"/>
                  </a:lnTo>
                  <a:cubicBezTo>
                    <a:pt x="22753" y="7261"/>
                    <a:pt x="23495" y="14988"/>
                    <a:pt x="23988" y="15296"/>
                  </a:cubicBezTo>
                  <a:cubicBezTo>
                    <a:pt x="24129" y="15387"/>
                    <a:pt x="24749" y="15575"/>
                    <a:pt x="25698" y="15772"/>
                  </a:cubicBezTo>
                  <a:cubicBezTo>
                    <a:pt x="27130" y="16073"/>
                    <a:pt x="29307" y="16391"/>
                    <a:pt x="31697" y="16391"/>
                  </a:cubicBezTo>
                  <a:cubicBezTo>
                    <a:pt x="33310" y="16391"/>
                    <a:pt x="35020" y="16246"/>
                    <a:pt x="36663" y="15853"/>
                  </a:cubicBezTo>
                  <a:cubicBezTo>
                    <a:pt x="39030" y="15291"/>
                    <a:pt x="40765" y="14468"/>
                    <a:pt x="41986" y="13667"/>
                  </a:cubicBezTo>
                  <a:cubicBezTo>
                    <a:pt x="43710" y="12547"/>
                    <a:pt x="44421" y="11468"/>
                    <a:pt x="44454" y="11215"/>
                  </a:cubicBezTo>
                  <a:cubicBezTo>
                    <a:pt x="44518" y="10800"/>
                    <a:pt x="41354" y="1634"/>
                    <a:pt x="41126" y="988"/>
                  </a:cubicBezTo>
                  <a:cubicBezTo>
                    <a:pt x="39020" y="2209"/>
                    <a:pt x="30402" y="4921"/>
                    <a:pt x="22106" y="4921"/>
                  </a:cubicBezTo>
                  <a:cubicBezTo>
                    <a:pt x="21785" y="4921"/>
                    <a:pt x="21465" y="4917"/>
                    <a:pt x="21145" y="4909"/>
                  </a:cubicBezTo>
                  <a:cubicBezTo>
                    <a:pt x="13013" y="4701"/>
                    <a:pt x="4575" y="1586"/>
                    <a:pt x="165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563" name="Google Shape;6667;p47"/>
            <p:cNvSpPr/>
            <p:nvPr/>
          </p:nvSpPr>
          <p:spPr>
            <a:xfrm>
              <a:off x="2251850" y="4887350"/>
              <a:ext cx="355575" cy="304625"/>
            </a:xfrm>
            <a:custGeom>
              <a:avLst/>
              <a:gdLst/>
              <a:ahLst/>
              <a:cxnLst/>
              <a:rect l="l" t="t" r="r" b="b"/>
              <a:pathLst>
                <a:path w="14223" h="12185" extrusionOk="0">
                  <a:moveTo>
                    <a:pt x="1221" y="0"/>
                  </a:moveTo>
                  <a:cubicBezTo>
                    <a:pt x="531" y="4460"/>
                    <a:pt x="0" y="8583"/>
                    <a:pt x="329" y="9043"/>
                  </a:cubicBezTo>
                  <a:cubicBezTo>
                    <a:pt x="989" y="9982"/>
                    <a:pt x="9325" y="12185"/>
                    <a:pt x="11903" y="12185"/>
                  </a:cubicBezTo>
                  <a:cubicBezTo>
                    <a:pt x="12225" y="12185"/>
                    <a:pt x="12457" y="12151"/>
                    <a:pt x="12573" y="12075"/>
                  </a:cubicBezTo>
                  <a:cubicBezTo>
                    <a:pt x="13622" y="11395"/>
                    <a:pt x="12323" y="9171"/>
                    <a:pt x="12323" y="9171"/>
                  </a:cubicBezTo>
                  <a:cubicBezTo>
                    <a:pt x="12323" y="9171"/>
                    <a:pt x="13174" y="6459"/>
                    <a:pt x="14223" y="3128"/>
                  </a:cubicBezTo>
                  <a:lnTo>
                    <a:pt x="14181" y="3111"/>
                  </a:lnTo>
                  <a:cubicBezTo>
                    <a:pt x="13458" y="3304"/>
                    <a:pt x="12693" y="3388"/>
                    <a:pt x="11912" y="3388"/>
                  </a:cubicBezTo>
                  <a:cubicBezTo>
                    <a:pt x="6949" y="3388"/>
                    <a:pt x="1316" y="17"/>
                    <a:pt x="1316" y="17"/>
                  </a:cubicBezTo>
                  <a:lnTo>
                    <a:pt x="122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4" name="Google Shape;6668;p47"/>
            <p:cNvSpPr/>
            <p:nvPr/>
          </p:nvSpPr>
          <p:spPr>
            <a:xfrm>
              <a:off x="2988825" y="4875675"/>
              <a:ext cx="466150" cy="296025"/>
            </a:xfrm>
            <a:custGeom>
              <a:avLst/>
              <a:gdLst/>
              <a:ahLst/>
              <a:cxnLst/>
              <a:rect l="l" t="t" r="r" b="b"/>
              <a:pathLst>
                <a:path w="18646" h="11841" extrusionOk="0">
                  <a:moveTo>
                    <a:pt x="14283" y="0"/>
                  </a:moveTo>
                  <a:lnTo>
                    <a:pt x="14163" y="22"/>
                  </a:lnTo>
                  <a:cubicBezTo>
                    <a:pt x="9151" y="2766"/>
                    <a:pt x="612" y="3148"/>
                    <a:pt x="1" y="3175"/>
                  </a:cubicBezTo>
                  <a:cubicBezTo>
                    <a:pt x="1292" y="6937"/>
                    <a:pt x="2714" y="10439"/>
                    <a:pt x="3809" y="11489"/>
                  </a:cubicBezTo>
                  <a:cubicBezTo>
                    <a:pt x="4058" y="11731"/>
                    <a:pt x="4812" y="11840"/>
                    <a:pt x="5849" y="11840"/>
                  </a:cubicBezTo>
                  <a:cubicBezTo>
                    <a:pt x="9543" y="11840"/>
                    <a:pt x="16836" y="10457"/>
                    <a:pt x="17781" y="8773"/>
                  </a:cubicBezTo>
                  <a:cubicBezTo>
                    <a:pt x="18646" y="7222"/>
                    <a:pt x="15670" y="5930"/>
                    <a:pt x="15307" y="4936"/>
                  </a:cubicBezTo>
                  <a:cubicBezTo>
                    <a:pt x="14995" y="4065"/>
                    <a:pt x="14628" y="2171"/>
                    <a:pt x="1428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5" name="Google Shape;6669;p47"/>
            <p:cNvSpPr/>
            <p:nvPr/>
          </p:nvSpPr>
          <p:spPr>
            <a:xfrm>
              <a:off x="2174250" y="3195200"/>
              <a:ext cx="1132775" cy="1199850"/>
            </a:xfrm>
            <a:custGeom>
              <a:avLst/>
              <a:gdLst/>
              <a:ahLst/>
              <a:cxnLst/>
              <a:rect l="l" t="t" r="r" b="b"/>
              <a:pathLst>
                <a:path w="45311" h="47994" extrusionOk="0">
                  <a:moveTo>
                    <a:pt x="37751" y="0"/>
                  </a:moveTo>
                  <a:cubicBezTo>
                    <a:pt x="33208" y="4082"/>
                    <a:pt x="26524" y="5658"/>
                    <a:pt x="26524" y="5658"/>
                  </a:cubicBezTo>
                  <a:lnTo>
                    <a:pt x="26433" y="5675"/>
                  </a:lnTo>
                  <a:lnTo>
                    <a:pt x="26497" y="6061"/>
                  </a:lnTo>
                  <a:cubicBezTo>
                    <a:pt x="26497" y="6061"/>
                    <a:pt x="25628" y="7612"/>
                    <a:pt x="22353" y="7733"/>
                  </a:cubicBezTo>
                  <a:cubicBezTo>
                    <a:pt x="22263" y="7736"/>
                    <a:pt x="22175" y="7738"/>
                    <a:pt x="22088" y="7738"/>
                  </a:cubicBezTo>
                  <a:cubicBezTo>
                    <a:pt x="19004" y="7738"/>
                    <a:pt x="17713" y="5689"/>
                    <a:pt x="17713" y="5689"/>
                  </a:cubicBezTo>
                  <a:lnTo>
                    <a:pt x="17721" y="5647"/>
                  </a:lnTo>
                  <a:cubicBezTo>
                    <a:pt x="17089" y="5374"/>
                    <a:pt x="15286" y="4693"/>
                    <a:pt x="13162" y="4693"/>
                  </a:cubicBezTo>
                  <a:cubicBezTo>
                    <a:pt x="12302" y="4693"/>
                    <a:pt x="11390" y="4805"/>
                    <a:pt x="10483" y="5100"/>
                  </a:cubicBezTo>
                  <a:cubicBezTo>
                    <a:pt x="5328" y="6778"/>
                    <a:pt x="1920" y="8225"/>
                    <a:pt x="1" y="8534"/>
                  </a:cubicBezTo>
                  <a:cubicBezTo>
                    <a:pt x="1" y="8534"/>
                    <a:pt x="1" y="9265"/>
                    <a:pt x="37" y="10391"/>
                  </a:cubicBezTo>
                  <a:cubicBezTo>
                    <a:pt x="128" y="13210"/>
                    <a:pt x="440" y="18458"/>
                    <a:pt x="1555" y="20696"/>
                  </a:cubicBezTo>
                  <a:cubicBezTo>
                    <a:pt x="1703" y="21001"/>
                    <a:pt x="1863" y="21244"/>
                    <a:pt x="2044" y="21424"/>
                  </a:cubicBezTo>
                  <a:lnTo>
                    <a:pt x="8007" y="20284"/>
                  </a:lnTo>
                  <a:lnTo>
                    <a:pt x="8007" y="20284"/>
                  </a:lnTo>
                  <a:cubicBezTo>
                    <a:pt x="8007" y="20284"/>
                    <a:pt x="3433" y="41363"/>
                    <a:pt x="4111" y="42358"/>
                  </a:cubicBezTo>
                  <a:cubicBezTo>
                    <a:pt x="4224" y="42515"/>
                    <a:pt x="4580" y="42764"/>
                    <a:pt x="5148" y="43073"/>
                  </a:cubicBezTo>
                  <a:cubicBezTo>
                    <a:pt x="8071" y="44658"/>
                    <a:pt x="16509" y="47773"/>
                    <a:pt x="24641" y="47981"/>
                  </a:cubicBezTo>
                  <a:cubicBezTo>
                    <a:pt x="24961" y="47989"/>
                    <a:pt x="25281" y="47993"/>
                    <a:pt x="25602" y="47993"/>
                  </a:cubicBezTo>
                  <a:cubicBezTo>
                    <a:pt x="33898" y="47993"/>
                    <a:pt x="42516" y="45281"/>
                    <a:pt x="44622" y="44060"/>
                  </a:cubicBezTo>
                  <a:cubicBezTo>
                    <a:pt x="44909" y="43890"/>
                    <a:pt x="45078" y="43753"/>
                    <a:pt x="45106" y="43649"/>
                  </a:cubicBezTo>
                  <a:cubicBezTo>
                    <a:pt x="45310" y="42941"/>
                    <a:pt x="40429" y="25712"/>
                    <a:pt x="37432" y="17677"/>
                  </a:cubicBezTo>
                  <a:lnTo>
                    <a:pt x="37563" y="17626"/>
                  </a:lnTo>
                  <a:cubicBezTo>
                    <a:pt x="37563" y="17626"/>
                    <a:pt x="43215" y="15035"/>
                    <a:pt x="43130" y="13821"/>
                  </a:cubicBezTo>
                  <a:cubicBezTo>
                    <a:pt x="43119" y="13703"/>
                    <a:pt x="43110" y="13580"/>
                    <a:pt x="43093" y="13453"/>
                  </a:cubicBezTo>
                  <a:cubicBezTo>
                    <a:pt x="42674" y="10205"/>
                    <a:pt x="39698" y="3916"/>
                    <a:pt x="38375" y="1246"/>
                  </a:cubicBezTo>
                  <a:cubicBezTo>
                    <a:pt x="37994" y="471"/>
                    <a:pt x="37751" y="0"/>
                    <a:pt x="3775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66" name="Google Shape;6670;p47"/>
            <p:cNvSpPr/>
            <p:nvPr/>
          </p:nvSpPr>
          <p:spPr>
            <a:xfrm>
              <a:off x="2633600" y="2301275"/>
              <a:ext cx="155475" cy="147225"/>
            </a:xfrm>
            <a:custGeom>
              <a:avLst/>
              <a:gdLst/>
              <a:ahLst/>
              <a:cxnLst/>
              <a:rect l="l" t="t" r="r" b="b"/>
              <a:pathLst>
                <a:path w="6219" h="5889" extrusionOk="0">
                  <a:moveTo>
                    <a:pt x="1357" y="0"/>
                  </a:moveTo>
                  <a:cubicBezTo>
                    <a:pt x="1" y="0"/>
                    <a:pt x="469" y="2316"/>
                    <a:pt x="4536" y="4964"/>
                  </a:cubicBezTo>
                  <a:cubicBezTo>
                    <a:pt x="5023" y="5283"/>
                    <a:pt x="5547" y="5597"/>
                    <a:pt x="6098" y="5889"/>
                  </a:cubicBezTo>
                  <a:cubicBezTo>
                    <a:pt x="6218" y="3400"/>
                    <a:pt x="2870" y="220"/>
                    <a:pt x="1571" y="18"/>
                  </a:cubicBezTo>
                  <a:cubicBezTo>
                    <a:pt x="1495" y="6"/>
                    <a:pt x="1424" y="0"/>
                    <a:pt x="135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7" name="Google Shape;6671;p47"/>
            <p:cNvSpPr/>
            <p:nvPr/>
          </p:nvSpPr>
          <p:spPr>
            <a:xfrm>
              <a:off x="1816400" y="1826700"/>
              <a:ext cx="1550550" cy="1128350"/>
            </a:xfrm>
            <a:custGeom>
              <a:avLst/>
              <a:gdLst/>
              <a:ahLst/>
              <a:cxnLst/>
              <a:rect l="l" t="t" r="r" b="b"/>
              <a:pathLst>
                <a:path w="62022" h="45134" extrusionOk="0">
                  <a:moveTo>
                    <a:pt x="49967" y="21475"/>
                  </a:moveTo>
                  <a:cubicBezTo>
                    <a:pt x="50078" y="21564"/>
                    <a:pt x="50313" y="21767"/>
                    <a:pt x="50605" y="22048"/>
                  </a:cubicBezTo>
                  <a:cubicBezTo>
                    <a:pt x="50392" y="21867"/>
                    <a:pt x="50178" y="21675"/>
                    <a:pt x="49967" y="21475"/>
                  </a:cubicBezTo>
                  <a:close/>
                  <a:moveTo>
                    <a:pt x="31133" y="1"/>
                  </a:moveTo>
                  <a:cubicBezTo>
                    <a:pt x="28817" y="1"/>
                    <a:pt x="26435" y="262"/>
                    <a:pt x="24052" y="826"/>
                  </a:cubicBezTo>
                  <a:cubicBezTo>
                    <a:pt x="13603" y="3298"/>
                    <a:pt x="11994" y="10841"/>
                    <a:pt x="11994" y="10841"/>
                  </a:cubicBezTo>
                  <a:cubicBezTo>
                    <a:pt x="11985" y="10837"/>
                    <a:pt x="11968" y="10835"/>
                    <a:pt x="11943" y="10835"/>
                  </a:cubicBezTo>
                  <a:cubicBezTo>
                    <a:pt x="11224" y="10835"/>
                    <a:pt x="3877" y="12651"/>
                    <a:pt x="2287" y="23212"/>
                  </a:cubicBezTo>
                  <a:cubicBezTo>
                    <a:pt x="1" y="38421"/>
                    <a:pt x="8284" y="45097"/>
                    <a:pt x="8284" y="45097"/>
                  </a:cubicBezTo>
                  <a:lnTo>
                    <a:pt x="8454" y="45134"/>
                  </a:lnTo>
                  <a:cubicBezTo>
                    <a:pt x="8710" y="43893"/>
                    <a:pt x="9315" y="42804"/>
                    <a:pt x="10206" y="42189"/>
                  </a:cubicBezTo>
                  <a:cubicBezTo>
                    <a:pt x="11199" y="41501"/>
                    <a:pt x="12102" y="41258"/>
                    <a:pt x="12884" y="41258"/>
                  </a:cubicBezTo>
                  <a:cubicBezTo>
                    <a:pt x="14275" y="41258"/>
                    <a:pt x="15279" y="42028"/>
                    <a:pt x="15714" y="42433"/>
                  </a:cubicBezTo>
                  <a:lnTo>
                    <a:pt x="15769" y="42373"/>
                  </a:lnTo>
                  <a:cubicBezTo>
                    <a:pt x="19848" y="30630"/>
                    <a:pt x="16325" y="22031"/>
                    <a:pt x="16325" y="22031"/>
                  </a:cubicBezTo>
                  <a:lnTo>
                    <a:pt x="16486" y="21836"/>
                  </a:lnTo>
                  <a:cubicBezTo>
                    <a:pt x="22216" y="26589"/>
                    <a:pt x="27857" y="28176"/>
                    <a:pt x="32024" y="28176"/>
                  </a:cubicBezTo>
                  <a:cubicBezTo>
                    <a:pt x="34845" y="28176"/>
                    <a:pt x="36989" y="27448"/>
                    <a:pt x="38027" y="26483"/>
                  </a:cubicBezTo>
                  <a:cubicBezTo>
                    <a:pt x="38530" y="26023"/>
                    <a:pt x="38758" y="25467"/>
                    <a:pt x="38786" y="24872"/>
                  </a:cubicBezTo>
                  <a:cubicBezTo>
                    <a:pt x="38235" y="24580"/>
                    <a:pt x="37711" y="24266"/>
                    <a:pt x="37224" y="23947"/>
                  </a:cubicBezTo>
                  <a:cubicBezTo>
                    <a:pt x="33157" y="21299"/>
                    <a:pt x="32689" y="18983"/>
                    <a:pt x="34045" y="18983"/>
                  </a:cubicBezTo>
                  <a:cubicBezTo>
                    <a:pt x="34112" y="18983"/>
                    <a:pt x="34183" y="18989"/>
                    <a:pt x="34259" y="19001"/>
                  </a:cubicBezTo>
                  <a:cubicBezTo>
                    <a:pt x="35558" y="19203"/>
                    <a:pt x="38906" y="22383"/>
                    <a:pt x="38786" y="24872"/>
                  </a:cubicBezTo>
                  <a:cubicBezTo>
                    <a:pt x="41819" y="26521"/>
                    <a:pt x="45648" y="27784"/>
                    <a:pt x="48592" y="27784"/>
                  </a:cubicBezTo>
                  <a:cubicBezTo>
                    <a:pt x="49788" y="27784"/>
                    <a:pt x="50838" y="27575"/>
                    <a:pt x="51629" y="27100"/>
                  </a:cubicBezTo>
                  <a:cubicBezTo>
                    <a:pt x="52450" y="26607"/>
                    <a:pt x="52716" y="25976"/>
                    <a:pt x="52658" y="25306"/>
                  </a:cubicBezTo>
                  <a:cubicBezTo>
                    <a:pt x="52545" y="24102"/>
                    <a:pt x="51384" y="22796"/>
                    <a:pt x="50605" y="22048"/>
                  </a:cubicBezTo>
                  <a:lnTo>
                    <a:pt x="50605" y="22048"/>
                  </a:lnTo>
                  <a:cubicBezTo>
                    <a:pt x="53568" y="24548"/>
                    <a:pt x="56381" y="25288"/>
                    <a:pt x="58108" y="25288"/>
                  </a:cubicBezTo>
                  <a:cubicBezTo>
                    <a:pt x="58503" y="25288"/>
                    <a:pt x="58841" y="25249"/>
                    <a:pt x="59111" y="25184"/>
                  </a:cubicBezTo>
                  <a:cubicBezTo>
                    <a:pt x="60655" y="24812"/>
                    <a:pt x="62022" y="23887"/>
                    <a:pt x="59547" y="22219"/>
                  </a:cubicBezTo>
                  <a:cubicBezTo>
                    <a:pt x="57073" y="20551"/>
                    <a:pt x="54603" y="13195"/>
                    <a:pt x="49777" y="7442"/>
                  </a:cubicBezTo>
                  <a:cubicBezTo>
                    <a:pt x="46051" y="3002"/>
                    <a:pt x="38975" y="1"/>
                    <a:pt x="31133"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4568" name="Google Shape;6672;p47"/>
            <p:cNvSpPr/>
            <p:nvPr/>
          </p:nvSpPr>
          <p:spPr>
            <a:xfrm>
              <a:off x="2903125" y="4613650"/>
              <a:ext cx="442800" cy="341400"/>
            </a:xfrm>
            <a:custGeom>
              <a:avLst/>
              <a:gdLst/>
              <a:ahLst/>
              <a:cxnLst/>
              <a:rect l="l" t="t" r="r" b="b"/>
              <a:pathLst>
                <a:path w="17712" h="13656" extrusionOk="0">
                  <a:moveTo>
                    <a:pt x="16327" y="1"/>
                  </a:moveTo>
                  <a:cubicBezTo>
                    <a:pt x="15106" y="802"/>
                    <a:pt x="13371" y="1625"/>
                    <a:pt x="11004" y="2187"/>
                  </a:cubicBezTo>
                  <a:cubicBezTo>
                    <a:pt x="9361" y="2580"/>
                    <a:pt x="7651" y="2725"/>
                    <a:pt x="6037" y="2725"/>
                  </a:cubicBezTo>
                  <a:cubicBezTo>
                    <a:pt x="3647" y="2725"/>
                    <a:pt x="1469" y="2407"/>
                    <a:pt x="37" y="2106"/>
                  </a:cubicBezTo>
                  <a:lnTo>
                    <a:pt x="0" y="2309"/>
                  </a:lnTo>
                  <a:cubicBezTo>
                    <a:pt x="0" y="2406"/>
                    <a:pt x="1584" y="8295"/>
                    <a:pt x="3429" y="13656"/>
                  </a:cubicBezTo>
                  <a:cubicBezTo>
                    <a:pt x="4040" y="13629"/>
                    <a:pt x="12579" y="13247"/>
                    <a:pt x="17591" y="10503"/>
                  </a:cubicBezTo>
                  <a:lnTo>
                    <a:pt x="17711" y="10481"/>
                  </a:lnTo>
                  <a:cubicBezTo>
                    <a:pt x="17011" y="6066"/>
                    <a:pt x="16379" y="504"/>
                    <a:pt x="163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69" name="Google Shape;6673;p47"/>
            <p:cNvSpPr/>
            <p:nvPr/>
          </p:nvSpPr>
          <p:spPr>
            <a:xfrm>
              <a:off x="2282350" y="4592000"/>
              <a:ext cx="422875" cy="380050"/>
            </a:xfrm>
            <a:custGeom>
              <a:avLst/>
              <a:gdLst/>
              <a:ahLst/>
              <a:cxnLst/>
              <a:rect l="l" t="t" r="r" b="b"/>
              <a:pathLst>
                <a:path w="16915" h="15202" extrusionOk="0">
                  <a:moveTo>
                    <a:pt x="2022" y="0"/>
                  </a:moveTo>
                  <a:lnTo>
                    <a:pt x="2019" y="24"/>
                  </a:lnTo>
                  <a:cubicBezTo>
                    <a:pt x="2019" y="24"/>
                    <a:pt x="882" y="6184"/>
                    <a:pt x="1" y="11814"/>
                  </a:cubicBezTo>
                  <a:lnTo>
                    <a:pt x="96" y="11831"/>
                  </a:lnTo>
                  <a:cubicBezTo>
                    <a:pt x="96" y="11831"/>
                    <a:pt x="5729" y="15202"/>
                    <a:pt x="10692" y="15202"/>
                  </a:cubicBezTo>
                  <a:cubicBezTo>
                    <a:pt x="11473" y="15202"/>
                    <a:pt x="12238" y="15118"/>
                    <a:pt x="12961" y="14925"/>
                  </a:cubicBezTo>
                  <a:lnTo>
                    <a:pt x="13003" y="14942"/>
                  </a:lnTo>
                  <a:cubicBezTo>
                    <a:pt x="14554" y="10026"/>
                    <a:pt x="16550" y="3779"/>
                    <a:pt x="16915" y="2930"/>
                  </a:cubicBezTo>
                  <a:lnTo>
                    <a:pt x="16909" y="2867"/>
                  </a:lnTo>
                  <a:cubicBezTo>
                    <a:pt x="16539" y="2890"/>
                    <a:pt x="16158" y="2902"/>
                    <a:pt x="15767" y="2902"/>
                  </a:cubicBezTo>
                  <a:cubicBezTo>
                    <a:pt x="11107" y="2902"/>
                    <a:pt x="5171" y="1285"/>
                    <a:pt x="20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0" name="Google Shape;6674;p47"/>
            <p:cNvSpPr/>
            <p:nvPr/>
          </p:nvSpPr>
          <p:spPr>
            <a:xfrm>
              <a:off x="2617075" y="3250250"/>
              <a:ext cx="219600" cy="138425"/>
            </a:xfrm>
            <a:custGeom>
              <a:avLst/>
              <a:gdLst/>
              <a:ahLst/>
              <a:cxnLst/>
              <a:rect l="l" t="t" r="r" b="b"/>
              <a:pathLst>
                <a:path w="8784" h="5537" extrusionOk="0">
                  <a:moveTo>
                    <a:pt x="8133" y="0"/>
                  </a:moveTo>
                  <a:cubicBezTo>
                    <a:pt x="6691" y="247"/>
                    <a:pt x="5235" y="398"/>
                    <a:pt x="3775" y="457"/>
                  </a:cubicBezTo>
                  <a:cubicBezTo>
                    <a:pt x="3250" y="481"/>
                    <a:pt x="2735" y="492"/>
                    <a:pt x="2229" y="492"/>
                  </a:cubicBezTo>
                  <a:cubicBezTo>
                    <a:pt x="1620" y="492"/>
                    <a:pt x="1025" y="476"/>
                    <a:pt x="442" y="446"/>
                  </a:cubicBezTo>
                  <a:lnTo>
                    <a:pt x="437" y="520"/>
                  </a:lnTo>
                  <a:lnTo>
                    <a:pt x="8" y="3445"/>
                  </a:lnTo>
                  <a:lnTo>
                    <a:pt x="0" y="3487"/>
                  </a:lnTo>
                  <a:cubicBezTo>
                    <a:pt x="0" y="3487"/>
                    <a:pt x="1288" y="5536"/>
                    <a:pt x="4364" y="5536"/>
                  </a:cubicBezTo>
                  <a:cubicBezTo>
                    <a:pt x="4455" y="5536"/>
                    <a:pt x="4547" y="5534"/>
                    <a:pt x="4640" y="5531"/>
                  </a:cubicBezTo>
                  <a:cubicBezTo>
                    <a:pt x="7915" y="5403"/>
                    <a:pt x="8784" y="3859"/>
                    <a:pt x="8784" y="3859"/>
                  </a:cubicBezTo>
                  <a:lnTo>
                    <a:pt x="8720" y="3473"/>
                  </a:lnTo>
                  <a:lnTo>
                    <a:pt x="8164" y="212"/>
                  </a:lnTo>
                  <a:lnTo>
                    <a:pt x="813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1" name="Google Shape;6675;p47"/>
            <p:cNvSpPr/>
            <p:nvPr/>
          </p:nvSpPr>
          <p:spPr>
            <a:xfrm>
              <a:off x="1668900" y="3454925"/>
              <a:ext cx="544250" cy="328525"/>
            </a:xfrm>
            <a:custGeom>
              <a:avLst/>
              <a:gdLst/>
              <a:ahLst/>
              <a:cxnLst/>
              <a:rect l="l" t="t" r="r" b="b"/>
              <a:pathLst>
                <a:path w="21770" h="13141" extrusionOk="0">
                  <a:moveTo>
                    <a:pt x="20187" y="0"/>
                  </a:moveTo>
                  <a:cubicBezTo>
                    <a:pt x="20187" y="0"/>
                    <a:pt x="9997" y="4250"/>
                    <a:pt x="6441" y="4684"/>
                  </a:cubicBezTo>
                  <a:cubicBezTo>
                    <a:pt x="2885" y="5116"/>
                    <a:pt x="710" y="4481"/>
                    <a:pt x="524" y="5472"/>
                  </a:cubicBezTo>
                  <a:cubicBezTo>
                    <a:pt x="393" y="6164"/>
                    <a:pt x="3056" y="6680"/>
                    <a:pt x="3056" y="6680"/>
                  </a:cubicBezTo>
                  <a:cubicBezTo>
                    <a:pt x="3056" y="6680"/>
                    <a:pt x="0" y="6831"/>
                    <a:pt x="57" y="8069"/>
                  </a:cubicBezTo>
                  <a:cubicBezTo>
                    <a:pt x="93" y="8811"/>
                    <a:pt x="3492" y="8844"/>
                    <a:pt x="3492" y="8844"/>
                  </a:cubicBezTo>
                  <a:cubicBezTo>
                    <a:pt x="3492" y="8844"/>
                    <a:pt x="212" y="9492"/>
                    <a:pt x="896" y="10727"/>
                  </a:cubicBezTo>
                  <a:cubicBezTo>
                    <a:pt x="1046" y="11001"/>
                    <a:pt x="1498" y="11095"/>
                    <a:pt x="2049" y="11095"/>
                  </a:cubicBezTo>
                  <a:cubicBezTo>
                    <a:pt x="3269" y="11095"/>
                    <a:pt x="4976" y="10632"/>
                    <a:pt x="4976" y="10632"/>
                  </a:cubicBezTo>
                  <a:lnTo>
                    <a:pt x="4976" y="10632"/>
                  </a:lnTo>
                  <a:cubicBezTo>
                    <a:pt x="4976" y="10632"/>
                    <a:pt x="3029" y="12458"/>
                    <a:pt x="4388" y="13106"/>
                  </a:cubicBezTo>
                  <a:cubicBezTo>
                    <a:pt x="4438" y="13130"/>
                    <a:pt x="4497" y="13141"/>
                    <a:pt x="4566" y="13141"/>
                  </a:cubicBezTo>
                  <a:cubicBezTo>
                    <a:pt x="5394" y="13141"/>
                    <a:pt x="7475" y="11528"/>
                    <a:pt x="7475" y="11528"/>
                  </a:cubicBezTo>
                  <a:cubicBezTo>
                    <a:pt x="7475" y="11528"/>
                    <a:pt x="17215" y="11316"/>
                    <a:pt x="21731" y="10324"/>
                  </a:cubicBezTo>
                  <a:lnTo>
                    <a:pt x="21769" y="10307"/>
                  </a:lnTo>
                  <a:cubicBezTo>
                    <a:pt x="20654" y="8069"/>
                    <a:pt x="20342" y="2821"/>
                    <a:pt x="202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2" name="Google Shape;6676;p47"/>
            <p:cNvSpPr/>
            <p:nvPr/>
          </p:nvSpPr>
          <p:spPr>
            <a:xfrm>
              <a:off x="3133600" y="2834650"/>
              <a:ext cx="501425" cy="696875"/>
            </a:xfrm>
            <a:custGeom>
              <a:avLst/>
              <a:gdLst/>
              <a:ahLst/>
              <a:cxnLst/>
              <a:rect l="l" t="t" r="r" b="b"/>
              <a:pathLst>
                <a:path w="20057" h="27875" extrusionOk="0">
                  <a:moveTo>
                    <a:pt x="15153" y="1"/>
                  </a:moveTo>
                  <a:cubicBezTo>
                    <a:pt x="14120" y="1"/>
                    <a:pt x="12176" y="3851"/>
                    <a:pt x="12176" y="3851"/>
                  </a:cubicBezTo>
                  <a:cubicBezTo>
                    <a:pt x="12176" y="3851"/>
                    <a:pt x="12254" y="313"/>
                    <a:pt x="11264" y="313"/>
                  </a:cubicBezTo>
                  <a:cubicBezTo>
                    <a:pt x="11227" y="313"/>
                    <a:pt x="11190" y="318"/>
                    <a:pt x="11151" y="327"/>
                  </a:cubicBezTo>
                  <a:cubicBezTo>
                    <a:pt x="10043" y="603"/>
                    <a:pt x="9671" y="5055"/>
                    <a:pt x="9671" y="5055"/>
                  </a:cubicBezTo>
                  <a:cubicBezTo>
                    <a:pt x="6051" y="11454"/>
                    <a:pt x="209" y="15626"/>
                    <a:pt x="209" y="15626"/>
                  </a:cubicBezTo>
                  <a:lnTo>
                    <a:pt x="1" y="15668"/>
                  </a:lnTo>
                  <a:cubicBezTo>
                    <a:pt x="1324" y="18338"/>
                    <a:pt x="4300" y="24627"/>
                    <a:pt x="4719" y="27875"/>
                  </a:cubicBezTo>
                  <a:lnTo>
                    <a:pt x="4756" y="27871"/>
                  </a:lnTo>
                  <a:cubicBezTo>
                    <a:pt x="13566" y="22124"/>
                    <a:pt x="18018" y="6726"/>
                    <a:pt x="18018" y="6726"/>
                  </a:cubicBezTo>
                  <a:cubicBezTo>
                    <a:pt x="18018" y="6726"/>
                    <a:pt x="20056" y="3851"/>
                    <a:pt x="19223" y="3203"/>
                  </a:cubicBezTo>
                  <a:cubicBezTo>
                    <a:pt x="19097" y="3105"/>
                    <a:pt x="18957" y="3063"/>
                    <a:pt x="18810" y="3063"/>
                  </a:cubicBezTo>
                  <a:cubicBezTo>
                    <a:pt x="18033" y="3063"/>
                    <a:pt x="17053" y="4226"/>
                    <a:pt x="16915" y="4387"/>
                  </a:cubicBezTo>
                  <a:cubicBezTo>
                    <a:pt x="17031" y="4110"/>
                    <a:pt x="18175" y="1336"/>
                    <a:pt x="17551" y="975"/>
                  </a:cubicBezTo>
                  <a:cubicBezTo>
                    <a:pt x="17506" y="949"/>
                    <a:pt x="17453" y="936"/>
                    <a:pt x="17394" y="936"/>
                  </a:cubicBezTo>
                  <a:cubicBezTo>
                    <a:pt x="16640" y="936"/>
                    <a:pt x="14884" y="2932"/>
                    <a:pt x="14776" y="3055"/>
                  </a:cubicBezTo>
                  <a:cubicBezTo>
                    <a:pt x="14846" y="2900"/>
                    <a:pt x="16214" y="99"/>
                    <a:pt x="15190" y="3"/>
                  </a:cubicBezTo>
                  <a:cubicBezTo>
                    <a:pt x="15178" y="2"/>
                    <a:pt x="15166" y="1"/>
                    <a:pt x="151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3" name="Google Shape;6677;p47"/>
            <p:cNvSpPr/>
            <p:nvPr/>
          </p:nvSpPr>
          <p:spPr>
            <a:xfrm>
              <a:off x="2011550" y="2372575"/>
              <a:ext cx="1293375" cy="889975"/>
            </a:xfrm>
            <a:custGeom>
              <a:avLst/>
              <a:gdLst/>
              <a:ahLst/>
              <a:cxnLst/>
              <a:rect l="l" t="t" r="r" b="b"/>
              <a:pathLst>
                <a:path w="51735" h="35599" extrusionOk="0">
                  <a:moveTo>
                    <a:pt x="8678" y="1"/>
                  </a:moveTo>
                  <a:lnTo>
                    <a:pt x="8519" y="196"/>
                  </a:lnTo>
                  <a:cubicBezTo>
                    <a:pt x="8519" y="196"/>
                    <a:pt x="12042" y="8795"/>
                    <a:pt x="7963" y="20538"/>
                  </a:cubicBezTo>
                  <a:lnTo>
                    <a:pt x="7908" y="20598"/>
                  </a:lnTo>
                  <a:cubicBezTo>
                    <a:pt x="7473" y="20193"/>
                    <a:pt x="6469" y="19423"/>
                    <a:pt x="5078" y="19423"/>
                  </a:cubicBezTo>
                  <a:cubicBezTo>
                    <a:pt x="4296" y="19423"/>
                    <a:pt x="3393" y="19666"/>
                    <a:pt x="2400" y="20354"/>
                  </a:cubicBezTo>
                  <a:cubicBezTo>
                    <a:pt x="1507" y="20969"/>
                    <a:pt x="904" y="22058"/>
                    <a:pt x="648" y="23299"/>
                  </a:cubicBezTo>
                  <a:cubicBezTo>
                    <a:pt x="0" y="26401"/>
                    <a:pt x="1523" y="30459"/>
                    <a:pt x="6226" y="30459"/>
                  </a:cubicBezTo>
                  <a:cubicBezTo>
                    <a:pt x="6834" y="30459"/>
                    <a:pt x="7495" y="30391"/>
                    <a:pt x="8211" y="30245"/>
                  </a:cubicBezTo>
                  <a:cubicBezTo>
                    <a:pt x="8211" y="30245"/>
                    <a:pt x="14383" y="35055"/>
                    <a:pt x="24661" y="35553"/>
                  </a:cubicBezTo>
                  <a:cubicBezTo>
                    <a:pt x="25244" y="35583"/>
                    <a:pt x="25840" y="35599"/>
                    <a:pt x="26449" y="35599"/>
                  </a:cubicBezTo>
                  <a:cubicBezTo>
                    <a:pt x="26955" y="35599"/>
                    <a:pt x="27471" y="35588"/>
                    <a:pt x="27996" y="35564"/>
                  </a:cubicBezTo>
                  <a:cubicBezTo>
                    <a:pt x="29456" y="35505"/>
                    <a:pt x="30912" y="35354"/>
                    <a:pt x="32352" y="35107"/>
                  </a:cubicBezTo>
                  <a:cubicBezTo>
                    <a:pt x="42500" y="33372"/>
                    <a:pt x="48705" y="27236"/>
                    <a:pt x="50503" y="19181"/>
                  </a:cubicBezTo>
                  <a:cubicBezTo>
                    <a:pt x="51734" y="13651"/>
                    <a:pt x="47718" y="11512"/>
                    <a:pt x="47718" y="11512"/>
                  </a:cubicBezTo>
                  <a:lnTo>
                    <a:pt x="45615" y="3477"/>
                  </a:lnTo>
                  <a:lnTo>
                    <a:pt x="44852" y="3471"/>
                  </a:lnTo>
                  <a:lnTo>
                    <a:pt x="44852" y="3471"/>
                  </a:lnTo>
                  <a:cubicBezTo>
                    <a:pt x="44910" y="4141"/>
                    <a:pt x="44644" y="4772"/>
                    <a:pt x="43823" y="5265"/>
                  </a:cubicBezTo>
                  <a:cubicBezTo>
                    <a:pt x="43031" y="5740"/>
                    <a:pt x="41981" y="5949"/>
                    <a:pt x="40785" y="5949"/>
                  </a:cubicBezTo>
                  <a:cubicBezTo>
                    <a:pt x="37840" y="5949"/>
                    <a:pt x="34012" y="4686"/>
                    <a:pt x="30980" y="3037"/>
                  </a:cubicBezTo>
                  <a:cubicBezTo>
                    <a:pt x="30952" y="3632"/>
                    <a:pt x="30724" y="4188"/>
                    <a:pt x="30221" y="4648"/>
                  </a:cubicBezTo>
                  <a:cubicBezTo>
                    <a:pt x="29183" y="5613"/>
                    <a:pt x="27039" y="6341"/>
                    <a:pt x="24217" y="6341"/>
                  </a:cubicBezTo>
                  <a:cubicBezTo>
                    <a:pt x="20051" y="6341"/>
                    <a:pt x="14409" y="4754"/>
                    <a:pt x="86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74" name="Google Shape;6678;p47"/>
            <p:cNvSpPr/>
            <p:nvPr/>
          </p:nvSpPr>
          <p:spPr>
            <a:xfrm>
              <a:off x="2088950" y="2935250"/>
              <a:ext cx="92675" cy="47275"/>
            </a:xfrm>
            <a:custGeom>
              <a:avLst/>
              <a:gdLst/>
              <a:ahLst/>
              <a:cxnLst/>
              <a:rect l="l" t="t" r="r" b="b"/>
              <a:pathLst>
                <a:path w="3707" h="1891" extrusionOk="0">
                  <a:moveTo>
                    <a:pt x="2038" y="0"/>
                  </a:moveTo>
                  <a:cubicBezTo>
                    <a:pt x="2017" y="0"/>
                    <a:pt x="1996" y="3"/>
                    <a:pt x="1975" y="11"/>
                  </a:cubicBezTo>
                  <a:cubicBezTo>
                    <a:pt x="1875" y="55"/>
                    <a:pt x="1769" y="75"/>
                    <a:pt x="1660" y="75"/>
                  </a:cubicBezTo>
                  <a:cubicBezTo>
                    <a:pt x="1656" y="75"/>
                    <a:pt x="1651" y="75"/>
                    <a:pt x="1646" y="75"/>
                  </a:cubicBezTo>
                  <a:cubicBezTo>
                    <a:pt x="1542" y="100"/>
                    <a:pt x="1476" y="203"/>
                    <a:pt x="1362" y="203"/>
                  </a:cubicBezTo>
                  <a:cubicBezTo>
                    <a:pt x="1359" y="203"/>
                    <a:pt x="1355" y="203"/>
                    <a:pt x="1351" y="203"/>
                  </a:cubicBezTo>
                  <a:cubicBezTo>
                    <a:pt x="1347" y="202"/>
                    <a:pt x="1344" y="202"/>
                    <a:pt x="1341" y="202"/>
                  </a:cubicBezTo>
                  <a:cubicBezTo>
                    <a:pt x="1226" y="202"/>
                    <a:pt x="1177" y="322"/>
                    <a:pt x="1088" y="367"/>
                  </a:cubicBezTo>
                  <a:cubicBezTo>
                    <a:pt x="997" y="412"/>
                    <a:pt x="889" y="440"/>
                    <a:pt x="862" y="567"/>
                  </a:cubicBezTo>
                  <a:cubicBezTo>
                    <a:pt x="803" y="650"/>
                    <a:pt x="679" y="655"/>
                    <a:pt x="636" y="755"/>
                  </a:cubicBezTo>
                  <a:cubicBezTo>
                    <a:pt x="608" y="795"/>
                    <a:pt x="585" y="841"/>
                    <a:pt x="541" y="865"/>
                  </a:cubicBezTo>
                  <a:cubicBezTo>
                    <a:pt x="497" y="887"/>
                    <a:pt x="451" y="912"/>
                    <a:pt x="431" y="958"/>
                  </a:cubicBezTo>
                  <a:cubicBezTo>
                    <a:pt x="411" y="1003"/>
                    <a:pt x="397" y="1053"/>
                    <a:pt x="362" y="1087"/>
                  </a:cubicBezTo>
                  <a:cubicBezTo>
                    <a:pt x="329" y="1122"/>
                    <a:pt x="276" y="1139"/>
                    <a:pt x="252" y="1180"/>
                  </a:cubicBezTo>
                  <a:cubicBezTo>
                    <a:pt x="231" y="1224"/>
                    <a:pt x="231" y="1286"/>
                    <a:pt x="192" y="1315"/>
                  </a:cubicBezTo>
                  <a:cubicBezTo>
                    <a:pt x="152" y="1345"/>
                    <a:pt x="128" y="1381"/>
                    <a:pt x="123" y="1440"/>
                  </a:cubicBezTo>
                  <a:cubicBezTo>
                    <a:pt x="119" y="1496"/>
                    <a:pt x="48" y="1503"/>
                    <a:pt x="28" y="1545"/>
                  </a:cubicBezTo>
                  <a:cubicBezTo>
                    <a:pt x="6" y="1589"/>
                    <a:pt x="1" y="1642"/>
                    <a:pt x="32" y="1722"/>
                  </a:cubicBezTo>
                  <a:cubicBezTo>
                    <a:pt x="66" y="1819"/>
                    <a:pt x="156" y="1885"/>
                    <a:pt x="258" y="1890"/>
                  </a:cubicBezTo>
                  <a:lnTo>
                    <a:pt x="304" y="1890"/>
                  </a:lnTo>
                  <a:cubicBezTo>
                    <a:pt x="308" y="1890"/>
                    <a:pt x="313" y="1890"/>
                    <a:pt x="317" y="1890"/>
                  </a:cubicBezTo>
                  <a:cubicBezTo>
                    <a:pt x="387" y="1890"/>
                    <a:pt x="436" y="1877"/>
                    <a:pt x="457" y="1843"/>
                  </a:cubicBezTo>
                  <a:cubicBezTo>
                    <a:pt x="477" y="1806"/>
                    <a:pt x="468" y="1750"/>
                    <a:pt x="515" y="1731"/>
                  </a:cubicBezTo>
                  <a:cubicBezTo>
                    <a:pt x="623" y="1706"/>
                    <a:pt x="597" y="1580"/>
                    <a:pt x="716" y="1567"/>
                  </a:cubicBezTo>
                  <a:cubicBezTo>
                    <a:pt x="761" y="1498"/>
                    <a:pt x="787" y="1407"/>
                    <a:pt x="889" y="1388"/>
                  </a:cubicBezTo>
                  <a:cubicBezTo>
                    <a:pt x="931" y="1370"/>
                    <a:pt x="949" y="1330"/>
                    <a:pt x="968" y="1290"/>
                  </a:cubicBezTo>
                  <a:cubicBezTo>
                    <a:pt x="986" y="1252"/>
                    <a:pt x="1024" y="1232"/>
                    <a:pt x="1064" y="1215"/>
                  </a:cubicBezTo>
                  <a:cubicBezTo>
                    <a:pt x="1156" y="1197"/>
                    <a:pt x="1159" y="1073"/>
                    <a:pt x="1245" y="1053"/>
                  </a:cubicBezTo>
                  <a:cubicBezTo>
                    <a:pt x="1257" y="1055"/>
                    <a:pt x="1269" y="1056"/>
                    <a:pt x="1279" y="1056"/>
                  </a:cubicBezTo>
                  <a:cubicBezTo>
                    <a:pt x="1368" y="1056"/>
                    <a:pt x="1394" y="974"/>
                    <a:pt x="1453" y="940"/>
                  </a:cubicBezTo>
                  <a:cubicBezTo>
                    <a:pt x="1519" y="901"/>
                    <a:pt x="1619" y="931"/>
                    <a:pt x="1656" y="841"/>
                  </a:cubicBezTo>
                  <a:cubicBezTo>
                    <a:pt x="1712" y="788"/>
                    <a:pt x="1798" y="808"/>
                    <a:pt x="1856" y="770"/>
                  </a:cubicBezTo>
                  <a:cubicBezTo>
                    <a:pt x="1902" y="740"/>
                    <a:pt x="1955" y="724"/>
                    <a:pt x="2008" y="724"/>
                  </a:cubicBezTo>
                  <a:cubicBezTo>
                    <a:pt x="2023" y="724"/>
                    <a:pt x="2038" y="726"/>
                    <a:pt x="2053" y="728"/>
                  </a:cubicBezTo>
                  <a:cubicBezTo>
                    <a:pt x="2068" y="733"/>
                    <a:pt x="2085" y="735"/>
                    <a:pt x="2102" y="735"/>
                  </a:cubicBezTo>
                  <a:cubicBezTo>
                    <a:pt x="2151" y="735"/>
                    <a:pt x="2204" y="719"/>
                    <a:pt x="2234" y="719"/>
                  </a:cubicBezTo>
                  <a:cubicBezTo>
                    <a:pt x="2239" y="719"/>
                    <a:pt x="2243" y="720"/>
                    <a:pt x="2247" y="721"/>
                  </a:cubicBezTo>
                  <a:cubicBezTo>
                    <a:pt x="2276" y="729"/>
                    <a:pt x="2301" y="750"/>
                    <a:pt x="2333" y="750"/>
                  </a:cubicBezTo>
                  <a:cubicBezTo>
                    <a:pt x="2335" y="750"/>
                    <a:pt x="2337" y="750"/>
                    <a:pt x="2340" y="750"/>
                  </a:cubicBezTo>
                  <a:cubicBezTo>
                    <a:pt x="2348" y="747"/>
                    <a:pt x="2357" y="746"/>
                    <a:pt x="2366" y="746"/>
                  </a:cubicBezTo>
                  <a:cubicBezTo>
                    <a:pt x="2391" y="746"/>
                    <a:pt x="2415" y="757"/>
                    <a:pt x="2433" y="775"/>
                  </a:cubicBezTo>
                  <a:cubicBezTo>
                    <a:pt x="2477" y="839"/>
                    <a:pt x="2542" y="848"/>
                    <a:pt x="2613" y="861"/>
                  </a:cubicBezTo>
                  <a:cubicBezTo>
                    <a:pt x="2619" y="861"/>
                    <a:pt x="2624" y="860"/>
                    <a:pt x="2630" y="860"/>
                  </a:cubicBezTo>
                  <a:cubicBezTo>
                    <a:pt x="2782" y="860"/>
                    <a:pt x="2826" y="1060"/>
                    <a:pt x="2967" y="1107"/>
                  </a:cubicBezTo>
                  <a:cubicBezTo>
                    <a:pt x="3057" y="1122"/>
                    <a:pt x="3068" y="1224"/>
                    <a:pt x="3133" y="1272"/>
                  </a:cubicBezTo>
                  <a:cubicBezTo>
                    <a:pt x="3199" y="1321"/>
                    <a:pt x="3327" y="1317"/>
                    <a:pt x="3460" y="1330"/>
                  </a:cubicBezTo>
                  <a:lnTo>
                    <a:pt x="3480" y="1330"/>
                  </a:lnTo>
                  <a:cubicBezTo>
                    <a:pt x="3485" y="1330"/>
                    <a:pt x="3489" y="1331"/>
                    <a:pt x="3494" y="1331"/>
                  </a:cubicBezTo>
                  <a:cubicBezTo>
                    <a:pt x="3587" y="1331"/>
                    <a:pt x="3667" y="1262"/>
                    <a:pt x="3679" y="1168"/>
                  </a:cubicBezTo>
                  <a:cubicBezTo>
                    <a:pt x="3692" y="1044"/>
                    <a:pt x="3706" y="905"/>
                    <a:pt x="3659" y="816"/>
                  </a:cubicBezTo>
                  <a:cubicBezTo>
                    <a:pt x="3633" y="774"/>
                    <a:pt x="3582" y="752"/>
                    <a:pt x="3551" y="713"/>
                  </a:cubicBezTo>
                  <a:cubicBezTo>
                    <a:pt x="3518" y="675"/>
                    <a:pt x="3498" y="628"/>
                    <a:pt x="3467" y="586"/>
                  </a:cubicBezTo>
                  <a:cubicBezTo>
                    <a:pt x="3334" y="412"/>
                    <a:pt x="3124" y="359"/>
                    <a:pt x="2958" y="203"/>
                  </a:cubicBezTo>
                  <a:cubicBezTo>
                    <a:pt x="2880" y="142"/>
                    <a:pt x="2792" y="73"/>
                    <a:pt x="2688" y="73"/>
                  </a:cubicBezTo>
                  <a:cubicBezTo>
                    <a:pt x="2676" y="73"/>
                    <a:pt x="2663" y="74"/>
                    <a:pt x="2650" y="77"/>
                  </a:cubicBezTo>
                  <a:cubicBezTo>
                    <a:pt x="2640" y="78"/>
                    <a:pt x="2631" y="79"/>
                    <a:pt x="2622" y="79"/>
                  </a:cubicBezTo>
                  <a:cubicBezTo>
                    <a:pt x="2531" y="79"/>
                    <a:pt x="2451" y="11"/>
                    <a:pt x="2366" y="11"/>
                  </a:cubicBezTo>
                  <a:cubicBezTo>
                    <a:pt x="2349" y="11"/>
                    <a:pt x="2332" y="14"/>
                    <a:pt x="2314" y="20"/>
                  </a:cubicBezTo>
                  <a:cubicBezTo>
                    <a:pt x="2292" y="28"/>
                    <a:pt x="2270" y="31"/>
                    <a:pt x="2248" y="31"/>
                  </a:cubicBezTo>
                  <a:cubicBezTo>
                    <a:pt x="2178" y="31"/>
                    <a:pt x="2107" y="0"/>
                    <a:pt x="20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5" name="Google Shape;6679;p47"/>
            <p:cNvSpPr/>
            <p:nvPr/>
          </p:nvSpPr>
          <p:spPr>
            <a:xfrm>
              <a:off x="3148350" y="2457850"/>
              <a:ext cx="55625" cy="191075"/>
            </a:xfrm>
            <a:custGeom>
              <a:avLst/>
              <a:gdLst/>
              <a:ahLst/>
              <a:cxnLst/>
              <a:rect l="l" t="t" r="r" b="b"/>
              <a:pathLst>
                <a:path w="2225" h="7643" extrusionOk="0">
                  <a:moveTo>
                    <a:pt x="151" y="1"/>
                  </a:moveTo>
                  <a:cubicBezTo>
                    <a:pt x="104" y="1"/>
                    <a:pt x="64" y="37"/>
                    <a:pt x="59" y="86"/>
                  </a:cubicBezTo>
                  <a:cubicBezTo>
                    <a:pt x="38" y="257"/>
                    <a:pt x="0" y="434"/>
                    <a:pt x="42" y="589"/>
                  </a:cubicBezTo>
                  <a:cubicBezTo>
                    <a:pt x="86" y="744"/>
                    <a:pt x="146" y="896"/>
                    <a:pt x="157" y="1058"/>
                  </a:cubicBezTo>
                  <a:cubicBezTo>
                    <a:pt x="206" y="1379"/>
                    <a:pt x="361" y="1671"/>
                    <a:pt x="394" y="1994"/>
                  </a:cubicBezTo>
                  <a:cubicBezTo>
                    <a:pt x="422" y="2155"/>
                    <a:pt x="453" y="2312"/>
                    <a:pt x="522" y="2460"/>
                  </a:cubicBezTo>
                  <a:cubicBezTo>
                    <a:pt x="590" y="2609"/>
                    <a:pt x="584" y="2777"/>
                    <a:pt x="652" y="2925"/>
                  </a:cubicBezTo>
                  <a:cubicBezTo>
                    <a:pt x="721" y="3074"/>
                    <a:pt x="708" y="3242"/>
                    <a:pt x="768" y="3394"/>
                  </a:cubicBezTo>
                  <a:cubicBezTo>
                    <a:pt x="827" y="3543"/>
                    <a:pt x="867" y="3700"/>
                    <a:pt x="889" y="3861"/>
                  </a:cubicBezTo>
                  <a:cubicBezTo>
                    <a:pt x="922" y="4018"/>
                    <a:pt x="1015" y="4160"/>
                    <a:pt x="1016" y="4326"/>
                  </a:cubicBezTo>
                  <a:cubicBezTo>
                    <a:pt x="1018" y="4492"/>
                    <a:pt x="1115" y="4634"/>
                    <a:pt x="1150" y="4791"/>
                  </a:cubicBezTo>
                  <a:cubicBezTo>
                    <a:pt x="1183" y="4948"/>
                    <a:pt x="1195" y="5111"/>
                    <a:pt x="1290" y="5251"/>
                  </a:cubicBezTo>
                  <a:cubicBezTo>
                    <a:pt x="1352" y="5403"/>
                    <a:pt x="1338" y="5574"/>
                    <a:pt x="1409" y="5722"/>
                  </a:cubicBezTo>
                  <a:cubicBezTo>
                    <a:pt x="1562" y="6346"/>
                    <a:pt x="1739" y="6964"/>
                    <a:pt x="1994" y="7563"/>
                  </a:cubicBezTo>
                  <a:cubicBezTo>
                    <a:pt x="2009" y="7618"/>
                    <a:pt x="2052" y="7642"/>
                    <a:pt x="2095" y="7642"/>
                  </a:cubicBezTo>
                  <a:cubicBezTo>
                    <a:pt x="2159" y="7642"/>
                    <a:pt x="2224" y="7590"/>
                    <a:pt x="2202" y="7508"/>
                  </a:cubicBezTo>
                  <a:cubicBezTo>
                    <a:pt x="2131" y="6862"/>
                    <a:pt x="1985" y="6235"/>
                    <a:pt x="1812" y="5614"/>
                  </a:cubicBezTo>
                  <a:cubicBezTo>
                    <a:pt x="1801" y="5452"/>
                    <a:pt x="1673" y="5320"/>
                    <a:pt x="1688" y="5149"/>
                  </a:cubicBezTo>
                  <a:cubicBezTo>
                    <a:pt x="1701" y="4977"/>
                    <a:pt x="1626" y="4831"/>
                    <a:pt x="1584" y="4676"/>
                  </a:cubicBezTo>
                  <a:cubicBezTo>
                    <a:pt x="1544" y="4521"/>
                    <a:pt x="1533" y="4357"/>
                    <a:pt x="1473" y="4207"/>
                  </a:cubicBezTo>
                  <a:cubicBezTo>
                    <a:pt x="1414" y="4056"/>
                    <a:pt x="1405" y="3892"/>
                    <a:pt x="1356" y="3737"/>
                  </a:cubicBezTo>
                  <a:cubicBezTo>
                    <a:pt x="1296" y="3587"/>
                    <a:pt x="1254" y="3432"/>
                    <a:pt x="1232" y="3271"/>
                  </a:cubicBezTo>
                  <a:cubicBezTo>
                    <a:pt x="1210" y="3113"/>
                    <a:pt x="1108" y="2970"/>
                    <a:pt x="1104" y="2806"/>
                  </a:cubicBezTo>
                  <a:cubicBezTo>
                    <a:pt x="1099" y="2642"/>
                    <a:pt x="996" y="2502"/>
                    <a:pt x="991" y="2337"/>
                  </a:cubicBezTo>
                  <a:cubicBezTo>
                    <a:pt x="987" y="2173"/>
                    <a:pt x="927" y="2022"/>
                    <a:pt x="872" y="1870"/>
                  </a:cubicBezTo>
                  <a:cubicBezTo>
                    <a:pt x="743" y="1571"/>
                    <a:pt x="734" y="1241"/>
                    <a:pt x="622" y="936"/>
                  </a:cubicBezTo>
                  <a:cubicBezTo>
                    <a:pt x="553" y="788"/>
                    <a:pt x="542" y="622"/>
                    <a:pt x="489" y="471"/>
                  </a:cubicBezTo>
                  <a:cubicBezTo>
                    <a:pt x="438" y="321"/>
                    <a:pt x="332" y="182"/>
                    <a:pt x="232" y="40"/>
                  </a:cubicBezTo>
                  <a:cubicBezTo>
                    <a:pt x="215" y="18"/>
                    <a:pt x="190" y="4"/>
                    <a:pt x="164" y="2"/>
                  </a:cubicBezTo>
                  <a:cubicBezTo>
                    <a:pt x="160" y="1"/>
                    <a:pt x="156" y="1"/>
                    <a:pt x="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6" name="Google Shape;6680;p47"/>
            <p:cNvSpPr/>
            <p:nvPr/>
          </p:nvSpPr>
          <p:spPr>
            <a:xfrm>
              <a:off x="2778925" y="2659850"/>
              <a:ext cx="510675" cy="600100"/>
            </a:xfrm>
            <a:custGeom>
              <a:avLst/>
              <a:gdLst/>
              <a:ahLst/>
              <a:cxnLst/>
              <a:rect l="l" t="t" r="r" b="b"/>
              <a:pathLst>
                <a:path w="20427" h="24004" extrusionOk="0">
                  <a:moveTo>
                    <a:pt x="17211" y="0"/>
                  </a:moveTo>
                  <a:cubicBezTo>
                    <a:pt x="17098" y="0"/>
                    <a:pt x="17021" y="152"/>
                    <a:pt x="17124" y="242"/>
                  </a:cubicBezTo>
                  <a:lnTo>
                    <a:pt x="17125" y="242"/>
                  </a:lnTo>
                  <a:cubicBezTo>
                    <a:pt x="17682" y="720"/>
                    <a:pt x="18120" y="1298"/>
                    <a:pt x="18518" y="1879"/>
                  </a:cubicBezTo>
                  <a:cubicBezTo>
                    <a:pt x="18715" y="2169"/>
                    <a:pt x="18915" y="2461"/>
                    <a:pt x="19070" y="2778"/>
                  </a:cubicBezTo>
                  <a:cubicBezTo>
                    <a:pt x="19220" y="3097"/>
                    <a:pt x="19337" y="3431"/>
                    <a:pt x="19423" y="3774"/>
                  </a:cubicBezTo>
                  <a:cubicBezTo>
                    <a:pt x="19762" y="5135"/>
                    <a:pt x="19791" y="6611"/>
                    <a:pt x="19340" y="8005"/>
                  </a:cubicBezTo>
                  <a:cubicBezTo>
                    <a:pt x="19238" y="8356"/>
                    <a:pt x="19152" y="8717"/>
                    <a:pt x="19038" y="9062"/>
                  </a:cubicBezTo>
                  <a:cubicBezTo>
                    <a:pt x="18921" y="9405"/>
                    <a:pt x="18809" y="9755"/>
                    <a:pt x="18713" y="10107"/>
                  </a:cubicBezTo>
                  <a:cubicBezTo>
                    <a:pt x="18660" y="10284"/>
                    <a:pt x="18609" y="10461"/>
                    <a:pt x="18547" y="10633"/>
                  </a:cubicBezTo>
                  <a:lnTo>
                    <a:pt x="18313" y="11129"/>
                  </a:lnTo>
                  <a:cubicBezTo>
                    <a:pt x="18147" y="11458"/>
                    <a:pt x="18029" y="11804"/>
                    <a:pt x="17873" y="12136"/>
                  </a:cubicBezTo>
                  <a:cubicBezTo>
                    <a:pt x="17561" y="12799"/>
                    <a:pt x="17167" y="13419"/>
                    <a:pt x="16775" y="14036"/>
                  </a:cubicBezTo>
                  <a:cubicBezTo>
                    <a:pt x="16574" y="14340"/>
                    <a:pt x="16403" y="14667"/>
                    <a:pt x="16173" y="14952"/>
                  </a:cubicBezTo>
                  <a:lnTo>
                    <a:pt x="15483" y="15805"/>
                  </a:lnTo>
                  <a:cubicBezTo>
                    <a:pt x="14545" y="16931"/>
                    <a:pt x="13478" y="17942"/>
                    <a:pt x="12323" y="18843"/>
                  </a:cubicBezTo>
                  <a:lnTo>
                    <a:pt x="11882" y="19172"/>
                  </a:lnTo>
                  <a:lnTo>
                    <a:pt x="11420" y="19466"/>
                  </a:lnTo>
                  <a:cubicBezTo>
                    <a:pt x="11106" y="19657"/>
                    <a:pt x="10840" y="19916"/>
                    <a:pt x="10528" y="20113"/>
                  </a:cubicBezTo>
                  <a:cubicBezTo>
                    <a:pt x="10216" y="20310"/>
                    <a:pt x="9882" y="20467"/>
                    <a:pt x="9559" y="20641"/>
                  </a:cubicBezTo>
                  <a:cubicBezTo>
                    <a:pt x="9234" y="20814"/>
                    <a:pt x="8911" y="20982"/>
                    <a:pt x="8577" y="21142"/>
                  </a:cubicBezTo>
                  <a:cubicBezTo>
                    <a:pt x="8243" y="21301"/>
                    <a:pt x="7924" y="21489"/>
                    <a:pt x="7577" y="21615"/>
                  </a:cubicBezTo>
                  <a:cubicBezTo>
                    <a:pt x="7233" y="21739"/>
                    <a:pt x="6880" y="21847"/>
                    <a:pt x="6541" y="21993"/>
                  </a:cubicBezTo>
                  <a:cubicBezTo>
                    <a:pt x="5877" y="22323"/>
                    <a:pt x="5151" y="22483"/>
                    <a:pt x="4443" y="22684"/>
                  </a:cubicBezTo>
                  <a:cubicBezTo>
                    <a:pt x="3759" y="22980"/>
                    <a:pt x="3003" y="23005"/>
                    <a:pt x="2301" y="23244"/>
                  </a:cubicBezTo>
                  <a:cubicBezTo>
                    <a:pt x="1945" y="23354"/>
                    <a:pt x="1569" y="23350"/>
                    <a:pt x="1204" y="23414"/>
                  </a:cubicBezTo>
                  <a:cubicBezTo>
                    <a:pt x="839" y="23478"/>
                    <a:pt x="476" y="23558"/>
                    <a:pt x="119" y="23680"/>
                  </a:cubicBezTo>
                  <a:lnTo>
                    <a:pt x="110" y="23688"/>
                  </a:lnTo>
                  <a:cubicBezTo>
                    <a:pt x="46" y="23708"/>
                    <a:pt x="2" y="23768"/>
                    <a:pt x="2" y="23835"/>
                  </a:cubicBezTo>
                  <a:cubicBezTo>
                    <a:pt x="0" y="23925"/>
                    <a:pt x="69" y="24000"/>
                    <a:pt x="159" y="24001"/>
                  </a:cubicBezTo>
                  <a:cubicBezTo>
                    <a:pt x="216" y="24003"/>
                    <a:pt x="273" y="24004"/>
                    <a:pt x="330" y="24004"/>
                  </a:cubicBezTo>
                  <a:cubicBezTo>
                    <a:pt x="651" y="24004"/>
                    <a:pt x="968" y="23981"/>
                    <a:pt x="1285" y="23927"/>
                  </a:cubicBezTo>
                  <a:cubicBezTo>
                    <a:pt x="1655" y="23863"/>
                    <a:pt x="2016" y="23773"/>
                    <a:pt x="2392" y="23728"/>
                  </a:cubicBezTo>
                  <a:cubicBezTo>
                    <a:pt x="2768" y="23682"/>
                    <a:pt x="3136" y="23604"/>
                    <a:pt x="3498" y="23505"/>
                  </a:cubicBezTo>
                  <a:cubicBezTo>
                    <a:pt x="3861" y="23407"/>
                    <a:pt x="4240" y="23368"/>
                    <a:pt x="4602" y="23262"/>
                  </a:cubicBezTo>
                  <a:lnTo>
                    <a:pt x="6758" y="22584"/>
                  </a:lnTo>
                  <a:cubicBezTo>
                    <a:pt x="7483" y="22359"/>
                    <a:pt x="8147" y="21993"/>
                    <a:pt x="8847" y="21710"/>
                  </a:cubicBezTo>
                  <a:cubicBezTo>
                    <a:pt x="11577" y="20429"/>
                    <a:pt x="14086" y="18604"/>
                    <a:pt x="16038" y="16269"/>
                  </a:cubicBezTo>
                  <a:cubicBezTo>
                    <a:pt x="16483" y="15650"/>
                    <a:pt x="16963" y="15067"/>
                    <a:pt x="17374" y="14426"/>
                  </a:cubicBezTo>
                  <a:cubicBezTo>
                    <a:pt x="17839" y="13819"/>
                    <a:pt x="18102" y="13096"/>
                    <a:pt x="18505" y="12450"/>
                  </a:cubicBezTo>
                  <a:cubicBezTo>
                    <a:pt x="18851" y="11775"/>
                    <a:pt x="19132" y="11069"/>
                    <a:pt x="19397" y="10359"/>
                  </a:cubicBezTo>
                  <a:cubicBezTo>
                    <a:pt x="19541" y="10007"/>
                    <a:pt x="19700" y="9660"/>
                    <a:pt x="19797" y="9292"/>
                  </a:cubicBezTo>
                  <a:cubicBezTo>
                    <a:pt x="19891" y="8921"/>
                    <a:pt x="19974" y="8553"/>
                    <a:pt x="20061" y="8182"/>
                  </a:cubicBezTo>
                  <a:cubicBezTo>
                    <a:pt x="20236" y="7447"/>
                    <a:pt x="20357" y="6675"/>
                    <a:pt x="20391" y="5900"/>
                  </a:cubicBezTo>
                  <a:cubicBezTo>
                    <a:pt x="20426" y="5124"/>
                    <a:pt x="20346" y="4331"/>
                    <a:pt x="20110" y="3581"/>
                  </a:cubicBezTo>
                  <a:cubicBezTo>
                    <a:pt x="19999" y="3205"/>
                    <a:pt x="19842" y="2842"/>
                    <a:pt x="19669" y="2490"/>
                  </a:cubicBezTo>
                  <a:cubicBezTo>
                    <a:pt x="19496" y="2139"/>
                    <a:pt x="19319" y="1784"/>
                    <a:pt x="19076" y="1475"/>
                  </a:cubicBezTo>
                  <a:cubicBezTo>
                    <a:pt x="18601" y="846"/>
                    <a:pt x="17963" y="360"/>
                    <a:pt x="17273" y="16"/>
                  </a:cubicBezTo>
                  <a:cubicBezTo>
                    <a:pt x="17252" y="5"/>
                    <a:pt x="17231" y="0"/>
                    <a:pt x="1721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7" name="Google Shape;6681;p47"/>
            <p:cNvSpPr/>
            <p:nvPr/>
          </p:nvSpPr>
          <p:spPr>
            <a:xfrm>
              <a:off x="2213025" y="3125325"/>
              <a:ext cx="445450" cy="144350"/>
            </a:xfrm>
            <a:custGeom>
              <a:avLst/>
              <a:gdLst/>
              <a:ahLst/>
              <a:cxnLst/>
              <a:rect l="l" t="t" r="r" b="b"/>
              <a:pathLst>
                <a:path w="17818" h="5774" extrusionOk="0">
                  <a:moveTo>
                    <a:pt x="192" y="0"/>
                  </a:moveTo>
                  <a:cubicBezTo>
                    <a:pt x="158" y="0"/>
                    <a:pt x="124" y="11"/>
                    <a:pt x="95" y="31"/>
                  </a:cubicBezTo>
                  <a:cubicBezTo>
                    <a:pt x="21" y="82"/>
                    <a:pt x="0" y="186"/>
                    <a:pt x="52" y="263"/>
                  </a:cubicBezTo>
                  <a:cubicBezTo>
                    <a:pt x="168" y="429"/>
                    <a:pt x="314" y="571"/>
                    <a:pt x="480" y="688"/>
                  </a:cubicBezTo>
                  <a:cubicBezTo>
                    <a:pt x="643" y="799"/>
                    <a:pt x="832" y="867"/>
                    <a:pt x="980" y="998"/>
                  </a:cubicBezTo>
                  <a:cubicBezTo>
                    <a:pt x="1128" y="1128"/>
                    <a:pt x="1294" y="1237"/>
                    <a:pt x="1473" y="1321"/>
                  </a:cubicBezTo>
                  <a:cubicBezTo>
                    <a:pt x="1652" y="1403"/>
                    <a:pt x="1794" y="1545"/>
                    <a:pt x="1960" y="1648"/>
                  </a:cubicBezTo>
                  <a:cubicBezTo>
                    <a:pt x="2310" y="1828"/>
                    <a:pt x="2655" y="2016"/>
                    <a:pt x="2991" y="2215"/>
                  </a:cubicBezTo>
                  <a:cubicBezTo>
                    <a:pt x="3328" y="2414"/>
                    <a:pt x="3710" y="2522"/>
                    <a:pt x="4047" y="2726"/>
                  </a:cubicBezTo>
                  <a:cubicBezTo>
                    <a:pt x="4385" y="2932"/>
                    <a:pt x="4775" y="3020"/>
                    <a:pt x="5126" y="3193"/>
                  </a:cubicBezTo>
                  <a:cubicBezTo>
                    <a:pt x="5458" y="3416"/>
                    <a:pt x="5834" y="3536"/>
                    <a:pt x="6206" y="3655"/>
                  </a:cubicBezTo>
                  <a:cubicBezTo>
                    <a:pt x="6917" y="3996"/>
                    <a:pt x="7689" y="4155"/>
                    <a:pt x="8426" y="4423"/>
                  </a:cubicBezTo>
                  <a:cubicBezTo>
                    <a:pt x="8614" y="4479"/>
                    <a:pt x="8808" y="4512"/>
                    <a:pt x="8997" y="4560"/>
                  </a:cubicBezTo>
                  <a:lnTo>
                    <a:pt x="9561" y="4729"/>
                  </a:lnTo>
                  <a:cubicBezTo>
                    <a:pt x="9932" y="4861"/>
                    <a:pt x="10331" y="4862"/>
                    <a:pt x="10703" y="4997"/>
                  </a:cubicBezTo>
                  <a:cubicBezTo>
                    <a:pt x="11074" y="5132"/>
                    <a:pt x="11477" y="5127"/>
                    <a:pt x="11849" y="5253"/>
                  </a:cubicBezTo>
                  <a:cubicBezTo>
                    <a:pt x="12223" y="5379"/>
                    <a:pt x="12619" y="5404"/>
                    <a:pt x="13008" y="5446"/>
                  </a:cubicBezTo>
                  <a:cubicBezTo>
                    <a:pt x="13789" y="5510"/>
                    <a:pt x="14557" y="5680"/>
                    <a:pt x="15341" y="5715"/>
                  </a:cubicBezTo>
                  <a:cubicBezTo>
                    <a:pt x="15538" y="5727"/>
                    <a:pt x="15732" y="5727"/>
                    <a:pt x="15927" y="5735"/>
                  </a:cubicBezTo>
                  <a:cubicBezTo>
                    <a:pt x="16111" y="5741"/>
                    <a:pt x="16291" y="5773"/>
                    <a:pt x="16474" y="5773"/>
                  </a:cubicBezTo>
                  <a:cubicBezTo>
                    <a:pt x="16487" y="5773"/>
                    <a:pt x="16501" y="5773"/>
                    <a:pt x="16515" y="5773"/>
                  </a:cubicBezTo>
                  <a:cubicBezTo>
                    <a:pt x="16519" y="5773"/>
                    <a:pt x="16523" y="5773"/>
                    <a:pt x="16527" y="5773"/>
                  </a:cubicBezTo>
                  <a:cubicBezTo>
                    <a:pt x="16916" y="5773"/>
                    <a:pt x="17305" y="5692"/>
                    <a:pt x="17691" y="5618"/>
                  </a:cubicBezTo>
                  <a:cubicBezTo>
                    <a:pt x="17743" y="5609"/>
                    <a:pt x="17785" y="5570"/>
                    <a:pt x="17797" y="5519"/>
                  </a:cubicBezTo>
                  <a:cubicBezTo>
                    <a:pt x="17817" y="5446"/>
                    <a:pt x="17775" y="5371"/>
                    <a:pt x="17702" y="5350"/>
                  </a:cubicBezTo>
                  <a:lnTo>
                    <a:pt x="17695" y="5350"/>
                  </a:lnTo>
                  <a:cubicBezTo>
                    <a:pt x="17310" y="5240"/>
                    <a:pt x="16931" y="5118"/>
                    <a:pt x="16547" y="5085"/>
                  </a:cubicBezTo>
                  <a:cubicBezTo>
                    <a:pt x="16453" y="5074"/>
                    <a:pt x="16358" y="5072"/>
                    <a:pt x="16261" y="5072"/>
                  </a:cubicBezTo>
                  <a:cubicBezTo>
                    <a:pt x="16213" y="5072"/>
                    <a:pt x="16165" y="5073"/>
                    <a:pt x="16117" y="5073"/>
                  </a:cubicBezTo>
                  <a:cubicBezTo>
                    <a:pt x="16069" y="5073"/>
                    <a:pt x="16021" y="5072"/>
                    <a:pt x="15973" y="5070"/>
                  </a:cubicBezTo>
                  <a:cubicBezTo>
                    <a:pt x="15783" y="5063"/>
                    <a:pt x="15593" y="5030"/>
                    <a:pt x="15402" y="4999"/>
                  </a:cubicBezTo>
                  <a:cubicBezTo>
                    <a:pt x="14646" y="4862"/>
                    <a:pt x="13867" y="4926"/>
                    <a:pt x="13121" y="4715"/>
                  </a:cubicBezTo>
                  <a:cubicBezTo>
                    <a:pt x="11599" y="4516"/>
                    <a:pt x="10101" y="4165"/>
                    <a:pt x="8632" y="3728"/>
                  </a:cubicBezTo>
                  <a:cubicBezTo>
                    <a:pt x="8269" y="3605"/>
                    <a:pt x="7892" y="3529"/>
                    <a:pt x="7530" y="3394"/>
                  </a:cubicBezTo>
                  <a:cubicBezTo>
                    <a:pt x="7187" y="3213"/>
                    <a:pt x="6806" y="3153"/>
                    <a:pt x="6445" y="3020"/>
                  </a:cubicBezTo>
                  <a:cubicBezTo>
                    <a:pt x="6084" y="2888"/>
                    <a:pt x="5752" y="2688"/>
                    <a:pt x="5363" y="2624"/>
                  </a:cubicBezTo>
                  <a:cubicBezTo>
                    <a:pt x="4992" y="2514"/>
                    <a:pt x="4679" y="2273"/>
                    <a:pt x="4312" y="2157"/>
                  </a:cubicBezTo>
                  <a:cubicBezTo>
                    <a:pt x="4133" y="2087"/>
                    <a:pt x="3951" y="2025"/>
                    <a:pt x="3786" y="1925"/>
                  </a:cubicBezTo>
                  <a:cubicBezTo>
                    <a:pt x="3622" y="1825"/>
                    <a:pt x="3454" y="1726"/>
                    <a:pt x="3277" y="1657"/>
                  </a:cubicBezTo>
                  <a:cubicBezTo>
                    <a:pt x="2905" y="1540"/>
                    <a:pt x="2591" y="1314"/>
                    <a:pt x="2257" y="1128"/>
                  </a:cubicBezTo>
                  <a:cubicBezTo>
                    <a:pt x="1885" y="1003"/>
                    <a:pt x="1599" y="735"/>
                    <a:pt x="1243" y="584"/>
                  </a:cubicBezTo>
                  <a:cubicBezTo>
                    <a:pt x="1064" y="507"/>
                    <a:pt x="933" y="361"/>
                    <a:pt x="770" y="261"/>
                  </a:cubicBezTo>
                  <a:cubicBezTo>
                    <a:pt x="608" y="161"/>
                    <a:pt x="440" y="66"/>
                    <a:pt x="249" y="13"/>
                  </a:cubicBezTo>
                  <a:lnTo>
                    <a:pt x="239" y="7"/>
                  </a:lnTo>
                  <a:cubicBezTo>
                    <a:pt x="224" y="3"/>
                    <a:pt x="208"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8" name="Google Shape;6682;p47"/>
            <p:cNvSpPr/>
            <p:nvPr/>
          </p:nvSpPr>
          <p:spPr>
            <a:xfrm>
              <a:off x="2015150" y="2851225"/>
              <a:ext cx="204600" cy="291450"/>
            </a:xfrm>
            <a:custGeom>
              <a:avLst/>
              <a:gdLst/>
              <a:ahLst/>
              <a:cxnLst/>
              <a:rect l="l" t="t" r="r" b="b"/>
              <a:pathLst>
                <a:path w="8184" h="11658" extrusionOk="0">
                  <a:moveTo>
                    <a:pt x="5092" y="1"/>
                  </a:moveTo>
                  <a:cubicBezTo>
                    <a:pt x="5033" y="1"/>
                    <a:pt x="4973" y="3"/>
                    <a:pt x="4914" y="7"/>
                  </a:cubicBezTo>
                  <a:cubicBezTo>
                    <a:pt x="4898" y="7"/>
                    <a:pt x="4882" y="7"/>
                    <a:pt x="4867" y="7"/>
                  </a:cubicBezTo>
                  <a:cubicBezTo>
                    <a:pt x="4631" y="7"/>
                    <a:pt x="4395" y="20"/>
                    <a:pt x="4161" y="44"/>
                  </a:cubicBezTo>
                  <a:cubicBezTo>
                    <a:pt x="3655" y="106"/>
                    <a:pt x="3221" y="371"/>
                    <a:pt x="2757" y="537"/>
                  </a:cubicBezTo>
                  <a:cubicBezTo>
                    <a:pt x="2538" y="650"/>
                    <a:pt x="2329" y="776"/>
                    <a:pt x="2126" y="916"/>
                  </a:cubicBezTo>
                  <a:cubicBezTo>
                    <a:pt x="1927" y="1067"/>
                    <a:pt x="1734" y="1239"/>
                    <a:pt x="1548" y="1409"/>
                  </a:cubicBezTo>
                  <a:cubicBezTo>
                    <a:pt x="1130" y="1713"/>
                    <a:pt x="878" y="2175"/>
                    <a:pt x="665" y="2618"/>
                  </a:cubicBezTo>
                  <a:cubicBezTo>
                    <a:pt x="449" y="3064"/>
                    <a:pt x="225" y="3518"/>
                    <a:pt x="172" y="4014"/>
                  </a:cubicBezTo>
                  <a:cubicBezTo>
                    <a:pt x="81" y="4498"/>
                    <a:pt x="2" y="4985"/>
                    <a:pt x="1" y="5477"/>
                  </a:cubicBezTo>
                  <a:cubicBezTo>
                    <a:pt x="1" y="5724"/>
                    <a:pt x="30" y="5966"/>
                    <a:pt x="55" y="6209"/>
                  </a:cubicBezTo>
                  <a:cubicBezTo>
                    <a:pt x="72" y="6454"/>
                    <a:pt x="101" y="6698"/>
                    <a:pt x="143" y="6941"/>
                  </a:cubicBezTo>
                  <a:cubicBezTo>
                    <a:pt x="199" y="7437"/>
                    <a:pt x="442" y="7864"/>
                    <a:pt x="595" y="8346"/>
                  </a:cubicBezTo>
                  <a:cubicBezTo>
                    <a:pt x="749" y="8827"/>
                    <a:pt x="1088" y="9198"/>
                    <a:pt x="1362" y="9623"/>
                  </a:cubicBezTo>
                  <a:cubicBezTo>
                    <a:pt x="1635" y="10050"/>
                    <a:pt x="2040" y="10373"/>
                    <a:pt x="2456" y="10650"/>
                  </a:cubicBezTo>
                  <a:cubicBezTo>
                    <a:pt x="3321" y="11145"/>
                    <a:pt x="4250" y="11575"/>
                    <a:pt x="5242" y="11628"/>
                  </a:cubicBezTo>
                  <a:cubicBezTo>
                    <a:pt x="5567" y="11635"/>
                    <a:pt x="5891" y="11658"/>
                    <a:pt x="6213" y="11658"/>
                  </a:cubicBezTo>
                  <a:cubicBezTo>
                    <a:pt x="6377" y="11658"/>
                    <a:pt x="6541" y="11652"/>
                    <a:pt x="6704" y="11635"/>
                  </a:cubicBezTo>
                  <a:cubicBezTo>
                    <a:pt x="7187" y="11584"/>
                    <a:pt x="7647" y="11409"/>
                    <a:pt x="8092" y="11234"/>
                  </a:cubicBezTo>
                  <a:cubicBezTo>
                    <a:pt x="8142" y="11214"/>
                    <a:pt x="8176" y="11168"/>
                    <a:pt x="8180" y="11115"/>
                  </a:cubicBezTo>
                  <a:cubicBezTo>
                    <a:pt x="8184" y="11039"/>
                    <a:pt x="8127" y="10973"/>
                    <a:pt x="8052" y="10969"/>
                  </a:cubicBezTo>
                  <a:lnTo>
                    <a:pt x="8038" y="10969"/>
                  </a:lnTo>
                  <a:cubicBezTo>
                    <a:pt x="7801" y="10953"/>
                    <a:pt x="7569" y="10960"/>
                    <a:pt x="7337" y="10953"/>
                  </a:cubicBezTo>
                  <a:cubicBezTo>
                    <a:pt x="7176" y="10948"/>
                    <a:pt x="7017" y="10942"/>
                    <a:pt x="6859" y="10942"/>
                  </a:cubicBezTo>
                  <a:cubicBezTo>
                    <a:pt x="6791" y="10942"/>
                    <a:pt x="6724" y="10943"/>
                    <a:pt x="6657" y="10946"/>
                  </a:cubicBezTo>
                  <a:cubicBezTo>
                    <a:pt x="6438" y="10955"/>
                    <a:pt x="6221" y="10979"/>
                    <a:pt x="6006" y="10979"/>
                  </a:cubicBezTo>
                  <a:cubicBezTo>
                    <a:pt x="5999" y="10979"/>
                    <a:pt x="5991" y="10979"/>
                    <a:pt x="5983" y="10979"/>
                  </a:cubicBezTo>
                  <a:cubicBezTo>
                    <a:pt x="5759" y="10977"/>
                    <a:pt x="5540" y="10935"/>
                    <a:pt x="5319" y="10917"/>
                  </a:cubicBezTo>
                  <a:cubicBezTo>
                    <a:pt x="4454" y="10774"/>
                    <a:pt x="3566" y="10590"/>
                    <a:pt x="2878" y="10041"/>
                  </a:cubicBezTo>
                  <a:cubicBezTo>
                    <a:pt x="2540" y="9767"/>
                    <a:pt x="2245" y="9464"/>
                    <a:pt x="1927" y="9165"/>
                  </a:cubicBezTo>
                  <a:cubicBezTo>
                    <a:pt x="1781" y="9003"/>
                    <a:pt x="1644" y="8833"/>
                    <a:pt x="1553" y="8632"/>
                  </a:cubicBezTo>
                  <a:lnTo>
                    <a:pt x="1234" y="8059"/>
                  </a:lnTo>
                  <a:cubicBezTo>
                    <a:pt x="1020" y="7671"/>
                    <a:pt x="940" y="7233"/>
                    <a:pt x="842" y="6802"/>
                  </a:cubicBezTo>
                  <a:cubicBezTo>
                    <a:pt x="743" y="6372"/>
                    <a:pt x="705" y="5919"/>
                    <a:pt x="723" y="5481"/>
                  </a:cubicBezTo>
                  <a:cubicBezTo>
                    <a:pt x="741" y="5043"/>
                    <a:pt x="705" y="4578"/>
                    <a:pt x="860" y="4166"/>
                  </a:cubicBezTo>
                  <a:cubicBezTo>
                    <a:pt x="1015" y="3753"/>
                    <a:pt x="1068" y="3308"/>
                    <a:pt x="1272" y="2918"/>
                  </a:cubicBezTo>
                  <a:cubicBezTo>
                    <a:pt x="1478" y="2529"/>
                    <a:pt x="1719" y="2182"/>
                    <a:pt x="1987" y="1841"/>
                  </a:cubicBezTo>
                  <a:cubicBezTo>
                    <a:pt x="2254" y="1502"/>
                    <a:pt x="2690" y="1361"/>
                    <a:pt x="3048" y="1093"/>
                  </a:cubicBezTo>
                  <a:cubicBezTo>
                    <a:pt x="3243" y="996"/>
                    <a:pt x="3429" y="854"/>
                    <a:pt x="3644" y="818"/>
                  </a:cubicBezTo>
                  <a:cubicBezTo>
                    <a:pt x="3861" y="781"/>
                    <a:pt x="4064" y="697"/>
                    <a:pt x="4277" y="662"/>
                  </a:cubicBezTo>
                  <a:cubicBezTo>
                    <a:pt x="4468" y="591"/>
                    <a:pt x="4665" y="566"/>
                    <a:pt x="4864" y="566"/>
                  </a:cubicBezTo>
                  <a:cubicBezTo>
                    <a:pt x="5096" y="566"/>
                    <a:pt x="5330" y="600"/>
                    <a:pt x="5556" y="637"/>
                  </a:cubicBezTo>
                  <a:cubicBezTo>
                    <a:pt x="6003" y="637"/>
                    <a:pt x="6385" y="889"/>
                    <a:pt x="6793" y="1044"/>
                  </a:cubicBezTo>
                  <a:cubicBezTo>
                    <a:pt x="7003" y="1126"/>
                    <a:pt x="7158" y="1296"/>
                    <a:pt x="7333" y="1427"/>
                  </a:cubicBezTo>
                  <a:cubicBezTo>
                    <a:pt x="7509" y="1556"/>
                    <a:pt x="7691" y="1692"/>
                    <a:pt x="7881" y="1805"/>
                  </a:cubicBezTo>
                  <a:lnTo>
                    <a:pt x="7897" y="1814"/>
                  </a:lnTo>
                  <a:cubicBezTo>
                    <a:pt x="7925" y="1830"/>
                    <a:pt x="7953" y="1837"/>
                    <a:pt x="7980" y="1837"/>
                  </a:cubicBezTo>
                  <a:cubicBezTo>
                    <a:pt x="8090" y="1837"/>
                    <a:pt x="8181" y="1719"/>
                    <a:pt x="8127" y="1602"/>
                  </a:cubicBezTo>
                  <a:cubicBezTo>
                    <a:pt x="8010" y="1363"/>
                    <a:pt x="7846" y="1177"/>
                    <a:pt x="7655" y="1022"/>
                  </a:cubicBezTo>
                  <a:cubicBezTo>
                    <a:pt x="7463" y="867"/>
                    <a:pt x="7233" y="776"/>
                    <a:pt x="7040" y="619"/>
                  </a:cubicBezTo>
                  <a:cubicBezTo>
                    <a:pt x="6844" y="462"/>
                    <a:pt x="6615" y="356"/>
                    <a:pt x="6377" y="283"/>
                  </a:cubicBezTo>
                  <a:cubicBezTo>
                    <a:pt x="6140" y="210"/>
                    <a:pt x="5910" y="113"/>
                    <a:pt x="5666" y="46"/>
                  </a:cubicBezTo>
                  <a:cubicBezTo>
                    <a:pt x="5475" y="22"/>
                    <a:pt x="5284" y="1"/>
                    <a:pt x="509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9" name="Google Shape;6683;p47"/>
            <p:cNvSpPr/>
            <p:nvPr/>
          </p:nvSpPr>
          <p:spPr>
            <a:xfrm>
              <a:off x="2217150" y="2363575"/>
              <a:ext cx="535700" cy="175375"/>
            </a:xfrm>
            <a:custGeom>
              <a:avLst/>
              <a:gdLst/>
              <a:ahLst/>
              <a:cxnLst/>
              <a:rect l="l" t="t" r="r" b="b"/>
              <a:pathLst>
                <a:path w="21428" h="7015" extrusionOk="0">
                  <a:moveTo>
                    <a:pt x="185" y="0"/>
                  </a:moveTo>
                  <a:cubicBezTo>
                    <a:pt x="79" y="0"/>
                    <a:pt x="0" y="132"/>
                    <a:pt x="84" y="228"/>
                  </a:cubicBezTo>
                  <a:cubicBezTo>
                    <a:pt x="399" y="598"/>
                    <a:pt x="706" y="989"/>
                    <a:pt x="1082" y="1291"/>
                  </a:cubicBezTo>
                  <a:cubicBezTo>
                    <a:pt x="1458" y="1594"/>
                    <a:pt x="1855" y="1873"/>
                    <a:pt x="2238" y="2167"/>
                  </a:cubicBezTo>
                  <a:cubicBezTo>
                    <a:pt x="2622" y="2461"/>
                    <a:pt x="3005" y="2760"/>
                    <a:pt x="3434" y="2988"/>
                  </a:cubicBezTo>
                  <a:cubicBezTo>
                    <a:pt x="3862" y="3216"/>
                    <a:pt x="4273" y="3470"/>
                    <a:pt x="4669" y="3749"/>
                  </a:cubicBezTo>
                  <a:cubicBezTo>
                    <a:pt x="5067" y="4030"/>
                    <a:pt x="5503" y="4251"/>
                    <a:pt x="5951" y="4432"/>
                  </a:cubicBezTo>
                  <a:cubicBezTo>
                    <a:pt x="6176" y="4526"/>
                    <a:pt x="6393" y="4638"/>
                    <a:pt x="6599" y="4767"/>
                  </a:cubicBezTo>
                  <a:cubicBezTo>
                    <a:pt x="6813" y="4879"/>
                    <a:pt x="7041" y="4962"/>
                    <a:pt x="7269" y="5048"/>
                  </a:cubicBezTo>
                  <a:cubicBezTo>
                    <a:pt x="7734" y="5191"/>
                    <a:pt x="8134" y="5492"/>
                    <a:pt x="8610" y="5608"/>
                  </a:cubicBezTo>
                  <a:lnTo>
                    <a:pt x="9301" y="5836"/>
                  </a:lnTo>
                  <a:cubicBezTo>
                    <a:pt x="9533" y="5911"/>
                    <a:pt x="9748" y="6028"/>
                    <a:pt x="9984" y="6092"/>
                  </a:cubicBezTo>
                  <a:cubicBezTo>
                    <a:pt x="10923" y="6335"/>
                    <a:pt x="11850" y="6647"/>
                    <a:pt x="12821" y="6758"/>
                  </a:cubicBezTo>
                  <a:cubicBezTo>
                    <a:pt x="13280" y="6828"/>
                    <a:pt x="13740" y="6923"/>
                    <a:pt x="14207" y="6923"/>
                  </a:cubicBezTo>
                  <a:cubicBezTo>
                    <a:pt x="14228" y="6923"/>
                    <a:pt x="14249" y="6922"/>
                    <a:pt x="14270" y="6922"/>
                  </a:cubicBezTo>
                  <a:cubicBezTo>
                    <a:pt x="14285" y="6922"/>
                    <a:pt x="14301" y="6922"/>
                    <a:pt x="14316" y="6922"/>
                  </a:cubicBezTo>
                  <a:cubicBezTo>
                    <a:pt x="14716" y="6922"/>
                    <a:pt x="15113" y="7014"/>
                    <a:pt x="15513" y="7014"/>
                  </a:cubicBezTo>
                  <a:cubicBezTo>
                    <a:pt x="15584" y="7014"/>
                    <a:pt x="15656" y="7011"/>
                    <a:pt x="15727" y="7004"/>
                  </a:cubicBezTo>
                  <a:cubicBezTo>
                    <a:pt x="15917" y="6994"/>
                    <a:pt x="16108" y="6983"/>
                    <a:pt x="16299" y="6983"/>
                  </a:cubicBezTo>
                  <a:cubicBezTo>
                    <a:pt x="16353" y="6983"/>
                    <a:pt x="16406" y="6984"/>
                    <a:pt x="16459" y="6986"/>
                  </a:cubicBezTo>
                  <a:cubicBezTo>
                    <a:pt x="16543" y="6993"/>
                    <a:pt x="16626" y="6996"/>
                    <a:pt x="16710" y="6996"/>
                  </a:cubicBezTo>
                  <a:cubicBezTo>
                    <a:pt x="16870" y="6996"/>
                    <a:pt x="17031" y="6984"/>
                    <a:pt x="17189" y="6959"/>
                  </a:cubicBezTo>
                  <a:cubicBezTo>
                    <a:pt x="17672" y="6873"/>
                    <a:pt x="18158" y="6842"/>
                    <a:pt x="18641" y="6760"/>
                  </a:cubicBezTo>
                  <a:cubicBezTo>
                    <a:pt x="18884" y="6718"/>
                    <a:pt x="19114" y="6619"/>
                    <a:pt x="19353" y="6564"/>
                  </a:cubicBezTo>
                  <a:cubicBezTo>
                    <a:pt x="19592" y="6510"/>
                    <a:pt x="19833" y="6455"/>
                    <a:pt x="20053" y="6340"/>
                  </a:cubicBezTo>
                  <a:cubicBezTo>
                    <a:pt x="20274" y="6227"/>
                    <a:pt x="20532" y="6210"/>
                    <a:pt x="20750" y="6092"/>
                  </a:cubicBezTo>
                  <a:cubicBezTo>
                    <a:pt x="20969" y="5973"/>
                    <a:pt x="21183" y="5838"/>
                    <a:pt x="21367" y="5670"/>
                  </a:cubicBezTo>
                  <a:cubicBezTo>
                    <a:pt x="21407" y="5632"/>
                    <a:pt x="21427" y="5576"/>
                    <a:pt x="21416" y="5519"/>
                  </a:cubicBezTo>
                  <a:cubicBezTo>
                    <a:pt x="21403" y="5441"/>
                    <a:pt x="21336" y="5385"/>
                    <a:pt x="21259" y="5385"/>
                  </a:cubicBezTo>
                  <a:cubicBezTo>
                    <a:pt x="21250" y="5385"/>
                    <a:pt x="21240" y="5386"/>
                    <a:pt x="21230" y="5388"/>
                  </a:cubicBezTo>
                  <a:lnTo>
                    <a:pt x="21205" y="5391"/>
                  </a:lnTo>
                  <a:cubicBezTo>
                    <a:pt x="20721" y="5473"/>
                    <a:pt x="20351" y="5753"/>
                    <a:pt x="19895" y="5875"/>
                  </a:cubicBezTo>
                  <a:cubicBezTo>
                    <a:pt x="19441" y="5953"/>
                    <a:pt x="19015" y="6167"/>
                    <a:pt x="18544" y="6167"/>
                  </a:cubicBezTo>
                  <a:cubicBezTo>
                    <a:pt x="18540" y="6167"/>
                    <a:pt x="18536" y="6167"/>
                    <a:pt x="18532" y="6167"/>
                  </a:cubicBezTo>
                  <a:cubicBezTo>
                    <a:pt x="18302" y="6203"/>
                    <a:pt x="18074" y="6273"/>
                    <a:pt x="17842" y="6304"/>
                  </a:cubicBezTo>
                  <a:cubicBezTo>
                    <a:pt x="17612" y="6336"/>
                    <a:pt x="17375" y="6327"/>
                    <a:pt x="17140" y="6331"/>
                  </a:cubicBezTo>
                  <a:cubicBezTo>
                    <a:pt x="16796" y="6354"/>
                    <a:pt x="16447" y="6391"/>
                    <a:pt x="16100" y="6391"/>
                  </a:cubicBezTo>
                  <a:cubicBezTo>
                    <a:pt x="15978" y="6391"/>
                    <a:pt x="15856" y="6386"/>
                    <a:pt x="15735" y="6375"/>
                  </a:cubicBezTo>
                  <a:cubicBezTo>
                    <a:pt x="15269" y="6331"/>
                    <a:pt x="14795" y="6362"/>
                    <a:pt x="14328" y="6304"/>
                  </a:cubicBezTo>
                  <a:cubicBezTo>
                    <a:pt x="13870" y="6170"/>
                    <a:pt x="13403" y="6139"/>
                    <a:pt x="12934" y="6088"/>
                  </a:cubicBezTo>
                  <a:cubicBezTo>
                    <a:pt x="12472" y="5999"/>
                    <a:pt x="12029" y="5826"/>
                    <a:pt x="11556" y="5787"/>
                  </a:cubicBezTo>
                  <a:cubicBezTo>
                    <a:pt x="11097" y="5689"/>
                    <a:pt x="10657" y="5506"/>
                    <a:pt x="10197" y="5399"/>
                  </a:cubicBezTo>
                  <a:cubicBezTo>
                    <a:pt x="9739" y="5291"/>
                    <a:pt x="9301" y="5114"/>
                    <a:pt x="8863" y="4939"/>
                  </a:cubicBezTo>
                  <a:cubicBezTo>
                    <a:pt x="8426" y="4762"/>
                    <a:pt x="7969" y="4629"/>
                    <a:pt x="7555" y="4402"/>
                  </a:cubicBezTo>
                  <a:cubicBezTo>
                    <a:pt x="7139" y="4176"/>
                    <a:pt x="6674" y="4057"/>
                    <a:pt x="6283" y="3782"/>
                  </a:cubicBezTo>
                  <a:cubicBezTo>
                    <a:pt x="5895" y="3506"/>
                    <a:pt x="5448" y="3344"/>
                    <a:pt x="5039" y="3105"/>
                  </a:cubicBezTo>
                  <a:cubicBezTo>
                    <a:pt x="4621" y="2886"/>
                    <a:pt x="4214" y="2645"/>
                    <a:pt x="3820" y="2384"/>
                  </a:cubicBezTo>
                  <a:cubicBezTo>
                    <a:pt x="3428" y="2120"/>
                    <a:pt x="3058" y="1824"/>
                    <a:pt x="2651" y="1578"/>
                  </a:cubicBezTo>
                  <a:cubicBezTo>
                    <a:pt x="2452" y="1450"/>
                    <a:pt x="2246" y="1337"/>
                    <a:pt x="2056" y="1193"/>
                  </a:cubicBezTo>
                  <a:cubicBezTo>
                    <a:pt x="1866" y="1049"/>
                    <a:pt x="1700" y="881"/>
                    <a:pt x="1507" y="744"/>
                  </a:cubicBezTo>
                  <a:cubicBezTo>
                    <a:pt x="1125" y="461"/>
                    <a:pt x="691" y="246"/>
                    <a:pt x="259" y="18"/>
                  </a:cubicBezTo>
                  <a:lnTo>
                    <a:pt x="251" y="18"/>
                  </a:lnTo>
                  <a:cubicBezTo>
                    <a:pt x="229" y="6"/>
                    <a:pt x="20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0" name="Google Shape;6684;p47"/>
            <p:cNvSpPr/>
            <p:nvPr/>
          </p:nvSpPr>
          <p:spPr>
            <a:xfrm>
              <a:off x="2640200" y="2292350"/>
              <a:ext cx="500950" cy="237100"/>
            </a:xfrm>
            <a:custGeom>
              <a:avLst/>
              <a:gdLst/>
              <a:ahLst/>
              <a:cxnLst/>
              <a:rect l="l" t="t" r="r" b="b"/>
              <a:pathLst>
                <a:path w="20038" h="9484" extrusionOk="0">
                  <a:moveTo>
                    <a:pt x="1125" y="721"/>
                  </a:moveTo>
                  <a:cubicBezTo>
                    <a:pt x="1401" y="721"/>
                    <a:pt x="1735" y="883"/>
                    <a:pt x="2048" y="1084"/>
                  </a:cubicBezTo>
                  <a:cubicBezTo>
                    <a:pt x="2372" y="1292"/>
                    <a:pt x="2674" y="1542"/>
                    <a:pt x="2965" y="1807"/>
                  </a:cubicBezTo>
                  <a:cubicBezTo>
                    <a:pt x="3546" y="2336"/>
                    <a:pt x="4069" y="2925"/>
                    <a:pt x="4527" y="3564"/>
                  </a:cubicBezTo>
                  <a:cubicBezTo>
                    <a:pt x="4750" y="3883"/>
                    <a:pt x="4965" y="4213"/>
                    <a:pt x="5113" y="4567"/>
                  </a:cubicBezTo>
                  <a:cubicBezTo>
                    <a:pt x="5256" y="4903"/>
                    <a:pt x="5360" y="5253"/>
                    <a:pt x="5422" y="5613"/>
                  </a:cubicBezTo>
                  <a:lnTo>
                    <a:pt x="5422" y="5613"/>
                  </a:lnTo>
                  <a:cubicBezTo>
                    <a:pt x="5189" y="5473"/>
                    <a:pt x="4957" y="5329"/>
                    <a:pt x="4728" y="5184"/>
                  </a:cubicBezTo>
                  <a:cubicBezTo>
                    <a:pt x="4051" y="4759"/>
                    <a:pt x="3367" y="4317"/>
                    <a:pt x="2787" y="3783"/>
                  </a:cubicBezTo>
                  <a:cubicBezTo>
                    <a:pt x="2208" y="3246"/>
                    <a:pt x="1579" y="2734"/>
                    <a:pt x="1214" y="2055"/>
                  </a:cubicBezTo>
                  <a:cubicBezTo>
                    <a:pt x="1026" y="1734"/>
                    <a:pt x="851" y="1394"/>
                    <a:pt x="807" y="1103"/>
                  </a:cubicBezTo>
                  <a:cubicBezTo>
                    <a:pt x="780" y="957"/>
                    <a:pt x="812" y="854"/>
                    <a:pt x="836" y="812"/>
                  </a:cubicBezTo>
                  <a:cubicBezTo>
                    <a:pt x="862" y="772"/>
                    <a:pt x="949" y="721"/>
                    <a:pt x="1099" y="721"/>
                  </a:cubicBezTo>
                  <a:cubicBezTo>
                    <a:pt x="1108" y="721"/>
                    <a:pt x="1117" y="721"/>
                    <a:pt x="1125" y="721"/>
                  </a:cubicBezTo>
                  <a:close/>
                  <a:moveTo>
                    <a:pt x="1039" y="1"/>
                  </a:moveTo>
                  <a:cubicBezTo>
                    <a:pt x="794" y="1"/>
                    <a:pt x="478" y="68"/>
                    <a:pt x="261" y="325"/>
                  </a:cubicBezTo>
                  <a:cubicBezTo>
                    <a:pt x="24" y="604"/>
                    <a:pt x="1" y="942"/>
                    <a:pt x="30" y="1196"/>
                  </a:cubicBezTo>
                  <a:cubicBezTo>
                    <a:pt x="95" y="1717"/>
                    <a:pt x="311" y="2124"/>
                    <a:pt x="572" y="2476"/>
                  </a:cubicBezTo>
                  <a:cubicBezTo>
                    <a:pt x="834" y="2830"/>
                    <a:pt x="1124" y="3142"/>
                    <a:pt x="1407" y="3460"/>
                  </a:cubicBezTo>
                  <a:cubicBezTo>
                    <a:pt x="1686" y="3776"/>
                    <a:pt x="1993" y="4066"/>
                    <a:pt x="2321" y="4328"/>
                  </a:cubicBezTo>
                  <a:cubicBezTo>
                    <a:pt x="2986" y="4837"/>
                    <a:pt x="3633" y="5363"/>
                    <a:pt x="4343" y="5795"/>
                  </a:cubicBezTo>
                  <a:cubicBezTo>
                    <a:pt x="4715" y="6023"/>
                    <a:pt x="5094" y="6238"/>
                    <a:pt x="5476" y="6446"/>
                  </a:cubicBezTo>
                  <a:lnTo>
                    <a:pt x="5476" y="6446"/>
                  </a:lnTo>
                  <a:cubicBezTo>
                    <a:pt x="5470" y="6544"/>
                    <a:pt x="5458" y="6641"/>
                    <a:pt x="5440" y="6739"/>
                  </a:cubicBezTo>
                  <a:cubicBezTo>
                    <a:pt x="5370" y="7100"/>
                    <a:pt x="5204" y="7445"/>
                    <a:pt x="4976" y="7766"/>
                  </a:cubicBezTo>
                  <a:cubicBezTo>
                    <a:pt x="4938" y="7815"/>
                    <a:pt x="4940" y="7884"/>
                    <a:pt x="4982" y="7930"/>
                  </a:cubicBezTo>
                  <a:cubicBezTo>
                    <a:pt x="5008" y="7965"/>
                    <a:pt x="5047" y="7982"/>
                    <a:pt x="5088" y="7982"/>
                  </a:cubicBezTo>
                  <a:cubicBezTo>
                    <a:pt x="5118" y="7982"/>
                    <a:pt x="5148" y="7972"/>
                    <a:pt x="5173" y="7952"/>
                  </a:cubicBezTo>
                  <a:cubicBezTo>
                    <a:pt x="5549" y="7650"/>
                    <a:pt x="5839" y="7212"/>
                    <a:pt x="5998" y="6727"/>
                  </a:cubicBezTo>
                  <a:lnTo>
                    <a:pt x="5998" y="6727"/>
                  </a:lnTo>
                  <a:cubicBezTo>
                    <a:pt x="6170" y="6820"/>
                    <a:pt x="6343" y="6911"/>
                    <a:pt x="6516" y="7003"/>
                  </a:cubicBezTo>
                  <a:cubicBezTo>
                    <a:pt x="7246" y="7390"/>
                    <a:pt x="8019" y="7689"/>
                    <a:pt x="8788" y="7996"/>
                  </a:cubicBezTo>
                  <a:cubicBezTo>
                    <a:pt x="9539" y="8344"/>
                    <a:pt x="10342" y="8556"/>
                    <a:pt x="11139" y="8782"/>
                  </a:cubicBezTo>
                  <a:cubicBezTo>
                    <a:pt x="11935" y="9007"/>
                    <a:pt x="12747" y="9226"/>
                    <a:pt x="13572" y="9302"/>
                  </a:cubicBezTo>
                  <a:cubicBezTo>
                    <a:pt x="14245" y="9363"/>
                    <a:pt x="14921" y="9483"/>
                    <a:pt x="15606" y="9483"/>
                  </a:cubicBezTo>
                  <a:cubicBezTo>
                    <a:pt x="15762" y="9483"/>
                    <a:pt x="15918" y="9477"/>
                    <a:pt x="16075" y="9463"/>
                  </a:cubicBezTo>
                  <a:cubicBezTo>
                    <a:pt x="16498" y="9434"/>
                    <a:pt x="16920" y="9377"/>
                    <a:pt x="17336" y="9293"/>
                  </a:cubicBezTo>
                  <a:cubicBezTo>
                    <a:pt x="17755" y="9215"/>
                    <a:pt x="18184" y="9101"/>
                    <a:pt x="18571" y="8893"/>
                  </a:cubicBezTo>
                  <a:cubicBezTo>
                    <a:pt x="18960" y="8685"/>
                    <a:pt x="19323" y="8395"/>
                    <a:pt x="19609" y="8025"/>
                  </a:cubicBezTo>
                  <a:cubicBezTo>
                    <a:pt x="19897" y="7653"/>
                    <a:pt x="20038" y="7153"/>
                    <a:pt x="20001" y="6684"/>
                  </a:cubicBezTo>
                  <a:cubicBezTo>
                    <a:pt x="19965" y="6213"/>
                    <a:pt x="19772" y="5806"/>
                    <a:pt x="19574" y="5425"/>
                  </a:cubicBezTo>
                  <a:cubicBezTo>
                    <a:pt x="19379" y="5042"/>
                    <a:pt x="19146" y="4681"/>
                    <a:pt x="18861" y="4372"/>
                  </a:cubicBezTo>
                  <a:cubicBezTo>
                    <a:pt x="18576" y="4066"/>
                    <a:pt x="18330" y="3723"/>
                    <a:pt x="18033" y="3431"/>
                  </a:cubicBezTo>
                  <a:cubicBezTo>
                    <a:pt x="17737" y="3139"/>
                    <a:pt x="17414" y="2876"/>
                    <a:pt x="17046" y="2663"/>
                  </a:cubicBezTo>
                  <a:cubicBezTo>
                    <a:pt x="17021" y="2649"/>
                    <a:pt x="16993" y="2642"/>
                    <a:pt x="16965" y="2642"/>
                  </a:cubicBezTo>
                  <a:cubicBezTo>
                    <a:pt x="16927" y="2642"/>
                    <a:pt x="16889" y="2655"/>
                    <a:pt x="16860" y="2681"/>
                  </a:cubicBezTo>
                  <a:cubicBezTo>
                    <a:pt x="16792" y="2739"/>
                    <a:pt x="16785" y="2841"/>
                    <a:pt x="16843" y="2909"/>
                  </a:cubicBezTo>
                  <a:lnTo>
                    <a:pt x="16847" y="2913"/>
                  </a:lnTo>
                  <a:cubicBezTo>
                    <a:pt x="17109" y="3219"/>
                    <a:pt x="17389" y="3515"/>
                    <a:pt x="17668" y="3796"/>
                  </a:cubicBezTo>
                  <a:cubicBezTo>
                    <a:pt x="17949" y="4077"/>
                    <a:pt x="18259" y="4343"/>
                    <a:pt x="18474" y="4679"/>
                  </a:cubicBezTo>
                  <a:cubicBezTo>
                    <a:pt x="18688" y="5014"/>
                    <a:pt x="18899" y="5336"/>
                    <a:pt x="19104" y="5668"/>
                  </a:cubicBezTo>
                  <a:cubicBezTo>
                    <a:pt x="19306" y="6002"/>
                    <a:pt x="19379" y="6385"/>
                    <a:pt x="19407" y="6730"/>
                  </a:cubicBezTo>
                  <a:cubicBezTo>
                    <a:pt x="19447" y="7071"/>
                    <a:pt x="19357" y="7414"/>
                    <a:pt x="19158" y="7693"/>
                  </a:cubicBezTo>
                  <a:cubicBezTo>
                    <a:pt x="18958" y="7979"/>
                    <a:pt x="18631" y="8176"/>
                    <a:pt x="18288" y="8328"/>
                  </a:cubicBezTo>
                  <a:cubicBezTo>
                    <a:pt x="17947" y="8477"/>
                    <a:pt x="17589" y="8618"/>
                    <a:pt x="17212" y="8711"/>
                  </a:cubicBezTo>
                  <a:cubicBezTo>
                    <a:pt x="16836" y="8804"/>
                    <a:pt x="16440" y="8815"/>
                    <a:pt x="16048" y="8831"/>
                  </a:cubicBezTo>
                  <a:cubicBezTo>
                    <a:pt x="15966" y="8830"/>
                    <a:pt x="15885" y="8830"/>
                    <a:pt x="15803" y="8830"/>
                  </a:cubicBezTo>
                  <a:cubicBezTo>
                    <a:pt x="15662" y="8830"/>
                    <a:pt x="15519" y="8831"/>
                    <a:pt x="15377" y="8831"/>
                  </a:cubicBezTo>
                  <a:cubicBezTo>
                    <a:pt x="14805" y="8831"/>
                    <a:pt x="14228" y="8817"/>
                    <a:pt x="13670" y="8673"/>
                  </a:cubicBezTo>
                  <a:cubicBezTo>
                    <a:pt x="12893" y="8472"/>
                    <a:pt x="12097" y="8368"/>
                    <a:pt x="11326" y="8129"/>
                  </a:cubicBezTo>
                  <a:cubicBezTo>
                    <a:pt x="10556" y="7890"/>
                    <a:pt x="9808" y="7593"/>
                    <a:pt x="9038" y="7352"/>
                  </a:cubicBezTo>
                  <a:cubicBezTo>
                    <a:pt x="8284" y="7063"/>
                    <a:pt x="7565" y="6702"/>
                    <a:pt x="6830" y="6366"/>
                  </a:cubicBezTo>
                  <a:cubicBezTo>
                    <a:pt x="6593" y="6258"/>
                    <a:pt x="6360" y="6140"/>
                    <a:pt x="6130" y="6017"/>
                  </a:cubicBezTo>
                  <a:lnTo>
                    <a:pt x="6130" y="6017"/>
                  </a:lnTo>
                  <a:cubicBezTo>
                    <a:pt x="6138" y="5862"/>
                    <a:pt x="6131" y="5707"/>
                    <a:pt x="6109" y="5554"/>
                  </a:cubicBezTo>
                  <a:cubicBezTo>
                    <a:pt x="6060" y="5106"/>
                    <a:pt x="5907" y="4690"/>
                    <a:pt x="5724" y="4297"/>
                  </a:cubicBezTo>
                  <a:cubicBezTo>
                    <a:pt x="5542" y="3905"/>
                    <a:pt x="5348" y="3524"/>
                    <a:pt x="5115" y="3168"/>
                  </a:cubicBezTo>
                  <a:cubicBezTo>
                    <a:pt x="4659" y="2447"/>
                    <a:pt x="4082" y="1818"/>
                    <a:pt x="3443" y="1265"/>
                  </a:cubicBezTo>
                  <a:cubicBezTo>
                    <a:pt x="3121" y="984"/>
                    <a:pt x="2778" y="729"/>
                    <a:pt x="2418" y="500"/>
                  </a:cubicBezTo>
                  <a:cubicBezTo>
                    <a:pt x="2050" y="292"/>
                    <a:pt x="1655" y="21"/>
                    <a:pt x="1106" y="2"/>
                  </a:cubicBezTo>
                  <a:cubicBezTo>
                    <a:pt x="1085" y="1"/>
                    <a:pt x="1062" y="1"/>
                    <a:pt x="10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1" name="Google Shape;6685;p47"/>
            <p:cNvSpPr/>
            <p:nvPr/>
          </p:nvSpPr>
          <p:spPr>
            <a:xfrm>
              <a:off x="1854500" y="1818125"/>
              <a:ext cx="1489375" cy="1140175"/>
            </a:xfrm>
            <a:custGeom>
              <a:avLst/>
              <a:gdLst/>
              <a:ahLst/>
              <a:cxnLst/>
              <a:rect l="l" t="t" r="r" b="b"/>
              <a:pathLst>
                <a:path w="59575" h="45607" extrusionOk="0">
                  <a:moveTo>
                    <a:pt x="10372" y="11524"/>
                  </a:moveTo>
                  <a:cubicBezTo>
                    <a:pt x="10371" y="11524"/>
                    <a:pt x="10367" y="11525"/>
                    <a:pt x="10360" y="11526"/>
                  </a:cubicBezTo>
                  <a:lnTo>
                    <a:pt x="10360" y="11526"/>
                  </a:lnTo>
                  <a:cubicBezTo>
                    <a:pt x="10367" y="11526"/>
                    <a:pt x="10374" y="11524"/>
                    <a:pt x="10372" y="11524"/>
                  </a:cubicBezTo>
                  <a:close/>
                  <a:moveTo>
                    <a:pt x="29273" y="0"/>
                  </a:moveTo>
                  <a:cubicBezTo>
                    <a:pt x="29003" y="0"/>
                    <a:pt x="28733" y="5"/>
                    <a:pt x="28464" y="18"/>
                  </a:cubicBezTo>
                  <a:cubicBezTo>
                    <a:pt x="27776" y="49"/>
                    <a:pt x="27090" y="98"/>
                    <a:pt x="26404" y="142"/>
                  </a:cubicBezTo>
                  <a:lnTo>
                    <a:pt x="24360" y="437"/>
                  </a:lnTo>
                  <a:cubicBezTo>
                    <a:pt x="23687" y="580"/>
                    <a:pt x="23012" y="711"/>
                    <a:pt x="22342" y="866"/>
                  </a:cubicBezTo>
                  <a:cubicBezTo>
                    <a:pt x="21682" y="1069"/>
                    <a:pt x="21007" y="1216"/>
                    <a:pt x="20353" y="1435"/>
                  </a:cubicBezTo>
                  <a:lnTo>
                    <a:pt x="19379" y="1793"/>
                  </a:lnTo>
                  <a:lnTo>
                    <a:pt x="18890" y="1972"/>
                  </a:lnTo>
                  <a:lnTo>
                    <a:pt x="18419" y="2187"/>
                  </a:lnTo>
                  <a:lnTo>
                    <a:pt x="17482" y="2634"/>
                  </a:lnTo>
                  <a:cubicBezTo>
                    <a:pt x="17173" y="2795"/>
                    <a:pt x="16881" y="2986"/>
                    <a:pt x="16580" y="3160"/>
                  </a:cubicBezTo>
                  <a:cubicBezTo>
                    <a:pt x="15971" y="3492"/>
                    <a:pt x="15429" y="3933"/>
                    <a:pt x="14863" y="4335"/>
                  </a:cubicBezTo>
                  <a:cubicBezTo>
                    <a:pt x="13787" y="5216"/>
                    <a:pt x="12774" y="6181"/>
                    <a:pt x="11962" y="7327"/>
                  </a:cubicBezTo>
                  <a:cubicBezTo>
                    <a:pt x="11199" y="8402"/>
                    <a:pt x="10581" y="9560"/>
                    <a:pt x="10208" y="10862"/>
                  </a:cubicBezTo>
                  <a:lnTo>
                    <a:pt x="10208" y="10862"/>
                  </a:lnTo>
                  <a:lnTo>
                    <a:pt x="10103" y="10879"/>
                  </a:lnTo>
                  <a:cubicBezTo>
                    <a:pt x="9990" y="10899"/>
                    <a:pt x="9880" y="10925"/>
                    <a:pt x="9771" y="10954"/>
                  </a:cubicBezTo>
                  <a:cubicBezTo>
                    <a:pt x="9552" y="11005"/>
                    <a:pt x="9346" y="11078"/>
                    <a:pt x="9136" y="11146"/>
                  </a:cubicBezTo>
                  <a:cubicBezTo>
                    <a:pt x="8725" y="11295"/>
                    <a:pt x="8331" y="11478"/>
                    <a:pt x="7937" y="11660"/>
                  </a:cubicBezTo>
                  <a:cubicBezTo>
                    <a:pt x="7541" y="11843"/>
                    <a:pt x="7158" y="12054"/>
                    <a:pt x="6808" y="12304"/>
                  </a:cubicBezTo>
                  <a:cubicBezTo>
                    <a:pt x="6456" y="12556"/>
                    <a:pt x="6091" y="12793"/>
                    <a:pt x="5766" y="13078"/>
                  </a:cubicBezTo>
                  <a:cubicBezTo>
                    <a:pt x="4454" y="14209"/>
                    <a:pt x="3427" y="15601"/>
                    <a:pt x="2546" y="17083"/>
                  </a:cubicBezTo>
                  <a:cubicBezTo>
                    <a:pt x="1663" y="18566"/>
                    <a:pt x="1168" y="20228"/>
                    <a:pt x="781" y="21882"/>
                  </a:cubicBezTo>
                  <a:cubicBezTo>
                    <a:pt x="634" y="22721"/>
                    <a:pt x="438" y="23553"/>
                    <a:pt x="362" y="24398"/>
                  </a:cubicBezTo>
                  <a:lnTo>
                    <a:pt x="210" y="25658"/>
                  </a:lnTo>
                  <a:lnTo>
                    <a:pt x="134" y="26290"/>
                  </a:lnTo>
                  <a:lnTo>
                    <a:pt x="121" y="26928"/>
                  </a:lnTo>
                  <a:cubicBezTo>
                    <a:pt x="0" y="30311"/>
                    <a:pt x="259" y="33752"/>
                    <a:pt x="1334" y="36991"/>
                  </a:cubicBezTo>
                  <a:cubicBezTo>
                    <a:pt x="1444" y="37401"/>
                    <a:pt x="1617" y="37794"/>
                    <a:pt x="1754" y="38195"/>
                  </a:cubicBezTo>
                  <a:lnTo>
                    <a:pt x="1975" y="38793"/>
                  </a:lnTo>
                  <a:cubicBezTo>
                    <a:pt x="2049" y="38992"/>
                    <a:pt x="2153" y="39180"/>
                    <a:pt x="2241" y="39375"/>
                  </a:cubicBezTo>
                  <a:cubicBezTo>
                    <a:pt x="2431" y="39753"/>
                    <a:pt x="2591" y="40151"/>
                    <a:pt x="2805" y="40518"/>
                  </a:cubicBezTo>
                  <a:cubicBezTo>
                    <a:pt x="3020" y="40884"/>
                    <a:pt x="3208" y="41266"/>
                    <a:pt x="3416" y="41638"/>
                  </a:cubicBezTo>
                  <a:cubicBezTo>
                    <a:pt x="4263" y="43114"/>
                    <a:pt x="5312" y="44486"/>
                    <a:pt x="6662" y="45563"/>
                  </a:cubicBezTo>
                  <a:lnTo>
                    <a:pt x="6662" y="45564"/>
                  </a:lnTo>
                  <a:cubicBezTo>
                    <a:pt x="6693" y="45593"/>
                    <a:pt x="6731" y="45606"/>
                    <a:pt x="6769" y="45606"/>
                  </a:cubicBezTo>
                  <a:cubicBezTo>
                    <a:pt x="6812" y="45606"/>
                    <a:pt x="6855" y="45588"/>
                    <a:pt x="6886" y="45553"/>
                  </a:cubicBezTo>
                  <a:cubicBezTo>
                    <a:pt x="6947" y="45488"/>
                    <a:pt x="6941" y="45387"/>
                    <a:pt x="6875" y="45327"/>
                  </a:cubicBezTo>
                  <a:lnTo>
                    <a:pt x="6864" y="45316"/>
                  </a:lnTo>
                  <a:cubicBezTo>
                    <a:pt x="5706" y="44149"/>
                    <a:pt x="4711" y="42798"/>
                    <a:pt x="3834" y="41392"/>
                  </a:cubicBezTo>
                  <a:cubicBezTo>
                    <a:pt x="3409" y="40676"/>
                    <a:pt x="3038" y="39932"/>
                    <a:pt x="2723" y="39162"/>
                  </a:cubicBezTo>
                  <a:cubicBezTo>
                    <a:pt x="2549" y="38784"/>
                    <a:pt x="2398" y="38399"/>
                    <a:pt x="2259" y="38007"/>
                  </a:cubicBezTo>
                  <a:cubicBezTo>
                    <a:pt x="2121" y="37615"/>
                    <a:pt x="1947" y="37235"/>
                    <a:pt x="1840" y="36834"/>
                  </a:cubicBezTo>
                  <a:cubicBezTo>
                    <a:pt x="922" y="33643"/>
                    <a:pt x="486" y="30291"/>
                    <a:pt x="748" y="26963"/>
                  </a:cubicBezTo>
                  <a:lnTo>
                    <a:pt x="778" y="26341"/>
                  </a:lnTo>
                  <a:lnTo>
                    <a:pt x="842" y="25719"/>
                  </a:lnTo>
                  <a:lnTo>
                    <a:pt x="971" y="24474"/>
                  </a:lnTo>
                  <a:cubicBezTo>
                    <a:pt x="1026" y="23640"/>
                    <a:pt x="1206" y="22830"/>
                    <a:pt x="1372" y="22017"/>
                  </a:cubicBezTo>
                  <a:cubicBezTo>
                    <a:pt x="1436" y="21606"/>
                    <a:pt x="1573" y="21212"/>
                    <a:pt x="1699" y="20820"/>
                  </a:cubicBezTo>
                  <a:cubicBezTo>
                    <a:pt x="1825" y="20427"/>
                    <a:pt x="1929" y="20022"/>
                    <a:pt x="2086" y="19643"/>
                  </a:cubicBezTo>
                  <a:cubicBezTo>
                    <a:pt x="2245" y="19261"/>
                    <a:pt x="2387" y="18876"/>
                    <a:pt x="2537" y="18490"/>
                  </a:cubicBezTo>
                  <a:lnTo>
                    <a:pt x="3089" y="17384"/>
                  </a:lnTo>
                  <a:cubicBezTo>
                    <a:pt x="3865" y="15933"/>
                    <a:pt x="4930" y="14656"/>
                    <a:pt x="6219" y="13633"/>
                  </a:cubicBezTo>
                  <a:cubicBezTo>
                    <a:pt x="6532" y="13370"/>
                    <a:pt x="6852" y="13111"/>
                    <a:pt x="7200" y="12901"/>
                  </a:cubicBezTo>
                  <a:cubicBezTo>
                    <a:pt x="7549" y="12691"/>
                    <a:pt x="7895" y="12481"/>
                    <a:pt x="8253" y="12286"/>
                  </a:cubicBezTo>
                  <a:cubicBezTo>
                    <a:pt x="8612" y="12093"/>
                    <a:pt x="8988" y="11938"/>
                    <a:pt x="9364" y="11797"/>
                  </a:cubicBezTo>
                  <a:cubicBezTo>
                    <a:pt x="9556" y="11730"/>
                    <a:pt x="9745" y="11660"/>
                    <a:pt x="9937" y="11615"/>
                  </a:cubicBezTo>
                  <a:cubicBezTo>
                    <a:pt x="10032" y="11591"/>
                    <a:pt x="10130" y="11560"/>
                    <a:pt x="10218" y="11551"/>
                  </a:cubicBezTo>
                  <a:lnTo>
                    <a:pt x="10355" y="11527"/>
                  </a:lnTo>
                  <a:cubicBezTo>
                    <a:pt x="10357" y="11527"/>
                    <a:pt x="10358" y="11526"/>
                    <a:pt x="10360" y="11526"/>
                  </a:cubicBezTo>
                  <a:lnTo>
                    <a:pt x="10360" y="11526"/>
                  </a:lnTo>
                  <a:cubicBezTo>
                    <a:pt x="10359" y="11526"/>
                    <a:pt x="10358" y="11526"/>
                    <a:pt x="10358" y="11526"/>
                  </a:cubicBezTo>
                  <a:cubicBezTo>
                    <a:pt x="10355" y="11526"/>
                    <a:pt x="10353" y="11526"/>
                    <a:pt x="10351" y="11525"/>
                  </a:cubicBezTo>
                  <a:cubicBezTo>
                    <a:pt x="10337" y="11520"/>
                    <a:pt x="10326" y="11509"/>
                    <a:pt x="10320" y="11492"/>
                  </a:cubicBezTo>
                  <a:lnTo>
                    <a:pt x="10807" y="11259"/>
                  </a:lnTo>
                  <a:cubicBezTo>
                    <a:pt x="11145" y="10031"/>
                    <a:pt x="11805" y="8843"/>
                    <a:pt x="12568" y="7765"/>
                  </a:cubicBezTo>
                  <a:cubicBezTo>
                    <a:pt x="13332" y="6685"/>
                    <a:pt x="14245" y="5705"/>
                    <a:pt x="15294" y="4886"/>
                  </a:cubicBezTo>
                  <a:cubicBezTo>
                    <a:pt x="15839" y="4508"/>
                    <a:pt x="16359" y="4088"/>
                    <a:pt x="16951" y="3774"/>
                  </a:cubicBezTo>
                  <a:cubicBezTo>
                    <a:pt x="17239" y="3610"/>
                    <a:pt x="17520" y="3428"/>
                    <a:pt x="17817" y="3280"/>
                  </a:cubicBezTo>
                  <a:lnTo>
                    <a:pt x="18720" y="2851"/>
                  </a:lnTo>
                  <a:lnTo>
                    <a:pt x="19171" y="2632"/>
                  </a:lnTo>
                  <a:lnTo>
                    <a:pt x="19638" y="2455"/>
                  </a:lnTo>
                  <a:lnTo>
                    <a:pt x="20576" y="2096"/>
                  </a:lnTo>
                  <a:cubicBezTo>
                    <a:pt x="21207" y="1881"/>
                    <a:pt x="21859" y="1713"/>
                    <a:pt x="22503" y="1530"/>
                  </a:cubicBezTo>
                  <a:cubicBezTo>
                    <a:pt x="23158" y="1388"/>
                    <a:pt x="23822" y="1269"/>
                    <a:pt x="24481" y="1134"/>
                  </a:cubicBezTo>
                  <a:lnTo>
                    <a:pt x="26478" y="872"/>
                  </a:lnTo>
                  <a:lnTo>
                    <a:pt x="28487" y="718"/>
                  </a:lnTo>
                  <a:cubicBezTo>
                    <a:pt x="28978" y="717"/>
                    <a:pt x="29469" y="693"/>
                    <a:pt x="29959" y="693"/>
                  </a:cubicBezTo>
                  <a:cubicBezTo>
                    <a:pt x="30141" y="693"/>
                    <a:pt x="30323" y="697"/>
                    <a:pt x="30505" y="706"/>
                  </a:cubicBezTo>
                  <a:cubicBezTo>
                    <a:pt x="31848" y="766"/>
                    <a:pt x="33186" y="904"/>
                    <a:pt x="34510" y="1123"/>
                  </a:cubicBezTo>
                  <a:cubicBezTo>
                    <a:pt x="35174" y="1233"/>
                    <a:pt x="35839" y="1339"/>
                    <a:pt x="36488" y="1510"/>
                  </a:cubicBezTo>
                  <a:cubicBezTo>
                    <a:pt x="36815" y="1585"/>
                    <a:pt x="37141" y="1665"/>
                    <a:pt x="37464" y="1757"/>
                  </a:cubicBezTo>
                  <a:lnTo>
                    <a:pt x="38422" y="2069"/>
                  </a:lnTo>
                  <a:cubicBezTo>
                    <a:pt x="39697" y="2483"/>
                    <a:pt x="40927" y="3021"/>
                    <a:pt x="42137" y="3587"/>
                  </a:cubicBezTo>
                  <a:lnTo>
                    <a:pt x="43020" y="4061"/>
                  </a:lnTo>
                  <a:lnTo>
                    <a:pt x="43463" y="4298"/>
                  </a:lnTo>
                  <a:lnTo>
                    <a:pt x="43887" y="4563"/>
                  </a:lnTo>
                  <a:lnTo>
                    <a:pt x="44735" y="5097"/>
                  </a:lnTo>
                  <a:cubicBezTo>
                    <a:pt x="45007" y="5293"/>
                    <a:pt x="45270" y="5497"/>
                    <a:pt x="45538" y="5696"/>
                  </a:cubicBezTo>
                  <a:lnTo>
                    <a:pt x="45937" y="5997"/>
                  </a:lnTo>
                  <a:cubicBezTo>
                    <a:pt x="46067" y="6101"/>
                    <a:pt x="46187" y="6216"/>
                    <a:pt x="46313" y="6325"/>
                  </a:cubicBezTo>
                  <a:lnTo>
                    <a:pt x="47054" y="6995"/>
                  </a:lnTo>
                  <a:cubicBezTo>
                    <a:pt x="47497" y="7493"/>
                    <a:pt x="47970" y="7956"/>
                    <a:pt x="48371" y="8500"/>
                  </a:cubicBezTo>
                  <a:cubicBezTo>
                    <a:pt x="49213" y="9549"/>
                    <a:pt x="49986" y="10657"/>
                    <a:pt x="50712" y="11793"/>
                  </a:cubicBezTo>
                  <a:cubicBezTo>
                    <a:pt x="52163" y="14071"/>
                    <a:pt x="53498" y="16432"/>
                    <a:pt x="54807" y="18825"/>
                  </a:cubicBezTo>
                  <a:cubicBezTo>
                    <a:pt x="55487" y="20010"/>
                    <a:pt x="56177" y="21212"/>
                    <a:pt x="57190" y="22225"/>
                  </a:cubicBezTo>
                  <a:cubicBezTo>
                    <a:pt x="57315" y="22356"/>
                    <a:pt x="57452" y="22474"/>
                    <a:pt x="57600" y="22577"/>
                  </a:cubicBezTo>
                  <a:cubicBezTo>
                    <a:pt x="57737" y="22688"/>
                    <a:pt x="57879" y="22790"/>
                    <a:pt x="58027" y="22885"/>
                  </a:cubicBezTo>
                  <a:cubicBezTo>
                    <a:pt x="58301" y="23066"/>
                    <a:pt x="58563" y="23266"/>
                    <a:pt x="58786" y="23485"/>
                  </a:cubicBezTo>
                  <a:cubicBezTo>
                    <a:pt x="59010" y="23704"/>
                    <a:pt x="59178" y="23967"/>
                    <a:pt x="59197" y="24228"/>
                  </a:cubicBezTo>
                  <a:cubicBezTo>
                    <a:pt x="59215" y="24491"/>
                    <a:pt x="59009" y="24742"/>
                    <a:pt x="58755" y="24929"/>
                  </a:cubicBezTo>
                  <a:lnTo>
                    <a:pt x="58750" y="24929"/>
                  </a:lnTo>
                  <a:cubicBezTo>
                    <a:pt x="58641" y="25017"/>
                    <a:pt x="58720" y="25174"/>
                    <a:pt x="58834" y="25174"/>
                  </a:cubicBezTo>
                  <a:cubicBezTo>
                    <a:pt x="58856" y="25174"/>
                    <a:pt x="58879" y="25168"/>
                    <a:pt x="58903" y="25155"/>
                  </a:cubicBezTo>
                  <a:cubicBezTo>
                    <a:pt x="59197" y="24976"/>
                    <a:pt x="59547" y="24666"/>
                    <a:pt x="59560" y="24235"/>
                  </a:cubicBezTo>
                  <a:cubicBezTo>
                    <a:pt x="59574" y="23805"/>
                    <a:pt x="59352" y="23462"/>
                    <a:pt x="59114" y="23184"/>
                  </a:cubicBezTo>
                  <a:cubicBezTo>
                    <a:pt x="58877" y="22905"/>
                    <a:pt x="58607" y="22673"/>
                    <a:pt x="58326" y="22462"/>
                  </a:cubicBezTo>
                  <a:cubicBezTo>
                    <a:pt x="58178" y="22354"/>
                    <a:pt x="58065" y="22248"/>
                    <a:pt x="57947" y="22146"/>
                  </a:cubicBezTo>
                  <a:cubicBezTo>
                    <a:pt x="57823" y="22048"/>
                    <a:pt x="57710" y="21934"/>
                    <a:pt x="57609" y="21810"/>
                  </a:cubicBezTo>
                  <a:cubicBezTo>
                    <a:pt x="57169" y="21341"/>
                    <a:pt x="56805" y="20774"/>
                    <a:pt x="56445" y="20214"/>
                  </a:cubicBezTo>
                  <a:cubicBezTo>
                    <a:pt x="56086" y="19650"/>
                    <a:pt x="55739" y="19072"/>
                    <a:pt x="55405" y="18484"/>
                  </a:cubicBezTo>
                  <a:cubicBezTo>
                    <a:pt x="54033" y="16149"/>
                    <a:pt x="52845" y="13680"/>
                    <a:pt x="51329" y="11392"/>
                  </a:cubicBezTo>
                  <a:cubicBezTo>
                    <a:pt x="50583" y="10246"/>
                    <a:pt x="49800" y="9115"/>
                    <a:pt x="48921" y="8057"/>
                  </a:cubicBezTo>
                  <a:cubicBezTo>
                    <a:pt x="48505" y="7511"/>
                    <a:pt x="48003" y="7019"/>
                    <a:pt x="47538" y="6506"/>
                  </a:cubicBezTo>
                  <a:cubicBezTo>
                    <a:pt x="47012" y="6053"/>
                    <a:pt x="46538" y="5539"/>
                    <a:pt x="45972" y="5137"/>
                  </a:cubicBezTo>
                  <a:cubicBezTo>
                    <a:pt x="43799" y="3422"/>
                    <a:pt x="41298" y="2121"/>
                    <a:pt x="38648" y="1357"/>
                  </a:cubicBezTo>
                  <a:lnTo>
                    <a:pt x="37656" y="1065"/>
                  </a:lnTo>
                  <a:lnTo>
                    <a:pt x="36652" y="826"/>
                  </a:lnTo>
                  <a:cubicBezTo>
                    <a:pt x="35986" y="644"/>
                    <a:pt x="35309" y="523"/>
                    <a:pt x="34632" y="403"/>
                  </a:cubicBezTo>
                  <a:cubicBezTo>
                    <a:pt x="33277" y="155"/>
                    <a:pt x="31897" y="69"/>
                    <a:pt x="30525" y="21"/>
                  </a:cubicBezTo>
                  <a:cubicBezTo>
                    <a:pt x="30108" y="11"/>
                    <a:pt x="29690" y="0"/>
                    <a:pt x="2927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2" name="Google Shape;6686;p47"/>
            <p:cNvSpPr/>
            <p:nvPr/>
          </p:nvSpPr>
          <p:spPr>
            <a:xfrm>
              <a:off x="2609325" y="3252975"/>
              <a:ext cx="236300" cy="144450"/>
            </a:xfrm>
            <a:custGeom>
              <a:avLst/>
              <a:gdLst/>
              <a:ahLst/>
              <a:cxnLst/>
              <a:rect l="l" t="t" r="r" b="b"/>
              <a:pathLst>
                <a:path w="9452" h="5778" extrusionOk="0">
                  <a:moveTo>
                    <a:pt x="8482" y="0"/>
                  </a:moveTo>
                  <a:cubicBezTo>
                    <a:pt x="8416" y="0"/>
                    <a:pt x="8351" y="45"/>
                    <a:pt x="8340" y="125"/>
                  </a:cubicBezTo>
                  <a:cubicBezTo>
                    <a:pt x="8309" y="441"/>
                    <a:pt x="8277" y="764"/>
                    <a:pt x="8295" y="1070"/>
                  </a:cubicBezTo>
                  <a:cubicBezTo>
                    <a:pt x="8313" y="1378"/>
                    <a:pt x="8422" y="1672"/>
                    <a:pt x="8444" y="1982"/>
                  </a:cubicBezTo>
                  <a:cubicBezTo>
                    <a:pt x="8464" y="2293"/>
                    <a:pt x="8526" y="2597"/>
                    <a:pt x="8576" y="2900"/>
                  </a:cubicBezTo>
                  <a:cubicBezTo>
                    <a:pt x="8618" y="3152"/>
                    <a:pt x="8686" y="3401"/>
                    <a:pt x="8729" y="3654"/>
                  </a:cubicBezTo>
                  <a:lnTo>
                    <a:pt x="8729" y="3654"/>
                  </a:lnTo>
                  <a:cubicBezTo>
                    <a:pt x="8639" y="3755"/>
                    <a:pt x="8539" y="3846"/>
                    <a:pt x="8430" y="3926"/>
                  </a:cubicBezTo>
                  <a:cubicBezTo>
                    <a:pt x="8286" y="4035"/>
                    <a:pt x="8129" y="4130"/>
                    <a:pt x="7981" y="4243"/>
                  </a:cubicBezTo>
                  <a:cubicBezTo>
                    <a:pt x="7833" y="4358"/>
                    <a:pt x="7678" y="4478"/>
                    <a:pt x="7496" y="4540"/>
                  </a:cubicBezTo>
                  <a:cubicBezTo>
                    <a:pt x="7311" y="4597"/>
                    <a:pt x="7129" y="4665"/>
                    <a:pt x="6952" y="4741"/>
                  </a:cubicBezTo>
                  <a:cubicBezTo>
                    <a:pt x="6287" y="4940"/>
                    <a:pt x="5570" y="5061"/>
                    <a:pt x="4862" y="5061"/>
                  </a:cubicBezTo>
                  <a:cubicBezTo>
                    <a:pt x="4782" y="5061"/>
                    <a:pt x="4703" y="5060"/>
                    <a:pt x="4624" y="5057"/>
                  </a:cubicBezTo>
                  <a:cubicBezTo>
                    <a:pt x="4552" y="5063"/>
                    <a:pt x="4480" y="5066"/>
                    <a:pt x="4408" y="5066"/>
                  </a:cubicBezTo>
                  <a:cubicBezTo>
                    <a:pt x="4285" y="5066"/>
                    <a:pt x="4162" y="5057"/>
                    <a:pt x="4040" y="5039"/>
                  </a:cubicBezTo>
                  <a:cubicBezTo>
                    <a:pt x="3846" y="5008"/>
                    <a:pt x="3662" y="4946"/>
                    <a:pt x="3467" y="4935"/>
                  </a:cubicBezTo>
                  <a:cubicBezTo>
                    <a:pt x="3274" y="4915"/>
                    <a:pt x="3084" y="4874"/>
                    <a:pt x="2900" y="4811"/>
                  </a:cubicBezTo>
                  <a:cubicBezTo>
                    <a:pt x="2721" y="4734"/>
                    <a:pt x="2546" y="4655"/>
                    <a:pt x="2365" y="4588"/>
                  </a:cubicBezTo>
                  <a:cubicBezTo>
                    <a:pt x="1967" y="4524"/>
                    <a:pt x="1679" y="4234"/>
                    <a:pt x="1365" y="4015"/>
                  </a:cubicBezTo>
                  <a:cubicBezTo>
                    <a:pt x="1205" y="3907"/>
                    <a:pt x="1040" y="3794"/>
                    <a:pt x="924" y="3643"/>
                  </a:cubicBezTo>
                  <a:cubicBezTo>
                    <a:pt x="825" y="3514"/>
                    <a:pt x="717" y="3381"/>
                    <a:pt x="618" y="3270"/>
                  </a:cubicBezTo>
                  <a:lnTo>
                    <a:pt x="618" y="3270"/>
                  </a:lnTo>
                  <a:cubicBezTo>
                    <a:pt x="631" y="3069"/>
                    <a:pt x="666" y="2872"/>
                    <a:pt x="716" y="2679"/>
                  </a:cubicBezTo>
                  <a:cubicBezTo>
                    <a:pt x="776" y="2437"/>
                    <a:pt x="725" y="2174"/>
                    <a:pt x="794" y="1933"/>
                  </a:cubicBezTo>
                  <a:cubicBezTo>
                    <a:pt x="865" y="1690"/>
                    <a:pt x="801" y="1430"/>
                    <a:pt x="876" y="1187"/>
                  </a:cubicBezTo>
                  <a:cubicBezTo>
                    <a:pt x="951" y="946"/>
                    <a:pt x="956" y="694"/>
                    <a:pt x="903" y="435"/>
                  </a:cubicBezTo>
                  <a:cubicBezTo>
                    <a:pt x="894" y="384"/>
                    <a:pt x="863" y="342"/>
                    <a:pt x="820" y="318"/>
                  </a:cubicBezTo>
                  <a:cubicBezTo>
                    <a:pt x="794" y="304"/>
                    <a:pt x="766" y="297"/>
                    <a:pt x="738" y="297"/>
                  </a:cubicBezTo>
                  <a:cubicBezTo>
                    <a:pt x="678" y="297"/>
                    <a:pt x="620" y="330"/>
                    <a:pt x="590" y="386"/>
                  </a:cubicBezTo>
                  <a:cubicBezTo>
                    <a:pt x="466" y="610"/>
                    <a:pt x="400" y="862"/>
                    <a:pt x="400" y="1119"/>
                  </a:cubicBezTo>
                  <a:cubicBezTo>
                    <a:pt x="398" y="1369"/>
                    <a:pt x="270" y="1603"/>
                    <a:pt x="267" y="1855"/>
                  </a:cubicBezTo>
                  <a:cubicBezTo>
                    <a:pt x="265" y="2108"/>
                    <a:pt x="148" y="2346"/>
                    <a:pt x="130" y="2594"/>
                  </a:cubicBezTo>
                  <a:cubicBezTo>
                    <a:pt x="112" y="2844"/>
                    <a:pt x="88" y="3092"/>
                    <a:pt x="17" y="3336"/>
                  </a:cubicBezTo>
                  <a:cubicBezTo>
                    <a:pt x="0" y="3386"/>
                    <a:pt x="6" y="3442"/>
                    <a:pt x="33" y="3488"/>
                  </a:cubicBezTo>
                  <a:lnTo>
                    <a:pt x="61" y="3539"/>
                  </a:lnTo>
                  <a:cubicBezTo>
                    <a:pt x="179" y="3761"/>
                    <a:pt x="327" y="3916"/>
                    <a:pt x="493" y="4062"/>
                  </a:cubicBezTo>
                  <a:cubicBezTo>
                    <a:pt x="659" y="4208"/>
                    <a:pt x="805" y="4369"/>
                    <a:pt x="969" y="4519"/>
                  </a:cubicBezTo>
                  <a:cubicBezTo>
                    <a:pt x="1298" y="4818"/>
                    <a:pt x="1725" y="4953"/>
                    <a:pt x="2077" y="5228"/>
                  </a:cubicBezTo>
                  <a:cubicBezTo>
                    <a:pt x="2465" y="5444"/>
                    <a:pt x="2909" y="5495"/>
                    <a:pt x="3319" y="5650"/>
                  </a:cubicBezTo>
                  <a:cubicBezTo>
                    <a:pt x="3513" y="5703"/>
                    <a:pt x="3713" y="5731"/>
                    <a:pt x="3914" y="5731"/>
                  </a:cubicBezTo>
                  <a:cubicBezTo>
                    <a:pt x="3932" y="5731"/>
                    <a:pt x="3950" y="5731"/>
                    <a:pt x="3969" y="5730"/>
                  </a:cubicBezTo>
                  <a:cubicBezTo>
                    <a:pt x="4186" y="5741"/>
                    <a:pt x="4403" y="5774"/>
                    <a:pt x="4618" y="5778"/>
                  </a:cubicBezTo>
                  <a:cubicBezTo>
                    <a:pt x="5479" y="5748"/>
                    <a:pt x="6332" y="5684"/>
                    <a:pt x="7169" y="5418"/>
                  </a:cubicBezTo>
                  <a:cubicBezTo>
                    <a:pt x="7384" y="5371"/>
                    <a:pt x="7592" y="5292"/>
                    <a:pt x="7784" y="5185"/>
                  </a:cubicBezTo>
                  <a:cubicBezTo>
                    <a:pt x="7975" y="5079"/>
                    <a:pt x="8191" y="5011"/>
                    <a:pt x="8393" y="4909"/>
                  </a:cubicBezTo>
                  <a:cubicBezTo>
                    <a:pt x="8596" y="4807"/>
                    <a:pt x="8769" y="4668"/>
                    <a:pt x="8939" y="4497"/>
                  </a:cubicBezTo>
                  <a:cubicBezTo>
                    <a:pt x="9107" y="4325"/>
                    <a:pt x="9247" y="4170"/>
                    <a:pt x="9397" y="3920"/>
                  </a:cubicBezTo>
                  <a:lnTo>
                    <a:pt x="9397" y="3913"/>
                  </a:lnTo>
                  <a:cubicBezTo>
                    <a:pt x="9439" y="3847"/>
                    <a:pt x="9452" y="3767"/>
                    <a:pt x="9433" y="3692"/>
                  </a:cubicBezTo>
                  <a:cubicBezTo>
                    <a:pt x="9368" y="3391"/>
                    <a:pt x="9342" y="3083"/>
                    <a:pt x="9298" y="2776"/>
                  </a:cubicBezTo>
                  <a:cubicBezTo>
                    <a:pt x="9256" y="2471"/>
                    <a:pt x="9213" y="2169"/>
                    <a:pt x="9123" y="1869"/>
                  </a:cubicBezTo>
                  <a:cubicBezTo>
                    <a:pt x="9034" y="1570"/>
                    <a:pt x="9046" y="1256"/>
                    <a:pt x="8961" y="957"/>
                  </a:cubicBezTo>
                  <a:cubicBezTo>
                    <a:pt x="8877" y="658"/>
                    <a:pt x="8742" y="368"/>
                    <a:pt x="8609" y="79"/>
                  </a:cubicBezTo>
                  <a:cubicBezTo>
                    <a:pt x="8581" y="25"/>
                    <a:pt x="8531" y="0"/>
                    <a:pt x="8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3" name="Google Shape;6687;p47"/>
            <p:cNvSpPr/>
            <p:nvPr/>
          </p:nvSpPr>
          <p:spPr>
            <a:xfrm>
              <a:off x="2324925" y="3542850"/>
              <a:ext cx="986500" cy="859625"/>
            </a:xfrm>
            <a:custGeom>
              <a:avLst/>
              <a:gdLst/>
              <a:ahLst/>
              <a:cxnLst/>
              <a:rect l="l" t="t" r="r" b="b"/>
              <a:pathLst>
                <a:path w="39460" h="34385" extrusionOk="0">
                  <a:moveTo>
                    <a:pt x="29810" y="1"/>
                  </a:moveTo>
                  <a:cubicBezTo>
                    <a:pt x="29789" y="1"/>
                    <a:pt x="29768" y="5"/>
                    <a:pt x="29748" y="16"/>
                  </a:cubicBezTo>
                  <a:cubicBezTo>
                    <a:pt x="29682" y="49"/>
                    <a:pt x="29655" y="129"/>
                    <a:pt x="29686" y="194"/>
                  </a:cubicBezTo>
                  <a:lnTo>
                    <a:pt x="29691" y="204"/>
                  </a:lnTo>
                  <a:cubicBezTo>
                    <a:pt x="30332" y="1508"/>
                    <a:pt x="30742" y="2950"/>
                    <a:pt x="31242" y="4336"/>
                  </a:cubicBezTo>
                  <a:lnTo>
                    <a:pt x="31998" y="6429"/>
                  </a:lnTo>
                  <a:cubicBezTo>
                    <a:pt x="32238" y="7128"/>
                    <a:pt x="32457" y="7836"/>
                    <a:pt x="32685" y="8542"/>
                  </a:cubicBezTo>
                  <a:lnTo>
                    <a:pt x="34045" y="12780"/>
                  </a:lnTo>
                  <a:cubicBezTo>
                    <a:pt x="34510" y="14189"/>
                    <a:pt x="34931" y="15616"/>
                    <a:pt x="35331" y="17043"/>
                  </a:cubicBezTo>
                  <a:cubicBezTo>
                    <a:pt x="35731" y="18471"/>
                    <a:pt x="36132" y="19900"/>
                    <a:pt x="36581" y="21314"/>
                  </a:cubicBezTo>
                  <a:cubicBezTo>
                    <a:pt x="37030" y="22728"/>
                    <a:pt x="37356" y="24178"/>
                    <a:pt x="37783" y="25600"/>
                  </a:cubicBezTo>
                  <a:cubicBezTo>
                    <a:pt x="37988" y="26311"/>
                    <a:pt x="38174" y="27030"/>
                    <a:pt x="38338" y="27751"/>
                  </a:cubicBezTo>
                  <a:lnTo>
                    <a:pt x="38575" y="28829"/>
                  </a:lnTo>
                  <a:lnTo>
                    <a:pt x="38681" y="29360"/>
                  </a:lnTo>
                  <a:lnTo>
                    <a:pt x="38721" y="29610"/>
                  </a:lnTo>
                  <a:cubicBezTo>
                    <a:pt x="38722" y="29623"/>
                    <a:pt x="38723" y="29632"/>
                    <a:pt x="38724" y="29637"/>
                  </a:cubicBezTo>
                  <a:lnTo>
                    <a:pt x="38724" y="29637"/>
                  </a:lnTo>
                  <a:cubicBezTo>
                    <a:pt x="38657" y="29699"/>
                    <a:pt x="38529" y="29787"/>
                    <a:pt x="38402" y="29858"/>
                  </a:cubicBezTo>
                  <a:cubicBezTo>
                    <a:pt x="38250" y="29942"/>
                    <a:pt x="38093" y="30026"/>
                    <a:pt x="37931" y="30105"/>
                  </a:cubicBezTo>
                  <a:cubicBezTo>
                    <a:pt x="37610" y="30262"/>
                    <a:pt x="37272" y="30406"/>
                    <a:pt x="36933" y="30543"/>
                  </a:cubicBezTo>
                  <a:cubicBezTo>
                    <a:pt x="36249" y="30802"/>
                    <a:pt x="35550" y="31035"/>
                    <a:pt x="34846" y="31249"/>
                  </a:cubicBezTo>
                  <a:cubicBezTo>
                    <a:pt x="32039" y="32166"/>
                    <a:pt x="29133" y="32745"/>
                    <a:pt x="26223" y="33228"/>
                  </a:cubicBezTo>
                  <a:cubicBezTo>
                    <a:pt x="24759" y="33438"/>
                    <a:pt x="23289" y="33551"/>
                    <a:pt x="21822" y="33710"/>
                  </a:cubicBezTo>
                  <a:cubicBezTo>
                    <a:pt x="21228" y="33758"/>
                    <a:pt x="20635" y="33775"/>
                    <a:pt x="20042" y="33775"/>
                  </a:cubicBezTo>
                  <a:cubicBezTo>
                    <a:pt x="19164" y="33775"/>
                    <a:pt x="18286" y="33738"/>
                    <a:pt x="17405" y="33708"/>
                  </a:cubicBezTo>
                  <a:cubicBezTo>
                    <a:pt x="15929" y="33657"/>
                    <a:pt x="14474" y="33402"/>
                    <a:pt x="13009" y="33206"/>
                  </a:cubicBezTo>
                  <a:cubicBezTo>
                    <a:pt x="11546" y="33009"/>
                    <a:pt x="10105" y="32677"/>
                    <a:pt x="8674" y="32301"/>
                  </a:cubicBezTo>
                  <a:cubicBezTo>
                    <a:pt x="7224" y="32006"/>
                    <a:pt x="5826" y="31511"/>
                    <a:pt x="4410" y="31092"/>
                  </a:cubicBezTo>
                  <a:cubicBezTo>
                    <a:pt x="3699" y="30887"/>
                    <a:pt x="3022" y="30581"/>
                    <a:pt x="2330" y="30324"/>
                  </a:cubicBezTo>
                  <a:cubicBezTo>
                    <a:pt x="1637" y="30066"/>
                    <a:pt x="953" y="29793"/>
                    <a:pt x="252" y="29550"/>
                  </a:cubicBezTo>
                  <a:lnTo>
                    <a:pt x="246" y="29550"/>
                  </a:lnTo>
                  <a:cubicBezTo>
                    <a:pt x="225" y="29540"/>
                    <a:pt x="203" y="29536"/>
                    <a:pt x="181" y="29536"/>
                  </a:cubicBezTo>
                  <a:cubicBezTo>
                    <a:pt x="120" y="29536"/>
                    <a:pt x="62" y="29571"/>
                    <a:pt x="37" y="29630"/>
                  </a:cubicBezTo>
                  <a:cubicBezTo>
                    <a:pt x="0" y="29712"/>
                    <a:pt x="37" y="29805"/>
                    <a:pt x="117" y="29842"/>
                  </a:cubicBezTo>
                  <a:cubicBezTo>
                    <a:pt x="768" y="30210"/>
                    <a:pt x="1445" y="30532"/>
                    <a:pt x="2142" y="30802"/>
                  </a:cubicBezTo>
                  <a:cubicBezTo>
                    <a:pt x="2837" y="31079"/>
                    <a:pt x="3554" y="31285"/>
                    <a:pt x="4250" y="31559"/>
                  </a:cubicBezTo>
                  <a:cubicBezTo>
                    <a:pt x="5645" y="32097"/>
                    <a:pt x="7101" y="32444"/>
                    <a:pt x="8528" y="32882"/>
                  </a:cubicBezTo>
                  <a:cubicBezTo>
                    <a:pt x="9979" y="33232"/>
                    <a:pt x="11437" y="33551"/>
                    <a:pt x="12909" y="33818"/>
                  </a:cubicBezTo>
                  <a:cubicBezTo>
                    <a:pt x="14383" y="34084"/>
                    <a:pt x="15877" y="34195"/>
                    <a:pt x="17366" y="34332"/>
                  </a:cubicBezTo>
                  <a:cubicBezTo>
                    <a:pt x="18095" y="34367"/>
                    <a:pt x="18824" y="34384"/>
                    <a:pt x="19552" y="34384"/>
                  </a:cubicBezTo>
                  <a:cubicBezTo>
                    <a:pt x="24813" y="34384"/>
                    <a:pt x="30043" y="33487"/>
                    <a:pt x="35065" y="31938"/>
                  </a:cubicBezTo>
                  <a:cubicBezTo>
                    <a:pt x="35776" y="31703"/>
                    <a:pt x="36480" y="31453"/>
                    <a:pt x="37181" y="31172"/>
                  </a:cubicBezTo>
                  <a:cubicBezTo>
                    <a:pt x="37531" y="31035"/>
                    <a:pt x="37884" y="30897"/>
                    <a:pt x="38230" y="30732"/>
                  </a:cubicBezTo>
                  <a:cubicBezTo>
                    <a:pt x="38404" y="30652"/>
                    <a:pt x="38577" y="30579"/>
                    <a:pt x="38752" y="30470"/>
                  </a:cubicBezTo>
                  <a:cubicBezTo>
                    <a:pt x="38927" y="30360"/>
                    <a:pt x="39095" y="30282"/>
                    <a:pt x="39298" y="30070"/>
                  </a:cubicBezTo>
                  <a:cubicBezTo>
                    <a:pt x="39460" y="29878"/>
                    <a:pt x="39444" y="29676"/>
                    <a:pt x="39436" y="29541"/>
                  </a:cubicBezTo>
                  <a:lnTo>
                    <a:pt x="39396" y="29238"/>
                  </a:lnTo>
                  <a:cubicBezTo>
                    <a:pt x="39358" y="29050"/>
                    <a:pt x="39332" y="28857"/>
                    <a:pt x="39287" y="28676"/>
                  </a:cubicBezTo>
                  <a:lnTo>
                    <a:pt x="39018" y="27585"/>
                  </a:lnTo>
                  <a:cubicBezTo>
                    <a:pt x="38827" y="26864"/>
                    <a:pt x="38641" y="26144"/>
                    <a:pt x="38462" y="25419"/>
                  </a:cubicBezTo>
                  <a:cubicBezTo>
                    <a:pt x="38124" y="23967"/>
                    <a:pt x="37650" y="22558"/>
                    <a:pt x="37289" y="21113"/>
                  </a:cubicBezTo>
                  <a:cubicBezTo>
                    <a:pt x="36926" y="19670"/>
                    <a:pt x="36491" y="18249"/>
                    <a:pt x="36041" y="16831"/>
                  </a:cubicBezTo>
                  <a:cubicBezTo>
                    <a:pt x="35588" y="15411"/>
                    <a:pt x="35169" y="13985"/>
                    <a:pt x="34727" y="12565"/>
                  </a:cubicBezTo>
                  <a:cubicBezTo>
                    <a:pt x="34284" y="11147"/>
                    <a:pt x="33855" y="9722"/>
                    <a:pt x="33366" y="8317"/>
                  </a:cubicBezTo>
                  <a:lnTo>
                    <a:pt x="32629" y="6210"/>
                  </a:lnTo>
                  <a:cubicBezTo>
                    <a:pt x="32386" y="5504"/>
                    <a:pt x="32164" y="4796"/>
                    <a:pt x="31892" y="4099"/>
                  </a:cubicBezTo>
                  <a:cubicBezTo>
                    <a:pt x="31620" y="3404"/>
                    <a:pt x="31332" y="2712"/>
                    <a:pt x="31009" y="2037"/>
                  </a:cubicBezTo>
                  <a:cubicBezTo>
                    <a:pt x="30687" y="1362"/>
                    <a:pt x="30361" y="685"/>
                    <a:pt x="29919" y="58"/>
                  </a:cubicBezTo>
                  <a:cubicBezTo>
                    <a:pt x="29894" y="21"/>
                    <a:pt x="29852" y="1"/>
                    <a:pt x="298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4" name="Google Shape;6688;p47"/>
            <p:cNvSpPr/>
            <p:nvPr/>
          </p:nvSpPr>
          <p:spPr>
            <a:xfrm>
              <a:off x="2222000" y="3694475"/>
              <a:ext cx="160375" cy="562975"/>
            </a:xfrm>
            <a:custGeom>
              <a:avLst/>
              <a:gdLst/>
              <a:ahLst/>
              <a:cxnLst/>
              <a:rect l="l" t="t" r="r" b="b"/>
              <a:pathLst>
                <a:path w="6415" h="22519" extrusionOk="0">
                  <a:moveTo>
                    <a:pt x="6121" y="1"/>
                  </a:moveTo>
                  <a:cubicBezTo>
                    <a:pt x="6110" y="1"/>
                    <a:pt x="6099" y="2"/>
                    <a:pt x="6088" y="3"/>
                  </a:cubicBezTo>
                  <a:lnTo>
                    <a:pt x="6040" y="8"/>
                  </a:lnTo>
                  <a:cubicBezTo>
                    <a:pt x="5537" y="63"/>
                    <a:pt x="5051" y="229"/>
                    <a:pt x="4553" y="322"/>
                  </a:cubicBezTo>
                  <a:cubicBezTo>
                    <a:pt x="4057" y="415"/>
                    <a:pt x="3550" y="461"/>
                    <a:pt x="3066" y="623"/>
                  </a:cubicBezTo>
                  <a:cubicBezTo>
                    <a:pt x="2818" y="680"/>
                    <a:pt x="2566" y="714"/>
                    <a:pt x="2318" y="758"/>
                  </a:cubicBezTo>
                  <a:cubicBezTo>
                    <a:pt x="2070" y="802"/>
                    <a:pt x="1827" y="895"/>
                    <a:pt x="1579" y="939"/>
                  </a:cubicBezTo>
                  <a:cubicBezTo>
                    <a:pt x="1076" y="1003"/>
                    <a:pt x="576" y="1087"/>
                    <a:pt x="101" y="1296"/>
                  </a:cubicBezTo>
                  <a:cubicBezTo>
                    <a:pt x="45" y="1322"/>
                    <a:pt x="8" y="1377"/>
                    <a:pt x="6" y="1441"/>
                  </a:cubicBezTo>
                  <a:cubicBezTo>
                    <a:pt x="1" y="1530"/>
                    <a:pt x="72" y="1608"/>
                    <a:pt x="163" y="1610"/>
                  </a:cubicBezTo>
                  <a:cubicBezTo>
                    <a:pt x="211" y="1612"/>
                    <a:pt x="259" y="1613"/>
                    <a:pt x="307" y="1613"/>
                  </a:cubicBezTo>
                  <a:cubicBezTo>
                    <a:pt x="773" y="1613"/>
                    <a:pt x="1222" y="1513"/>
                    <a:pt x="1669" y="1399"/>
                  </a:cubicBezTo>
                  <a:cubicBezTo>
                    <a:pt x="1915" y="1346"/>
                    <a:pt x="2172" y="1342"/>
                    <a:pt x="2420" y="1295"/>
                  </a:cubicBezTo>
                  <a:cubicBezTo>
                    <a:pt x="2668" y="1245"/>
                    <a:pt x="2913" y="1180"/>
                    <a:pt x="3165" y="1141"/>
                  </a:cubicBezTo>
                  <a:cubicBezTo>
                    <a:pt x="3676" y="1112"/>
                    <a:pt x="4159" y="962"/>
                    <a:pt x="4657" y="869"/>
                  </a:cubicBezTo>
                  <a:cubicBezTo>
                    <a:pt x="5007" y="804"/>
                    <a:pt x="5360" y="772"/>
                    <a:pt x="5709" y="712"/>
                  </a:cubicBezTo>
                  <a:lnTo>
                    <a:pt x="5709" y="712"/>
                  </a:lnTo>
                  <a:cubicBezTo>
                    <a:pt x="5642" y="1015"/>
                    <a:pt x="5558" y="1315"/>
                    <a:pt x="5486" y="1616"/>
                  </a:cubicBezTo>
                  <a:cubicBezTo>
                    <a:pt x="5376" y="2070"/>
                    <a:pt x="5336" y="2539"/>
                    <a:pt x="5212" y="2993"/>
                  </a:cubicBezTo>
                  <a:cubicBezTo>
                    <a:pt x="5064" y="3438"/>
                    <a:pt x="4955" y="3895"/>
                    <a:pt x="4883" y="4360"/>
                  </a:cubicBezTo>
                  <a:cubicBezTo>
                    <a:pt x="4810" y="4821"/>
                    <a:pt x="4690" y="5274"/>
                    <a:pt x="4577" y="5728"/>
                  </a:cubicBezTo>
                  <a:cubicBezTo>
                    <a:pt x="4250" y="7573"/>
                    <a:pt x="3814" y="9396"/>
                    <a:pt x="3497" y="11242"/>
                  </a:cubicBezTo>
                  <a:cubicBezTo>
                    <a:pt x="3415" y="11704"/>
                    <a:pt x="3260" y="12147"/>
                    <a:pt x="3208" y="12616"/>
                  </a:cubicBezTo>
                  <a:cubicBezTo>
                    <a:pt x="3156" y="13083"/>
                    <a:pt x="3028" y="13537"/>
                    <a:pt x="2917" y="13990"/>
                  </a:cubicBezTo>
                  <a:cubicBezTo>
                    <a:pt x="2723" y="14910"/>
                    <a:pt x="2657" y="15849"/>
                    <a:pt x="2460" y="16767"/>
                  </a:cubicBezTo>
                  <a:cubicBezTo>
                    <a:pt x="2269" y="17687"/>
                    <a:pt x="2127" y="18615"/>
                    <a:pt x="2033" y="19551"/>
                  </a:cubicBezTo>
                  <a:cubicBezTo>
                    <a:pt x="1973" y="20018"/>
                    <a:pt x="1869" y="20482"/>
                    <a:pt x="1866" y="20960"/>
                  </a:cubicBezTo>
                  <a:cubicBezTo>
                    <a:pt x="1862" y="21197"/>
                    <a:pt x="1880" y="21440"/>
                    <a:pt x="1898" y="21680"/>
                  </a:cubicBezTo>
                  <a:cubicBezTo>
                    <a:pt x="1917" y="21806"/>
                    <a:pt x="1919" y="21923"/>
                    <a:pt x="1948" y="22053"/>
                  </a:cubicBezTo>
                  <a:lnTo>
                    <a:pt x="1988" y="22242"/>
                  </a:lnTo>
                  <a:cubicBezTo>
                    <a:pt x="2017" y="22317"/>
                    <a:pt x="2052" y="22390"/>
                    <a:pt x="2092" y="22461"/>
                  </a:cubicBezTo>
                  <a:cubicBezTo>
                    <a:pt x="2112" y="22492"/>
                    <a:pt x="2145" y="22514"/>
                    <a:pt x="2181" y="22518"/>
                  </a:cubicBezTo>
                  <a:cubicBezTo>
                    <a:pt x="2185" y="22518"/>
                    <a:pt x="2188" y="22518"/>
                    <a:pt x="2191" y="22518"/>
                  </a:cubicBezTo>
                  <a:cubicBezTo>
                    <a:pt x="2249" y="22518"/>
                    <a:pt x="2298" y="22474"/>
                    <a:pt x="2304" y="22416"/>
                  </a:cubicBezTo>
                  <a:lnTo>
                    <a:pt x="2316" y="22306"/>
                  </a:lnTo>
                  <a:cubicBezTo>
                    <a:pt x="2318" y="22261"/>
                    <a:pt x="2316" y="22235"/>
                    <a:pt x="2318" y="22190"/>
                  </a:cubicBezTo>
                  <a:lnTo>
                    <a:pt x="2331" y="22031"/>
                  </a:lnTo>
                  <a:cubicBezTo>
                    <a:pt x="2338" y="21927"/>
                    <a:pt x="2366" y="21808"/>
                    <a:pt x="2382" y="21699"/>
                  </a:cubicBezTo>
                  <a:lnTo>
                    <a:pt x="2517" y="21022"/>
                  </a:lnTo>
                  <a:cubicBezTo>
                    <a:pt x="2605" y="20571"/>
                    <a:pt x="2623" y="20106"/>
                    <a:pt x="2694" y="19644"/>
                  </a:cubicBezTo>
                  <a:cubicBezTo>
                    <a:pt x="2865" y="18730"/>
                    <a:pt x="3028" y="17811"/>
                    <a:pt x="3150" y="16886"/>
                  </a:cubicBezTo>
                  <a:cubicBezTo>
                    <a:pt x="3274" y="15959"/>
                    <a:pt x="3541" y="15057"/>
                    <a:pt x="3690" y="14136"/>
                  </a:cubicBezTo>
                  <a:cubicBezTo>
                    <a:pt x="3752" y="13674"/>
                    <a:pt x="3807" y="13211"/>
                    <a:pt x="3922" y="12755"/>
                  </a:cubicBezTo>
                  <a:cubicBezTo>
                    <a:pt x="4035" y="12299"/>
                    <a:pt x="4068" y="11828"/>
                    <a:pt x="4165" y="11372"/>
                  </a:cubicBezTo>
                  <a:cubicBezTo>
                    <a:pt x="4566" y="9545"/>
                    <a:pt x="4873" y="7701"/>
                    <a:pt x="5303" y="5878"/>
                  </a:cubicBezTo>
                  <a:cubicBezTo>
                    <a:pt x="5378" y="5418"/>
                    <a:pt x="5447" y="4955"/>
                    <a:pt x="5566" y="4500"/>
                  </a:cubicBezTo>
                  <a:cubicBezTo>
                    <a:pt x="5686" y="4048"/>
                    <a:pt x="5770" y="3584"/>
                    <a:pt x="5814" y="3119"/>
                  </a:cubicBezTo>
                  <a:cubicBezTo>
                    <a:pt x="5885" y="2656"/>
                    <a:pt x="6037" y="2209"/>
                    <a:pt x="6122" y="1751"/>
                  </a:cubicBezTo>
                  <a:cubicBezTo>
                    <a:pt x="6208" y="1291"/>
                    <a:pt x="6268" y="826"/>
                    <a:pt x="6401" y="377"/>
                  </a:cubicBezTo>
                  <a:cubicBezTo>
                    <a:pt x="6411" y="340"/>
                    <a:pt x="6414" y="300"/>
                    <a:pt x="6411" y="264"/>
                  </a:cubicBezTo>
                  <a:cubicBezTo>
                    <a:pt x="6395" y="113"/>
                    <a:pt x="6269" y="1"/>
                    <a:pt x="6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5" name="Google Shape;6689;p47"/>
            <p:cNvSpPr/>
            <p:nvPr/>
          </p:nvSpPr>
          <p:spPr>
            <a:xfrm>
              <a:off x="2165075" y="3305400"/>
              <a:ext cx="418225" cy="394000"/>
            </a:xfrm>
            <a:custGeom>
              <a:avLst/>
              <a:gdLst/>
              <a:ahLst/>
              <a:cxnLst/>
              <a:rect l="l" t="t" r="r" b="b"/>
              <a:pathLst>
                <a:path w="16729" h="15760" extrusionOk="0">
                  <a:moveTo>
                    <a:pt x="13104" y="0"/>
                  </a:moveTo>
                  <a:cubicBezTo>
                    <a:pt x="12846" y="0"/>
                    <a:pt x="12588" y="35"/>
                    <a:pt x="12333" y="77"/>
                  </a:cubicBezTo>
                  <a:cubicBezTo>
                    <a:pt x="11977" y="137"/>
                    <a:pt x="11625" y="190"/>
                    <a:pt x="11262" y="256"/>
                  </a:cubicBezTo>
                  <a:cubicBezTo>
                    <a:pt x="10899" y="321"/>
                    <a:pt x="10572" y="458"/>
                    <a:pt x="10242" y="579"/>
                  </a:cubicBezTo>
                  <a:cubicBezTo>
                    <a:pt x="9912" y="701"/>
                    <a:pt x="9574" y="789"/>
                    <a:pt x="9237" y="887"/>
                  </a:cubicBezTo>
                  <a:cubicBezTo>
                    <a:pt x="8899" y="986"/>
                    <a:pt x="8571" y="1117"/>
                    <a:pt x="8246" y="1248"/>
                  </a:cubicBezTo>
                  <a:cubicBezTo>
                    <a:pt x="7923" y="1378"/>
                    <a:pt x="7571" y="1440"/>
                    <a:pt x="7237" y="1542"/>
                  </a:cubicBezTo>
                  <a:cubicBezTo>
                    <a:pt x="6901" y="1644"/>
                    <a:pt x="6577" y="1779"/>
                    <a:pt x="6252" y="1905"/>
                  </a:cubicBezTo>
                  <a:cubicBezTo>
                    <a:pt x="5595" y="2148"/>
                    <a:pt x="4905" y="2298"/>
                    <a:pt x="4269" y="2599"/>
                  </a:cubicBezTo>
                  <a:cubicBezTo>
                    <a:pt x="3612" y="2832"/>
                    <a:pt x="2944" y="3029"/>
                    <a:pt x="2293" y="3266"/>
                  </a:cubicBezTo>
                  <a:cubicBezTo>
                    <a:pt x="1639" y="3504"/>
                    <a:pt x="957" y="3631"/>
                    <a:pt x="309" y="3777"/>
                  </a:cubicBezTo>
                  <a:lnTo>
                    <a:pt x="264" y="3786"/>
                  </a:lnTo>
                  <a:cubicBezTo>
                    <a:pt x="107" y="3821"/>
                    <a:pt x="1" y="3965"/>
                    <a:pt x="14" y="4126"/>
                  </a:cubicBezTo>
                  <a:cubicBezTo>
                    <a:pt x="48" y="4617"/>
                    <a:pt x="25" y="5102"/>
                    <a:pt x="23" y="5587"/>
                  </a:cubicBezTo>
                  <a:cubicBezTo>
                    <a:pt x="23" y="5832"/>
                    <a:pt x="48" y="6073"/>
                    <a:pt x="63" y="6317"/>
                  </a:cubicBezTo>
                  <a:cubicBezTo>
                    <a:pt x="79" y="6562"/>
                    <a:pt x="72" y="6802"/>
                    <a:pt x="68" y="7047"/>
                  </a:cubicBezTo>
                  <a:cubicBezTo>
                    <a:pt x="45" y="8027"/>
                    <a:pt x="233" y="8988"/>
                    <a:pt x="289" y="9963"/>
                  </a:cubicBezTo>
                  <a:cubicBezTo>
                    <a:pt x="346" y="10935"/>
                    <a:pt x="446" y="11909"/>
                    <a:pt x="650" y="12869"/>
                  </a:cubicBezTo>
                  <a:cubicBezTo>
                    <a:pt x="738" y="13351"/>
                    <a:pt x="787" y="13847"/>
                    <a:pt x="930" y="14318"/>
                  </a:cubicBezTo>
                  <a:cubicBezTo>
                    <a:pt x="1008" y="14555"/>
                    <a:pt x="1081" y="14789"/>
                    <a:pt x="1190" y="15017"/>
                  </a:cubicBezTo>
                  <a:cubicBezTo>
                    <a:pt x="1300" y="15245"/>
                    <a:pt x="1400" y="15473"/>
                    <a:pt x="1519" y="15690"/>
                  </a:cubicBezTo>
                  <a:cubicBezTo>
                    <a:pt x="1546" y="15738"/>
                    <a:pt x="1590" y="15759"/>
                    <a:pt x="1635" y="15759"/>
                  </a:cubicBezTo>
                  <a:cubicBezTo>
                    <a:pt x="1709" y="15759"/>
                    <a:pt x="1782" y="15701"/>
                    <a:pt x="1774" y="15610"/>
                  </a:cubicBezTo>
                  <a:lnTo>
                    <a:pt x="1774" y="15599"/>
                  </a:lnTo>
                  <a:cubicBezTo>
                    <a:pt x="1749" y="15354"/>
                    <a:pt x="1696" y="15121"/>
                    <a:pt x="1667" y="14883"/>
                  </a:cubicBezTo>
                  <a:cubicBezTo>
                    <a:pt x="1637" y="14646"/>
                    <a:pt x="1617" y="14405"/>
                    <a:pt x="1577" y="14172"/>
                  </a:cubicBezTo>
                  <a:cubicBezTo>
                    <a:pt x="1519" y="13697"/>
                    <a:pt x="1371" y="13241"/>
                    <a:pt x="1318" y="12763"/>
                  </a:cubicBezTo>
                  <a:lnTo>
                    <a:pt x="982" y="9900"/>
                  </a:lnTo>
                  <a:cubicBezTo>
                    <a:pt x="873" y="8943"/>
                    <a:pt x="930" y="7974"/>
                    <a:pt x="820" y="7016"/>
                  </a:cubicBezTo>
                  <a:cubicBezTo>
                    <a:pt x="745" y="6534"/>
                    <a:pt x="789" y="6051"/>
                    <a:pt x="762" y="5569"/>
                  </a:cubicBezTo>
                  <a:cubicBezTo>
                    <a:pt x="740" y="5190"/>
                    <a:pt x="708" y="4809"/>
                    <a:pt x="712" y="4429"/>
                  </a:cubicBezTo>
                  <a:lnTo>
                    <a:pt x="712" y="4429"/>
                  </a:lnTo>
                  <a:cubicBezTo>
                    <a:pt x="1333" y="4312"/>
                    <a:pt x="1910" y="4089"/>
                    <a:pt x="2504" y="3930"/>
                  </a:cubicBezTo>
                  <a:cubicBezTo>
                    <a:pt x="3188" y="3748"/>
                    <a:pt x="3838" y="3478"/>
                    <a:pt x="4502" y="3252"/>
                  </a:cubicBezTo>
                  <a:cubicBezTo>
                    <a:pt x="5186" y="3088"/>
                    <a:pt x="5816" y="2766"/>
                    <a:pt x="6480" y="2546"/>
                  </a:cubicBezTo>
                  <a:cubicBezTo>
                    <a:pt x="6812" y="2436"/>
                    <a:pt x="7151" y="2349"/>
                    <a:pt x="7474" y="2212"/>
                  </a:cubicBezTo>
                  <a:cubicBezTo>
                    <a:pt x="7795" y="2075"/>
                    <a:pt x="8109" y="1920"/>
                    <a:pt x="8445" y="1818"/>
                  </a:cubicBezTo>
                  <a:cubicBezTo>
                    <a:pt x="8781" y="1715"/>
                    <a:pt x="9116" y="1624"/>
                    <a:pt x="9445" y="1500"/>
                  </a:cubicBezTo>
                  <a:cubicBezTo>
                    <a:pt x="9773" y="1378"/>
                    <a:pt x="10094" y="1243"/>
                    <a:pt x="10432" y="1144"/>
                  </a:cubicBezTo>
                  <a:cubicBezTo>
                    <a:pt x="11120" y="978"/>
                    <a:pt x="11716" y="696"/>
                    <a:pt x="12406" y="641"/>
                  </a:cubicBezTo>
                  <a:cubicBezTo>
                    <a:pt x="12744" y="613"/>
                    <a:pt x="13081" y="595"/>
                    <a:pt x="13422" y="561"/>
                  </a:cubicBezTo>
                  <a:cubicBezTo>
                    <a:pt x="13497" y="553"/>
                    <a:pt x="13571" y="550"/>
                    <a:pt x="13646" y="550"/>
                  </a:cubicBezTo>
                  <a:cubicBezTo>
                    <a:pt x="13911" y="550"/>
                    <a:pt x="14176" y="587"/>
                    <a:pt x="14440" y="597"/>
                  </a:cubicBezTo>
                  <a:cubicBezTo>
                    <a:pt x="14612" y="604"/>
                    <a:pt x="14787" y="595"/>
                    <a:pt x="14957" y="621"/>
                  </a:cubicBezTo>
                  <a:cubicBezTo>
                    <a:pt x="15125" y="646"/>
                    <a:pt x="15294" y="683"/>
                    <a:pt x="15460" y="723"/>
                  </a:cubicBezTo>
                  <a:cubicBezTo>
                    <a:pt x="15798" y="794"/>
                    <a:pt x="16141" y="840"/>
                    <a:pt x="16488" y="856"/>
                  </a:cubicBezTo>
                  <a:lnTo>
                    <a:pt x="16484" y="856"/>
                  </a:lnTo>
                  <a:cubicBezTo>
                    <a:pt x="16490" y="857"/>
                    <a:pt x="16495" y="857"/>
                    <a:pt x="16501" y="857"/>
                  </a:cubicBezTo>
                  <a:cubicBezTo>
                    <a:pt x="16671" y="857"/>
                    <a:pt x="16729" y="622"/>
                    <a:pt x="16570" y="548"/>
                  </a:cubicBezTo>
                  <a:cubicBezTo>
                    <a:pt x="16249" y="384"/>
                    <a:pt x="15904" y="274"/>
                    <a:pt x="15550" y="221"/>
                  </a:cubicBezTo>
                  <a:cubicBezTo>
                    <a:pt x="15192" y="186"/>
                    <a:pt x="14842" y="112"/>
                    <a:pt x="14486" y="62"/>
                  </a:cubicBezTo>
                  <a:cubicBezTo>
                    <a:pt x="14341" y="42"/>
                    <a:pt x="14196" y="38"/>
                    <a:pt x="14051" y="38"/>
                  </a:cubicBezTo>
                  <a:cubicBezTo>
                    <a:pt x="13975" y="38"/>
                    <a:pt x="13898" y="39"/>
                    <a:pt x="13822" y="39"/>
                  </a:cubicBezTo>
                  <a:cubicBezTo>
                    <a:pt x="13686" y="39"/>
                    <a:pt x="13550" y="36"/>
                    <a:pt x="13413" y="19"/>
                  </a:cubicBezTo>
                  <a:cubicBezTo>
                    <a:pt x="13310" y="6"/>
                    <a:pt x="13207" y="0"/>
                    <a:pt x="131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6" name="Google Shape;6690;p47"/>
            <p:cNvSpPr/>
            <p:nvPr/>
          </p:nvSpPr>
          <p:spPr>
            <a:xfrm>
              <a:off x="2832475" y="3186375"/>
              <a:ext cx="429600" cy="428150"/>
            </a:xfrm>
            <a:custGeom>
              <a:avLst/>
              <a:gdLst/>
              <a:ahLst/>
              <a:cxnLst/>
              <a:rect l="l" t="t" r="r" b="b"/>
              <a:pathLst>
                <a:path w="17184" h="17126" extrusionOk="0">
                  <a:moveTo>
                    <a:pt x="11419" y="1"/>
                  </a:moveTo>
                  <a:cubicBezTo>
                    <a:pt x="11335" y="1"/>
                    <a:pt x="11250" y="31"/>
                    <a:pt x="11183" y="92"/>
                  </a:cubicBezTo>
                  <a:cubicBezTo>
                    <a:pt x="10803" y="441"/>
                    <a:pt x="10404" y="775"/>
                    <a:pt x="9975" y="1067"/>
                  </a:cubicBezTo>
                  <a:cubicBezTo>
                    <a:pt x="9763" y="1216"/>
                    <a:pt x="9566" y="1386"/>
                    <a:pt x="9366" y="1554"/>
                  </a:cubicBezTo>
                  <a:cubicBezTo>
                    <a:pt x="9165" y="1723"/>
                    <a:pt x="8946" y="1868"/>
                    <a:pt x="8731" y="2008"/>
                  </a:cubicBezTo>
                  <a:cubicBezTo>
                    <a:pt x="7813" y="2503"/>
                    <a:pt x="6970" y="3136"/>
                    <a:pt x="5988" y="3521"/>
                  </a:cubicBezTo>
                  <a:cubicBezTo>
                    <a:pt x="5525" y="3760"/>
                    <a:pt x="5069" y="4026"/>
                    <a:pt x="4576" y="4205"/>
                  </a:cubicBezTo>
                  <a:cubicBezTo>
                    <a:pt x="4330" y="4296"/>
                    <a:pt x="4089" y="4391"/>
                    <a:pt x="3846" y="4495"/>
                  </a:cubicBezTo>
                  <a:cubicBezTo>
                    <a:pt x="3605" y="4597"/>
                    <a:pt x="3376" y="4727"/>
                    <a:pt x="3126" y="4811"/>
                  </a:cubicBezTo>
                  <a:cubicBezTo>
                    <a:pt x="2877" y="4896"/>
                    <a:pt x="2629" y="4973"/>
                    <a:pt x="2385" y="5070"/>
                  </a:cubicBezTo>
                  <a:cubicBezTo>
                    <a:pt x="2140" y="5165"/>
                    <a:pt x="1903" y="5285"/>
                    <a:pt x="1648" y="5347"/>
                  </a:cubicBezTo>
                  <a:cubicBezTo>
                    <a:pt x="1137" y="5471"/>
                    <a:pt x="640" y="5630"/>
                    <a:pt x="161" y="5856"/>
                  </a:cubicBezTo>
                  <a:lnTo>
                    <a:pt x="153" y="5858"/>
                  </a:lnTo>
                  <a:cubicBezTo>
                    <a:pt x="0" y="5937"/>
                    <a:pt x="57" y="6168"/>
                    <a:pt x="228" y="6168"/>
                  </a:cubicBezTo>
                  <a:cubicBezTo>
                    <a:pt x="230" y="6168"/>
                    <a:pt x="232" y="6168"/>
                    <a:pt x="234" y="6168"/>
                  </a:cubicBezTo>
                  <a:cubicBezTo>
                    <a:pt x="781" y="6137"/>
                    <a:pt x="1297" y="5997"/>
                    <a:pt x="1792" y="5800"/>
                  </a:cubicBezTo>
                  <a:cubicBezTo>
                    <a:pt x="2042" y="5708"/>
                    <a:pt x="2306" y="5657"/>
                    <a:pt x="2560" y="5577"/>
                  </a:cubicBezTo>
                  <a:cubicBezTo>
                    <a:pt x="2814" y="5498"/>
                    <a:pt x="3062" y="5404"/>
                    <a:pt x="3308" y="5301"/>
                  </a:cubicBezTo>
                  <a:cubicBezTo>
                    <a:pt x="3554" y="5199"/>
                    <a:pt x="3817" y="5135"/>
                    <a:pt x="4067" y="5046"/>
                  </a:cubicBezTo>
                  <a:cubicBezTo>
                    <a:pt x="4319" y="4957"/>
                    <a:pt x="4556" y="4838"/>
                    <a:pt x="4801" y="4729"/>
                  </a:cubicBezTo>
                  <a:cubicBezTo>
                    <a:pt x="5043" y="4619"/>
                    <a:pt x="5284" y="4506"/>
                    <a:pt x="5532" y="4407"/>
                  </a:cubicBezTo>
                  <a:cubicBezTo>
                    <a:pt x="5780" y="4309"/>
                    <a:pt x="6032" y="4216"/>
                    <a:pt x="6271" y="4097"/>
                  </a:cubicBezTo>
                  <a:cubicBezTo>
                    <a:pt x="7200" y="3574"/>
                    <a:pt x="8189" y="3148"/>
                    <a:pt x="9055" y="2515"/>
                  </a:cubicBezTo>
                  <a:cubicBezTo>
                    <a:pt x="9490" y="2200"/>
                    <a:pt x="9973" y="1955"/>
                    <a:pt x="10407" y="1641"/>
                  </a:cubicBezTo>
                  <a:cubicBezTo>
                    <a:pt x="10716" y="1418"/>
                    <a:pt x="10993" y="1157"/>
                    <a:pt x="11284" y="911"/>
                  </a:cubicBezTo>
                  <a:lnTo>
                    <a:pt x="11284" y="911"/>
                  </a:lnTo>
                  <a:cubicBezTo>
                    <a:pt x="11574" y="1512"/>
                    <a:pt x="11925" y="2086"/>
                    <a:pt x="12192" y="2700"/>
                  </a:cubicBezTo>
                  <a:cubicBezTo>
                    <a:pt x="12517" y="3446"/>
                    <a:pt x="12916" y="4154"/>
                    <a:pt x="13237" y="4902"/>
                  </a:cubicBezTo>
                  <a:cubicBezTo>
                    <a:pt x="13398" y="5276"/>
                    <a:pt x="13557" y="5648"/>
                    <a:pt x="13723" y="6020"/>
                  </a:cubicBezTo>
                  <a:cubicBezTo>
                    <a:pt x="13889" y="6393"/>
                    <a:pt x="14078" y="6752"/>
                    <a:pt x="14217" y="7135"/>
                  </a:cubicBezTo>
                  <a:cubicBezTo>
                    <a:pt x="14480" y="7903"/>
                    <a:pt x="14850" y="8629"/>
                    <a:pt x="15095" y="9403"/>
                  </a:cubicBezTo>
                  <a:cubicBezTo>
                    <a:pt x="15339" y="10175"/>
                    <a:pt x="15666" y="10917"/>
                    <a:pt x="15912" y="11684"/>
                  </a:cubicBezTo>
                  <a:cubicBezTo>
                    <a:pt x="16031" y="12063"/>
                    <a:pt x="16147" y="12454"/>
                    <a:pt x="16215" y="12844"/>
                  </a:cubicBezTo>
                  <a:lnTo>
                    <a:pt x="16334" y="13426"/>
                  </a:lnTo>
                  <a:lnTo>
                    <a:pt x="16405" y="14005"/>
                  </a:lnTo>
                  <a:cubicBezTo>
                    <a:pt x="16439" y="14262"/>
                    <a:pt x="16432" y="14233"/>
                    <a:pt x="16363" y="14360"/>
                  </a:cubicBezTo>
                  <a:cubicBezTo>
                    <a:pt x="16295" y="14488"/>
                    <a:pt x="16169" y="14627"/>
                    <a:pt x="16040" y="14758"/>
                  </a:cubicBezTo>
                  <a:cubicBezTo>
                    <a:pt x="15773" y="15025"/>
                    <a:pt x="15454" y="15264"/>
                    <a:pt x="15117" y="15472"/>
                  </a:cubicBezTo>
                  <a:cubicBezTo>
                    <a:pt x="14438" y="15891"/>
                    <a:pt x="13799" y="16397"/>
                    <a:pt x="13137" y="16878"/>
                  </a:cubicBezTo>
                  <a:cubicBezTo>
                    <a:pt x="13025" y="16961"/>
                    <a:pt x="13093" y="17126"/>
                    <a:pt x="13213" y="17126"/>
                  </a:cubicBezTo>
                  <a:cubicBezTo>
                    <a:pt x="13229" y="17126"/>
                    <a:pt x="13244" y="17123"/>
                    <a:pt x="13261" y="17117"/>
                  </a:cubicBezTo>
                  <a:cubicBezTo>
                    <a:pt x="14035" y="16829"/>
                    <a:pt x="14819" y="16533"/>
                    <a:pt x="15498" y="16045"/>
                  </a:cubicBezTo>
                  <a:cubicBezTo>
                    <a:pt x="15837" y="15795"/>
                    <a:pt x="16178" y="15554"/>
                    <a:pt x="16514" y="15269"/>
                  </a:cubicBezTo>
                  <a:cubicBezTo>
                    <a:pt x="16678" y="15118"/>
                    <a:pt x="16843" y="14964"/>
                    <a:pt x="16985" y="14742"/>
                  </a:cubicBezTo>
                  <a:cubicBezTo>
                    <a:pt x="17074" y="14618"/>
                    <a:pt x="17133" y="14475"/>
                    <a:pt x="17156" y="14326"/>
                  </a:cubicBezTo>
                  <a:cubicBezTo>
                    <a:pt x="17184" y="14105"/>
                    <a:pt x="17147" y="14048"/>
                    <a:pt x="17140" y="13932"/>
                  </a:cubicBezTo>
                  <a:cubicBezTo>
                    <a:pt x="17069" y="13067"/>
                    <a:pt x="16806" y="12279"/>
                    <a:pt x="16580" y="11483"/>
                  </a:cubicBezTo>
                  <a:cubicBezTo>
                    <a:pt x="16354" y="10686"/>
                    <a:pt x="16137" y="9888"/>
                    <a:pt x="15808" y="9133"/>
                  </a:cubicBezTo>
                  <a:cubicBezTo>
                    <a:pt x="15635" y="8759"/>
                    <a:pt x="15476" y="8381"/>
                    <a:pt x="15341" y="7993"/>
                  </a:cubicBezTo>
                  <a:cubicBezTo>
                    <a:pt x="15208" y="7606"/>
                    <a:pt x="15038" y="7228"/>
                    <a:pt x="14858" y="6861"/>
                  </a:cubicBezTo>
                  <a:cubicBezTo>
                    <a:pt x="14677" y="6495"/>
                    <a:pt x="14536" y="6110"/>
                    <a:pt x="14381" y="5730"/>
                  </a:cubicBezTo>
                  <a:cubicBezTo>
                    <a:pt x="14226" y="5353"/>
                    <a:pt x="14036" y="4988"/>
                    <a:pt x="13867" y="4615"/>
                  </a:cubicBezTo>
                  <a:cubicBezTo>
                    <a:pt x="13504" y="3880"/>
                    <a:pt x="13215" y="3112"/>
                    <a:pt x="12825" y="2391"/>
                  </a:cubicBezTo>
                  <a:cubicBezTo>
                    <a:pt x="12436" y="1671"/>
                    <a:pt x="12164" y="895"/>
                    <a:pt x="11734" y="191"/>
                  </a:cubicBezTo>
                  <a:lnTo>
                    <a:pt x="11717" y="165"/>
                  </a:lnTo>
                  <a:cubicBezTo>
                    <a:pt x="11706" y="147"/>
                    <a:pt x="11692" y="129"/>
                    <a:pt x="11675" y="112"/>
                  </a:cubicBezTo>
                  <a:cubicBezTo>
                    <a:pt x="11607" y="38"/>
                    <a:pt x="11514" y="1"/>
                    <a:pt x="114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7" name="Google Shape;6691;p47"/>
            <p:cNvSpPr/>
            <p:nvPr/>
          </p:nvSpPr>
          <p:spPr>
            <a:xfrm>
              <a:off x="3287925" y="2904525"/>
              <a:ext cx="338925" cy="600600"/>
            </a:xfrm>
            <a:custGeom>
              <a:avLst/>
              <a:gdLst/>
              <a:ahLst/>
              <a:cxnLst/>
              <a:rect l="l" t="t" r="r" b="b"/>
              <a:pathLst>
                <a:path w="13557" h="24024" extrusionOk="0">
                  <a:moveTo>
                    <a:pt x="12626" y="1"/>
                  </a:moveTo>
                  <a:cubicBezTo>
                    <a:pt x="12320" y="1"/>
                    <a:pt x="12070" y="156"/>
                    <a:pt x="11862" y="282"/>
                  </a:cubicBezTo>
                  <a:cubicBezTo>
                    <a:pt x="11325" y="583"/>
                    <a:pt x="10886" y="983"/>
                    <a:pt x="10605" y="1512"/>
                  </a:cubicBezTo>
                  <a:lnTo>
                    <a:pt x="10603" y="1512"/>
                  </a:lnTo>
                  <a:cubicBezTo>
                    <a:pt x="10544" y="1631"/>
                    <a:pt x="10640" y="1749"/>
                    <a:pt x="10750" y="1749"/>
                  </a:cubicBezTo>
                  <a:cubicBezTo>
                    <a:pt x="10782" y="1749"/>
                    <a:pt x="10815" y="1739"/>
                    <a:pt x="10846" y="1716"/>
                  </a:cubicBezTo>
                  <a:lnTo>
                    <a:pt x="10853" y="1712"/>
                  </a:lnTo>
                  <a:cubicBezTo>
                    <a:pt x="11072" y="1546"/>
                    <a:pt x="11278" y="1357"/>
                    <a:pt x="11482" y="1185"/>
                  </a:cubicBezTo>
                  <a:cubicBezTo>
                    <a:pt x="11689" y="1014"/>
                    <a:pt x="11873" y="813"/>
                    <a:pt x="12095" y="687"/>
                  </a:cubicBezTo>
                  <a:cubicBezTo>
                    <a:pt x="12268" y="592"/>
                    <a:pt x="12444" y="534"/>
                    <a:pt x="12595" y="534"/>
                  </a:cubicBezTo>
                  <a:cubicBezTo>
                    <a:pt x="12640" y="534"/>
                    <a:pt x="12683" y="539"/>
                    <a:pt x="12723" y="550"/>
                  </a:cubicBezTo>
                  <a:cubicBezTo>
                    <a:pt x="12896" y="600"/>
                    <a:pt x="12997" y="663"/>
                    <a:pt x="12971" y="901"/>
                  </a:cubicBezTo>
                  <a:cubicBezTo>
                    <a:pt x="12896" y="1337"/>
                    <a:pt x="12738" y="1886"/>
                    <a:pt x="12466" y="2355"/>
                  </a:cubicBezTo>
                  <a:cubicBezTo>
                    <a:pt x="12334" y="2596"/>
                    <a:pt x="12174" y="2825"/>
                    <a:pt x="12028" y="3055"/>
                  </a:cubicBezTo>
                  <a:cubicBezTo>
                    <a:pt x="11882" y="3285"/>
                    <a:pt x="11751" y="3533"/>
                    <a:pt x="11599" y="3758"/>
                  </a:cubicBezTo>
                  <a:cubicBezTo>
                    <a:pt x="11583" y="3783"/>
                    <a:pt x="11568" y="3811"/>
                    <a:pt x="11557" y="3840"/>
                  </a:cubicBezTo>
                  <a:lnTo>
                    <a:pt x="11557" y="3847"/>
                  </a:lnTo>
                  <a:cubicBezTo>
                    <a:pt x="10940" y="5672"/>
                    <a:pt x="10306" y="7516"/>
                    <a:pt x="9486" y="9275"/>
                  </a:cubicBezTo>
                  <a:cubicBezTo>
                    <a:pt x="8789" y="11085"/>
                    <a:pt x="7890" y="12808"/>
                    <a:pt x="7009" y="14530"/>
                  </a:cubicBezTo>
                  <a:cubicBezTo>
                    <a:pt x="6472" y="15337"/>
                    <a:pt x="6089" y="16238"/>
                    <a:pt x="5478" y="16995"/>
                  </a:cubicBezTo>
                  <a:cubicBezTo>
                    <a:pt x="4974" y="17818"/>
                    <a:pt x="4472" y="18645"/>
                    <a:pt x="3881" y="19411"/>
                  </a:cubicBezTo>
                  <a:lnTo>
                    <a:pt x="2965" y="20526"/>
                  </a:lnTo>
                  <a:cubicBezTo>
                    <a:pt x="2675" y="20911"/>
                    <a:pt x="2358" y="21274"/>
                    <a:pt x="2038" y="21635"/>
                  </a:cubicBezTo>
                  <a:lnTo>
                    <a:pt x="1040" y="22671"/>
                  </a:lnTo>
                  <a:cubicBezTo>
                    <a:pt x="717" y="23031"/>
                    <a:pt x="404" y="23399"/>
                    <a:pt x="95" y="23788"/>
                  </a:cubicBezTo>
                  <a:lnTo>
                    <a:pt x="88" y="23797"/>
                  </a:lnTo>
                  <a:cubicBezTo>
                    <a:pt x="1" y="23893"/>
                    <a:pt x="83" y="24023"/>
                    <a:pt x="187" y="24023"/>
                  </a:cubicBezTo>
                  <a:cubicBezTo>
                    <a:pt x="213" y="24023"/>
                    <a:pt x="242" y="24014"/>
                    <a:pt x="269" y="23994"/>
                  </a:cubicBezTo>
                  <a:cubicBezTo>
                    <a:pt x="681" y="23726"/>
                    <a:pt x="1073" y="23425"/>
                    <a:pt x="1487" y="23140"/>
                  </a:cubicBezTo>
                  <a:cubicBezTo>
                    <a:pt x="1900" y="22854"/>
                    <a:pt x="2184" y="22441"/>
                    <a:pt x="2526" y="22086"/>
                  </a:cubicBezTo>
                  <a:cubicBezTo>
                    <a:pt x="3252" y="21409"/>
                    <a:pt x="3847" y="20617"/>
                    <a:pt x="4445" y="19834"/>
                  </a:cubicBezTo>
                  <a:cubicBezTo>
                    <a:pt x="4978" y="19004"/>
                    <a:pt x="5647" y="18269"/>
                    <a:pt x="6151" y="17422"/>
                  </a:cubicBezTo>
                  <a:cubicBezTo>
                    <a:pt x="6616" y="16554"/>
                    <a:pt x="7167" y="15738"/>
                    <a:pt x="7605" y="14857"/>
                  </a:cubicBezTo>
                  <a:cubicBezTo>
                    <a:pt x="8581" y="13153"/>
                    <a:pt x="9360" y="11348"/>
                    <a:pt x="10181" y="9567"/>
                  </a:cubicBezTo>
                  <a:cubicBezTo>
                    <a:pt x="10862" y="7743"/>
                    <a:pt x="11598" y="5949"/>
                    <a:pt x="12116" y="4060"/>
                  </a:cubicBezTo>
                  <a:lnTo>
                    <a:pt x="12116" y="4060"/>
                  </a:lnTo>
                  <a:cubicBezTo>
                    <a:pt x="12278" y="3836"/>
                    <a:pt x="12438" y="3621"/>
                    <a:pt x="12577" y="3389"/>
                  </a:cubicBezTo>
                  <a:cubicBezTo>
                    <a:pt x="12727" y="3143"/>
                    <a:pt x="12849" y="2880"/>
                    <a:pt x="12973" y="2617"/>
                  </a:cubicBezTo>
                  <a:cubicBezTo>
                    <a:pt x="13095" y="2355"/>
                    <a:pt x="13232" y="2097"/>
                    <a:pt x="13342" y="1820"/>
                  </a:cubicBezTo>
                  <a:cubicBezTo>
                    <a:pt x="13451" y="1541"/>
                    <a:pt x="13557" y="1245"/>
                    <a:pt x="13524" y="893"/>
                  </a:cubicBezTo>
                  <a:cubicBezTo>
                    <a:pt x="13508" y="722"/>
                    <a:pt x="13477" y="521"/>
                    <a:pt x="13347" y="342"/>
                  </a:cubicBezTo>
                  <a:cubicBezTo>
                    <a:pt x="13285" y="255"/>
                    <a:pt x="13205" y="184"/>
                    <a:pt x="13112" y="134"/>
                  </a:cubicBezTo>
                  <a:cubicBezTo>
                    <a:pt x="13028" y="78"/>
                    <a:pt x="12935" y="39"/>
                    <a:pt x="12834" y="25"/>
                  </a:cubicBezTo>
                  <a:cubicBezTo>
                    <a:pt x="12762" y="8"/>
                    <a:pt x="12693" y="1"/>
                    <a:pt x="126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8" name="Google Shape;6692;p47"/>
            <p:cNvSpPr/>
            <p:nvPr/>
          </p:nvSpPr>
          <p:spPr>
            <a:xfrm>
              <a:off x="3499800" y="2849100"/>
              <a:ext cx="89925" cy="97825"/>
            </a:xfrm>
            <a:custGeom>
              <a:avLst/>
              <a:gdLst/>
              <a:ahLst/>
              <a:cxnLst/>
              <a:rect l="l" t="t" r="r" b="b"/>
              <a:pathLst>
                <a:path w="3597" h="3913" extrusionOk="0">
                  <a:moveTo>
                    <a:pt x="2774" y="1"/>
                  </a:moveTo>
                  <a:cubicBezTo>
                    <a:pt x="2737" y="1"/>
                    <a:pt x="2701" y="4"/>
                    <a:pt x="2664" y="10"/>
                  </a:cubicBezTo>
                  <a:cubicBezTo>
                    <a:pt x="2540" y="34"/>
                    <a:pt x="2447" y="72"/>
                    <a:pt x="2351" y="92"/>
                  </a:cubicBezTo>
                  <a:cubicBezTo>
                    <a:pt x="2146" y="109"/>
                    <a:pt x="2040" y="273"/>
                    <a:pt x="1900" y="355"/>
                  </a:cubicBezTo>
                  <a:cubicBezTo>
                    <a:pt x="1758" y="437"/>
                    <a:pt x="1601" y="499"/>
                    <a:pt x="1533" y="665"/>
                  </a:cubicBezTo>
                  <a:cubicBezTo>
                    <a:pt x="1433" y="789"/>
                    <a:pt x="1259" y="828"/>
                    <a:pt x="1174" y="965"/>
                  </a:cubicBezTo>
                  <a:cubicBezTo>
                    <a:pt x="1126" y="1027"/>
                    <a:pt x="1081" y="1090"/>
                    <a:pt x="1013" y="1131"/>
                  </a:cubicBezTo>
                  <a:cubicBezTo>
                    <a:pt x="944" y="1173"/>
                    <a:pt x="880" y="1215"/>
                    <a:pt x="836" y="1282"/>
                  </a:cubicBezTo>
                  <a:cubicBezTo>
                    <a:pt x="769" y="1430"/>
                    <a:pt x="634" y="1512"/>
                    <a:pt x="522" y="1614"/>
                  </a:cubicBezTo>
                  <a:cubicBezTo>
                    <a:pt x="475" y="1676"/>
                    <a:pt x="457" y="1762"/>
                    <a:pt x="387" y="1804"/>
                  </a:cubicBezTo>
                  <a:cubicBezTo>
                    <a:pt x="322" y="1848"/>
                    <a:pt x="272" y="1910"/>
                    <a:pt x="247" y="1985"/>
                  </a:cubicBezTo>
                  <a:cubicBezTo>
                    <a:pt x="216" y="2059"/>
                    <a:pt x="134" y="2087"/>
                    <a:pt x="79" y="2141"/>
                  </a:cubicBezTo>
                  <a:cubicBezTo>
                    <a:pt x="28" y="2209"/>
                    <a:pt x="0" y="2293"/>
                    <a:pt x="2" y="2379"/>
                  </a:cubicBezTo>
                  <a:lnTo>
                    <a:pt x="4" y="2399"/>
                  </a:lnTo>
                  <a:cubicBezTo>
                    <a:pt x="16" y="2509"/>
                    <a:pt x="109" y="2589"/>
                    <a:pt x="217" y="2589"/>
                  </a:cubicBezTo>
                  <a:cubicBezTo>
                    <a:pt x="224" y="2589"/>
                    <a:pt x="231" y="2589"/>
                    <a:pt x="238" y="2588"/>
                  </a:cubicBezTo>
                  <a:lnTo>
                    <a:pt x="247" y="2588"/>
                  </a:lnTo>
                  <a:cubicBezTo>
                    <a:pt x="329" y="2581"/>
                    <a:pt x="407" y="2546"/>
                    <a:pt x="468" y="2490"/>
                  </a:cubicBezTo>
                  <a:cubicBezTo>
                    <a:pt x="515" y="2433"/>
                    <a:pt x="533" y="2351"/>
                    <a:pt x="606" y="2317"/>
                  </a:cubicBezTo>
                  <a:cubicBezTo>
                    <a:pt x="676" y="2286"/>
                    <a:pt x="734" y="2233"/>
                    <a:pt x="772" y="2169"/>
                  </a:cubicBezTo>
                  <a:cubicBezTo>
                    <a:pt x="809" y="2099"/>
                    <a:pt x="895" y="2079"/>
                    <a:pt x="953" y="2034"/>
                  </a:cubicBezTo>
                  <a:cubicBezTo>
                    <a:pt x="1050" y="1919"/>
                    <a:pt x="1128" y="1789"/>
                    <a:pt x="1274" y="1731"/>
                  </a:cubicBezTo>
                  <a:cubicBezTo>
                    <a:pt x="1342" y="1691"/>
                    <a:pt x="1382" y="1632"/>
                    <a:pt x="1425" y="1570"/>
                  </a:cubicBezTo>
                  <a:cubicBezTo>
                    <a:pt x="1469" y="1508"/>
                    <a:pt x="1531" y="1470"/>
                    <a:pt x="1597" y="1432"/>
                  </a:cubicBezTo>
                  <a:cubicBezTo>
                    <a:pt x="1736" y="1370"/>
                    <a:pt x="1789" y="1211"/>
                    <a:pt x="1922" y="1143"/>
                  </a:cubicBezTo>
                  <a:cubicBezTo>
                    <a:pt x="2086" y="1121"/>
                    <a:pt x="2164" y="997"/>
                    <a:pt x="2278" y="919"/>
                  </a:cubicBezTo>
                  <a:cubicBezTo>
                    <a:pt x="2392" y="839"/>
                    <a:pt x="2540" y="842"/>
                    <a:pt x="2613" y="747"/>
                  </a:cubicBezTo>
                  <a:cubicBezTo>
                    <a:pt x="2643" y="724"/>
                    <a:pt x="2679" y="712"/>
                    <a:pt x="2717" y="712"/>
                  </a:cubicBezTo>
                  <a:cubicBezTo>
                    <a:pt x="2719" y="712"/>
                    <a:pt x="2721" y="712"/>
                    <a:pt x="2723" y="712"/>
                  </a:cubicBezTo>
                  <a:lnTo>
                    <a:pt x="2723" y="712"/>
                  </a:lnTo>
                  <a:cubicBezTo>
                    <a:pt x="2723" y="711"/>
                    <a:pt x="2723" y="711"/>
                    <a:pt x="2723" y="711"/>
                  </a:cubicBezTo>
                  <a:cubicBezTo>
                    <a:pt x="2706" y="691"/>
                    <a:pt x="2707" y="680"/>
                    <a:pt x="2713" y="680"/>
                  </a:cubicBezTo>
                  <a:cubicBezTo>
                    <a:pt x="2717" y="680"/>
                    <a:pt x="2723" y="684"/>
                    <a:pt x="2728" y="695"/>
                  </a:cubicBezTo>
                  <a:cubicBezTo>
                    <a:pt x="2729" y="700"/>
                    <a:pt x="2730" y="706"/>
                    <a:pt x="2730" y="712"/>
                  </a:cubicBezTo>
                  <a:lnTo>
                    <a:pt x="2730" y="712"/>
                  </a:lnTo>
                  <a:cubicBezTo>
                    <a:pt x="2728" y="712"/>
                    <a:pt x="2726" y="712"/>
                    <a:pt x="2723" y="712"/>
                  </a:cubicBezTo>
                  <a:lnTo>
                    <a:pt x="2723" y="712"/>
                  </a:lnTo>
                  <a:cubicBezTo>
                    <a:pt x="2726" y="714"/>
                    <a:pt x="2728" y="717"/>
                    <a:pt x="2731" y="719"/>
                  </a:cubicBezTo>
                  <a:lnTo>
                    <a:pt x="2731" y="719"/>
                  </a:lnTo>
                  <a:cubicBezTo>
                    <a:pt x="2730" y="717"/>
                    <a:pt x="2730" y="714"/>
                    <a:pt x="2730" y="712"/>
                  </a:cubicBezTo>
                  <a:lnTo>
                    <a:pt x="2730" y="712"/>
                  </a:lnTo>
                  <a:cubicBezTo>
                    <a:pt x="2732" y="712"/>
                    <a:pt x="2735" y="712"/>
                    <a:pt x="2737" y="713"/>
                  </a:cubicBezTo>
                  <a:cubicBezTo>
                    <a:pt x="2755" y="716"/>
                    <a:pt x="2756" y="727"/>
                    <a:pt x="2747" y="727"/>
                  </a:cubicBezTo>
                  <a:cubicBezTo>
                    <a:pt x="2743" y="727"/>
                    <a:pt x="2738" y="725"/>
                    <a:pt x="2731" y="719"/>
                  </a:cubicBezTo>
                  <a:lnTo>
                    <a:pt x="2731" y="719"/>
                  </a:lnTo>
                  <a:cubicBezTo>
                    <a:pt x="2733" y="755"/>
                    <a:pt x="2733" y="792"/>
                    <a:pt x="2728" y="828"/>
                  </a:cubicBezTo>
                  <a:cubicBezTo>
                    <a:pt x="2704" y="934"/>
                    <a:pt x="2788" y="1078"/>
                    <a:pt x="2714" y="1204"/>
                  </a:cubicBezTo>
                  <a:cubicBezTo>
                    <a:pt x="2639" y="1329"/>
                    <a:pt x="2710" y="1490"/>
                    <a:pt x="2621" y="1614"/>
                  </a:cubicBezTo>
                  <a:cubicBezTo>
                    <a:pt x="2531" y="1736"/>
                    <a:pt x="2524" y="1882"/>
                    <a:pt x="2506" y="2028"/>
                  </a:cubicBezTo>
                  <a:cubicBezTo>
                    <a:pt x="2496" y="2329"/>
                    <a:pt x="2294" y="2574"/>
                    <a:pt x="2245" y="2866"/>
                  </a:cubicBezTo>
                  <a:cubicBezTo>
                    <a:pt x="2234" y="2941"/>
                    <a:pt x="2215" y="3012"/>
                    <a:pt x="2194" y="3083"/>
                  </a:cubicBezTo>
                  <a:cubicBezTo>
                    <a:pt x="2168" y="3154"/>
                    <a:pt x="2121" y="3212"/>
                    <a:pt x="2102" y="3285"/>
                  </a:cubicBezTo>
                  <a:cubicBezTo>
                    <a:pt x="2068" y="3430"/>
                    <a:pt x="2104" y="3605"/>
                    <a:pt x="2132" y="3776"/>
                  </a:cubicBezTo>
                  <a:lnTo>
                    <a:pt x="2132" y="3780"/>
                  </a:lnTo>
                  <a:cubicBezTo>
                    <a:pt x="2137" y="3804"/>
                    <a:pt x="2146" y="3827"/>
                    <a:pt x="2159" y="3847"/>
                  </a:cubicBezTo>
                  <a:cubicBezTo>
                    <a:pt x="2189" y="3890"/>
                    <a:pt x="2237" y="3912"/>
                    <a:pt x="2286" y="3912"/>
                  </a:cubicBezTo>
                  <a:cubicBezTo>
                    <a:pt x="2319" y="3912"/>
                    <a:pt x="2353" y="3902"/>
                    <a:pt x="2382" y="3880"/>
                  </a:cubicBezTo>
                  <a:cubicBezTo>
                    <a:pt x="2524" y="3776"/>
                    <a:pt x="2673" y="3670"/>
                    <a:pt x="2746" y="3534"/>
                  </a:cubicBezTo>
                  <a:cubicBezTo>
                    <a:pt x="2783" y="3466"/>
                    <a:pt x="2787" y="3386"/>
                    <a:pt x="2814" y="3315"/>
                  </a:cubicBezTo>
                  <a:cubicBezTo>
                    <a:pt x="2843" y="3245"/>
                    <a:pt x="2878" y="3176"/>
                    <a:pt x="2920" y="3110"/>
                  </a:cubicBezTo>
                  <a:cubicBezTo>
                    <a:pt x="3071" y="2837"/>
                    <a:pt x="3057" y="2510"/>
                    <a:pt x="3215" y="2234"/>
                  </a:cubicBezTo>
                  <a:cubicBezTo>
                    <a:pt x="3277" y="2090"/>
                    <a:pt x="3336" y="1943"/>
                    <a:pt x="3327" y="1778"/>
                  </a:cubicBezTo>
                  <a:cubicBezTo>
                    <a:pt x="3318" y="1614"/>
                    <a:pt x="3436" y="1475"/>
                    <a:pt x="3405" y="1302"/>
                  </a:cubicBezTo>
                  <a:cubicBezTo>
                    <a:pt x="3412" y="970"/>
                    <a:pt x="3597" y="649"/>
                    <a:pt x="3111" y="100"/>
                  </a:cubicBezTo>
                  <a:cubicBezTo>
                    <a:pt x="3010" y="34"/>
                    <a:pt x="2892" y="1"/>
                    <a:pt x="2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89" name="Google Shape;6693;p47"/>
            <p:cNvSpPr/>
            <p:nvPr/>
          </p:nvSpPr>
          <p:spPr>
            <a:xfrm>
              <a:off x="3431275" y="2826025"/>
              <a:ext cx="101700" cy="111700"/>
            </a:xfrm>
            <a:custGeom>
              <a:avLst/>
              <a:gdLst/>
              <a:ahLst/>
              <a:cxnLst/>
              <a:rect l="l" t="t" r="r" b="b"/>
              <a:pathLst>
                <a:path w="4068" h="4468" extrusionOk="0">
                  <a:moveTo>
                    <a:pt x="3185" y="1"/>
                  </a:moveTo>
                  <a:cubicBezTo>
                    <a:pt x="3069" y="1"/>
                    <a:pt x="2955" y="27"/>
                    <a:pt x="2851" y="76"/>
                  </a:cubicBezTo>
                  <a:cubicBezTo>
                    <a:pt x="2632" y="187"/>
                    <a:pt x="2504" y="346"/>
                    <a:pt x="2336" y="452"/>
                  </a:cubicBezTo>
                  <a:cubicBezTo>
                    <a:pt x="1805" y="1006"/>
                    <a:pt x="1377" y="1572"/>
                    <a:pt x="1028" y="2198"/>
                  </a:cubicBezTo>
                  <a:cubicBezTo>
                    <a:pt x="944" y="2355"/>
                    <a:pt x="859" y="2510"/>
                    <a:pt x="756" y="2656"/>
                  </a:cubicBezTo>
                  <a:cubicBezTo>
                    <a:pt x="654" y="2802"/>
                    <a:pt x="645" y="2999"/>
                    <a:pt x="517" y="3130"/>
                  </a:cubicBezTo>
                  <a:cubicBezTo>
                    <a:pt x="390" y="3263"/>
                    <a:pt x="399" y="3469"/>
                    <a:pt x="273" y="3603"/>
                  </a:cubicBezTo>
                  <a:cubicBezTo>
                    <a:pt x="220" y="3674"/>
                    <a:pt x="227" y="3778"/>
                    <a:pt x="180" y="3853"/>
                  </a:cubicBezTo>
                  <a:cubicBezTo>
                    <a:pt x="132" y="3929"/>
                    <a:pt x="61" y="3989"/>
                    <a:pt x="47" y="4084"/>
                  </a:cubicBezTo>
                  <a:lnTo>
                    <a:pt x="60" y="4088"/>
                  </a:lnTo>
                  <a:lnTo>
                    <a:pt x="60" y="4088"/>
                  </a:lnTo>
                  <a:cubicBezTo>
                    <a:pt x="44" y="4120"/>
                    <a:pt x="32" y="4153"/>
                    <a:pt x="23" y="4188"/>
                  </a:cubicBezTo>
                  <a:cubicBezTo>
                    <a:pt x="1" y="4263"/>
                    <a:pt x="21" y="4343"/>
                    <a:pt x="74" y="4398"/>
                  </a:cubicBezTo>
                  <a:cubicBezTo>
                    <a:pt x="118" y="4444"/>
                    <a:pt x="176" y="4467"/>
                    <a:pt x="235" y="4467"/>
                  </a:cubicBezTo>
                  <a:cubicBezTo>
                    <a:pt x="289" y="4467"/>
                    <a:pt x="342" y="4447"/>
                    <a:pt x="384" y="4407"/>
                  </a:cubicBezTo>
                  <a:lnTo>
                    <a:pt x="490" y="4307"/>
                  </a:lnTo>
                  <a:cubicBezTo>
                    <a:pt x="554" y="4245"/>
                    <a:pt x="561" y="4152"/>
                    <a:pt x="598" y="4072"/>
                  </a:cubicBezTo>
                  <a:cubicBezTo>
                    <a:pt x="634" y="3991"/>
                    <a:pt x="722" y="3942"/>
                    <a:pt x="755" y="3862"/>
                  </a:cubicBezTo>
                  <a:cubicBezTo>
                    <a:pt x="793" y="3687"/>
                    <a:pt x="968" y="3586"/>
                    <a:pt x="1019" y="3415"/>
                  </a:cubicBezTo>
                  <a:cubicBezTo>
                    <a:pt x="1068" y="3243"/>
                    <a:pt x="1260" y="3156"/>
                    <a:pt x="1306" y="2982"/>
                  </a:cubicBezTo>
                  <a:cubicBezTo>
                    <a:pt x="1351" y="2809"/>
                    <a:pt x="1483" y="2685"/>
                    <a:pt x="1585" y="2546"/>
                  </a:cubicBezTo>
                  <a:cubicBezTo>
                    <a:pt x="1988" y="1999"/>
                    <a:pt x="2342" y="1388"/>
                    <a:pt x="2818" y="970"/>
                  </a:cubicBezTo>
                  <a:cubicBezTo>
                    <a:pt x="2909" y="840"/>
                    <a:pt x="3055" y="771"/>
                    <a:pt x="3154" y="738"/>
                  </a:cubicBezTo>
                  <a:cubicBezTo>
                    <a:pt x="3187" y="725"/>
                    <a:pt x="3218" y="709"/>
                    <a:pt x="3247" y="687"/>
                  </a:cubicBezTo>
                  <a:cubicBezTo>
                    <a:pt x="3250" y="686"/>
                    <a:pt x="3253" y="686"/>
                    <a:pt x="3255" y="686"/>
                  </a:cubicBezTo>
                  <a:cubicBezTo>
                    <a:pt x="3270" y="686"/>
                    <a:pt x="3272" y="702"/>
                    <a:pt x="3256" y="703"/>
                  </a:cubicBezTo>
                  <a:cubicBezTo>
                    <a:pt x="3238" y="705"/>
                    <a:pt x="3258" y="702"/>
                    <a:pt x="3280" y="744"/>
                  </a:cubicBezTo>
                  <a:cubicBezTo>
                    <a:pt x="3300" y="787"/>
                    <a:pt x="3294" y="849"/>
                    <a:pt x="3269" y="917"/>
                  </a:cubicBezTo>
                  <a:cubicBezTo>
                    <a:pt x="3221" y="1048"/>
                    <a:pt x="3229" y="1198"/>
                    <a:pt x="3227" y="1362"/>
                  </a:cubicBezTo>
                  <a:cubicBezTo>
                    <a:pt x="3223" y="1526"/>
                    <a:pt x="3159" y="1680"/>
                    <a:pt x="3103" y="1836"/>
                  </a:cubicBezTo>
                  <a:cubicBezTo>
                    <a:pt x="3046" y="1993"/>
                    <a:pt x="2962" y="2143"/>
                    <a:pt x="2940" y="2316"/>
                  </a:cubicBezTo>
                  <a:cubicBezTo>
                    <a:pt x="2920" y="2490"/>
                    <a:pt x="2803" y="2627"/>
                    <a:pt x="2762" y="2793"/>
                  </a:cubicBezTo>
                  <a:cubicBezTo>
                    <a:pt x="2718" y="2959"/>
                    <a:pt x="2736" y="3156"/>
                    <a:pt x="2743" y="3347"/>
                  </a:cubicBezTo>
                  <a:lnTo>
                    <a:pt x="2743" y="3353"/>
                  </a:lnTo>
                  <a:cubicBezTo>
                    <a:pt x="2743" y="3384"/>
                    <a:pt x="2754" y="3413"/>
                    <a:pt x="2772" y="3438"/>
                  </a:cubicBezTo>
                  <a:cubicBezTo>
                    <a:pt x="2802" y="3477"/>
                    <a:pt x="2847" y="3497"/>
                    <a:pt x="2893" y="3497"/>
                  </a:cubicBezTo>
                  <a:cubicBezTo>
                    <a:pt x="2925" y="3497"/>
                    <a:pt x="2957" y="3487"/>
                    <a:pt x="2984" y="3466"/>
                  </a:cubicBezTo>
                  <a:cubicBezTo>
                    <a:pt x="3145" y="3342"/>
                    <a:pt x="3322" y="3225"/>
                    <a:pt x="3395" y="3061"/>
                  </a:cubicBezTo>
                  <a:cubicBezTo>
                    <a:pt x="3468" y="2897"/>
                    <a:pt x="3521" y="2727"/>
                    <a:pt x="3608" y="2566"/>
                  </a:cubicBezTo>
                  <a:cubicBezTo>
                    <a:pt x="3694" y="2408"/>
                    <a:pt x="3740" y="2229"/>
                    <a:pt x="3787" y="2054"/>
                  </a:cubicBezTo>
                  <a:cubicBezTo>
                    <a:pt x="3820" y="1869"/>
                    <a:pt x="3869" y="1691"/>
                    <a:pt x="3937" y="1515"/>
                  </a:cubicBezTo>
                  <a:cubicBezTo>
                    <a:pt x="3993" y="1335"/>
                    <a:pt x="4068" y="1141"/>
                    <a:pt x="4022" y="922"/>
                  </a:cubicBezTo>
                  <a:cubicBezTo>
                    <a:pt x="4004" y="815"/>
                    <a:pt x="3979" y="702"/>
                    <a:pt x="3964" y="574"/>
                  </a:cubicBezTo>
                  <a:cubicBezTo>
                    <a:pt x="3944" y="413"/>
                    <a:pt x="3862" y="266"/>
                    <a:pt x="3736" y="165"/>
                  </a:cubicBezTo>
                  <a:cubicBezTo>
                    <a:pt x="3583" y="41"/>
                    <a:pt x="3411" y="21"/>
                    <a:pt x="3263" y="5"/>
                  </a:cubicBezTo>
                  <a:cubicBezTo>
                    <a:pt x="3237" y="2"/>
                    <a:pt x="3211" y="1"/>
                    <a:pt x="31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0" name="Google Shape;6694;p47"/>
            <p:cNvSpPr/>
            <p:nvPr/>
          </p:nvSpPr>
          <p:spPr>
            <a:xfrm>
              <a:off x="3369400" y="2833575"/>
              <a:ext cx="77325" cy="129575"/>
            </a:xfrm>
            <a:custGeom>
              <a:avLst/>
              <a:gdLst/>
              <a:ahLst/>
              <a:cxnLst/>
              <a:rect l="l" t="t" r="r" b="b"/>
              <a:pathLst>
                <a:path w="3093" h="5183" extrusionOk="0">
                  <a:moveTo>
                    <a:pt x="1808" y="0"/>
                  </a:moveTo>
                  <a:cubicBezTo>
                    <a:pt x="1685" y="0"/>
                    <a:pt x="1563" y="26"/>
                    <a:pt x="1463" y="82"/>
                  </a:cubicBezTo>
                  <a:cubicBezTo>
                    <a:pt x="1208" y="248"/>
                    <a:pt x="1060" y="423"/>
                    <a:pt x="931" y="604"/>
                  </a:cubicBezTo>
                  <a:cubicBezTo>
                    <a:pt x="799" y="785"/>
                    <a:pt x="797" y="998"/>
                    <a:pt x="666" y="1162"/>
                  </a:cubicBezTo>
                  <a:cubicBezTo>
                    <a:pt x="533" y="1326"/>
                    <a:pt x="551" y="1540"/>
                    <a:pt x="487" y="1722"/>
                  </a:cubicBezTo>
                  <a:cubicBezTo>
                    <a:pt x="423" y="1905"/>
                    <a:pt x="330" y="2080"/>
                    <a:pt x="369" y="2284"/>
                  </a:cubicBezTo>
                  <a:cubicBezTo>
                    <a:pt x="356" y="2476"/>
                    <a:pt x="234" y="2644"/>
                    <a:pt x="241" y="2837"/>
                  </a:cubicBezTo>
                  <a:cubicBezTo>
                    <a:pt x="237" y="2932"/>
                    <a:pt x="237" y="3027"/>
                    <a:pt x="203" y="3118"/>
                  </a:cubicBezTo>
                  <a:cubicBezTo>
                    <a:pt x="168" y="3209"/>
                    <a:pt x="141" y="3297"/>
                    <a:pt x="141" y="3394"/>
                  </a:cubicBezTo>
                  <a:cubicBezTo>
                    <a:pt x="168" y="3589"/>
                    <a:pt x="104" y="3768"/>
                    <a:pt x="71" y="3952"/>
                  </a:cubicBezTo>
                  <a:cubicBezTo>
                    <a:pt x="68" y="4049"/>
                    <a:pt x="99" y="4145"/>
                    <a:pt x="66" y="4237"/>
                  </a:cubicBezTo>
                  <a:cubicBezTo>
                    <a:pt x="38" y="4328"/>
                    <a:pt x="33" y="4425"/>
                    <a:pt x="53" y="4518"/>
                  </a:cubicBezTo>
                  <a:cubicBezTo>
                    <a:pt x="71" y="4614"/>
                    <a:pt x="18" y="4704"/>
                    <a:pt x="7" y="4795"/>
                  </a:cubicBezTo>
                  <a:cubicBezTo>
                    <a:pt x="0" y="4895"/>
                    <a:pt x="26" y="4998"/>
                    <a:pt x="77" y="5087"/>
                  </a:cubicBezTo>
                  <a:cubicBezTo>
                    <a:pt x="88" y="5103"/>
                    <a:pt x="100" y="5118"/>
                    <a:pt x="115" y="5131"/>
                  </a:cubicBezTo>
                  <a:cubicBezTo>
                    <a:pt x="153" y="5166"/>
                    <a:pt x="200" y="5183"/>
                    <a:pt x="247" y="5183"/>
                  </a:cubicBezTo>
                  <a:cubicBezTo>
                    <a:pt x="300" y="5183"/>
                    <a:pt x="353" y="5161"/>
                    <a:pt x="392" y="5118"/>
                  </a:cubicBezTo>
                  <a:lnTo>
                    <a:pt x="396" y="5111"/>
                  </a:lnTo>
                  <a:cubicBezTo>
                    <a:pt x="463" y="5038"/>
                    <a:pt x="507" y="4946"/>
                    <a:pt x="522" y="4848"/>
                  </a:cubicBezTo>
                  <a:cubicBezTo>
                    <a:pt x="529" y="4757"/>
                    <a:pt x="493" y="4662"/>
                    <a:pt x="538" y="4574"/>
                  </a:cubicBezTo>
                  <a:cubicBezTo>
                    <a:pt x="584" y="4488"/>
                    <a:pt x="597" y="4397"/>
                    <a:pt x="589" y="4304"/>
                  </a:cubicBezTo>
                  <a:cubicBezTo>
                    <a:pt x="584" y="4209"/>
                    <a:pt x="639" y="4125"/>
                    <a:pt x="662" y="4036"/>
                  </a:cubicBezTo>
                  <a:cubicBezTo>
                    <a:pt x="679" y="3854"/>
                    <a:pt x="671" y="3667"/>
                    <a:pt x="759" y="3498"/>
                  </a:cubicBezTo>
                  <a:cubicBezTo>
                    <a:pt x="790" y="3410"/>
                    <a:pt x="788" y="3315"/>
                    <a:pt x="794" y="3224"/>
                  </a:cubicBezTo>
                  <a:cubicBezTo>
                    <a:pt x="797" y="3133"/>
                    <a:pt x="827" y="3047"/>
                    <a:pt x="858" y="2959"/>
                  </a:cubicBezTo>
                  <a:cubicBezTo>
                    <a:pt x="936" y="2792"/>
                    <a:pt x="894" y="2598"/>
                    <a:pt x="969" y="2429"/>
                  </a:cubicBezTo>
                  <a:cubicBezTo>
                    <a:pt x="1091" y="2273"/>
                    <a:pt x="1086" y="2089"/>
                    <a:pt x="1135" y="1918"/>
                  </a:cubicBezTo>
                  <a:cubicBezTo>
                    <a:pt x="1186" y="1746"/>
                    <a:pt x="1281" y="1595"/>
                    <a:pt x="1319" y="1425"/>
                  </a:cubicBezTo>
                  <a:cubicBezTo>
                    <a:pt x="1359" y="1257"/>
                    <a:pt x="1489" y="1131"/>
                    <a:pt x="1544" y="989"/>
                  </a:cubicBezTo>
                  <a:cubicBezTo>
                    <a:pt x="1595" y="858"/>
                    <a:pt x="1704" y="726"/>
                    <a:pt x="1767" y="726"/>
                  </a:cubicBezTo>
                  <a:cubicBezTo>
                    <a:pt x="1772" y="726"/>
                    <a:pt x="1777" y="727"/>
                    <a:pt x="1781" y="728"/>
                  </a:cubicBezTo>
                  <a:cubicBezTo>
                    <a:pt x="1787" y="730"/>
                    <a:pt x="1793" y="731"/>
                    <a:pt x="1799" y="731"/>
                  </a:cubicBezTo>
                  <a:cubicBezTo>
                    <a:pt x="1829" y="731"/>
                    <a:pt x="1853" y="707"/>
                    <a:pt x="1870" y="707"/>
                  </a:cubicBezTo>
                  <a:cubicBezTo>
                    <a:pt x="1881" y="707"/>
                    <a:pt x="1889" y="716"/>
                    <a:pt x="1894" y="746"/>
                  </a:cubicBezTo>
                  <a:cubicBezTo>
                    <a:pt x="1910" y="832"/>
                    <a:pt x="2073" y="921"/>
                    <a:pt x="2073" y="1087"/>
                  </a:cubicBezTo>
                  <a:cubicBezTo>
                    <a:pt x="2073" y="1253"/>
                    <a:pt x="2144" y="1405"/>
                    <a:pt x="2199" y="1571"/>
                  </a:cubicBezTo>
                  <a:cubicBezTo>
                    <a:pt x="2341" y="1898"/>
                    <a:pt x="2272" y="2272"/>
                    <a:pt x="2345" y="2622"/>
                  </a:cubicBezTo>
                  <a:cubicBezTo>
                    <a:pt x="2366" y="2711"/>
                    <a:pt x="2381" y="2801"/>
                    <a:pt x="2390" y="2892"/>
                  </a:cubicBezTo>
                  <a:cubicBezTo>
                    <a:pt x="2394" y="2983"/>
                    <a:pt x="2376" y="3074"/>
                    <a:pt x="2387" y="3164"/>
                  </a:cubicBezTo>
                  <a:cubicBezTo>
                    <a:pt x="2412" y="3343"/>
                    <a:pt x="2514" y="3523"/>
                    <a:pt x="2609" y="3706"/>
                  </a:cubicBezTo>
                  <a:cubicBezTo>
                    <a:pt x="2622" y="3737"/>
                    <a:pt x="2647" y="3762"/>
                    <a:pt x="2677" y="3777"/>
                  </a:cubicBezTo>
                  <a:cubicBezTo>
                    <a:pt x="2698" y="3787"/>
                    <a:pt x="2720" y="3792"/>
                    <a:pt x="2743" y="3792"/>
                  </a:cubicBezTo>
                  <a:cubicBezTo>
                    <a:pt x="2798" y="3792"/>
                    <a:pt x="2851" y="3761"/>
                    <a:pt x="2877" y="3708"/>
                  </a:cubicBezTo>
                  <a:cubicBezTo>
                    <a:pt x="2970" y="3521"/>
                    <a:pt x="3093" y="3330"/>
                    <a:pt x="3080" y="3140"/>
                  </a:cubicBezTo>
                  <a:cubicBezTo>
                    <a:pt x="3069" y="2950"/>
                    <a:pt x="3032" y="2764"/>
                    <a:pt x="3065" y="2571"/>
                  </a:cubicBezTo>
                  <a:cubicBezTo>
                    <a:pt x="3084" y="2184"/>
                    <a:pt x="2928" y="1819"/>
                    <a:pt x="2923" y="1421"/>
                  </a:cubicBezTo>
                  <a:cubicBezTo>
                    <a:pt x="2907" y="1224"/>
                    <a:pt x="2885" y="1014"/>
                    <a:pt x="2755" y="834"/>
                  </a:cubicBezTo>
                  <a:cubicBezTo>
                    <a:pt x="2700" y="737"/>
                    <a:pt x="2655" y="637"/>
                    <a:pt x="2618" y="531"/>
                  </a:cubicBezTo>
                  <a:cubicBezTo>
                    <a:pt x="2564" y="411"/>
                    <a:pt x="2480" y="307"/>
                    <a:pt x="2372" y="230"/>
                  </a:cubicBezTo>
                  <a:cubicBezTo>
                    <a:pt x="2304" y="190"/>
                    <a:pt x="2259" y="144"/>
                    <a:pt x="2182" y="108"/>
                  </a:cubicBezTo>
                  <a:cubicBezTo>
                    <a:pt x="2104" y="71"/>
                    <a:pt x="2025" y="40"/>
                    <a:pt x="1943" y="11"/>
                  </a:cubicBezTo>
                  <a:cubicBezTo>
                    <a:pt x="1899" y="4"/>
                    <a:pt x="1853" y="0"/>
                    <a:pt x="18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1" name="Google Shape;6695;p47"/>
            <p:cNvSpPr/>
            <p:nvPr/>
          </p:nvSpPr>
          <p:spPr>
            <a:xfrm>
              <a:off x="3135800" y="2978275"/>
              <a:ext cx="231050" cy="250425"/>
            </a:xfrm>
            <a:custGeom>
              <a:avLst/>
              <a:gdLst/>
              <a:ahLst/>
              <a:cxnLst/>
              <a:rect l="l" t="t" r="r" b="b"/>
              <a:pathLst>
                <a:path w="9242" h="10017" extrusionOk="0">
                  <a:moveTo>
                    <a:pt x="9092" y="0"/>
                  </a:moveTo>
                  <a:cubicBezTo>
                    <a:pt x="9061" y="0"/>
                    <a:pt x="9030" y="10"/>
                    <a:pt x="9003" y="31"/>
                  </a:cubicBezTo>
                  <a:lnTo>
                    <a:pt x="8999" y="34"/>
                  </a:lnTo>
                  <a:cubicBezTo>
                    <a:pt x="8771" y="219"/>
                    <a:pt x="8536" y="397"/>
                    <a:pt x="8373" y="620"/>
                  </a:cubicBezTo>
                  <a:cubicBezTo>
                    <a:pt x="8289" y="728"/>
                    <a:pt x="8237" y="861"/>
                    <a:pt x="8162" y="974"/>
                  </a:cubicBezTo>
                  <a:cubicBezTo>
                    <a:pt x="8087" y="1089"/>
                    <a:pt x="7990" y="1191"/>
                    <a:pt x="7903" y="1299"/>
                  </a:cubicBezTo>
                  <a:cubicBezTo>
                    <a:pt x="7550" y="1722"/>
                    <a:pt x="7321" y="2235"/>
                    <a:pt x="6921" y="2625"/>
                  </a:cubicBezTo>
                  <a:cubicBezTo>
                    <a:pt x="6739" y="2831"/>
                    <a:pt x="6556" y="3037"/>
                    <a:pt x="6416" y="3278"/>
                  </a:cubicBezTo>
                  <a:cubicBezTo>
                    <a:pt x="6273" y="3517"/>
                    <a:pt x="6053" y="3691"/>
                    <a:pt x="5901" y="3926"/>
                  </a:cubicBezTo>
                  <a:cubicBezTo>
                    <a:pt x="5751" y="4160"/>
                    <a:pt x="5507" y="4313"/>
                    <a:pt x="5350" y="4541"/>
                  </a:cubicBezTo>
                  <a:cubicBezTo>
                    <a:pt x="5193" y="4769"/>
                    <a:pt x="4992" y="4961"/>
                    <a:pt x="4794" y="5152"/>
                  </a:cubicBezTo>
                  <a:cubicBezTo>
                    <a:pt x="4595" y="5344"/>
                    <a:pt x="4469" y="5605"/>
                    <a:pt x="4232" y="5760"/>
                  </a:cubicBezTo>
                  <a:cubicBezTo>
                    <a:pt x="3994" y="5915"/>
                    <a:pt x="3863" y="6172"/>
                    <a:pt x="3661" y="6358"/>
                  </a:cubicBezTo>
                  <a:cubicBezTo>
                    <a:pt x="3456" y="6546"/>
                    <a:pt x="3228" y="6705"/>
                    <a:pt x="3088" y="6958"/>
                  </a:cubicBezTo>
                  <a:cubicBezTo>
                    <a:pt x="2909" y="7174"/>
                    <a:pt x="2650" y="7296"/>
                    <a:pt x="2478" y="7520"/>
                  </a:cubicBezTo>
                  <a:cubicBezTo>
                    <a:pt x="2389" y="7626"/>
                    <a:pt x="2288" y="7721"/>
                    <a:pt x="2177" y="7805"/>
                  </a:cubicBezTo>
                  <a:cubicBezTo>
                    <a:pt x="2062" y="7882"/>
                    <a:pt x="1955" y="7971"/>
                    <a:pt x="1860" y="8071"/>
                  </a:cubicBezTo>
                  <a:cubicBezTo>
                    <a:pt x="1692" y="8298"/>
                    <a:pt x="1456" y="8447"/>
                    <a:pt x="1241" y="8619"/>
                  </a:cubicBezTo>
                  <a:cubicBezTo>
                    <a:pt x="1141" y="8716"/>
                    <a:pt x="1059" y="8829"/>
                    <a:pt x="944" y="8909"/>
                  </a:cubicBezTo>
                  <a:cubicBezTo>
                    <a:pt x="831" y="8989"/>
                    <a:pt x="725" y="9075"/>
                    <a:pt x="634" y="9184"/>
                  </a:cubicBezTo>
                  <a:cubicBezTo>
                    <a:pt x="542" y="9294"/>
                    <a:pt x="404" y="9336"/>
                    <a:pt x="298" y="9427"/>
                  </a:cubicBezTo>
                  <a:cubicBezTo>
                    <a:pt x="194" y="9518"/>
                    <a:pt x="97" y="9619"/>
                    <a:pt x="30" y="9752"/>
                  </a:cubicBezTo>
                  <a:lnTo>
                    <a:pt x="24" y="9759"/>
                  </a:lnTo>
                  <a:cubicBezTo>
                    <a:pt x="6" y="9794"/>
                    <a:pt x="0" y="9836"/>
                    <a:pt x="8" y="9874"/>
                  </a:cubicBezTo>
                  <a:cubicBezTo>
                    <a:pt x="24" y="9957"/>
                    <a:pt x="97" y="10016"/>
                    <a:pt x="179" y="10016"/>
                  </a:cubicBezTo>
                  <a:cubicBezTo>
                    <a:pt x="190" y="10016"/>
                    <a:pt x="202" y="10015"/>
                    <a:pt x="214" y="10013"/>
                  </a:cubicBezTo>
                  <a:cubicBezTo>
                    <a:pt x="358" y="9984"/>
                    <a:pt x="493" y="9925"/>
                    <a:pt x="613" y="9839"/>
                  </a:cubicBezTo>
                  <a:cubicBezTo>
                    <a:pt x="723" y="9750"/>
                    <a:pt x="809" y="9633"/>
                    <a:pt x="936" y="9568"/>
                  </a:cubicBezTo>
                  <a:cubicBezTo>
                    <a:pt x="1064" y="9506"/>
                    <a:pt x="1179" y="9422"/>
                    <a:pt x="1276" y="9319"/>
                  </a:cubicBezTo>
                  <a:cubicBezTo>
                    <a:pt x="1373" y="9217"/>
                    <a:pt x="1509" y="9159"/>
                    <a:pt x="1622" y="9080"/>
                  </a:cubicBezTo>
                  <a:cubicBezTo>
                    <a:pt x="1832" y="8893"/>
                    <a:pt x="2022" y="8683"/>
                    <a:pt x="2274" y="8544"/>
                  </a:cubicBezTo>
                  <a:cubicBezTo>
                    <a:pt x="2385" y="8458"/>
                    <a:pt x="2487" y="8362"/>
                    <a:pt x="2579" y="8254"/>
                  </a:cubicBezTo>
                  <a:cubicBezTo>
                    <a:pt x="2675" y="8152"/>
                    <a:pt x="2788" y="8070"/>
                    <a:pt x="2900" y="7982"/>
                  </a:cubicBezTo>
                  <a:cubicBezTo>
                    <a:pt x="3137" y="7825"/>
                    <a:pt x="3286" y="7575"/>
                    <a:pt x="3515" y="7405"/>
                  </a:cubicBezTo>
                  <a:cubicBezTo>
                    <a:pt x="3772" y="7270"/>
                    <a:pt x="3943" y="7039"/>
                    <a:pt x="4139" y="6840"/>
                  </a:cubicBezTo>
                  <a:cubicBezTo>
                    <a:pt x="4336" y="6641"/>
                    <a:pt x="4560" y="6466"/>
                    <a:pt x="4739" y="6249"/>
                  </a:cubicBezTo>
                  <a:cubicBezTo>
                    <a:pt x="4916" y="6033"/>
                    <a:pt x="5142" y="5860"/>
                    <a:pt x="5325" y="5645"/>
                  </a:cubicBezTo>
                  <a:cubicBezTo>
                    <a:pt x="5496" y="5422"/>
                    <a:pt x="5684" y="5212"/>
                    <a:pt x="5888" y="5017"/>
                  </a:cubicBezTo>
                  <a:cubicBezTo>
                    <a:pt x="6096" y="4826"/>
                    <a:pt x="6215" y="4561"/>
                    <a:pt x="6436" y="4379"/>
                  </a:cubicBezTo>
                  <a:cubicBezTo>
                    <a:pt x="6656" y="4196"/>
                    <a:pt x="6757" y="3917"/>
                    <a:pt x="6983" y="3736"/>
                  </a:cubicBezTo>
                  <a:cubicBezTo>
                    <a:pt x="7209" y="3556"/>
                    <a:pt x="7357" y="3315"/>
                    <a:pt x="7507" y="3078"/>
                  </a:cubicBezTo>
                  <a:cubicBezTo>
                    <a:pt x="7654" y="2837"/>
                    <a:pt x="7822" y="2609"/>
                    <a:pt x="8007" y="2395"/>
                  </a:cubicBezTo>
                  <a:cubicBezTo>
                    <a:pt x="8178" y="2171"/>
                    <a:pt x="8364" y="1959"/>
                    <a:pt x="8496" y="1706"/>
                  </a:cubicBezTo>
                  <a:cubicBezTo>
                    <a:pt x="8625" y="1454"/>
                    <a:pt x="8817" y="1244"/>
                    <a:pt x="8954" y="998"/>
                  </a:cubicBezTo>
                  <a:cubicBezTo>
                    <a:pt x="9090" y="751"/>
                    <a:pt x="9156" y="459"/>
                    <a:pt x="9229" y="177"/>
                  </a:cubicBezTo>
                  <a:cubicBezTo>
                    <a:pt x="9242" y="133"/>
                    <a:pt x="9231" y="85"/>
                    <a:pt x="9202" y="51"/>
                  </a:cubicBezTo>
                  <a:cubicBezTo>
                    <a:pt x="9174" y="17"/>
                    <a:pt x="9133" y="0"/>
                    <a:pt x="90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2" name="Google Shape;6696;p47"/>
            <p:cNvSpPr/>
            <p:nvPr/>
          </p:nvSpPr>
          <p:spPr>
            <a:xfrm>
              <a:off x="1758700" y="3709575"/>
              <a:ext cx="456225" cy="80825"/>
            </a:xfrm>
            <a:custGeom>
              <a:avLst/>
              <a:gdLst/>
              <a:ahLst/>
              <a:cxnLst/>
              <a:rect l="l" t="t" r="r" b="b"/>
              <a:pathLst>
                <a:path w="18249" h="3233" extrusionOk="0">
                  <a:moveTo>
                    <a:pt x="17534" y="1"/>
                  </a:moveTo>
                  <a:cubicBezTo>
                    <a:pt x="17124" y="1"/>
                    <a:pt x="16722" y="21"/>
                    <a:pt x="16327" y="119"/>
                  </a:cubicBezTo>
                  <a:cubicBezTo>
                    <a:pt x="15741" y="203"/>
                    <a:pt x="15148" y="227"/>
                    <a:pt x="14561" y="315"/>
                  </a:cubicBezTo>
                  <a:cubicBezTo>
                    <a:pt x="14265" y="351"/>
                    <a:pt x="13973" y="406"/>
                    <a:pt x="13678" y="431"/>
                  </a:cubicBezTo>
                  <a:cubicBezTo>
                    <a:pt x="13380" y="457"/>
                    <a:pt x="13087" y="470"/>
                    <a:pt x="12787" y="483"/>
                  </a:cubicBezTo>
                  <a:cubicBezTo>
                    <a:pt x="12490" y="494"/>
                    <a:pt x="12193" y="486"/>
                    <a:pt x="11899" y="543"/>
                  </a:cubicBezTo>
                  <a:cubicBezTo>
                    <a:pt x="11612" y="600"/>
                    <a:pt x="11323" y="638"/>
                    <a:pt x="11032" y="638"/>
                  </a:cubicBezTo>
                  <a:cubicBezTo>
                    <a:pt x="11026" y="638"/>
                    <a:pt x="11019" y="638"/>
                    <a:pt x="11012" y="638"/>
                  </a:cubicBezTo>
                  <a:cubicBezTo>
                    <a:pt x="11003" y="638"/>
                    <a:pt x="10994" y="637"/>
                    <a:pt x="10985" y="637"/>
                  </a:cubicBezTo>
                  <a:cubicBezTo>
                    <a:pt x="10695" y="637"/>
                    <a:pt x="10410" y="693"/>
                    <a:pt x="10122" y="722"/>
                  </a:cubicBezTo>
                  <a:cubicBezTo>
                    <a:pt x="9826" y="751"/>
                    <a:pt x="9527" y="723"/>
                    <a:pt x="9229" y="756"/>
                  </a:cubicBezTo>
                  <a:lnTo>
                    <a:pt x="8339" y="829"/>
                  </a:lnTo>
                  <a:cubicBezTo>
                    <a:pt x="8042" y="840"/>
                    <a:pt x="7742" y="833"/>
                    <a:pt x="7447" y="851"/>
                  </a:cubicBezTo>
                  <a:cubicBezTo>
                    <a:pt x="7177" y="868"/>
                    <a:pt x="6909" y="905"/>
                    <a:pt x="6638" y="905"/>
                  </a:cubicBezTo>
                  <a:cubicBezTo>
                    <a:pt x="6610" y="905"/>
                    <a:pt x="6582" y="905"/>
                    <a:pt x="6555" y="904"/>
                  </a:cubicBezTo>
                  <a:cubicBezTo>
                    <a:pt x="6434" y="900"/>
                    <a:pt x="6314" y="897"/>
                    <a:pt x="6194" y="897"/>
                  </a:cubicBezTo>
                  <a:cubicBezTo>
                    <a:pt x="6016" y="897"/>
                    <a:pt x="5838" y="904"/>
                    <a:pt x="5662" y="930"/>
                  </a:cubicBezTo>
                  <a:cubicBezTo>
                    <a:pt x="5459" y="962"/>
                    <a:pt x="5254" y="969"/>
                    <a:pt x="5049" y="969"/>
                  </a:cubicBezTo>
                  <a:cubicBezTo>
                    <a:pt x="4913" y="969"/>
                    <a:pt x="4777" y="966"/>
                    <a:pt x="4640" y="966"/>
                  </a:cubicBezTo>
                  <a:cubicBezTo>
                    <a:pt x="4386" y="966"/>
                    <a:pt x="4132" y="976"/>
                    <a:pt x="3880" y="1034"/>
                  </a:cubicBezTo>
                  <a:lnTo>
                    <a:pt x="3772" y="1057"/>
                  </a:lnTo>
                  <a:cubicBezTo>
                    <a:pt x="3745" y="1063"/>
                    <a:pt x="3717" y="1077"/>
                    <a:pt x="3697" y="1097"/>
                  </a:cubicBezTo>
                  <a:cubicBezTo>
                    <a:pt x="3504" y="1280"/>
                    <a:pt x="3267" y="1420"/>
                    <a:pt x="3039" y="1561"/>
                  </a:cubicBezTo>
                  <a:cubicBezTo>
                    <a:pt x="2811" y="1701"/>
                    <a:pt x="2601" y="1869"/>
                    <a:pt x="2382" y="2024"/>
                  </a:cubicBezTo>
                  <a:cubicBezTo>
                    <a:pt x="2161" y="2179"/>
                    <a:pt x="1906" y="2278"/>
                    <a:pt x="1683" y="2391"/>
                  </a:cubicBezTo>
                  <a:cubicBezTo>
                    <a:pt x="1460" y="2506"/>
                    <a:pt x="1227" y="2654"/>
                    <a:pt x="1028" y="2670"/>
                  </a:cubicBezTo>
                  <a:cubicBezTo>
                    <a:pt x="1018" y="2674"/>
                    <a:pt x="1007" y="2675"/>
                    <a:pt x="996" y="2675"/>
                  </a:cubicBezTo>
                  <a:cubicBezTo>
                    <a:pt x="886" y="2675"/>
                    <a:pt x="728" y="2516"/>
                    <a:pt x="652" y="2420"/>
                  </a:cubicBezTo>
                  <a:cubicBezTo>
                    <a:pt x="530" y="2305"/>
                    <a:pt x="601" y="2086"/>
                    <a:pt x="676" y="1864"/>
                  </a:cubicBezTo>
                  <a:cubicBezTo>
                    <a:pt x="749" y="1643"/>
                    <a:pt x="849" y="1395"/>
                    <a:pt x="1037" y="1212"/>
                  </a:cubicBezTo>
                  <a:cubicBezTo>
                    <a:pt x="1212" y="1014"/>
                    <a:pt x="1364" y="796"/>
                    <a:pt x="1491" y="565"/>
                  </a:cubicBezTo>
                  <a:lnTo>
                    <a:pt x="1497" y="559"/>
                  </a:lnTo>
                  <a:cubicBezTo>
                    <a:pt x="1522" y="510"/>
                    <a:pt x="1522" y="452"/>
                    <a:pt x="1497" y="402"/>
                  </a:cubicBezTo>
                  <a:cubicBezTo>
                    <a:pt x="1466" y="346"/>
                    <a:pt x="1408" y="313"/>
                    <a:pt x="1348" y="313"/>
                  </a:cubicBezTo>
                  <a:cubicBezTo>
                    <a:pt x="1323" y="313"/>
                    <a:pt x="1297" y="319"/>
                    <a:pt x="1273" y="331"/>
                  </a:cubicBezTo>
                  <a:cubicBezTo>
                    <a:pt x="732" y="610"/>
                    <a:pt x="493" y="1143"/>
                    <a:pt x="169" y="1661"/>
                  </a:cubicBezTo>
                  <a:cubicBezTo>
                    <a:pt x="57" y="1946"/>
                    <a:pt x="1" y="2307"/>
                    <a:pt x="134" y="2685"/>
                  </a:cubicBezTo>
                  <a:cubicBezTo>
                    <a:pt x="167" y="2783"/>
                    <a:pt x="229" y="2856"/>
                    <a:pt x="296" y="2924"/>
                  </a:cubicBezTo>
                  <a:cubicBezTo>
                    <a:pt x="355" y="2995"/>
                    <a:pt x="428" y="3052"/>
                    <a:pt x="508" y="3092"/>
                  </a:cubicBezTo>
                  <a:cubicBezTo>
                    <a:pt x="596" y="3132"/>
                    <a:pt x="643" y="3170"/>
                    <a:pt x="771" y="3207"/>
                  </a:cubicBezTo>
                  <a:cubicBezTo>
                    <a:pt x="839" y="3226"/>
                    <a:pt x="896" y="3232"/>
                    <a:pt x="949" y="3232"/>
                  </a:cubicBezTo>
                  <a:cubicBezTo>
                    <a:pt x="995" y="3232"/>
                    <a:pt x="1038" y="3227"/>
                    <a:pt x="1081" y="3223"/>
                  </a:cubicBezTo>
                  <a:cubicBezTo>
                    <a:pt x="1387" y="3181"/>
                    <a:pt x="1687" y="3095"/>
                    <a:pt x="1968" y="2968"/>
                  </a:cubicBezTo>
                  <a:cubicBezTo>
                    <a:pt x="2229" y="2842"/>
                    <a:pt x="2455" y="2668"/>
                    <a:pt x="2696" y="2530"/>
                  </a:cubicBezTo>
                  <a:cubicBezTo>
                    <a:pt x="2938" y="2391"/>
                    <a:pt x="3185" y="2262"/>
                    <a:pt x="3407" y="2092"/>
                  </a:cubicBezTo>
                  <a:cubicBezTo>
                    <a:pt x="3594" y="1952"/>
                    <a:pt x="3766" y="1799"/>
                    <a:pt x="3960" y="1666"/>
                  </a:cubicBezTo>
                  <a:lnTo>
                    <a:pt x="3960" y="1666"/>
                  </a:lnTo>
                  <a:cubicBezTo>
                    <a:pt x="4090" y="1685"/>
                    <a:pt x="4219" y="1692"/>
                    <a:pt x="4347" y="1692"/>
                  </a:cubicBezTo>
                  <a:cubicBezTo>
                    <a:pt x="4712" y="1692"/>
                    <a:pt x="5073" y="1637"/>
                    <a:pt x="5437" y="1637"/>
                  </a:cubicBezTo>
                  <a:cubicBezTo>
                    <a:pt x="5521" y="1637"/>
                    <a:pt x="5604" y="1640"/>
                    <a:pt x="5688" y="1647"/>
                  </a:cubicBezTo>
                  <a:cubicBezTo>
                    <a:pt x="5733" y="1649"/>
                    <a:pt x="5777" y="1650"/>
                    <a:pt x="5822" y="1650"/>
                  </a:cubicBezTo>
                  <a:cubicBezTo>
                    <a:pt x="6077" y="1650"/>
                    <a:pt x="6330" y="1615"/>
                    <a:pt x="6584" y="1599"/>
                  </a:cubicBezTo>
                  <a:cubicBezTo>
                    <a:pt x="6883" y="1581"/>
                    <a:pt x="7182" y="1572"/>
                    <a:pt x="7482" y="1572"/>
                  </a:cubicBezTo>
                  <a:cubicBezTo>
                    <a:pt x="7779" y="1572"/>
                    <a:pt x="8076" y="1524"/>
                    <a:pt x="8376" y="1506"/>
                  </a:cubicBezTo>
                  <a:lnTo>
                    <a:pt x="9271" y="1479"/>
                  </a:lnTo>
                  <a:cubicBezTo>
                    <a:pt x="9572" y="1471"/>
                    <a:pt x="9866" y="1409"/>
                    <a:pt x="10165" y="1400"/>
                  </a:cubicBezTo>
                  <a:cubicBezTo>
                    <a:pt x="10465" y="1391"/>
                    <a:pt x="10769" y="1409"/>
                    <a:pt x="11063" y="1360"/>
                  </a:cubicBezTo>
                  <a:cubicBezTo>
                    <a:pt x="11359" y="1309"/>
                    <a:pt x="11662" y="1324"/>
                    <a:pt x="11961" y="1318"/>
                  </a:cubicBezTo>
                  <a:cubicBezTo>
                    <a:pt x="12258" y="1315"/>
                    <a:pt x="12557" y="1278"/>
                    <a:pt x="12855" y="1234"/>
                  </a:cubicBezTo>
                  <a:cubicBezTo>
                    <a:pt x="13150" y="1191"/>
                    <a:pt x="13448" y="1145"/>
                    <a:pt x="13745" y="1114"/>
                  </a:cubicBezTo>
                  <a:lnTo>
                    <a:pt x="14643" y="1041"/>
                  </a:lnTo>
                  <a:cubicBezTo>
                    <a:pt x="15241" y="1006"/>
                    <a:pt x="15831" y="866"/>
                    <a:pt x="16426" y="784"/>
                  </a:cubicBezTo>
                  <a:cubicBezTo>
                    <a:pt x="16727" y="753"/>
                    <a:pt x="17024" y="723"/>
                    <a:pt x="17312" y="614"/>
                  </a:cubicBezTo>
                  <a:cubicBezTo>
                    <a:pt x="17602" y="504"/>
                    <a:pt x="17887" y="400"/>
                    <a:pt x="18168" y="273"/>
                  </a:cubicBezTo>
                  <a:cubicBezTo>
                    <a:pt x="18215" y="247"/>
                    <a:pt x="18246" y="198"/>
                    <a:pt x="18248" y="145"/>
                  </a:cubicBezTo>
                  <a:cubicBezTo>
                    <a:pt x="18248" y="69"/>
                    <a:pt x="18186" y="8"/>
                    <a:pt x="18113" y="8"/>
                  </a:cubicBezTo>
                  <a:cubicBezTo>
                    <a:pt x="18112" y="8"/>
                    <a:pt x="18111" y="8"/>
                    <a:pt x="18110" y="8"/>
                  </a:cubicBezTo>
                  <a:cubicBezTo>
                    <a:pt x="17916" y="5"/>
                    <a:pt x="17724" y="1"/>
                    <a:pt x="17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3" name="Google Shape;6697;p47"/>
            <p:cNvSpPr/>
            <p:nvPr/>
          </p:nvSpPr>
          <p:spPr>
            <a:xfrm>
              <a:off x="1679425" y="3670825"/>
              <a:ext cx="116350" cy="70650"/>
            </a:xfrm>
            <a:custGeom>
              <a:avLst/>
              <a:gdLst/>
              <a:ahLst/>
              <a:cxnLst/>
              <a:rect l="l" t="t" r="r" b="b"/>
              <a:pathLst>
                <a:path w="4654" h="2826" extrusionOk="0">
                  <a:moveTo>
                    <a:pt x="2844" y="1"/>
                  </a:moveTo>
                  <a:cubicBezTo>
                    <a:pt x="2819" y="1"/>
                    <a:pt x="2794" y="3"/>
                    <a:pt x="2769" y="7"/>
                  </a:cubicBezTo>
                  <a:cubicBezTo>
                    <a:pt x="2691" y="26"/>
                    <a:pt x="2626" y="85"/>
                    <a:pt x="2544" y="85"/>
                  </a:cubicBezTo>
                  <a:cubicBezTo>
                    <a:pt x="2539" y="85"/>
                    <a:pt x="2534" y="84"/>
                    <a:pt x="2530" y="84"/>
                  </a:cubicBezTo>
                  <a:cubicBezTo>
                    <a:pt x="2515" y="82"/>
                    <a:pt x="2501" y="81"/>
                    <a:pt x="2488" y="81"/>
                  </a:cubicBezTo>
                  <a:cubicBezTo>
                    <a:pt x="2342" y="81"/>
                    <a:pt x="2226" y="177"/>
                    <a:pt x="2077" y="177"/>
                  </a:cubicBezTo>
                  <a:cubicBezTo>
                    <a:pt x="2061" y="177"/>
                    <a:pt x="2045" y="176"/>
                    <a:pt x="2028" y="173"/>
                  </a:cubicBezTo>
                  <a:cubicBezTo>
                    <a:pt x="1948" y="193"/>
                    <a:pt x="1873" y="244"/>
                    <a:pt x="1796" y="276"/>
                  </a:cubicBezTo>
                  <a:cubicBezTo>
                    <a:pt x="1718" y="308"/>
                    <a:pt x="1628" y="319"/>
                    <a:pt x="1544" y="336"/>
                  </a:cubicBezTo>
                  <a:cubicBezTo>
                    <a:pt x="1459" y="354"/>
                    <a:pt x="1380" y="392"/>
                    <a:pt x="1313" y="449"/>
                  </a:cubicBezTo>
                  <a:cubicBezTo>
                    <a:pt x="1240" y="500"/>
                    <a:pt x="1152" y="518"/>
                    <a:pt x="1068" y="549"/>
                  </a:cubicBezTo>
                  <a:cubicBezTo>
                    <a:pt x="984" y="580"/>
                    <a:pt x="904" y="622"/>
                    <a:pt x="833" y="677"/>
                  </a:cubicBezTo>
                  <a:cubicBezTo>
                    <a:pt x="762" y="741"/>
                    <a:pt x="701" y="810"/>
                    <a:pt x="610" y="845"/>
                  </a:cubicBezTo>
                  <a:cubicBezTo>
                    <a:pt x="519" y="878"/>
                    <a:pt x="424" y="929"/>
                    <a:pt x="355" y="1004"/>
                  </a:cubicBezTo>
                  <a:cubicBezTo>
                    <a:pt x="284" y="1078"/>
                    <a:pt x="221" y="1173"/>
                    <a:pt x="174" y="1279"/>
                  </a:cubicBezTo>
                  <a:cubicBezTo>
                    <a:pt x="127" y="1387"/>
                    <a:pt x="37" y="1496"/>
                    <a:pt x="23" y="1624"/>
                  </a:cubicBezTo>
                  <a:cubicBezTo>
                    <a:pt x="10" y="1752"/>
                    <a:pt x="1" y="1894"/>
                    <a:pt x="66" y="2007"/>
                  </a:cubicBezTo>
                  <a:cubicBezTo>
                    <a:pt x="132" y="2122"/>
                    <a:pt x="130" y="2219"/>
                    <a:pt x="227" y="2352"/>
                  </a:cubicBezTo>
                  <a:cubicBezTo>
                    <a:pt x="298" y="2465"/>
                    <a:pt x="402" y="2558"/>
                    <a:pt x="523" y="2616"/>
                  </a:cubicBezTo>
                  <a:cubicBezTo>
                    <a:pt x="743" y="2700"/>
                    <a:pt x="929" y="2737"/>
                    <a:pt x="1114" y="2790"/>
                  </a:cubicBezTo>
                  <a:cubicBezTo>
                    <a:pt x="1160" y="2803"/>
                    <a:pt x="1206" y="2808"/>
                    <a:pt x="1252" y="2808"/>
                  </a:cubicBezTo>
                  <a:cubicBezTo>
                    <a:pt x="1341" y="2808"/>
                    <a:pt x="1429" y="2791"/>
                    <a:pt x="1516" y="2791"/>
                  </a:cubicBezTo>
                  <a:cubicBezTo>
                    <a:pt x="1562" y="2791"/>
                    <a:pt x="1608" y="2796"/>
                    <a:pt x="1654" y="2810"/>
                  </a:cubicBezTo>
                  <a:cubicBezTo>
                    <a:pt x="1691" y="2821"/>
                    <a:pt x="1728" y="2826"/>
                    <a:pt x="1764" y="2826"/>
                  </a:cubicBezTo>
                  <a:cubicBezTo>
                    <a:pt x="1870" y="2826"/>
                    <a:pt x="1973" y="2789"/>
                    <a:pt x="2078" y="2789"/>
                  </a:cubicBezTo>
                  <a:cubicBezTo>
                    <a:pt x="2109" y="2789"/>
                    <a:pt x="2140" y="2792"/>
                    <a:pt x="2172" y="2801"/>
                  </a:cubicBezTo>
                  <a:cubicBezTo>
                    <a:pt x="2220" y="2813"/>
                    <a:pt x="2267" y="2818"/>
                    <a:pt x="2314" y="2818"/>
                  </a:cubicBezTo>
                  <a:cubicBezTo>
                    <a:pt x="2439" y="2818"/>
                    <a:pt x="2561" y="2782"/>
                    <a:pt x="2677" y="2751"/>
                  </a:cubicBezTo>
                  <a:cubicBezTo>
                    <a:pt x="3002" y="2633"/>
                    <a:pt x="3351" y="2689"/>
                    <a:pt x="3668" y="2573"/>
                  </a:cubicBezTo>
                  <a:cubicBezTo>
                    <a:pt x="3747" y="2542"/>
                    <a:pt x="3827" y="2514"/>
                    <a:pt x="3907" y="2492"/>
                  </a:cubicBezTo>
                  <a:cubicBezTo>
                    <a:pt x="3989" y="2478"/>
                    <a:pt x="4077" y="2481"/>
                    <a:pt x="4153" y="2454"/>
                  </a:cubicBezTo>
                  <a:cubicBezTo>
                    <a:pt x="4314" y="2397"/>
                    <a:pt x="4451" y="2261"/>
                    <a:pt x="4589" y="2127"/>
                  </a:cubicBezTo>
                  <a:cubicBezTo>
                    <a:pt x="4610" y="2109"/>
                    <a:pt x="4624" y="2084"/>
                    <a:pt x="4630" y="2058"/>
                  </a:cubicBezTo>
                  <a:cubicBezTo>
                    <a:pt x="4653" y="1976"/>
                    <a:pt x="4606" y="1890"/>
                    <a:pt x="4524" y="1868"/>
                  </a:cubicBezTo>
                  <a:lnTo>
                    <a:pt x="4518" y="1868"/>
                  </a:lnTo>
                  <a:cubicBezTo>
                    <a:pt x="4360" y="1826"/>
                    <a:pt x="4200" y="1774"/>
                    <a:pt x="4054" y="1774"/>
                  </a:cubicBezTo>
                  <a:cubicBezTo>
                    <a:pt x="4035" y="1774"/>
                    <a:pt x="4017" y="1775"/>
                    <a:pt x="3998" y="1777"/>
                  </a:cubicBezTo>
                  <a:cubicBezTo>
                    <a:pt x="3918" y="1786"/>
                    <a:pt x="3847" y="1826"/>
                    <a:pt x="3767" y="1845"/>
                  </a:cubicBezTo>
                  <a:cubicBezTo>
                    <a:pt x="3686" y="1859"/>
                    <a:pt x="3606" y="1867"/>
                    <a:pt x="3528" y="1867"/>
                  </a:cubicBezTo>
                  <a:cubicBezTo>
                    <a:pt x="3233" y="1878"/>
                    <a:pt x="2960" y="2021"/>
                    <a:pt x="2670" y="2021"/>
                  </a:cubicBezTo>
                  <a:cubicBezTo>
                    <a:pt x="2641" y="2021"/>
                    <a:pt x="2612" y="2019"/>
                    <a:pt x="2582" y="2016"/>
                  </a:cubicBezTo>
                  <a:cubicBezTo>
                    <a:pt x="2574" y="2016"/>
                    <a:pt x="2565" y="2016"/>
                    <a:pt x="2557" y="2016"/>
                  </a:cubicBezTo>
                  <a:cubicBezTo>
                    <a:pt x="2515" y="2016"/>
                    <a:pt x="2475" y="2015"/>
                    <a:pt x="2434" y="2015"/>
                  </a:cubicBezTo>
                  <a:cubicBezTo>
                    <a:pt x="2324" y="2015"/>
                    <a:pt x="2217" y="2022"/>
                    <a:pt x="2112" y="2073"/>
                  </a:cubicBezTo>
                  <a:cubicBezTo>
                    <a:pt x="2066" y="2090"/>
                    <a:pt x="2017" y="2098"/>
                    <a:pt x="1968" y="2098"/>
                  </a:cubicBezTo>
                  <a:cubicBezTo>
                    <a:pt x="1938" y="2098"/>
                    <a:pt x="1909" y="2095"/>
                    <a:pt x="1880" y="2089"/>
                  </a:cubicBezTo>
                  <a:cubicBezTo>
                    <a:pt x="1863" y="2088"/>
                    <a:pt x="1847" y="2087"/>
                    <a:pt x="1830" y="2087"/>
                  </a:cubicBezTo>
                  <a:cubicBezTo>
                    <a:pt x="1770" y="2087"/>
                    <a:pt x="1710" y="2095"/>
                    <a:pt x="1652" y="2109"/>
                  </a:cubicBezTo>
                  <a:cubicBezTo>
                    <a:pt x="1622" y="2117"/>
                    <a:pt x="1592" y="2121"/>
                    <a:pt x="1562" y="2121"/>
                  </a:cubicBezTo>
                  <a:cubicBezTo>
                    <a:pt x="1451" y="2121"/>
                    <a:pt x="1345" y="2075"/>
                    <a:pt x="1241" y="2075"/>
                  </a:cubicBezTo>
                  <a:cubicBezTo>
                    <a:pt x="1232" y="2075"/>
                    <a:pt x="1222" y="2075"/>
                    <a:pt x="1212" y="2076"/>
                  </a:cubicBezTo>
                  <a:cubicBezTo>
                    <a:pt x="1200" y="2077"/>
                    <a:pt x="1188" y="2078"/>
                    <a:pt x="1176" y="2078"/>
                  </a:cubicBezTo>
                  <a:cubicBezTo>
                    <a:pt x="1048" y="2078"/>
                    <a:pt x="934" y="2026"/>
                    <a:pt x="867" y="1978"/>
                  </a:cubicBezTo>
                  <a:cubicBezTo>
                    <a:pt x="794" y="1925"/>
                    <a:pt x="769" y="1945"/>
                    <a:pt x="751" y="1830"/>
                  </a:cubicBezTo>
                  <a:cubicBezTo>
                    <a:pt x="741" y="1781"/>
                    <a:pt x="785" y="1763"/>
                    <a:pt x="752" y="1730"/>
                  </a:cubicBezTo>
                  <a:cubicBezTo>
                    <a:pt x="747" y="1690"/>
                    <a:pt x="749" y="1649"/>
                    <a:pt x="762" y="1613"/>
                  </a:cubicBezTo>
                  <a:cubicBezTo>
                    <a:pt x="829" y="1531"/>
                    <a:pt x="933" y="1483"/>
                    <a:pt x="988" y="1332"/>
                  </a:cubicBezTo>
                  <a:cubicBezTo>
                    <a:pt x="1081" y="1221"/>
                    <a:pt x="1251" y="1215"/>
                    <a:pt x="1360" y="1106"/>
                  </a:cubicBezTo>
                  <a:cubicBezTo>
                    <a:pt x="1418" y="1056"/>
                    <a:pt x="1488" y="1018"/>
                    <a:pt x="1561" y="996"/>
                  </a:cubicBezTo>
                  <a:cubicBezTo>
                    <a:pt x="1634" y="976"/>
                    <a:pt x="1714" y="963"/>
                    <a:pt x="1778" y="918"/>
                  </a:cubicBezTo>
                  <a:cubicBezTo>
                    <a:pt x="1898" y="801"/>
                    <a:pt x="2062" y="785"/>
                    <a:pt x="2216" y="744"/>
                  </a:cubicBezTo>
                  <a:cubicBezTo>
                    <a:pt x="2285" y="712"/>
                    <a:pt x="2347" y="640"/>
                    <a:pt x="2431" y="639"/>
                  </a:cubicBezTo>
                  <a:cubicBezTo>
                    <a:pt x="2513" y="633"/>
                    <a:pt x="2590" y="606"/>
                    <a:pt x="2655" y="556"/>
                  </a:cubicBezTo>
                  <a:cubicBezTo>
                    <a:pt x="2727" y="509"/>
                    <a:pt x="2812" y="527"/>
                    <a:pt x="2891" y="511"/>
                  </a:cubicBezTo>
                  <a:cubicBezTo>
                    <a:pt x="2975" y="485"/>
                    <a:pt x="3048" y="432"/>
                    <a:pt x="3101" y="363"/>
                  </a:cubicBezTo>
                  <a:lnTo>
                    <a:pt x="3110" y="348"/>
                  </a:lnTo>
                  <a:cubicBezTo>
                    <a:pt x="3117" y="339"/>
                    <a:pt x="3124" y="330"/>
                    <a:pt x="3130" y="319"/>
                  </a:cubicBezTo>
                  <a:cubicBezTo>
                    <a:pt x="3179" y="219"/>
                    <a:pt x="3139" y="99"/>
                    <a:pt x="3039" y="47"/>
                  </a:cubicBezTo>
                  <a:cubicBezTo>
                    <a:pt x="2979" y="17"/>
                    <a:pt x="2912" y="1"/>
                    <a:pt x="28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4" name="Google Shape;6698;p47"/>
            <p:cNvSpPr/>
            <p:nvPr/>
          </p:nvSpPr>
          <p:spPr>
            <a:xfrm>
              <a:off x="1660500" y="3615700"/>
              <a:ext cx="98150" cy="68575"/>
            </a:xfrm>
            <a:custGeom>
              <a:avLst/>
              <a:gdLst/>
              <a:ahLst/>
              <a:cxnLst/>
              <a:rect l="l" t="t" r="r" b="b"/>
              <a:pathLst>
                <a:path w="3926" h="2743" extrusionOk="0">
                  <a:moveTo>
                    <a:pt x="3146" y="1"/>
                  </a:moveTo>
                  <a:cubicBezTo>
                    <a:pt x="3081" y="8"/>
                    <a:pt x="3021" y="46"/>
                    <a:pt x="2957" y="46"/>
                  </a:cubicBezTo>
                  <a:cubicBezTo>
                    <a:pt x="2944" y="46"/>
                    <a:pt x="2931" y="45"/>
                    <a:pt x="2918" y="41"/>
                  </a:cubicBezTo>
                  <a:cubicBezTo>
                    <a:pt x="2887" y="31"/>
                    <a:pt x="2858" y="28"/>
                    <a:pt x="2828" y="28"/>
                  </a:cubicBezTo>
                  <a:cubicBezTo>
                    <a:pt x="2732" y="28"/>
                    <a:pt x="2641" y="67"/>
                    <a:pt x="2545" y="67"/>
                  </a:cubicBezTo>
                  <a:cubicBezTo>
                    <a:pt x="2513" y="67"/>
                    <a:pt x="2482" y="63"/>
                    <a:pt x="2449" y="52"/>
                  </a:cubicBezTo>
                  <a:cubicBezTo>
                    <a:pt x="2372" y="59"/>
                    <a:pt x="2299" y="92"/>
                    <a:pt x="2225" y="114"/>
                  </a:cubicBezTo>
                  <a:cubicBezTo>
                    <a:pt x="2182" y="125"/>
                    <a:pt x="2138" y="127"/>
                    <a:pt x="2093" y="127"/>
                  </a:cubicBezTo>
                  <a:cubicBezTo>
                    <a:pt x="2066" y="127"/>
                    <a:pt x="2039" y="127"/>
                    <a:pt x="2012" y="127"/>
                  </a:cubicBezTo>
                  <a:cubicBezTo>
                    <a:pt x="2004" y="127"/>
                    <a:pt x="1996" y="127"/>
                    <a:pt x="1987" y="127"/>
                  </a:cubicBezTo>
                  <a:cubicBezTo>
                    <a:pt x="1907" y="132"/>
                    <a:pt x="1831" y="154"/>
                    <a:pt x="1761" y="192"/>
                  </a:cubicBezTo>
                  <a:cubicBezTo>
                    <a:pt x="1688" y="229"/>
                    <a:pt x="1608" y="236"/>
                    <a:pt x="1528" y="245"/>
                  </a:cubicBezTo>
                  <a:cubicBezTo>
                    <a:pt x="1360" y="255"/>
                    <a:pt x="1236" y="380"/>
                    <a:pt x="1072" y="421"/>
                  </a:cubicBezTo>
                  <a:cubicBezTo>
                    <a:pt x="1063" y="420"/>
                    <a:pt x="1054" y="420"/>
                    <a:pt x="1046" y="420"/>
                  </a:cubicBezTo>
                  <a:cubicBezTo>
                    <a:pt x="873" y="420"/>
                    <a:pt x="740" y="542"/>
                    <a:pt x="606" y="647"/>
                  </a:cubicBezTo>
                  <a:cubicBezTo>
                    <a:pt x="537" y="711"/>
                    <a:pt x="448" y="745"/>
                    <a:pt x="369" y="809"/>
                  </a:cubicBezTo>
                  <a:cubicBezTo>
                    <a:pt x="289" y="879"/>
                    <a:pt x="227" y="968"/>
                    <a:pt x="190" y="1066"/>
                  </a:cubicBezTo>
                  <a:cubicBezTo>
                    <a:pt x="110" y="1285"/>
                    <a:pt x="1" y="1442"/>
                    <a:pt x="48" y="1756"/>
                  </a:cubicBezTo>
                  <a:cubicBezTo>
                    <a:pt x="393" y="2387"/>
                    <a:pt x="739" y="2347"/>
                    <a:pt x="1051" y="2464"/>
                  </a:cubicBezTo>
                  <a:cubicBezTo>
                    <a:pt x="1124" y="2504"/>
                    <a:pt x="1203" y="2528"/>
                    <a:pt x="1285" y="2535"/>
                  </a:cubicBezTo>
                  <a:cubicBezTo>
                    <a:pt x="1367" y="2535"/>
                    <a:pt x="1446" y="2543"/>
                    <a:pt x="1519" y="2581"/>
                  </a:cubicBezTo>
                  <a:cubicBezTo>
                    <a:pt x="1635" y="2651"/>
                    <a:pt x="1761" y="2658"/>
                    <a:pt x="1888" y="2658"/>
                  </a:cubicBezTo>
                  <a:cubicBezTo>
                    <a:pt x="1919" y="2658"/>
                    <a:pt x="1951" y="2657"/>
                    <a:pt x="1982" y="2657"/>
                  </a:cubicBezTo>
                  <a:cubicBezTo>
                    <a:pt x="2019" y="2653"/>
                    <a:pt x="2055" y="2651"/>
                    <a:pt x="2091" y="2651"/>
                  </a:cubicBezTo>
                  <a:cubicBezTo>
                    <a:pt x="2337" y="2651"/>
                    <a:pt x="2571" y="2736"/>
                    <a:pt x="2813" y="2736"/>
                  </a:cubicBezTo>
                  <a:cubicBezTo>
                    <a:pt x="2843" y="2736"/>
                    <a:pt x="2872" y="2735"/>
                    <a:pt x="2902" y="2732"/>
                  </a:cubicBezTo>
                  <a:cubicBezTo>
                    <a:pt x="2978" y="2721"/>
                    <a:pt x="3057" y="2716"/>
                    <a:pt x="3133" y="2716"/>
                  </a:cubicBezTo>
                  <a:cubicBezTo>
                    <a:pt x="3201" y="2721"/>
                    <a:pt x="3267" y="2743"/>
                    <a:pt x="3335" y="2743"/>
                  </a:cubicBezTo>
                  <a:cubicBezTo>
                    <a:pt x="3344" y="2743"/>
                    <a:pt x="3352" y="2742"/>
                    <a:pt x="3361" y="2741"/>
                  </a:cubicBezTo>
                  <a:cubicBezTo>
                    <a:pt x="3515" y="2727"/>
                    <a:pt x="3670" y="2634"/>
                    <a:pt x="3825" y="2543"/>
                  </a:cubicBezTo>
                  <a:cubicBezTo>
                    <a:pt x="3847" y="2530"/>
                    <a:pt x="3865" y="2513"/>
                    <a:pt x="3878" y="2493"/>
                  </a:cubicBezTo>
                  <a:cubicBezTo>
                    <a:pt x="3925" y="2420"/>
                    <a:pt x="3905" y="2322"/>
                    <a:pt x="3832" y="2276"/>
                  </a:cubicBezTo>
                  <a:lnTo>
                    <a:pt x="3827" y="2276"/>
                  </a:lnTo>
                  <a:cubicBezTo>
                    <a:pt x="3681" y="2179"/>
                    <a:pt x="3535" y="2077"/>
                    <a:pt x="3389" y="2050"/>
                  </a:cubicBezTo>
                  <a:cubicBezTo>
                    <a:pt x="3373" y="2048"/>
                    <a:pt x="3357" y="2047"/>
                    <a:pt x="3341" y="2047"/>
                  </a:cubicBezTo>
                  <a:cubicBezTo>
                    <a:pt x="3289" y="2047"/>
                    <a:pt x="3238" y="2056"/>
                    <a:pt x="3187" y="2056"/>
                  </a:cubicBezTo>
                  <a:cubicBezTo>
                    <a:pt x="3180" y="2056"/>
                    <a:pt x="3174" y="2056"/>
                    <a:pt x="3168" y="2055"/>
                  </a:cubicBezTo>
                  <a:cubicBezTo>
                    <a:pt x="3095" y="2048"/>
                    <a:pt x="3020" y="2033"/>
                    <a:pt x="2949" y="2013"/>
                  </a:cubicBezTo>
                  <a:cubicBezTo>
                    <a:pt x="2842" y="1988"/>
                    <a:pt x="2733" y="1985"/>
                    <a:pt x="2624" y="1985"/>
                  </a:cubicBezTo>
                  <a:cubicBezTo>
                    <a:pt x="2585" y="1985"/>
                    <a:pt x="2547" y="1986"/>
                    <a:pt x="2508" y="1986"/>
                  </a:cubicBezTo>
                  <a:cubicBezTo>
                    <a:pt x="2361" y="1986"/>
                    <a:pt x="2214" y="1980"/>
                    <a:pt x="2073" y="1922"/>
                  </a:cubicBezTo>
                  <a:cubicBezTo>
                    <a:pt x="1959" y="1891"/>
                    <a:pt x="1847" y="1860"/>
                    <a:pt x="1729" y="1860"/>
                  </a:cubicBezTo>
                  <a:cubicBezTo>
                    <a:pt x="1701" y="1860"/>
                    <a:pt x="1673" y="1862"/>
                    <a:pt x="1644" y="1866"/>
                  </a:cubicBezTo>
                  <a:cubicBezTo>
                    <a:pt x="1631" y="1867"/>
                    <a:pt x="1618" y="1868"/>
                    <a:pt x="1605" y="1868"/>
                  </a:cubicBezTo>
                  <a:cubicBezTo>
                    <a:pt x="1479" y="1868"/>
                    <a:pt x="1371" y="1791"/>
                    <a:pt x="1244" y="1791"/>
                  </a:cubicBezTo>
                  <a:cubicBezTo>
                    <a:pt x="1240" y="1791"/>
                    <a:pt x="1236" y="1791"/>
                    <a:pt x="1232" y="1791"/>
                  </a:cubicBezTo>
                  <a:cubicBezTo>
                    <a:pt x="1230" y="1791"/>
                    <a:pt x="1228" y="1791"/>
                    <a:pt x="1225" y="1791"/>
                  </a:cubicBezTo>
                  <a:cubicBezTo>
                    <a:pt x="1083" y="1791"/>
                    <a:pt x="982" y="1677"/>
                    <a:pt x="874" y="1656"/>
                  </a:cubicBezTo>
                  <a:cubicBezTo>
                    <a:pt x="827" y="1647"/>
                    <a:pt x="783" y="1628"/>
                    <a:pt x="745" y="1603"/>
                  </a:cubicBezTo>
                  <a:cubicBezTo>
                    <a:pt x="726" y="1590"/>
                    <a:pt x="728" y="1579"/>
                    <a:pt x="736" y="1579"/>
                  </a:cubicBezTo>
                  <a:cubicBezTo>
                    <a:pt x="741" y="1579"/>
                    <a:pt x="750" y="1585"/>
                    <a:pt x="756" y="1599"/>
                  </a:cubicBezTo>
                  <a:cubicBezTo>
                    <a:pt x="685" y="1426"/>
                    <a:pt x="1168" y="957"/>
                    <a:pt x="1714" y="848"/>
                  </a:cubicBezTo>
                  <a:cubicBezTo>
                    <a:pt x="1778" y="818"/>
                    <a:pt x="1843" y="780"/>
                    <a:pt x="1914" y="778"/>
                  </a:cubicBezTo>
                  <a:cubicBezTo>
                    <a:pt x="1986" y="775"/>
                    <a:pt x="2060" y="775"/>
                    <a:pt x="2124" y="742"/>
                  </a:cubicBezTo>
                  <a:cubicBezTo>
                    <a:pt x="2252" y="650"/>
                    <a:pt x="2405" y="661"/>
                    <a:pt x="2548" y="645"/>
                  </a:cubicBezTo>
                  <a:cubicBezTo>
                    <a:pt x="2610" y="627"/>
                    <a:pt x="2670" y="576"/>
                    <a:pt x="2736" y="576"/>
                  </a:cubicBezTo>
                  <a:cubicBezTo>
                    <a:pt x="2743" y="576"/>
                    <a:pt x="2750" y="576"/>
                    <a:pt x="2757" y="577"/>
                  </a:cubicBezTo>
                  <a:cubicBezTo>
                    <a:pt x="2769" y="579"/>
                    <a:pt x="2780" y="579"/>
                    <a:pt x="2792" y="579"/>
                  </a:cubicBezTo>
                  <a:cubicBezTo>
                    <a:pt x="2855" y="579"/>
                    <a:pt x="2917" y="562"/>
                    <a:pt x="2973" y="528"/>
                  </a:cubicBezTo>
                  <a:cubicBezTo>
                    <a:pt x="2998" y="515"/>
                    <a:pt x="3025" y="511"/>
                    <a:pt x="3051" y="511"/>
                  </a:cubicBezTo>
                  <a:cubicBezTo>
                    <a:pt x="3096" y="511"/>
                    <a:pt x="3142" y="523"/>
                    <a:pt x="3186" y="523"/>
                  </a:cubicBezTo>
                  <a:cubicBezTo>
                    <a:pt x="3188" y="523"/>
                    <a:pt x="3190" y="523"/>
                    <a:pt x="3192" y="523"/>
                  </a:cubicBezTo>
                  <a:cubicBezTo>
                    <a:pt x="3272" y="508"/>
                    <a:pt x="3347" y="468"/>
                    <a:pt x="3402" y="406"/>
                  </a:cubicBezTo>
                  <a:lnTo>
                    <a:pt x="3412" y="391"/>
                  </a:lnTo>
                  <a:lnTo>
                    <a:pt x="3425" y="377"/>
                  </a:lnTo>
                  <a:cubicBezTo>
                    <a:pt x="3496" y="284"/>
                    <a:pt x="3478" y="152"/>
                    <a:pt x="3385" y="85"/>
                  </a:cubicBezTo>
                  <a:cubicBezTo>
                    <a:pt x="3318" y="30"/>
                    <a:pt x="3232" y="1"/>
                    <a:pt x="31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5" name="Google Shape;6699;p47"/>
            <p:cNvSpPr/>
            <p:nvPr/>
          </p:nvSpPr>
          <p:spPr>
            <a:xfrm>
              <a:off x="1672050" y="3451100"/>
              <a:ext cx="506175" cy="173975"/>
            </a:xfrm>
            <a:custGeom>
              <a:avLst/>
              <a:gdLst/>
              <a:ahLst/>
              <a:cxnLst/>
              <a:rect l="l" t="t" r="r" b="b"/>
              <a:pathLst>
                <a:path w="20247" h="6959" extrusionOk="0">
                  <a:moveTo>
                    <a:pt x="20021" y="0"/>
                  </a:moveTo>
                  <a:cubicBezTo>
                    <a:pt x="20013" y="0"/>
                    <a:pt x="20005" y="1"/>
                    <a:pt x="19997" y="2"/>
                  </a:cubicBezTo>
                  <a:cubicBezTo>
                    <a:pt x="19744" y="33"/>
                    <a:pt x="19507" y="102"/>
                    <a:pt x="19278" y="193"/>
                  </a:cubicBezTo>
                  <a:cubicBezTo>
                    <a:pt x="19050" y="285"/>
                    <a:pt x="18839" y="416"/>
                    <a:pt x="18598" y="484"/>
                  </a:cubicBezTo>
                  <a:cubicBezTo>
                    <a:pt x="18118" y="602"/>
                    <a:pt x="17695" y="872"/>
                    <a:pt x="17208" y="978"/>
                  </a:cubicBezTo>
                  <a:cubicBezTo>
                    <a:pt x="16753" y="1164"/>
                    <a:pt x="16306" y="1378"/>
                    <a:pt x="15828" y="1498"/>
                  </a:cubicBezTo>
                  <a:cubicBezTo>
                    <a:pt x="15593" y="1576"/>
                    <a:pt x="15365" y="1668"/>
                    <a:pt x="15140" y="1774"/>
                  </a:cubicBezTo>
                  <a:cubicBezTo>
                    <a:pt x="14914" y="1868"/>
                    <a:pt x="14682" y="1952"/>
                    <a:pt x="14447" y="2022"/>
                  </a:cubicBezTo>
                  <a:cubicBezTo>
                    <a:pt x="13971" y="2149"/>
                    <a:pt x="13538" y="2401"/>
                    <a:pt x="13064" y="2536"/>
                  </a:cubicBezTo>
                  <a:cubicBezTo>
                    <a:pt x="12573" y="2620"/>
                    <a:pt x="12128" y="2832"/>
                    <a:pt x="11665" y="2996"/>
                  </a:cubicBezTo>
                  <a:cubicBezTo>
                    <a:pt x="11203" y="3160"/>
                    <a:pt x="10723" y="3271"/>
                    <a:pt x="10265" y="3450"/>
                  </a:cubicBezTo>
                  <a:cubicBezTo>
                    <a:pt x="9807" y="3627"/>
                    <a:pt x="9320" y="3720"/>
                    <a:pt x="8860" y="3875"/>
                  </a:cubicBezTo>
                  <a:cubicBezTo>
                    <a:pt x="8399" y="4031"/>
                    <a:pt x="7933" y="4171"/>
                    <a:pt x="7453" y="4253"/>
                  </a:cubicBezTo>
                  <a:cubicBezTo>
                    <a:pt x="6972" y="4335"/>
                    <a:pt x="6528" y="4496"/>
                    <a:pt x="6039" y="4510"/>
                  </a:cubicBezTo>
                  <a:cubicBezTo>
                    <a:pt x="5797" y="4521"/>
                    <a:pt x="5556" y="4536"/>
                    <a:pt x="5313" y="4565"/>
                  </a:cubicBezTo>
                  <a:cubicBezTo>
                    <a:pt x="5117" y="4597"/>
                    <a:pt x="4919" y="4613"/>
                    <a:pt x="4721" y="4613"/>
                  </a:cubicBezTo>
                  <a:cubicBezTo>
                    <a:pt x="4677" y="4613"/>
                    <a:pt x="4633" y="4612"/>
                    <a:pt x="4589" y="4611"/>
                  </a:cubicBezTo>
                  <a:cubicBezTo>
                    <a:pt x="4440" y="4600"/>
                    <a:pt x="4292" y="4596"/>
                    <a:pt x="4143" y="4596"/>
                  </a:cubicBezTo>
                  <a:cubicBezTo>
                    <a:pt x="3804" y="4596"/>
                    <a:pt x="3465" y="4618"/>
                    <a:pt x="3124" y="4640"/>
                  </a:cubicBezTo>
                  <a:cubicBezTo>
                    <a:pt x="2633" y="4673"/>
                    <a:pt x="2144" y="4676"/>
                    <a:pt x="1628" y="4678"/>
                  </a:cubicBezTo>
                  <a:cubicBezTo>
                    <a:pt x="1370" y="4691"/>
                    <a:pt x="1106" y="4704"/>
                    <a:pt x="816" y="4782"/>
                  </a:cubicBezTo>
                  <a:cubicBezTo>
                    <a:pt x="666" y="4832"/>
                    <a:pt x="511" y="4888"/>
                    <a:pt x="352" y="5014"/>
                  </a:cubicBezTo>
                  <a:cubicBezTo>
                    <a:pt x="276" y="5065"/>
                    <a:pt x="206" y="5160"/>
                    <a:pt x="155" y="5249"/>
                  </a:cubicBezTo>
                  <a:cubicBezTo>
                    <a:pt x="102" y="5339"/>
                    <a:pt x="79" y="5439"/>
                    <a:pt x="51" y="5534"/>
                  </a:cubicBezTo>
                  <a:cubicBezTo>
                    <a:pt x="0" y="5808"/>
                    <a:pt x="159" y="6087"/>
                    <a:pt x="283" y="6174"/>
                  </a:cubicBezTo>
                  <a:cubicBezTo>
                    <a:pt x="412" y="6306"/>
                    <a:pt x="542" y="6371"/>
                    <a:pt x="662" y="6443"/>
                  </a:cubicBezTo>
                  <a:cubicBezTo>
                    <a:pt x="909" y="6579"/>
                    <a:pt x="1142" y="6700"/>
                    <a:pt x="1390" y="6773"/>
                  </a:cubicBezTo>
                  <a:cubicBezTo>
                    <a:pt x="1885" y="6926"/>
                    <a:pt x="2396" y="6948"/>
                    <a:pt x="2905" y="6959"/>
                  </a:cubicBezTo>
                  <a:cubicBezTo>
                    <a:pt x="2906" y="6959"/>
                    <a:pt x="2907" y="6959"/>
                    <a:pt x="2909" y="6959"/>
                  </a:cubicBezTo>
                  <a:cubicBezTo>
                    <a:pt x="3055" y="6959"/>
                    <a:pt x="3097" y="6758"/>
                    <a:pt x="2961" y="6698"/>
                  </a:cubicBezTo>
                  <a:lnTo>
                    <a:pt x="2958" y="6698"/>
                  </a:lnTo>
                  <a:cubicBezTo>
                    <a:pt x="2502" y="6508"/>
                    <a:pt x="2055" y="6293"/>
                    <a:pt x="1619" y="6123"/>
                  </a:cubicBezTo>
                  <a:cubicBezTo>
                    <a:pt x="1401" y="6034"/>
                    <a:pt x="1173" y="5972"/>
                    <a:pt x="991" y="5864"/>
                  </a:cubicBezTo>
                  <a:cubicBezTo>
                    <a:pt x="911" y="5826"/>
                    <a:pt x="838" y="5769"/>
                    <a:pt x="777" y="5700"/>
                  </a:cubicBezTo>
                  <a:cubicBezTo>
                    <a:pt x="768" y="5691"/>
                    <a:pt x="761" y="5683"/>
                    <a:pt x="755" y="5677"/>
                  </a:cubicBezTo>
                  <a:lnTo>
                    <a:pt x="755" y="5677"/>
                  </a:lnTo>
                  <a:cubicBezTo>
                    <a:pt x="755" y="5679"/>
                    <a:pt x="754" y="5682"/>
                    <a:pt x="752" y="5685"/>
                  </a:cubicBezTo>
                  <a:cubicBezTo>
                    <a:pt x="753" y="5682"/>
                    <a:pt x="754" y="5679"/>
                    <a:pt x="755" y="5676"/>
                  </a:cubicBezTo>
                  <a:lnTo>
                    <a:pt x="755" y="5676"/>
                  </a:lnTo>
                  <a:cubicBezTo>
                    <a:pt x="755" y="5676"/>
                    <a:pt x="755" y="5676"/>
                    <a:pt x="755" y="5677"/>
                  </a:cubicBezTo>
                  <a:lnTo>
                    <a:pt x="755" y="5677"/>
                  </a:lnTo>
                  <a:cubicBezTo>
                    <a:pt x="756" y="5676"/>
                    <a:pt x="756" y="5676"/>
                    <a:pt x="756" y="5676"/>
                  </a:cubicBezTo>
                  <a:lnTo>
                    <a:pt x="756" y="5676"/>
                  </a:lnTo>
                  <a:cubicBezTo>
                    <a:pt x="756" y="5676"/>
                    <a:pt x="755" y="5676"/>
                    <a:pt x="755" y="5676"/>
                  </a:cubicBezTo>
                  <a:lnTo>
                    <a:pt x="755" y="5676"/>
                  </a:lnTo>
                  <a:cubicBezTo>
                    <a:pt x="743" y="5661"/>
                    <a:pt x="743" y="5655"/>
                    <a:pt x="746" y="5655"/>
                  </a:cubicBezTo>
                  <a:cubicBezTo>
                    <a:pt x="749" y="5655"/>
                    <a:pt x="758" y="5664"/>
                    <a:pt x="756" y="5676"/>
                  </a:cubicBezTo>
                  <a:lnTo>
                    <a:pt x="756" y="5676"/>
                  </a:lnTo>
                  <a:cubicBezTo>
                    <a:pt x="771" y="5640"/>
                    <a:pt x="795" y="5611"/>
                    <a:pt x="827" y="5589"/>
                  </a:cubicBezTo>
                  <a:cubicBezTo>
                    <a:pt x="861" y="5558"/>
                    <a:pt x="940" y="5525"/>
                    <a:pt x="1024" y="5496"/>
                  </a:cubicBezTo>
                  <a:cubicBezTo>
                    <a:pt x="1208" y="5445"/>
                    <a:pt x="1436" y="5414"/>
                    <a:pt x="1671" y="5395"/>
                  </a:cubicBezTo>
                  <a:cubicBezTo>
                    <a:pt x="1891" y="5372"/>
                    <a:pt x="2116" y="5364"/>
                    <a:pt x="2344" y="5364"/>
                  </a:cubicBezTo>
                  <a:cubicBezTo>
                    <a:pt x="2605" y="5364"/>
                    <a:pt x="2869" y="5375"/>
                    <a:pt x="3131" y="5384"/>
                  </a:cubicBezTo>
                  <a:cubicBezTo>
                    <a:pt x="3321" y="5391"/>
                    <a:pt x="3513" y="5397"/>
                    <a:pt x="3705" y="5397"/>
                  </a:cubicBezTo>
                  <a:cubicBezTo>
                    <a:pt x="4011" y="5397"/>
                    <a:pt x="4318" y="5383"/>
                    <a:pt x="4622" y="5341"/>
                  </a:cubicBezTo>
                  <a:cubicBezTo>
                    <a:pt x="5118" y="5273"/>
                    <a:pt x="5625" y="5311"/>
                    <a:pt x="6116" y="5211"/>
                  </a:cubicBezTo>
                  <a:cubicBezTo>
                    <a:pt x="6607" y="5111"/>
                    <a:pt x="7138" y="5103"/>
                    <a:pt x="7612" y="4950"/>
                  </a:cubicBezTo>
                  <a:cubicBezTo>
                    <a:pt x="7857" y="4890"/>
                    <a:pt x="8096" y="4817"/>
                    <a:pt x="8335" y="4749"/>
                  </a:cubicBezTo>
                  <a:cubicBezTo>
                    <a:pt x="8576" y="4684"/>
                    <a:pt x="8822" y="4638"/>
                    <a:pt x="9063" y="4574"/>
                  </a:cubicBezTo>
                  <a:cubicBezTo>
                    <a:pt x="9539" y="4436"/>
                    <a:pt x="10008" y="4262"/>
                    <a:pt x="10482" y="4125"/>
                  </a:cubicBezTo>
                  <a:cubicBezTo>
                    <a:pt x="10971" y="4029"/>
                    <a:pt x="11416" y="3790"/>
                    <a:pt x="11887" y="3640"/>
                  </a:cubicBezTo>
                  <a:cubicBezTo>
                    <a:pt x="12356" y="3489"/>
                    <a:pt x="12838" y="3363"/>
                    <a:pt x="13274" y="3120"/>
                  </a:cubicBezTo>
                  <a:cubicBezTo>
                    <a:pt x="13726" y="2921"/>
                    <a:pt x="14219" y="2824"/>
                    <a:pt x="14666" y="2613"/>
                  </a:cubicBezTo>
                  <a:cubicBezTo>
                    <a:pt x="14890" y="2509"/>
                    <a:pt x="15120" y="2418"/>
                    <a:pt x="15356" y="2339"/>
                  </a:cubicBezTo>
                  <a:cubicBezTo>
                    <a:pt x="15593" y="2266"/>
                    <a:pt x="15828" y="2191"/>
                    <a:pt x="16051" y="2086"/>
                  </a:cubicBezTo>
                  <a:cubicBezTo>
                    <a:pt x="16491" y="1856"/>
                    <a:pt x="16963" y="1710"/>
                    <a:pt x="17427" y="1536"/>
                  </a:cubicBezTo>
                  <a:cubicBezTo>
                    <a:pt x="17653" y="1436"/>
                    <a:pt x="17864" y="1305"/>
                    <a:pt x="18102" y="1232"/>
                  </a:cubicBezTo>
                  <a:cubicBezTo>
                    <a:pt x="18337" y="1157"/>
                    <a:pt x="18565" y="1058"/>
                    <a:pt x="18780" y="940"/>
                  </a:cubicBezTo>
                  <a:cubicBezTo>
                    <a:pt x="18999" y="817"/>
                    <a:pt x="19246" y="770"/>
                    <a:pt x="19472" y="671"/>
                  </a:cubicBezTo>
                  <a:cubicBezTo>
                    <a:pt x="19698" y="575"/>
                    <a:pt x="19919" y="458"/>
                    <a:pt x="20120" y="301"/>
                  </a:cubicBezTo>
                  <a:lnTo>
                    <a:pt x="20120" y="297"/>
                  </a:lnTo>
                  <a:cubicBezTo>
                    <a:pt x="20246" y="198"/>
                    <a:pt x="20172" y="0"/>
                    <a:pt x="200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6" name="Google Shape;6700;p47"/>
            <p:cNvSpPr/>
            <p:nvPr/>
          </p:nvSpPr>
          <p:spPr>
            <a:xfrm>
              <a:off x="2266525" y="4270350"/>
              <a:ext cx="610050" cy="403475"/>
            </a:xfrm>
            <a:custGeom>
              <a:avLst/>
              <a:gdLst/>
              <a:ahLst/>
              <a:cxnLst/>
              <a:rect l="l" t="t" r="r" b="b"/>
              <a:pathLst>
                <a:path w="24402" h="16139" extrusionOk="0">
                  <a:moveTo>
                    <a:pt x="20027" y="14962"/>
                  </a:moveTo>
                  <a:cubicBezTo>
                    <a:pt x="20026" y="14964"/>
                    <a:pt x="20026" y="14965"/>
                    <a:pt x="20025" y="14965"/>
                  </a:cubicBezTo>
                  <a:cubicBezTo>
                    <a:pt x="20025" y="14965"/>
                    <a:pt x="20025" y="14964"/>
                    <a:pt x="20025" y="14963"/>
                  </a:cubicBezTo>
                  <a:lnTo>
                    <a:pt x="20027" y="14963"/>
                  </a:lnTo>
                  <a:cubicBezTo>
                    <a:pt x="20027" y="14962"/>
                    <a:pt x="20027" y="14962"/>
                    <a:pt x="20027" y="14962"/>
                  </a:cubicBezTo>
                  <a:close/>
                  <a:moveTo>
                    <a:pt x="1410" y="0"/>
                  </a:moveTo>
                  <a:cubicBezTo>
                    <a:pt x="1334" y="0"/>
                    <a:pt x="1267" y="53"/>
                    <a:pt x="1252" y="131"/>
                  </a:cubicBezTo>
                  <a:cubicBezTo>
                    <a:pt x="637" y="3406"/>
                    <a:pt x="145" y="6692"/>
                    <a:pt x="21" y="10055"/>
                  </a:cubicBezTo>
                  <a:cubicBezTo>
                    <a:pt x="10" y="10480"/>
                    <a:pt x="1" y="10899"/>
                    <a:pt x="63" y="11355"/>
                  </a:cubicBezTo>
                  <a:cubicBezTo>
                    <a:pt x="88" y="11480"/>
                    <a:pt x="116" y="11607"/>
                    <a:pt x="165" y="11737"/>
                  </a:cubicBezTo>
                  <a:cubicBezTo>
                    <a:pt x="216" y="11866"/>
                    <a:pt x="362" y="12025"/>
                    <a:pt x="446" y="12082"/>
                  </a:cubicBezTo>
                  <a:cubicBezTo>
                    <a:pt x="641" y="12246"/>
                    <a:pt x="829" y="12348"/>
                    <a:pt x="1022" y="12454"/>
                  </a:cubicBezTo>
                  <a:lnTo>
                    <a:pt x="2172" y="13016"/>
                  </a:lnTo>
                  <a:cubicBezTo>
                    <a:pt x="2548" y="13209"/>
                    <a:pt x="2935" y="13377"/>
                    <a:pt x="3331" y="13518"/>
                  </a:cubicBezTo>
                  <a:lnTo>
                    <a:pt x="5717" y="14317"/>
                  </a:lnTo>
                  <a:cubicBezTo>
                    <a:pt x="6505" y="14601"/>
                    <a:pt x="7332" y="14755"/>
                    <a:pt x="8140" y="14964"/>
                  </a:cubicBezTo>
                  <a:cubicBezTo>
                    <a:pt x="8950" y="15174"/>
                    <a:pt x="9769" y="15368"/>
                    <a:pt x="10594" y="15501"/>
                  </a:cubicBezTo>
                  <a:cubicBezTo>
                    <a:pt x="11421" y="15632"/>
                    <a:pt x="12236" y="15833"/>
                    <a:pt x="13074" y="15913"/>
                  </a:cubicBezTo>
                  <a:cubicBezTo>
                    <a:pt x="13911" y="15993"/>
                    <a:pt x="14745" y="16057"/>
                    <a:pt x="15590" y="16118"/>
                  </a:cubicBezTo>
                  <a:cubicBezTo>
                    <a:pt x="15793" y="16133"/>
                    <a:pt x="15997" y="16138"/>
                    <a:pt x="16201" y="16138"/>
                  </a:cubicBezTo>
                  <a:cubicBezTo>
                    <a:pt x="16842" y="16138"/>
                    <a:pt x="17485" y="16080"/>
                    <a:pt x="18130" y="16059"/>
                  </a:cubicBezTo>
                  <a:cubicBezTo>
                    <a:pt x="18560" y="16039"/>
                    <a:pt x="18987" y="15983"/>
                    <a:pt x="19407" y="15886"/>
                  </a:cubicBezTo>
                  <a:cubicBezTo>
                    <a:pt x="19620" y="15842"/>
                    <a:pt x="19830" y="15785"/>
                    <a:pt x="20034" y="15714"/>
                  </a:cubicBezTo>
                  <a:lnTo>
                    <a:pt x="20346" y="15614"/>
                  </a:lnTo>
                  <a:lnTo>
                    <a:pt x="20387" y="15601"/>
                  </a:lnTo>
                  <a:cubicBezTo>
                    <a:pt x="20430" y="15583"/>
                    <a:pt x="20470" y="15559"/>
                    <a:pt x="20509" y="15530"/>
                  </a:cubicBezTo>
                  <a:cubicBezTo>
                    <a:pt x="20551" y="15503"/>
                    <a:pt x="20589" y="15468"/>
                    <a:pt x="20618" y="15428"/>
                  </a:cubicBezTo>
                  <a:lnTo>
                    <a:pt x="20660" y="15360"/>
                  </a:lnTo>
                  <a:cubicBezTo>
                    <a:pt x="20724" y="15258"/>
                    <a:pt x="20728" y="15213"/>
                    <a:pt x="20757" y="15140"/>
                  </a:cubicBezTo>
                  <a:cubicBezTo>
                    <a:pt x="20890" y="14663"/>
                    <a:pt x="20918" y="14262"/>
                    <a:pt x="20965" y="13835"/>
                  </a:cubicBezTo>
                  <a:lnTo>
                    <a:pt x="21085" y="12582"/>
                  </a:lnTo>
                  <a:cubicBezTo>
                    <a:pt x="21162" y="11746"/>
                    <a:pt x="21219" y="10916"/>
                    <a:pt x="21239" y="10082"/>
                  </a:cubicBezTo>
                  <a:cubicBezTo>
                    <a:pt x="21256" y="9345"/>
                    <a:pt x="21254" y="8611"/>
                    <a:pt x="21281" y="7878"/>
                  </a:cubicBezTo>
                  <a:lnTo>
                    <a:pt x="21281" y="7878"/>
                  </a:lnTo>
                  <a:cubicBezTo>
                    <a:pt x="21750" y="7811"/>
                    <a:pt x="22214" y="7710"/>
                    <a:pt x="22669" y="7577"/>
                  </a:cubicBezTo>
                  <a:cubicBezTo>
                    <a:pt x="22943" y="7495"/>
                    <a:pt x="23216" y="7413"/>
                    <a:pt x="23485" y="7310"/>
                  </a:cubicBezTo>
                  <a:cubicBezTo>
                    <a:pt x="23755" y="7208"/>
                    <a:pt x="24027" y="7108"/>
                    <a:pt x="24282" y="6956"/>
                  </a:cubicBezTo>
                  <a:cubicBezTo>
                    <a:pt x="24401" y="6881"/>
                    <a:pt x="24338" y="6704"/>
                    <a:pt x="24210" y="6704"/>
                  </a:cubicBezTo>
                  <a:cubicBezTo>
                    <a:pt x="24199" y="6704"/>
                    <a:pt x="24188" y="6706"/>
                    <a:pt x="24176" y="6708"/>
                  </a:cubicBezTo>
                  <a:lnTo>
                    <a:pt x="24173" y="6708"/>
                  </a:lnTo>
                  <a:cubicBezTo>
                    <a:pt x="23649" y="6852"/>
                    <a:pt x="23098" y="6936"/>
                    <a:pt x="22549" y="7000"/>
                  </a:cubicBezTo>
                  <a:cubicBezTo>
                    <a:pt x="21998" y="7064"/>
                    <a:pt x="21447" y="7141"/>
                    <a:pt x="20903" y="7236"/>
                  </a:cubicBezTo>
                  <a:lnTo>
                    <a:pt x="20883" y="7236"/>
                  </a:lnTo>
                  <a:cubicBezTo>
                    <a:pt x="20722" y="7263"/>
                    <a:pt x="20606" y="7403"/>
                    <a:pt x="20607" y="7566"/>
                  </a:cubicBezTo>
                  <a:cubicBezTo>
                    <a:pt x="20611" y="8394"/>
                    <a:pt x="20553" y="9221"/>
                    <a:pt x="20505" y="10047"/>
                  </a:cubicBezTo>
                  <a:lnTo>
                    <a:pt x="20381" y="12527"/>
                  </a:lnTo>
                  <a:cubicBezTo>
                    <a:pt x="20359" y="12937"/>
                    <a:pt x="20334" y="13357"/>
                    <a:pt x="20279" y="13753"/>
                  </a:cubicBezTo>
                  <a:cubicBezTo>
                    <a:pt x="20224" y="14151"/>
                    <a:pt x="20164" y="14579"/>
                    <a:pt x="20054" y="14899"/>
                  </a:cubicBezTo>
                  <a:cubicBezTo>
                    <a:pt x="20053" y="14901"/>
                    <a:pt x="20052" y="14905"/>
                    <a:pt x="20050" y="14908"/>
                  </a:cubicBezTo>
                  <a:lnTo>
                    <a:pt x="20050" y="14908"/>
                  </a:lnTo>
                  <a:lnTo>
                    <a:pt x="19817" y="14974"/>
                  </a:lnTo>
                  <a:cubicBezTo>
                    <a:pt x="19631" y="15032"/>
                    <a:pt x="19430" y="15057"/>
                    <a:pt x="19239" y="15109"/>
                  </a:cubicBezTo>
                  <a:cubicBezTo>
                    <a:pt x="19047" y="15158"/>
                    <a:pt x="18847" y="15174"/>
                    <a:pt x="18650" y="15218"/>
                  </a:cubicBezTo>
                  <a:cubicBezTo>
                    <a:pt x="18454" y="15260"/>
                    <a:pt x="18255" y="15291"/>
                    <a:pt x="18055" y="15315"/>
                  </a:cubicBezTo>
                  <a:cubicBezTo>
                    <a:pt x="17623" y="15391"/>
                    <a:pt x="17188" y="15409"/>
                    <a:pt x="16751" y="15409"/>
                  </a:cubicBezTo>
                  <a:cubicBezTo>
                    <a:pt x="16374" y="15409"/>
                    <a:pt x="15996" y="15396"/>
                    <a:pt x="15617" y="15395"/>
                  </a:cubicBezTo>
                  <a:cubicBezTo>
                    <a:pt x="14798" y="15393"/>
                    <a:pt x="13982" y="15284"/>
                    <a:pt x="13165" y="15185"/>
                  </a:cubicBezTo>
                  <a:cubicBezTo>
                    <a:pt x="12349" y="15087"/>
                    <a:pt x="11530" y="14986"/>
                    <a:pt x="10725" y="14817"/>
                  </a:cubicBezTo>
                  <a:lnTo>
                    <a:pt x="8308" y="14284"/>
                  </a:lnTo>
                  <a:cubicBezTo>
                    <a:pt x="7498" y="14120"/>
                    <a:pt x="6726" y="13809"/>
                    <a:pt x="5923" y="13618"/>
                  </a:cubicBezTo>
                  <a:cubicBezTo>
                    <a:pt x="5128" y="13408"/>
                    <a:pt x="4347" y="13149"/>
                    <a:pt x="3582" y="12842"/>
                  </a:cubicBezTo>
                  <a:cubicBezTo>
                    <a:pt x="2821" y="12540"/>
                    <a:pt x="2004" y="12341"/>
                    <a:pt x="1325" y="11912"/>
                  </a:cubicBezTo>
                  <a:cubicBezTo>
                    <a:pt x="1159" y="11812"/>
                    <a:pt x="984" y="11706"/>
                    <a:pt x="867" y="11596"/>
                  </a:cubicBezTo>
                  <a:cubicBezTo>
                    <a:pt x="791" y="11527"/>
                    <a:pt x="785" y="11507"/>
                    <a:pt x="760" y="11467"/>
                  </a:cubicBezTo>
                  <a:cubicBezTo>
                    <a:pt x="736" y="11425"/>
                    <a:pt x="714" y="11326"/>
                    <a:pt x="696" y="11244"/>
                  </a:cubicBezTo>
                  <a:cubicBezTo>
                    <a:pt x="630" y="10879"/>
                    <a:pt x="610" y="10469"/>
                    <a:pt x="614" y="10062"/>
                  </a:cubicBezTo>
                  <a:cubicBezTo>
                    <a:pt x="619" y="9653"/>
                    <a:pt x="659" y="9243"/>
                    <a:pt x="692" y="8832"/>
                  </a:cubicBezTo>
                  <a:lnTo>
                    <a:pt x="760" y="7595"/>
                  </a:lnTo>
                  <a:cubicBezTo>
                    <a:pt x="796" y="6768"/>
                    <a:pt x="970" y="5957"/>
                    <a:pt x="1015" y="5126"/>
                  </a:cubicBezTo>
                  <a:cubicBezTo>
                    <a:pt x="1061" y="4296"/>
                    <a:pt x="1247" y="3484"/>
                    <a:pt x="1287" y="2650"/>
                  </a:cubicBezTo>
                  <a:cubicBezTo>
                    <a:pt x="1333" y="2238"/>
                    <a:pt x="1435" y="1835"/>
                    <a:pt x="1480" y="1422"/>
                  </a:cubicBezTo>
                  <a:cubicBezTo>
                    <a:pt x="1526" y="1008"/>
                    <a:pt x="1570" y="596"/>
                    <a:pt x="1570" y="176"/>
                  </a:cubicBezTo>
                  <a:lnTo>
                    <a:pt x="1570" y="158"/>
                  </a:lnTo>
                  <a:cubicBezTo>
                    <a:pt x="1570" y="81"/>
                    <a:pt x="1515" y="18"/>
                    <a:pt x="1440" y="3"/>
                  </a:cubicBezTo>
                  <a:cubicBezTo>
                    <a:pt x="1430" y="1"/>
                    <a:pt x="1420" y="0"/>
                    <a:pt x="14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7" name="Google Shape;6701;p47"/>
            <p:cNvSpPr/>
            <p:nvPr/>
          </p:nvSpPr>
          <p:spPr>
            <a:xfrm>
              <a:off x="2825800" y="4292725"/>
              <a:ext cx="557425" cy="397925"/>
            </a:xfrm>
            <a:custGeom>
              <a:avLst/>
              <a:gdLst/>
              <a:ahLst/>
              <a:cxnLst/>
              <a:rect l="l" t="t" r="r" b="b"/>
              <a:pathLst>
                <a:path w="22297" h="15917" extrusionOk="0">
                  <a:moveTo>
                    <a:pt x="1597" y="14196"/>
                  </a:moveTo>
                  <a:cubicBezTo>
                    <a:pt x="1597" y="14196"/>
                    <a:pt x="1597" y="14197"/>
                    <a:pt x="1598" y="14197"/>
                  </a:cubicBezTo>
                  <a:lnTo>
                    <a:pt x="1598" y="14197"/>
                  </a:lnTo>
                  <a:cubicBezTo>
                    <a:pt x="1597" y="14197"/>
                    <a:pt x="1596" y="14196"/>
                    <a:pt x="1597" y="14196"/>
                  </a:cubicBezTo>
                  <a:close/>
                  <a:moveTo>
                    <a:pt x="1632" y="14219"/>
                  </a:moveTo>
                  <a:cubicBezTo>
                    <a:pt x="1634" y="14221"/>
                    <a:pt x="1636" y="14224"/>
                    <a:pt x="1637" y="14226"/>
                  </a:cubicBezTo>
                  <a:cubicBezTo>
                    <a:pt x="1640" y="14232"/>
                    <a:pt x="1641" y="14235"/>
                    <a:pt x="1641" y="14235"/>
                  </a:cubicBezTo>
                  <a:cubicBezTo>
                    <a:pt x="1640" y="14235"/>
                    <a:pt x="1635" y="14226"/>
                    <a:pt x="1632" y="14219"/>
                  </a:cubicBezTo>
                  <a:close/>
                  <a:moveTo>
                    <a:pt x="18554" y="0"/>
                  </a:moveTo>
                  <a:cubicBezTo>
                    <a:pt x="18544" y="0"/>
                    <a:pt x="18534" y="1"/>
                    <a:pt x="18524" y="4"/>
                  </a:cubicBezTo>
                  <a:cubicBezTo>
                    <a:pt x="18449" y="22"/>
                    <a:pt x="18405" y="95"/>
                    <a:pt x="18423" y="168"/>
                  </a:cubicBezTo>
                  <a:cubicBezTo>
                    <a:pt x="18615" y="1006"/>
                    <a:pt x="18797" y="1848"/>
                    <a:pt x="19056" y="2664"/>
                  </a:cubicBezTo>
                  <a:cubicBezTo>
                    <a:pt x="19184" y="3071"/>
                    <a:pt x="19339" y="3469"/>
                    <a:pt x="19478" y="3874"/>
                  </a:cubicBezTo>
                  <a:cubicBezTo>
                    <a:pt x="19618" y="4281"/>
                    <a:pt x="19737" y="4691"/>
                    <a:pt x="19867" y="5100"/>
                  </a:cubicBezTo>
                  <a:cubicBezTo>
                    <a:pt x="20113" y="5917"/>
                    <a:pt x="20388" y="6729"/>
                    <a:pt x="20673" y="7532"/>
                  </a:cubicBezTo>
                  <a:cubicBezTo>
                    <a:pt x="20959" y="8335"/>
                    <a:pt x="21219" y="9160"/>
                    <a:pt x="21419" y="9971"/>
                  </a:cubicBezTo>
                  <a:lnTo>
                    <a:pt x="21489" y="10269"/>
                  </a:lnTo>
                  <a:cubicBezTo>
                    <a:pt x="21490" y="10320"/>
                    <a:pt x="21512" y="10333"/>
                    <a:pt x="21500" y="10342"/>
                  </a:cubicBezTo>
                  <a:cubicBezTo>
                    <a:pt x="21434" y="10470"/>
                    <a:pt x="21308" y="10634"/>
                    <a:pt x="21189" y="10785"/>
                  </a:cubicBezTo>
                  <a:cubicBezTo>
                    <a:pt x="20934" y="11086"/>
                    <a:pt x="20662" y="11391"/>
                    <a:pt x="20363" y="11674"/>
                  </a:cubicBezTo>
                  <a:cubicBezTo>
                    <a:pt x="20217" y="11818"/>
                    <a:pt x="20060" y="11957"/>
                    <a:pt x="19894" y="12079"/>
                  </a:cubicBezTo>
                  <a:cubicBezTo>
                    <a:pt x="19728" y="12199"/>
                    <a:pt x="19551" y="12312"/>
                    <a:pt x="19381" y="12429"/>
                  </a:cubicBezTo>
                  <a:cubicBezTo>
                    <a:pt x="19027" y="12646"/>
                    <a:pt x="18681" y="12874"/>
                    <a:pt x="18317" y="13082"/>
                  </a:cubicBezTo>
                  <a:cubicBezTo>
                    <a:pt x="17600" y="13517"/>
                    <a:pt x="16794" y="13776"/>
                    <a:pt x="16019" y="14088"/>
                  </a:cubicBezTo>
                  <a:cubicBezTo>
                    <a:pt x="15619" y="14225"/>
                    <a:pt x="15229" y="14381"/>
                    <a:pt x="14820" y="14482"/>
                  </a:cubicBezTo>
                  <a:cubicBezTo>
                    <a:pt x="14411" y="14582"/>
                    <a:pt x="14002" y="14693"/>
                    <a:pt x="13590" y="14761"/>
                  </a:cubicBezTo>
                  <a:cubicBezTo>
                    <a:pt x="13382" y="14797"/>
                    <a:pt x="13180" y="14843"/>
                    <a:pt x="12973" y="14889"/>
                  </a:cubicBezTo>
                  <a:lnTo>
                    <a:pt x="12351" y="14985"/>
                  </a:lnTo>
                  <a:cubicBezTo>
                    <a:pt x="11937" y="15058"/>
                    <a:pt x="11517" y="15106"/>
                    <a:pt x="11098" y="15126"/>
                  </a:cubicBezTo>
                  <a:cubicBezTo>
                    <a:pt x="10674" y="15153"/>
                    <a:pt x="10255" y="15175"/>
                    <a:pt x="9833" y="15186"/>
                  </a:cubicBezTo>
                  <a:cubicBezTo>
                    <a:pt x="9488" y="15197"/>
                    <a:pt x="9143" y="15217"/>
                    <a:pt x="8796" y="15217"/>
                  </a:cubicBezTo>
                  <a:cubicBezTo>
                    <a:pt x="8719" y="15217"/>
                    <a:pt x="8642" y="15216"/>
                    <a:pt x="8565" y="15213"/>
                  </a:cubicBezTo>
                  <a:cubicBezTo>
                    <a:pt x="7719" y="15184"/>
                    <a:pt x="6879" y="15091"/>
                    <a:pt x="6029" y="15082"/>
                  </a:cubicBezTo>
                  <a:cubicBezTo>
                    <a:pt x="5182" y="15026"/>
                    <a:pt x="4356" y="14821"/>
                    <a:pt x="3518" y="14706"/>
                  </a:cubicBezTo>
                  <a:cubicBezTo>
                    <a:pt x="3102" y="14626"/>
                    <a:pt x="2683" y="14560"/>
                    <a:pt x="2285" y="14434"/>
                  </a:cubicBezTo>
                  <a:cubicBezTo>
                    <a:pt x="2081" y="14378"/>
                    <a:pt x="1887" y="14308"/>
                    <a:pt x="1703" y="14243"/>
                  </a:cubicBezTo>
                  <a:lnTo>
                    <a:pt x="1627" y="14209"/>
                  </a:lnTo>
                  <a:lnTo>
                    <a:pt x="1627" y="14209"/>
                  </a:lnTo>
                  <a:cubicBezTo>
                    <a:pt x="1587" y="14131"/>
                    <a:pt x="1557" y="14052"/>
                    <a:pt x="1531" y="13971"/>
                  </a:cubicBezTo>
                  <a:cubicBezTo>
                    <a:pt x="1285" y="13195"/>
                    <a:pt x="1181" y="12329"/>
                    <a:pt x="1074" y="11489"/>
                  </a:cubicBezTo>
                  <a:cubicBezTo>
                    <a:pt x="878" y="10656"/>
                    <a:pt x="866" y="9796"/>
                    <a:pt x="699" y="8955"/>
                  </a:cubicBezTo>
                  <a:cubicBezTo>
                    <a:pt x="623" y="8534"/>
                    <a:pt x="627" y="8103"/>
                    <a:pt x="574" y="7678"/>
                  </a:cubicBezTo>
                  <a:cubicBezTo>
                    <a:pt x="523" y="7255"/>
                    <a:pt x="455" y="6833"/>
                    <a:pt x="346" y="6415"/>
                  </a:cubicBezTo>
                  <a:cubicBezTo>
                    <a:pt x="326" y="6331"/>
                    <a:pt x="258" y="6291"/>
                    <a:pt x="190" y="6291"/>
                  </a:cubicBezTo>
                  <a:cubicBezTo>
                    <a:pt x="111" y="6291"/>
                    <a:pt x="31" y="6345"/>
                    <a:pt x="26" y="6445"/>
                  </a:cubicBezTo>
                  <a:cubicBezTo>
                    <a:pt x="1" y="6879"/>
                    <a:pt x="15" y="7308"/>
                    <a:pt x="61" y="7733"/>
                  </a:cubicBezTo>
                  <a:cubicBezTo>
                    <a:pt x="107" y="8160"/>
                    <a:pt x="196" y="8581"/>
                    <a:pt x="216" y="9010"/>
                  </a:cubicBezTo>
                  <a:cubicBezTo>
                    <a:pt x="245" y="9871"/>
                    <a:pt x="442" y="10712"/>
                    <a:pt x="481" y="11572"/>
                  </a:cubicBezTo>
                  <a:cubicBezTo>
                    <a:pt x="546" y="11999"/>
                    <a:pt x="612" y="12420"/>
                    <a:pt x="694" y="12847"/>
                  </a:cubicBezTo>
                  <a:cubicBezTo>
                    <a:pt x="776" y="13274"/>
                    <a:pt x="822" y="13699"/>
                    <a:pt x="937" y="14142"/>
                  </a:cubicBezTo>
                  <a:cubicBezTo>
                    <a:pt x="968" y="14256"/>
                    <a:pt x="993" y="14363"/>
                    <a:pt x="1059" y="14506"/>
                  </a:cubicBezTo>
                  <a:cubicBezTo>
                    <a:pt x="1084" y="14547"/>
                    <a:pt x="1086" y="14569"/>
                    <a:pt x="1132" y="14626"/>
                  </a:cubicBezTo>
                  <a:cubicBezTo>
                    <a:pt x="1178" y="14682"/>
                    <a:pt x="1263" y="14754"/>
                    <a:pt x="1283" y="14754"/>
                  </a:cubicBezTo>
                  <a:cubicBezTo>
                    <a:pt x="1347" y="14785"/>
                    <a:pt x="1418" y="14818"/>
                    <a:pt x="1482" y="14843"/>
                  </a:cubicBezTo>
                  <a:cubicBezTo>
                    <a:pt x="1701" y="14916"/>
                    <a:pt x="1916" y="14967"/>
                    <a:pt x="2130" y="15020"/>
                  </a:cubicBezTo>
                  <a:lnTo>
                    <a:pt x="3398" y="15319"/>
                  </a:lnTo>
                  <a:cubicBezTo>
                    <a:pt x="4241" y="15531"/>
                    <a:pt x="5109" y="15567"/>
                    <a:pt x="5965" y="15697"/>
                  </a:cubicBezTo>
                  <a:cubicBezTo>
                    <a:pt x="6815" y="15874"/>
                    <a:pt x="7686" y="15876"/>
                    <a:pt x="8552" y="15894"/>
                  </a:cubicBezTo>
                  <a:cubicBezTo>
                    <a:pt x="8959" y="15903"/>
                    <a:pt x="9367" y="15917"/>
                    <a:pt x="9775" y="15917"/>
                  </a:cubicBezTo>
                  <a:cubicBezTo>
                    <a:pt x="10235" y="15917"/>
                    <a:pt x="10695" y="15899"/>
                    <a:pt x="11154" y="15834"/>
                  </a:cubicBezTo>
                  <a:cubicBezTo>
                    <a:pt x="11585" y="15774"/>
                    <a:pt x="12015" y="15739"/>
                    <a:pt x="12450" y="15686"/>
                  </a:cubicBezTo>
                  <a:cubicBezTo>
                    <a:pt x="12882" y="15633"/>
                    <a:pt x="13311" y="15549"/>
                    <a:pt x="13740" y="15465"/>
                  </a:cubicBezTo>
                  <a:cubicBezTo>
                    <a:pt x="14168" y="15381"/>
                    <a:pt x="14584" y="15241"/>
                    <a:pt x="15004" y="15135"/>
                  </a:cubicBezTo>
                  <a:cubicBezTo>
                    <a:pt x="15424" y="15027"/>
                    <a:pt x="15838" y="14890"/>
                    <a:pt x="16256" y="14761"/>
                  </a:cubicBezTo>
                  <a:cubicBezTo>
                    <a:pt x="17091" y="14498"/>
                    <a:pt x="17854" y="14079"/>
                    <a:pt x="18653" y="13703"/>
                  </a:cubicBezTo>
                  <a:cubicBezTo>
                    <a:pt x="19451" y="13327"/>
                    <a:pt x="20148" y="12774"/>
                    <a:pt x="20843" y="12225"/>
                  </a:cubicBezTo>
                  <a:cubicBezTo>
                    <a:pt x="21189" y="11946"/>
                    <a:pt x="21525" y="11643"/>
                    <a:pt x="21810" y="11280"/>
                  </a:cubicBezTo>
                  <a:cubicBezTo>
                    <a:pt x="21956" y="11094"/>
                    <a:pt x="22087" y="10913"/>
                    <a:pt x="22206" y="10654"/>
                  </a:cubicBezTo>
                  <a:cubicBezTo>
                    <a:pt x="22297" y="10464"/>
                    <a:pt x="22259" y="10262"/>
                    <a:pt x="22228" y="10101"/>
                  </a:cubicBezTo>
                  <a:lnTo>
                    <a:pt x="22133" y="9778"/>
                  </a:lnTo>
                  <a:cubicBezTo>
                    <a:pt x="21580" y="8130"/>
                    <a:pt x="21136" y="6485"/>
                    <a:pt x="20545" y="4872"/>
                  </a:cubicBezTo>
                  <a:cubicBezTo>
                    <a:pt x="20403" y="4467"/>
                    <a:pt x="20248" y="4067"/>
                    <a:pt x="20113" y="3660"/>
                  </a:cubicBezTo>
                  <a:cubicBezTo>
                    <a:pt x="19978" y="3253"/>
                    <a:pt x="19856" y="2843"/>
                    <a:pt x="19710" y="2440"/>
                  </a:cubicBezTo>
                  <a:cubicBezTo>
                    <a:pt x="19418" y="1635"/>
                    <a:pt x="19044" y="858"/>
                    <a:pt x="18679" y="80"/>
                  </a:cubicBezTo>
                  <a:cubicBezTo>
                    <a:pt x="18656" y="30"/>
                    <a:pt x="18606" y="0"/>
                    <a:pt x="185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8" name="Google Shape;6702;p47"/>
            <p:cNvSpPr/>
            <p:nvPr/>
          </p:nvSpPr>
          <p:spPr>
            <a:xfrm>
              <a:off x="2248475" y="4589000"/>
              <a:ext cx="460450" cy="611800"/>
            </a:xfrm>
            <a:custGeom>
              <a:avLst/>
              <a:gdLst/>
              <a:ahLst/>
              <a:cxnLst/>
              <a:rect l="l" t="t" r="r" b="b"/>
              <a:pathLst>
                <a:path w="18418" h="24472" extrusionOk="0">
                  <a:moveTo>
                    <a:pt x="3365" y="0"/>
                  </a:moveTo>
                  <a:cubicBezTo>
                    <a:pt x="3298" y="0"/>
                    <a:pt x="3235" y="44"/>
                    <a:pt x="3215" y="113"/>
                  </a:cubicBezTo>
                  <a:cubicBezTo>
                    <a:pt x="2763" y="1600"/>
                    <a:pt x="2638" y="3147"/>
                    <a:pt x="2294" y="4652"/>
                  </a:cubicBezTo>
                  <a:lnTo>
                    <a:pt x="2106" y="5795"/>
                  </a:lnTo>
                  <a:lnTo>
                    <a:pt x="1874" y="6929"/>
                  </a:lnTo>
                  <a:lnTo>
                    <a:pt x="1509" y="9216"/>
                  </a:lnTo>
                  <a:cubicBezTo>
                    <a:pt x="933" y="12252"/>
                    <a:pt x="564" y="15313"/>
                    <a:pt x="132" y="18388"/>
                  </a:cubicBezTo>
                  <a:cubicBezTo>
                    <a:pt x="77" y="18775"/>
                    <a:pt x="53" y="19154"/>
                    <a:pt x="37" y="19554"/>
                  </a:cubicBezTo>
                  <a:cubicBezTo>
                    <a:pt x="20" y="19953"/>
                    <a:pt x="0" y="20331"/>
                    <a:pt x="59" y="20783"/>
                  </a:cubicBezTo>
                  <a:cubicBezTo>
                    <a:pt x="59" y="20867"/>
                    <a:pt x="111" y="21079"/>
                    <a:pt x="219" y="21207"/>
                  </a:cubicBezTo>
                  <a:cubicBezTo>
                    <a:pt x="327" y="21334"/>
                    <a:pt x="420" y="21402"/>
                    <a:pt x="513" y="21471"/>
                  </a:cubicBezTo>
                  <a:cubicBezTo>
                    <a:pt x="690" y="21586"/>
                    <a:pt x="874" y="21690"/>
                    <a:pt x="1062" y="21781"/>
                  </a:cubicBezTo>
                  <a:cubicBezTo>
                    <a:pt x="1425" y="21960"/>
                    <a:pt x="1790" y="22106"/>
                    <a:pt x="2155" y="22247"/>
                  </a:cubicBezTo>
                  <a:cubicBezTo>
                    <a:pt x="2890" y="22526"/>
                    <a:pt x="3642" y="22719"/>
                    <a:pt x="4388" y="22940"/>
                  </a:cubicBezTo>
                  <a:cubicBezTo>
                    <a:pt x="5134" y="23163"/>
                    <a:pt x="5875" y="23382"/>
                    <a:pt x="6632" y="23559"/>
                  </a:cubicBezTo>
                  <a:cubicBezTo>
                    <a:pt x="7390" y="23737"/>
                    <a:pt x="8149" y="23885"/>
                    <a:pt x="8911" y="24044"/>
                  </a:cubicBezTo>
                  <a:cubicBezTo>
                    <a:pt x="9672" y="24205"/>
                    <a:pt x="10438" y="24349"/>
                    <a:pt x="11225" y="24434"/>
                  </a:cubicBezTo>
                  <a:cubicBezTo>
                    <a:pt x="11467" y="24452"/>
                    <a:pt x="11707" y="24471"/>
                    <a:pt x="11958" y="24471"/>
                  </a:cubicBezTo>
                  <a:cubicBezTo>
                    <a:pt x="12120" y="24471"/>
                    <a:pt x="12287" y="24463"/>
                    <a:pt x="12464" y="24442"/>
                  </a:cubicBezTo>
                  <a:cubicBezTo>
                    <a:pt x="13068" y="24389"/>
                    <a:pt x="13403" y="23803"/>
                    <a:pt x="13455" y="23329"/>
                  </a:cubicBezTo>
                  <a:cubicBezTo>
                    <a:pt x="13504" y="22854"/>
                    <a:pt x="13402" y="22442"/>
                    <a:pt x="13278" y="22042"/>
                  </a:cubicBezTo>
                  <a:cubicBezTo>
                    <a:pt x="13171" y="21693"/>
                    <a:pt x="13020" y="21378"/>
                    <a:pt x="12847" y="21060"/>
                  </a:cubicBezTo>
                  <a:lnTo>
                    <a:pt x="12847" y="21060"/>
                  </a:lnTo>
                  <a:cubicBezTo>
                    <a:pt x="13054" y="20352"/>
                    <a:pt x="13307" y="19659"/>
                    <a:pt x="13544" y="18959"/>
                  </a:cubicBezTo>
                  <a:cubicBezTo>
                    <a:pt x="13796" y="18209"/>
                    <a:pt x="14015" y="17448"/>
                    <a:pt x="14239" y="16691"/>
                  </a:cubicBezTo>
                  <a:cubicBezTo>
                    <a:pt x="14462" y="15934"/>
                    <a:pt x="14684" y="15175"/>
                    <a:pt x="14923" y="14423"/>
                  </a:cubicBezTo>
                  <a:lnTo>
                    <a:pt x="15657" y="12170"/>
                  </a:lnTo>
                  <a:cubicBezTo>
                    <a:pt x="16164" y="10672"/>
                    <a:pt x="16584" y="9146"/>
                    <a:pt x="17080" y="7647"/>
                  </a:cubicBezTo>
                  <a:cubicBezTo>
                    <a:pt x="17618" y="6163"/>
                    <a:pt x="17972" y="4607"/>
                    <a:pt x="18399" y="3103"/>
                  </a:cubicBezTo>
                  <a:lnTo>
                    <a:pt x="18399" y="3089"/>
                  </a:lnTo>
                  <a:cubicBezTo>
                    <a:pt x="18417" y="3027"/>
                    <a:pt x="18386" y="2959"/>
                    <a:pt x="18328" y="2930"/>
                  </a:cubicBezTo>
                  <a:cubicBezTo>
                    <a:pt x="18309" y="2921"/>
                    <a:pt x="18290" y="2917"/>
                    <a:pt x="18271" y="2917"/>
                  </a:cubicBezTo>
                  <a:cubicBezTo>
                    <a:pt x="18219" y="2917"/>
                    <a:pt x="18170" y="2947"/>
                    <a:pt x="18147" y="2996"/>
                  </a:cubicBezTo>
                  <a:cubicBezTo>
                    <a:pt x="17461" y="4452"/>
                    <a:pt x="16910" y="5926"/>
                    <a:pt x="16432" y="7437"/>
                  </a:cubicBezTo>
                  <a:cubicBezTo>
                    <a:pt x="15956" y="8946"/>
                    <a:pt x="15414" y="10431"/>
                    <a:pt x="14962" y="11947"/>
                  </a:cubicBezTo>
                  <a:lnTo>
                    <a:pt x="14265" y="14215"/>
                  </a:lnTo>
                  <a:cubicBezTo>
                    <a:pt x="14029" y="14970"/>
                    <a:pt x="13776" y="15715"/>
                    <a:pt x="13522" y="16467"/>
                  </a:cubicBezTo>
                  <a:cubicBezTo>
                    <a:pt x="13270" y="17216"/>
                    <a:pt x="13015" y="17964"/>
                    <a:pt x="12796" y="18723"/>
                  </a:cubicBezTo>
                  <a:cubicBezTo>
                    <a:pt x="12575" y="19484"/>
                    <a:pt x="12374" y="20251"/>
                    <a:pt x="12117" y="20999"/>
                  </a:cubicBezTo>
                  <a:cubicBezTo>
                    <a:pt x="12088" y="21083"/>
                    <a:pt x="12095" y="21176"/>
                    <a:pt x="12135" y="21256"/>
                  </a:cubicBezTo>
                  <a:lnTo>
                    <a:pt x="12150" y="21285"/>
                  </a:lnTo>
                  <a:cubicBezTo>
                    <a:pt x="12466" y="21907"/>
                    <a:pt x="12790" y="22646"/>
                    <a:pt x="12761" y="23258"/>
                  </a:cubicBezTo>
                  <a:cubicBezTo>
                    <a:pt x="12745" y="23400"/>
                    <a:pt x="12710" y="23529"/>
                    <a:pt x="12639" y="23613"/>
                  </a:cubicBezTo>
                  <a:cubicBezTo>
                    <a:pt x="12610" y="23659"/>
                    <a:pt x="12535" y="23723"/>
                    <a:pt x="12515" y="23723"/>
                  </a:cubicBezTo>
                  <a:cubicBezTo>
                    <a:pt x="12495" y="23723"/>
                    <a:pt x="12500" y="23730"/>
                    <a:pt x="12466" y="23737"/>
                  </a:cubicBezTo>
                  <a:lnTo>
                    <a:pt x="12365" y="23756"/>
                  </a:lnTo>
                  <a:cubicBezTo>
                    <a:pt x="12280" y="23764"/>
                    <a:pt x="12190" y="23768"/>
                    <a:pt x="12096" y="23768"/>
                  </a:cubicBezTo>
                  <a:cubicBezTo>
                    <a:pt x="11843" y="23768"/>
                    <a:pt x="11564" y="23741"/>
                    <a:pt x="11296" y="23712"/>
                  </a:cubicBezTo>
                  <a:cubicBezTo>
                    <a:pt x="9798" y="23559"/>
                    <a:pt x="8284" y="23247"/>
                    <a:pt x="6806" y="22852"/>
                  </a:cubicBezTo>
                  <a:cubicBezTo>
                    <a:pt x="6060" y="22672"/>
                    <a:pt x="5319" y="22478"/>
                    <a:pt x="4580" y="22274"/>
                  </a:cubicBezTo>
                  <a:cubicBezTo>
                    <a:pt x="3841" y="22072"/>
                    <a:pt x="3124" y="21798"/>
                    <a:pt x="2409" y="21550"/>
                  </a:cubicBezTo>
                  <a:cubicBezTo>
                    <a:pt x="2053" y="21424"/>
                    <a:pt x="1695" y="21294"/>
                    <a:pt x="1359" y="21143"/>
                  </a:cubicBezTo>
                  <a:cubicBezTo>
                    <a:pt x="1199" y="21074"/>
                    <a:pt x="1044" y="20993"/>
                    <a:pt x="892" y="20904"/>
                  </a:cubicBezTo>
                  <a:cubicBezTo>
                    <a:pt x="830" y="20862"/>
                    <a:pt x="765" y="20816"/>
                    <a:pt x="750" y="20793"/>
                  </a:cubicBezTo>
                  <a:cubicBezTo>
                    <a:pt x="741" y="20754"/>
                    <a:pt x="734" y="20716"/>
                    <a:pt x="732" y="20676"/>
                  </a:cubicBezTo>
                  <a:cubicBezTo>
                    <a:pt x="697" y="20362"/>
                    <a:pt x="723" y="19973"/>
                    <a:pt x="741" y="19596"/>
                  </a:cubicBezTo>
                  <a:cubicBezTo>
                    <a:pt x="759" y="19216"/>
                    <a:pt x="810" y="18838"/>
                    <a:pt x="832" y="18457"/>
                  </a:cubicBezTo>
                  <a:cubicBezTo>
                    <a:pt x="1044" y="15394"/>
                    <a:pt x="1661" y="12361"/>
                    <a:pt x="2064" y="9307"/>
                  </a:cubicBezTo>
                  <a:cubicBezTo>
                    <a:pt x="2184" y="8546"/>
                    <a:pt x="2328" y="7789"/>
                    <a:pt x="2461" y="7028"/>
                  </a:cubicBezTo>
                  <a:lnTo>
                    <a:pt x="2620" y="5884"/>
                  </a:lnTo>
                  <a:lnTo>
                    <a:pt x="2823" y="4745"/>
                  </a:lnTo>
                  <a:cubicBezTo>
                    <a:pt x="3009" y="3213"/>
                    <a:pt x="3427" y="1722"/>
                    <a:pt x="3529" y="173"/>
                  </a:cubicBezTo>
                  <a:cubicBezTo>
                    <a:pt x="3534" y="98"/>
                    <a:pt x="3487" y="31"/>
                    <a:pt x="3416" y="9"/>
                  </a:cubicBezTo>
                  <a:cubicBezTo>
                    <a:pt x="3399" y="3"/>
                    <a:pt x="3382" y="0"/>
                    <a:pt x="33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9" name="Google Shape;6703;p47"/>
            <p:cNvSpPr/>
            <p:nvPr/>
          </p:nvSpPr>
          <p:spPr>
            <a:xfrm>
              <a:off x="2281350" y="4884325"/>
              <a:ext cx="327800" cy="96875"/>
            </a:xfrm>
            <a:custGeom>
              <a:avLst/>
              <a:gdLst/>
              <a:ahLst/>
              <a:cxnLst/>
              <a:rect l="l" t="t" r="r" b="b"/>
              <a:pathLst>
                <a:path w="13112" h="3875" extrusionOk="0">
                  <a:moveTo>
                    <a:pt x="199" y="0"/>
                  </a:moveTo>
                  <a:cubicBezTo>
                    <a:pt x="164" y="0"/>
                    <a:pt x="130" y="11"/>
                    <a:pt x="101" y="30"/>
                  </a:cubicBezTo>
                  <a:cubicBezTo>
                    <a:pt x="21" y="85"/>
                    <a:pt x="1" y="194"/>
                    <a:pt x="55" y="275"/>
                  </a:cubicBezTo>
                  <a:cubicBezTo>
                    <a:pt x="141" y="395"/>
                    <a:pt x="252" y="497"/>
                    <a:pt x="380" y="572"/>
                  </a:cubicBezTo>
                  <a:cubicBezTo>
                    <a:pt x="506" y="639"/>
                    <a:pt x="652" y="670"/>
                    <a:pt x="762" y="764"/>
                  </a:cubicBezTo>
                  <a:cubicBezTo>
                    <a:pt x="871" y="855"/>
                    <a:pt x="997" y="928"/>
                    <a:pt x="1130" y="979"/>
                  </a:cubicBezTo>
                  <a:cubicBezTo>
                    <a:pt x="1265" y="1026"/>
                    <a:pt x="1373" y="1128"/>
                    <a:pt x="1495" y="1201"/>
                  </a:cubicBezTo>
                  <a:cubicBezTo>
                    <a:pt x="1752" y="1320"/>
                    <a:pt x="2008" y="1439"/>
                    <a:pt x="2258" y="1583"/>
                  </a:cubicBezTo>
                  <a:cubicBezTo>
                    <a:pt x="2506" y="1727"/>
                    <a:pt x="2792" y="1780"/>
                    <a:pt x="3037" y="1931"/>
                  </a:cubicBezTo>
                  <a:cubicBezTo>
                    <a:pt x="3281" y="2085"/>
                    <a:pt x="3573" y="2123"/>
                    <a:pt x="3827" y="2256"/>
                  </a:cubicBezTo>
                  <a:cubicBezTo>
                    <a:pt x="4060" y="2433"/>
                    <a:pt x="4343" y="2495"/>
                    <a:pt x="4613" y="2588"/>
                  </a:cubicBezTo>
                  <a:cubicBezTo>
                    <a:pt x="4881" y="2683"/>
                    <a:pt x="5135" y="2825"/>
                    <a:pt x="5416" y="2885"/>
                  </a:cubicBezTo>
                  <a:cubicBezTo>
                    <a:pt x="5697" y="2944"/>
                    <a:pt x="5952" y="3081"/>
                    <a:pt x="6232" y="3145"/>
                  </a:cubicBezTo>
                  <a:cubicBezTo>
                    <a:pt x="6513" y="3208"/>
                    <a:pt x="6794" y="3267"/>
                    <a:pt x="7065" y="3364"/>
                  </a:cubicBezTo>
                  <a:cubicBezTo>
                    <a:pt x="7335" y="3462"/>
                    <a:pt x="7631" y="3440"/>
                    <a:pt x="7905" y="3544"/>
                  </a:cubicBezTo>
                  <a:cubicBezTo>
                    <a:pt x="8178" y="3650"/>
                    <a:pt x="8470" y="3623"/>
                    <a:pt x="8749" y="3714"/>
                  </a:cubicBezTo>
                  <a:cubicBezTo>
                    <a:pt x="9030" y="3805"/>
                    <a:pt x="9322" y="3809"/>
                    <a:pt x="9612" y="3818"/>
                  </a:cubicBezTo>
                  <a:cubicBezTo>
                    <a:pt x="9689" y="3823"/>
                    <a:pt x="9765" y="3825"/>
                    <a:pt x="9841" y="3825"/>
                  </a:cubicBezTo>
                  <a:cubicBezTo>
                    <a:pt x="9909" y="3825"/>
                    <a:pt x="9977" y="3823"/>
                    <a:pt x="10045" y="3820"/>
                  </a:cubicBezTo>
                  <a:cubicBezTo>
                    <a:pt x="10191" y="3820"/>
                    <a:pt x="10335" y="3838"/>
                    <a:pt x="10481" y="3851"/>
                  </a:cubicBezTo>
                  <a:lnTo>
                    <a:pt x="10915" y="3874"/>
                  </a:lnTo>
                  <a:cubicBezTo>
                    <a:pt x="11061" y="3869"/>
                    <a:pt x="11207" y="3856"/>
                    <a:pt x="11353" y="3834"/>
                  </a:cubicBezTo>
                  <a:cubicBezTo>
                    <a:pt x="11499" y="3811"/>
                    <a:pt x="11645" y="3787"/>
                    <a:pt x="11787" y="3778"/>
                  </a:cubicBezTo>
                  <a:cubicBezTo>
                    <a:pt x="11932" y="3769"/>
                    <a:pt x="12079" y="3780"/>
                    <a:pt x="12223" y="3734"/>
                  </a:cubicBezTo>
                  <a:cubicBezTo>
                    <a:pt x="12508" y="3659"/>
                    <a:pt x="12778" y="3504"/>
                    <a:pt x="13034" y="3360"/>
                  </a:cubicBezTo>
                  <a:cubicBezTo>
                    <a:pt x="13072" y="3338"/>
                    <a:pt x="13099" y="3300"/>
                    <a:pt x="13105" y="3254"/>
                  </a:cubicBezTo>
                  <a:cubicBezTo>
                    <a:pt x="13112" y="3179"/>
                    <a:pt x="13059" y="3110"/>
                    <a:pt x="12982" y="3099"/>
                  </a:cubicBezTo>
                  <a:lnTo>
                    <a:pt x="12964" y="3099"/>
                  </a:lnTo>
                  <a:cubicBezTo>
                    <a:pt x="12750" y="3075"/>
                    <a:pt x="12538" y="3026"/>
                    <a:pt x="12338" y="3026"/>
                  </a:cubicBezTo>
                  <a:cubicBezTo>
                    <a:pt x="12262" y="3026"/>
                    <a:pt x="12188" y="3033"/>
                    <a:pt x="12116" y="3052"/>
                  </a:cubicBezTo>
                  <a:cubicBezTo>
                    <a:pt x="11916" y="3102"/>
                    <a:pt x="11707" y="3122"/>
                    <a:pt x="11497" y="3122"/>
                  </a:cubicBezTo>
                  <a:cubicBezTo>
                    <a:pt x="11435" y="3122"/>
                    <a:pt x="11372" y="3121"/>
                    <a:pt x="11309" y="3117"/>
                  </a:cubicBezTo>
                  <a:cubicBezTo>
                    <a:pt x="11299" y="3117"/>
                    <a:pt x="11289" y="3117"/>
                    <a:pt x="11279" y="3117"/>
                  </a:cubicBezTo>
                  <a:cubicBezTo>
                    <a:pt x="11152" y="3117"/>
                    <a:pt x="11027" y="3127"/>
                    <a:pt x="10902" y="3135"/>
                  </a:cubicBezTo>
                  <a:lnTo>
                    <a:pt x="10496" y="3135"/>
                  </a:lnTo>
                  <a:cubicBezTo>
                    <a:pt x="10425" y="3139"/>
                    <a:pt x="10355" y="3141"/>
                    <a:pt x="10285" y="3141"/>
                  </a:cubicBezTo>
                  <a:cubicBezTo>
                    <a:pt x="10080" y="3141"/>
                    <a:pt x="9876" y="3125"/>
                    <a:pt x="9676" y="3084"/>
                  </a:cubicBezTo>
                  <a:cubicBezTo>
                    <a:pt x="9406" y="3030"/>
                    <a:pt x="9140" y="2995"/>
                    <a:pt x="8859" y="2995"/>
                  </a:cubicBezTo>
                  <a:cubicBezTo>
                    <a:pt x="8580" y="2995"/>
                    <a:pt x="8324" y="2862"/>
                    <a:pt x="8043" y="2860"/>
                  </a:cubicBezTo>
                  <a:cubicBezTo>
                    <a:pt x="7762" y="2858"/>
                    <a:pt x="7509" y="2710"/>
                    <a:pt x="7235" y="2668"/>
                  </a:cubicBezTo>
                  <a:cubicBezTo>
                    <a:pt x="6961" y="2628"/>
                    <a:pt x="6695" y="2546"/>
                    <a:pt x="6436" y="2451"/>
                  </a:cubicBezTo>
                  <a:cubicBezTo>
                    <a:pt x="6175" y="2358"/>
                    <a:pt x="5892" y="2327"/>
                    <a:pt x="5637" y="2218"/>
                  </a:cubicBezTo>
                  <a:cubicBezTo>
                    <a:pt x="5392" y="2072"/>
                    <a:pt x="5106" y="2053"/>
                    <a:pt x="4845" y="1955"/>
                  </a:cubicBezTo>
                  <a:cubicBezTo>
                    <a:pt x="4586" y="1856"/>
                    <a:pt x="4347" y="1703"/>
                    <a:pt x="4057" y="1683"/>
                  </a:cubicBezTo>
                  <a:cubicBezTo>
                    <a:pt x="3783" y="1617"/>
                    <a:pt x="3559" y="1426"/>
                    <a:pt x="3285" y="1357"/>
                  </a:cubicBezTo>
                  <a:cubicBezTo>
                    <a:pt x="3154" y="1315"/>
                    <a:pt x="3015" y="1278"/>
                    <a:pt x="2896" y="1205"/>
                  </a:cubicBezTo>
                  <a:cubicBezTo>
                    <a:pt x="2778" y="1132"/>
                    <a:pt x="2655" y="1061"/>
                    <a:pt x="2522" y="1015"/>
                  </a:cubicBezTo>
                  <a:cubicBezTo>
                    <a:pt x="2243" y="957"/>
                    <a:pt x="2008" y="798"/>
                    <a:pt x="1761" y="667"/>
                  </a:cubicBezTo>
                  <a:cubicBezTo>
                    <a:pt x="1475" y="618"/>
                    <a:pt x="1272" y="402"/>
                    <a:pt x="991" y="337"/>
                  </a:cubicBezTo>
                  <a:cubicBezTo>
                    <a:pt x="855" y="295"/>
                    <a:pt x="752" y="192"/>
                    <a:pt x="630" y="121"/>
                  </a:cubicBezTo>
                  <a:cubicBezTo>
                    <a:pt x="502" y="56"/>
                    <a:pt x="364" y="15"/>
                    <a:pt x="220" y="3"/>
                  </a:cubicBezTo>
                  <a:lnTo>
                    <a:pt x="214" y="1"/>
                  </a:lnTo>
                  <a:cubicBezTo>
                    <a:pt x="209" y="0"/>
                    <a:pt x="204" y="0"/>
                    <a:pt x="1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0" name="Google Shape;6704;p47"/>
            <p:cNvSpPr/>
            <p:nvPr/>
          </p:nvSpPr>
          <p:spPr>
            <a:xfrm>
              <a:off x="2898050" y="4609725"/>
              <a:ext cx="549875" cy="571250"/>
            </a:xfrm>
            <a:custGeom>
              <a:avLst/>
              <a:gdLst/>
              <a:ahLst/>
              <a:cxnLst/>
              <a:rect l="l" t="t" r="r" b="b"/>
              <a:pathLst>
                <a:path w="21995" h="22850" extrusionOk="0">
                  <a:moveTo>
                    <a:pt x="16528" y="0"/>
                  </a:moveTo>
                  <a:cubicBezTo>
                    <a:pt x="16461" y="0"/>
                    <a:pt x="16394" y="47"/>
                    <a:pt x="16391" y="132"/>
                  </a:cubicBezTo>
                  <a:cubicBezTo>
                    <a:pt x="16429" y="1309"/>
                    <a:pt x="16477" y="2484"/>
                    <a:pt x="16601" y="3652"/>
                  </a:cubicBezTo>
                  <a:cubicBezTo>
                    <a:pt x="16663" y="4234"/>
                    <a:pt x="16756" y="4812"/>
                    <a:pt x="16832" y="5394"/>
                  </a:cubicBezTo>
                  <a:lnTo>
                    <a:pt x="17042" y="7144"/>
                  </a:lnTo>
                  <a:cubicBezTo>
                    <a:pt x="17325" y="9474"/>
                    <a:pt x="17754" y="11780"/>
                    <a:pt x="18168" y="14109"/>
                  </a:cubicBezTo>
                  <a:lnTo>
                    <a:pt x="18356" y="14984"/>
                  </a:lnTo>
                  <a:cubicBezTo>
                    <a:pt x="18391" y="15130"/>
                    <a:pt x="18434" y="15276"/>
                    <a:pt x="18480" y="15428"/>
                  </a:cubicBezTo>
                  <a:cubicBezTo>
                    <a:pt x="18526" y="15577"/>
                    <a:pt x="18551" y="15712"/>
                    <a:pt x="18664" y="15913"/>
                  </a:cubicBezTo>
                  <a:cubicBezTo>
                    <a:pt x="19075" y="16552"/>
                    <a:pt x="19567" y="16867"/>
                    <a:pt x="20014" y="17223"/>
                  </a:cubicBezTo>
                  <a:cubicBezTo>
                    <a:pt x="20461" y="17579"/>
                    <a:pt x="20879" y="17982"/>
                    <a:pt x="21089" y="18413"/>
                  </a:cubicBezTo>
                  <a:cubicBezTo>
                    <a:pt x="21184" y="18628"/>
                    <a:pt x="21235" y="18814"/>
                    <a:pt x="21175" y="19015"/>
                  </a:cubicBezTo>
                  <a:cubicBezTo>
                    <a:pt x="21116" y="19215"/>
                    <a:pt x="21016" y="19382"/>
                    <a:pt x="20823" y="19553"/>
                  </a:cubicBezTo>
                  <a:cubicBezTo>
                    <a:pt x="20432" y="19887"/>
                    <a:pt x="19912" y="20135"/>
                    <a:pt x="19381" y="20336"/>
                  </a:cubicBezTo>
                  <a:cubicBezTo>
                    <a:pt x="18849" y="20536"/>
                    <a:pt x="18305" y="20713"/>
                    <a:pt x="17750" y="20878"/>
                  </a:cubicBezTo>
                  <a:cubicBezTo>
                    <a:pt x="17196" y="21042"/>
                    <a:pt x="16639" y="21201"/>
                    <a:pt x="16072" y="21319"/>
                  </a:cubicBezTo>
                  <a:cubicBezTo>
                    <a:pt x="15504" y="21438"/>
                    <a:pt x="14931" y="21540"/>
                    <a:pt x="14358" y="21631"/>
                  </a:cubicBezTo>
                  <a:cubicBezTo>
                    <a:pt x="13214" y="21815"/>
                    <a:pt x="12065" y="22007"/>
                    <a:pt x="10908" y="22067"/>
                  </a:cubicBezTo>
                  <a:cubicBezTo>
                    <a:pt x="10331" y="22095"/>
                    <a:pt x="9753" y="22104"/>
                    <a:pt x="9186" y="22109"/>
                  </a:cubicBezTo>
                  <a:cubicBezTo>
                    <a:pt x="8901" y="22109"/>
                    <a:pt x="8602" y="22098"/>
                    <a:pt x="8346" y="22069"/>
                  </a:cubicBezTo>
                  <a:cubicBezTo>
                    <a:pt x="8091" y="22040"/>
                    <a:pt x="7786" y="21972"/>
                    <a:pt x="7690" y="21894"/>
                  </a:cubicBezTo>
                  <a:cubicBezTo>
                    <a:pt x="7350" y="21571"/>
                    <a:pt x="7029" y="21064"/>
                    <a:pt x="6770" y="20555"/>
                  </a:cubicBezTo>
                  <a:cubicBezTo>
                    <a:pt x="6513" y="20046"/>
                    <a:pt x="6223" y="19544"/>
                    <a:pt x="5965" y="19024"/>
                  </a:cubicBezTo>
                  <a:cubicBezTo>
                    <a:pt x="5456" y="17977"/>
                    <a:pt x="5108" y="16864"/>
                    <a:pt x="4663" y="15783"/>
                  </a:cubicBezTo>
                  <a:cubicBezTo>
                    <a:pt x="4219" y="14701"/>
                    <a:pt x="3914" y="13570"/>
                    <a:pt x="3508" y="12474"/>
                  </a:cubicBezTo>
                  <a:cubicBezTo>
                    <a:pt x="3099" y="11377"/>
                    <a:pt x="2760" y="10259"/>
                    <a:pt x="2427" y="9135"/>
                  </a:cubicBezTo>
                  <a:cubicBezTo>
                    <a:pt x="2015" y="8038"/>
                    <a:pt x="1756" y="6896"/>
                    <a:pt x="1375" y="5787"/>
                  </a:cubicBezTo>
                  <a:cubicBezTo>
                    <a:pt x="1178" y="5236"/>
                    <a:pt x="1065" y="4657"/>
                    <a:pt x="904" y="4097"/>
                  </a:cubicBezTo>
                  <a:cubicBezTo>
                    <a:pt x="829" y="3814"/>
                    <a:pt x="734" y="3535"/>
                    <a:pt x="647" y="3258"/>
                  </a:cubicBezTo>
                  <a:lnTo>
                    <a:pt x="506" y="2842"/>
                  </a:lnTo>
                  <a:lnTo>
                    <a:pt x="430" y="2636"/>
                  </a:lnTo>
                  <a:lnTo>
                    <a:pt x="391" y="2535"/>
                  </a:lnTo>
                  <a:lnTo>
                    <a:pt x="373" y="2482"/>
                  </a:lnTo>
                  <a:lnTo>
                    <a:pt x="366" y="2459"/>
                  </a:lnTo>
                  <a:lnTo>
                    <a:pt x="364" y="2455"/>
                  </a:lnTo>
                  <a:lnTo>
                    <a:pt x="364" y="2455"/>
                  </a:lnTo>
                  <a:cubicBezTo>
                    <a:pt x="364" y="2455"/>
                    <a:pt x="364" y="2455"/>
                    <a:pt x="364" y="2455"/>
                  </a:cubicBezTo>
                  <a:lnTo>
                    <a:pt x="364" y="2455"/>
                  </a:lnTo>
                  <a:cubicBezTo>
                    <a:pt x="364" y="2454"/>
                    <a:pt x="363" y="2454"/>
                    <a:pt x="363" y="2453"/>
                  </a:cubicBezTo>
                  <a:lnTo>
                    <a:pt x="363" y="2453"/>
                  </a:lnTo>
                  <a:lnTo>
                    <a:pt x="364" y="2455"/>
                  </a:lnTo>
                  <a:lnTo>
                    <a:pt x="364" y="2455"/>
                  </a:lnTo>
                  <a:cubicBezTo>
                    <a:pt x="387" y="2446"/>
                    <a:pt x="391" y="2443"/>
                    <a:pt x="387" y="2443"/>
                  </a:cubicBezTo>
                  <a:cubicBezTo>
                    <a:pt x="383" y="2443"/>
                    <a:pt x="373" y="2445"/>
                    <a:pt x="363" y="2448"/>
                  </a:cubicBezTo>
                  <a:lnTo>
                    <a:pt x="363" y="2448"/>
                  </a:lnTo>
                  <a:cubicBezTo>
                    <a:pt x="363" y="2450"/>
                    <a:pt x="363" y="2451"/>
                    <a:pt x="363" y="2453"/>
                  </a:cubicBezTo>
                  <a:lnTo>
                    <a:pt x="363" y="2453"/>
                  </a:lnTo>
                  <a:lnTo>
                    <a:pt x="362" y="2450"/>
                  </a:lnTo>
                  <a:cubicBezTo>
                    <a:pt x="343" y="2454"/>
                    <a:pt x="336" y="2456"/>
                    <a:pt x="335" y="2456"/>
                  </a:cubicBezTo>
                  <a:cubicBezTo>
                    <a:pt x="333" y="2456"/>
                    <a:pt x="348" y="2452"/>
                    <a:pt x="363" y="2448"/>
                  </a:cubicBezTo>
                  <a:lnTo>
                    <a:pt x="363" y="2448"/>
                  </a:lnTo>
                  <a:cubicBezTo>
                    <a:pt x="360" y="2424"/>
                    <a:pt x="352" y="2401"/>
                    <a:pt x="338" y="2380"/>
                  </a:cubicBezTo>
                  <a:lnTo>
                    <a:pt x="338" y="2380"/>
                  </a:lnTo>
                  <a:cubicBezTo>
                    <a:pt x="24" y="2488"/>
                    <a:pt x="1" y="2507"/>
                    <a:pt x="26" y="2507"/>
                  </a:cubicBezTo>
                  <a:cubicBezTo>
                    <a:pt x="40" y="2507"/>
                    <a:pt x="67" y="2502"/>
                    <a:pt x="73" y="2502"/>
                  </a:cubicBezTo>
                  <a:cubicBezTo>
                    <a:pt x="76" y="2502"/>
                    <a:pt x="71" y="2504"/>
                    <a:pt x="46" y="2512"/>
                  </a:cubicBezTo>
                  <a:lnTo>
                    <a:pt x="46" y="2530"/>
                  </a:lnTo>
                  <a:lnTo>
                    <a:pt x="52" y="2559"/>
                  </a:lnTo>
                  <a:lnTo>
                    <a:pt x="61" y="2617"/>
                  </a:lnTo>
                  <a:lnTo>
                    <a:pt x="77" y="2727"/>
                  </a:lnTo>
                  <a:cubicBezTo>
                    <a:pt x="88" y="2800"/>
                    <a:pt x="97" y="2875"/>
                    <a:pt x="114" y="2946"/>
                  </a:cubicBezTo>
                  <a:lnTo>
                    <a:pt x="198" y="3378"/>
                  </a:lnTo>
                  <a:cubicBezTo>
                    <a:pt x="265" y="3666"/>
                    <a:pt x="327" y="3953"/>
                    <a:pt x="408" y="4234"/>
                  </a:cubicBezTo>
                  <a:cubicBezTo>
                    <a:pt x="565" y="4800"/>
                    <a:pt x="771" y="5351"/>
                    <a:pt x="900" y="5923"/>
                  </a:cubicBezTo>
                  <a:cubicBezTo>
                    <a:pt x="1169" y="7069"/>
                    <a:pt x="1579" y="8170"/>
                    <a:pt x="1856" y="9314"/>
                  </a:cubicBezTo>
                  <a:cubicBezTo>
                    <a:pt x="2216" y="10428"/>
                    <a:pt x="2573" y="11549"/>
                    <a:pt x="2918" y="12671"/>
                  </a:cubicBezTo>
                  <a:cubicBezTo>
                    <a:pt x="3263" y="13793"/>
                    <a:pt x="3712" y="14880"/>
                    <a:pt x="4077" y="16001"/>
                  </a:cubicBezTo>
                  <a:cubicBezTo>
                    <a:pt x="4442" y="17119"/>
                    <a:pt x="4951" y="18185"/>
                    <a:pt x="5400" y="19278"/>
                  </a:cubicBezTo>
                  <a:cubicBezTo>
                    <a:pt x="5620" y="19827"/>
                    <a:pt x="5836" y="20372"/>
                    <a:pt x="6146" y="20900"/>
                  </a:cubicBezTo>
                  <a:cubicBezTo>
                    <a:pt x="6456" y="21425"/>
                    <a:pt x="6732" y="21936"/>
                    <a:pt x="7253" y="22416"/>
                  </a:cubicBezTo>
                  <a:cubicBezTo>
                    <a:pt x="7637" y="22675"/>
                    <a:pt x="7938" y="22700"/>
                    <a:pt x="8253" y="22762"/>
                  </a:cubicBezTo>
                  <a:cubicBezTo>
                    <a:pt x="8556" y="22803"/>
                    <a:pt x="8861" y="22830"/>
                    <a:pt x="9167" y="22839"/>
                  </a:cubicBezTo>
                  <a:cubicBezTo>
                    <a:pt x="9310" y="22846"/>
                    <a:pt x="9452" y="22850"/>
                    <a:pt x="9594" y="22850"/>
                  </a:cubicBezTo>
                  <a:cubicBezTo>
                    <a:pt x="10053" y="22850"/>
                    <a:pt x="10507" y="22816"/>
                    <a:pt x="10957" y="22775"/>
                  </a:cubicBezTo>
                  <a:cubicBezTo>
                    <a:pt x="12140" y="22662"/>
                    <a:pt x="13316" y="22553"/>
                    <a:pt x="14479" y="22343"/>
                  </a:cubicBezTo>
                  <a:cubicBezTo>
                    <a:pt x="15061" y="22233"/>
                    <a:pt x="15637" y="22104"/>
                    <a:pt x="16218" y="21980"/>
                  </a:cubicBezTo>
                  <a:cubicBezTo>
                    <a:pt x="16796" y="21857"/>
                    <a:pt x="17374" y="21722"/>
                    <a:pt x="17945" y="21566"/>
                  </a:cubicBezTo>
                  <a:cubicBezTo>
                    <a:pt x="18526" y="21410"/>
                    <a:pt x="19093" y="21217"/>
                    <a:pt x="19646" y="20985"/>
                  </a:cubicBezTo>
                  <a:cubicBezTo>
                    <a:pt x="19927" y="20870"/>
                    <a:pt x="20201" y="20741"/>
                    <a:pt x="20469" y="20595"/>
                  </a:cubicBezTo>
                  <a:cubicBezTo>
                    <a:pt x="20755" y="20454"/>
                    <a:pt x="21025" y="20285"/>
                    <a:pt x="21275" y="20089"/>
                  </a:cubicBezTo>
                  <a:cubicBezTo>
                    <a:pt x="21538" y="19883"/>
                    <a:pt x="21781" y="19582"/>
                    <a:pt x="21886" y="19195"/>
                  </a:cubicBezTo>
                  <a:cubicBezTo>
                    <a:pt x="21994" y="18807"/>
                    <a:pt x="21894" y="18404"/>
                    <a:pt x="21739" y="18093"/>
                  </a:cubicBezTo>
                  <a:cubicBezTo>
                    <a:pt x="21403" y="17478"/>
                    <a:pt x="20923" y="17062"/>
                    <a:pt x="20496" y="16670"/>
                  </a:cubicBezTo>
                  <a:cubicBezTo>
                    <a:pt x="20069" y="16278"/>
                    <a:pt x="19584" y="15873"/>
                    <a:pt x="19354" y="15523"/>
                  </a:cubicBezTo>
                  <a:cubicBezTo>
                    <a:pt x="19314" y="15471"/>
                    <a:pt x="19272" y="15322"/>
                    <a:pt x="19230" y="15189"/>
                  </a:cubicBezTo>
                  <a:cubicBezTo>
                    <a:pt x="19190" y="15054"/>
                    <a:pt x="19140" y="14928"/>
                    <a:pt x="19104" y="14789"/>
                  </a:cubicBezTo>
                  <a:lnTo>
                    <a:pt x="18891" y="13952"/>
                  </a:lnTo>
                  <a:cubicBezTo>
                    <a:pt x="18619" y="12828"/>
                    <a:pt x="18423" y="11671"/>
                    <a:pt x="18259" y="10518"/>
                  </a:cubicBezTo>
                  <a:lnTo>
                    <a:pt x="17752" y="7046"/>
                  </a:lnTo>
                  <a:cubicBezTo>
                    <a:pt x="17666" y="6467"/>
                    <a:pt x="17570" y="5887"/>
                    <a:pt x="17497" y="5309"/>
                  </a:cubicBezTo>
                  <a:cubicBezTo>
                    <a:pt x="17424" y="4728"/>
                    <a:pt x="17367" y="4145"/>
                    <a:pt x="17285" y="3566"/>
                  </a:cubicBezTo>
                  <a:cubicBezTo>
                    <a:pt x="17115" y="2408"/>
                    <a:pt x="16887" y="1254"/>
                    <a:pt x="16659" y="103"/>
                  </a:cubicBezTo>
                  <a:cubicBezTo>
                    <a:pt x="16641" y="33"/>
                    <a:pt x="16584" y="0"/>
                    <a:pt x="1652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1" name="Google Shape;6705;p47"/>
            <p:cNvSpPr/>
            <p:nvPr/>
          </p:nvSpPr>
          <p:spPr>
            <a:xfrm>
              <a:off x="2984900" y="4873200"/>
              <a:ext cx="361900" cy="87850"/>
            </a:xfrm>
            <a:custGeom>
              <a:avLst/>
              <a:gdLst/>
              <a:ahLst/>
              <a:cxnLst/>
              <a:rect l="l" t="t" r="r" b="b"/>
              <a:pathLst>
                <a:path w="14476" h="3514" extrusionOk="0">
                  <a:moveTo>
                    <a:pt x="14287" y="1"/>
                  </a:moveTo>
                  <a:cubicBezTo>
                    <a:pt x="14280" y="1"/>
                    <a:pt x="14273" y="1"/>
                    <a:pt x="14265" y="2"/>
                  </a:cubicBezTo>
                  <a:lnTo>
                    <a:pt x="14252" y="2"/>
                  </a:lnTo>
                  <a:cubicBezTo>
                    <a:pt x="13939" y="57"/>
                    <a:pt x="13627" y="99"/>
                    <a:pt x="13353" y="216"/>
                  </a:cubicBezTo>
                  <a:cubicBezTo>
                    <a:pt x="13090" y="360"/>
                    <a:pt x="12813" y="475"/>
                    <a:pt x="12525" y="557"/>
                  </a:cubicBezTo>
                  <a:cubicBezTo>
                    <a:pt x="12242" y="656"/>
                    <a:pt x="11968" y="778"/>
                    <a:pt x="11685" y="882"/>
                  </a:cubicBezTo>
                  <a:cubicBezTo>
                    <a:pt x="11410" y="1002"/>
                    <a:pt x="11121" y="1095"/>
                    <a:pt x="10828" y="1157"/>
                  </a:cubicBezTo>
                  <a:cubicBezTo>
                    <a:pt x="10534" y="1221"/>
                    <a:pt x="10237" y="1278"/>
                    <a:pt x="9963" y="1420"/>
                  </a:cubicBezTo>
                  <a:cubicBezTo>
                    <a:pt x="9824" y="1480"/>
                    <a:pt x="9678" y="1519"/>
                    <a:pt x="9527" y="1535"/>
                  </a:cubicBezTo>
                  <a:cubicBezTo>
                    <a:pt x="9379" y="1564"/>
                    <a:pt x="9233" y="1604"/>
                    <a:pt x="9093" y="1659"/>
                  </a:cubicBezTo>
                  <a:cubicBezTo>
                    <a:pt x="8810" y="1778"/>
                    <a:pt x="8496" y="1769"/>
                    <a:pt x="8208" y="1858"/>
                  </a:cubicBezTo>
                  <a:cubicBezTo>
                    <a:pt x="7919" y="1951"/>
                    <a:pt x="7622" y="2013"/>
                    <a:pt x="7319" y="2042"/>
                  </a:cubicBezTo>
                  <a:cubicBezTo>
                    <a:pt x="7022" y="2086"/>
                    <a:pt x="6732" y="2190"/>
                    <a:pt x="6431" y="2219"/>
                  </a:cubicBezTo>
                  <a:cubicBezTo>
                    <a:pt x="6424" y="2219"/>
                    <a:pt x="6417" y="2219"/>
                    <a:pt x="6410" y="2219"/>
                  </a:cubicBezTo>
                  <a:cubicBezTo>
                    <a:pt x="6110" y="2219"/>
                    <a:pt x="5831" y="2337"/>
                    <a:pt x="5536" y="2380"/>
                  </a:cubicBezTo>
                  <a:cubicBezTo>
                    <a:pt x="5235" y="2424"/>
                    <a:pt x="4929" y="2416"/>
                    <a:pt x="4641" y="2542"/>
                  </a:cubicBezTo>
                  <a:cubicBezTo>
                    <a:pt x="4345" y="2619"/>
                    <a:pt x="4033" y="2573"/>
                    <a:pt x="3737" y="2654"/>
                  </a:cubicBezTo>
                  <a:cubicBezTo>
                    <a:pt x="3590" y="2688"/>
                    <a:pt x="3438" y="2710"/>
                    <a:pt x="3287" y="2719"/>
                  </a:cubicBezTo>
                  <a:cubicBezTo>
                    <a:pt x="3135" y="2721"/>
                    <a:pt x="2982" y="2721"/>
                    <a:pt x="2834" y="2754"/>
                  </a:cubicBezTo>
                  <a:cubicBezTo>
                    <a:pt x="2537" y="2845"/>
                    <a:pt x="2232" y="2838"/>
                    <a:pt x="1931" y="2854"/>
                  </a:cubicBezTo>
                  <a:cubicBezTo>
                    <a:pt x="1790" y="2875"/>
                    <a:pt x="1653" y="2928"/>
                    <a:pt x="1511" y="2928"/>
                  </a:cubicBezTo>
                  <a:cubicBezTo>
                    <a:pt x="1500" y="2928"/>
                    <a:pt x="1489" y="2928"/>
                    <a:pt x="1479" y="2927"/>
                  </a:cubicBezTo>
                  <a:cubicBezTo>
                    <a:pt x="1460" y="2927"/>
                    <a:pt x="1441" y="2926"/>
                    <a:pt x="1422" y="2926"/>
                  </a:cubicBezTo>
                  <a:cubicBezTo>
                    <a:pt x="1289" y="2926"/>
                    <a:pt x="1156" y="2943"/>
                    <a:pt x="1026" y="2980"/>
                  </a:cubicBezTo>
                  <a:cubicBezTo>
                    <a:pt x="969" y="2995"/>
                    <a:pt x="910" y="2999"/>
                    <a:pt x="852" y="2999"/>
                  </a:cubicBezTo>
                  <a:cubicBezTo>
                    <a:pt x="775" y="2999"/>
                    <a:pt x="697" y="2992"/>
                    <a:pt x="619" y="2992"/>
                  </a:cubicBezTo>
                  <a:cubicBezTo>
                    <a:pt x="603" y="2992"/>
                    <a:pt x="586" y="2992"/>
                    <a:pt x="570" y="2993"/>
                  </a:cubicBezTo>
                  <a:cubicBezTo>
                    <a:pt x="415" y="3006"/>
                    <a:pt x="264" y="3046"/>
                    <a:pt x="125" y="3113"/>
                  </a:cubicBezTo>
                  <a:lnTo>
                    <a:pt x="119" y="3119"/>
                  </a:lnTo>
                  <a:cubicBezTo>
                    <a:pt x="81" y="3137"/>
                    <a:pt x="50" y="3172"/>
                    <a:pt x="35" y="3212"/>
                  </a:cubicBezTo>
                  <a:cubicBezTo>
                    <a:pt x="1" y="3301"/>
                    <a:pt x="46" y="3403"/>
                    <a:pt x="136" y="3438"/>
                  </a:cubicBezTo>
                  <a:cubicBezTo>
                    <a:pt x="270" y="3488"/>
                    <a:pt x="414" y="3514"/>
                    <a:pt x="559" y="3514"/>
                  </a:cubicBezTo>
                  <a:cubicBezTo>
                    <a:pt x="573" y="3514"/>
                    <a:pt x="587" y="3513"/>
                    <a:pt x="601" y="3513"/>
                  </a:cubicBezTo>
                  <a:cubicBezTo>
                    <a:pt x="731" y="3504"/>
                    <a:pt x="859" y="3465"/>
                    <a:pt x="990" y="3465"/>
                  </a:cubicBezTo>
                  <a:cubicBezTo>
                    <a:pt x="1013" y="3465"/>
                    <a:pt x="1036" y="3466"/>
                    <a:pt x="1059" y="3469"/>
                  </a:cubicBezTo>
                  <a:cubicBezTo>
                    <a:pt x="1113" y="3477"/>
                    <a:pt x="1167" y="3480"/>
                    <a:pt x="1221" y="3480"/>
                  </a:cubicBezTo>
                  <a:cubicBezTo>
                    <a:pt x="1414" y="3480"/>
                    <a:pt x="1604" y="3440"/>
                    <a:pt x="1797" y="3440"/>
                  </a:cubicBezTo>
                  <a:cubicBezTo>
                    <a:pt x="1858" y="3440"/>
                    <a:pt x="1919" y="3444"/>
                    <a:pt x="1980" y="3455"/>
                  </a:cubicBezTo>
                  <a:cubicBezTo>
                    <a:pt x="2235" y="3426"/>
                    <a:pt x="2485" y="3374"/>
                    <a:pt x="2740" y="3374"/>
                  </a:cubicBezTo>
                  <a:cubicBezTo>
                    <a:pt x="2793" y="3374"/>
                    <a:pt x="2845" y="3377"/>
                    <a:pt x="2898" y="3382"/>
                  </a:cubicBezTo>
                  <a:cubicBezTo>
                    <a:pt x="3051" y="3378"/>
                    <a:pt x="3205" y="3356"/>
                    <a:pt x="3354" y="3320"/>
                  </a:cubicBezTo>
                  <a:cubicBezTo>
                    <a:pt x="3504" y="3292"/>
                    <a:pt x="3659" y="3279"/>
                    <a:pt x="3812" y="3278"/>
                  </a:cubicBezTo>
                  <a:cubicBezTo>
                    <a:pt x="3827" y="3278"/>
                    <a:pt x="3843" y="3279"/>
                    <a:pt x="3858" y="3279"/>
                  </a:cubicBezTo>
                  <a:cubicBezTo>
                    <a:pt x="4151" y="3279"/>
                    <a:pt x="4431" y="3166"/>
                    <a:pt x="4725" y="3155"/>
                  </a:cubicBezTo>
                  <a:cubicBezTo>
                    <a:pt x="4779" y="3162"/>
                    <a:pt x="4832" y="3165"/>
                    <a:pt x="4886" y="3165"/>
                  </a:cubicBezTo>
                  <a:cubicBezTo>
                    <a:pt x="5142" y="3165"/>
                    <a:pt x="5391" y="3095"/>
                    <a:pt x="5640" y="3053"/>
                  </a:cubicBezTo>
                  <a:cubicBezTo>
                    <a:pt x="5942" y="3000"/>
                    <a:pt x="6252" y="2998"/>
                    <a:pt x="6551" y="2916"/>
                  </a:cubicBezTo>
                  <a:cubicBezTo>
                    <a:pt x="6850" y="2834"/>
                    <a:pt x="7164" y="2838"/>
                    <a:pt x="7461" y="2756"/>
                  </a:cubicBezTo>
                  <a:cubicBezTo>
                    <a:pt x="7757" y="2674"/>
                    <a:pt x="8053" y="2597"/>
                    <a:pt x="8363" y="2562"/>
                  </a:cubicBezTo>
                  <a:cubicBezTo>
                    <a:pt x="8673" y="2528"/>
                    <a:pt x="8948" y="2369"/>
                    <a:pt x="9260" y="2343"/>
                  </a:cubicBezTo>
                  <a:cubicBezTo>
                    <a:pt x="9572" y="2318"/>
                    <a:pt x="9846" y="2155"/>
                    <a:pt x="10160" y="2124"/>
                  </a:cubicBezTo>
                  <a:cubicBezTo>
                    <a:pt x="10472" y="2092"/>
                    <a:pt x="10762" y="1975"/>
                    <a:pt x="11050" y="1867"/>
                  </a:cubicBezTo>
                  <a:cubicBezTo>
                    <a:pt x="11612" y="1597"/>
                    <a:pt x="12242" y="1522"/>
                    <a:pt x="12796" y="1229"/>
                  </a:cubicBezTo>
                  <a:cubicBezTo>
                    <a:pt x="12935" y="1157"/>
                    <a:pt x="13072" y="1084"/>
                    <a:pt x="13216" y="1024"/>
                  </a:cubicBezTo>
                  <a:cubicBezTo>
                    <a:pt x="13358" y="966"/>
                    <a:pt x="13514" y="928"/>
                    <a:pt x="13647" y="842"/>
                  </a:cubicBezTo>
                  <a:cubicBezTo>
                    <a:pt x="13920" y="690"/>
                    <a:pt x="14152" y="459"/>
                    <a:pt x="14386" y="243"/>
                  </a:cubicBezTo>
                  <a:cubicBezTo>
                    <a:pt x="14475" y="152"/>
                    <a:pt x="14407" y="1"/>
                    <a:pt x="14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2" name="Google Shape;6706;p47"/>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3" name="Google Shape;6707;p47"/>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4" name="Google Shape;6708;p47"/>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5" name="Google Shape;6709;p47"/>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06" name="Google Shape;6710;p47"/>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7" name="Google Shape;6711;p47"/>
            <p:cNvSpPr/>
            <p:nvPr/>
          </p:nvSpPr>
          <p:spPr>
            <a:xfrm>
              <a:off x="2453725" y="2884500"/>
              <a:ext cx="207575" cy="139050"/>
            </a:xfrm>
            <a:custGeom>
              <a:avLst/>
              <a:gdLst/>
              <a:ahLst/>
              <a:cxnLst/>
              <a:rect l="l" t="t" r="r" b="b"/>
              <a:pathLst>
                <a:path w="8303" h="5562" extrusionOk="0">
                  <a:moveTo>
                    <a:pt x="4684" y="0"/>
                  </a:moveTo>
                  <a:cubicBezTo>
                    <a:pt x="4281" y="0"/>
                    <a:pt x="3878" y="40"/>
                    <a:pt x="3500" y="100"/>
                  </a:cubicBezTo>
                  <a:cubicBezTo>
                    <a:pt x="2163" y="309"/>
                    <a:pt x="720" y="1032"/>
                    <a:pt x="243" y="2389"/>
                  </a:cubicBezTo>
                  <a:cubicBezTo>
                    <a:pt x="1" y="3079"/>
                    <a:pt x="128" y="3676"/>
                    <a:pt x="464" y="4157"/>
                  </a:cubicBezTo>
                  <a:cubicBezTo>
                    <a:pt x="718" y="4703"/>
                    <a:pt x="1220" y="5123"/>
                    <a:pt x="1780" y="5342"/>
                  </a:cubicBezTo>
                  <a:cubicBezTo>
                    <a:pt x="2209" y="5508"/>
                    <a:pt x="2672" y="5562"/>
                    <a:pt x="3135" y="5562"/>
                  </a:cubicBezTo>
                  <a:cubicBezTo>
                    <a:pt x="3446" y="5562"/>
                    <a:pt x="3758" y="5538"/>
                    <a:pt x="4060" y="5508"/>
                  </a:cubicBezTo>
                  <a:cubicBezTo>
                    <a:pt x="4814" y="5433"/>
                    <a:pt x="5520" y="5270"/>
                    <a:pt x="6170" y="4931"/>
                  </a:cubicBezTo>
                  <a:cubicBezTo>
                    <a:pt x="7429" y="4272"/>
                    <a:pt x="8302" y="2667"/>
                    <a:pt x="7505" y="1320"/>
                  </a:cubicBezTo>
                  <a:cubicBezTo>
                    <a:pt x="6903" y="301"/>
                    <a:pt x="5792" y="0"/>
                    <a:pt x="468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08" name="Google Shape;6712;p47"/>
            <p:cNvSpPr/>
            <p:nvPr/>
          </p:nvSpPr>
          <p:spPr>
            <a:xfrm>
              <a:off x="2478775" y="2914025"/>
              <a:ext cx="41200" cy="72925"/>
            </a:xfrm>
            <a:custGeom>
              <a:avLst/>
              <a:gdLst/>
              <a:ahLst/>
              <a:cxnLst/>
              <a:rect l="l" t="t" r="r" b="b"/>
              <a:pathLst>
                <a:path w="1648" h="2917" extrusionOk="0">
                  <a:moveTo>
                    <a:pt x="1465" y="0"/>
                  </a:moveTo>
                  <a:cubicBezTo>
                    <a:pt x="1410" y="0"/>
                    <a:pt x="1355" y="23"/>
                    <a:pt x="1323" y="74"/>
                  </a:cubicBezTo>
                  <a:cubicBezTo>
                    <a:pt x="1259" y="172"/>
                    <a:pt x="1186" y="265"/>
                    <a:pt x="1135" y="369"/>
                  </a:cubicBezTo>
                  <a:cubicBezTo>
                    <a:pt x="1086" y="475"/>
                    <a:pt x="1044" y="573"/>
                    <a:pt x="997" y="674"/>
                  </a:cubicBezTo>
                  <a:cubicBezTo>
                    <a:pt x="893" y="898"/>
                    <a:pt x="789" y="1121"/>
                    <a:pt x="692" y="1349"/>
                  </a:cubicBezTo>
                  <a:cubicBezTo>
                    <a:pt x="509" y="1774"/>
                    <a:pt x="305" y="2192"/>
                    <a:pt x="86" y="2601"/>
                  </a:cubicBezTo>
                  <a:cubicBezTo>
                    <a:pt x="1" y="2762"/>
                    <a:pt x="136" y="2916"/>
                    <a:pt x="273" y="2916"/>
                  </a:cubicBezTo>
                  <a:cubicBezTo>
                    <a:pt x="332" y="2916"/>
                    <a:pt x="391" y="2888"/>
                    <a:pt x="433" y="2820"/>
                  </a:cubicBezTo>
                  <a:cubicBezTo>
                    <a:pt x="690" y="2411"/>
                    <a:pt x="929" y="1993"/>
                    <a:pt x="1152" y="1562"/>
                  </a:cubicBezTo>
                  <a:cubicBezTo>
                    <a:pt x="1265" y="1343"/>
                    <a:pt x="1365" y="1117"/>
                    <a:pt x="1451" y="885"/>
                  </a:cubicBezTo>
                  <a:cubicBezTo>
                    <a:pt x="1491" y="778"/>
                    <a:pt x="1533" y="668"/>
                    <a:pt x="1566" y="559"/>
                  </a:cubicBezTo>
                  <a:cubicBezTo>
                    <a:pt x="1601" y="449"/>
                    <a:pt x="1615" y="300"/>
                    <a:pt x="1633" y="172"/>
                  </a:cubicBezTo>
                  <a:cubicBezTo>
                    <a:pt x="1647" y="64"/>
                    <a:pt x="1556" y="0"/>
                    <a:pt x="14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09" name="Google Shape;6713;p47"/>
            <p:cNvSpPr/>
            <p:nvPr/>
          </p:nvSpPr>
          <p:spPr>
            <a:xfrm>
              <a:off x="2523525" y="2906075"/>
              <a:ext cx="38825" cy="81300"/>
            </a:xfrm>
            <a:custGeom>
              <a:avLst/>
              <a:gdLst/>
              <a:ahLst/>
              <a:cxnLst/>
              <a:rect l="l" t="t" r="r" b="b"/>
              <a:pathLst>
                <a:path w="1553" h="3252" extrusionOk="0">
                  <a:moveTo>
                    <a:pt x="1374" y="0"/>
                  </a:moveTo>
                  <a:cubicBezTo>
                    <a:pt x="1339" y="0"/>
                    <a:pt x="1303" y="13"/>
                    <a:pt x="1270" y="43"/>
                  </a:cubicBezTo>
                  <a:cubicBezTo>
                    <a:pt x="1075" y="222"/>
                    <a:pt x="987" y="521"/>
                    <a:pt x="887" y="758"/>
                  </a:cubicBezTo>
                  <a:cubicBezTo>
                    <a:pt x="787" y="995"/>
                    <a:pt x="675" y="1262"/>
                    <a:pt x="582" y="1523"/>
                  </a:cubicBezTo>
                  <a:lnTo>
                    <a:pt x="35" y="3070"/>
                  </a:lnTo>
                  <a:cubicBezTo>
                    <a:pt x="0" y="3167"/>
                    <a:pt x="93" y="3251"/>
                    <a:pt x="178" y="3251"/>
                  </a:cubicBezTo>
                  <a:cubicBezTo>
                    <a:pt x="219" y="3251"/>
                    <a:pt x="259" y="3232"/>
                    <a:pt x="281" y="3185"/>
                  </a:cubicBezTo>
                  <a:lnTo>
                    <a:pt x="978" y="1707"/>
                  </a:lnTo>
                  <a:cubicBezTo>
                    <a:pt x="1095" y="1455"/>
                    <a:pt x="1205" y="1203"/>
                    <a:pt x="1305" y="944"/>
                  </a:cubicBezTo>
                  <a:cubicBezTo>
                    <a:pt x="1405" y="687"/>
                    <a:pt x="1553" y="430"/>
                    <a:pt x="1542" y="169"/>
                  </a:cubicBezTo>
                  <a:cubicBezTo>
                    <a:pt x="1537" y="74"/>
                    <a:pt x="1458" y="0"/>
                    <a:pt x="13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0" name="Google Shape;6714;p47"/>
            <p:cNvSpPr/>
            <p:nvPr/>
          </p:nvSpPr>
          <p:spPr>
            <a:xfrm>
              <a:off x="2562325" y="2913075"/>
              <a:ext cx="39500" cy="62200"/>
            </a:xfrm>
            <a:custGeom>
              <a:avLst/>
              <a:gdLst/>
              <a:ahLst/>
              <a:cxnLst/>
              <a:rect l="l" t="t" r="r" b="b"/>
              <a:pathLst>
                <a:path w="1580" h="2488" extrusionOk="0">
                  <a:moveTo>
                    <a:pt x="1275" y="0"/>
                  </a:moveTo>
                  <a:cubicBezTo>
                    <a:pt x="1206" y="0"/>
                    <a:pt x="1137" y="23"/>
                    <a:pt x="1092" y="73"/>
                  </a:cubicBezTo>
                  <a:cubicBezTo>
                    <a:pt x="959" y="221"/>
                    <a:pt x="873" y="405"/>
                    <a:pt x="775" y="577"/>
                  </a:cubicBezTo>
                  <a:cubicBezTo>
                    <a:pt x="676" y="748"/>
                    <a:pt x="603" y="958"/>
                    <a:pt x="519" y="1146"/>
                  </a:cubicBezTo>
                  <a:cubicBezTo>
                    <a:pt x="370" y="1484"/>
                    <a:pt x="216" y="1812"/>
                    <a:pt x="54" y="2144"/>
                  </a:cubicBezTo>
                  <a:cubicBezTo>
                    <a:pt x="1" y="2254"/>
                    <a:pt x="14" y="2383"/>
                    <a:pt x="123" y="2454"/>
                  </a:cubicBezTo>
                  <a:cubicBezTo>
                    <a:pt x="160" y="2477"/>
                    <a:pt x="200" y="2487"/>
                    <a:pt x="241" y="2487"/>
                  </a:cubicBezTo>
                  <a:cubicBezTo>
                    <a:pt x="316" y="2487"/>
                    <a:pt x="389" y="2451"/>
                    <a:pt x="432" y="2383"/>
                  </a:cubicBezTo>
                  <a:cubicBezTo>
                    <a:pt x="641" y="2064"/>
                    <a:pt x="848" y="1737"/>
                    <a:pt x="1048" y="1409"/>
                  </a:cubicBezTo>
                  <a:cubicBezTo>
                    <a:pt x="1150" y="1237"/>
                    <a:pt x="1265" y="1064"/>
                    <a:pt x="1349" y="880"/>
                  </a:cubicBezTo>
                  <a:cubicBezTo>
                    <a:pt x="1433" y="695"/>
                    <a:pt x="1526" y="497"/>
                    <a:pt x="1561" y="292"/>
                  </a:cubicBezTo>
                  <a:cubicBezTo>
                    <a:pt x="1579" y="181"/>
                    <a:pt x="1488" y="68"/>
                    <a:pt x="1400" y="28"/>
                  </a:cubicBezTo>
                  <a:cubicBezTo>
                    <a:pt x="1363" y="10"/>
                    <a:pt x="1319" y="0"/>
                    <a:pt x="12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1" name="Google Shape;6715;p47"/>
            <p:cNvSpPr/>
            <p:nvPr/>
          </p:nvSpPr>
          <p:spPr>
            <a:xfrm>
              <a:off x="2955975" y="2767825"/>
              <a:ext cx="194300" cy="143575"/>
            </a:xfrm>
            <a:custGeom>
              <a:avLst/>
              <a:gdLst/>
              <a:ahLst/>
              <a:cxnLst/>
              <a:rect l="l" t="t" r="r" b="b"/>
              <a:pathLst>
                <a:path w="7772" h="5743" extrusionOk="0">
                  <a:moveTo>
                    <a:pt x="5031" y="1"/>
                  </a:moveTo>
                  <a:cubicBezTo>
                    <a:pt x="4941" y="1"/>
                    <a:pt x="4851" y="4"/>
                    <a:pt x="4761" y="10"/>
                  </a:cubicBezTo>
                  <a:cubicBezTo>
                    <a:pt x="3400" y="103"/>
                    <a:pt x="1891" y="514"/>
                    <a:pt x="983" y="1601"/>
                  </a:cubicBezTo>
                  <a:cubicBezTo>
                    <a:pt x="364" y="2338"/>
                    <a:pt x="1" y="3385"/>
                    <a:pt x="526" y="4283"/>
                  </a:cubicBezTo>
                  <a:cubicBezTo>
                    <a:pt x="550" y="4323"/>
                    <a:pt x="578" y="4363"/>
                    <a:pt x="609" y="4400"/>
                  </a:cubicBezTo>
                  <a:cubicBezTo>
                    <a:pt x="988" y="5390"/>
                    <a:pt x="2137" y="5743"/>
                    <a:pt x="3218" y="5743"/>
                  </a:cubicBezTo>
                  <a:cubicBezTo>
                    <a:pt x="3567" y="5743"/>
                    <a:pt x="3908" y="5706"/>
                    <a:pt x="4214" y="5642"/>
                  </a:cubicBezTo>
                  <a:cubicBezTo>
                    <a:pt x="5467" y="5383"/>
                    <a:pt x="6706" y="4500"/>
                    <a:pt x="7314" y="3342"/>
                  </a:cubicBezTo>
                  <a:cubicBezTo>
                    <a:pt x="7772" y="2464"/>
                    <a:pt x="7746" y="1475"/>
                    <a:pt x="7026" y="743"/>
                  </a:cubicBezTo>
                  <a:cubicBezTo>
                    <a:pt x="6501" y="212"/>
                    <a:pt x="5763" y="1"/>
                    <a:pt x="503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12" name="Google Shape;6716;p47"/>
            <p:cNvSpPr/>
            <p:nvPr/>
          </p:nvSpPr>
          <p:spPr>
            <a:xfrm>
              <a:off x="2998875" y="2819075"/>
              <a:ext cx="22475" cy="53175"/>
            </a:xfrm>
            <a:custGeom>
              <a:avLst/>
              <a:gdLst/>
              <a:ahLst/>
              <a:cxnLst/>
              <a:rect l="l" t="t" r="r" b="b"/>
              <a:pathLst>
                <a:path w="899" h="2127" extrusionOk="0">
                  <a:moveTo>
                    <a:pt x="649" y="0"/>
                  </a:moveTo>
                  <a:cubicBezTo>
                    <a:pt x="570" y="0"/>
                    <a:pt x="490" y="36"/>
                    <a:pt x="443" y="115"/>
                  </a:cubicBezTo>
                  <a:cubicBezTo>
                    <a:pt x="405" y="184"/>
                    <a:pt x="361" y="250"/>
                    <a:pt x="325" y="317"/>
                  </a:cubicBezTo>
                  <a:cubicBezTo>
                    <a:pt x="287" y="394"/>
                    <a:pt x="259" y="472"/>
                    <a:pt x="241" y="554"/>
                  </a:cubicBezTo>
                  <a:cubicBezTo>
                    <a:pt x="197" y="706"/>
                    <a:pt x="164" y="859"/>
                    <a:pt x="142" y="1014"/>
                  </a:cubicBezTo>
                  <a:cubicBezTo>
                    <a:pt x="99" y="1319"/>
                    <a:pt x="55" y="1622"/>
                    <a:pt x="9" y="1928"/>
                  </a:cubicBezTo>
                  <a:cubicBezTo>
                    <a:pt x="0" y="2005"/>
                    <a:pt x="24" y="2082"/>
                    <a:pt x="100" y="2113"/>
                  </a:cubicBezTo>
                  <a:cubicBezTo>
                    <a:pt x="123" y="2122"/>
                    <a:pt x="146" y="2127"/>
                    <a:pt x="169" y="2127"/>
                  </a:cubicBezTo>
                  <a:cubicBezTo>
                    <a:pt x="223" y="2127"/>
                    <a:pt x="272" y="2099"/>
                    <a:pt x="296" y="2049"/>
                  </a:cubicBezTo>
                  <a:lnTo>
                    <a:pt x="661" y="1211"/>
                  </a:lnTo>
                  <a:cubicBezTo>
                    <a:pt x="728" y="1064"/>
                    <a:pt x="785" y="910"/>
                    <a:pt x="828" y="753"/>
                  </a:cubicBezTo>
                  <a:cubicBezTo>
                    <a:pt x="856" y="660"/>
                    <a:pt x="885" y="569"/>
                    <a:pt x="890" y="471"/>
                  </a:cubicBezTo>
                  <a:cubicBezTo>
                    <a:pt x="894" y="372"/>
                    <a:pt x="894" y="315"/>
                    <a:pt x="894" y="239"/>
                  </a:cubicBezTo>
                  <a:cubicBezTo>
                    <a:pt x="899" y="89"/>
                    <a:pt x="774" y="0"/>
                    <a:pt x="6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3" name="Google Shape;6717;p47"/>
            <p:cNvSpPr/>
            <p:nvPr/>
          </p:nvSpPr>
          <p:spPr>
            <a:xfrm>
              <a:off x="3037650" y="2800225"/>
              <a:ext cx="36650" cy="74100"/>
            </a:xfrm>
            <a:custGeom>
              <a:avLst/>
              <a:gdLst/>
              <a:ahLst/>
              <a:cxnLst/>
              <a:rect l="l" t="t" r="r" b="b"/>
              <a:pathLst>
                <a:path w="1466" h="2964" extrusionOk="0">
                  <a:moveTo>
                    <a:pt x="1179" y="0"/>
                  </a:moveTo>
                  <a:cubicBezTo>
                    <a:pt x="1125" y="0"/>
                    <a:pt x="1069" y="22"/>
                    <a:pt x="1022" y="75"/>
                  </a:cubicBezTo>
                  <a:cubicBezTo>
                    <a:pt x="867" y="247"/>
                    <a:pt x="757" y="504"/>
                    <a:pt x="673" y="757"/>
                  </a:cubicBezTo>
                  <a:cubicBezTo>
                    <a:pt x="602" y="975"/>
                    <a:pt x="525" y="1186"/>
                    <a:pt x="463" y="1403"/>
                  </a:cubicBezTo>
                  <a:cubicBezTo>
                    <a:pt x="338" y="1852"/>
                    <a:pt x="197" y="2297"/>
                    <a:pt x="44" y="2739"/>
                  </a:cubicBezTo>
                  <a:cubicBezTo>
                    <a:pt x="0" y="2867"/>
                    <a:pt x="115" y="2963"/>
                    <a:pt x="227" y="2963"/>
                  </a:cubicBezTo>
                  <a:cubicBezTo>
                    <a:pt x="284" y="2963"/>
                    <a:pt x="341" y="2938"/>
                    <a:pt x="374" y="2878"/>
                  </a:cubicBezTo>
                  <a:cubicBezTo>
                    <a:pt x="602" y="2471"/>
                    <a:pt x="819" y="2060"/>
                    <a:pt x="1022" y="1641"/>
                  </a:cubicBezTo>
                  <a:cubicBezTo>
                    <a:pt x="1128" y="1425"/>
                    <a:pt x="1211" y="1204"/>
                    <a:pt x="1295" y="980"/>
                  </a:cubicBezTo>
                  <a:cubicBezTo>
                    <a:pt x="1379" y="757"/>
                    <a:pt x="1465" y="506"/>
                    <a:pt x="1438" y="247"/>
                  </a:cubicBezTo>
                  <a:cubicBezTo>
                    <a:pt x="1423" y="114"/>
                    <a:pt x="1303" y="0"/>
                    <a:pt x="11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4" name="Google Shape;6718;p47"/>
            <p:cNvSpPr/>
            <p:nvPr/>
          </p:nvSpPr>
          <p:spPr>
            <a:xfrm>
              <a:off x="3085150" y="2804975"/>
              <a:ext cx="33650" cy="56000"/>
            </a:xfrm>
            <a:custGeom>
              <a:avLst/>
              <a:gdLst/>
              <a:ahLst/>
              <a:cxnLst/>
              <a:rect l="l" t="t" r="r" b="b"/>
              <a:pathLst>
                <a:path w="1346" h="2240" extrusionOk="0">
                  <a:moveTo>
                    <a:pt x="1053" y="0"/>
                  </a:moveTo>
                  <a:cubicBezTo>
                    <a:pt x="948" y="0"/>
                    <a:pt x="841" y="59"/>
                    <a:pt x="786" y="150"/>
                  </a:cubicBezTo>
                  <a:cubicBezTo>
                    <a:pt x="736" y="232"/>
                    <a:pt x="704" y="328"/>
                    <a:pt x="663" y="414"/>
                  </a:cubicBezTo>
                  <a:cubicBezTo>
                    <a:pt x="581" y="593"/>
                    <a:pt x="501" y="770"/>
                    <a:pt x="424" y="949"/>
                  </a:cubicBezTo>
                  <a:cubicBezTo>
                    <a:pt x="342" y="1133"/>
                    <a:pt x="253" y="1317"/>
                    <a:pt x="195" y="1511"/>
                  </a:cubicBezTo>
                  <a:lnTo>
                    <a:pt x="30" y="2062"/>
                  </a:lnTo>
                  <a:cubicBezTo>
                    <a:pt x="0" y="2166"/>
                    <a:pt x="85" y="2240"/>
                    <a:pt x="172" y="2240"/>
                  </a:cubicBezTo>
                  <a:cubicBezTo>
                    <a:pt x="217" y="2240"/>
                    <a:pt x="263" y="2219"/>
                    <a:pt x="293" y="2173"/>
                  </a:cubicBezTo>
                  <a:cubicBezTo>
                    <a:pt x="379" y="2038"/>
                    <a:pt x="499" y="1846"/>
                    <a:pt x="607" y="1684"/>
                  </a:cubicBezTo>
                  <a:cubicBezTo>
                    <a:pt x="715" y="1524"/>
                    <a:pt x="797" y="1347"/>
                    <a:pt x="888" y="1177"/>
                  </a:cubicBezTo>
                  <a:cubicBezTo>
                    <a:pt x="979" y="1005"/>
                    <a:pt x="1072" y="836"/>
                    <a:pt x="1165" y="666"/>
                  </a:cubicBezTo>
                  <a:cubicBezTo>
                    <a:pt x="1216" y="575"/>
                    <a:pt x="1291" y="476"/>
                    <a:pt x="1318" y="374"/>
                  </a:cubicBezTo>
                  <a:cubicBezTo>
                    <a:pt x="1346" y="270"/>
                    <a:pt x="1291" y="78"/>
                    <a:pt x="1160" y="22"/>
                  </a:cubicBezTo>
                  <a:cubicBezTo>
                    <a:pt x="1126" y="7"/>
                    <a:pt x="1089" y="0"/>
                    <a:pt x="10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5" name="Google Shape;6719;p47"/>
            <p:cNvSpPr/>
            <p:nvPr/>
          </p:nvSpPr>
          <p:spPr>
            <a:xfrm>
              <a:off x="2002875" y="2011250"/>
              <a:ext cx="81100" cy="63550"/>
            </a:xfrm>
            <a:custGeom>
              <a:avLst/>
              <a:gdLst/>
              <a:ahLst/>
              <a:cxnLst/>
              <a:rect l="l" t="t" r="r" b="b"/>
              <a:pathLst>
                <a:path w="3244" h="2542" extrusionOk="0">
                  <a:moveTo>
                    <a:pt x="599" y="0"/>
                  </a:moveTo>
                  <a:cubicBezTo>
                    <a:pt x="453" y="0"/>
                    <a:pt x="318" y="45"/>
                    <a:pt x="203" y="158"/>
                  </a:cubicBezTo>
                  <a:cubicBezTo>
                    <a:pt x="52" y="308"/>
                    <a:pt x="1" y="514"/>
                    <a:pt x="61" y="704"/>
                  </a:cubicBezTo>
                  <a:cubicBezTo>
                    <a:pt x="389" y="1757"/>
                    <a:pt x="1380" y="2505"/>
                    <a:pt x="2482" y="2541"/>
                  </a:cubicBezTo>
                  <a:cubicBezTo>
                    <a:pt x="2488" y="2541"/>
                    <a:pt x="2493" y="2542"/>
                    <a:pt x="2499" y="2542"/>
                  </a:cubicBezTo>
                  <a:cubicBezTo>
                    <a:pt x="2911" y="2542"/>
                    <a:pt x="3243" y="2018"/>
                    <a:pt x="2989" y="1658"/>
                  </a:cubicBezTo>
                  <a:cubicBezTo>
                    <a:pt x="2856" y="1465"/>
                    <a:pt x="2707" y="1282"/>
                    <a:pt x="2540" y="1116"/>
                  </a:cubicBezTo>
                  <a:cubicBezTo>
                    <a:pt x="2404" y="981"/>
                    <a:pt x="2254" y="861"/>
                    <a:pt x="2090" y="786"/>
                  </a:cubicBezTo>
                  <a:cubicBezTo>
                    <a:pt x="2039" y="735"/>
                    <a:pt x="1988" y="686"/>
                    <a:pt x="1933" y="640"/>
                  </a:cubicBezTo>
                  <a:cubicBezTo>
                    <a:pt x="1765" y="500"/>
                    <a:pt x="1584" y="377"/>
                    <a:pt x="1391" y="277"/>
                  </a:cubicBezTo>
                  <a:lnTo>
                    <a:pt x="1265" y="219"/>
                  </a:lnTo>
                  <a:lnTo>
                    <a:pt x="1101" y="151"/>
                  </a:lnTo>
                  <a:lnTo>
                    <a:pt x="1061" y="133"/>
                  </a:lnTo>
                  <a:lnTo>
                    <a:pt x="948" y="85"/>
                  </a:lnTo>
                  <a:cubicBezTo>
                    <a:pt x="886" y="53"/>
                    <a:pt x="818" y="29"/>
                    <a:pt x="749" y="14"/>
                  </a:cubicBezTo>
                  <a:cubicBezTo>
                    <a:pt x="698" y="5"/>
                    <a:pt x="648" y="0"/>
                    <a:pt x="5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16" name="Google Shape;6720;p47"/>
            <p:cNvSpPr/>
            <p:nvPr/>
          </p:nvSpPr>
          <p:spPr>
            <a:xfrm>
              <a:off x="2070250" y="1954550"/>
              <a:ext cx="45775" cy="83750"/>
            </a:xfrm>
            <a:custGeom>
              <a:avLst/>
              <a:gdLst/>
              <a:ahLst/>
              <a:cxnLst/>
              <a:rect l="l" t="t" r="r" b="b"/>
              <a:pathLst>
                <a:path w="1831" h="3350" extrusionOk="0">
                  <a:moveTo>
                    <a:pt x="827" y="1"/>
                  </a:moveTo>
                  <a:cubicBezTo>
                    <a:pt x="637" y="1"/>
                    <a:pt x="454" y="81"/>
                    <a:pt x="307" y="246"/>
                  </a:cubicBezTo>
                  <a:cubicBezTo>
                    <a:pt x="21" y="569"/>
                    <a:pt x="1" y="958"/>
                    <a:pt x="52" y="1335"/>
                  </a:cubicBezTo>
                  <a:cubicBezTo>
                    <a:pt x="53" y="1580"/>
                    <a:pt x="79" y="1824"/>
                    <a:pt x="130" y="2063"/>
                  </a:cubicBezTo>
                  <a:cubicBezTo>
                    <a:pt x="225" y="2494"/>
                    <a:pt x="451" y="2873"/>
                    <a:pt x="805" y="3131"/>
                  </a:cubicBezTo>
                  <a:cubicBezTo>
                    <a:pt x="845" y="3216"/>
                    <a:pt x="917" y="3286"/>
                    <a:pt x="1006" y="3320"/>
                  </a:cubicBezTo>
                  <a:cubicBezTo>
                    <a:pt x="1054" y="3340"/>
                    <a:pt x="1110" y="3350"/>
                    <a:pt x="1167" y="3350"/>
                  </a:cubicBezTo>
                  <a:cubicBezTo>
                    <a:pt x="1309" y="3350"/>
                    <a:pt x="1457" y="3288"/>
                    <a:pt x="1513" y="3154"/>
                  </a:cubicBezTo>
                  <a:cubicBezTo>
                    <a:pt x="1528" y="3120"/>
                    <a:pt x="1537" y="3087"/>
                    <a:pt x="1550" y="3056"/>
                  </a:cubicBezTo>
                  <a:lnTo>
                    <a:pt x="1555" y="3056"/>
                  </a:lnTo>
                  <a:cubicBezTo>
                    <a:pt x="1557" y="3049"/>
                    <a:pt x="1557" y="3039"/>
                    <a:pt x="1561" y="3032"/>
                  </a:cubicBezTo>
                  <a:cubicBezTo>
                    <a:pt x="1659" y="2797"/>
                    <a:pt x="1728" y="2549"/>
                    <a:pt x="1770" y="2297"/>
                  </a:cubicBezTo>
                  <a:cubicBezTo>
                    <a:pt x="1814" y="2010"/>
                    <a:pt x="1831" y="1722"/>
                    <a:pt x="1820" y="1434"/>
                  </a:cubicBezTo>
                  <a:cubicBezTo>
                    <a:pt x="1798" y="1005"/>
                    <a:pt x="1703" y="522"/>
                    <a:pt x="1365" y="222"/>
                  </a:cubicBezTo>
                  <a:cubicBezTo>
                    <a:pt x="1199" y="76"/>
                    <a:pt x="1010" y="1"/>
                    <a:pt x="82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 y="105877"/>
            <a:ext cx="9448800" cy="369332"/>
          </a:xfrm>
          <a:prstGeom prst="rect">
            <a:avLst/>
          </a:prstGeom>
          <a:noFill/>
        </p:spPr>
        <p:txBody>
          <a:bodyPr wrap="square">
            <a:spAutoFit/>
          </a:bodyPr>
          <a:lstStyle/>
          <a:p>
            <a:pPr marR="524510" rtl="0">
              <a:spcBef>
                <a:spcPts val="610"/>
              </a:spcBef>
              <a:spcAft>
                <a:spcPts val="0"/>
              </a:spcAft>
            </a:pPr>
            <a:r>
              <a:rPr lang="en-US" sz="1800" b="1" i="0" u="none" strike="noStrike" dirty="0" err="1">
                <a:solidFill>
                  <a:schemeClr val="accent2">
                    <a:lumMod val="75000"/>
                  </a:schemeClr>
                </a:solidFill>
                <a:effectLst/>
                <a:latin typeface="Arial" panose="020B0604020202020204" pitchFamily="34" charset="0"/>
              </a:rPr>
              <a:t>Em</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hãy</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quan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sát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hình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ảnh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sau</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và</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nhận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xét</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về</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hành</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động</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của</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hai</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bạn</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học</a:t>
            </a:r>
            <a:r>
              <a:rPr lang="en-US" sz="1800" b="1" i="0" u="none" strike="noStrike" dirty="0">
                <a:solidFill>
                  <a:schemeClr val="accent2">
                    <a:lumMod val="75000"/>
                  </a:schemeClr>
                </a:solidFill>
                <a:effectLst/>
                <a:latin typeface="Arial" panose="020B0604020202020204" pitchFamily="34" charset="0"/>
              </a:rPr>
              <a:t> </a:t>
            </a:r>
            <a:r>
              <a:rPr lang="en-US" sz="1800" b="1" i="0" u="none" strike="noStrike" dirty="0" err="1">
                <a:solidFill>
                  <a:schemeClr val="accent2">
                    <a:lumMod val="75000"/>
                  </a:schemeClr>
                </a:solidFill>
                <a:effectLst/>
                <a:latin typeface="Arial" panose="020B0604020202020204" pitchFamily="34" charset="0"/>
              </a:rPr>
              <a:t>sinh</a:t>
            </a:r>
            <a:r>
              <a:rPr lang="en-US" sz="1800" b="1" dirty="0">
                <a:solidFill>
                  <a:schemeClr val="accent2">
                    <a:lumMod val="75000"/>
                  </a:schemeClr>
                </a:solidFill>
                <a:latin typeface="Arial" panose="020B0604020202020204" pitchFamily="34" charset="0"/>
              </a:rPr>
              <a:t>.</a:t>
            </a:r>
            <a:r>
              <a:rPr lang="en-US" sz="1800" b="1" i="0" u="none" strike="noStrike" dirty="0">
                <a:solidFill>
                  <a:schemeClr val="accent2">
                    <a:lumMod val="75000"/>
                  </a:schemeClr>
                </a:solidFill>
                <a:effectLst/>
                <a:latin typeface="Arial" panose="020B0604020202020204" pitchFamily="34" charset="0"/>
              </a:rPr>
              <a:t> </a:t>
            </a:r>
            <a:endParaRPr lang="en-US" sz="1800" dirty="0">
              <a:solidFill>
                <a:schemeClr val="accent2">
                  <a:lumMod val="75000"/>
                </a:schemeClr>
              </a:solidFill>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71914" y="621253"/>
            <a:ext cx="6586812" cy="4355410"/>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grpSp>
        <p:nvGrpSpPr>
          <p:cNvPr id="3690" name="Google Shape;3690;p33"/>
          <p:cNvGrpSpPr/>
          <p:nvPr/>
        </p:nvGrpSpPr>
        <p:grpSpPr>
          <a:xfrm>
            <a:off x="6093751" y="1225450"/>
            <a:ext cx="1986475" cy="3542400"/>
            <a:chOff x="3976500" y="1837325"/>
            <a:chExt cx="1986475" cy="3542400"/>
          </a:xfrm>
        </p:grpSpPr>
        <p:sp>
          <p:nvSpPr>
            <p:cNvPr id="3691" name="Google Shape;3691;p33"/>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692" name="Google Shape;3692;p33"/>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3" name="Google Shape;3693;p33"/>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694" name="Google Shape;3694;p33"/>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5" name="Google Shape;3695;p33"/>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96" name="Google Shape;3696;p33"/>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697" name="Google Shape;3697;p33"/>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8" name="Google Shape;3698;p33"/>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699" name="Google Shape;3699;p33"/>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0" name="Google Shape;3700;p33"/>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1" name="Google Shape;3701;p33"/>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02" name="Google Shape;3702;p33"/>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03" name="Google Shape;3703;p33"/>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04" name="Google Shape;3704;p33"/>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5" name="Google Shape;3705;p33"/>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6" name="Google Shape;3706;p33"/>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7" name="Google Shape;3707;p33"/>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08" name="Google Shape;3708;p33"/>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09" name="Google Shape;3709;p33"/>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10" name="Google Shape;3710;p33"/>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1" name="Google Shape;3711;p33"/>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2" name="Google Shape;3712;p33"/>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3713" name="Google Shape;3713;p33"/>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p>
          </p:txBody>
        </p:sp>
        <p:sp>
          <p:nvSpPr>
            <p:cNvPr id="3714" name="Google Shape;3714;p33"/>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15" name="Google Shape;3715;p33"/>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6" name="Google Shape;3716;p33"/>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7" name="Google Shape;3717;p33"/>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8" name="Google Shape;3718;p33"/>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19" name="Google Shape;3719;p33"/>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20" name="Google Shape;3720;p33"/>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1" name="Google Shape;3721;p33"/>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2" name="Google Shape;3722;p33"/>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3" name="Google Shape;3723;p33"/>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4" name="Google Shape;3724;p33"/>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5" name="Google Shape;3725;p33"/>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6" name="Google Shape;3726;p33"/>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7" name="Google Shape;3727;p33"/>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8" name="Google Shape;3728;p33"/>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29" name="Google Shape;3729;p33"/>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0" name="Google Shape;3730;p33"/>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1" name="Google Shape;3731;p33"/>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2" name="Google Shape;3732;p33"/>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3" name="Google Shape;3733;p33"/>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4" name="Google Shape;3734;p33"/>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5" name="Google Shape;3735;p33"/>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6" name="Google Shape;3736;p33"/>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7" name="Google Shape;3737;p33"/>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8" name="Google Shape;3738;p33"/>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39" name="Google Shape;3739;p33"/>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0" name="Google Shape;3740;p33"/>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1" name="Google Shape;3741;p33"/>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2" name="Google Shape;3742;p33"/>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3" name="Google Shape;3743;p33"/>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4" name="Google Shape;3744;p33"/>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5" name="Google Shape;3745;p33"/>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6" name="Google Shape;3746;p33"/>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7" name="Google Shape;3747;p33"/>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8" name="Google Shape;3748;p33"/>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49" name="Google Shape;3749;p33"/>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0" name="Google Shape;3750;p33"/>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1" name="Google Shape;3751;p33"/>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2" name="Google Shape;3752;p33"/>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3" name="Google Shape;3753;p33"/>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4" name="Google Shape;3754;p33"/>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5" name="Google Shape;3755;p33"/>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6" name="Google Shape;3756;p33"/>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7" name="Google Shape;3757;p33"/>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8" name="Google Shape;3758;p33"/>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59" name="Google Shape;3759;p33"/>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0" name="Google Shape;3760;p33"/>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1" name="Google Shape;3761;p33"/>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2" name="Google Shape;3762;p33"/>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3" name="Google Shape;3763;p33"/>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4" name="Google Shape;3764;p33"/>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5" name="Google Shape;3765;p33"/>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66" name="Google Shape;3766;p33"/>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7" name="Google Shape;3767;p33"/>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8" name="Google Shape;3768;p33"/>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9" name="Google Shape;3769;p33"/>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0" name="Google Shape;3770;p33"/>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1" name="Google Shape;3771;p33"/>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72" name="Google Shape;3772;p33"/>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3" name="Google Shape;3773;p33"/>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sp>
        <p:nvSpPr>
          <p:cNvPr id="3774" name="Google Shape;3774;p33"/>
          <p:cNvSpPr/>
          <p:nvPr/>
        </p:nvSpPr>
        <p:spPr>
          <a:xfrm flipH="1">
            <a:off x="5288831" y="1500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5" name="Google Shape;3775;p33"/>
          <p:cNvSpPr/>
          <p:nvPr/>
        </p:nvSpPr>
        <p:spPr>
          <a:xfrm flipH="1">
            <a:off x="1789569" y="5762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6" name="Google Shape;3776;p33"/>
          <p:cNvSpPr/>
          <p:nvPr/>
        </p:nvSpPr>
        <p:spPr>
          <a:xfrm flipH="1">
            <a:off x="1872219" y="44165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7" name="Google Shape;3777;p33"/>
          <p:cNvSpPr/>
          <p:nvPr/>
        </p:nvSpPr>
        <p:spPr>
          <a:xfrm flipH="1">
            <a:off x="4929393" y="4608576"/>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778" name="Google Shape;3778;p33"/>
          <p:cNvSpPr/>
          <p:nvPr/>
        </p:nvSpPr>
        <p:spPr>
          <a:xfrm flipH="1">
            <a:off x="5812656" y="283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3779" name="Google Shape;3779;p33"/>
          <p:cNvGrpSpPr/>
          <p:nvPr/>
        </p:nvGrpSpPr>
        <p:grpSpPr>
          <a:xfrm>
            <a:off x="3790317" y="533877"/>
            <a:ext cx="770513" cy="799475"/>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848" name="Google Shape;3848;p33"/>
          <p:cNvGrpSpPr/>
          <p:nvPr/>
        </p:nvGrpSpPr>
        <p:grpSpPr>
          <a:xfrm>
            <a:off x="8305168" y="2991677"/>
            <a:ext cx="770513" cy="799475"/>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17" name="Google Shape;3917;p33"/>
          <p:cNvGrpSpPr/>
          <p:nvPr/>
        </p:nvGrpSpPr>
        <p:grpSpPr>
          <a:xfrm>
            <a:off x="5288810" y="3852434"/>
            <a:ext cx="543589" cy="564021"/>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986" name="Google Shape;3986;p33"/>
          <p:cNvGrpSpPr/>
          <p:nvPr/>
        </p:nvGrpSpPr>
        <p:grpSpPr>
          <a:xfrm>
            <a:off x="3345710" y="4326572"/>
            <a:ext cx="543588" cy="564021"/>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055" name="Google Shape;4055;p33"/>
          <p:cNvGrpSpPr/>
          <p:nvPr/>
        </p:nvGrpSpPr>
        <p:grpSpPr>
          <a:xfrm>
            <a:off x="408384" y="267672"/>
            <a:ext cx="543589" cy="564021"/>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 name="TextBox 108"/>
          <p:cNvSpPr txBox="1"/>
          <p:nvPr/>
        </p:nvSpPr>
        <p:spPr>
          <a:xfrm>
            <a:off x="547455" y="2584099"/>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p:cNvSpPr txBox="1"/>
          <p:nvPr/>
        </p:nvSpPr>
        <p:spPr>
          <a:xfrm>
            <a:off x="1297581" y="169357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75000"/>
                  </a:schemeClr>
                </a:solidFill>
                <a:latin typeface="SVN-Caprica Script" pitchFamily="2" charset="0"/>
              </a:rPr>
              <a:t>Hoạt</a:t>
            </a:r>
            <a:r>
              <a:rPr lang="en-US" sz="4000" dirty="0">
                <a:solidFill>
                  <a:schemeClr val="bg1">
                    <a:lumMod val="75000"/>
                  </a:schemeClr>
                </a:solidFill>
                <a:latin typeface="SVN-Caprica Script" pitchFamily="2" charset="0"/>
              </a:rPr>
              <a:t> </a:t>
            </a:r>
            <a:r>
              <a:rPr lang="en-US" sz="4000" dirty="0" err="1">
                <a:solidFill>
                  <a:schemeClr val="bg1">
                    <a:lumMod val="75000"/>
                  </a:schemeClr>
                </a:solidFill>
                <a:latin typeface="SVN-Caprica Script" pitchFamily="2" charset="0"/>
              </a:rPr>
              <a:t>động</a:t>
            </a:r>
            <a:r>
              <a:rPr lang="en-US" sz="4000" dirty="0">
                <a:solidFill>
                  <a:schemeClr val="bg1">
                    <a:lumMod val="75000"/>
                  </a:schemeClr>
                </a:solidFill>
                <a:latin typeface="SVN-Caprica Script" pitchFamily="2" charset="0"/>
              </a:rPr>
              <a:t> 2</a:t>
            </a:r>
          </a:p>
        </p:txBody>
      </p:sp>
      <p:pic>
        <p:nvPicPr>
          <p:cNvPr id="8" name="Picture 7"/>
          <p:cNvPicPr>
            <a:picLocks noChangeAspect="1"/>
          </p:cNvPicPr>
          <p:nvPr/>
        </p:nvPicPr>
        <p:blipFill>
          <a:blip r:embed="rId3"/>
          <a:stretch>
            <a:fillRect/>
          </a:stretch>
        </p:blipFill>
        <p:spPr>
          <a:xfrm>
            <a:off x="2570969" y="858767"/>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70;p42"/>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 name="Google Shape;5771;p42"/>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4" name="Google Shape;5772;p42"/>
          <p:cNvGrpSpPr/>
          <p:nvPr/>
        </p:nvGrpSpPr>
        <p:grpSpPr>
          <a:xfrm flipH="1">
            <a:off x="7647738" y="1234440"/>
            <a:ext cx="1386525" cy="1118351"/>
            <a:chOff x="5750750" y="2118725"/>
            <a:chExt cx="1386525" cy="1118350"/>
          </a:xfrm>
        </p:grpSpPr>
        <p:sp>
          <p:nvSpPr>
            <p:cNvPr id="5" name="Google Shape;5773;p42"/>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 name="Google Shape;5774;p42"/>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5775;p42"/>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 name="Google Shape;5776;p42"/>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5777;p42"/>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 name="Google Shape;5778;p42"/>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5779;p42"/>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5780;p42"/>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5781;p42"/>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5782;p42"/>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5783;p42"/>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5784;p42"/>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5785;p42"/>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5786;p42"/>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5787;p42"/>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5788;p42"/>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5789;p42"/>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5790;p42"/>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5791;p42"/>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5792;p42"/>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5793;p42"/>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5794;p42"/>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5795;p42"/>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5796;p42"/>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5797;p42"/>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5798;p42"/>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5799;p42"/>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5800;p42"/>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5801;p42"/>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5802;p42"/>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5803;p42"/>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5804;p42"/>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5805;p42"/>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5806;p42"/>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5807;p42"/>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5808;p42"/>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5809;p42"/>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5810;p42"/>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5811;p42"/>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5812;p42"/>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5" name="Google Shape;5813;p42"/>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6" name="Google Shape;5814;p42"/>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7" name="Google Shape;5815;p42"/>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8" name="Google Shape;5816;p42"/>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 name="Google Shape;5817;p42"/>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 name="Google Shape;5818;p42"/>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 name="Google Shape;5819;p42"/>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 name="Google Shape;5820;p42"/>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 name="Google Shape;5821;p42"/>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 name="Google Shape;5822;p42"/>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5" name="Google Shape;5823;p42"/>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6" name="Google Shape;5824;p42"/>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7" name="Google Shape;5825;p42"/>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8" name="Google Shape;5826;p42"/>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9" name="Google Shape;5827;p42"/>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0" name="Google Shape;5828;p42"/>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1" name="Google Shape;5829;p42"/>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5830;p42"/>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5831;p42"/>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5832;p42"/>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5833;p42"/>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5834;p42"/>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5835;p42"/>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5836;p42"/>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5837;p42"/>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5838;p42"/>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71" name="Rectangle 70"/>
          <p:cNvSpPr/>
          <p:nvPr/>
        </p:nvSpPr>
        <p:spPr>
          <a:xfrm>
            <a:off x="572382" y="99851"/>
            <a:ext cx="8160006"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1: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đọc</a:t>
            </a:r>
            <a:r>
              <a:rPr lang="en-US" sz="1600" b="1" dirty="0">
                <a:latin typeface="Arial" panose="020B0604020202020204" pitchFamily="34" charset="0"/>
              </a:rPr>
              <a:t> </a:t>
            </a:r>
            <a:r>
              <a:rPr lang="en-US" sz="1600" b="1" dirty="0" err="1">
                <a:latin typeface="Arial" panose="020B0604020202020204" pitchFamily="34" charset="0"/>
              </a:rPr>
              <a:t>câu</a:t>
            </a:r>
            <a:r>
              <a:rPr lang="en-US" sz="1600" b="1" dirty="0">
                <a:latin typeface="Arial" panose="020B0604020202020204" pitchFamily="34" charset="0"/>
              </a:rPr>
              <a:t> </a:t>
            </a:r>
            <a:r>
              <a:rPr lang="en-US" sz="1600" b="1" dirty="0" err="1">
                <a:latin typeface="Arial" panose="020B0604020202020204" pitchFamily="34" charset="0"/>
              </a:rPr>
              <a:t>chuyện</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nhận</a:t>
            </a:r>
            <a:r>
              <a:rPr lang="en-US" sz="1600" b="1" dirty="0">
                <a:latin typeface="Arial" panose="020B0604020202020204" pitchFamily="34" charset="0"/>
              </a:rPr>
              <a:t> </a:t>
            </a:r>
            <a:r>
              <a:rPr lang="en-US" sz="1600" b="1" dirty="0" err="1">
                <a:latin typeface="Arial" panose="020B0604020202020204" pitchFamily="34" charset="0"/>
              </a:rPr>
              <a:t>xét</a:t>
            </a:r>
            <a:r>
              <a:rPr lang="en-US" sz="1600" b="1" dirty="0">
                <a:latin typeface="Arial" panose="020B0604020202020204" pitchFamily="34" charset="0"/>
              </a:rPr>
              <a:t> </a:t>
            </a:r>
            <a:r>
              <a:rPr lang="en-US" sz="1600" b="1" dirty="0" err="1">
                <a:latin typeface="Arial" panose="020B0604020202020204" pitchFamily="34" charset="0"/>
              </a:rPr>
              <a:t>về</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Thái </a:t>
            </a:r>
            <a:r>
              <a:rPr lang="en-US" sz="1600" b="1" dirty="0" err="1">
                <a:latin typeface="Arial" panose="020B0604020202020204" pitchFamily="34" charset="0"/>
              </a:rPr>
              <a:t>phó</a:t>
            </a:r>
            <a:r>
              <a:rPr lang="en-US" sz="1600" b="1" dirty="0">
                <a:latin typeface="Arial" panose="020B0604020202020204" pitchFamily="34" charset="0"/>
              </a:rPr>
              <a:t> </a:t>
            </a:r>
            <a:r>
              <a:rPr lang="en-US" sz="1600" b="1" dirty="0" err="1">
                <a:latin typeface="Arial" panose="020B0604020202020204" pitchFamily="34" charset="0"/>
              </a:rPr>
              <a:t>Tô</a:t>
            </a:r>
            <a:r>
              <a:rPr lang="en-US" sz="1600" b="1" dirty="0">
                <a:latin typeface="Arial" panose="020B0604020202020204" pitchFamily="34" charset="0"/>
              </a:rPr>
              <a:t> </a:t>
            </a:r>
            <a:r>
              <a:rPr lang="en-US" sz="1600" b="1" dirty="0" err="1">
                <a:latin typeface="Arial" panose="020B0604020202020204" pitchFamily="34" charset="0"/>
              </a:rPr>
              <a:t>Hiến</a:t>
            </a:r>
            <a:r>
              <a:rPr lang="en-US" sz="1600" b="1" dirty="0">
                <a:latin typeface="Arial" panose="020B0604020202020204" pitchFamily="34" charset="0"/>
              </a:rPr>
              <a:t> Thành.</a:t>
            </a:r>
          </a:p>
        </p:txBody>
      </p:sp>
      <p:sp>
        <p:nvSpPr>
          <p:cNvPr id="72" name="TextBox 71"/>
          <p:cNvSpPr txBox="1"/>
          <p:nvPr/>
        </p:nvSpPr>
        <p:spPr>
          <a:xfrm>
            <a:off x="164396" y="1118845"/>
            <a:ext cx="8867268" cy="3970318"/>
          </a:xfrm>
          <a:prstGeom prst="rect">
            <a:avLst/>
          </a:prstGeom>
          <a:solidFill>
            <a:schemeClr val="bg1">
              <a:lumMod val="20000"/>
              <a:lumOff val="80000"/>
              <a:alpha val="73000"/>
            </a:schemeClr>
          </a:solidFill>
          <a:ln w="28575">
            <a:solidFill>
              <a:srgbClr val="C00000"/>
            </a:solidFill>
            <a:prstDash val="dash"/>
          </a:ln>
        </p:spPr>
        <p:txBody>
          <a:bodyPr wrap="square">
            <a:spAutoFit/>
          </a:bodyPr>
          <a:lstStyle/>
          <a:p>
            <a:pPr algn="just"/>
            <a:r>
              <a:rPr lang="en-US" sz="1800" dirty="0"/>
              <a:t>       </a:t>
            </a:r>
            <a:r>
              <a:rPr lang="vi-VN" sz="1800" dirty="0"/>
              <a:t>Tô Hiến Thành (1102 – 1179) quê làng Hạ Mỗ, huyện Đan Phượng (nay là Hà  Nội), làm quan vào đời vua Lý Anh Tông đến chức Thái phó. Ông văn võ song  toàn, nổi tiếng là công minh, chính trực, được vua phong tước vương mặc dù  không phải tôn thất nhà Lý. </a:t>
            </a:r>
          </a:p>
          <a:p>
            <a:pPr algn="just"/>
            <a:r>
              <a:rPr lang="en-US" sz="1800" dirty="0"/>
              <a:t>       </a:t>
            </a:r>
            <a:r>
              <a:rPr lang="vi-VN" sz="1800" dirty="0"/>
              <a:t>Năm 1175, vua Lý Anh Tông mất. Trước khi mất, vua đã di chiếu cho Tô Hiến  Thành phò tá tân vương với mong muốn </a:t>
            </a:r>
            <a:r>
              <a:rPr lang="vi-VN" sz="1800" dirty="0">
                <a:solidFill>
                  <a:srgbClr val="C00000"/>
                </a:solidFill>
              </a:rPr>
              <a:t>“công việc quốc gia hết thảy tuân theo  phép cũ”</a:t>
            </a:r>
            <a:r>
              <a:rPr lang="vi-VN" sz="1800" dirty="0"/>
              <a:t>. Bà Thái hậu muốn làm việc phế lập, đã sai người đem vàng bạc đút lót cho vợ ông. Ông nói với vợ: </a:t>
            </a:r>
            <a:r>
              <a:rPr lang="vi-VN" sz="1800" dirty="0">
                <a:solidFill>
                  <a:srgbClr val="C00000"/>
                </a:solidFill>
              </a:rPr>
              <a:t>“Ta là đại thần nhận mệnh tiên đế dặn dò, phò giúp tân vương. Nay lấy của đút mà bỏ vua nọ, lập vua kia thì còn mặt nào trông thấy tiên đế dưới suối vàng”. </a:t>
            </a:r>
            <a:r>
              <a:rPr lang="vi-VN" sz="1800" dirty="0"/>
              <a:t>Bà Thái hậu lại cho người đến gặp, thuyết phục Tô Hiến Thành. Ông trả lời: </a:t>
            </a:r>
            <a:r>
              <a:rPr lang="vi-VN" sz="1800" dirty="0">
                <a:solidFill>
                  <a:srgbClr val="C00000"/>
                </a:solidFill>
              </a:rPr>
              <a:t>“Làm việc bất nghĩa mà được giàu sang, kẻ trung thần, nghĩa sĩ sao có thể làm được. Thần không dám vâng lời”. </a:t>
            </a:r>
            <a:r>
              <a:rPr lang="vi-VN" sz="1800" dirty="0"/>
              <a:t>Bà Thái hậu đành thôi. Năm 1177, tân</a:t>
            </a:r>
            <a:r>
              <a:rPr lang="en-US" sz="1800" dirty="0"/>
              <a:t> </a:t>
            </a:r>
            <a:r>
              <a:rPr lang="vi-VN" sz="1800" dirty="0"/>
              <a:t>vương lên ngôi lúc 3 tuổi. Một mình Tô Hiến Thành phải chu toàn mọi việc cho nghiêm chỉnh, công bằng để mọi người đều quy phục tân vương. Tô Hiến Thành mất năm 1179. </a:t>
            </a:r>
            <a:endParaRPr lang="en-US" sz="1800" dirty="0"/>
          </a:p>
        </p:txBody>
      </p:sp>
      <p:sp>
        <p:nvSpPr>
          <p:cNvPr id="73" name="TextBox 72"/>
          <p:cNvSpPr txBox="1"/>
          <p:nvPr/>
        </p:nvSpPr>
        <p:spPr>
          <a:xfrm>
            <a:off x="1135432" y="705761"/>
            <a:ext cx="7464056" cy="400110"/>
          </a:xfrm>
          <a:prstGeom prst="rect">
            <a:avLst/>
          </a:prstGeom>
          <a:solidFill>
            <a:schemeClr val="bg1">
              <a:lumMod val="20000"/>
              <a:lumOff val="80000"/>
            </a:schemeClr>
          </a:solidFill>
        </p:spPr>
        <p:txBody>
          <a:bodyPr wrap="square">
            <a:spAutoFit/>
          </a:bodyPr>
          <a:lstStyle/>
          <a:p>
            <a:pPr algn="just">
              <a:tabLst>
                <a:tab pos="1165225" algn="l"/>
              </a:tabLst>
            </a:pPr>
            <a:r>
              <a:rPr lang="vi-VN" sz="2000" b="1" dirty="0">
                <a:solidFill>
                  <a:srgbClr val="C00000"/>
                </a:solidFill>
              </a:rPr>
              <a:t>BÀI HỌC VỀ NH</a:t>
            </a:r>
            <a:r>
              <a:rPr lang="en-US" sz="2000" b="1" dirty="0">
                <a:solidFill>
                  <a:srgbClr val="C00000"/>
                </a:solidFill>
              </a:rPr>
              <a:t>Â</a:t>
            </a:r>
            <a:r>
              <a:rPr lang="vi-VN" sz="2000" b="1" dirty="0">
                <a:solidFill>
                  <a:srgbClr val="C00000"/>
                </a:solidFill>
              </a:rPr>
              <a:t>N CÁCH CỦA THÁI PHÓ TÔ HIẾN THÀNH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p:cNvSpPr txBox="1"/>
          <p:nvPr/>
        </p:nvSpPr>
        <p:spPr>
          <a:xfrm>
            <a:off x="849777" y="1350719"/>
            <a:ext cx="5433060" cy="1478418"/>
          </a:xfrm>
          <a:prstGeom prst="rect">
            <a:avLst/>
          </a:prstGeom>
          <a:noFill/>
        </p:spPr>
        <p:txBody>
          <a:bodyPr wrap="square">
            <a:spAutoFit/>
          </a:bodyPr>
          <a:lstStyle/>
          <a:p>
            <a:pPr algn="ctr">
              <a:lnSpc>
                <a:spcPct val="150000"/>
              </a:lnSpc>
            </a:pP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Theo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em</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vì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sao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cần</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bảo</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vệ</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lẽ</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2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2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4" y="584775"/>
            <a:ext cx="3395663" cy="2233613"/>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4" y="664028"/>
            <a:ext cx="3256942" cy="223361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42843" y="2897641"/>
            <a:ext cx="3953123" cy="1979159"/>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952454" y="2897641"/>
            <a:ext cx="3256942" cy="2233612"/>
          </a:xfrm>
          <a:prstGeom prst="rect">
            <a:avLst/>
          </a:prstGeom>
        </p:spPr>
      </p:pic>
      <p:sp>
        <p:nvSpPr>
          <p:cNvPr id="8" name="Rectangle 7"/>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600" b="1" dirty="0" err="1">
                <a:latin typeface="Arial" panose="020B0604020202020204" pitchFamily="34" charset="0"/>
              </a:rPr>
              <a:t>Nhiệm</a:t>
            </a:r>
            <a:r>
              <a:rPr lang="en-US" sz="1600" b="1" dirty="0">
                <a:latin typeface="Arial" panose="020B0604020202020204" pitchFamily="34" charset="0"/>
              </a:rPr>
              <a:t> </a:t>
            </a:r>
            <a:r>
              <a:rPr lang="en-US" sz="1600" b="1" dirty="0" err="1">
                <a:latin typeface="Arial" panose="020B0604020202020204" pitchFamily="34" charset="0"/>
              </a:rPr>
              <a:t>vụ</a:t>
            </a:r>
            <a:r>
              <a:rPr lang="en-US" sz="1600" b="1" dirty="0">
                <a:latin typeface="Arial" panose="020B0604020202020204" pitchFamily="34" charset="0"/>
              </a:rPr>
              <a:t> 2: </a:t>
            </a:r>
            <a:r>
              <a:rPr lang="en-US" sz="1600" b="1" dirty="0" err="1">
                <a:latin typeface="Arial" panose="020B0604020202020204" pitchFamily="34" charset="0"/>
              </a:rPr>
              <a:t>Em</a:t>
            </a:r>
            <a:r>
              <a:rPr lang="en-US" sz="1600" b="1" dirty="0">
                <a:latin typeface="Arial" panose="020B0604020202020204" pitchFamily="34" charset="0"/>
              </a:rPr>
              <a:t>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1306136" y="862042"/>
            <a:ext cx="6531727" cy="1305165"/>
          </a:xfrm>
          <a:prstGeom prst="rect">
            <a:avLst/>
          </a:prstGeom>
          <a:noFill/>
          <a:ln w="28575">
            <a:no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hãy</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kể</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thêm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những</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việc</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làm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a:p>
            <a:pPr algn="ctr">
              <a:lnSpc>
                <a:spcPct val="150000"/>
              </a:lnSpc>
            </a:pP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để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bảo</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vệ</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lẽ</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phải</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mà</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28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biết</a:t>
            </a:r>
            <a:r>
              <a:rPr lang="en-US" sz="28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Korean Cottagecore Aesthetic MK Campaign by Slidesgo">
  <a:themeElements>
    <a:clrScheme name="Simple Light">
      <a:dk1>
        <a:srgbClr val="FDF5DC"/>
      </a:dk1>
      <a:lt1>
        <a:srgbClr val="F7D39F"/>
      </a:lt1>
      <a:dk2>
        <a:srgbClr val="F3A780"/>
      </a:dk2>
      <a:lt2>
        <a:srgbClr val="EC7E5D"/>
      </a:lt2>
      <a:accent1>
        <a:srgbClr val="8E7749"/>
      </a:accent1>
      <a:accent2>
        <a:srgbClr val="6D5B35"/>
      </a:accent2>
      <a:accent3>
        <a:srgbClr val="E5B223"/>
      </a:accent3>
      <a:accent4>
        <a:srgbClr val="CC8D1D"/>
      </a:accent4>
      <a:accent5>
        <a:srgbClr val="A0BC62"/>
      </a:accent5>
      <a:accent6>
        <a:srgbClr val="819E49"/>
      </a:accent6>
      <a:hlink>
        <a:srgbClr val="6D5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1833</Words>
  <Application>Microsoft Office PowerPoint</Application>
  <PresentationFormat>On-screen Show (16:9)</PresentationFormat>
  <Paragraphs>79</Paragraphs>
  <Slides>27</Slides>
  <Notes>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SVN-Internation</vt:lpstr>
      <vt:lpstr>Open Sans Medium</vt:lpstr>
      <vt:lpstr>SVN-FFF Tusj</vt:lpstr>
      <vt:lpstr>PT Sans</vt:lpstr>
      <vt:lpstr>Arial</vt:lpstr>
      <vt:lpstr>Wingdings</vt:lpstr>
      <vt:lpstr>Nunito Light</vt:lpstr>
      <vt:lpstr>SVN-Caprica Script</vt:lpstr>
      <vt:lpstr>Open Sans</vt:lpstr>
      <vt:lpstr>SVN-Sarifa</vt:lpstr>
      <vt:lpstr>McLaren</vt:lpstr>
      <vt:lpstr>Korean Cottagecore Aesthetic MK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vina</cp:lastModifiedBy>
  <cp:revision>52</cp:revision>
  <dcterms:created xsi:type="dcterms:W3CDTF">2023-08-03T03:38:30Z</dcterms:created>
  <dcterms:modified xsi:type="dcterms:W3CDTF">2023-11-01T16:21:32Z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D9170485F8F84C59BAF8757F8F571F5F</vt:lpwstr>
  </property>
  <property fmtid="{D5CDD505-2E9C-101B-9397-08002B2CF9AE}" pid="3" name="KSOProductBuildVer">
    <vt:lpwstr>1033-11.2.0.11537</vt:lpwstr>
  </property>
</Properties>
</file>