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8" r:id="rId4"/>
    <p:sldMasterId id="2147483696" r:id="rId5"/>
  </p:sldMasterIdLst>
  <p:notesMasterIdLst>
    <p:notesMasterId r:id="rId66"/>
  </p:notesMasterIdLst>
  <p:sldIdLst>
    <p:sldId id="638" r:id="rId6"/>
    <p:sldId id="258" r:id="rId7"/>
    <p:sldId id="627" r:id="rId8"/>
    <p:sldId id="292" r:id="rId9"/>
    <p:sldId id="262" r:id="rId10"/>
    <p:sldId id="633" r:id="rId11"/>
    <p:sldId id="636" r:id="rId12"/>
    <p:sldId id="624" r:id="rId13"/>
    <p:sldId id="625" r:id="rId14"/>
    <p:sldId id="626" r:id="rId15"/>
    <p:sldId id="265" r:id="rId16"/>
    <p:sldId id="268" r:id="rId17"/>
    <p:sldId id="629" r:id="rId18"/>
    <p:sldId id="325" r:id="rId19"/>
    <p:sldId id="326" r:id="rId20"/>
    <p:sldId id="617" r:id="rId21"/>
    <p:sldId id="594" r:id="rId22"/>
    <p:sldId id="630" r:id="rId23"/>
    <p:sldId id="328" r:id="rId24"/>
    <p:sldId id="595" r:id="rId25"/>
    <p:sldId id="443" r:id="rId26"/>
    <p:sldId id="415" r:id="rId27"/>
    <p:sldId id="631" r:id="rId28"/>
    <p:sldId id="597" r:id="rId29"/>
    <p:sldId id="596" r:id="rId30"/>
    <p:sldId id="434" r:id="rId31"/>
    <p:sldId id="634" r:id="rId32"/>
    <p:sldId id="615" r:id="rId33"/>
    <p:sldId id="616" r:id="rId34"/>
    <p:sldId id="285" r:id="rId35"/>
    <p:sldId id="499" r:id="rId36"/>
    <p:sldId id="620" r:id="rId37"/>
    <p:sldId id="304" r:id="rId38"/>
    <p:sldId id="484" r:id="rId39"/>
    <p:sldId id="619" r:id="rId40"/>
    <p:sldId id="622" r:id="rId41"/>
    <p:sldId id="338" r:id="rId42"/>
    <p:sldId id="353" r:id="rId43"/>
    <p:sldId id="416" r:id="rId44"/>
    <p:sldId id="351" r:id="rId45"/>
    <p:sldId id="645" r:id="rId46"/>
    <p:sldId id="639" r:id="rId47"/>
    <p:sldId id="641" r:id="rId48"/>
    <p:sldId id="487" r:id="rId49"/>
    <p:sldId id="642" r:id="rId50"/>
    <p:sldId id="643" r:id="rId51"/>
    <p:sldId id="488" r:id="rId52"/>
    <p:sldId id="644" r:id="rId53"/>
    <p:sldId id="314" r:id="rId54"/>
    <p:sldId id="256" r:id="rId55"/>
    <p:sldId id="298" r:id="rId56"/>
    <p:sldId id="291" r:id="rId57"/>
    <p:sldId id="628" r:id="rId58"/>
    <p:sldId id="293" r:id="rId59"/>
    <p:sldId id="294" r:id="rId60"/>
    <p:sldId id="295" r:id="rId61"/>
    <p:sldId id="296" r:id="rId62"/>
    <p:sldId id="635" r:id="rId63"/>
    <p:sldId id="632" r:id="rId64"/>
    <p:sldId id="306" r:id="rId6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p:restoredTop sz="95970"/>
  </p:normalViewPr>
  <p:slideViewPr>
    <p:cSldViewPr snapToGrid="0" snapToObjects="1" showGuides="1">
      <p:cViewPr varScale="1">
        <p:scale>
          <a:sx n="73" d="100"/>
          <a:sy n="73" d="100"/>
        </p:scale>
        <p:origin x="336" y="7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3DD76-BB11-4849-917A-BC84902AA36F}" type="datetimeFigureOut">
              <a:rPr lang="en-VN" smtClean="0"/>
              <a:t>11/20/2022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EB94C-6226-A648-8644-41DA2192EAC6}" type="slidenum">
              <a:rPr lang="en-VN" smtClean="0"/>
              <a:t>‹#›</a:t>
            </a:fld>
            <a:endParaRPr lang="en-VN"/>
          </a:p>
        </p:txBody>
      </p:sp>
    </p:spTree>
    <p:extLst>
      <p:ext uri="{BB962C8B-B14F-4D97-AF65-F5344CB8AC3E}">
        <p14:creationId xmlns:p14="http://schemas.microsoft.com/office/powerpoint/2010/main" val="329927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6">
            <a:extLst>
              <a:ext uri="{FF2B5EF4-FFF2-40B4-BE49-F238E27FC236}">
                <a16:creationId xmlns:a16="http://schemas.microsoft.com/office/drawing/2014/main" id="{0A43B093-316F-4311-AC20-5911B5B0AA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F585FC-C5F9-4B4B-9D83-1CD49902E706}" type="slidenum">
              <a:rPr lang="en-US" altLang="en-US"/>
              <a:pPr>
                <a:spcBef>
                  <a:spcPct val="0"/>
                </a:spcBef>
              </a:pPr>
              <a:t>3</a:t>
            </a:fld>
            <a:endParaRPr lang="en-US" altLang="en-US"/>
          </a:p>
        </p:txBody>
      </p:sp>
      <p:sp>
        <p:nvSpPr>
          <p:cNvPr id="8195" name="Rectangle 1">
            <a:extLst>
              <a:ext uri="{FF2B5EF4-FFF2-40B4-BE49-F238E27FC236}">
                <a16:creationId xmlns:a16="http://schemas.microsoft.com/office/drawing/2014/main" id="{870CF416-D75D-40E9-9EAC-8D801EB70E1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196" name="Rectangle 2">
            <a:extLst>
              <a:ext uri="{FF2B5EF4-FFF2-40B4-BE49-F238E27FC236}">
                <a16:creationId xmlns:a16="http://schemas.microsoft.com/office/drawing/2014/main" id="{2BDCF686-5C53-4BB6-89FF-F7182CB426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27659F5-5C2E-454D-896D-505DA54538B5}"/>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719B1C44-E015-4847-A1B7-3511206D78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4820" name="Slide Number Placeholder 3">
            <a:extLst>
              <a:ext uri="{FF2B5EF4-FFF2-40B4-BE49-F238E27FC236}">
                <a16:creationId xmlns:a16="http://schemas.microsoft.com/office/drawing/2014/main" id="{005A0A1A-BBE4-4F56-84D1-AD393A4EF35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a:solidFill>
                  <a:schemeClr val="tx2"/>
                </a:solidFill>
                <a:latin typeface="VNI-Times" pitchFamily="2" charset="0"/>
                <a:cs typeface="Arial" panose="020B0604020202020204" pitchFamily="34" charset="0"/>
              </a:defRPr>
            </a:lvl1pPr>
            <a:lvl2pPr marL="742950" indent="-285750">
              <a:defRPr sz="3600">
                <a:solidFill>
                  <a:schemeClr val="tx2"/>
                </a:solidFill>
                <a:latin typeface="VNI-Times" pitchFamily="2" charset="0"/>
                <a:cs typeface="Arial" panose="020B0604020202020204" pitchFamily="34" charset="0"/>
              </a:defRPr>
            </a:lvl2pPr>
            <a:lvl3pPr marL="1143000" indent="-228600">
              <a:defRPr sz="3600">
                <a:solidFill>
                  <a:schemeClr val="tx2"/>
                </a:solidFill>
                <a:latin typeface="VNI-Times" pitchFamily="2" charset="0"/>
                <a:cs typeface="Arial" panose="020B0604020202020204" pitchFamily="34" charset="0"/>
              </a:defRPr>
            </a:lvl3pPr>
            <a:lvl4pPr marL="1600200" indent="-228600">
              <a:defRPr sz="3600">
                <a:solidFill>
                  <a:schemeClr val="tx2"/>
                </a:solidFill>
                <a:latin typeface="VNI-Times" pitchFamily="2" charset="0"/>
                <a:cs typeface="Arial" panose="020B0604020202020204" pitchFamily="34" charset="0"/>
              </a:defRPr>
            </a:lvl4pPr>
            <a:lvl5pPr marL="2057400" indent="-228600">
              <a:defRPr sz="36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6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6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6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600">
                <a:solidFill>
                  <a:schemeClr val="tx2"/>
                </a:solidFill>
                <a:latin typeface="VNI-Times" pitchFamily="2" charset="0"/>
                <a:cs typeface="Arial" panose="020B0604020202020204" pitchFamily="34" charset="0"/>
              </a:defRPr>
            </a:lvl9pPr>
          </a:lstStyle>
          <a:p>
            <a:fld id="{DA50C8AF-3D84-4BB2-9CBC-681463ADCD54}" type="slidenum">
              <a:rPr lang="en-US" altLang="en-US" sz="1200" smtClean="0">
                <a:solidFill>
                  <a:schemeClr val="tx1"/>
                </a:solidFill>
                <a:latin typeface="Arial" panose="020B0604020202020204" pitchFamily="34" charset="0"/>
              </a:rPr>
              <a:pPr/>
              <a:t>31</a:t>
            </a:fld>
            <a:endParaRPr lang="en-US" altLang="en-US" sz="1200">
              <a:solidFill>
                <a:schemeClr val="tx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06A5102-DA76-47FA-A571-D1ED7DBD35D5}"/>
              </a:ext>
            </a:extLst>
          </p:cNvPr>
          <p:cNvSpPr>
            <a:spLocks noGrp="1" noRot="1" noChangeAspect="1" noChangeArrowheads="1" noTextEdit="1"/>
          </p:cNvSpPr>
          <p:nvPr>
            <p:ph type="sldImg"/>
          </p:nvPr>
        </p:nvSpPr>
        <p:spPr>
          <a:ln/>
        </p:spPr>
      </p:sp>
      <p:sp>
        <p:nvSpPr>
          <p:cNvPr id="34819" name="Text Box 3">
            <a:extLst>
              <a:ext uri="{FF2B5EF4-FFF2-40B4-BE49-F238E27FC236}">
                <a16:creationId xmlns:a16="http://schemas.microsoft.com/office/drawing/2014/main" id="{4600076F-C257-4E24-AD12-1E132E9A0ABE}"/>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endParaRPr lang="en-US" altLang="en-US"/>
          </a:p>
        </p:txBody>
      </p:sp>
      <p:sp>
        <p:nvSpPr>
          <p:cNvPr id="34820" name="Notes Placeholder 1">
            <a:extLst>
              <a:ext uri="{FF2B5EF4-FFF2-40B4-BE49-F238E27FC236}">
                <a16:creationId xmlns:a16="http://schemas.microsoft.com/office/drawing/2014/main" id="{ADAD1557-A70A-41DF-801B-09C67EBC6F7F}"/>
              </a:ext>
            </a:extLst>
          </p:cNvPr>
          <p:cNvSpPr>
            <a:spLocks noGrp="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FDEA9-05F3-BD4D-AA6D-F195E31DC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93E688C6-B85E-7440-88BB-27519C8E0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639DD533-1515-0149-B302-7C0E61591E61}"/>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ABBDB925-B607-AB4B-B78F-9FBDD341078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B588EFC-D136-1041-9773-08459958846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41286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CC9F-9AA3-C744-9E7B-5F26487AB48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5E00BBA-1584-4943-B750-B9BEAFC072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EDA76B2-C31B-494C-A186-A25A037DC316}"/>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1E101A59-686F-204A-BBB9-C70D12ECFFF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3983136-EE3F-834C-AB0F-A52CF479090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970700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CB6A21-E27B-EB4A-81A6-F154BEB745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1270747-5401-4C4C-B577-8BAB0EB8D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694B778-4599-6D48-82E2-47D1552536A5}"/>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8117096C-A2C1-CD43-981E-20A76F41651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71827BD-9F1D-1D46-B2E3-EC1A7A805FA4}"/>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44783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611436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611109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96939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F479-C495-4591-9F48-B77831B328E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46769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F479-C495-4591-9F48-B77831B328E2}" type="datetimeFigureOut">
              <a:rPr lang="en-US" smtClean="0"/>
              <a:t>11/20/2022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67065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F479-C495-4591-9F48-B77831B328E2}" type="datetimeFigureOut">
              <a:rPr lang="en-US" smtClean="0"/>
              <a:t>11/20/2022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8011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F479-C495-4591-9F48-B77831B328E2}" type="datetimeFigureOut">
              <a:rPr lang="en-US" smtClean="0"/>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1527125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81206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22D5-245A-B146-ABD5-304DDFC3067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DC0745A-1EF5-2C41-95C0-CC705DE46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819D2C1-1CD3-E94B-A300-97C3354D3350}"/>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9194DCB7-8886-2141-8BD5-00EDCD607A3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3E5E22-7E14-BA49-B380-2AED151C6305}"/>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36018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4FF479-C495-4591-9F48-B77831B328E2}" type="datetimeFigureOut">
              <a:rPr lang="en-US" smtClean="0"/>
              <a:t>11/20/2022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3899711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411732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53340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3BD358-1C7E-D041-ADFC-CE1828C298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C90BA6-237C-7F4B-8F92-FAEB43C92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9CB5EC-840D-2947-8D90-AD07BCE127B7}"/>
              </a:ext>
            </a:extLst>
          </p:cNvPr>
          <p:cNvSpPr>
            <a:spLocks noGrp="1" noChangeArrowheads="1"/>
          </p:cNvSpPr>
          <p:nvPr>
            <p:ph type="sldNum" sz="quarter" idx="12"/>
          </p:nvPr>
        </p:nvSpPr>
        <p:spPr>
          <a:ln/>
        </p:spPr>
        <p:txBody>
          <a:bodyPr/>
          <a:lstStyle>
            <a:lvl1pPr>
              <a:defRPr/>
            </a:lvl1pPr>
          </a:lstStyle>
          <a:p>
            <a:fld id="{37E8A057-2BEC-EC45-AC39-CDD1A97EC9C9}" type="slidenum">
              <a:rPr lang="en-US" altLang="en-VN"/>
              <a:pPr/>
              <a:t>‹#›</a:t>
            </a:fld>
            <a:endParaRPr lang="en-US" altLang="en-VN"/>
          </a:p>
        </p:txBody>
      </p:sp>
    </p:spTree>
    <p:extLst>
      <p:ext uri="{BB962C8B-B14F-4D97-AF65-F5344CB8AC3E}">
        <p14:creationId xmlns:p14="http://schemas.microsoft.com/office/powerpoint/2010/main" val="415372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8FFFD1-934B-9046-B9D2-08F816A6FC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266E94-536A-0047-9A64-C63BABF7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717EE0-345D-A144-9FD0-F11C235627FF}"/>
              </a:ext>
            </a:extLst>
          </p:cNvPr>
          <p:cNvSpPr>
            <a:spLocks noGrp="1" noChangeArrowheads="1"/>
          </p:cNvSpPr>
          <p:nvPr>
            <p:ph type="sldNum" sz="quarter" idx="12"/>
          </p:nvPr>
        </p:nvSpPr>
        <p:spPr>
          <a:ln/>
        </p:spPr>
        <p:txBody>
          <a:bodyPr/>
          <a:lstStyle>
            <a:lvl1pPr>
              <a:defRPr/>
            </a:lvl1pPr>
          </a:lstStyle>
          <a:p>
            <a:fld id="{023C2805-4E6A-BF48-9F1B-0EBC3B5AB40C}" type="slidenum">
              <a:rPr lang="en-US" altLang="en-VN"/>
              <a:pPr/>
              <a:t>‹#›</a:t>
            </a:fld>
            <a:endParaRPr lang="en-US" altLang="en-VN"/>
          </a:p>
        </p:txBody>
      </p:sp>
    </p:spTree>
    <p:extLst>
      <p:ext uri="{BB962C8B-B14F-4D97-AF65-F5344CB8AC3E}">
        <p14:creationId xmlns:p14="http://schemas.microsoft.com/office/powerpoint/2010/main" val="3667744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F0AFAB0-B38A-4836-B88D-E636BDE7DE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C19DC5-4691-4521-B014-3198B620A2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350BA9-18CB-4650-A410-E5CA643C0B2A}"/>
              </a:ext>
            </a:extLst>
          </p:cNvPr>
          <p:cNvSpPr>
            <a:spLocks noGrp="1" noChangeArrowheads="1"/>
          </p:cNvSpPr>
          <p:nvPr>
            <p:ph type="sldNum" sz="quarter" idx="12"/>
          </p:nvPr>
        </p:nvSpPr>
        <p:spPr>
          <a:ln/>
        </p:spPr>
        <p:txBody>
          <a:bodyPr/>
          <a:lstStyle>
            <a:lvl1pPr>
              <a:defRPr/>
            </a:lvl1pPr>
          </a:lstStyle>
          <a:p>
            <a:pPr>
              <a:defRPr/>
            </a:pPr>
            <a:fld id="{C99E5424-1EE7-4412-AA7D-3F6F7765CF93}" type="slidenum">
              <a:rPr lang="vi-VN" altLang="en-US"/>
              <a:pPr>
                <a:defRPr/>
              </a:pPr>
              <a:t>‹#›</a:t>
            </a:fld>
            <a:endParaRPr lang="vi-VN" altLang="en-US"/>
          </a:p>
        </p:txBody>
      </p:sp>
    </p:spTree>
    <p:extLst>
      <p:ext uri="{BB962C8B-B14F-4D97-AF65-F5344CB8AC3E}">
        <p14:creationId xmlns:p14="http://schemas.microsoft.com/office/powerpoint/2010/main" val="2197133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66AACE-A90B-3B4A-8B61-C8C2B69029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13132C-E1DD-1444-B634-BBFC6DC19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57B9FA-B233-D94A-9CFB-AF909B09A4A5}"/>
              </a:ext>
            </a:extLst>
          </p:cNvPr>
          <p:cNvSpPr>
            <a:spLocks noGrp="1" noChangeArrowheads="1"/>
          </p:cNvSpPr>
          <p:nvPr>
            <p:ph type="sldNum" sz="quarter" idx="12"/>
          </p:nvPr>
        </p:nvSpPr>
        <p:spPr>
          <a:ln/>
        </p:spPr>
        <p:txBody>
          <a:bodyPr/>
          <a:lstStyle>
            <a:lvl1pPr>
              <a:defRPr/>
            </a:lvl1pPr>
          </a:lstStyle>
          <a:p>
            <a:fld id="{41677217-0C5C-6B47-8D34-6E497569301A}" type="slidenum">
              <a:rPr lang="en-US" altLang="en-VN"/>
              <a:pPr/>
              <a:t>‹#›</a:t>
            </a:fld>
            <a:endParaRPr lang="en-US" altLang="en-VN"/>
          </a:p>
        </p:txBody>
      </p:sp>
    </p:spTree>
    <p:extLst>
      <p:ext uri="{BB962C8B-B14F-4D97-AF65-F5344CB8AC3E}">
        <p14:creationId xmlns:p14="http://schemas.microsoft.com/office/powerpoint/2010/main" val="3726640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EB0941-16BE-274C-B0DE-DFBBD626CB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B72B6D-A0C1-3F41-8C57-70579A182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9F6F78-8DD4-AC46-BFD1-CE506F6441A0}"/>
              </a:ext>
            </a:extLst>
          </p:cNvPr>
          <p:cNvSpPr>
            <a:spLocks noGrp="1" noChangeArrowheads="1"/>
          </p:cNvSpPr>
          <p:nvPr>
            <p:ph type="sldNum" sz="quarter" idx="12"/>
          </p:nvPr>
        </p:nvSpPr>
        <p:spPr>
          <a:ln/>
        </p:spPr>
        <p:txBody>
          <a:bodyPr/>
          <a:lstStyle>
            <a:lvl1pPr>
              <a:defRPr/>
            </a:lvl1pPr>
          </a:lstStyle>
          <a:p>
            <a:fld id="{59998757-CEE3-A141-9CFA-A8F90D1C8392}" type="slidenum">
              <a:rPr lang="en-US" altLang="en-VN"/>
              <a:pPr/>
              <a:t>‹#›</a:t>
            </a:fld>
            <a:endParaRPr lang="en-US" altLang="en-VN"/>
          </a:p>
        </p:txBody>
      </p:sp>
    </p:spTree>
    <p:extLst>
      <p:ext uri="{BB962C8B-B14F-4D97-AF65-F5344CB8AC3E}">
        <p14:creationId xmlns:p14="http://schemas.microsoft.com/office/powerpoint/2010/main" val="3685464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D9AB75-E734-4147-AC3F-94143E04EF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CCA19A-D895-3742-9266-F61D225BE3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8A830C-29C1-4F41-90D5-22D44E3E8D52}"/>
              </a:ext>
            </a:extLst>
          </p:cNvPr>
          <p:cNvSpPr>
            <a:spLocks noGrp="1" noChangeArrowheads="1"/>
          </p:cNvSpPr>
          <p:nvPr>
            <p:ph type="sldNum" sz="quarter" idx="12"/>
          </p:nvPr>
        </p:nvSpPr>
        <p:spPr>
          <a:ln/>
        </p:spPr>
        <p:txBody>
          <a:bodyPr/>
          <a:lstStyle>
            <a:lvl1pPr>
              <a:defRPr/>
            </a:lvl1pPr>
          </a:lstStyle>
          <a:p>
            <a:fld id="{9FF6E3CD-D6BC-5540-857E-84AA8119B521}" type="slidenum">
              <a:rPr lang="en-US" altLang="en-VN"/>
              <a:pPr/>
              <a:t>‹#›</a:t>
            </a:fld>
            <a:endParaRPr lang="en-US" altLang="en-VN"/>
          </a:p>
        </p:txBody>
      </p:sp>
    </p:spTree>
    <p:extLst>
      <p:ext uri="{BB962C8B-B14F-4D97-AF65-F5344CB8AC3E}">
        <p14:creationId xmlns:p14="http://schemas.microsoft.com/office/powerpoint/2010/main" val="2482035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4F22D3-0636-D54F-AAD4-F585BEBAB5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D8130B1-C3CC-4147-8C63-599903DFA2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A3D4C3-8EE6-B44E-B05D-732DD034BA13}"/>
              </a:ext>
            </a:extLst>
          </p:cNvPr>
          <p:cNvSpPr>
            <a:spLocks noGrp="1" noChangeArrowheads="1"/>
          </p:cNvSpPr>
          <p:nvPr>
            <p:ph type="sldNum" sz="quarter" idx="12"/>
          </p:nvPr>
        </p:nvSpPr>
        <p:spPr>
          <a:ln/>
        </p:spPr>
        <p:txBody>
          <a:bodyPr/>
          <a:lstStyle>
            <a:lvl1pPr>
              <a:defRPr/>
            </a:lvl1pPr>
          </a:lstStyle>
          <a:p>
            <a:fld id="{0657C43F-61A7-A148-A12D-12F6D04520A9}" type="slidenum">
              <a:rPr lang="en-US" altLang="en-VN"/>
              <a:pPr/>
              <a:t>‹#›</a:t>
            </a:fld>
            <a:endParaRPr lang="en-US" altLang="en-VN"/>
          </a:p>
        </p:txBody>
      </p:sp>
    </p:spTree>
    <p:extLst>
      <p:ext uri="{BB962C8B-B14F-4D97-AF65-F5344CB8AC3E}">
        <p14:creationId xmlns:p14="http://schemas.microsoft.com/office/powerpoint/2010/main" val="112295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C78E-7F10-7840-95F6-45823E422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22621150-53D2-B34A-952F-12812334EF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0CE8B-83FB-3D41-B6D1-1E2B19C75369}"/>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7931B700-20A1-674D-9D65-D616A981DF1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976907A-FD62-8F4B-8FB5-A93D0E7DA380}"/>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4106065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93A0CE-7836-9F49-831E-C389AB614FE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68053B-EF88-0A4B-9BE8-EDADA27B0D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3A05DE-0F50-934E-A032-76A8AF94B5FE}"/>
              </a:ext>
            </a:extLst>
          </p:cNvPr>
          <p:cNvSpPr>
            <a:spLocks noGrp="1" noChangeArrowheads="1"/>
          </p:cNvSpPr>
          <p:nvPr>
            <p:ph type="sldNum" sz="quarter" idx="12"/>
          </p:nvPr>
        </p:nvSpPr>
        <p:spPr>
          <a:ln/>
        </p:spPr>
        <p:txBody>
          <a:bodyPr/>
          <a:lstStyle>
            <a:lvl1pPr>
              <a:defRPr/>
            </a:lvl1pPr>
          </a:lstStyle>
          <a:p>
            <a:fld id="{855A5A88-B8CF-2B46-843B-43E623A680BB}" type="slidenum">
              <a:rPr lang="en-US" altLang="en-VN"/>
              <a:pPr/>
              <a:t>‹#›</a:t>
            </a:fld>
            <a:endParaRPr lang="en-US" altLang="en-VN"/>
          </a:p>
        </p:txBody>
      </p:sp>
    </p:spTree>
    <p:extLst>
      <p:ext uri="{BB962C8B-B14F-4D97-AF65-F5344CB8AC3E}">
        <p14:creationId xmlns:p14="http://schemas.microsoft.com/office/powerpoint/2010/main" val="1176497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0178-AA06-634B-A44E-B35CE6670E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65F547-2401-4A41-AD9A-DECE01FBF3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E5F67E5-255B-D14D-AFF9-E411457300AA}"/>
              </a:ext>
            </a:extLst>
          </p:cNvPr>
          <p:cNvSpPr>
            <a:spLocks noGrp="1" noChangeArrowheads="1"/>
          </p:cNvSpPr>
          <p:nvPr>
            <p:ph type="sldNum" sz="quarter" idx="12"/>
          </p:nvPr>
        </p:nvSpPr>
        <p:spPr>
          <a:ln/>
        </p:spPr>
        <p:txBody>
          <a:bodyPr/>
          <a:lstStyle>
            <a:lvl1pPr>
              <a:defRPr/>
            </a:lvl1pPr>
          </a:lstStyle>
          <a:p>
            <a:fld id="{0581C112-E04B-0A40-A61A-453DE67653BC}" type="slidenum">
              <a:rPr lang="en-US" altLang="en-VN"/>
              <a:pPr/>
              <a:t>‹#›</a:t>
            </a:fld>
            <a:endParaRPr lang="en-US" altLang="en-VN"/>
          </a:p>
        </p:txBody>
      </p:sp>
    </p:spTree>
    <p:extLst>
      <p:ext uri="{BB962C8B-B14F-4D97-AF65-F5344CB8AC3E}">
        <p14:creationId xmlns:p14="http://schemas.microsoft.com/office/powerpoint/2010/main" val="4167316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8F31DC-3967-9740-AD63-4AC12980673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09E81F-A4CC-714E-8AA8-7AED2BBEFC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7CDF68-AB37-CA4F-8389-B801312A18D3}"/>
              </a:ext>
            </a:extLst>
          </p:cNvPr>
          <p:cNvSpPr>
            <a:spLocks noGrp="1" noChangeArrowheads="1"/>
          </p:cNvSpPr>
          <p:nvPr>
            <p:ph type="sldNum" sz="quarter" idx="12"/>
          </p:nvPr>
        </p:nvSpPr>
        <p:spPr>
          <a:ln/>
        </p:spPr>
        <p:txBody>
          <a:bodyPr/>
          <a:lstStyle>
            <a:lvl1pPr>
              <a:defRPr/>
            </a:lvl1pPr>
          </a:lstStyle>
          <a:p>
            <a:fld id="{6ED568B5-707F-B44A-B518-81C2D62DF123}" type="slidenum">
              <a:rPr lang="en-US" altLang="en-VN"/>
              <a:pPr/>
              <a:t>‹#›</a:t>
            </a:fld>
            <a:endParaRPr lang="en-US" altLang="en-VN"/>
          </a:p>
        </p:txBody>
      </p:sp>
    </p:spTree>
    <p:extLst>
      <p:ext uri="{BB962C8B-B14F-4D97-AF65-F5344CB8AC3E}">
        <p14:creationId xmlns:p14="http://schemas.microsoft.com/office/powerpoint/2010/main" val="2246754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B7D9CC-B897-3046-AA25-7696266A85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DFACBC-6F1D-BD42-B48E-4B47B3488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14AAA93-4D4F-CD46-B4DE-699C5A251929}"/>
              </a:ext>
            </a:extLst>
          </p:cNvPr>
          <p:cNvSpPr>
            <a:spLocks noGrp="1" noChangeArrowheads="1"/>
          </p:cNvSpPr>
          <p:nvPr>
            <p:ph type="sldNum" sz="quarter" idx="12"/>
          </p:nvPr>
        </p:nvSpPr>
        <p:spPr>
          <a:ln/>
        </p:spPr>
        <p:txBody>
          <a:bodyPr/>
          <a:lstStyle>
            <a:lvl1pPr>
              <a:defRPr/>
            </a:lvl1pPr>
          </a:lstStyle>
          <a:p>
            <a:fld id="{E07B75C3-AD29-E946-98A3-380D5B97A93C}" type="slidenum">
              <a:rPr lang="en-US" altLang="en-VN"/>
              <a:pPr/>
              <a:t>‹#›</a:t>
            </a:fld>
            <a:endParaRPr lang="en-US" altLang="en-VN"/>
          </a:p>
        </p:txBody>
      </p:sp>
    </p:spTree>
    <p:extLst>
      <p:ext uri="{BB962C8B-B14F-4D97-AF65-F5344CB8AC3E}">
        <p14:creationId xmlns:p14="http://schemas.microsoft.com/office/powerpoint/2010/main" val="2034192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80AC8F-ABB0-8D4C-A4A6-D3B06E3E8B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378415-F891-AB4F-8604-5E2FEF56F8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79B866-4691-4A4F-9A54-82BCBEA6BB7B}"/>
              </a:ext>
            </a:extLst>
          </p:cNvPr>
          <p:cNvSpPr>
            <a:spLocks noGrp="1" noChangeArrowheads="1"/>
          </p:cNvSpPr>
          <p:nvPr>
            <p:ph type="sldNum" sz="quarter" idx="12"/>
          </p:nvPr>
        </p:nvSpPr>
        <p:spPr>
          <a:ln/>
        </p:spPr>
        <p:txBody>
          <a:bodyPr/>
          <a:lstStyle>
            <a:lvl1pPr>
              <a:defRPr/>
            </a:lvl1pPr>
          </a:lstStyle>
          <a:p>
            <a:fld id="{51BB341E-E413-CD45-9080-E4BBB4BBCCE1}" type="slidenum">
              <a:rPr lang="en-US" altLang="en-VN"/>
              <a:pPr/>
              <a:t>‹#›</a:t>
            </a:fld>
            <a:endParaRPr lang="en-US" altLang="en-VN"/>
          </a:p>
        </p:txBody>
      </p:sp>
    </p:spTree>
    <p:extLst>
      <p:ext uri="{BB962C8B-B14F-4D97-AF65-F5344CB8AC3E}">
        <p14:creationId xmlns:p14="http://schemas.microsoft.com/office/powerpoint/2010/main" val="410554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7E6F3C-FEC1-4548-BFD2-E7FCA3CE2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A84675-2981-164D-AED1-CF36FD548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0E35AF-B74A-3B4C-9684-97F186A6751E}"/>
              </a:ext>
            </a:extLst>
          </p:cNvPr>
          <p:cNvSpPr>
            <a:spLocks noGrp="1" noChangeArrowheads="1"/>
          </p:cNvSpPr>
          <p:nvPr>
            <p:ph type="sldNum" sz="quarter" idx="12"/>
          </p:nvPr>
        </p:nvSpPr>
        <p:spPr>
          <a:ln/>
        </p:spPr>
        <p:txBody>
          <a:bodyPr/>
          <a:lstStyle>
            <a:lvl1pPr>
              <a:defRPr/>
            </a:lvl1pPr>
          </a:lstStyle>
          <a:p>
            <a:fld id="{8B56B744-C8D9-E848-BC33-723F5D91A307}" type="slidenum">
              <a:rPr lang="en-US" altLang="en-VN"/>
              <a:pPr/>
              <a:t>‹#›</a:t>
            </a:fld>
            <a:endParaRPr lang="en-US" altLang="en-VN"/>
          </a:p>
        </p:txBody>
      </p:sp>
    </p:spTree>
    <p:extLst>
      <p:ext uri="{BB962C8B-B14F-4D97-AF65-F5344CB8AC3E}">
        <p14:creationId xmlns:p14="http://schemas.microsoft.com/office/powerpoint/2010/main" val="117499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B5F4D6-665E-BD4E-B04D-00609C7EE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F91513-D5B3-8C44-A89D-9C60F399F0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B29F90-0176-594B-B1C9-9CA659974434}"/>
              </a:ext>
            </a:extLst>
          </p:cNvPr>
          <p:cNvSpPr>
            <a:spLocks noGrp="1" noChangeArrowheads="1"/>
          </p:cNvSpPr>
          <p:nvPr>
            <p:ph type="sldNum" sz="quarter" idx="12"/>
          </p:nvPr>
        </p:nvSpPr>
        <p:spPr>
          <a:ln/>
        </p:spPr>
        <p:txBody>
          <a:bodyPr/>
          <a:lstStyle>
            <a:lvl1pPr>
              <a:defRPr/>
            </a:lvl1pPr>
          </a:lstStyle>
          <a:p>
            <a:fld id="{97393658-2B56-6F40-9703-76599A893DA6}" type="slidenum">
              <a:rPr lang="en-US" altLang="en-VN"/>
              <a:pPr/>
              <a:t>‹#›</a:t>
            </a:fld>
            <a:endParaRPr lang="en-US" altLang="en-VN"/>
          </a:p>
        </p:txBody>
      </p:sp>
    </p:spTree>
    <p:extLst>
      <p:ext uri="{BB962C8B-B14F-4D97-AF65-F5344CB8AC3E}">
        <p14:creationId xmlns:p14="http://schemas.microsoft.com/office/powerpoint/2010/main" val="1928288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3BD358-1C7E-D041-ADFC-CE1828C298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CC90BA6-237C-7F4B-8F92-FAEB43C92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9CB5EC-840D-2947-8D90-AD07BCE127B7}"/>
              </a:ext>
            </a:extLst>
          </p:cNvPr>
          <p:cNvSpPr>
            <a:spLocks noGrp="1" noChangeArrowheads="1"/>
          </p:cNvSpPr>
          <p:nvPr>
            <p:ph type="sldNum" sz="quarter" idx="12"/>
          </p:nvPr>
        </p:nvSpPr>
        <p:spPr>
          <a:ln/>
        </p:spPr>
        <p:txBody>
          <a:bodyPr/>
          <a:lstStyle>
            <a:lvl1pPr>
              <a:defRPr/>
            </a:lvl1pPr>
          </a:lstStyle>
          <a:p>
            <a:fld id="{37E8A057-2BEC-EC45-AC39-CDD1A97EC9C9}" type="slidenum">
              <a:rPr lang="en-US" altLang="en-VN"/>
              <a:pPr/>
              <a:t>‹#›</a:t>
            </a:fld>
            <a:endParaRPr lang="en-US" altLang="en-VN"/>
          </a:p>
        </p:txBody>
      </p:sp>
    </p:spTree>
    <p:extLst>
      <p:ext uri="{BB962C8B-B14F-4D97-AF65-F5344CB8AC3E}">
        <p14:creationId xmlns:p14="http://schemas.microsoft.com/office/powerpoint/2010/main" val="2491225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8FFFD1-934B-9046-B9D2-08F816A6FC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266E94-536A-0047-9A64-C63BABF7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717EE0-345D-A144-9FD0-F11C235627FF}"/>
              </a:ext>
            </a:extLst>
          </p:cNvPr>
          <p:cNvSpPr>
            <a:spLocks noGrp="1" noChangeArrowheads="1"/>
          </p:cNvSpPr>
          <p:nvPr>
            <p:ph type="sldNum" sz="quarter" idx="12"/>
          </p:nvPr>
        </p:nvSpPr>
        <p:spPr>
          <a:ln/>
        </p:spPr>
        <p:txBody>
          <a:bodyPr/>
          <a:lstStyle>
            <a:lvl1pPr>
              <a:defRPr/>
            </a:lvl1pPr>
          </a:lstStyle>
          <a:p>
            <a:fld id="{023C2805-4E6A-BF48-9F1B-0EBC3B5AB40C}" type="slidenum">
              <a:rPr lang="en-US" altLang="en-VN"/>
              <a:pPr/>
              <a:t>‹#›</a:t>
            </a:fld>
            <a:endParaRPr lang="en-US" altLang="en-VN"/>
          </a:p>
        </p:txBody>
      </p:sp>
    </p:spTree>
    <p:extLst>
      <p:ext uri="{BB962C8B-B14F-4D97-AF65-F5344CB8AC3E}">
        <p14:creationId xmlns:p14="http://schemas.microsoft.com/office/powerpoint/2010/main" val="26599832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96968"/>
            <a:ext cx="3461000" cy="3461033"/>
          </a:xfrm>
          <a:prstGeom prst="rect">
            <a:avLst/>
          </a:prstGeom>
          <a:noFill/>
          <a:ln>
            <a:noFill/>
          </a:ln>
        </p:spPr>
      </p:pic>
      <p:sp>
        <p:nvSpPr>
          <p:cNvPr id="11" name="Google Shape;11;p2"/>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 name="Google Shape;12;p2"/>
          <p:cNvPicPr preferRelativeResize="0"/>
          <p:nvPr/>
        </p:nvPicPr>
        <p:blipFill>
          <a:blip r:embed="rId3">
            <a:alphaModFix/>
          </a:blip>
          <a:stretch>
            <a:fillRect/>
          </a:stretch>
        </p:blipFill>
        <p:spPr>
          <a:xfrm>
            <a:off x="6957901" y="-33"/>
            <a:ext cx="5234100" cy="6576968"/>
          </a:xfrm>
          <a:prstGeom prst="rect">
            <a:avLst/>
          </a:prstGeom>
          <a:noFill/>
          <a:ln>
            <a:noFill/>
          </a:ln>
        </p:spPr>
      </p:pic>
      <p:sp>
        <p:nvSpPr>
          <p:cNvPr id="13" name="Google Shape;13;p2"/>
          <p:cNvSpPr txBox="1">
            <a:spLocks noGrp="1"/>
          </p:cNvSpPr>
          <p:nvPr>
            <p:ph type="ctrTitle"/>
          </p:nvPr>
        </p:nvSpPr>
        <p:spPr>
          <a:xfrm>
            <a:off x="1326633" y="1337567"/>
            <a:ext cx="6375600" cy="228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8000"/>
            </a:lvl1pPr>
            <a:lvl2pPr lvl="1" rtl="0">
              <a:lnSpc>
                <a:spcPct val="80000"/>
              </a:lnSpc>
              <a:spcBef>
                <a:spcPts val="0"/>
              </a:spcBef>
              <a:spcAft>
                <a:spcPts val="0"/>
              </a:spcAft>
              <a:buSzPts val="6000"/>
              <a:buNone/>
              <a:defRPr sz="8000"/>
            </a:lvl2pPr>
            <a:lvl3pPr lvl="2" rtl="0">
              <a:lnSpc>
                <a:spcPct val="80000"/>
              </a:lnSpc>
              <a:spcBef>
                <a:spcPts val="0"/>
              </a:spcBef>
              <a:spcAft>
                <a:spcPts val="0"/>
              </a:spcAft>
              <a:buSzPts val="6000"/>
              <a:buNone/>
              <a:defRPr sz="8000"/>
            </a:lvl3pPr>
            <a:lvl4pPr lvl="3" rtl="0">
              <a:lnSpc>
                <a:spcPct val="80000"/>
              </a:lnSpc>
              <a:spcBef>
                <a:spcPts val="0"/>
              </a:spcBef>
              <a:spcAft>
                <a:spcPts val="0"/>
              </a:spcAft>
              <a:buSzPts val="6000"/>
              <a:buNone/>
              <a:defRPr sz="8000"/>
            </a:lvl4pPr>
            <a:lvl5pPr lvl="4" rtl="0">
              <a:lnSpc>
                <a:spcPct val="80000"/>
              </a:lnSpc>
              <a:spcBef>
                <a:spcPts val="0"/>
              </a:spcBef>
              <a:spcAft>
                <a:spcPts val="0"/>
              </a:spcAft>
              <a:buSzPts val="6000"/>
              <a:buNone/>
              <a:defRPr sz="8000"/>
            </a:lvl5pPr>
            <a:lvl6pPr lvl="5" rtl="0">
              <a:lnSpc>
                <a:spcPct val="80000"/>
              </a:lnSpc>
              <a:spcBef>
                <a:spcPts val="0"/>
              </a:spcBef>
              <a:spcAft>
                <a:spcPts val="0"/>
              </a:spcAft>
              <a:buSzPts val="6000"/>
              <a:buNone/>
              <a:defRPr sz="8000"/>
            </a:lvl6pPr>
            <a:lvl7pPr lvl="6" rtl="0">
              <a:lnSpc>
                <a:spcPct val="80000"/>
              </a:lnSpc>
              <a:spcBef>
                <a:spcPts val="0"/>
              </a:spcBef>
              <a:spcAft>
                <a:spcPts val="0"/>
              </a:spcAft>
              <a:buSzPts val="6000"/>
              <a:buNone/>
              <a:defRPr sz="8000"/>
            </a:lvl7pPr>
            <a:lvl8pPr lvl="7" rtl="0">
              <a:lnSpc>
                <a:spcPct val="80000"/>
              </a:lnSpc>
              <a:spcBef>
                <a:spcPts val="0"/>
              </a:spcBef>
              <a:spcAft>
                <a:spcPts val="0"/>
              </a:spcAft>
              <a:buSzPts val="6000"/>
              <a:buNone/>
              <a:defRPr sz="8000"/>
            </a:lvl8pPr>
            <a:lvl9pPr lvl="8" rtl="0">
              <a:lnSpc>
                <a:spcPct val="80000"/>
              </a:lnSpc>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5158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9F38-100D-1547-8738-98EE5832792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3874EF6-ACA3-5342-8B10-D88371C14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1A54A14-5E1C-984B-A12D-BAB853BD26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C641DF4D-F7E0-E14F-B586-42887B079E6A}"/>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6" name="Footer Placeholder 5">
            <a:extLst>
              <a:ext uri="{FF2B5EF4-FFF2-40B4-BE49-F238E27FC236}">
                <a16:creationId xmlns:a16="http://schemas.microsoft.com/office/drawing/2014/main" id="{C17C53F7-6231-6242-B48A-8A538A61250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DA2B6C1-47E3-B048-A7EF-2A13791A83FD}"/>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326304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4138000"/>
            <a:ext cx="3510733" cy="2720000"/>
          </a:xfrm>
          <a:prstGeom prst="rect">
            <a:avLst/>
          </a:prstGeom>
          <a:noFill/>
          <a:ln>
            <a:noFill/>
          </a:ln>
        </p:spPr>
      </p:pic>
      <p:sp>
        <p:nvSpPr>
          <p:cNvPr id="16" name="Google Shape;16;p3"/>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 name="Google Shape;17;p3"/>
          <p:cNvPicPr preferRelativeResize="0"/>
          <p:nvPr/>
        </p:nvPicPr>
        <p:blipFill>
          <a:blip r:embed="rId3">
            <a:alphaModFix/>
          </a:blip>
          <a:stretch>
            <a:fillRect/>
          </a:stretch>
        </p:blipFill>
        <p:spPr>
          <a:xfrm>
            <a:off x="8666333" y="-34"/>
            <a:ext cx="3525667" cy="4430235"/>
          </a:xfrm>
          <a:prstGeom prst="rect">
            <a:avLst/>
          </a:prstGeom>
          <a:noFill/>
          <a:ln>
            <a:noFill/>
          </a:ln>
        </p:spPr>
      </p:pic>
      <p:sp>
        <p:nvSpPr>
          <p:cNvPr id="18" name="Google Shape;18;p3"/>
          <p:cNvSpPr txBox="1">
            <a:spLocks noGrp="1"/>
          </p:cNvSpPr>
          <p:nvPr>
            <p:ph type="ctrTitle"/>
          </p:nvPr>
        </p:nvSpPr>
        <p:spPr>
          <a:xfrm>
            <a:off x="1326633" y="2724433"/>
            <a:ext cx="8322000" cy="8156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9" name="Google Shape;19;p3"/>
          <p:cNvSpPr txBox="1">
            <a:spLocks noGrp="1"/>
          </p:cNvSpPr>
          <p:nvPr>
            <p:ph type="subTitle" idx="1"/>
          </p:nvPr>
        </p:nvSpPr>
        <p:spPr>
          <a:xfrm>
            <a:off x="1326633" y="3669168"/>
            <a:ext cx="8322000" cy="4644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endParaRPr/>
          </a:p>
        </p:txBody>
      </p:sp>
    </p:spTree>
    <p:extLst>
      <p:ext uri="{BB962C8B-B14F-4D97-AF65-F5344CB8AC3E}">
        <p14:creationId xmlns:p14="http://schemas.microsoft.com/office/powerpoint/2010/main" val="3680789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pic>
        <p:nvPicPr>
          <p:cNvPr id="39" name="Google Shape;39;p6"/>
          <p:cNvPicPr preferRelativeResize="0"/>
          <p:nvPr/>
        </p:nvPicPr>
        <p:blipFill>
          <a:blip r:embed="rId2">
            <a:alphaModFix/>
          </a:blip>
          <a:stretch>
            <a:fillRect/>
          </a:stretch>
        </p:blipFill>
        <p:spPr>
          <a:xfrm>
            <a:off x="1" y="3488701"/>
            <a:ext cx="2053967" cy="3369300"/>
          </a:xfrm>
          <a:prstGeom prst="rect">
            <a:avLst/>
          </a:prstGeom>
          <a:noFill/>
          <a:ln>
            <a:noFill/>
          </a:ln>
        </p:spPr>
      </p:pic>
      <p:sp>
        <p:nvSpPr>
          <p:cNvPr id="40" name="Google Shape;40;p6"/>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6"/>
          <p:cNvSpPr txBox="1">
            <a:spLocks noGrp="1"/>
          </p:cNvSpPr>
          <p:nvPr>
            <p:ph type="title"/>
          </p:nvPr>
        </p:nvSpPr>
        <p:spPr>
          <a:xfrm>
            <a:off x="1326633" y="1312353"/>
            <a:ext cx="9538800" cy="5248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 name="Google Shape;42;p6"/>
          <p:cNvSpPr txBox="1">
            <a:spLocks noGrp="1"/>
          </p:cNvSpPr>
          <p:nvPr>
            <p:ph type="body" idx="1"/>
          </p:nvPr>
        </p:nvSpPr>
        <p:spPr>
          <a:xfrm>
            <a:off x="1326633" y="2033100"/>
            <a:ext cx="4456800" cy="3596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43" name="Google Shape;43;p6"/>
          <p:cNvSpPr txBox="1">
            <a:spLocks noGrp="1"/>
          </p:cNvSpPr>
          <p:nvPr>
            <p:ph type="body" idx="2"/>
          </p:nvPr>
        </p:nvSpPr>
        <p:spPr>
          <a:xfrm>
            <a:off x="6408596" y="2033100"/>
            <a:ext cx="4456800" cy="3596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44" name="Google Shape;44;p6"/>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5" name="Google Shape;45;p6"/>
          <p:cNvPicPr preferRelativeResize="0"/>
          <p:nvPr/>
        </p:nvPicPr>
        <p:blipFill>
          <a:blip r:embed="rId3">
            <a:alphaModFix/>
          </a:blip>
          <a:stretch>
            <a:fillRect/>
          </a:stretch>
        </p:blipFill>
        <p:spPr>
          <a:xfrm>
            <a:off x="7976734" y="0"/>
            <a:ext cx="4215268" cy="2645267"/>
          </a:xfrm>
          <a:prstGeom prst="rect">
            <a:avLst/>
          </a:prstGeom>
          <a:noFill/>
          <a:ln>
            <a:noFill/>
          </a:ln>
        </p:spPr>
      </p:pic>
    </p:spTree>
    <p:extLst>
      <p:ext uri="{BB962C8B-B14F-4D97-AF65-F5344CB8AC3E}">
        <p14:creationId xmlns:p14="http://schemas.microsoft.com/office/powerpoint/2010/main" val="3625677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11/20/2022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561797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pic>
        <p:nvPicPr>
          <p:cNvPr id="62" name="Google Shape;62;p9"/>
          <p:cNvPicPr preferRelativeResize="0"/>
          <p:nvPr/>
        </p:nvPicPr>
        <p:blipFill>
          <a:blip r:embed="rId2">
            <a:alphaModFix/>
          </a:blip>
          <a:stretch>
            <a:fillRect/>
          </a:stretch>
        </p:blipFill>
        <p:spPr>
          <a:xfrm>
            <a:off x="9220134" y="1"/>
            <a:ext cx="2971865" cy="2302500"/>
          </a:xfrm>
          <a:prstGeom prst="rect">
            <a:avLst/>
          </a:prstGeom>
          <a:noFill/>
          <a:ln>
            <a:noFill/>
          </a:ln>
        </p:spPr>
      </p:pic>
      <p:sp>
        <p:nvSpPr>
          <p:cNvPr id="63" name="Google Shape;63;p9"/>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body" idx="1"/>
          </p:nvPr>
        </p:nvSpPr>
        <p:spPr>
          <a:xfrm>
            <a:off x="1326633" y="5367067"/>
            <a:ext cx="9538800" cy="548400"/>
          </a:xfrm>
          <a:prstGeom prst="rect">
            <a:avLst/>
          </a:prstGeom>
        </p:spPr>
        <p:txBody>
          <a:bodyPr spcFirstLastPara="1" wrap="square" lIns="0" tIns="0" rIns="0" bIns="0" anchor="t" anchorCtr="0">
            <a:noAutofit/>
          </a:bodyPr>
          <a:lstStyle>
            <a:lvl1pPr marL="609585" lvl="0" indent="-304792" algn="ctr" rtl="0">
              <a:spcBef>
                <a:spcPts val="480"/>
              </a:spcBef>
              <a:spcAft>
                <a:spcPts val="0"/>
              </a:spcAft>
              <a:buSzPts val="1800"/>
              <a:buNone/>
              <a:defRPr sz="2400"/>
            </a:lvl1pPr>
          </a:lstStyle>
          <a:p>
            <a:endParaRPr/>
          </a:p>
        </p:txBody>
      </p:sp>
      <p:sp>
        <p:nvSpPr>
          <p:cNvPr id="65" name="Google Shape;65;p9"/>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solidFill>
                  <a:srgbClr val="93783F"/>
                </a:solidFill>
              </a:rPr>
              <a:pPr defTabSz="1219170">
                <a:buClr>
                  <a:srgbClr val="000000"/>
                </a:buClr>
                <a:defRPr/>
              </a:pPr>
              <a:t>‹#›</a:t>
            </a:fld>
            <a:endParaRPr lang="en" kern="0">
              <a:solidFill>
                <a:srgbClr val="93783F"/>
              </a:solidFill>
            </a:endParaRPr>
          </a:p>
        </p:txBody>
      </p:sp>
      <p:pic>
        <p:nvPicPr>
          <p:cNvPr id="66" name="Google Shape;66;p9"/>
          <p:cNvPicPr preferRelativeResize="0"/>
          <p:nvPr/>
        </p:nvPicPr>
        <p:blipFill>
          <a:blip r:embed="rId3">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3147677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1204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54149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F479-C495-4591-9F48-B77831B328E2}" type="datetimeFigureOut">
              <a:rPr lang="en-US" smtClean="0"/>
              <a:t>11/20/2022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ED4FBE-1829-42C2-9871-11BF801FE676}" type="slidenum">
              <a:rPr lang="en-US" smtClean="0"/>
              <a:t>‹#›</a:t>
            </a:fld>
            <a:endParaRPr lang="en-US"/>
          </a:p>
        </p:txBody>
      </p:sp>
    </p:spTree>
    <p:extLst>
      <p:ext uri="{BB962C8B-B14F-4D97-AF65-F5344CB8AC3E}">
        <p14:creationId xmlns:p14="http://schemas.microsoft.com/office/powerpoint/2010/main" val="26446015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00910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57760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13006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E2A9-68BD-DD4C-BE2F-2F1DCDD99457}"/>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A8A00D9-745F-8A49-A04E-B5C1F7CA7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9BF51C-B3D2-1846-BF0A-561BEB348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90081E8B-CFD1-2649-A3CF-9C5FCBCDD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26A434-A8F5-C343-8705-A4E0CB2D60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9C18673-0DD9-DD4E-B9AC-C11F9306311B}"/>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8" name="Footer Placeholder 7">
            <a:extLst>
              <a:ext uri="{FF2B5EF4-FFF2-40B4-BE49-F238E27FC236}">
                <a16:creationId xmlns:a16="http://schemas.microsoft.com/office/drawing/2014/main" id="{7A4EF06B-B762-634B-BF9F-93D46E0D5E04}"/>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D93B2E43-1595-764B-B652-AFE6747E7A07}"/>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368709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9315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395379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17028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852779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00500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00871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458812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311847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943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71794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C1F3-D5EE-5141-A9CE-06D55CE80E7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B865973D-15CE-1E44-AE5A-DE5F75179D51}"/>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4" name="Footer Placeholder 3">
            <a:extLst>
              <a:ext uri="{FF2B5EF4-FFF2-40B4-BE49-F238E27FC236}">
                <a16:creationId xmlns:a16="http://schemas.microsoft.com/office/drawing/2014/main" id="{F1682E4E-3305-C743-83A0-1C69414F8791}"/>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A28E685-085C-5B4C-8380-8ED11BAE5B19}"/>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506693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9349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36815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1134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55820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11/20/2022</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62991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422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F0542-9D86-8C43-9686-555B8D1AD8A6}"/>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3" name="Footer Placeholder 2">
            <a:extLst>
              <a:ext uri="{FF2B5EF4-FFF2-40B4-BE49-F238E27FC236}">
                <a16:creationId xmlns:a16="http://schemas.microsoft.com/office/drawing/2014/main" id="{37FEBE0B-5641-7A4F-B97C-26ED31C4F8A1}"/>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DDBC52EA-4D49-E842-9167-42C524368C3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160333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1CBC-0A0E-6444-BC6B-D2706E950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964F651-6F37-5D4C-BBD5-D381D0446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80BE9652-1BA5-6D45-BDAE-84C948DCD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BB316-54E3-3344-B904-EC8F9FCFBAF0}"/>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6" name="Footer Placeholder 5">
            <a:extLst>
              <a:ext uri="{FF2B5EF4-FFF2-40B4-BE49-F238E27FC236}">
                <a16:creationId xmlns:a16="http://schemas.microsoft.com/office/drawing/2014/main" id="{2AA36E22-0D1B-ED46-8793-631EE8CFDD9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3CCBC1F-C402-0A41-8F53-E4C3D0185D11}"/>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397444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55974-2361-024C-8704-353F8755E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89F646C-66EC-3846-9A90-BDE7D619D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44186F5-BFC4-D643-89C4-801394DF0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F8F86-B152-0A4D-85F3-9E8A2DAE4952}"/>
              </a:ext>
            </a:extLst>
          </p:cNvPr>
          <p:cNvSpPr>
            <a:spLocks noGrp="1"/>
          </p:cNvSpPr>
          <p:nvPr>
            <p:ph type="dt" sz="half" idx="10"/>
          </p:nvPr>
        </p:nvSpPr>
        <p:spPr/>
        <p:txBody>
          <a:bodyPr/>
          <a:lstStyle/>
          <a:p>
            <a:fld id="{2A615994-8EE6-4A45-AA0F-54AAA6F3D60D}" type="datetimeFigureOut">
              <a:rPr lang="en-VN" smtClean="0"/>
              <a:t>11/20/2022</a:t>
            </a:fld>
            <a:endParaRPr lang="en-VN"/>
          </a:p>
        </p:txBody>
      </p:sp>
      <p:sp>
        <p:nvSpPr>
          <p:cNvPr id="6" name="Footer Placeholder 5">
            <a:extLst>
              <a:ext uri="{FF2B5EF4-FFF2-40B4-BE49-F238E27FC236}">
                <a16:creationId xmlns:a16="http://schemas.microsoft.com/office/drawing/2014/main" id="{13E53577-AF53-4B43-B634-51B081AB8BF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E778903-F2E6-2248-994E-A5AC48B93B0A}"/>
              </a:ext>
            </a:extLst>
          </p:cNvPr>
          <p:cNvSpPr>
            <a:spLocks noGrp="1"/>
          </p:cNvSpPr>
          <p:nvPr>
            <p:ph type="sldNum" sz="quarter" idx="12"/>
          </p:nvPr>
        </p:nvSpPr>
        <p:spPr/>
        <p:txBody>
          <a:bodyPr/>
          <a:lstStyle/>
          <a:p>
            <a:fld id="{BBC6D027-EA43-6C4B-8E09-00F27B1D997B}" type="slidenum">
              <a:rPr lang="en-VN" smtClean="0"/>
              <a:t>‹#›</a:t>
            </a:fld>
            <a:endParaRPr lang="en-VN"/>
          </a:p>
        </p:txBody>
      </p:sp>
    </p:spTree>
    <p:extLst>
      <p:ext uri="{BB962C8B-B14F-4D97-AF65-F5344CB8AC3E}">
        <p14:creationId xmlns:p14="http://schemas.microsoft.com/office/powerpoint/2010/main" val="252168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0B0F5-0BB6-E545-9BDA-563E8A1C4A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F68A636-545D-B148-B0BD-12751220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820C599-D215-9D40-A4DD-01F474E52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15994-8EE6-4A45-AA0F-54AAA6F3D60D}" type="datetimeFigureOut">
              <a:rPr lang="en-VN" smtClean="0"/>
              <a:t>11/20/2022</a:t>
            </a:fld>
            <a:endParaRPr lang="en-VN"/>
          </a:p>
        </p:txBody>
      </p:sp>
      <p:sp>
        <p:nvSpPr>
          <p:cNvPr id="5" name="Footer Placeholder 4">
            <a:extLst>
              <a:ext uri="{FF2B5EF4-FFF2-40B4-BE49-F238E27FC236}">
                <a16:creationId xmlns:a16="http://schemas.microsoft.com/office/drawing/2014/main" id="{0A5E0C4D-F366-0A43-8FC6-534F648D8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36E5D9E8-3F75-BE43-BE77-922618FF7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D027-EA43-6C4B-8E09-00F27B1D997B}" type="slidenum">
              <a:rPr lang="en-VN" smtClean="0"/>
              <a:t>‹#›</a:t>
            </a:fld>
            <a:endParaRPr lang="en-VN"/>
          </a:p>
        </p:txBody>
      </p:sp>
    </p:spTree>
    <p:extLst>
      <p:ext uri="{BB962C8B-B14F-4D97-AF65-F5344CB8AC3E}">
        <p14:creationId xmlns:p14="http://schemas.microsoft.com/office/powerpoint/2010/main" val="323741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FF479-C495-4591-9F48-B77831B328E2}" type="datetimeFigureOut">
              <a:rPr lang="en-US" smtClean="0"/>
              <a:t>11/20/2022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4FBE-1829-42C2-9871-11BF801FE676}" type="slidenum">
              <a:rPr lang="en-US" smtClean="0"/>
              <a:t>‹#›</a:t>
            </a:fld>
            <a:endParaRPr lang="en-US"/>
          </a:p>
        </p:txBody>
      </p:sp>
    </p:spTree>
    <p:extLst>
      <p:ext uri="{BB962C8B-B14F-4D97-AF65-F5344CB8AC3E}">
        <p14:creationId xmlns:p14="http://schemas.microsoft.com/office/powerpoint/2010/main" val="3969665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7" r:id="rId13"/>
    <p:sldLayoutId id="214748371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1BFC2-E01B-3D42-AD1D-9648790E5C8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779797CC-7A05-D847-AA4A-C90EE7BF2F6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A18AC5A1-3278-3E42-815A-D177ADAFC4F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US"/>
          </a:p>
        </p:txBody>
      </p:sp>
      <p:sp>
        <p:nvSpPr>
          <p:cNvPr id="1029" name="Rectangle 5">
            <a:extLst>
              <a:ext uri="{FF2B5EF4-FFF2-40B4-BE49-F238E27FC236}">
                <a16:creationId xmlns:a16="http://schemas.microsoft.com/office/drawing/2014/main" id="{62485168-B7A8-484A-A5B9-60BBB96BB2D8}"/>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30" name="Rectangle 6">
            <a:extLst>
              <a:ext uri="{FF2B5EF4-FFF2-40B4-BE49-F238E27FC236}">
                <a16:creationId xmlns:a16="http://schemas.microsoft.com/office/drawing/2014/main" id="{5F1D2EA5-589C-3A4C-856E-7C5E2EAD09E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B4F79D8-B9D1-064A-BFC6-82C59E979117}" type="slidenum">
              <a:rPr lang="en-US" altLang="en-VN"/>
              <a:pPr/>
              <a:t>‹#›</a:t>
            </a:fld>
            <a:endParaRPr lang="en-US" altLang="en-VN"/>
          </a:p>
        </p:txBody>
      </p:sp>
    </p:spTree>
    <p:extLst>
      <p:ext uri="{BB962C8B-B14F-4D97-AF65-F5344CB8AC3E}">
        <p14:creationId xmlns:p14="http://schemas.microsoft.com/office/powerpoint/2010/main" val="4281129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6633" y="1312353"/>
            <a:ext cx="9538800" cy="5248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1326633" y="2033116"/>
            <a:ext cx="9538800" cy="3740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5730200" y="6126400"/>
            <a:ext cx="731600" cy="731600"/>
          </a:xfrm>
          <a:prstGeom prst="rect">
            <a:avLst/>
          </a:prstGeom>
          <a:noFill/>
          <a:ln>
            <a:noFill/>
          </a:ln>
        </p:spPr>
        <p:txBody>
          <a:bodyPr spcFirstLastPara="1" wrap="square" lIns="0" tIns="0" rIns="0" bIns="0" anchor="ctr" anchorCtr="0">
            <a:noAutofit/>
          </a:bodyPr>
          <a:lstStyle>
            <a:lvl1pPr lvl="0" algn="ctr" rtl="0">
              <a:buNone/>
              <a:defRPr sz="1733">
                <a:solidFill>
                  <a:schemeClr val="accent6"/>
                </a:solidFill>
                <a:latin typeface="Parisienne"/>
                <a:ea typeface="Parisienne"/>
                <a:cs typeface="Parisienne"/>
                <a:sym typeface="Parisienne"/>
              </a:defRPr>
            </a:lvl1pPr>
            <a:lvl2pPr lvl="1" algn="ctr" rtl="0">
              <a:buNone/>
              <a:defRPr sz="1733">
                <a:solidFill>
                  <a:schemeClr val="accent6"/>
                </a:solidFill>
                <a:latin typeface="Parisienne"/>
                <a:ea typeface="Parisienne"/>
                <a:cs typeface="Parisienne"/>
                <a:sym typeface="Parisienne"/>
              </a:defRPr>
            </a:lvl2pPr>
            <a:lvl3pPr lvl="2" algn="ctr" rtl="0">
              <a:buNone/>
              <a:defRPr sz="1733">
                <a:solidFill>
                  <a:schemeClr val="accent6"/>
                </a:solidFill>
                <a:latin typeface="Parisienne"/>
                <a:ea typeface="Parisienne"/>
                <a:cs typeface="Parisienne"/>
                <a:sym typeface="Parisienne"/>
              </a:defRPr>
            </a:lvl3pPr>
            <a:lvl4pPr lvl="3" algn="ctr" rtl="0">
              <a:buNone/>
              <a:defRPr sz="1733">
                <a:solidFill>
                  <a:schemeClr val="accent6"/>
                </a:solidFill>
                <a:latin typeface="Parisienne"/>
                <a:ea typeface="Parisienne"/>
                <a:cs typeface="Parisienne"/>
                <a:sym typeface="Parisienne"/>
              </a:defRPr>
            </a:lvl4pPr>
            <a:lvl5pPr lvl="4" algn="ctr" rtl="0">
              <a:buNone/>
              <a:defRPr sz="1733">
                <a:solidFill>
                  <a:schemeClr val="accent6"/>
                </a:solidFill>
                <a:latin typeface="Parisienne"/>
                <a:ea typeface="Parisienne"/>
                <a:cs typeface="Parisienne"/>
                <a:sym typeface="Parisienne"/>
              </a:defRPr>
            </a:lvl5pPr>
            <a:lvl6pPr lvl="5" algn="ctr" rtl="0">
              <a:buNone/>
              <a:defRPr sz="1733">
                <a:solidFill>
                  <a:schemeClr val="accent6"/>
                </a:solidFill>
                <a:latin typeface="Parisienne"/>
                <a:ea typeface="Parisienne"/>
                <a:cs typeface="Parisienne"/>
                <a:sym typeface="Parisienne"/>
              </a:defRPr>
            </a:lvl6pPr>
            <a:lvl7pPr lvl="6" algn="ctr" rtl="0">
              <a:buNone/>
              <a:defRPr sz="1733">
                <a:solidFill>
                  <a:schemeClr val="accent6"/>
                </a:solidFill>
                <a:latin typeface="Parisienne"/>
                <a:ea typeface="Parisienne"/>
                <a:cs typeface="Parisienne"/>
                <a:sym typeface="Parisienne"/>
              </a:defRPr>
            </a:lvl7pPr>
            <a:lvl8pPr lvl="7" algn="ctr" rtl="0">
              <a:buNone/>
              <a:defRPr sz="1733">
                <a:solidFill>
                  <a:schemeClr val="accent6"/>
                </a:solidFill>
                <a:latin typeface="Parisienne"/>
                <a:ea typeface="Parisienne"/>
                <a:cs typeface="Parisienne"/>
                <a:sym typeface="Parisienne"/>
              </a:defRPr>
            </a:lvl8pPr>
            <a:lvl9pPr lvl="8" algn="ctr" rtl="0">
              <a:buNone/>
              <a:defRPr sz="1733">
                <a:solidFill>
                  <a:schemeClr val="accent6"/>
                </a:solidFill>
                <a:latin typeface="Parisienne"/>
                <a:ea typeface="Parisienne"/>
                <a:cs typeface="Parisienne"/>
                <a:sym typeface="Parisien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71103"/>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1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7593452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4" r:id="rId17"/>
    <p:sldLayoutId id="2147483715" r:id="rId18"/>
    <p:sldLayoutId id="214748371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png"/><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hyperlink" Target="Nha&#803;&#770;t%20Ba&#777;n%20sau%20chie&#770;&#769;n%20tranh%20the&#770;&#769;%20gio&#795;&#769;i%20thu&#795;&#769;%20hai.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hyperlink" Target="http://upload.wikimedia.org/wikipedia/commons/d/d8/European_Central_Bank_041107.jpg"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Nha&#803;&#770;t%20Ba&#777;n%20sau%20chie&#770;&#769;n%20tranh%20the&#770;&#769;%20gio&#795;&#769;i%20thu&#795;&#769;%20hai.mp4"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7.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gif"/></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55.xml"/><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slide" Target="slide54.xml"/><Relationship Id="rId2" Type="http://schemas.openxmlformats.org/officeDocument/2006/relationships/image" Target="../media/image61.jpeg"/><Relationship Id="rId16" Type="http://schemas.openxmlformats.org/officeDocument/2006/relationships/slide" Target="slide58.xml"/><Relationship Id="rId1" Type="http://schemas.openxmlformats.org/officeDocument/2006/relationships/slideLayout" Target="../slideLayouts/slideLayout64.xml"/><Relationship Id="rId6" Type="http://schemas.openxmlformats.org/officeDocument/2006/relationships/image" Target="../media/image64.png"/><Relationship Id="rId11" Type="http://schemas.openxmlformats.org/officeDocument/2006/relationships/slide" Target="slide53.xml"/><Relationship Id="rId5" Type="http://schemas.openxmlformats.org/officeDocument/2006/relationships/image" Target="../media/image63.png"/><Relationship Id="rId1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slide" Target="slide57.xml"/><Relationship Id="rId9" Type="http://schemas.openxmlformats.org/officeDocument/2006/relationships/image" Target="../media/image67.png"/><Relationship Id="rId14" Type="http://schemas.openxmlformats.org/officeDocument/2006/relationships/slide" Target="slide56.xml"/></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5.wav"/><Relationship Id="rId7" Type="http://schemas.openxmlformats.org/officeDocument/2006/relationships/image" Target="../media/image70.png"/><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slide" Target="slide52.xml"/><Relationship Id="rId5" Type="http://schemas.openxmlformats.org/officeDocument/2006/relationships/image" Target="../media/image59.png"/><Relationship Id="rId4" Type="http://schemas.openxmlformats.org/officeDocument/2006/relationships/audio" Target="../media/audio6.wav"/></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5.wav"/><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71.png"/><Relationship Id="rId5" Type="http://schemas.openxmlformats.org/officeDocument/2006/relationships/image" Target="../media/image59.png"/><Relationship Id="rId10"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slide" Target="slide52.xml"/></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5.wav"/><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71.png"/><Relationship Id="rId5" Type="http://schemas.openxmlformats.org/officeDocument/2006/relationships/image" Target="../media/image59.png"/><Relationship Id="rId10"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slide" Target="slide52.xml"/></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slide" Target="slide52.xml"/><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audio" Target="../media/audio6.wav"/></Relationships>
</file>

<file path=ppt/slides/_rels/slide5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5.wav"/><Relationship Id="rId7" Type="http://schemas.openxmlformats.org/officeDocument/2006/relationships/slide" Target="slide52.xml"/><Relationship Id="rId2" Type="http://schemas.openxmlformats.org/officeDocument/2006/relationships/audio" Target="../media/audio4.wav"/><Relationship Id="rId1" Type="http://schemas.openxmlformats.org/officeDocument/2006/relationships/slideLayout" Target="../slideLayouts/slideLayout6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audio" Target="../media/audio6.wav"/></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hyperlink" Target="Nha&#803;&#770;t%20Ba&#777;n%20sau%20chie&#770;&#769;n%20tranh%20the&#770;&#769;%20gio&#795;&#769;i%20thu&#795;&#769;%20hai.mp4"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C891F9-39C9-4501-B8A3-0C3F5249C4C0}"/>
              </a:ext>
            </a:extLst>
          </p:cNvPr>
          <p:cNvSpPr/>
          <p:nvPr/>
        </p:nvSpPr>
        <p:spPr>
          <a:xfrm>
            <a:off x="364067" y="1180869"/>
            <a:ext cx="11463866"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rgbClr val="7030A0"/>
                </a:solidFill>
              </a:rPr>
              <a:t>MÔN</a:t>
            </a:r>
            <a:r>
              <a:rPr lang="en-US" sz="5400" b="1" dirty="0">
                <a:ln w="22225">
                  <a:solidFill>
                    <a:schemeClr val="accent2"/>
                  </a:solidFill>
                  <a:prstDash val="solid"/>
                </a:ln>
                <a:solidFill>
                  <a:srgbClr val="7030A0"/>
                </a:solidFill>
              </a:rPr>
              <a:t>: LỊCH </a:t>
            </a:r>
            <a:r>
              <a:rPr lang="en-US" sz="5400" b="1" dirty="0" smtClean="0">
                <a:ln w="22225">
                  <a:solidFill>
                    <a:schemeClr val="accent2"/>
                  </a:solidFill>
                  <a:prstDash val="solid"/>
                </a:ln>
                <a:solidFill>
                  <a:srgbClr val="7030A0"/>
                </a:solidFill>
              </a:rPr>
              <a:t>SỬ 9 </a:t>
            </a:r>
            <a:endParaRPr lang="en-US" sz="5400" b="1" cap="none" spc="0" dirty="0">
              <a:ln w="22225">
                <a:solidFill>
                  <a:schemeClr val="accent2"/>
                </a:solidFill>
                <a:prstDash val="solid"/>
              </a:ln>
              <a:solidFill>
                <a:srgbClr val="7030A0"/>
              </a:solidFill>
              <a:effectLst/>
            </a:endParaRPr>
          </a:p>
        </p:txBody>
      </p:sp>
    </p:spTree>
    <p:extLst>
      <p:ext uri="{BB962C8B-B14F-4D97-AF65-F5344CB8AC3E}">
        <p14:creationId xmlns:p14="http://schemas.microsoft.com/office/powerpoint/2010/main" val="24978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sp>
        <p:nvSpPr>
          <p:cNvPr id="14" name="Text Box 6">
            <a:extLst>
              <a:ext uri="{FF2B5EF4-FFF2-40B4-BE49-F238E27FC236}">
                <a16:creationId xmlns:a16="http://schemas.microsoft.com/office/drawing/2014/main" id="{1233840D-34CF-C04C-9CC6-FA5031E36A63}"/>
              </a:ext>
            </a:extLst>
          </p:cNvPr>
          <p:cNvSpPr txBox="1">
            <a:spLocks noChangeArrowheads="1"/>
          </p:cNvSpPr>
          <p:nvPr/>
        </p:nvSpPr>
        <p:spPr bwMode="auto">
          <a:xfrm>
            <a:off x="81635" y="3270108"/>
            <a:ext cx="70926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a:t>
            </a:r>
            <a:r>
              <a:rPr lang="en-US" altLang="en-VN" sz="2800" dirty="0" err="1"/>
              <a:t>Nhận</a:t>
            </a:r>
            <a:r>
              <a:rPr lang="en-US" altLang="en-VN" sz="2800" dirty="0"/>
              <a:t> </a:t>
            </a:r>
            <a:r>
              <a:rPr lang="en-US" altLang="en-VN" sz="2800" dirty="0" err="1"/>
              <a:t>viện</a:t>
            </a:r>
            <a:r>
              <a:rPr lang="en-US" altLang="en-VN" sz="2800" dirty="0"/>
              <a:t> </a:t>
            </a:r>
            <a:r>
              <a:rPr lang="en-US" altLang="en-VN" sz="2800" dirty="0" err="1"/>
              <a:t>trợ</a:t>
            </a:r>
            <a:r>
              <a:rPr lang="en-US" altLang="en-VN" sz="2800" dirty="0"/>
              <a:t> </a:t>
            </a:r>
            <a:r>
              <a:rPr lang="en-US" altLang="en-VN" sz="2800" dirty="0" err="1"/>
              <a:t>của</a:t>
            </a:r>
            <a:r>
              <a:rPr lang="en-US" altLang="en-VN" sz="2800" dirty="0"/>
              <a:t> </a:t>
            </a:r>
            <a:r>
              <a:rPr lang="en-US" altLang="en-VN" sz="2800" dirty="0" err="1"/>
              <a:t>Mĩ</a:t>
            </a:r>
            <a:r>
              <a:rPr lang="en-US" altLang="en-VN" sz="2800" dirty="0"/>
              <a:t> </a:t>
            </a:r>
            <a:r>
              <a:rPr lang="en-US" altLang="en-VN" sz="2800" dirty="0" err="1"/>
              <a:t>theo</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phục</a:t>
            </a:r>
            <a:r>
              <a:rPr lang="en-US" altLang="en-VN" sz="2800" dirty="0"/>
              <a:t> </a:t>
            </a:r>
            <a:r>
              <a:rPr lang="en-US" altLang="en-VN" sz="2800" dirty="0" err="1"/>
              <a:t>hưng</a:t>
            </a:r>
            <a:r>
              <a:rPr lang="en-US" altLang="en-VN" sz="2800" dirty="0"/>
              <a:t> </a:t>
            </a:r>
            <a:r>
              <a:rPr lang="en-US" altLang="en-VN" sz="2800" dirty="0" err="1"/>
              <a:t>châu</a:t>
            </a:r>
            <a:r>
              <a:rPr lang="en-US" altLang="en-VN" sz="2800" dirty="0"/>
              <a:t> </a:t>
            </a:r>
            <a:r>
              <a:rPr lang="en-US" altLang="en-VN" sz="2800" dirty="0" err="1"/>
              <a:t>Âu</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Mác-san</a:t>
            </a:r>
            <a:r>
              <a:rPr lang="en-US" altLang="en-VN" sz="2800" dirty="0"/>
              <a:t>)</a:t>
            </a:r>
          </a:p>
        </p:txBody>
      </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sp>
        <p:nvSpPr>
          <p:cNvPr id="18" name="Text Box 6">
            <a:extLst>
              <a:ext uri="{FF2B5EF4-FFF2-40B4-BE49-F238E27FC236}">
                <a16:creationId xmlns:a16="http://schemas.microsoft.com/office/drawing/2014/main" id="{639FFC50-183E-CD46-85D3-E2FF6E40F3AB}"/>
              </a:ext>
            </a:extLst>
          </p:cNvPr>
          <p:cNvSpPr txBox="1">
            <a:spLocks noChangeArrowheads="1"/>
          </p:cNvSpPr>
          <p:nvPr/>
        </p:nvSpPr>
        <p:spPr bwMode="auto">
          <a:xfrm>
            <a:off x="81635" y="1730244"/>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Sau </a:t>
            </a:r>
            <a:r>
              <a:rPr lang="en-US" altLang="en-VN" sz="2800" dirty="0" err="1"/>
              <a:t>chiến</a:t>
            </a:r>
            <a:r>
              <a:rPr lang="en-US" altLang="en-VN" sz="2800" dirty="0"/>
              <a:t> </a:t>
            </a:r>
            <a:r>
              <a:rPr lang="en-US" altLang="en-VN" sz="2800" dirty="0" err="1"/>
              <a:t>tranh</a:t>
            </a:r>
            <a:r>
              <a:rPr lang="en-US" altLang="en-VN" sz="2800" dirty="0"/>
              <a:t> </a:t>
            </a:r>
            <a:r>
              <a:rPr lang="en-US" altLang="en-VN" sz="2800" dirty="0" err="1"/>
              <a:t>thế</a:t>
            </a:r>
            <a:r>
              <a:rPr lang="en-US" altLang="en-VN" sz="2800" dirty="0"/>
              <a:t> </a:t>
            </a:r>
            <a:r>
              <a:rPr lang="en-US" altLang="en-VN" sz="2800" dirty="0" err="1"/>
              <a:t>giới</a:t>
            </a:r>
            <a:r>
              <a:rPr lang="en-US" altLang="en-VN" sz="2800" dirty="0"/>
              <a:t> 2, </a:t>
            </a:r>
            <a:r>
              <a:rPr lang="en-US" altLang="en-VN" sz="2800" dirty="0" err="1"/>
              <a:t>các</a:t>
            </a:r>
            <a:r>
              <a:rPr lang="en-US" altLang="en-VN" sz="2800" dirty="0"/>
              <a:t> </a:t>
            </a:r>
            <a:r>
              <a:rPr lang="en-US" altLang="en-VN" sz="2800" dirty="0" err="1"/>
              <a:t>nước</a:t>
            </a:r>
            <a:r>
              <a:rPr lang="en-US" altLang="en-VN" sz="2800" dirty="0"/>
              <a:t> </a:t>
            </a:r>
            <a:r>
              <a:rPr lang="en-US" altLang="en-VN" sz="2800" dirty="0" err="1"/>
              <a:t>Tây</a:t>
            </a:r>
            <a:r>
              <a:rPr lang="en-US" altLang="en-VN" sz="2800" dirty="0"/>
              <a:t> </a:t>
            </a:r>
            <a:r>
              <a:rPr lang="en-US" altLang="en-VN" sz="2800" dirty="0" err="1"/>
              <a:t>Âu</a:t>
            </a:r>
            <a:r>
              <a:rPr lang="en-US" altLang="en-VN" sz="2800" dirty="0"/>
              <a:t> </a:t>
            </a:r>
            <a:r>
              <a:rPr lang="en-US" altLang="en-VN" sz="2800" dirty="0" err="1"/>
              <a:t>rơi</a:t>
            </a:r>
            <a:r>
              <a:rPr lang="en-US" altLang="en-VN" sz="2800" dirty="0"/>
              <a:t> </a:t>
            </a:r>
            <a:r>
              <a:rPr lang="en-US" altLang="en-VN" sz="2800" dirty="0" err="1"/>
              <a:t>vào</a:t>
            </a:r>
            <a:r>
              <a:rPr lang="en-US" altLang="en-VN" sz="2800" dirty="0"/>
              <a:t> </a:t>
            </a:r>
            <a:r>
              <a:rPr lang="en-US" altLang="en-VN" sz="2800" dirty="0" err="1"/>
              <a:t>khủng</a:t>
            </a:r>
            <a:r>
              <a:rPr lang="en-US" altLang="en-VN" sz="2800" dirty="0"/>
              <a:t> </a:t>
            </a:r>
            <a:r>
              <a:rPr lang="en-US" altLang="en-VN" sz="2800" dirty="0" err="1"/>
              <a:t>hoảng</a:t>
            </a:r>
            <a:r>
              <a:rPr lang="en-US" altLang="en-VN" sz="2800" dirty="0"/>
              <a:t> </a:t>
            </a:r>
            <a:r>
              <a:rPr lang="en-US" altLang="en-VN" sz="2800" dirty="0" err="1"/>
              <a:t>kinh</a:t>
            </a:r>
            <a:r>
              <a:rPr lang="en-US" altLang="en-VN" sz="2800" dirty="0"/>
              <a:t> </a:t>
            </a:r>
            <a:r>
              <a:rPr lang="en-US" altLang="en-VN" sz="2800" dirty="0" err="1"/>
              <a:t>tế</a:t>
            </a:r>
            <a:r>
              <a:rPr lang="en-US" altLang="en-VN" sz="2800" dirty="0"/>
              <a:t>, </a:t>
            </a:r>
            <a:r>
              <a:rPr lang="en-US" altLang="en-VN" sz="2800" dirty="0" err="1"/>
              <a:t>chính</a:t>
            </a:r>
            <a:r>
              <a:rPr lang="en-US" altLang="en-VN" sz="2800" dirty="0"/>
              <a:t> </a:t>
            </a:r>
            <a:r>
              <a:rPr lang="en-US" altLang="en-VN" sz="2800" dirty="0" err="1"/>
              <a:t>trị</a:t>
            </a:r>
            <a:r>
              <a:rPr lang="en-US" altLang="en-VN" sz="2800" dirty="0"/>
              <a:t> </a:t>
            </a:r>
            <a:r>
              <a:rPr lang="en-US" altLang="en-VN" sz="2800" dirty="0" err="1"/>
              <a:t>nghiêm</a:t>
            </a:r>
            <a:r>
              <a:rPr lang="en-US" altLang="en-VN" sz="2800" dirty="0"/>
              <a:t> </a:t>
            </a:r>
            <a:r>
              <a:rPr lang="en-US" altLang="en-VN" sz="2800" dirty="0" err="1"/>
              <a:t>trọng</a:t>
            </a:r>
            <a:r>
              <a:rPr lang="en-US" altLang="en-VN" sz="2800" dirty="0"/>
              <a:t>.</a:t>
            </a:r>
          </a:p>
        </p:txBody>
      </p:sp>
      <p:grpSp>
        <p:nvGrpSpPr>
          <p:cNvPr id="19" name="Group 18">
            <a:extLst>
              <a:ext uri="{FF2B5EF4-FFF2-40B4-BE49-F238E27FC236}">
                <a16:creationId xmlns:a16="http://schemas.microsoft.com/office/drawing/2014/main" id="{DA391139-1606-7142-9D08-6AB8E20053CB}"/>
              </a:ext>
            </a:extLst>
          </p:cNvPr>
          <p:cNvGrpSpPr/>
          <p:nvPr/>
        </p:nvGrpSpPr>
        <p:grpSpPr>
          <a:xfrm>
            <a:off x="7580248" y="86930"/>
            <a:ext cx="3339675" cy="2630715"/>
            <a:chOff x="6978393" y="1109364"/>
            <a:chExt cx="3339675" cy="2630715"/>
          </a:xfrm>
        </p:grpSpPr>
        <p:sp>
          <p:nvSpPr>
            <p:cNvPr id="20" name="Oval Callout 19">
              <a:extLst>
                <a:ext uri="{FF2B5EF4-FFF2-40B4-BE49-F238E27FC236}">
                  <a16:creationId xmlns:a16="http://schemas.microsoft.com/office/drawing/2014/main" id="{272E94E9-9C41-B444-A487-93313652AAF9}"/>
                </a:ext>
              </a:extLst>
            </p:cNvPr>
            <p:cNvSpPr/>
            <p:nvPr/>
          </p:nvSpPr>
          <p:spPr>
            <a:xfrm>
              <a:off x="6978393" y="1109364"/>
              <a:ext cx="3339675" cy="2630715"/>
            </a:xfrm>
            <a:prstGeom prst="wedgeEllipseCallout">
              <a:avLst>
                <a:gd name="adj1" fmla="val 39747"/>
                <a:gd name="adj2" fmla="val 6452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2FDA1E36-A6EB-5546-80B3-9EA1E8C2AA60}"/>
                </a:ext>
              </a:extLst>
            </p:cNvPr>
            <p:cNvSpPr/>
            <p:nvPr/>
          </p:nvSpPr>
          <p:spPr>
            <a:xfrm>
              <a:off x="7186071" y="1570566"/>
              <a:ext cx="2796759"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Để</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giải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quyết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trạng</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trên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các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đã</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làm</a:t>
              </a:r>
              <a:r>
                <a:rPr lang="it-IT" altLang="en-VN" sz="2800" dirty="0">
                  <a:latin typeface="Times New Roman" panose="02020603050405020304" pitchFamily="18" charset="0"/>
                  <a:cs typeface="Times New Roman" panose="02020603050405020304" pitchFamily="18" charset="0"/>
                </a:rPr>
                <a:t> gì??</a:t>
              </a:r>
              <a:endParaRPr lang="en-VN"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41086541"/>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 presetClass="entr" presetSubtype="2" fill="hold" grpId="0" nodeType="withEffect" p14:presetBounceEnd="50000">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14:bounceEnd="50000">
                                          <p:cBhvr additive="base">
                                            <p:cTn id="26"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18"/>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 presetClass="entr" presetSubtype="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E8409E34-A36E-B743-81FC-CB03E10B7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324600"/>
          </a:xfrm>
          <a:prstGeom prst="rect">
            <a:avLst/>
          </a:prstGeom>
          <a:noFill/>
          <a:ln w="9525">
            <a:solidFill>
              <a:srgbClr val="66FFFF"/>
            </a:solidFill>
            <a:miter lim="800000"/>
            <a:headEnd/>
            <a:tailEnd/>
          </a:ln>
          <a:extLst>
            <a:ext uri="{909E8E84-426E-40DD-AFC4-6F175D3DCCD1}">
              <a14:hiddenFill xmlns:a14="http://schemas.microsoft.com/office/drawing/2010/main">
                <a:solidFill>
                  <a:srgbClr val="FFFFFF"/>
                </a:solidFill>
              </a14:hiddenFill>
            </a:ext>
          </a:extLst>
        </p:spPr>
      </p:pic>
      <p:sp>
        <p:nvSpPr>
          <p:cNvPr id="11267" name="Text Box 3">
            <a:extLst>
              <a:ext uri="{FF2B5EF4-FFF2-40B4-BE49-F238E27FC236}">
                <a16:creationId xmlns:a16="http://schemas.microsoft.com/office/drawing/2014/main" id="{76CE8F7B-303B-9146-BADC-808CC6C6191A}"/>
              </a:ext>
            </a:extLst>
          </p:cNvPr>
          <p:cNvSpPr txBox="1">
            <a:spLocks noChangeArrowheads="1"/>
          </p:cNvSpPr>
          <p:nvPr/>
        </p:nvSpPr>
        <p:spPr bwMode="auto">
          <a:xfrm>
            <a:off x="350838" y="6235481"/>
            <a:ext cx="11563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VN" sz="3600" b="1" dirty="0" err="1">
                <a:cs typeface="Times New Roman" panose="02020603050405020304" pitchFamily="18" charset="0"/>
              </a:rPr>
              <a:t>Hội</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nghị</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tại</a:t>
            </a:r>
            <a:r>
              <a:rPr lang="en-US" altLang="en-VN" sz="3600" b="1" dirty="0">
                <a:cs typeface="Times New Roman" panose="02020603050405020304" pitchFamily="18" charset="0"/>
              </a:rPr>
              <a:t> Pari (12.7.1947) </a:t>
            </a:r>
            <a:r>
              <a:rPr lang="en-US" altLang="en-VN" sz="3600" b="1" dirty="0" err="1">
                <a:cs typeface="Times New Roman" panose="02020603050405020304" pitchFamily="18" charset="0"/>
              </a:rPr>
              <a:t>thông</a:t>
            </a:r>
            <a:r>
              <a:rPr lang="en-US" altLang="en-VN" sz="3600" b="1" dirty="0">
                <a:cs typeface="Times New Roman" panose="02020603050405020304" pitchFamily="18" charset="0"/>
              </a:rPr>
              <a:t> qua </a:t>
            </a:r>
            <a:r>
              <a:rPr lang="en-US" altLang="en-VN" sz="3600" b="1" dirty="0" err="1">
                <a:cs typeface="Times New Roman" panose="02020603050405020304" pitchFamily="18" charset="0"/>
              </a:rPr>
              <a:t>kế</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hoạch</a:t>
            </a:r>
            <a:r>
              <a:rPr lang="en-US" altLang="en-VN" sz="3600" b="1" dirty="0">
                <a:cs typeface="Times New Roman" panose="02020603050405020304" pitchFamily="18" charset="0"/>
              </a:rPr>
              <a:t> </a:t>
            </a:r>
            <a:r>
              <a:rPr lang="en-US" altLang="en-VN" sz="3600" b="1" dirty="0" err="1">
                <a:cs typeface="Times New Roman" panose="02020603050405020304" pitchFamily="18" charset="0"/>
              </a:rPr>
              <a:t>Mác</a:t>
            </a:r>
            <a:r>
              <a:rPr lang="en-US" altLang="en-VN" sz="3600" b="1" dirty="0">
                <a:cs typeface="Times New Roman" panose="02020603050405020304" pitchFamily="18" charset="0"/>
              </a:rPr>
              <a:t>-san</a:t>
            </a:r>
          </a:p>
        </p:txBody>
      </p:sp>
      <p:pic>
        <p:nvPicPr>
          <p:cNvPr id="4" name="Picture 2" descr="Marshall Plan - HISTORY">
            <a:extLst>
              <a:ext uri="{FF2B5EF4-FFF2-40B4-BE49-F238E27FC236}">
                <a16:creationId xmlns:a16="http://schemas.microsoft.com/office/drawing/2014/main" id="{5308EF2F-E8FE-7941-9A50-60F06431C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CE172DD-E27D-FF47-BDBD-3FF5F90E6512}"/>
              </a:ext>
            </a:extLst>
          </p:cNvPr>
          <p:cNvSpPr/>
          <p:nvPr/>
        </p:nvSpPr>
        <p:spPr>
          <a:xfrm>
            <a:off x="1160368" y="6324600"/>
            <a:ext cx="9583073" cy="584775"/>
          </a:xfrm>
          <a:prstGeom prst="rect">
            <a:avLst/>
          </a:prstGeom>
        </p:spPr>
        <p:txBody>
          <a:bodyPr wrap="none">
            <a:spAutoFit/>
          </a:bodyPr>
          <a:lstStyle/>
          <a:p>
            <a:r>
              <a:rPr lang="vi-VN" sz="3200" b="1" dirty="0">
                <a:solidFill>
                  <a:schemeClr val="bg1"/>
                </a:solidFill>
                <a:latin typeface="Times New Roman" panose="02020603050405020304" pitchFamily="18" charset="0"/>
                <a:cs typeface="Times New Roman" panose="02020603050405020304" pitchFamily="18" charset="0"/>
              </a:rPr>
              <a:t>Thống tướng Lục quân George Marshall (1880 -1959)</a:t>
            </a:r>
            <a:endParaRPr lang="en-VN" sz="32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blinds(horizontal)">
                                          <p:cBhvr>
                                            <p:cTn id="10" dur="5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blinds(horizontal)">
                                          <p:cBhvr>
                                            <p:cTn id="10" dur="500"/>
                                            <p:tgtEl>
                                              <p:spTgt spid="1126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EDF"/>
        </a:solidFill>
        <a:effectLst/>
      </p:bgPr>
    </p:bg>
    <p:spTree>
      <p:nvGrpSpPr>
        <p:cNvPr id="1" name=""/>
        <p:cNvGrpSpPr/>
        <p:nvPr/>
      </p:nvGrpSpPr>
      <p:grpSpPr>
        <a:xfrm>
          <a:off x="0" y="0"/>
          <a:ext cx="0" cy="0"/>
          <a:chOff x="0" y="0"/>
          <a:chExt cx="0" cy="0"/>
        </a:xfrm>
      </p:grpSpPr>
      <p:sp>
        <p:nvSpPr>
          <p:cNvPr id="15430" name="Text Box 70">
            <a:extLst>
              <a:ext uri="{FF2B5EF4-FFF2-40B4-BE49-F238E27FC236}">
                <a16:creationId xmlns:a16="http://schemas.microsoft.com/office/drawing/2014/main" id="{F9FAB088-CEB1-124A-8116-381759873817}"/>
              </a:ext>
            </a:extLst>
          </p:cNvPr>
          <p:cNvSpPr txBox="1">
            <a:spLocks noChangeArrowheads="1"/>
          </p:cNvSpPr>
          <p:nvPr/>
        </p:nvSpPr>
        <p:spPr bwMode="auto">
          <a:xfrm>
            <a:off x="179388" y="485776"/>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2800" b="1" dirty="0" err="1">
                <a:cs typeface="Times New Roman" panose="02020603050405020304" pitchFamily="18" charset="0"/>
              </a:rPr>
              <a:t>Số</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tiền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nhận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viện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trợ</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theo</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kế</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hoạch</a:t>
            </a:r>
            <a:r>
              <a:rPr lang="en-US" altLang="en-VN" sz="2800" b="1" dirty="0">
                <a:cs typeface="Times New Roman" panose="02020603050405020304" pitchFamily="18" charset="0"/>
              </a:rPr>
              <a:t> Mac-san qua </a:t>
            </a:r>
            <a:r>
              <a:rPr lang="en-US" altLang="en-VN" sz="2800" b="1" dirty="0" err="1">
                <a:cs typeface="Times New Roman" panose="02020603050405020304" pitchFamily="18" charset="0"/>
              </a:rPr>
              <a:t>các</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giai</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đoạn</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của</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một</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số</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nước</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Tây</a:t>
            </a:r>
            <a:r>
              <a:rPr lang="en-US" altLang="en-VN" sz="2800" b="1" dirty="0">
                <a:cs typeface="Times New Roman" panose="02020603050405020304" pitchFamily="18" charset="0"/>
              </a:rPr>
              <a:t> </a:t>
            </a:r>
            <a:r>
              <a:rPr lang="en-US" altLang="en-VN" sz="2800" b="1" dirty="0" err="1">
                <a:cs typeface="Times New Roman" panose="02020603050405020304" pitchFamily="18" charset="0"/>
              </a:rPr>
              <a:t>Âu</a:t>
            </a:r>
            <a:r>
              <a:rPr lang="en-US" altLang="en-VN" sz="2800" b="1" dirty="0">
                <a:cs typeface="Times New Roman" panose="02020603050405020304" pitchFamily="18" charset="0"/>
              </a:rPr>
              <a:t> </a:t>
            </a:r>
            <a:r>
              <a:rPr lang="en-US" altLang="en-VN" sz="2800" b="1" i="1" dirty="0">
                <a:cs typeface="Times New Roman" panose="02020603050405020304" pitchFamily="18" charset="0"/>
              </a:rPr>
              <a:t>(</a:t>
            </a:r>
            <a:r>
              <a:rPr lang="en-US" altLang="en-VN" sz="2800" b="1" i="1" dirty="0" err="1">
                <a:cs typeface="Times New Roman" panose="02020603050405020304" pitchFamily="18" charset="0"/>
              </a:rPr>
              <a:t>Đơn</a:t>
            </a:r>
            <a:r>
              <a:rPr lang="en-US" altLang="en-VN" sz="2800" b="1" i="1" dirty="0">
                <a:cs typeface="Times New Roman" panose="02020603050405020304" pitchFamily="18" charset="0"/>
              </a:rPr>
              <a:t> </a:t>
            </a:r>
            <a:r>
              <a:rPr lang="en-US" altLang="en-VN" sz="2800" b="1" i="1" dirty="0" err="1">
                <a:cs typeface="Times New Roman" panose="02020603050405020304" pitchFamily="18" charset="0"/>
              </a:rPr>
              <a:t>vị</a:t>
            </a:r>
            <a:r>
              <a:rPr lang="en-US" altLang="en-VN" sz="2800" b="1" i="1" dirty="0">
                <a:cs typeface="Times New Roman" panose="02020603050405020304" pitchFamily="18" charset="0"/>
              </a:rPr>
              <a:t>: </a:t>
            </a:r>
            <a:r>
              <a:rPr lang="en-US" altLang="en-VN" sz="2800" b="1" i="1" dirty="0" err="1">
                <a:cs typeface="Times New Roman" panose="02020603050405020304" pitchFamily="18" charset="0"/>
              </a:rPr>
              <a:t>Triệu</a:t>
            </a:r>
            <a:r>
              <a:rPr lang="en-US" altLang="en-VN" sz="2800" b="1" i="1" dirty="0">
                <a:cs typeface="Times New Roman" panose="02020603050405020304" pitchFamily="18" charset="0"/>
              </a:rPr>
              <a:t> USD)</a:t>
            </a:r>
          </a:p>
        </p:txBody>
      </p:sp>
      <p:sp>
        <p:nvSpPr>
          <p:cNvPr id="5" name="Rectangle 4">
            <a:extLst>
              <a:ext uri="{FF2B5EF4-FFF2-40B4-BE49-F238E27FC236}">
                <a16:creationId xmlns:a16="http://schemas.microsoft.com/office/drawing/2014/main" id="{8FBCD362-D339-5C41-AD61-4E8A1EF441F8}"/>
              </a:ext>
            </a:extLst>
          </p:cNvPr>
          <p:cNvSpPr/>
          <p:nvPr/>
        </p:nvSpPr>
        <p:spPr>
          <a:xfrm>
            <a:off x="4182970" y="43876"/>
            <a:ext cx="3597459" cy="584775"/>
          </a:xfrm>
          <a:prstGeom prst="rect">
            <a:avLst/>
          </a:prstGeom>
          <a:noFill/>
        </p:spPr>
        <p:txBody>
          <a:bodyPr wrap="none" lIns="91440" tIns="45720" rIns="91440" bIns="45720">
            <a:spAutoFit/>
          </a:bodyPr>
          <a:lstStyle/>
          <a:p>
            <a:pPr algn="ctr"/>
            <a:r>
              <a:rPr lang="en-US" altLang="en-VN" sz="3200" b="0" cap="none" spc="0" dirty="0">
                <a:ln w="0"/>
                <a:solidFill>
                  <a:srgbClr val="FF0000"/>
                </a:solidFill>
                <a:effectLst>
                  <a:reflection blurRad="6350" stA="53000" endA="300" endPos="35500" dir="5400000" sy="-90000" algn="bl" rotWithShape="0"/>
                </a:effectLst>
                <a:latin typeface="Arial" panose="020B0604020202020204" pitchFamily="34" charset="0"/>
                <a:cs typeface="Arial" panose="020B0604020202020204" pitchFamily="34" charset="0"/>
              </a:rPr>
              <a:t>BẢNG THỐNG KÊ</a:t>
            </a:r>
            <a:endParaRPr lang="en-VN" sz="3200" b="0" cap="none" spc="0" dirty="0">
              <a:ln w="0"/>
              <a:solidFill>
                <a:srgbClr val="FF0000"/>
              </a:solidFill>
              <a:effectLst>
                <a:reflection blurRad="6350" stA="53000" endA="300" endPos="35500" dir="5400000" sy="-90000" algn="bl" rotWithShape="0"/>
              </a:effectLst>
            </a:endParaRPr>
          </a:p>
        </p:txBody>
      </p:sp>
      <p:pic>
        <p:nvPicPr>
          <p:cNvPr id="7" name="Picture 6">
            <a:extLst>
              <a:ext uri="{FF2B5EF4-FFF2-40B4-BE49-F238E27FC236}">
                <a16:creationId xmlns:a16="http://schemas.microsoft.com/office/drawing/2014/main" id="{3397308E-77CC-524A-8021-3BF57DFAA21A}"/>
              </a:ext>
            </a:extLst>
          </p:cNvPr>
          <p:cNvPicPr>
            <a:picLocks noChangeAspect="1"/>
          </p:cNvPicPr>
          <p:nvPr/>
        </p:nvPicPr>
        <p:blipFill>
          <a:blip r:embed="rId2"/>
          <a:stretch>
            <a:fillRect/>
          </a:stretch>
        </p:blipFill>
        <p:spPr>
          <a:xfrm>
            <a:off x="0" y="1439883"/>
            <a:ext cx="12191999" cy="5493544"/>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5430"/>
                                            </p:tgtEl>
                                            <p:attrNameLst>
                                              <p:attrName>style.visibility</p:attrName>
                                            </p:attrNameLst>
                                          </p:cBhvr>
                                          <p:to>
                                            <p:strVal val="visible"/>
                                          </p:to>
                                        </p:set>
                                        <p:anim calcmode="lin" valueType="num" p14:bounceEnd="50000">
                                          <p:cBhvr additive="base">
                                            <p:cTn id="7" dur="500" fill="hold"/>
                                            <p:tgtEl>
                                              <p:spTgt spid="1543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4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0"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5430"/>
                                            </p:tgtEl>
                                            <p:attrNameLst>
                                              <p:attrName>style.visibility</p:attrName>
                                            </p:attrNameLst>
                                          </p:cBhvr>
                                          <p:to>
                                            <p:strVal val="visible"/>
                                          </p:to>
                                        </p:set>
                                        <p:anim calcmode="lin" valueType="num">
                                          <p:cBhvr additive="base">
                                            <p:cTn id="7" dur="500" fill="hold"/>
                                            <p:tgtEl>
                                              <p:spTgt spid="15430"/>
                                            </p:tgtEl>
                                            <p:attrNameLst>
                                              <p:attrName>ppt_x</p:attrName>
                                            </p:attrNameLst>
                                          </p:cBhvr>
                                          <p:tavLst>
                                            <p:tav tm="0">
                                              <p:val>
                                                <p:strVal val="#ppt_x"/>
                                              </p:val>
                                            </p:tav>
                                            <p:tav tm="100000">
                                              <p:val>
                                                <p:strVal val="#ppt_x"/>
                                              </p:val>
                                            </p:tav>
                                          </p:tavLst>
                                        </p:anim>
                                        <p:anim calcmode="lin" valueType="num">
                                          <p:cBhvr additive="base">
                                            <p:cTn id="8" dur="500" fill="hold"/>
                                            <p:tgtEl>
                                              <p:spTgt spid="1543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0"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sp>
        <p:nvSpPr>
          <p:cNvPr id="14" name="Text Box 6">
            <a:extLst>
              <a:ext uri="{FF2B5EF4-FFF2-40B4-BE49-F238E27FC236}">
                <a16:creationId xmlns:a16="http://schemas.microsoft.com/office/drawing/2014/main" id="{1233840D-34CF-C04C-9CC6-FA5031E36A63}"/>
              </a:ext>
            </a:extLst>
          </p:cNvPr>
          <p:cNvSpPr txBox="1">
            <a:spLocks noChangeArrowheads="1"/>
          </p:cNvSpPr>
          <p:nvPr/>
        </p:nvSpPr>
        <p:spPr bwMode="auto">
          <a:xfrm>
            <a:off x="55233" y="3119426"/>
            <a:ext cx="709261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a:t>
            </a:r>
            <a:r>
              <a:rPr lang="en-US" altLang="en-VN" sz="2800" dirty="0" err="1"/>
              <a:t>Nhận</a:t>
            </a:r>
            <a:r>
              <a:rPr lang="en-US" altLang="en-VN" sz="2800" dirty="0"/>
              <a:t> </a:t>
            </a:r>
            <a:r>
              <a:rPr lang="en-US" altLang="en-VN" sz="2800" dirty="0" err="1"/>
              <a:t>viện</a:t>
            </a:r>
            <a:r>
              <a:rPr lang="en-US" altLang="en-VN" sz="2800" dirty="0"/>
              <a:t> </a:t>
            </a:r>
            <a:r>
              <a:rPr lang="en-US" altLang="en-VN" sz="2800" dirty="0" err="1"/>
              <a:t>trợ</a:t>
            </a:r>
            <a:r>
              <a:rPr lang="en-US" altLang="en-VN" sz="2800" dirty="0"/>
              <a:t> </a:t>
            </a:r>
            <a:r>
              <a:rPr lang="en-US" altLang="en-VN" sz="2800" dirty="0" err="1"/>
              <a:t>của</a:t>
            </a:r>
            <a:r>
              <a:rPr lang="en-US" altLang="en-VN" sz="2800" dirty="0"/>
              <a:t> </a:t>
            </a:r>
            <a:r>
              <a:rPr lang="en-US" altLang="en-VN" sz="2800" dirty="0" err="1"/>
              <a:t>Mĩ</a:t>
            </a:r>
            <a:r>
              <a:rPr lang="en-US" altLang="en-VN" sz="2800" dirty="0"/>
              <a:t> </a:t>
            </a:r>
            <a:r>
              <a:rPr lang="en-US" altLang="en-VN" sz="2800" dirty="0" err="1"/>
              <a:t>theo</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phục</a:t>
            </a:r>
            <a:r>
              <a:rPr lang="en-US" altLang="en-VN" sz="2800" dirty="0"/>
              <a:t> </a:t>
            </a:r>
            <a:r>
              <a:rPr lang="en-US" altLang="en-VN" sz="2800" dirty="0" err="1"/>
              <a:t>hưng</a:t>
            </a:r>
            <a:r>
              <a:rPr lang="en-US" altLang="en-VN" sz="2800" dirty="0"/>
              <a:t> </a:t>
            </a:r>
            <a:r>
              <a:rPr lang="en-US" altLang="en-VN" sz="2800" dirty="0" err="1"/>
              <a:t>châu</a:t>
            </a:r>
            <a:r>
              <a:rPr lang="en-US" altLang="en-VN" sz="2800" dirty="0"/>
              <a:t> </a:t>
            </a:r>
            <a:r>
              <a:rPr lang="en-US" altLang="en-VN" sz="2800" dirty="0" err="1"/>
              <a:t>Âu</a:t>
            </a:r>
            <a:r>
              <a:rPr lang="en-US" altLang="en-VN" sz="2800" dirty="0"/>
              <a:t>” (</a:t>
            </a:r>
            <a:r>
              <a:rPr lang="en-US" altLang="en-VN" sz="2800" dirty="0" err="1"/>
              <a:t>Kế</a:t>
            </a:r>
            <a:r>
              <a:rPr lang="en-US" altLang="en-VN" sz="2800" dirty="0"/>
              <a:t> </a:t>
            </a:r>
            <a:r>
              <a:rPr lang="en-US" altLang="en-VN" sz="2800" dirty="0" err="1"/>
              <a:t>hoạch</a:t>
            </a:r>
            <a:r>
              <a:rPr lang="en-US" altLang="en-VN" sz="2800" dirty="0"/>
              <a:t> </a:t>
            </a:r>
            <a:r>
              <a:rPr lang="en-US" altLang="en-VN" sz="2800" dirty="0" err="1"/>
              <a:t>Mác-san</a:t>
            </a:r>
            <a:r>
              <a:rPr lang="en-US" altLang="en-VN" sz="2800" dirty="0"/>
              <a:t>)</a:t>
            </a:r>
          </a:p>
        </p:txBody>
      </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sp>
        <p:nvSpPr>
          <p:cNvPr id="18" name="Text Box 6">
            <a:extLst>
              <a:ext uri="{FF2B5EF4-FFF2-40B4-BE49-F238E27FC236}">
                <a16:creationId xmlns:a16="http://schemas.microsoft.com/office/drawing/2014/main" id="{639FFC50-183E-CD46-85D3-E2FF6E40F3AB}"/>
              </a:ext>
            </a:extLst>
          </p:cNvPr>
          <p:cNvSpPr txBox="1">
            <a:spLocks noChangeArrowheads="1"/>
          </p:cNvSpPr>
          <p:nvPr/>
        </p:nvSpPr>
        <p:spPr bwMode="auto">
          <a:xfrm>
            <a:off x="81635" y="1730244"/>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Sau </a:t>
            </a:r>
            <a:r>
              <a:rPr lang="en-US" altLang="en-VN" sz="2800" dirty="0" err="1"/>
              <a:t>chiến</a:t>
            </a:r>
            <a:r>
              <a:rPr lang="en-US" altLang="en-VN" sz="2800" dirty="0"/>
              <a:t> </a:t>
            </a:r>
            <a:r>
              <a:rPr lang="en-US" altLang="en-VN" sz="2800" dirty="0" err="1"/>
              <a:t>tranh</a:t>
            </a:r>
            <a:r>
              <a:rPr lang="en-US" altLang="en-VN" sz="2800" dirty="0"/>
              <a:t> </a:t>
            </a:r>
            <a:r>
              <a:rPr lang="en-US" altLang="en-VN" sz="2800" dirty="0" err="1"/>
              <a:t>thế</a:t>
            </a:r>
            <a:r>
              <a:rPr lang="en-US" altLang="en-VN" sz="2800" dirty="0"/>
              <a:t> </a:t>
            </a:r>
            <a:r>
              <a:rPr lang="en-US" altLang="en-VN" sz="2800" dirty="0" err="1"/>
              <a:t>giới</a:t>
            </a:r>
            <a:r>
              <a:rPr lang="en-US" altLang="en-VN" sz="2800" dirty="0"/>
              <a:t> 2, </a:t>
            </a:r>
            <a:r>
              <a:rPr lang="en-US" altLang="en-VN" sz="2800" dirty="0" err="1"/>
              <a:t>các</a:t>
            </a:r>
            <a:r>
              <a:rPr lang="en-US" altLang="en-VN" sz="2800" dirty="0"/>
              <a:t> </a:t>
            </a:r>
            <a:r>
              <a:rPr lang="en-US" altLang="en-VN" sz="2800" dirty="0" err="1"/>
              <a:t>nước</a:t>
            </a:r>
            <a:r>
              <a:rPr lang="en-US" altLang="en-VN" sz="2800" dirty="0"/>
              <a:t> </a:t>
            </a:r>
            <a:r>
              <a:rPr lang="en-US" altLang="en-VN" sz="2800" dirty="0" err="1"/>
              <a:t>Tây</a:t>
            </a:r>
            <a:r>
              <a:rPr lang="en-US" altLang="en-VN" sz="2800" dirty="0"/>
              <a:t> </a:t>
            </a:r>
            <a:r>
              <a:rPr lang="en-US" altLang="en-VN" sz="2800" dirty="0" err="1"/>
              <a:t>Âu</a:t>
            </a:r>
            <a:r>
              <a:rPr lang="en-US" altLang="en-VN" sz="2800" dirty="0"/>
              <a:t> </a:t>
            </a:r>
            <a:r>
              <a:rPr lang="en-US" altLang="en-VN" sz="2800" dirty="0" err="1"/>
              <a:t>rơi</a:t>
            </a:r>
            <a:r>
              <a:rPr lang="en-US" altLang="en-VN" sz="2800" dirty="0"/>
              <a:t> </a:t>
            </a:r>
            <a:r>
              <a:rPr lang="en-US" altLang="en-VN" sz="2800" dirty="0" err="1"/>
              <a:t>vào</a:t>
            </a:r>
            <a:r>
              <a:rPr lang="en-US" altLang="en-VN" sz="2800" dirty="0"/>
              <a:t> </a:t>
            </a:r>
            <a:r>
              <a:rPr lang="en-US" altLang="en-VN" sz="2800" dirty="0" err="1"/>
              <a:t>khủng</a:t>
            </a:r>
            <a:r>
              <a:rPr lang="en-US" altLang="en-VN" sz="2800" dirty="0"/>
              <a:t> </a:t>
            </a:r>
            <a:r>
              <a:rPr lang="en-US" altLang="en-VN" sz="2800" dirty="0" err="1"/>
              <a:t>hoảng</a:t>
            </a:r>
            <a:r>
              <a:rPr lang="en-US" altLang="en-VN" sz="2800" dirty="0"/>
              <a:t> </a:t>
            </a:r>
            <a:r>
              <a:rPr lang="en-US" altLang="en-VN" sz="2800" dirty="0" err="1"/>
              <a:t>kinh</a:t>
            </a:r>
            <a:r>
              <a:rPr lang="en-US" altLang="en-VN" sz="2800" dirty="0"/>
              <a:t> </a:t>
            </a:r>
            <a:r>
              <a:rPr lang="en-US" altLang="en-VN" sz="2800" dirty="0" err="1"/>
              <a:t>tế</a:t>
            </a:r>
            <a:r>
              <a:rPr lang="en-US" altLang="en-VN" sz="2800" dirty="0"/>
              <a:t>, </a:t>
            </a:r>
            <a:r>
              <a:rPr lang="en-US" altLang="en-VN" sz="2800" dirty="0" err="1"/>
              <a:t>chính</a:t>
            </a:r>
            <a:r>
              <a:rPr lang="en-US" altLang="en-VN" sz="2800" dirty="0"/>
              <a:t> </a:t>
            </a:r>
            <a:r>
              <a:rPr lang="en-US" altLang="en-VN" sz="2800" dirty="0" err="1"/>
              <a:t>trị</a:t>
            </a:r>
            <a:r>
              <a:rPr lang="en-US" altLang="en-VN" sz="2800" dirty="0"/>
              <a:t> </a:t>
            </a:r>
            <a:r>
              <a:rPr lang="en-US" altLang="en-VN" sz="2800" dirty="0" err="1"/>
              <a:t>nghiêm</a:t>
            </a:r>
            <a:r>
              <a:rPr lang="en-US" altLang="en-VN" sz="2800" dirty="0"/>
              <a:t> </a:t>
            </a:r>
            <a:r>
              <a:rPr lang="en-US" altLang="en-VN" sz="2800" dirty="0" err="1"/>
              <a:t>trọng</a:t>
            </a:r>
            <a:r>
              <a:rPr lang="en-US" altLang="en-VN" sz="2800" dirty="0"/>
              <a:t>.</a:t>
            </a:r>
          </a:p>
        </p:txBody>
      </p:sp>
      <p:grpSp>
        <p:nvGrpSpPr>
          <p:cNvPr id="19" name="Group 18">
            <a:extLst>
              <a:ext uri="{FF2B5EF4-FFF2-40B4-BE49-F238E27FC236}">
                <a16:creationId xmlns:a16="http://schemas.microsoft.com/office/drawing/2014/main" id="{DA391139-1606-7142-9D08-6AB8E20053CB}"/>
              </a:ext>
            </a:extLst>
          </p:cNvPr>
          <p:cNvGrpSpPr/>
          <p:nvPr/>
        </p:nvGrpSpPr>
        <p:grpSpPr>
          <a:xfrm>
            <a:off x="7580248" y="86930"/>
            <a:ext cx="3339675" cy="2630715"/>
            <a:chOff x="6978393" y="1109364"/>
            <a:chExt cx="3339675" cy="2630715"/>
          </a:xfrm>
        </p:grpSpPr>
        <p:sp>
          <p:nvSpPr>
            <p:cNvPr id="20" name="Oval Callout 19">
              <a:extLst>
                <a:ext uri="{FF2B5EF4-FFF2-40B4-BE49-F238E27FC236}">
                  <a16:creationId xmlns:a16="http://schemas.microsoft.com/office/drawing/2014/main" id="{272E94E9-9C41-B444-A487-93313652AAF9}"/>
                </a:ext>
              </a:extLst>
            </p:cNvPr>
            <p:cNvSpPr/>
            <p:nvPr/>
          </p:nvSpPr>
          <p:spPr>
            <a:xfrm>
              <a:off x="6978393" y="1109364"/>
              <a:ext cx="3339675" cy="2630715"/>
            </a:xfrm>
            <a:prstGeom prst="wedgeEllipseCallout">
              <a:avLst>
                <a:gd name="adj1" fmla="val 39747"/>
                <a:gd name="adj2" fmla="val 6452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2FDA1E36-A6EB-5546-80B3-9EA1E8C2AA60}"/>
                </a:ext>
              </a:extLst>
            </p:cNvPr>
            <p:cNvSpPr/>
            <p:nvPr/>
          </p:nvSpPr>
          <p:spPr>
            <a:xfrm>
              <a:off x="7186071" y="1570566"/>
              <a:ext cx="2796759" cy="1815882"/>
            </a:xfrm>
            <a:prstGeom prst="rect">
              <a:avLst/>
            </a:prstGeom>
          </p:spPr>
          <p:txBody>
            <a:bodyPr wrap="square">
              <a:spAutoFit/>
            </a:bodyPr>
            <a:lstStyle/>
            <a:p>
              <a:pPr algn="ctr"/>
              <a:r>
                <a:rPr lang="it-IT" altLang="en-VN" sz="2800" dirty="0">
                  <a:latin typeface="Times New Roman" panose="02020603050405020304" pitchFamily="18" charset="0"/>
                  <a:cs typeface="Times New Roman" panose="02020603050405020304" pitchFamily="18" charset="0"/>
                </a:rPr>
                <a:t>Sau khi nhận viện trợ tình hình kinh tế các nước Tây Âu như thế nào?</a:t>
              </a:r>
              <a:endParaRPr lang="en-VN" sz="2800" dirty="0">
                <a:latin typeface="Times New Roman" panose="02020603050405020304" pitchFamily="18" charset="0"/>
                <a:cs typeface="Times New Roman" panose="02020603050405020304" pitchFamily="18" charset="0"/>
              </a:endParaRPr>
            </a:p>
          </p:txBody>
        </p:sp>
      </p:grpSp>
      <p:sp>
        <p:nvSpPr>
          <p:cNvPr id="16" name="Text Box 6">
            <a:extLst>
              <a:ext uri="{FF2B5EF4-FFF2-40B4-BE49-F238E27FC236}">
                <a16:creationId xmlns:a16="http://schemas.microsoft.com/office/drawing/2014/main" id="{F410B37F-9DC2-4450-87FC-40B3DB554810}"/>
              </a:ext>
            </a:extLst>
          </p:cNvPr>
          <p:cNvSpPr txBox="1">
            <a:spLocks noChangeArrowheads="1"/>
          </p:cNvSpPr>
          <p:nvPr/>
        </p:nvSpPr>
        <p:spPr bwMode="auto">
          <a:xfrm>
            <a:off x="55233" y="4242811"/>
            <a:ext cx="709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dirty="0">
                <a:solidFill>
                  <a:srgbClr val="FF0000"/>
                </a:solidFill>
                <a:latin typeface="Arial" panose="020B0604020202020204" pitchFamily="34" charset="0"/>
              </a:rPr>
              <a:t>=&gt; </a:t>
            </a:r>
            <a:r>
              <a:rPr lang="en-US" altLang="en-US" sz="2800" dirty="0" err="1">
                <a:solidFill>
                  <a:srgbClr val="FF0000"/>
                </a:solidFill>
                <a:latin typeface="Arial" panose="020B0604020202020204" pitchFamily="34" charset="0"/>
              </a:rPr>
              <a:t>Kinh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tế</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phục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hồi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nhưng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lệ</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thuộc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Mỹ</a:t>
            </a:r>
            <a:r>
              <a:rPr lang="en-US" altLang="en-US" sz="2800" dirty="0">
                <a:solidFill>
                  <a:srgbClr val="FF0000"/>
                </a:solidFill>
                <a:latin typeface="Arial" panose="020B0604020202020204" pitchFamily="34" charset="0"/>
              </a:rPr>
              <a:t>.</a:t>
            </a:r>
          </a:p>
        </p:txBody>
      </p:sp>
    </p:spTree>
    <p:extLst>
      <p:ext uri="{BB962C8B-B14F-4D97-AF65-F5344CB8AC3E}">
        <p14:creationId xmlns:p14="http://schemas.microsoft.com/office/powerpoint/2010/main" val="3589949381"/>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DF">
            <a:alpha val="85210"/>
          </a:srgb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4C1494-6228-2841-A2E2-A9AF5F84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8899C-BD14-794E-9137-76DF98D4CF38}"/>
              </a:ext>
            </a:extLst>
          </p:cNvPr>
          <p:cNvSpPr/>
          <p:nvPr/>
        </p:nvSpPr>
        <p:spPr>
          <a:xfrm>
            <a:off x="0" y="0"/>
            <a:ext cx="12192000"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dirty="0">
                <a:solidFill>
                  <a:srgbClr val="202122"/>
                </a:solidFill>
                <a:latin typeface="Times New Roman" panose="02020603050405020304" pitchFamily="18" charset="0"/>
                <a:cs typeface="Times New Roman" panose="02020603050405020304" pitchFamily="18" charset="0"/>
              </a:rPr>
              <a:t>Bản đồ thể hiện các nước đã nhận viện trợ theo Kế hoạch Marshall</a:t>
            </a:r>
            <a:endParaRPr lang="en-VN" sz="32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3992C6A-89F1-5F4E-8187-83AE03DC2EFB}"/>
              </a:ext>
            </a:extLst>
          </p:cNvPr>
          <p:cNvGrpSpPr/>
          <p:nvPr/>
        </p:nvGrpSpPr>
        <p:grpSpPr>
          <a:xfrm>
            <a:off x="5924550" y="70077"/>
            <a:ext cx="6267450" cy="6717846"/>
            <a:chOff x="339230" y="1621064"/>
            <a:chExt cx="6267450" cy="6717846"/>
          </a:xfrm>
        </p:grpSpPr>
        <p:sp>
          <p:nvSpPr>
            <p:cNvPr id="5" name="Rounded Rectangle 4">
              <a:extLst>
                <a:ext uri="{FF2B5EF4-FFF2-40B4-BE49-F238E27FC236}">
                  <a16:creationId xmlns:a16="http://schemas.microsoft.com/office/drawing/2014/main" id="{D70CDB50-FC60-2B40-ACE1-6201CC7E3149}"/>
                </a:ext>
              </a:extLst>
            </p:cNvPr>
            <p:cNvSpPr/>
            <p:nvPr/>
          </p:nvSpPr>
          <p:spPr>
            <a:xfrm>
              <a:off x="339230" y="1621064"/>
              <a:ext cx="6267450" cy="6717846"/>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6" name="Rectangle 5">
              <a:extLst>
                <a:ext uri="{FF2B5EF4-FFF2-40B4-BE49-F238E27FC236}">
                  <a16:creationId xmlns:a16="http://schemas.microsoft.com/office/drawing/2014/main" id="{7B96F718-B670-2649-B699-0CBB33CF5968}"/>
                </a:ext>
              </a:extLst>
            </p:cNvPr>
            <p:cNvSpPr/>
            <p:nvPr/>
          </p:nvSpPr>
          <p:spPr>
            <a:xfrm>
              <a:off x="626468" y="1839231"/>
              <a:ext cx="5818257" cy="6001643"/>
            </a:xfrm>
            <a:prstGeom prst="rect">
              <a:avLst/>
            </a:prstGeom>
          </p:spPr>
          <p:txBody>
            <a:bodyPr wrap="square">
              <a:spAutoFit/>
            </a:bodyPr>
            <a:lstStyle/>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sử</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dụng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khoản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phê</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chuẩn</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Không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tiến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quốc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hữu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xí</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nghiệp</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không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sản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xuất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có</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tính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chất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cạnh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tranh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dùng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tiền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để</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mua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thuế</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quan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đối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hàng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hoá</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của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nhập</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vào</a:t>
              </a:r>
              <a:r>
                <a:rPr lang="en-US" altLang="en-VN" sz="2400" dirty="0">
                  <a:latin typeface="Times New Roman" panose="02020603050405020304" pitchFamily="18" charset="0"/>
                  <a:cs typeface="Times New Roman" panose="02020603050405020304" pitchFamily="18" charset="0"/>
                </a:rPr>
                <a:t>.</a:t>
              </a:r>
            </a:p>
            <a:p>
              <a:pPr algn="just">
                <a:buFontTx/>
                <a:buChar char="-"/>
              </a:pP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gạt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bỏ</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người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cộng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sản</a:t>
              </a:r>
              <a:r>
                <a:rPr lang="en-US" altLang="en-VN" sz="2400" dirty="0">
                  <a:latin typeface="Times New Roman" panose="02020603050405020304" pitchFamily="18" charset="0"/>
                  <a:cs typeface="Times New Roman" panose="02020603050405020304" pitchFamily="18" charset="0"/>
                </a:rPr>
                <a:t> ra </a:t>
              </a:r>
              <a:r>
                <a:rPr lang="en-US" altLang="en-VN" sz="2400" dirty="0" err="1">
                  <a:latin typeface="Times New Roman" panose="02020603050405020304" pitchFamily="18" charset="0"/>
                  <a:cs typeface="Times New Roman" panose="02020603050405020304" pitchFamily="18" charset="0"/>
                </a:rPr>
                <a:t>khỏi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chính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phủ</a:t>
              </a:r>
              <a:r>
                <a:rPr lang="en-US" altLang="en-VN" sz="2400" dirty="0">
                  <a:latin typeface="Times New Roman" panose="02020603050405020304" pitchFamily="18" charset="0"/>
                  <a:cs typeface="Times New Roman" panose="02020603050405020304" pitchFamily="18" charset="0"/>
                </a:rPr>
                <a:t> ( </a:t>
              </a:r>
              <a:r>
                <a:rPr lang="en-US" altLang="en-VN" sz="2400" dirty="0" err="1">
                  <a:latin typeface="Times New Roman" panose="02020603050405020304" pitchFamily="18" charset="0"/>
                  <a:cs typeface="Times New Roman" panose="02020603050405020304" pitchFamily="18" charset="0"/>
                </a:rPr>
                <a:t>như</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ở</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Pháp</a:t>
              </a:r>
              <a:r>
                <a:rPr lang="en-US" altLang="en-VN" sz="2400" dirty="0">
                  <a:latin typeface="Times New Roman" panose="02020603050405020304" pitchFamily="18" charset="0"/>
                  <a:cs typeface="Times New Roman" panose="02020603050405020304" pitchFamily="18" charset="0"/>
                </a:rPr>
                <a:t>, Italia…);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cắt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đứt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quan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hệ</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buôn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bán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với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Liên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Xô</a:t>
              </a:r>
              <a:r>
                <a:rPr lang="en-US" altLang="en-VN" sz="2400" dirty="0">
                  <a:latin typeface="Times New Roman" panose="02020603050405020304" pitchFamily="18" charset="0"/>
                  <a:cs typeface="Times New Roman" panose="02020603050405020304" pitchFamily="18" charset="0"/>
                </a:rPr>
                <a:t>.</a:t>
              </a:r>
            </a:p>
            <a:p>
              <a:pPr algn="just"/>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nước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viện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trợ</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nhận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cung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cấp</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cho</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những</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vật</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liệu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chiến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lược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phải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bảo</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hộ</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quyền</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lợi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khai</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thác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và</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đầu</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tư</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của</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các</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nhà</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kinh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doanh</a:t>
              </a:r>
              <a:r>
                <a:rPr lang="en-US" altLang="en-VN" sz="2400" dirty="0">
                  <a:latin typeface="Times New Roman" panose="02020603050405020304" pitchFamily="18" charset="0"/>
                  <a:cs typeface="Times New Roman" panose="02020603050405020304" pitchFamily="18" charset="0"/>
                </a:rPr>
                <a:t> </a:t>
              </a:r>
              <a:r>
                <a:rPr lang="en-US" altLang="en-VN" sz="2400" dirty="0" err="1">
                  <a:latin typeface="Times New Roman" panose="02020603050405020304" pitchFamily="18" charset="0"/>
                  <a:cs typeface="Times New Roman" panose="02020603050405020304" pitchFamily="18" charset="0"/>
                </a:rPr>
                <a:t>Mĩ</a:t>
              </a:r>
              <a:r>
                <a:rPr lang="en-US" altLang="en-VN" sz="2400" dirty="0">
                  <a:latin typeface="Times New Roman" panose="02020603050405020304" pitchFamily="18" charset="0"/>
                  <a:cs typeface="Times New Roman" panose="02020603050405020304" pitchFamily="18" charset="0"/>
                </a:rPr>
                <a:t>….</a:t>
              </a:r>
            </a:p>
          </p:txBody>
        </p:sp>
      </p:grpSp>
      <p:pic>
        <p:nvPicPr>
          <p:cNvPr id="7" name="Picture 2">
            <a:extLst>
              <a:ext uri="{FF2B5EF4-FFF2-40B4-BE49-F238E27FC236}">
                <a16:creationId xmlns:a16="http://schemas.microsoft.com/office/drawing/2014/main" id="{41EDA383-7AFC-344B-9448-91FFF3DE7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8" y="0"/>
            <a:ext cx="59641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931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14:bounceEnd="50000">
                                          <p:cBhvr additive="base">
                                            <p:cTn id="11"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1" presetClass="entr" presetSubtype="3"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3)">
                                          <p:cBhvr>
                                            <p:cTn id="23" dur="750"/>
                                            <p:tgtEl>
                                              <p:spTgt spid="4"/>
                                            </p:tgtEl>
                                          </p:cBhvr>
                                        </p:animEffect>
                                      </p:childTnLst>
                                    </p:cTn>
                                  </p:par>
                                  <p:par>
                                    <p:cTn id="24" presetID="21" presetClass="entr" presetSubtype="3"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21" presetClass="entr" presetSubtype="3"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3)">
                                          <p:cBhvr>
                                            <p:cTn id="23" dur="750"/>
                                            <p:tgtEl>
                                              <p:spTgt spid="4"/>
                                            </p:tgtEl>
                                          </p:cBhvr>
                                        </p:animEffect>
                                      </p:childTnLst>
                                    </p:cTn>
                                  </p:par>
                                  <p:par>
                                    <p:cTn id="24" presetID="21" presetClass="entr" presetSubtype="3"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3)">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97173"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97690" y="256190"/>
            <a:ext cx="3220171" cy="2466754"/>
            <a:chOff x="7066600" y="1271289"/>
            <a:chExt cx="3220171" cy="2466754"/>
          </a:xfrm>
        </p:grpSpPr>
        <p:sp>
          <p:nvSpPr>
            <p:cNvPr id="9" name="Oval Callout 8">
              <a:extLst>
                <a:ext uri="{FF2B5EF4-FFF2-40B4-BE49-F238E27FC236}">
                  <a16:creationId xmlns:a16="http://schemas.microsoft.com/office/drawing/2014/main" id="{3744D196-3499-B94A-B8EE-9680D2CC49A6}"/>
                </a:ext>
              </a:extLst>
            </p:cNvPr>
            <p:cNvSpPr/>
            <p:nvPr/>
          </p:nvSpPr>
          <p:spPr>
            <a:xfrm>
              <a:off x="7066600" y="1271289"/>
              <a:ext cx="3220171" cy="2466754"/>
            </a:xfrm>
            <a:prstGeom prst="wedgeEllipseCallout">
              <a:avLst>
                <a:gd name="adj1" fmla="val 34404"/>
                <a:gd name="adj2" fmla="val 5540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186071" y="1708897"/>
              <a:ext cx="2796759" cy="1384995"/>
            </a:xfrm>
            <a:prstGeom prst="rect">
              <a:avLst/>
            </a:prstGeom>
          </p:spPr>
          <p:txBody>
            <a:bodyPr wrap="square">
              <a:spAutoFit/>
            </a:bodyPr>
            <a:lstStyle/>
            <a:p>
              <a:pPr lvl="0" algn="ctr"/>
              <a:r>
                <a:rPr lang="vi-VN" altLang="en-VN" sz="2800" dirty="0">
                  <a:solidFill>
                    <a:prstClr val="black"/>
                  </a:solidFill>
                  <a:latin typeface="Times New Roman" panose="02020603050405020304" pitchFamily="18" charset="0"/>
                  <a:cs typeface="Times New Roman" panose="02020603050405020304" pitchFamily="18" charset="0"/>
                </a:rPr>
                <a:t>Nêu chính sách đối nội của các nước Tây Âu?</a:t>
              </a:r>
            </a:p>
          </p:txBody>
        </p:sp>
      </p:grpSp>
      <p:sp>
        <p:nvSpPr>
          <p:cNvPr id="14" name="Text Box 6">
            <a:extLst>
              <a:ext uri="{FF2B5EF4-FFF2-40B4-BE49-F238E27FC236}">
                <a16:creationId xmlns:a16="http://schemas.microsoft.com/office/drawing/2014/main" id="{1233840D-34CF-C04C-9CC6-FA5031E36A63}"/>
              </a:ext>
            </a:extLst>
          </p:cNvPr>
          <p:cNvSpPr txBox="1">
            <a:spLocks noChangeArrowheads="1"/>
          </p:cNvSpPr>
          <p:nvPr/>
        </p:nvSpPr>
        <p:spPr bwMode="auto">
          <a:xfrm>
            <a:off x="-1" y="2510971"/>
            <a:ext cx="729957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en-US" altLang="en-VN" sz="2800" dirty="0">
                <a:solidFill>
                  <a:prstClr val="black"/>
                </a:solidFill>
              </a:rPr>
              <a:t>- T</a:t>
            </a:r>
            <a:r>
              <a:rPr lang="vi-VN" altLang="en-VN" sz="2800" dirty="0">
                <a:solidFill>
                  <a:prstClr val="black"/>
                </a:solidFill>
              </a:rPr>
              <a:t>hu hẹp các quyền tự do dân chủ</a:t>
            </a:r>
            <a:endParaRPr lang="en-US" altLang="en-VN" sz="2800" dirty="0">
              <a:solidFill>
                <a:prstClr val="black"/>
              </a:solidFill>
            </a:endParaRPr>
          </a:p>
          <a:p>
            <a:pPr lvl="0" algn="just" eaLnBrk="1" hangingPunct="1">
              <a:spcBef>
                <a:spcPct val="50000"/>
              </a:spcBef>
            </a:pPr>
            <a:r>
              <a:rPr lang="en-US" altLang="en-VN" sz="2800" dirty="0">
                <a:solidFill>
                  <a:prstClr val="black"/>
                </a:solidFill>
              </a:rPr>
              <a:t>- X</a:t>
            </a:r>
            <a:r>
              <a:rPr lang="vi-VN" altLang="en-VN" sz="2800" dirty="0">
                <a:solidFill>
                  <a:prstClr val="black"/>
                </a:solidFill>
              </a:rPr>
              <a:t>óa bỏ các cải cách tiến bộ</a:t>
            </a:r>
            <a:endParaRPr lang="en-US" altLang="en-VN" sz="2800" dirty="0">
              <a:solidFill>
                <a:prstClr val="black"/>
              </a:solidFill>
            </a:endParaRPr>
          </a:p>
          <a:p>
            <a:pPr lvl="0" algn="just" eaLnBrk="1" hangingPunct="1">
              <a:spcBef>
                <a:spcPct val="50000"/>
              </a:spcBef>
            </a:pPr>
            <a:r>
              <a:rPr lang="en-US" altLang="en-VN" sz="2800" dirty="0">
                <a:solidFill>
                  <a:prstClr val="black"/>
                </a:solidFill>
              </a:rPr>
              <a:t>- N</a:t>
            </a:r>
            <a:r>
              <a:rPr lang="vi-VN" altLang="en-VN" sz="2800" dirty="0">
                <a:solidFill>
                  <a:prstClr val="black"/>
                </a:solidFill>
              </a:rPr>
              <a:t>găn cản phong trào công nhân và dân chủ.</a:t>
            </a:r>
          </a:p>
        </p:txBody>
      </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399" y="990600"/>
            <a:ext cx="42355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VN" sz="3600" b="1" noProof="0" dirty="0">
                <a:solidFill>
                  <a:srgbClr val="C00000"/>
                </a:solidFill>
              </a:rPr>
              <a:t>2. </a:t>
            </a:r>
            <a:r>
              <a:rPr lang="en-US" altLang="en-VN" sz="3600" b="1" noProof="0" dirty="0" err="1">
                <a:solidFill>
                  <a:srgbClr val="C00000"/>
                </a:solidFill>
              </a:rPr>
              <a:t>Chính</a:t>
            </a:r>
            <a:r>
              <a:rPr lang="en-US" altLang="en-VN" sz="3600" b="1" noProof="0" dirty="0">
                <a:solidFill>
                  <a:srgbClr val="C00000"/>
                </a:solidFill>
              </a:rPr>
              <a:t> </a:t>
            </a:r>
            <a:r>
              <a:rPr lang="en-US" altLang="en-VN" sz="3600" b="1" noProof="0" dirty="0" err="1">
                <a:solidFill>
                  <a:srgbClr val="C00000"/>
                </a:solidFill>
              </a:rPr>
              <a:t>trị</a:t>
            </a:r>
            <a:endParaRPr kumimoji="0" lang="en-US" altLang="en-VN" sz="3600" b="1" i="0" u="none" strike="noStrike" kern="1200" cap="none" spc="0" normalizeH="0" baseline="0" noProof="0" dirty="0">
              <a:ln>
                <a:noFill/>
              </a:ln>
              <a:solidFill>
                <a:srgbClr val="C00000"/>
              </a:solidFill>
              <a:effectLst/>
              <a:uLnTx/>
              <a:uFillTx/>
            </a:endParaRPr>
          </a:p>
        </p:txBody>
      </p:sp>
      <p:sp>
        <p:nvSpPr>
          <p:cNvPr id="18" name="Rectangle 17">
            <a:extLst>
              <a:ext uri="{FF2B5EF4-FFF2-40B4-BE49-F238E27FC236}">
                <a16:creationId xmlns:a16="http://schemas.microsoft.com/office/drawing/2014/main" id="{426E1147-021D-FC4A-A915-7A2B02FA5F1C}"/>
              </a:ext>
            </a:extLst>
          </p:cNvPr>
          <p:cNvSpPr/>
          <p:nvPr/>
        </p:nvSpPr>
        <p:spPr>
          <a:xfrm>
            <a:off x="409935" y="1687128"/>
            <a:ext cx="2069797" cy="646331"/>
          </a:xfrm>
          <a:prstGeom prst="rect">
            <a:avLst/>
          </a:prstGeom>
        </p:spPr>
        <p:txBody>
          <a:bodyPr wrap="none">
            <a:spAutoFit/>
          </a:bodyPr>
          <a:lstStyle/>
          <a:p>
            <a:r>
              <a:rPr lang="en-US" altLang="en-VN" sz="3600" b="1" dirty="0">
                <a:solidFill>
                  <a:srgbClr val="C00000"/>
                </a:solidFill>
                <a:latin typeface="Times New Roman" panose="02020603050405020304" pitchFamily="18" charset="0"/>
                <a:cs typeface="Times New Roman" panose="02020603050405020304" pitchFamily="18" charset="0"/>
              </a:rPr>
              <a:t>a. </a:t>
            </a:r>
            <a:r>
              <a:rPr lang="en-US" altLang="en-VN" sz="3600" b="1" dirty="0" err="1">
                <a:solidFill>
                  <a:srgbClr val="C00000"/>
                </a:solidFill>
                <a:latin typeface="Times New Roman" panose="02020603050405020304" pitchFamily="18" charset="0"/>
                <a:cs typeface="Times New Roman" panose="02020603050405020304" pitchFamily="18" charset="0"/>
              </a:rPr>
              <a:t>Đối</a:t>
            </a:r>
            <a:r>
              <a:rPr lang="en-US" altLang="en-VN" sz="3600" b="1" dirty="0">
                <a:solidFill>
                  <a:srgbClr val="C00000"/>
                </a:solidFill>
                <a:latin typeface="Times New Roman" panose="02020603050405020304" pitchFamily="18" charset="0"/>
                <a:cs typeface="Times New Roman" panose="02020603050405020304" pitchFamily="18" charset="0"/>
              </a:rPr>
              <a:t> </a:t>
            </a:r>
            <a:r>
              <a:rPr lang="en-US" altLang="en-VN" sz="3600" b="1" dirty="0" err="1">
                <a:solidFill>
                  <a:srgbClr val="C00000"/>
                </a:solidFill>
                <a:latin typeface="Times New Roman" panose="02020603050405020304" pitchFamily="18" charset="0"/>
                <a:cs typeface="Times New Roman" panose="02020603050405020304" pitchFamily="18" charset="0"/>
              </a:rPr>
              <a:t>nội</a:t>
            </a:r>
            <a:endParaRPr lang="en-VN" sz="20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051025"/>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4"/>
                                            </p:tgtEl>
                                            <p:attrNameLst>
                                              <p:attrName>ppt_y</p:attrName>
                                            </p:attrNameLst>
                                          </p:cBhvr>
                                          <p:tavLst>
                                            <p:tav tm="0">
                                              <p:val>
                                                <p:strVal val="#ppt_y"/>
                                              </p:val>
                                            </p:tav>
                                            <p:tav tm="100000">
                                              <p:val>
                                                <p:strVal val="#ppt_y"/>
                                              </p:val>
                                            </p:tav>
                                          </p:tavLst>
                                        </p:anim>
                                        <p:anim calcmode="lin" valueType="num">
                                          <p:cBhvr>
                                            <p:cTn id="37"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6" dur="250" fill="hold"/>
                                            <p:tgtEl>
                                              <p:spTgt spid="14"/>
                                            </p:tgtEl>
                                            <p:attrNameLst>
                                              <p:attrName>ppt_y</p:attrName>
                                            </p:attrNameLst>
                                          </p:cBhvr>
                                          <p:tavLst>
                                            <p:tav tm="0">
                                              <p:val>
                                                <p:strVal val="#ppt_y"/>
                                              </p:val>
                                            </p:tav>
                                            <p:tav tm="100000">
                                              <p:val>
                                                <p:strVal val="#ppt_y"/>
                                              </p:val>
                                            </p:tav>
                                          </p:tavLst>
                                        </p:anim>
                                        <p:anim calcmode="lin" valueType="num">
                                          <p:cBhvr>
                                            <p:cTn id="37"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8"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9" dur="2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p:bldP spid="1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97173"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97690" y="256190"/>
            <a:ext cx="3220171" cy="2466754"/>
            <a:chOff x="7066600" y="1271289"/>
            <a:chExt cx="3220171" cy="2466754"/>
          </a:xfrm>
        </p:grpSpPr>
        <p:sp>
          <p:nvSpPr>
            <p:cNvPr id="9" name="Oval Callout 8">
              <a:extLst>
                <a:ext uri="{FF2B5EF4-FFF2-40B4-BE49-F238E27FC236}">
                  <a16:creationId xmlns:a16="http://schemas.microsoft.com/office/drawing/2014/main" id="{3744D196-3499-B94A-B8EE-9680D2CC49A6}"/>
                </a:ext>
              </a:extLst>
            </p:cNvPr>
            <p:cNvSpPr/>
            <p:nvPr/>
          </p:nvSpPr>
          <p:spPr>
            <a:xfrm>
              <a:off x="7066600" y="1271289"/>
              <a:ext cx="3220171" cy="2466754"/>
            </a:xfrm>
            <a:prstGeom prst="wedgeEllipseCallout">
              <a:avLst>
                <a:gd name="adj1" fmla="val 34404"/>
                <a:gd name="adj2" fmla="val 5540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4705293-5350-D14F-AB7F-AF2F0DA017A7}"/>
                </a:ext>
              </a:extLst>
            </p:cNvPr>
            <p:cNvSpPr/>
            <p:nvPr/>
          </p:nvSpPr>
          <p:spPr>
            <a:xfrm>
              <a:off x="7186071" y="1708897"/>
              <a:ext cx="2796759" cy="1384995"/>
            </a:xfrm>
            <a:prstGeom prst="rect">
              <a:avLst/>
            </a:prstGeom>
          </p:spPr>
          <p:txBody>
            <a:bodyPr wrap="square">
              <a:spAutoFit/>
            </a:bodyPr>
            <a:lstStyle/>
            <a:p>
              <a:pPr lvl="0" algn="ctr"/>
              <a:r>
                <a:rPr lang="vi-VN" altLang="en-VN" sz="2800" dirty="0">
                  <a:solidFill>
                    <a:prstClr val="black"/>
                  </a:solidFill>
                  <a:latin typeface="Times New Roman" panose="02020603050405020304" pitchFamily="18" charset="0"/>
                  <a:cs typeface="Times New Roman" panose="02020603050405020304" pitchFamily="18" charset="0"/>
                </a:rPr>
                <a:t>Nêu chính sách đối ngoại của các nước Tây Âu?</a:t>
              </a:r>
            </a:p>
          </p:txBody>
        </p:sp>
      </p:gr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399" y="990600"/>
            <a:ext cx="42355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VN" sz="3600" b="1" noProof="0" dirty="0">
                <a:solidFill>
                  <a:srgbClr val="C00000"/>
                </a:solidFill>
              </a:rPr>
              <a:t>2. </a:t>
            </a:r>
            <a:r>
              <a:rPr lang="en-US" altLang="en-VN" sz="3600" b="1" noProof="0" dirty="0" err="1">
                <a:solidFill>
                  <a:srgbClr val="C00000"/>
                </a:solidFill>
              </a:rPr>
              <a:t>Chính</a:t>
            </a:r>
            <a:r>
              <a:rPr lang="en-US" altLang="en-VN" sz="3600" b="1" noProof="0" dirty="0">
                <a:solidFill>
                  <a:srgbClr val="C00000"/>
                </a:solidFill>
              </a:rPr>
              <a:t> </a:t>
            </a:r>
            <a:r>
              <a:rPr lang="en-US" altLang="en-VN" sz="3600" b="1" noProof="0" dirty="0" err="1">
                <a:solidFill>
                  <a:srgbClr val="C00000"/>
                </a:solidFill>
              </a:rPr>
              <a:t>trị</a:t>
            </a:r>
            <a:endParaRPr kumimoji="0" lang="en-US" altLang="en-VN" sz="3600" b="1" i="0" u="none" strike="noStrike" kern="1200" cap="none" spc="0" normalizeH="0" baseline="0" noProof="0" dirty="0">
              <a:ln>
                <a:noFill/>
              </a:ln>
              <a:solidFill>
                <a:srgbClr val="C00000"/>
              </a:solidFill>
              <a:effectLst/>
              <a:uLnTx/>
              <a:uFillTx/>
            </a:endParaRPr>
          </a:p>
        </p:txBody>
      </p:sp>
      <p:sp>
        <p:nvSpPr>
          <p:cNvPr id="18" name="Rectangle 17">
            <a:extLst>
              <a:ext uri="{FF2B5EF4-FFF2-40B4-BE49-F238E27FC236}">
                <a16:creationId xmlns:a16="http://schemas.microsoft.com/office/drawing/2014/main" id="{426E1147-021D-FC4A-A915-7A2B02FA5F1C}"/>
              </a:ext>
            </a:extLst>
          </p:cNvPr>
          <p:cNvSpPr/>
          <p:nvPr/>
        </p:nvSpPr>
        <p:spPr>
          <a:xfrm>
            <a:off x="409935" y="1687128"/>
            <a:ext cx="2710999" cy="646331"/>
          </a:xfrm>
          <a:prstGeom prst="rect">
            <a:avLst/>
          </a:prstGeom>
        </p:spPr>
        <p:txBody>
          <a:bodyPr wrap="none">
            <a:spAutoFit/>
          </a:bodyPr>
          <a:lstStyle/>
          <a:p>
            <a:r>
              <a:rPr lang="en-US" altLang="en-VN" sz="3600" b="1" dirty="0">
                <a:solidFill>
                  <a:srgbClr val="C00000"/>
                </a:solidFill>
                <a:latin typeface="Times New Roman" panose="02020603050405020304" pitchFamily="18" charset="0"/>
                <a:cs typeface="Times New Roman" panose="02020603050405020304" pitchFamily="18" charset="0"/>
              </a:rPr>
              <a:t>b. </a:t>
            </a:r>
            <a:r>
              <a:rPr lang="en-US" altLang="en-VN" sz="3600" b="1" dirty="0" err="1">
                <a:solidFill>
                  <a:srgbClr val="C00000"/>
                </a:solidFill>
                <a:latin typeface="Times New Roman" panose="02020603050405020304" pitchFamily="18" charset="0"/>
                <a:cs typeface="Times New Roman" panose="02020603050405020304" pitchFamily="18" charset="0"/>
              </a:rPr>
              <a:t>Đối</a:t>
            </a:r>
            <a:r>
              <a:rPr lang="en-US" altLang="en-VN" sz="3600" b="1" dirty="0">
                <a:solidFill>
                  <a:srgbClr val="C00000"/>
                </a:solidFill>
                <a:latin typeface="Times New Roman" panose="02020603050405020304" pitchFamily="18" charset="0"/>
                <a:cs typeface="Times New Roman" panose="02020603050405020304" pitchFamily="18" charset="0"/>
              </a:rPr>
              <a:t> </a:t>
            </a:r>
            <a:r>
              <a:rPr lang="en-US" altLang="en-VN" sz="3600" b="1" dirty="0" err="1">
                <a:solidFill>
                  <a:srgbClr val="C00000"/>
                </a:solidFill>
                <a:latin typeface="Times New Roman" panose="02020603050405020304" pitchFamily="18" charset="0"/>
                <a:cs typeface="Times New Roman" panose="02020603050405020304" pitchFamily="18" charset="0"/>
              </a:rPr>
              <a:t>ngoại</a:t>
            </a:r>
            <a:r>
              <a:rPr lang="en-US" altLang="en-VN" sz="3600" b="1" dirty="0">
                <a:solidFill>
                  <a:srgbClr val="C00000"/>
                </a:solidFill>
                <a:latin typeface="Times New Roman" panose="02020603050405020304" pitchFamily="18" charset="0"/>
                <a:cs typeface="Times New Roman" panose="02020603050405020304" pitchFamily="18" charset="0"/>
              </a:rPr>
              <a:t>:</a:t>
            </a:r>
          </a:p>
        </p:txBody>
      </p:sp>
      <p:sp>
        <p:nvSpPr>
          <p:cNvPr id="16" name="Text Box 6">
            <a:extLst>
              <a:ext uri="{FF2B5EF4-FFF2-40B4-BE49-F238E27FC236}">
                <a16:creationId xmlns:a16="http://schemas.microsoft.com/office/drawing/2014/main" id="{03FAA5AE-7936-5E45-8369-807980BBBD0A}"/>
              </a:ext>
            </a:extLst>
          </p:cNvPr>
          <p:cNvSpPr txBox="1">
            <a:spLocks noChangeArrowheads="1"/>
          </p:cNvSpPr>
          <p:nvPr/>
        </p:nvSpPr>
        <p:spPr bwMode="auto">
          <a:xfrm>
            <a:off x="36910" y="2510971"/>
            <a:ext cx="709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Tiến hành chiến tranh </a:t>
            </a:r>
            <a:r>
              <a:rPr lang="en-US" altLang="en-VN" sz="2800" dirty="0" err="1">
                <a:solidFill>
                  <a:prstClr val="black"/>
                </a:solidFill>
              </a:rPr>
              <a:t>xâm</a:t>
            </a:r>
            <a:r>
              <a:rPr lang="en-US" altLang="en-VN" sz="2800" dirty="0">
                <a:solidFill>
                  <a:prstClr val="black"/>
                </a:solidFill>
              </a:rPr>
              <a:t> </a:t>
            </a:r>
            <a:r>
              <a:rPr lang="en-US" altLang="en-VN" sz="2800" dirty="0" err="1">
                <a:solidFill>
                  <a:prstClr val="black"/>
                </a:solidFill>
              </a:rPr>
              <a:t>lược</a:t>
            </a:r>
            <a:r>
              <a:rPr lang="vi-VN" altLang="en-VN" sz="2800" dirty="0">
                <a:solidFill>
                  <a:prstClr val="black"/>
                </a:solidFill>
              </a:rPr>
              <a:t>.</a:t>
            </a:r>
          </a:p>
        </p:txBody>
      </p:sp>
    </p:spTree>
    <p:extLst>
      <p:ext uri="{BB962C8B-B14F-4D97-AF65-F5344CB8AC3E}">
        <p14:creationId xmlns:p14="http://schemas.microsoft.com/office/powerpoint/2010/main" val="941683968"/>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50000">
                                          <p:cBhvr additive="base">
                                            <p:cTn id="15"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14:presetBounceEnd="5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50000">
                                          <p:cBhvr additive="base">
                                            <p:cTn id="19"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0000">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14:bounceEnd="50000">
                                          <p:cBhvr additive="base">
                                            <p:cTn id="35"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P spid="1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11189-771F-1648-95F9-A953315D74EA}"/>
              </a:ext>
            </a:extLst>
          </p:cNvPr>
          <p:cNvPicPr>
            <a:picLocks noChangeAspect="1"/>
          </p:cNvPicPr>
          <p:nvPr/>
        </p:nvPicPr>
        <p:blipFill>
          <a:blip r:embed="rId4"/>
          <a:stretch>
            <a:fillRect/>
          </a:stretch>
        </p:blipFill>
        <p:spPr>
          <a:xfrm>
            <a:off x="-324092" y="1"/>
            <a:ext cx="8981955" cy="7058628"/>
          </a:xfrm>
          <a:prstGeom prst="rect">
            <a:avLst/>
          </a:prstGeom>
        </p:spPr>
      </p:pic>
      <p:pic>
        <p:nvPicPr>
          <p:cNvPr id="13314" name="Picture 2">
            <a:extLst>
              <a:ext uri="{FF2B5EF4-FFF2-40B4-BE49-F238E27FC236}">
                <a16:creationId xmlns:a16="http://schemas.microsoft.com/office/drawing/2014/main" id="{74E72ABE-D35E-4E47-9B47-626C22CFD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640" y="798547"/>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A367758-68BB-E541-8929-9AA895BE8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640" y="1746814"/>
            <a:ext cx="2286000" cy="189653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nimation Animated GIF | Ocean illustration waves, Wave illustration, Waves  cartoon">
            <a:extLst>
              <a:ext uri="{FF2B5EF4-FFF2-40B4-BE49-F238E27FC236}">
                <a16:creationId xmlns:a16="http://schemas.microsoft.com/office/drawing/2014/main" id="{2F4D4FC0-E6A8-2840-826F-0BE8D5EA97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861"/>
          <a:stretch/>
        </p:blipFill>
        <p:spPr bwMode="auto">
          <a:xfrm>
            <a:off x="7129684" y="6059453"/>
            <a:ext cx="5027913" cy="7843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DD1F06F4-3E9A-8648-B139-DE97979A21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4861"/>
          <a:stretch/>
        </p:blipFill>
        <p:spPr bwMode="auto">
          <a:xfrm>
            <a:off x="2548362" y="6055081"/>
            <a:ext cx="5027913" cy="784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91207404-4A2B-224D-8E4C-E78C1D2AC6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40EA0F0-2117-5D47-BB87-3BCA40E0C41F}"/>
              </a:ext>
            </a:extLst>
          </p:cNvPr>
          <p:cNvSpPr/>
          <p:nvPr/>
        </p:nvSpPr>
        <p:spPr>
          <a:xfrm>
            <a:off x="1" y="70641"/>
            <a:ext cx="11913839" cy="502766"/>
          </a:xfrm>
          <a:prstGeom prst="rect">
            <a:avLst/>
          </a:prstGeom>
        </p:spPr>
        <p:txBody>
          <a:bodyPr wrap="none">
            <a:spAutoFit/>
          </a:bodyPr>
          <a:lstStyle/>
          <a:p>
            <a:pPr defTabSz="1219170">
              <a:buClr>
                <a:srgbClr val="000000"/>
              </a:buClr>
              <a:defRPr/>
            </a:pPr>
            <a:r>
              <a:rPr lang="vi-VN" sz="2667" b="1" kern="0" dirty="0">
                <a:solidFill>
                  <a:srgbClr val="6611CC"/>
                </a:solidFill>
                <a:latin typeface="Times New Roman" panose="02020603050405020304" pitchFamily="18" charset="0"/>
                <a:cs typeface="Times New Roman" panose="02020603050405020304" pitchFamily="18" charset="0"/>
                <a:sym typeface="Arial"/>
              </a:rPr>
              <a:t>TƯ BẢN PHƯƠNG TÂY QUAY LẠI XÂM LƯỢC CÁC NƯỚC ĐÔNG NAM Á</a:t>
            </a:r>
            <a:endParaRPr lang="en-VN" sz="2667" kern="0" dirty="0">
              <a:solidFill>
                <a:srgbClr val="000000"/>
              </a:solidFill>
              <a:latin typeface="Arial"/>
              <a:cs typeface="Arial"/>
              <a:sym typeface="Arial"/>
            </a:endParaRPr>
          </a:p>
        </p:txBody>
      </p:sp>
      <p:pic>
        <p:nvPicPr>
          <p:cNvPr id="19" name="Picture 2">
            <a:extLst>
              <a:ext uri="{FF2B5EF4-FFF2-40B4-BE49-F238E27FC236}">
                <a16:creationId xmlns:a16="http://schemas.microsoft.com/office/drawing/2014/main" id="{51EC7F23-16F1-F149-ADDB-E3A6C177E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7899" y="3364922"/>
            <a:ext cx="2286000" cy="18965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a:extLst>
              <a:ext uri="{FF2B5EF4-FFF2-40B4-BE49-F238E27FC236}">
                <a16:creationId xmlns:a16="http://schemas.microsoft.com/office/drawing/2014/main" id="{E959B4BA-C3B9-CC47-90EF-8AFA86909768}"/>
              </a:ext>
            </a:extLst>
          </p:cNvPr>
          <p:cNvSpPr txBox="1">
            <a:spLocks noChangeArrowheads="1"/>
          </p:cNvSpPr>
          <p:nvPr/>
        </p:nvSpPr>
        <p:spPr bwMode="auto">
          <a:xfrm>
            <a:off x="3848894" y="793816"/>
            <a:ext cx="4614333"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10">
              <a:buNone/>
              <a:defRPr/>
            </a:pPr>
            <a:r>
              <a:rPr lang="vi-VN" b="1" kern="0" dirty="0">
                <a:solidFill>
                  <a:srgbClr val="FF0000"/>
                </a:solidFill>
                <a:latin typeface="Times New Roman" panose="02020603050405020304" pitchFamily="18" charset="0"/>
                <a:cs typeface="Times New Roman" panose="02020603050405020304" pitchFamily="18" charset="0"/>
                <a:sym typeface="Arial"/>
              </a:rPr>
              <a:t>Pháp quay lại xâm lược Việt Nam 23/9/1945</a:t>
            </a:r>
          </a:p>
        </p:txBody>
      </p:sp>
      <p:sp>
        <p:nvSpPr>
          <p:cNvPr id="15" name="Text Box 9">
            <a:extLst>
              <a:ext uri="{FF2B5EF4-FFF2-40B4-BE49-F238E27FC236}">
                <a16:creationId xmlns:a16="http://schemas.microsoft.com/office/drawing/2014/main" id="{0432FD91-9FF4-D84E-9628-DB15348DD0D2}"/>
              </a:ext>
            </a:extLst>
          </p:cNvPr>
          <p:cNvSpPr txBox="1">
            <a:spLocks noChangeArrowheads="1"/>
          </p:cNvSpPr>
          <p:nvPr/>
        </p:nvSpPr>
        <p:spPr bwMode="auto">
          <a:xfrm>
            <a:off x="3659213" y="4941037"/>
            <a:ext cx="4614333"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9110">
              <a:buNone/>
              <a:defRPr/>
            </a:pPr>
            <a:r>
              <a:rPr lang="vi-VN" b="1" kern="0" dirty="0">
                <a:solidFill>
                  <a:srgbClr val="FF0000"/>
                </a:solidFill>
                <a:latin typeface="Times New Roman" panose="02020603050405020304" pitchFamily="18" charset="0"/>
                <a:cs typeface="Times New Roman" panose="02020603050405020304" pitchFamily="18" charset="0"/>
                <a:sym typeface="Arial"/>
              </a:rPr>
              <a:t>Hà Lan quay lại xâm lược Indonesia 11/1945</a:t>
            </a:r>
          </a:p>
        </p:txBody>
      </p:sp>
      <p:pic>
        <p:nvPicPr>
          <p:cNvPr id="20" name="Picture 4">
            <a:extLst>
              <a:ext uri="{FF2B5EF4-FFF2-40B4-BE49-F238E27FC236}">
                <a16:creationId xmlns:a16="http://schemas.microsoft.com/office/drawing/2014/main" id="{E5CCE6FC-176D-E446-B9F6-AB125C472D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205" y="1374805"/>
            <a:ext cx="8128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E94BFDE0-E9C9-B841-915C-358A00DA79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507" y="3436591"/>
            <a:ext cx="812800" cy="132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0A66692-008A-C943-A639-67CE569BEF1D}"/>
              </a:ext>
            </a:extLst>
          </p:cNvPr>
          <p:cNvSpPr/>
          <p:nvPr/>
        </p:nvSpPr>
        <p:spPr>
          <a:xfrm>
            <a:off x="-324092" y="4568957"/>
            <a:ext cx="3514661" cy="1384995"/>
          </a:xfrm>
          <a:prstGeom prst="rect">
            <a:avLst/>
          </a:prstGeom>
        </p:spPr>
        <p:txBody>
          <a:bodyPr wrap="square">
            <a:spAutoFit/>
          </a:bodyPr>
          <a:lstStyle/>
          <a:p>
            <a:pPr lvl="0" algn="ctr" fontAlgn="base">
              <a:spcBef>
                <a:spcPct val="20000"/>
              </a:spcBef>
              <a:spcAft>
                <a:spcPct val="0"/>
              </a:spcAft>
            </a:pPr>
            <a:r>
              <a:rPr lang="en-US" sz="2800" b="1" dirty="0">
                <a:solidFill>
                  <a:srgbClr val="C00000"/>
                </a:solidFill>
                <a:latin typeface="Times New Roman" pitchFamily="18" charset="0"/>
              </a:rPr>
              <a:t>Anh quay </a:t>
            </a:r>
            <a:r>
              <a:rPr lang="en-US" sz="2800" b="1" dirty="0" err="1">
                <a:solidFill>
                  <a:srgbClr val="C00000"/>
                </a:solidFill>
                <a:latin typeface="Times New Roman" pitchFamily="18" charset="0"/>
              </a:rPr>
              <a:t>lại</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xâm</a:t>
            </a:r>
            <a:r>
              <a:rPr lang="en-US" sz="2800" b="1" dirty="0">
                <a:solidFill>
                  <a:srgbClr val="C00000"/>
                </a:solidFill>
                <a:latin typeface="Times New Roman" pitchFamily="18" charset="0"/>
              </a:rPr>
              <a:t> </a:t>
            </a:r>
            <a:r>
              <a:rPr lang="en-US" sz="2800" b="1" dirty="0" err="1">
                <a:solidFill>
                  <a:srgbClr val="C00000"/>
                </a:solidFill>
                <a:latin typeface="Times New Roman" pitchFamily="18" charset="0"/>
              </a:rPr>
              <a:t>lược</a:t>
            </a:r>
            <a:r>
              <a:rPr lang="en-US" sz="2800" b="1" dirty="0">
                <a:solidFill>
                  <a:srgbClr val="C00000"/>
                </a:solidFill>
                <a:latin typeface="Times New Roman" pitchFamily="18" charset="0"/>
              </a:rPr>
              <a:t> Malaysia  (9.1945)</a:t>
            </a:r>
          </a:p>
        </p:txBody>
      </p:sp>
      <p:pic>
        <p:nvPicPr>
          <p:cNvPr id="16" name="Picture 4">
            <a:extLst>
              <a:ext uri="{FF2B5EF4-FFF2-40B4-BE49-F238E27FC236}">
                <a16:creationId xmlns:a16="http://schemas.microsoft.com/office/drawing/2014/main" id="{2C1A9F16-EB49-D54F-B224-8BB9F4D3D4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609" y="2700046"/>
            <a:ext cx="8128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35070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14:bounceEnd="50000">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
                                            </p:tgtEl>
                                            <p:attrNameLst>
                                              <p:attrName>fillcolor</p:attrName>
                                            </p:attrNameLst>
                                          </p:cBhvr>
                                          <p:tavLst>
                                            <p:tav tm="0">
                                              <p:val>
                                                <p:clrVal>
                                                  <a:schemeClr val="accent2"/>
                                                </p:clrVal>
                                              </p:val>
                                            </p:tav>
                                            <p:tav tm="50000">
                                              <p:val>
                                                <p:clrVal>
                                                  <a:schemeClr val="hlink"/>
                                                </p:clrVal>
                                              </p:val>
                                            </p:tav>
                                          </p:tavLst>
                                        </p:anim>
                                        <p:set>
                                          <p:cBhvr>
                                            <p:cTn id="15" dur="80"/>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14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par>
                              <p:cTn id="20" fill="hold">
                                <p:stCondLst>
                                  <p:cond delay="19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5"/>
                                            </p:tgtEl>
                                            <p:attrNameLst>
                                              <p:attrName>style.visibility</p:attrName>
                                            </p:attrNameLst>
                                          </p:cBhvr>
                                          <p:to>
                                            <p:strVal val="visible"/>
                                          </p:to>
                                        </p:set>
                                        <p:anim calcmode="discrete" valueType="clr">
                                          <p:cBhvr override="childStyle">
                                            <p:cTn id="2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
                                            </p:tgtEl>
                                            <p:attrNameLst>
                                              <p:attrName>fillcolor</p:attrName>
                                            </p:attrNameLst>
                                          </p:cBhvr>
                                          <p:tavLst>
                                            <p:tav tm="0">
                                              <p:val>
                                                <p:clrVal>
                                                  <a:schemeClr val="accent2"/>
                                                </p:clrVal>
                                              </p:val>
                                            </p:tav>
                                            <p:tav tm="50000">
                                              <p:val>
                                                <p:clrVal>
                                                  <a:schemeClr val="hlink"/>
                                                </p:clrVal>
                                              </p:val>
                                            </p:tav>
                                          </p:tavLst>
                                        </p:anim>
                                        <p:set>
                                          <p:cBhvr>
                                            <p:cTn id="25" dur="80"/>
                                            <p:tgtEl>
                                              <p:spTgt spid="15"/>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6" fill="hold">
                                <p:stCondLst>
                                  <p:cond delay="3340"/>
                                </p:stCondLst>
                                <p:childTnLst>
                                  <p:par>
                                    <p:cTn id="27" presetID="2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push.wav"/>
                                            </p:tgtEl>
                                          </p:cMediaNode>
                                        </p:audio>
                                      </p:subTnLst>
                                    </p:cTn>
                                  </p:par>
                                </p:childTnLst>
                              </p:cTn>
                            </p:par>
                            <p:par>
                              <p:cTn id="30" fill="hold">
                                <p:stCondLst>
                                  <p:cond delay="384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p:cTn id="33"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8" fill="hold">
                                <p:stCondLst>
                                  <p:cond delay="594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4"/>
                                            </p:tgtEl>
                                            <p:attrNameLst>
                                              <p:attrName>style.visibility</p:attrName>
                                            </p:attrNameLst>
                                          </p:cBhvr>
                                          <p:to>
                                            <p:strVal val="visible"/>
                                          </p:to>
                                        </p:set>
                                        <p:anim calcmode="discrete" valueType="clr">
                                          <p:cBhvr override="childStyle">
                                            <p:cTn id="13"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4"/>
                                            </p:tgtEl>
                                            <p:attrNameLst>
                                              <p:attrName>fillcolor</p:attrName>
                                            </p:attrNameLst>
                                          </p:cBhvr>
                                          <p:tavLst>
                                            <p:tav tm="0">
                                              <p:val>
                                                <p:clrVal>
                                                  <a:schemeClr val="accent2"/>
                                                </p:clrVal>
                                              </p:val>
                                            </p:tav>
                                            <p:tav tm="50000">
                                              <p:val>
                                                <p:clrVal>
                                                  <a:schemeClr val="hlink"/>
                                                </p:clrVal>
                                              </p:val>
                                            </p:tav>
                                          </p:tavLst>
                                        </p:anim>
                                        <p:set>
                                          <p:cBhvr>
                                            <p:cTn id="15" dur="80"/>
                                            <p:tgtEl>
                                              <p:spTgt spid="14"/>
                                            </p:tgtEl>
                                            <p:attrNameLst>
                                              <p:attrName>fill.type</p:attrName>
                                            </p:attrNameLst>
                                          </p:cBhvr>
                                          <p:to>
                                            <p:strVal val="solid"/>
                                          </p:to>
                                        </p:set>
                                      </p:childTnLst>
                                      <p:subTnLst>
                                        <p:audio>
                                          <p:cMediaNode>
                                            <p:cTn display="0" masterRel="sameClick">
                                              <p:stCondLst>
                                                <p:cond evt="begin" delay="0">
                                                  <p:tn val="11"/>
                                                </p:cond>
                                              </p:stCondLst>
                                              <p:endCondLst>
                                                <p:cond evt="onStopAudio" delay="0">
                                                  <p:tgtEl>
                                                    <p:sldTgt/>
                                                  </p:tgtEl>
                                                </p:cond>
                                              </p:endCondLst>
                                            </p:cTn>
                                            <p:tgtEl>
                                              <p:sndTgt r:embed="rId8" name="click.wav"/>
                                            </p:tgtEl>
                                          </p:cMediaNode>
                                        </p:audio>
                                      </p:subTnLst>
                                    </p:cTn>
                                  </p:par>
                                </p:childTnLst>
                              </p:cTn>
                            </p:par>
                            <p:par>
                              <p:cTn id="16" fill="hold">
                                <p:stCondLst>
                                  <p:cond delay="14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9" name="push.wav"/>
                                            </p:tgtEl>
                                          </p:cMediaNode>
                                        </p:audio>
                                      </p:subTnLst>
                                    </p:cTn>
                                  </p:par>
                                </p:childTnLst>
                              </p:cTn>
                            </p:par>
                            <p:par>
                              <p:cTn id="20" fill="hold">
                                <p:stCondLst>
                                  <p:cond delay="19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5"/>
                                            </p:tgtEl>
                                            <p:attrNameLst>
                                              <p:attrName>style.visibility</p:attrName>
                                            </p:attrNameLst>
                                          </p:cBhvr>
                                          <p:to>
                                            <p:strVal val="visible"/>
                                          </p:to>
                                        </p:set>
                                        <p:anim calcmode="discrete" valueType="clr">
                                          <p:cBhvr override="childStyle">
                                            <p:cTn id="2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5"/>
                                            </p:tgtEl>
                                            <p:attrNameLst>
                                              <p:attrName>fillcolor</p:attrName>
                                            </p:attrNameLst>
                                          </p:cBhvr>
                                          <p:tavLst>
                                            <p:tav tm="0">
                                              <p:val>
                                                <p:clrVal>
                                                  <a:schemeClr val="accent2"/>
                                                </p:clrVal>
                                              </p:val>
                                            </p:tav>
                                            <p:tav tm="50000">
                                              <p:val>
                                                <p:clrVal>
                                                  <a:schemeClr val="hlink"/>
                                                </p:clrVal>
                                              </p:val>
                                            </p:tav>
                                          </p:tavLst>
                                        </p:anim>
                                        <p:set>
                                          <p:cBhvr>
                                            <p:cTn id="25" dur="80"/>
                                            <p:tgtEl>
                                              <p:spTgt spid="15"/>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8" name="click.wav"/>
                                            </p:tgtEl>
                                          </p:cMediaNode>
                                        </p:audio>
                                      </p:subTnLst>
                                    </p:cTn>
                                  </p:par>
                                </p:childTnLst>
                              </p:cTn>
                            </p:par>
                            <p:par>
                              <p:cTn id="26" fill="hold">
                                <p:stCondLst>
                                  <p:cond delay="3340"/>
                                </p:stCondLst>
                                <p:childTnLst>
                                  <p:par>
                                    <p:cTn id="27" presetID="2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9" name="push.wav"/>
                                            </p:tgtEl>
                                          </p:cMediaNode>
                                        </p:audio>
                                      </p:subTnLst>
                                    </p:cTn>
                                  </p:par>
                                </p:childTnLst>
                              </p:cTn>
                            </p:par>
                            <p:par>
                              <p:cTn id="30" fill="hold">
                                <p:stCondLst>
                                  <p:cond delay="384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p:cTn id="33"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2">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8" name="click.wav"/>
                                            </p:tgtEl>
                                          </p:cMediaNode>
                                        </p:audio>
                                      </p:subTnLst>
                                    </p:cTn>
                                  </p:par>
                                </p:childTnLst>
                              </p:cTn>
                            </p:par>
                            <p:par>
                              <p:cTn id="38" fill="hold">
                                <p:stCondLst>
                                  <p:cond delay="594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9"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a:grpSpLocks/>
          </p:cNvGrpSpPr>
          <p:nvPr/>
        </p:nvGrpSpPr>
        <p:grpSpPr bwMode="auto">
          <a:xfrm>
            <a:off x="2400254" y="188629"/>
            <a:ext cx="6997173" cy="704850"/>
            <a:chOff x="928" y="1107"/>
            <a:chExt cx="3574" cy="444"/>
          </a:xfrm>
        </p:grpSpPr>
        <p:sp>
          <p:nvSpPr>
            <p:cNvPr id="6" name="AutoShape 7">
              <a:hlinkClick r:id="rId2"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399" y="990600"/>
            <a:ext cx="42355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VN" sz="3600" b="1" noProof="0" dirty="0">
                <a:solidFill>
                  <a:srgbClr val="C00000"/>
                </a:solidFill>
              </a:rPr>
              <a:t>2. </a:t>
            </a:r>
            <a:r>
              <a:rPr lang="en-US" altLang="en-VN" sz="3600" b="1" noProof="0" dirty="0" err="1">
                <a:solidFill>
                  <a:srgbClr val="C00000"/>
                </a:solidFill>
              </a:rPr>
              <a:t>Chính</a:t>
            </a:r>
            <a:r>
              <a:rPr lang="en-US" altLang="en-VN" sz="3600" b="1" noProof="0" dirty="0">
                <a:solidFill>
                  <a:srgbClr val="C00000"/>
                </a:solidFill>
              </a:rPr>
              <a:t> </a:t>
            </a:r>
            <a:r>
              <a:rPr lang="en-US" altLang="en-VN" sz="3600" b="1" noProof="0" dirty="0" err="1">
                <a:solidFill>
                  <a:srgbClr val="C00000"/>
                </a:solidFill>
              </a:rPr>
              <a:t>trị</a:t>
            </a:r>
            <a:endParaRPr kumimoji="0" lang="en-US" altLang="en-VN" sz="3600" b="1" i="0" u="none" strike="noStrike" kern="1200" cap="none" spc="0" normalizeH="0" baseline="0" noProof="0" dirty="0">
              <a:ln>
                <a:noFill/>
              </a:ln>
              <a:solidFill>
                <a:srgbClr val="C00000"/>
              </a:solidFill>
              <a:effectLst/>
              <a:uLnTx/>
              <a:uFillTx/>
            </a:endParaRPr>
          </a:p>
        </p:txBody>
      </p:sp>
      <p:sp>
        <p:nvSpPr>
          <p:cNvPr id="18" name="Rectangle 17">
            <a:extLst>
              <a:ext uri="{FF2B5EF4-FFF2-40B4-BE49-F238E27FC236}">
                <a16:creationId xmlns:a16="http://schemas.microsoft.com/office/drawing/2014/main" id="{426E1147-021D-FC4A-A915-7A2B02FA5F1C}"/>
              </a:ext>
            </a:extLst>
          </p:cNvPr>
          <p:cNvSpPr/>
          <p:nvPr/>
        </p:nvSpPr>
        <p:spPr>
          <a:xfrm>
            <a:off x="409935" y="1687128"/>
            <a:ext cx="2710999" cy="646331"/>
          </a:xfrm>
          <a:prstGeom prst="rect">
            <a:avLst/>
          </a:prstGeom>
        </p:spPr>
        <p:txBody>
          <a:bodyPr wrap="none">
            <a:spAutoFit/>
          </a:bodyPr>
          <a:lstStyle/>
          <a:p>
            <a:r>
              <a:rPr lang="en-US" altLang="en-VN" sz="3600" b="1" dirty="0">
                <a:solidFill>
                  <a:srgbClr val="C00000"/>
                </a:solidFill>
                <a:latin typeface="Times New Roman" panose="02020603050405020304" pitchFamily="18" charset="0"/>
                <a:cs typeface="Times New Roman" panose="02020603050405020304" pitchFamily="18" charset="0"/>
              </a:rPr>
              <a:t>b. </a:t>
            </a:r>
            <a:r>
              <a:rPr lang="en-US" altLang="en-VN" sz="3600" b="1" dirty="0" err="1">
                <a:solidFill>
                  <a:srgbClr val="C00000"/>
                </a:solidFill>
                <a:latin typeface="Times New Roman" panose="02020603050405020304" pitchFamily="18" charset="0"/>
                <a:cs typeface="Times New Roman" panose="02020603050405020304" pitchFamily="18" charset="0"/>
              </a:rPr>
              <a:t>Đối</a:t>
            </a:r>
            <a:r>
              <a:rPr lang="en-US" altLang="en-VN" sz="3600" b="1" dirty="0">
                <a:solidFill>
                  <a:srgbClr val="C00000"/>
                </a:solidFill>
                <a:latin typeface="Times New Roman" panose="02020603050405020304" pitchFamily="18" charset="0"/>
                <a:cs typeface="Times New Roman" panose="02020603050405020304" pitchFamily="18" charset="0"/>
              </a:rPr>
              <a:t> </a:t>
            </a:r>
            <a:r>
              <a:rPr lang="en-US" altLang="en-VN" sz="3600" b="1" dirty="0" err="1">
                <a:solidFill>
                  <a:srgbClr val="C00000"/>
                </a:solidFill>
                <a:latin typeface="Times New Roman" panose="02020603050405020304" pitchFamily="18" charset="0"/>
                <a:cs typeface="Times New Roman" panose="02020603050405020304" pitchFamily="18" charset="0"/>
              </a:rPr>
              <a:t>ngoại</a:t>
            </a:r>
            <a:r>
              <a:rPr lang="en-US" altLang="en-VN" sz="3600" b="1" dirty="0">
                <a:solidFill>
                  <a:srgbClr val="C00000"/>
                </a:solidFill>
                <a:latin typeface="Times New Roman" panose="02020603050405020304" pitchFamily="18" charset="0"/>
                <a:cs typeface="Times New Roman" panose="02020603050405020304" pitchFamily="18" charset="0"/>
              </a:rPr>
              <a:t>:</a:t>
            </a:r>
          </a:p>
        </p:txBody>
      </p:sp>
      <p:sp>
        <p:nvSpPr>
          <p:cNvPr id="16" name="Text Box 6">
            <a:extLst>
              <a:ext uri="{FF2B5EF4-FFF2-40B4-BE49-F238E27FC236}">
                <a16:creationId xmlns:a16="http://schemas.microsoft.com/office/drawing/2014/main" id="{03FAA5AE-7936-5E45-8369-807980BBBD0A}"/>
              </a:ext>
            </a:extLst>
          </p:cNvPr>
          <p:cNvSpPr txBox="1">
            <a:spLocks noChangeArrowheads="1"/>
          </p:cNvSpPr>
          <p:nvPr/>
        </p:nvSpPr>
        <p:spPr bwMode="auto">
          <a:xfrm>
            <a:off x="36910" y="2510971"/>
            <a:ext cx="709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Tiến hành chiến tranh </a:t>
            </a:r>
            <a:r>
              <a:rPr lang="en-US" altLang="en-VN" sz="2800" dirty="0" err="1">
                <a:solidFill>
                  <a:prstClr val="black"/>
                </a:solidFill>
              </a:rPr>
              <a:t>xâm</a:t>
            </a:r>
            <a:r>
              <a:rPr lang="en-US" altLang="en-VN" sz="2800" dirty="0">
                <a:solidFill>
                  <a:prstClr val="black"/>
                </a:solidFill>
              </a:rPr>
              <a:t> </a:t>
            </a:r>
            <a:r>
              <a:rPr lang="en-US" altLang="en-VN" sz="2800" dirty="0" err="1">
                <a:solidFill>
                  <a:prstClr val="black"/>
                </a:solidFill>
              </a:rPr>
              <a:t>lược</a:t>
            </a:r>
            <a:r>
              <a:rPr lang="vi-VN" altLang="en-VN" sz="2800" dirty="0">
                <a:solidFill>
                  <a:prstClr val="black"/>
                </a:solidFill>
              </a:rPr>
              <a:t>.</a:t>
            </a:r>
          </a:p>
        </p:txBody>
      </p:sp>
      <p:sp>
        <p:nvSpPr>
          <p:cNvPr id="17" name="Text Box 6">
            <a:extLst>
              <a:ext uri="{FF2B5EF4-FFF2-40B4-BE49-F238E27FC236}">
                <a16:creationId xmlns:a16="http://schemas.microsoft.com/office/drawing/2014/main" id="{08EAE753-D47E-D04C-90AC-F1DF7385A8E6}"/>
              </a:ext>
            </a:extLst>
          </p:cNvPr>
          <p:cNvSpPr txBox="1">
            <a:spLocks noChangeArrowheads="1"/>
          </p:cNvSpPr>
          <p:nvPr/>
        </p:nvSpPr>
        <p:spPr bwMode="auto">
          <a:xfrm>
            <a:off x="36910" y="3131312"/>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algn="just" eaLnBrk="1" hangingPunct="1">
              <a:spcBef>
                <a:spcPct val="50000"/>
              </a:spcBef>
            </a:pPr>
            <a:r>
              <a:rPr lang="vi-VN" altLang="en-VN" sz="2800" dirty="0">
                <a:solidFill>
                  <a:prstClr val="black"/>
                </a:solidFill>
              </a:rPr>
              <a:t>- Tham gia khối quân sự Bắc Đại Tây Dương (NATO) nhằm chống lại Liên Xô và các nước xã hội chủ nghĩa.</a:t>
            </a:r>
          </a:p>
        </p:txBody>
      </p:sp>
    </p:spTree>
    <p:extLst>
      <p:ext uri="{BB962C8B-B14F-4D97-AF65-F5344CB8AC3E}">
        <p14:creationId xmlns:p14="http://schemas.microsoft.com/office/powerpoint/2010/main" val="3895482744"/>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ED9A57C-83ED-F840-A0FA-C504959AA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670" y="38100"/>
            <a:ext cx="5514680" cy="6076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6E0975-36C8-2E45-97AE-A41D9C0A98D3}"/>
              </a:ext>
            </a:extLst>
          </p:cNvPr>
          <p:cNvSpPr txBox="1"/>
          <p:nvPr/>
        </p:nvSpPr>
        <p:spPr>
          <a:xfrm>
            <a:off x="6600314" y="6207382"/>
            <a:ext cx="576313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H</a:t>
            </a:r>
            <a:r>
              <a:rPr lang="en-VN" sz="3200" b="1" dirty="0">
                <a:latin typeface="Times New Roman" panose="02020603050405020304" pitchFamily="18" charset="0"/>
                <a:cs typeface="Times New Roman" panose="02020603050405020304" pitchFamily="18" charset="0"/>
              </a:rPr>
              <a:t>iện nay Nato có 30 thành viên</a:t>
            </a:r>
          </a:p>
        </p:txBody>
      </p:sp>
      <p:grpSp>
        <p:nvGrpSpPr>
          <p:cNvPr id="17" name="Group 16">
            <a:extLst>
              <a:ext uri="{FF2B5EF4-FFF2-40B4-BE49-F238E27FC236}">
                <a16:creationId xmlns:a16="http://schemas.microsoft.com/office/drawing/2014/main" id="{0BECB9C5-05F8-8740-B2A0-A6EE8A5536DA}"/>
              </a:ext>
            </a:extLst>
          </p:cNvPr>
          <p:cNvGrpSpPr/>
          <p:nvPr/>
        </p:nvGrpSpPr>
        <p:grpSpPr>
          <a:xfrm>
            <a:off x="0" y="-24311"/>
            <a:ext cx="6400801" cy="6800850"/>
            <a:chOff x="521633" y="3762508"/>
            <a:chExt cx="4639773" cy="4106182"/>
          </a:xfrm>
        </p:grpSpPr>
        <p:grpSp>
          <p:nvGrpSpPr>
            <p:cNvPr id="18" name="Group 17">
              <a:extLst>
                <a:ext uri="{FF2B5EF4-FFF2-40B4-BE49-F238E27FC236}">
                  <a16:creationId xmlns:a16="http://schemas.microsoft.com/office/drawing/2014/main" id="{A2A0AC2E-E666-EA44-91CE-74A528C223D2}"/>
                </a:ext>
              </a:extLst>
            </p:cNvPr>
            <p:cNvGrpSpPr/>
            <p:nvPr/>
          </p:nvGrpSpPr>
          <p:grpSpPr>
            <a:xfrm>
              <a:off x="521633" y="3762508"/>
              <a:ext cx="4639773" cy="4106182"/>
              <a:chOff x="491371" y="1696178"/>
              <a:chExt cx="4639773" cy="4106182"/>
            </a:xfrm>
          </p:grpSpPr>
          <p:sp>
            <p:nvSpPr>
              <p:cNvPr id="20" name="Rounded Rectangle 19">
                <a:extLst>
                  <a:ext uri="{FF2B5EF4-FFF2-40B4-BE49-F238E27FC236}">
                    <a16:creationId xmlns:a16="http://schemas.microsoft.com/office/drawing/2014/main" id="{7EBF4B1C-5F29-2143-9478-F94834F4BF3B}"/>
                  </a:ext>
                </a:extLst>
              </p:cNvPr>
              <p:cNvSpPr/>
              <p:nvPr/>
            </p:nvSpPr>
            <p:spPr>
              <a:xfrm>
                <a:off x="491371" y="1696178"/>
                <a:ext cx="4639773" cy="4106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1" name="Rectangle 20">
                <a:extLst>
                  <a:ext uri="{FF2B5EF4-FFF2-40B4-BE49-F238E27FC236}">
                    <a16:creationId xmlns:a16="http://schemas.microsoft.com/office/drawing/2014/main" id="{CFB35F5E-F92A-EE40-81CF-178C701CBDAA}"/>
                  </a:ext>
                </a:extLst>
              </p:cNvPr>
              <p:cNvSpPr/>
              <p:nvPr/>
            </p:nvSpPr>
            <p:spPr>
              <a:xfrm>
                <a:off x="491371" y="2788429"/>
                <a:ext cx="4526181" cy="2740959"/>
              </a:xfrm>
              <a:prstGeom prst="rect">
                <a:avLst/>
              </a:prstGeom>
            </p:spPr>
            <p:txBody>
              <a:bodyPr wrap="square">
                <a:spAutoFit/>
              </a:bodyPr>
              <a:lstStyle/>
              <a:p>
                <a:pPr algn="just">
                  <a:spcBef>
                    <a:spcPct val="50000"/>
                  </a:spcBef>
                  <a:buFontTx/>
                  <a:buChar char="-"/>
                </a:pPr>
                <a:r>
                  <a:rPr lang="vi-VN" altLang="en-VN" sz="3400" b="1" dirty="0">
                    <a:latin typeface="Times New Roman" panose="02020603050405020304" pitchFamily="18" charset="0"/>
                    <a:cs typeface="Times New Roman" panose="02020603050405020304" pitchFamily="18" charset="0"/>
                  </a:rPr>
                  <a:t> NATO</a:t>
                </a:r>
                <a:r>
                  <a:rPr lang="vi-VN" altLang="en-VN" sz="3400" dirty="0">
                    <a:latin typeface="Times New Roman" panose="02020603050405020304" pitchFamily="18" charset="0"/>
                    <a:cs typeface="Times New Roman" panose="02020603050405020304" pitchFamily="18" charset="0"/>
                  </a:rPr>
                  <a:t> là tên viết tắt của "Khối quân sự Bắc Đại Tây Dương" là một liên minh quân sự thành lập vào ngày 4/4/1949 bao gồm Hoa Kỳ và một số nước ở châu Âu. </a:t>
                </a:r>
              </a:p>
              <a:p>
                <a:pPr algn="just">
                  <a:spcBef>
                    <a:spcPct val="50000"/>
                  </a:spcBef>
                  <a:buFontTx/>
                  <a:buChar char="-"/>
                </a:pPr>
                <a:r>
                  <a:rPr lang="vi-VN" altLang="en-VN" sz="3400" b="1" dirty="0">
                    <a:latin typeface="Times New Roman" panose="02020603050405020304" pitchFamily="18" charset="0"/>
                    <a:cs typeface="Times New Roman" panose="02020603050405020304" pitchFamily="18" charset="0"/>
                  </a:rPr>
                  <a:t> Mục đích thành lập của NATO </a:t>
                </a:r>
                <a:r>
                  <a:rPr lang="vi-VN" altLang="en-VN" sz="3400" dirty="0">
                    <a:latin typeface="Times New Roman" panose="02020603050405020304" pitchFamily="18" charset="0"/>
                    <a:cs typeface="Times New Roman" panose="02020603050405020304" pitchFamily="18" charset="0"/>
                  </a:rPr>
                  <a:t>là để ngăn chặn sự phát triển, ảnh hưởng của chủ nghĩa cộng sản.</a:t>
                </a:r>
              </a:p>
            </p:txBody>
          </p:sp>
        </p:grpSp>
        <p:sp>
          <p:nvSpPr>
            <p:cNvPr id="19" name="AutoShape 7">
              <a:hlinkClick r:id="rId3" action="ppaction://hlinkfile"/>
              <a:extLst>
                <a:ext uri="{FF2B5EF4-FFF2-40B4-BE49-F238E27FC236}">
                  <a16:creationId xmlns:a16="http://schemas.microsoft.com/office/drawing/2014/main" id="{9BAAC5CE-4CBB-2F4E-8A73-0F5902FB7546}"/>
                </a:ext>
              </a:extLst>
            </p:cNvPr>
            <p:cNvSpPr>
              <a:spLocks noChangeArrowheads="1"/>
            </p:cNvSpPr>
            <p:nvPr/>
          </p:nvSpPr>
          <p:spPr bwMode="gray">
            <a:xfrm>
              <a:off x="613715" y="4050330"/>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5400" b="1" dirty="0">
                  <a:ln>
                    <a:solidFill>
                      <a:srgbClr val="000099"/>
                    </a:solidFill>
                  </a:ln>
                  <a:solidFill>
                    <a:srgbClr val="0000FF"/>
                  </a:solidFill>
                  <a:latin typeface="Times New Roman" panose="02020603050405020304" pitchFamily="18" charset="0"/>
                  <a:ea typeface="Tahoma" pitchFamily="34" charset="0"/>
                  <a:cs typeface="Times New Roman" panose="02020603050405020304" pitchFamily="18" charset="0"/>
                </a:rPr>
                <a:t>NATO</a:t>
              </a:r>
            </a:p>
          </p:txBody>
        </p:sp>
      </p:grpSp>
    </p:spTree>
    <p:extLst>
      <p:ext uri="{BB962C8B-B14F-4D97-AF65-F5344CB8AC3E}">
        <p14:creationId xmlns:p14="http://schemas.microsoft.com/office/powerpoint/2010/main" val="8440185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14:bounceEnd="50000">
                                          <p:cBhvr additive="base">
                                            <p:cTn id="11" dur="500" fill="hold"/>
                                            <p:tgtEl>
                                              <p:spTgt spid="512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1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anim calcmode="lin" valueType="num">
                                          <p:cBhvr additive="base">
                                            <p:cTn id="11" dur="500" fill="hold"/>
                                            <p:tgtEl>
                                              <p:spTgt spid="5124"/>
                                            </p:tgtEl>
                                            <p:attrNameLst>
                                              <p:attrName>ppt_x</p:attrName>
                                            </p:attrNameLst>
                                          </p:cBhvr>
                                          <p:tavLst>
                                            <p:tav tm="0">
                                              <p:val>
                                                <p:strVal val="1+#ppt_w/2"/>
                                              </p:val>
                                            </p:tav>
                                            <p:tav tm="100000">
                                              <p:val>
                                                <p:strVal val="#ppt_x"/>
                                              </p:val>
                                            </p:tav>
                                          </p:tavLst>
                                        </p:anim>
                                        <p:anim calcmode="lin" valueType="num">
                                          <p:cBhvr additive="base">
                                            <p:cTn id="12" dur="500" fill="hold"/>
                                            <p:tgtEl>
                                              <p:spTgt spid="51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160C9D-F08D-C840-B86A-909028EEACA0}"/>
              </a:ext>
            </a:extLst>
          </p:cNvPr>
          <p:cNvSpPr/>
          <p:nvPr/>
        </p:nvSpPr>
        <p:spPr>
          <a:xfrm>
            <a:off x="3621286" y="2392227"/>
            <a:ext cx="7242688" cy="1323439"/>
          </a:xfrm>
          <a:prstGeom prst="rect">
            <a:avLst/>
          </a:prstGeom>
          <a:noFill/>
        </p:spPr>
        <p:txBody>
          <a:bodyPr wrap="none" lIns="91440" tIns="45720" rIns="91440" bIns="45720">
            <a:spAutoFit/>
          </a:bodyPr>
          <a:lstStyle/>
          <a:p>
            <a:pPr algn="ct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Các</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nước</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Tây</a:t>
            </a:r>
            <a:r>
              <a:rPr lang="en-US" sz="8000" dirty="0">
                <a:ln w="0"/>
                <a:solidFill>
                  <a:srgbClr val="FF0000"/>
                </a:solidFill>
                <a:effectLst>
                  <a:reflection blurRad="6350" stA="53000" endA="300" endPos="35500" dir="5400000" sy="-90000" algn="bl" rotWithShape="0"/>
                </a:effectLst>
                <a:latin typeface="SVN-Blenda Script" panose="02000804000000020003" pitchFamily="2" charset="0"/>
              </a:rPr>
              <a:t> </a:t>
            </a:r>
            <a:r>
              <a:rPr lang="en-US" sz="8000" dirty="0" err="1">
                <a:ln w="0"/>
                <a:solidFill>
                  <a:srgbClr val="FF0000"/>
                </a:solidFill>
                <a:effectLst>
                  <a:reflection blurRad="6350" stA="53000" endA="300" endPos="35500" dir="5400000" sy="-90000" algn="bl" rotWithShape="0"/>
                </a:effectLst>
                <a:latin typeface="SVN-Blenda Script" panose="02000804000000020003" pitchFamily="2" charset="0"/>
              </a:rPr>
              <a:t>Âu</a:t>
            </a:r>
            <a:endParaRPr lang="en-US" sz="8000" b="0" cap="none" spc="0" dirty="0">
              <a:ln w="0"/>
              <a:solidFill>
                <a:srgbClr val="FF0000"/>
              </a:solidFill>
              <a:effectLst>
                <a:reflection blurRad="6350" stA="53000" endA="300" endPos="35500" dir="5400000" sy="-90000" algn="bl" rotWithShape="0"/>
              </a:effectLst>
              <a:latin typeface="SVN-Blenda Script" panose="02000804000000020003" pitchFamily="2" charset="0"/>
            </a:endParaRPr>
          </a:p>
        </p:txBody>
      </p:sp>
      <p:sp>
        <p:nvSpPr>
          <p:cNvPr id="3" name="Rectangle 2">
            <a:extLst>
              <a:ext uri="{FF2B5EF4-FFF2-40B4-BE49-F238E27FC236}">
                <a16:creationId xmlns:a16="http://schemas.microsoft.com/office/drawing/2014/main" id="{0B5C9F06-36D3-7440-B26A-721590738678}"/>
              </a:ext>
            </a:extLst>
          </p:cNvPr>
          <p:cNvSpPr/>
          <p:nvPr/>
        </p:nvSpPr>
        <p:spPr>
          <a:xfrm>
            <a:off x="4325741" y="1366070"/>
            <a:ext cx="5833778" cy="1200329"/>
          </a:xfrm>
          <a:prstGeom prst="rect">
            <a:avLst/>
          </a:prstGeom>
          <a:noFill/>
        </p:spPr>
        <p:txBody>
          <a:bodyPr wrap="none" lIns="91440" tIns="45720" rIns="91440" bIns="45720">
            <a:spAutoFit/>
          </a:bodyPr>
          <a:lstStyle/>
          <a:p>
            <a:pPr algn="ctr"/>
            <a:r>
              <a:rPr lang="en-US" sz="7200" b="1" cap="none" spc="0" dirty="0" err="1">
                <a:ln w="0"/>
                <a:solidFill>
                  <a:srgbClr val="00B0F0"/>
                </a:solidFill>
                <a:effectLst>
                  <a:reflection blurRad="6350" stA="53000" endA="300" endPos="35500" dir="5400000" sy="-90000" algn="bl" rotWithShape="0"/>
                </a:effectLst>
                <a:latin typeface="Snell Roundhand Black" panose="02000603080000090004" pitchFamily="2" charset="77"/>
              </a:rPr>
              <a:t>Tiết</a:t>
            </a:r>
            <a:r>
              <a:rPr lang="en-US" sz="7200" b="1" cap="none" spc="0" dirty="0">
                <a:ln w="0"/>
                <a:solidFill>
                  <a:srgbClr val="00B0F0"/>
                </a:solidFill>
                <a:effectLst>
                  <a:reflection blurRad="6350" stA="53000" endA="300" endPos="35500" dir="5400000" sy="-90000" algn="bl" rotWithShape="0"/>
                </a:effectLst>
                <a:latin typeface="Snell Roundhand Black" panose="02000603080000090004" pitchFamily="2" charset="77"/>
              </a:rPr>
              <a:t> 12 - </a:t>
            </a:r>
            <a:r>
              <a:rPr lang="en-US" sz="7200" b="1" cap="none" spc="0" dirty="0" err="1">
                <a:ln w="0"/>
                <a:solidFill>
                  <a:srgbClr val="00B0F0"/>
                </a:solidFill>
                <a:effectLst>
                  <a:reflection blurRad="6350" stA="53000" endA="300" endPos="35500" dir="5400000" sy="-90000" algn="bl" rotWithShape="0"/>
                </a:effectLst>
                <a:latin typeface="Snell Roundhand Black" panose="02000603080000090004" pitchFamily="2" charset="77"/>
              </a:rPr>
              <a:t>Bài</a:t>
            </a:r>
            <a:r>
              <a:rPr lang="en-US" sz="7200" b="1" cap="none" spc="0" dirty="0">
                <a:ln w="0"/>
                <a:solidFill>
                  <a:srgbClr val="00B0F0"/>
                </a:solidFill>
                <a:effectLst>
                  <a:reflection blurRad="6350" stA="53000" endA="300" endPos="35500" dir="5400000" sy="-90000" algn="bl" rotWithShape="0"/>
                </a:effectLst>
                <a:latin typeface="Snell Roundhand Black" panose="02000603080000090004" pitchFamily="2" charset="77"/>
              </a:rPr>
              <a:t> 10</a:t>
            </a:r>
          </a:p>
        </p:txBody>
      </p:sp>
    </p:spTree>
    <p:extLst>
      <p:ext uri="{BB962C8B-B14F-4D97-AF65-F5344CB8AC3E}">
        <p14:creationId xmlns:p14="http://schemas.microsoft.com/office/powerpoint/2010/main" val="148464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5" presetClass="emph" presetSubtype="0" grpId="0" nodeType="withEffect">
                                  <p:stCondLst>
                                    <p:cond delay="0"/>
                                  </p:stCondLst>
                                  <p:iterate type="lt">
                                    <p:tmAbs val="25"/>
                                  </p:iterate>
                                  <p:childTnLst>
                                    <p:set>
                                      <p:cBhvr override="childStyle">
                                        <p:cTn id="12" dur="indefinite"/>
                                        <p:tgtEl>
                                          <p:spTgt spid="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90231" y="1481473"/>
              <a:ext cx="2801984"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Nêu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hình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Đức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sau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chiến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tranh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thế</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giới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thứ</a:t>
              </a:r>
              <a:r>
                <a:rPr lang="it-IT" altLang="en-VN" sz="2800" dirty="0">
                  <a:latin typeface="Times New Roman" panose="02020603050405020304" pitchFamily="18" charset="0"/>
                  <a:cs typeface="Times New Roman" panose="02020603050405020304" pitchFamily="18" charset="0"/>
                </a:rPr>
                <a:t> hai?</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423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800" b="1" dirty="0"/>
              <a:t> 3.</a:t>
            </a:r>
            <a:r>
              <a:rPr lang="en-US" altLang="en-VN" sz="2800" dirty="0"/>
              <a:t> </a:t>
            </a:r>
            <a:r>
              <a:rPr lang="en-US" altLang="en-VN" sz="2800" b="1" u="sng" dirty="0" err="1"/>
              <a:t>Tình</a:t>
            </a:r>
            <a:r>
              <a:rPr lang="en-US" altLang="en-VN" sz="2800" b="1" u="sng" dirty="0"/>
              <a:t> </a:t>
            </a:r>
            <a:r>
              <a:rPr lang="en-US" altLang="en-VN" sz="2800" b="1" u="sng" dirty="0" err="1"/>
              <a:t>hình</a:t>
            </a:r>
            <a:r>
              <a:rPr lang="en-US" altLang="en-VN" sz="2800" b="1" u="sng" dirty="0"/>
              <a:t> </a:t>
            </a:r>
            <a:r>
              <a:rPr lang="en-US" altLang="en-VN" sz="2800" b="1" u="sng" dirty="0" err="1"/>
              <a:t>nước</a:t>
            </a:r>
            <a:r>
              <a:rPr lang="en-US" altLang="en-VN" sz="2800" b="1" u="sng" dirty="0"/>
              <a:t> </a:t>
            </a:r>
            <a:r>
              <a:rPr lang="en-US" altLang="en-VN" sz="2800" b="1" u="sng" dirty="0" err="1"/>
              <a:t>Đức</a:t>
            </a:r>
            <a:r>
              <a:rPr lang="en-US" altLang="en-VN" sz="2800" dirty="0"/>
              <a:t>:</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4662087" cy="704850"/>
            <a:chOff x="928" y="1107"/>
            <a:chExt cx="3574"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3210280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CF9D373-E496-4616-8717-1B4E837377A0}"/>
              </a:ext>
            </a:extLst>
          </p:cNvPr>
          <p:cNvSpPr>
            <a:spLocks noGrp="1" noChangeArrowheads="1"/>
          </p:cNvSpPr>
          <p:nvPr>
            <p:ph type="title"/>
          </p:nvPr>
        </p:nvSpPr>
        <p:spPr/>
        <p:txBody>
          <a:bodyPr/>
          <a:lstStyle/>
          <a:p>
            <a:pPr eaLnBrk="1" hangingPunct="1"/>
            <a:endParaRPr lang="en-US" altLang="en-US"/>
          </a:p>
        </p:txBody>
      </p:sp>
      <p:sp>
        <p:nvSpPr>
          <p:cNvPr id="10243" name="Rectangle 3">
            <a:extLst>
              <a:ext uri="{FF2B5EF4-FFF2-40B4-BE49-F238E27FC236}">
                <a16:creationId xmlns:a16="http://schemas.microsoft.com/office/drawing/2014/main" id="{708E33A7-3347-453B-8581-C83E2EB5C193}"/>
              </a:ext>
            </a:extLst>
          </p:cNvPr>
          <p:cNvSpPr>
            <a:spLocks noGrp="1" noChangeArrowheads="1"/>
          </p:cNvSpPr>
          <p:nvPr>
            <p:ph idx="1"/>
          </p:nvPr>
        </p:nvSpPr>
        <p:spPr/>
        <p:txBody>
          <a:bodyPr/>
          <a:lstStyle/>
          <a:p>
            <a:pPr eaLnBrk="1" hangingPunct="1"/>
            <a:endParaRPr lang="en-US" altLang="en-US"/>
          </a:p>
        </p:txBody>
      </p:sp>
      <p:pic>
        <p:nvPicPr>
          <p:cNvPr id="10244" name="Picture 4" descr="images482863_eumap">
            <a:extLst>
              <a:ext uri="{FF2B5EF4-FFF2-40B4-BE49-F238E27FC236}">
                <a16:creationId xmlns:a16="http://schemas.microsoft.com/office/drawing/2014/main" id="{D51DDB63-A4A9-4573-B7CD-72C336D536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6858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1623" name="Freeform 7">
            <a:extLst>
              <a:ext uri="{FF2B5EF4-FFF2-40B4-BE49-F238E27FC236}">
                <a16:creationId xmlns:a16="http://schemas.microsoft.com/office/drawing/2014/main" id="{5D5D9F0A-9E19-4D93-AF1E-92BC9D546320}"/>
              </a:ext>
            </a:extLst>
          </p:cNvPr>
          <p:cNvSpPr>
            <a:spLocks/>
          </p:cNvSpPr>
          <p:nvPr/>
        </p:nvSpPr>
        <p:spPr bwMode="auto">
          <a:xfrm>
            <a:off x="5353050" y="3432176"/>
            <a:ext cx="1606550" cy="1597025"/>
          </a:xfrm>
          <a:custGeom>
            <a:avLst/>
            <a:gdLst>
              <a:gd name="T0" fmla="*/ 2147483647 w 1012"/>
              <a:gd name="T1" fmla="*/ 2147483647 h 1006"/>
              <a:gd name="T2" fmla="*/ 2147483647 w 1012"/>
              <a:gd name="T3" fmla="*/ 2147483647 h 1006"/>
              <a:gd name="T4" fmla="*/ 2147483647 w 1012"/>
              <a:gd name="T5" fmla="*/ 2147483647 h 1006"/>
              <a:gd name="T6" fmla="*/ 2147483647 w 1012"/>
              <a:gd name="T7" fmla="*/ 2147483647 h 1006"/>
              <a:gd name="T8" fmla="*/ 2147483647 w 1012"/>
              <a:gd name="T9" fmla="*/ 2147483647 h 1006"/>
              <a:gd name="T10" fmla="*/ 2147483647 w 1012"/>
              <a:gd name="T11" fmla="*/ 2147483647 h 1006"/>
              <a:gd name="T12" fmla="*/ 2147483647 w 1012"/>
              <a:gd name="T13" fmla="*/ 2147483647 h 1006"/>
              <a:gd name="T14" fmla="*/ 2147483647 w 1012"/>
              <a:gd name="T15" fmla="*/ 2147483647 h 1006"/>
              <a:gd name="T16" fmla="*/ 2147483647 w 1012"/>
              <a:gd name="T17" fmla="*/ 2147483647 h 1006"/>
              <a:gd name="T18" fmla="*/ 2147483647 w 1012"/>
              <a:gd name="T19" fmla="*/ 2147483647 h 1006"/>
              <a:gd name="T20" fmla="*/ 2147483647 w 1012"/>
              <a:gd name="T21" fmla="*/ 2147483647 h 1006"/>
              <a:gd name="T22" fmla="*/ 2147483647 w 1012"/>
              <a:gd name="T23" fmla="*/ 2147483647 h 1006"/>
              <a:gd name="T24" fmla="*/ 2147483647 w 1012"/>
              <a:gd name="T25" fmla="*/ 2147483647 h 1006"/>
              <a:gd name="T26" fmla="*/ 2147483647 w 1012"/>
              <a:gd name="T27" fmla="*/ 2147483647 h 1006"/>
              <a:gd name="T28" fmla="*/ 2147483647 w 1012"/>
              <a:gd name="T29" fmla="*/ 2147483647 h 1006"/>
              <a:gd name="T30" fmla="*/ 2147483647 w 1012"/>
              <a:gd name="T31" fmla="*/ 2147483647 h 1006"/>
              <a:gd name="T32" fmla="*/ 2147483647 w 1012"/>
              <a:gd name="T33" fmla="*/ 2147483647 h 1006"/>
              <a:gd name="T34" fmla="*/ 2147483647 w 1012"/>
              <a:gd name="T35" fmla="*/ 2147483647 h 1006"/>
              <a:gd name="T36" fmla="*/ 2147483647 w 1012"/>
              <a:gd name="T37" fmla="*/ 2147483647 h 1006"/>
              <a:gd name="T38" fmla="*/ 2147483647 w 1012"/>
              <a:gd name="T39" fmla="*/ 2147483647 h 1006"/>
              <a:gd name="T40" fmla="*/ 2147483647 w 1012"/>
              <a:gd name="T41" fmla="*/ 2147483647 h 1006"/>
              <a:gd name="T42" fmla="*/ 2147483647 w 1012"/>
              <a:gd name="T43" fmla="*/ 2147483647 h 1006"/>
              <a:gd name="T44" fmla="*/ 2147483647 w 1012"/>
              <a:gd name="T45" fmla="*/ 2147483647 h 1006"/>
              <a:gd name="T46" fmla="*/ 2147483647 w 1012"/>
              <a:gd name="T47" fmla="*/ 2147483647 h 1006"/>
              <a:gd name="T48" fmla="*/ 2147483647 w 1012"/>
              <a:gd name="T49" fmla="*/ 2147483647 h 1006"/>
              <a:gd name="T50" fmla="*/ 2147483647 w 1012"/>
              <a:gd name="T51" fmla="*/ 2147483647 h 1006"/>
              <a:gd name="T52" fmla="*/ 2147483647 w 1012"/>
              <a:gd name="T53" fmla="*/ 2147483647 h 1006"/>
              <a:gd name="T54" fmla="*/ 2147483647 w 1012"/>
              <a:gd name="T55" fmla="*/ 2147483647 h 1006"/>
              <a:gd name="T56" fmla="*/ 2147483647 w 1012"/>
              <a:gd name="T57" fmla="*/ 2147483647 h 1006"/>
              <a:gd name="T58" fmla="*/ 2147483647 w 1012"/>
              <a:gd name="T59" fmla="*/ 2147483647 h 1006"/>
              <a:gd name="T60" fmla="*/ 2147483647 w 1012"/>
              <a:gd name="T61" fmla="*/ 2147483647 h 1006"/>
              <a:gd name="T62" fmla="*/ 2147483647 w 1012"/>
              <a:gd name="T63" fmla="*/ 2147483647 h 1006"/>
              <a:gd name="T64" fmla="*/ 2147483647 w 1012"/>
              <a:gd name="T65" fmla="*/ 2147483647 h 1006"/>
              <a:gd name="T66" fmla="*/ 2147483647 w 1012"/>
              <a:gd name="T67" fmla="*/ 2147483647 h 1006"/>
              <a:gd name="T68" fmla="*/ 2147483647 w 1012"/>
              <a:gd name="T69" fmla="*/ 2147483647 h 1006"/>
              <a:gd name="T70" fmla="*/ 2147483647 w 1012"/>
              <a:gd name="T71" fmla="*/ 2147483647 h 1006"/>
              <a:gd name="T72" fmla="*/ 2147483647 w 1012"/>
              <a:gd name="T73" fmla="*/ 2147483647 h 10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2" h="1006">
                <a:moveTo>
                  <a:pt x="344" y="33"/>
                </a:moveTo>
                <a:cubicBezTo>
                  <a:pt x="331" y="179"/>
                  <a:pt x="343" y="148"/>
                  <a:pt x="177" y="159"/>
                </a:cubicBezTo>
                <a:cubicBezTo>
                  <a:pt x="123" y="213"/>
                  <a:pt x="156" y="278"/>
                  <a:pt x="127" y="342"/>
                </a:cubicBezTo>
                <a:cubicBezTo>
                  <a:pt x="115" y="369"/>
                  <a:pt x="77" y="384"/>
                  <a:pt x="52" y="392"/>
                </a:cubicBezTo>
                <a:cubicBezTo>
                  <a:pt x="22" y="412"/>
                  <a:pt x="22" y="430"/>
                  <a:pt x="2" y="459"/>
                </a:cubicBezTo>
                <a:cubicBezTo>
                  <a:pt x="12" y="572"/>
                  <a:pt x="9" y="527"/>
                  <a:pt x="36" y="601"/>
                </a:cubicBezTo>
                <a:cubicBezTo>
                  <a:pt x="11" y="638"/>
                  <a:pt x="0" y="667"/>
                  <a:pt x="52" y="684"/>
                </a:cubicBezTo>
                <a:cubicBezTo>
                  <a:pt x="92" y="724"/>
                  <a:pt x="108" y="719"/>
                  <a:pt x="169" y="726"/>
                </a:cubicBezTo>
                <a:cubicBezTo>
                  <a:pt x="198" y="746"/>
                  <a:pt x="216" y="746"/>
                  <a:pt x="236" y="776"/>
                </a:cubicBezTo>
                <a:cubicBezTo>
                  <a:pt x="233" y="790"/>
                  <a:pt x="234" y="805"/>
                  <a:pt x="228" y="818"/>
                </a:cubicBezTo>
                <a:cubicBezTo>
                  <a:pt x="223" y="829"/>
                  <a:pt x="210" y="834"/>
                  <a:pt x="202" y="843"/>
                </a:cubicBezTo>
                <a:cubicBezTo>
                  <a:pt x="184" y="865"/>
                  <a:pt x="177" y="892"/>
                  <a:pt x="169" y="918"/>
                </a:cubicBezTo>
                <a:cubicBezTo>
                  <a:pt x="197" y="1006"/>
                  <a:pt x="320" y="951"/>
                  <a:pt x="394" y="927"/>
                </a:cubicBezTo>
                <a:cubicBezTo>
                  <a:pt x="411" y="930"/>
                  <a:pt x="429" y="929"/>
                  <a:pt x="445" y="935"/>
                </a:cubicBezTo>
                <a:cubicBezTo>
                  <a:pt x="464" y="943"/>
                  <a:pt x="495" y="968"/>
                  <a:pt x="495" y="968"/>
                </a:cubicBezTo>
                <a:cubicBezTo>
                  <a:pt x="522" y="959"/>
                  <a:pt x="543" y="944"/>
                  <a:pt x="570" y="935"/>
                </a:cubicBezTo>
                <a:cubicBezTo>
                  <a:pt x="662" y="952"/>
                  <a:pt x="707" y="964"/>
                  <a:pt x="829" y="935"/>
                </a:cubicBezTo>
                <a:cubicBezTo>
                  <a:pt x="834" y="934"/>
                  <a:pt x="815" y="876"/>
                  <a:pt x="812" y="868"/>
                </a:cubicBezTo>
                <a:cubicBezTo>
                  <a:pt x="840" y="849"/>
                  <a:pt x="887" y="801"/>
                  <a:pt x="887" y="801"/>
                </a:cubicBezTo>
                <a:cubicBezTo>
                  <a:pt x="871" y="719"/>
                  <a:pt x="821" y="708"/>
                  <a:pt x="753" y="684"/>
                </a:cubicBezTo>
                <a:cubicBezTo>
                  <a:pt x="745" y="676"/>
                  <a:pt x="735" y="668"/>
                  <a:pt x="728" y="659"/>
                </a:cubicBezTo>
                <a:cubicBezTo>
                  <a:pt x="722" y="651"/>
                  <a:pt x="707" y="643"/>
                  <a:pt x="712" y="634"/>
                </a:cubicBezTo>
                <a:cubicBezTo>
                  <a:pt x="722" y="617"/>
                  <a:pt x="745" y="612"/>
                  <a:pt x="762" y="601"/>
                </a:cubicBezTo>
                <a:cubicBezTo>
                  <a:pt x="803" y="573"/>
                  <a:pt x="812" y="568"/>
                  <a:pt x="862" y="559"/>
                </a:cubicBezTo>
                <a:cubicBezTo>
                  <a:pt x="922" y="520"/>
                  <a:pt x="898" y="540"/>
                  <a:pt x="937" y="501"/>
                </a:cubicBezTo>
                <a:cubicBezTo>
                  <a:pt x="972" y="512"/>
                  <a:pt x="982" y="504"/>
                  <a:pt x="1012" y="484"/>
                </a:cubicBezTo>
                <a:cubicBezTo>
                  <a:pt x="1003" y="457"/>
                  <a:pt x="970" y="409"/>
                  <a:pt x="970" y="409"/>
                </a:cubicBezTo>
                <a:cubicBezTo>
                  <a:pt x="953" y="355"/>
                  <a:pt x="954" y="301"/>
                  <a:pt x="904" y="267"/>
                </a:cubicBezTo>
                <a:cubicBezTo>
                  <a:pt x="900" y="228"/>
                  <a:pt x="911" y="181"/>
                  <a:pt x="887" y="150"/>
                </a:cubicBezTo>
                <a:cubicBezTo>
                  <a:pt x="873" y="131"/>
                  <a:pt x="850" y="119"/>
                  <a:pt x="837" y="100"/>
                </a:cubicBezTo>
                <a:cubicBezTo>
                  <a:pt x="812" y="63"/>
                  <a:pt x="830" y="77"/>
                  <a:pt x="778" y="67"/>
                </a:cubicBezTo>
                <a:cubicBezTo>
                  <a:pt x="761" y="70"/>
                  <a:pt x="722" y="73"/>
                  <a:pt x="703" y="83"/>
                </a:cubicBezTo>
                <a:cubicBezTo>
                  <a:pt x="639" y="115"/>
                  <a:pt x="716" y="88"/>
                  <a:pt x="653" y="108"/>
                </a:cubicBezTo>
                <a:cubicBezTo>
                  <a:pt x="625" y="105"/>
                  <a:pt x="595" y="111"/>
                  <a:pt x="570" y="100"/>
                </a:cubicBezTo>
                <a:cubicBezTo>
                  <a:pt x="560" y="95"/>
                  <a:pt x="567" y="76"/>
                  <a:pt x="561" y="67"/>
                </a:cubicBezTo>
                <a:cubicBezTo>
                  <a:pt x="542" y="39"/>
                  <a:pt x="480" y="44"/>
                  <a:pt x="461" y="42"/>
                </a:cubicBezTo>
                <a:cubicBezTo>
                  <a:pt x="419" y="0"/>
                  <a:pt x="403" y="24"/>
                  <a:pt x="344" y="33"/>
                </a:cubicBezTo>
                <a:close/>
              </a:path>
            </a:pathLst>
          </a:custGeom>
          <a:solidFill>
            <a:srgbClr val="FFFF00"/>
          </a:solidFill>
          <a:ln w="38100" cmpd="sng">
            <a:solidFill>
              <a:srgbClr val="FF00FF"/>
            </a:solidFill>
            <a:round/>
            <a:headEnd/>
            <a:tailEnd/>
          </a:ln>
        </p:spPr>
        <p:txBody>
          <a:bodyPr/>
          <a:lstStyle/>
          <a:p>
            <a:endParaRPr lang="en-US"/>
          </a:p>
        </p:txBody>
      </p:sp>
      <p:sp>
        <p:nvSpPr>
          <p:cNvPr id="10246" name="Text Box 8">
            <a:extLst>
              <a:ext uri="{FF2B5EF4-FFF2-40B4-BE49-F238E27FC236}">
                <a16:creationId xmlns:a16="http://schemas.microsoft.com/office/drawing/2014/main" id="{4B15EC06-8021-4E59-9C9D-DFA2D92FCCF7}"/>
              </a:ext>
            </a:extLst>
          </p:cNvPr>
          <p:cNvSpPr txBox="1">
            <a:spLocks noChangeArrowheads="1"/>
          </p:cNvSpPr>
          <p:nvPr/>
        </p:nvSpPr>
        <p:spPr bwMode="auto">
          <a:xfrm>
            <a:off x="4267200" y="46624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Pháp</a:t>
            </a:r>
          </a:p>
        </p:txBody>
      </p:sp>
      <p:sp>
        <p:nvSpPr>
          <p:cNvPr id="10247" name="Text Box 9">
            <a:extLst>
              <a:ext uri="{FF2B5EF4-FFF2-40B4-BE49-F238E27FC236}">
                <a16:creationId xmlns:a16="http://schemas.microsoft.com/office/drawing/2014/main" id="{2BBD5B8A-2A66-4E56-B01A-B10BFBC0ECED}"/>
              </a:ext>
            </a:extLst>
          </p:cNvPr>
          <p:cNvSpPr txBox="1">
            <a:spLocks noChangeArrowheads="1"/>
          </p:cNvSpPr>
          <p:nvPr/>
        </p:nvSpPr>
        <p:spPr bwMode="auto">
          <a:xfrm>
            <a:off x="4800600" y="4038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endParaRPr lang="en-US" altLang="en-US" sz="1800">
              <a:solidFill>
                <a:schemeClr val="tx1"/>
              </a:solidFill>
              <a:latin typeface="Arial" panose="020B0604020202020204" pitchFamily="34" charset="0"/>
            </a:endParaRPr>
          </a:p>
        </p:txBody>
      </p:sp>
      <p:sp>
        <p:nvSpPr>
          <p:cNvPr id="10248" name="Text Box 10">
            <a:extLst>
              <a:ext uri="{FF2B5EF4-FFF2-40B4-BE49-F238E27FC236}">
                <a16:creationId xmlns:a16="http://schemas.microsoft.com/office/drawing/2014/main" id="{E6C55624-6F90-440B-BEA3-943280AA912F}"/>
              </a:ext>
            </a:extLst>
          </p:cNvPr>
          <p:cNvSpPr txBox="1">
            <a:spLocks noChangeArrowheads="1"/>
          </p:cNvSpPr>
          <p:nvPr/>
        </p:nvSpPr>
        <p:spPr bwMode="auto">
          <a:xfrm>
            <a:off x="4876800" y="38100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Bỉ</a:t>
            </a:r>
          </a:p>
        </p:txBody>
      </p:sp>
      <p:sp>
        <p:nvSpPr>
          <p:cNvPr id="10249" name="Text Box 11">
            <a:extLst>
              <a:ext uri="{FF2B5EF4-FFF2-40B4-BE49-F238E27FC236}">
                <a16:creationId xmlns:a16="http://schemas.microsoft.com/office/drawing/2014/main" id="{ED87D128-6126-4AA4-9058-CB1E82B1800E}"/>
              </a:ext>
            </a:extLst>
          </p:cNvPr>
          <p:cNvSpPr txBox="1">
            <a:spLocks noChangeArrowheads="1"/>
          </p:cNvSpPr>
          <p:nvPr/>
        </p:nvSpPr>
        <p:spPr bwMode="auto">
          <a:xfrm>
            <a:off x="4724400" y="34290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Hà Lan</a:t>
            </a:r>
          </a:p>
        </p:txBody>
      </p:sp>
      <p:sp>
        <p:nvSpPr>
          <p:cNvPr id="10250" name="Text Box 12">
            <a:extLst>
              <a:ext uri="{FF2B5EF4-FFF2-40B4-BE49-F238E27FC236}">
                <a16:creationId xmlns:a16="http://schemas.microsoft.com/office/drawing/2014/main" id="{A57CE41E-4251-421E-96B8-748BC662BA6E}"/>
              </a:ext>
            </a:extLst>
          </p:cNvPr>
          <p:cNvSpPr txBox="1">
            <a:spLocks noChangeArrowheads="1"/>
          </p:cNvSpPr>
          <p:nvPr/>
        </p:nvSpPr>
        <p:spPr bwMode="auto">
          <a:xfrm>
            <a:off x="4267200" y="41148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Lúcxămbua</a:t>
            </a:r>
          </a:p>
        </p:txBody>
      </p:sp>
      <p:sp>
        <p:nvSpPr>
          <p:cNvPr id="10251" name="Text Box 13">
            <a:extLst>
              <a:ext uri="{FF2B5EF4-FFF2-40B4-BE49-F238E27FC236}">
                <a16:creationId xmlns:a16="http://schemas.microsoft.com/office/drawing/2014/main" id="{D798594D-E9BF-46E7-81BB-295388A624F6}"/>
              </a:ext>
            </a:extLst>
          </p:cNvPr>
          <p:cNvSpPr txBox="1">
            <a:spLocks noChangeArrowheads="1"/>
          </p:cNvSpPr>
          <p:nvPr/>
        </p:nvSpPr>
        <p:spPr bwMode="auto">
          <a:xfrm>
            <a:off x="5486400" y="28956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dirty="0">
                <a:solidFill>
                  <a:schemeClr val="tx1"/>
                </a:solidFill>
                <a:latin typeface="Arial" panose="020B0604020202020204" pitchFamily="34" charset="0"/>
              </a:rPr>
              <a:t>Đan Mạch</a:t>
            </a:r>
          </a:p>
        </p:txBody>
      </p:sp>
      <p:sp>
        <p:nvSpPr>
          <p:cNvPr id="10252" name="Text Box 14">
            <a:extLst>
              <a:ext uri="{FF2B5EF4-FFF2-40B4-BE49-F238E27FC236}">
                <a16:creationId xmlns:a16="http://schemas.microsoft.com/office/drawing/2014/main" id="{9BA6D055-84A1-459B-9770-84A224B6B526}"/>
              </a:ext>
            </a:extLst>
          </p:cNvPr>
          <p:cNvSpPr txBox="1">
            <a:spLocks noChangeArrowheads="1"/>
          </p:cNvSpPr>
          <p:nvPr/>
        </p:nvSpPr>
        <p:spPr bwMode="auto">
          <a:xfrm>
            <a:off x="6858000" y="37338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dirty="0">
                <a:solidFill>
                  <a:schemeClr val="tx1"/>
                </a:solidFill>
                <a:latin typeface="Arial" panose="020B0604020202020204" pitchFamily="34" charset="0"/>
              </a:rPr>
              <a:t>Ba Lan</a:t>
            </a:r>
          </a:p>
        </p:txBody>
      </p:sp>
      <p:sp>
        <p:nvSpPr>
          <p:cNvPr id="10253" name="Text Box 15">
            <a:extLst>
              <a:ext uri="{FF2B5EF4-FFF2-40B4-BE49-F238E27FC236}">
                <a16:creationId xmlns:a16="http://schemas.microsoft.com/office/drawing/2014/main" id="{72C15E0D-E23C-499F-8F64-CB11EEA11B0C}"/>
              </a:ext>
            </a:extLst>
          </p:cNvPr>
          <p:cNvSpPr txBox="1">
            <a:spLocks noChangeArrowheads="1"/>
          </p:cNvSpPr>
          <p:nvPr/>
        </p:nvSpPr>
        <p:spPr bwMode="auto">
          <a:xfrm>
            <a:off x="6503988" y="422275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dirty="0">
                <a:solidFill>
                  <a:schemeClr val="tx1"/>
                </a:solidFill>
                <a:latin typeface="Arial" panose="020B0604020202020204" pitchFamily="34" charset="0"/>
              </a:rPr>
              <a:t>Séc</a:t>
            </a:r>
          </a:p>
        </p:txBody>
      </p:sp>
      <p:sp>
        <p:nvSpPr>
          <p:cNvPr id="10254" name="Text Box 16">
            <a:extLst>
              <a:ext uri="{FF2B5EF4-FFF2-40B4-BE49-F238E27FC236}">
                <a16:creationId xmlns:a16="http://schemas.microsoft.com/office/drawing/2014/main" id="{43A7C7A6-6635-4E49-8B2E-8ED4F2026AF6}"/>
              </a:ext>
            </a:extLst>
          </p:cNvPr>
          <p:cNvSpPr txBox="1">
            <a:spLocks noChangeArrowheads="1"/>
          </p:cNvSpPr>
          <p:nvPr/>
        </p:nvSpPr>
        <p:spPr bwMode="auto">
          <a:xfrm>
            <a:off x="6477000" y="47244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dirty="0">
                <a:solidFill>
                  <a:schemeClr val="tx1"/>
                </a:solidFill>
                <a:latin typeface="Arial" panose="020B0604020202020204" pitchFamily="34" charset="0"/>
              </a:rPr>
              <a:t>Áo</a:t>
            </a:r>
          </a:p>
        </p:txBody>
      </p:sp>
      <p:sp>
        <p:nvSpPr>
          <p:cNvPr id="10255" name="Text Box 17">
            <a:extLst>
              <a:ext uri="{FF2B5EF4-FFF2-40B4-BE49-F238E27FC236}">
                <a16:creationId xmlns:a16="http://schemas.microsoft.com/office/drawing/2014/main" id="{951708E5-F040-4196-9A4C-5F8033427E54}"/>
              </a:ext>
            </a:extLst>
          </p:cNvPr>
          <p:cNvSpPr txBox="1">
            <a:spLocks noChangeArrowheads="1"/>
          </p:cNvSpPr>
          <p:nvPr/>
        </p:nvSpPr>
        <p:spPr bwMode="auto">
          <a:xfrm>
            <a:off x="5181600" y="48768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dirty="0">
                <a:solidFill>
                  <a:schemeClr val="tx1"/>
                </a:solidFill>
                <a:latin typeface="Arial" panose="020B0604020202020204" pitchFamily="34" charset="0"/>
              </a:rPr>
              <a:t>Thụy Sĩ</a:t>
            </a:r>
          </a:p>
        </p:txBody>
      </p:sp>
      <p:sp>
        <p:nvSpPr>
          <p:cNvPr id="111635" name="AutoShape 19">
            <a:extLst>
              <a:ext uri="{FF2B5EF4-FFF2-40B4-BE49-F238E27FC236}">
                <a16:creationId xmlns:a16="http://schemas.microsoft.com/office/drawing/2014/main" id="{2A87A9AE-F18E-4267-859A-770D47B20A7F}"/>
              </a:ext>
            </a:extLst>
          </p:cNvPr>
          <p:cNvSpPr>
            <a:spLocks noChangeArrowheads="1"/>
          </p:cNvSpPr>
          <p:nvPr/>
        </p:nvSpPr>
        <p:spPr bwMode="auto">
          <a:xfrm rot="9532166">
            <a:off x="6858000" y="3200400"/>
            <a:ext cx="3352800" cy="685800"/>
          </a:xfrm>
          <a:prstGeom prst="notchedRightArrow">
            <a:avLst>
              <a:gd name="adj1" fmla="val 50000"/>
              <a:gd name="adj2" fmla="val 12222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endParaRPr lang="en-US" altLang="en-US"/>
          </a:p>
        </p:txBody>
      </p:sp>
      <p:sp>
        <p:nvSpPr>
          <p:cNvPr id="10257" name="Text Box 20">
            <a:extLst>
              <a:ext uri="{FF2B5EF4-FFF2-40B4-BE49-F238E27FC236}">
                <a16:creationId xmlns:a16="http://schemas.microsoft.com/office/drawing/2014/main" id="{4F61B0B5-0581-46CC-9645-EBEDC31067CA}"/>
              </a:ext>
            </a:extLst>
          </p:cNvPr>
          <p:cNvSpPr txBox="1">
            <a:spLocks noChangeArrowheads="1"/>
          </p:cNvSpPr>
          <p:nvPr/>
        </p:nvSpPr>
        <p:spPr bwMode="auto">
          <a:xfrm rot="1046831">
            <a:off x="7848600" y="4267200"/>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endParaRPr lang="en-US" altLang="en-US" b="1"/>
          </a:p>
        </p:txBody>
      </p:sp>
      <p:sp>
        <p:nvSpPr>
          <p:cNvPr id="111638" name="Text Box 22">
            <a:extLst>
              <a:ext uri="{FF2B5EF4-FFF2-40B4-BE49-F238E27FC236}">
                <a16:creationId xmlns:a16="http://schemas.microsoft.com/office/drawing/2014/main" id="{632AEBD4-8706-4A05-B377-6E94E144DB8B}"/>
              </a:ext>
            </a:extLst>
          </p:cNvPr>
          <p:cNvSpPr txBox="1">
            <a:spLocks noChangeArrowheads="1"/>
          </p:cNvSpPr>
          <p:nvPr/>
        </p:nvSpPr>
        <p:spPr bwMode="auto">
          <a:xfrm rot="-1216299">
            <a:off x="7467600" y="3350568"/>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dirty="0" err="1" smtClean="0">
                <a:solidFill>
                  <a:schemeClr val="bg1"/>
                </a:solidFill>
                <a:latin typeface="Times New Roman" panose="02020603050405020304" pitchFamily="18" charset="0"/>
                <a:cs typeface="Times New Roman" panose="02020603050405020304" pitchFamily="18" charset="0"/>
              </a:rPr>
              <a:t>Liên</a:t>
            </a:r>
            <a:r>
              <a:rPr lang="en-US" altLang="en-US" sz="2400" b="1" dirty="0" smtClean="0">
                <a:solidFill>
                  <a:schemeClr val="bg1"/>
                </a:solidFill>
                <a:latin typeface="Times New Roman" panose="02020603050405020304" pitchFamily="18" charset="0"/>
                <a:cs typeface="Times New Roman" panose="02020603050405020304" pitchFamily="18" charset="0"/>
              </a:rPr>
              <a:t> </a:t>
            </a:r>
            <a:r>
              <a:rPr lang="en-US" altLang="en-US" sz="2400" b="1" dirty="0" err="1" smtClean="0">
                <a:solidFill>
                  <a:schemeClr val="bg1"/>
                </a:solidFill>
                <a:latin typeface="Times New Roman" panose="02020603050405020304" pitchFamily="18" charset="0"/>
                <a:cs typeface="Times New Roman" panose="02020603050405020304" pitchFamily="18" charset="0"/>
              </a:rPr>
              <a:t>Xô</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11641" name="AutoShape 25">
            <a:extLst>
              <a:ext uri="{FF2B5EF4-FFF2-40B4-BE49-F238E27FC236}">
                <a16:creationId xmlns:a16="http://schemas.microsoft.com/office/drawing/2014/main" id="{E70BD247-D506-4F4A-9178-8C1DBA3B0809}"/>
              </a:ext>
            </a:extLst>
          </p:cNvPr>
          <p:cNvSpPr>
            <a:spLocks noChangeArrowheads="1"/>
          </p:cNvSpPr>
          <p:nvPr/>
        </p:nvSpPr>
        <p:spPr bwMode="auto">
          <a:xfrm rot="2567648">
            <a:off x="3276600" y="2286000"/>
            <a:ext cx="2667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1643" name="AutoShape 27">
            <a:extLst>
              <a:ext uri="{FF2B5EF4-FFF2-40B4-BE49-F238E27FC236}">
                <a16:creationId xmlns:a16="http://schemas.microsoft.com/office/drawing/2014/main" id="{761B7402-6628-467E-AA92-0A100B880947}"/>
              </a:ext>
            </a:extLst>
          </p:cNvPr>
          <p:cNvSpPr>
            <a:spLocks noChangeArrowheads="1"/>
          </p:cNvSpPr>
          <p:nvPr/>
        </p:nvSpPr>
        <p:spPr bwMode="auto">
          <a:xfrm rot="1197629">
            <a:off x="2590800" y="3352800"/>
            <a:ext cx="2667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1644" name="AutoShape 28">
            <a:extLst>
              <a:ext uri="{FF2B5EF4-FFF2-40B4-BE49-F238E27FC236}">
                <a16:creationId xmlns:a16="http://schemas.microsoft.com/office/drawing/2014/main" id="{0BA9EF70-51BF-4888-9455-412EDB1EDB81}"/>
              </a:ext>
            </a:extLst>
          </p:cNvPr>
          <p:cNvSpPr>
            <a:spLocks noChangeArrowheads="1"/>
          </p:cNvSpPr>
          <p:nvPr/>
        </p:nvSpPr>
        <p:spPr bwMode="auto">
          <a:xfrm rot="-250226">
            <a:off x="2819400" y="4419600"/>
            <a:ext cx="2667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1645" name="Text Box 29">
            <a:extLst>
              <a:ext uri="{FF2B5EF4-FFF2-40B4-BE49-F238E27FC236}">
                <a16:creationId xmlns:a16="http://schemas.microsoft.com/office/drawing/2014/main" id="{2E6A80C2-E419-4ADB-A677-745ABACB2B63}"/>
              </a:ext>
            </a:extLst>
          </p:cNvPr>
          <p:cNvSpPr txBox="1">
            <a:spLocks noChangeArrowheads="1"/>
          </p:cNvSpPr>
          <p:nvPr/>
        </p:nvSpPr>
        <p:spPr bwMode="auto">
          <a:xfrm rot="2598956">
            <a:off x="3962400" y="24384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dirty="0" err="1" smtClean="0">
                <a:solidFill>
                  <a:schemeClr val="bg1"/>
                </a:solidFill>
                <a:latin typeface="Times New Roman" panose="02020603050405020304" pitchFamily="18" charset="0"/>
                <a:cs typeface="Times New Roman" panose="02020603050405020304" pitchFamily="18" charset="0"/>
              </a:rPr>
              <a:t>Mĩ</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11646" name="Text Box 30">
            <a:extLst>
              <a:ext uri="{FF2B5EF4-FFF2-40B4-BE49-F238E27FC236}">
                <a16:creationId xmlns:a16="http://schemas.microsoft.com/office/drawing/2014/main" id="{15880572-4B81-4AA7-948F-5315B2D31FB5}"/>
              </a:ext>
            </a:extLst>
          </p:cNvPr>
          <p:cNvSpPr txBox="1">
            <a:spLocks noChangeArrowheads="1"/>
          </p:cNvSpPr>
          <p:nvPr/>
        </p:nvSpPr>
        <p:spPr bwMode="auto">
          <a:xfrm rot="1068321">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a:solidFill>
                  <a:schemeClr val="bg1"/>
                </a:solidFill>
              </a:rPr>
              <a:t>Anh</a:t>
            </a:r>
          </a:p>
        </p:txBody>
      </p:sp>
      <p:sp>
        <p:nvSpPr>
          <p:cNvPr id="111647" name="Text Box 31">
            <a:extLst>
              <a:ext uri="{FF2B5EF4-FFF2-40B4-BE49-F238E27FC236}">
                <a16:creationId xmlns:a16="http://schemas.microsoft.com/office/drawing/2014/main" id="{0C4174B2-8CBD-41A8-92CA-70E9039F198C}"/>
              </a:ext>
            </a:extLst>
          </p:cNvPr>
          <p:cNvSpPr txBox="1">
            <a:spLocks noChangeArrowheads="1"/>
          </p:cNvSpPr>
          <p:nvPr/>
        </p:nvSpPr>
        <p:spPr bwMode="auto">
          <a:xfrm rot="-333179">
            <a:off x="3352800" y="4645968"/>
            <a:ext cx="144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dirty="0">
                <a:solidFill>
                  <a:srgbClr val="CC0000"/>
                </a:solidFill>
              </a:rPr>
              <a:t>     </a:t>
            </a:r>
            <a:r>
              <a:rPr lang="en-US" altLang="en-US" sz="2400" b="1" dirty="0" err="1" smtClean="0">
                <a:solidFill>
                  <a:schemeClr val="bg1"/>
                </a:solidFill>
                <a:latin typeface="Times New Roman" panose="02020603050405020304" pitchFamily="18" charset="0"/>
                <a:cs typeface="Times New Roman" panose="02020603050405020304" pitchFamily="18" charset="0"/>
              </a:rPr>
              <a:t>Pháp</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7" name="Text Box 6">
            <a:extLst>
              <a:ext uri="{FF2B5EF4-FFF2-40B4-BE49-F238E27FC236}">
                <a16:creationId xmlns:a16="http://schemas.microsoft.com/office/drawing/2014/main" id="{74F07BB8-3CB4-4480-A8D4-4EC9CF4097D4}"/>
              </a:ext>
            </a:extLst>
          </p:cNvPr>
          <p:cNvSpPr txBox="1">
            <a:spLocks noChangeArrowheads="1"/>
          </p:cNvSpPr>
          <p:nvPr/>
        </p:nvSpPr>
        <p:spPr bwMode="auto">
          <a:xfrm>
            <a:off x="5562600" y="3910013"/>
            <a:ext cx="990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spcBef>
                <a:spcPct val="50000"/>
              </a:spcBef>
            </a:pPr>
            <a:r>
              <a:rPr lang="vi-VN" altLang="en-US" sz="2800" b="1" dirty="0">
                <a:solidFill>
                  <a:schemeClr val="tx1"/>
                </a:solidFill>
                <a:latin typeface="Arial" panose="020B0604020202020204" pitchFamily="34" charset="0"/>
              </a:rPr>
              <a:t>Đức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10000" fill="hold" nodeType="withEffect">
                                  <p:stCondLst>
                                    <p:cond delay="0"/>
                                  </p:stCondLst>
                                  <p:childTnLst>
                                    <p:set>
                                      <p:cBhvr>
                                        <p:cTn id="6" dur="1" fill="hold">
                                          <p:stCondLst>
                                            <p:cond delay="0"/>
                                          </p:stCondLst>
                                        </p:cTn>
                                        <p:tgtEl>
                                          <p:spTgt spid="111623"/>
                                        </p:tgtEl>
                                        <p:attrNameLst>
                                          <p:attrName>style.visibility</p:attrName>
                                        </p:attrNameLst>
                                      </p:cBhvr>
                                      <p:to>
                                        <p:strVal val="visible"/>
                                      </p:to>
                                    </p:set>
                                    <p:animEffect transition="in" filter="wedge">
                                      <p:cBhvr>
                                        <p:cTn id="7" dur="500"/>
                                        <p:tgtEl>
                                          <p:spTgt spid="111623"/>
                                        </p:tgtEl>
                                      </p:cBhvr>
                                    </p:animEffect>
                                  </p:childTnLst>
                                  <p:subTnLst>
                                    <p:animClr clrSpc="rgb" dir="cw">
                                      <p:cBhvr override="childStyle">
                                        <p:cTn dur="1" fill="hold" display="0" masterRel="nextClick" afterEffect="1"/>
                                        <p:tgtEl>
                                          <p:spTgt spid="111623"/>
                                        </p:tgtEl>
                                        <p:attrNameLst>
                                          <p:attrName>ppt_c</p:attrName>
                                        </p:attrNameLst>
                                      </p:cBhvr>
                                      <p:to>
                                        <a:srgbClr val="FF3300"/>
                                      </p:to>
                                    </p:animClr>
                                  </p:subTnLst>
                                </p:cTn>
                              </p:par>
                              <p:par>
                                <p:cTn id="8" presetID="50" presetClass="entr" presetSubtype="0" repeatCount="10000" decel="10000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strVal val="#ppt_w+.3"/>
                                          </p:val>
                                        </p:tav>
                                        <p:tav tm="100000">
                                          <p:val>
                                            <p:strVal val="#ppt_w"/>
                                          </p:val>
                                        </p:tav>
                                      </p:tavLst>
                                    </p:anim>
                                    <p:anim calcmode="lin" valueType="num">
                                      <p:cBhvr>
                                        <p:cTn id="11" dur="500" fill="hold"/>
                                        <p:tgtEl>
                                          <p:spTgt spid="27"/>
                                        </p:tgtEl>
                                        <p:attrNameLst>
                                          <p:attrName>ppt_h</p:attrName>
                                        </p:attrNameLst>
                                      </p:cBhvr>
                                      <p:tavLst>
                                        <p:tav tm="0">
                                          <p:val>
                                            <p:strVal val="#ppt_h"/>
                                          </p:val>
                                        </p:tav>
                                        <p:tav tm="100000">
                                          <p:val>
                                            <p:strVal val="#ppt_h"/>
                                          </p:val>
                                        </p:tav>
                                      </p:tavLst>
                                    </p:anim>
                                    <p:animEffect transition="in" filter="fade">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1635"/>
                                        </p:tgtEl>
                                        <p:attrNameLst>
                                          <p:attrName>style.visibility</p:attrName>
                                        </p:attrNameLst>
                                      </p:cBhvr>
                                      <p:to>
                                        <p:strVal val="visible"/>
                                      </p:to>
                                    </p:set>
                                    <p:animEffect transition="in" filter="wipe(down)">
                                      <p:cBhvr>
                                        <p:cTn id="17" dur="2000"/>
                                        <p:tgtEl>
                                          <p:spTgt spid="11163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1638"/>
                                        </p:tgtEl>
                                        <p:attrNameLst>
                                          <p:attrName>style.visibility</p:attrName>
                                        </p:attrNameLst>
                                      </p:cBhvr>
                                      <p:to>
                                        <p:strVal val="visible"/>
                                      </p:to>
                                    </p:set>
                                    <p:animEffect transition="in" filter="blinds(horizontal)">
                                      <p:cBhvr>
                                        <p:cTn id="20" dur="2000"/>
                                        <p:tgtEl>
                                          <p:spTgt spid="11163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nodeType="clickEffect">
                                  <p:stCondLst>
                                    <p:cond delay="0"/>
                                  </p:stCondLst>
                                  <p:childTnLst>
                                    <p:set>
                                      <p:cBhvr>
                                        <p:cTn id="24" dur="1" fill="hold">
                                          <p:stCondLst>
                                            <p:cond delay="0"/>
                                          </p:stCondLst>
                                        </p:cTn>
                                        <p:tgtEl>
                                          <p:spTgt spid="111641"/>
                                        </p:tgtEl>
                                        <p:attrNameLst>
                                          <p:attrName>style.visibility</p:attrName>
                                        </p:attrNameLst>
                                      </p:cBhvr>
                                      <p:to>
                                        <p:strVal val="visible"/>
                                      </p:to>
                                    </p:set>
                                    <p:animEffect transition="in" filter="wedge">
                                      <p:cBhvr>
                                        <p:cTn id="25" dur="2000"/>
                                        <p:tgtEl>
                                          <p:spTgt spid="11164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1645"/>
                                        </p:tgtEl>
                                        <p:attrNameLst>
                                          <p:attrName>style.visibility</p:attrName>
                                        </p:attrNameLst>
                                      </p:cBhvr>
                                      <p:to>
                                        <p:strVal val="visible"/>
                                      </p:to>
                                    </p:set>
                                    <p:animEffect transition="in" filter="blinds(horizontal)">
                                      <p:cBhvr>
                                        <p:cTn id="28" dur="2000"/>
                                        <p:tgtEl>
                                          <p:spTgt spid="111645"/>
                                        </p:tgtEl>
                                      </p:cBhvr>
                                    </p:animEffect>
                                  </p:childTnLst>
                                </p:cTn>
                              </p:par>
                            </p:childTnLst>
                          </p:cTn>
                        </p:par>
                        <p:par>
                          <p:cTn id="29" fill="hold" nodeType="afterGroup">
                            <p:stCondLst>
                              <p:cond delay="2000"/>
                            </p:stCondLst>
                            <p:childTnLst>
                              <p:par>
                                <p:cTn id="30" presetID="20" presetClass="entr" presetSubtype="0" fill="hold" nodeType="afterEffect">
                                  <p:stCondLst>
                                    <p:cond delay="0"/>
                                  </p:stCondLst>
                                  <p:childTnLst>
                                    <p:set>
                                      <p:cBhvr>
                                        <p:cTn id="31" dur="1" fill="hold">
                                          <p:stCondLst>
                                            <p:cond delay="0"/>
                                          </p:stCondLst>
                                        </p:cTn>
                                        <p:tgtEl>
                                          <p:spTgt spid="111643"/>
                                        </p:tgtEl>
                                        <p:attrNameLst>
                                          <p:attrName>style.visibility</p:attrName>
                                        </p:attrNameLst>
                                      </p:cBhvr>
                                      <p:to>
                                        <p:strVal val="visible"/>
                                      </p:to>
                                    </p:set>
                                    <p:animEffect transition="in" filter="wedge">
                                      <p:cBhvr>
                                        <p:cTn id="32" dur="2000"/>
                                        <p:tgtEl>
                                          <p:spTgt spid="11164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1646"/>
                                        </p:tgtEl>
                                        <p:attrNameLst>
                                          <p:attrName>style.visibility</p:attrName>
                                        </p:attrNameLst>
                                      </p:cBhvr>
                                      <p:to>
                                        <p:strVal val="visible"/>
                                      </p:to>
                                    </p:set>
                                    <p:animEffect transition="in" filter="blinds(horizontal)">
                                      <p:cBhvr>
                                        <p:cTn id="35" dur="2000"/>
                                        <p:tgtEl>
                                          <p:spTgt spid="111646"/>
                                        </p:tgtEl>
                                      </p:cBhvr>
                                    </p:animEffect>
                                  </p:childTnLst>
                                </p:cTn>
                              </p:par>
                            </p:childTnLst>
                          </p:cTn>
                        </p:par>
                        <p:par>
                          <p:cTn id="36" fill="hold" nodeType="afterGroup">
                            <p:stCondLst>
                              <p:cond delay="4000"/>
                            </p:stCondLst>
                            <p:childTnLst>
                              <p:par>
                                <p:cTn id="37" presetID="20" presetClass="entr" presetSubtype="0" fill="hold" nodeType="afterEffect">
                                  <p:stCondLst>
                                    <p:cond delay="0"/>
                                  </p:stCondLst>
                                  <p:childTnLst>
                                    <p:set>
                                      <p:cBhvr>
                                        <p:cTn id="38" dur="1" fill="hold">
                                          <p:stCondLst>
                                            <p:cond delay="0"/>
                                          </p:stCondLst>
                                        </p:cTn>
                                        <p:tgtEl>
                                          <p:spTgt spid="111644"/>
                                        </p:tgtEl>
                                        <p:attrNameLst>
                                          <p:attrName>style.visibility</p:attrName>
                                        </p:attrNameLst>
                                      </p:cBhvr>
                                      <p:to>
                                        <p:strVal val="visible"/>
                                      </p:to>
                                    </p:set>
                                    <p:animEffect transition="in" filter="wedge">
                                      <p:cBhvr>
                                        <p:cTn id="39" dur="2000"/>
                                        <p:tgtEl>
                                          <p:spTgt spid="11164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11647"/>
                                        </p:tgtEl>
                                        <p:attrNameLst>
                                          <p:attrName>style.visibility</p:attrName>
                                        </p:attrNameLst>
                                      </p:cBhvr>
                                      <p:to>
                                        <p:strVal val="visible"/>
                                      </p:to>
                                    </p:set>
                                    <p:animEffect transition="in" filter="blinds(horizontal)">
                                      <p:cBhvr>
                                        <p:cTn id="42" dur="2000"/>
                                        <p:tgtEl>
                                          <p:spTgt spid="11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5" grpId="0" animBg="1"/>
      <p:bldP spid="111638" grpId="0"/>
      <p:bldP spid="111645" grpId="0"/>
      <p:bldP spid="111646" grpId="0"/>
      <p:bldP spid="111647"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71EB91F-DB11-4332-AB80-8126B1A12FE6}"/>
              </a:ext>
            </a:extLst>
          </p:cNvPr>
          <p:cNvSpPr>
            <a:spLocks noGrp="1" noChangeArrowheads="1"/>
          </p:cNvSpPr>
          <p:nvPr>
            <p:ph type="title"/>
          </p:nvPr>
        </p:nvSpPr>
        <p:spPr/>
        <p:txBody>
          <a:bodyPr/>
          <a:lstStyle/>
          <a:p>
            <a:endParaRPr lang="en-US" altLang="en-US"/>
          </a:p>
        </p:txBody>
      </p:sp>
      <p:sp>
        <p:nvSpPr>
          <p:cNvPr id="11267" name="Rectangle 3">
            <a:extLst>
              <a:ext uri="{FF2B5EF4-FFF2-40B4-BE49-F238E27FC236}">
                <a16:creationId xmlns:a16="http://schemas.microsoft.com/office/drawing/2014/main" id="{DB46681B-2E30-4EDC-96CB-1BC98B09E551}"/>
              </a:ext>
            </a:extLst>
          </p:cNvPr>
          <p:cNvSpPr>
            <a:spLocks noGrp="1" noChangeArrowheads="1"/>
          </p:cNvSpPr>
          <p:nvPr>
            <p:ph idx="1"/>
          </p:nvPr>
        </p:nvSpPr>
        <p:spPr/>
        <p:txBody>
          <a:bodyPr/>
          <a:lstStyle/>
          <a:p>
            <a:endParaRPr lang="en-US" altLang="en-US"/>
          </a:p>
        </p:txBody>
      </p:sp>
      <p:pic>
        <p:nvPicPr>
          <p:cNvPr id="11268" name="Picture 4" descr="images482863_eumap">
            <a:extLst>
              <a:ext uri="{FF2B5EF4-FFF2-40B4-BE49-F238E27FC236}">
                <a16:creationId xmlns:a16="http://schemas.microsoft.com/office/drawing/2014/main" id="{85F25F61-59BD-42A6-876D-145C5D6B4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83357"/>
            <a:ext cx="9144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9" name="Text Box 5">
            <a:extLst>
              <a:ext uri="{FF2B5EF4-FFF2-40B4-BE49-F238E27FC236}">
                <a16:creationId xmlns:a16="http://schemas.microsoft.com/office/drawing/2014/main" id="{E34F817F-67DD-4054-B45A-E42B423BE8FB}"/>
              </a:ext>
            </a:extLst>
          </p:cNvPr>
          <p:cNvSpPr txBox="1">
            <a:spLocks noChangeArrowheads="1"/>
          </p:cNvSpPr>
          <p:nvPr/>
        </p:nvSpPr>
        <p:spPr bwMode="auto">
          <a:xfrm>
            <a:off x="5562600" y="3886201"/>
            <a:ext cx="990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spcBef>
                <a:spcPct val="50000"/>
              </a:spcBef>
            </a:pPr>
            <a:r>
              <a:rPr lang="vi-VN" altLang="en-US" sz="2800" b="1">
                <a:solidFill>
                  <a:srgbClr val="FF00FF"/>
                </a:solidFill>
                <a:latin typeface="Arial" panose="020B0604020202020204" pitchFamily="34" charset="0"/>
              </a:rPr>
              <a:t>Đức</a:t>
            </a:r>
          </a:p>
        </p:txBody>
      </p:sp>
      <p:sp>
        <p:nvSpPr>
          <p:cNvPr id="11270" name="Freeform 6">
            <a:extLst>
              <a:ext uri="{FF2B5EF4-FFF2-40B4-BE49-F238E27FC236}">
                <a16:creationId xmlns:a16="http://schemas.microsoft.com/office/drawing/2014/main" id="{BE4F7C13-4B4E-45ED-A7CF-1742EFF04386}"/>
              </a:ext>
            </a:extLst>
          </p:cNvPr>
          <p:cNvSpPr>
            <a:spLocks/>
          </p:cNvSpPr>
          <p:nvPr/>
        </p:nvSpPr>
        <p:spPr bwMode="auto">
          <a:xfrm>
            <a:off x="5334000" y="3429001"/>
            <a:ext cx="1606550" cy="1597025"/>
          </a:xfrm>
          <a:custGeom>
            <a:avLst/>
            <a:gdLst>
              <a:gd name="T0" fmla="*/ 2147483647 w 1012"/>
              <a:gd name="T1" fmla="*/ 2147483647 h 1006"/>
              <a:gd name="T2" fmla="*/ 2147483647 w 1012"/>
              <a:gd name="T3" fmla="*/ 2147483647 h 1006"/>
              <a:gd name="T4" fmla="*/ 2147483647 w 1012"/>
              <a:gd name="T5" fmla="*/ 2147483647 h 1006"/>
              <a:gd name="T6" fmla="*/ 2147483647 w 1012"/>
              <a:gd name="T7" fmla="*/ 2147483647 h 1006"/>
              <a:gd name="T8" fmla="*/ 2147483647 w 1012"/>
              <a:gd name="T9" fmla="*/ 2147483647 h 1006"/>
              <a:gd name="T10" fmla="*/ 2147483647 w 1012"/>
              <a:gd name="T11" fmla="*/ 2147483647 h 1006"/>
              <a:gd name="T12" fmla="*/ 2147483647 w 1012"/>
              <a:gd name="T13" fmla="*/ 2147483647 h 1006"/>
              <a:gd name="T14" fmla="*/ 2147483647 w 1012"/>
              <a:gd name="T15" fmla="*/ 2147483647 h 1006"/>
              <a:gd name="T16" fmla="*/ 2147483647 w 1012"/>
              <a:gd name="T17" fmla="*/ 2147483647 h 1006"/>
              <a:gd name="T18" fmla="*/ 2147483647 w 1012"/>
              <a:gd name="T19" fmla="*/ 2147483647 h 1006"/>
              <a:gd name="T20" fmla="*/ 2147483647 w 1012"/>
              <a:gd name="T21" fmla="*/ 2147483647 h 1006"/>
              <a:gd name="T22" fmla="*/ 2147483647 w 1012"/>
              <a:gd name="T23" fmla="*/ 2147483647 h 1006"/>
              <a:gd name="T24" fmla="*/ 2147483647 w 1012"/>
              <a:gd name="T25" fmla="*/ 2147483647 h 1006"/>
              <a:gd name="T26" fmla="*/ 2147483647 w 1012"/>
              <a:gd name="T27" fmla="*/ 2147483647 h 1006"/>
              <a:gd name="T28" fmla="*/ 2147483647 w 1012"/>
              <a:gd name="T29" fmla="*/ 2147483647 h 1006"/>
              <a:gd name="T30" fmla="*/ 2147483647 w 1012"/>
              <a:gd name="T31" fmla="*/ 2147483647 h 1006"/>
              <a:gd name="T32" fmla="*/ 2147483647 w 1012"/>
              <a:gd name="T33" fmla="*/ 2147483647 h 1006"/>
              <a:gd name="T34" fmla="*/ 2147483647 w 1012"/>
              <a:gd name="T35" fmla="*/ 2147483647 h 1006"/>
              <a:gd name="T36" fmla="*/ 2147483647 w 1012"/>
              <a:gd name="T37" fmla="*/ 2147483647 h 1006"/>
              <a:gd name="T38" fmla="*/ 2147483647 w 1012"/>
              <a:gd name="T39" fmla="*/ 2147483647 h 1006"/>
              <a:gd name="T40" fmla="*/ 2147483647 w 1012"/>
              <a:gd name="T41" fmla="*/ 2147483647 h 1006"/>
              <a:gd name="T42" fmla="*/ 2147483647 w 1012"/>
              <a:gd name="T43" fmla="*/ 2147483647 h 1006"/>
              <a:gd name="T44" fmla="*/ 2147483647 w 1012"/>
              <a:gd name="T45" fmla="*/ 2147483647 h 1006"/>
              <a:gd name="T46" fmla="*/ 2147483647 w 1012"/>
              <a:gd name="T47" fmla="*/ 2147483647 h 1006"/>
              <a:gd name="T48" fmla="*/ 2147483647 w 1012"/>
              <a:gd name="T49" fmla="*/ 2147483647 h 1006"/>
              <a:gd name="T50" fmla="*/ 2147483647 w 1012"/>
              <a:gd name="T51" fmla="*/ 2147483647 h 1006"/>
              <a:gd name="T52" fmla="*/ 2147483647 w 1012"/>
              <a:gd name="T53" fmla="*/ 2147483647 h 1006"/>
              <a:gd name="T54" fmla="*/ 2147483647 w 1012"/>
              <a:gd name="T55" fmla="*/ 2147483647 h 1006"/>
              <a:gd name="T56" fmla="*/ 2147483647 w 1012"/>
              <a:gd name="T57" fmla="*/ 2147483647 h 1006"/>
              <a:gd name="T58" fmla="*/ 2147483647 w 1012"/>
              <a:gd name="T59" fmla="*/ 2147483647 h 1006"/>
              <a:gd name="T60" fmla="*/ 2147483647 w 1012"/>
              <a:gd name="T61" fmla="*/ 2147483647 h 1006"/>
              <a:gd name="T62" fmla="*/ 2147483647 w 1012"/>
              <a:gd name="T63" fmla="*/ 2147483647 h 1006"/>
              <a:gd name="T64" fmla="*/ 2147483647 w 1012"/>
              <a:gd name="T65" fmla="*/ 2147483647 h 1006"/>
              <a:gd name="T66" fmla="*/ 2147483647 w 1012"/>
              <a:gd name="T67" fmla="*/ 2147483647 h 1006"/>
              <a:gd name="T68" fmla="*/ 2147483647 w 1012"/>
              <a:gd name="T69" fmla="*/ 2147483647 h 1006"/>
              <a:gd name="T70" fmla="*/ 2147483647 w 1012"/>
              <a:gd name="T71" fmla="*/ 2147483647 h 1006"/>
              <a:gd name="T72" fmla="*/ 2147483647 w 1012"/>
              <a:gd name="T73" fmla="*/ 2147483647 h 10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2" h="1006">
                <a:moveTo>
                  <a:pt x="344" y="33"/>
                </a:moveTo>
                <a:cubicBezTo>
                  <a:pt x="331" y="179"/>
                  <a:pt x="343" y="148"/>
                  <a:pt x="177" y="159"/>
                </a:cubicBezTo>
                <a:cubicBezTo>
                  <a:pt x="123" y="213"/>
                  <a:pt x="156" y="278"/>
                  <a:pt x="127" y="342"/>
                </a:cubicBezTo>
                <a:cubicBezTo>
                  <a:pt x="115" y="369"/>
                  <a:pt x="77" y="384"/>
                  <a:pt x="52" y="392"/>
                </a:cubicBezTo>
                <a:cubicBezTo>
                  <a:pt x="22" y="412"/>
                  <a:pt x="22" y="430"/>
                  <a:pt x="2" y="459"/>
                </a:cubicBezTo>
                <a:cubicBezTo>
                  <a:pt x="12" y="572"/>
                  <a:pt x="9" y="527"/>
                  <a:pt x="36" y="601"/>
                </a:cubicBezTo>
                <a:cubicBezTo>
                  <a:pt x="11" y="638"/>
                  <a:pt x="0" y="667"/>
                  <a:pt x="52" y="684"/>
                </a:cubicBezTo>
                <a:cubicBezTo>
                  <a:pt x="92" y="724"/>
                  <a:pt x="108" y="719"/>
                  <a:pt x="169" y="726"/>
                </a:cubicBezTo>
                <a:cubicBezTo>
                  <a:pt x="198" y="746"/>
                  <a:pt x="216" y="746"/>
                  <a:pt x="236" y="776"/>
                </a:cubicBezTo>
                <a:cubicBezTo>
                  <a:pt x="233" y="790"/>
                  <a:pt x="234" y="805"/>
                  <a:pt x="228" y="818"/>
                </a:cubicBezTo>
                <a:cubicBezTo>
                  <a:pt x="223" y="829"/>
                  <a:pt x="210" y="834"/>
                  <a:pt x="202" y="843"/>
                </a:cubicBezTo>
                <a:cubicBezTo>
                  <a:pt x="184" y="865"/>
                  <a:pt x="177" y="892"/>
                  <a:pt x="169" y="918"/>
                </a:cubicBezTo>
                <a:cubicBezTo>
                  <a:pt x="197" y="1006"/>
                  <a:pt x="320" y="951"/>
                  <a:pt x="394" y="927"/>
                </a:cubicBezTo>
                <a:cubicBezTo>
                  <a:pt x="411" y="930"/>
                  <a:pt x="429" y="929"/>
                  <a:pt x="445" y="935"/>
                </a:cubicBezTo>
                <a:cubicBezTo>
                  <a:pt x="464" y="943"/>
                  <a:pt x="495" y="968"/>
                  <a:pt x="495" y="968"/>
                </a:cubicBezTo>
                <a:cubicBezTo>
                  <a:pt x="522" y="959"/>
                  <a:pt x="543" y="944"/>
                  <a:pt x="570" y="935"/>
                </a:cubicBezTo>
                <a:cubicBezTo>
                  <a:pt x="662" y="952"/>
                  <a:pt x="707" y="964"/>
                  <a:pt x="829" y="935"/>
                </a:cubicBezTo>
                <a:cubicBezTo>
                  <a:pt x="834" y="934"/>
                  <a:pt x="815" y="876"/>
                  <a:pt x="812" y="868"/>
                </a:cubicBezTo>
                <a:cubicBezTo>
                  <a:pt x="840" y="849"/>
                  <a:pt x="887" y="801"/>
                  <a:pt x="887" y="801"/>
                </a:cubicBezTo>
                <a:cubicBezTo>
                  <a:pt x="871" y="719"/>
                  <a:pt x="821" y="708"/>
                  <a:pt x="753" y="684"/>
                </a:cubicBezTo>
                <a:cubicBezTo>
                  <a:pt x="745" y="676"/>
                  <a:pt x="735" y="668"/>
                  <a:pt x="728" y="659"/>
                </a:cubicBezTo>
                <a:cubicBezTo>
                  <a:pt x="722" y="651"/>
                  <a:pt x="707" y="643"/>
                  <a:pt x="712" y="634"/>
                </a:cubicBezTo>
                <a:cubicBezTo>
                  <a:pt x="722" y="617"/>
                  <a:pt x="745" y="612"/>
                  <a:pt x="762" y="601"/>
                </a:cubicBezTo>
                <a:cubicBezTo>
                  <a:pt x="803" y="573"/>
                  <a:pt x="812" y="568"/>
                  <a:pt x="862" y="559"/>
                </a:cubicBezTo>
                <a:cubicBezTo>
                  <a:pt x="922" y="520"/>
                  <a:pt x="898" y="540"/>
                  <a:pt x="937" y="501"/>
                </a:cubicBezTo>
                <a:cubicBezTo>
                  <a:pt x="972" y="512"/>
                  <a:pt x="982" y="504"/>
                  <a:pt x="1012" y="484"/>
                </a:cubicBezTo>
                <a:cubicBezTo>
                  <a:pt x="1003" y="457"/>
                  <a:pt x="970" y="409"/>
                  <a:pt x="970" y="409"/>
                </a:cubicBezTo>
                <a:cubicBezTo>
                  <a:pt x="953" y="355"/>
                  <a:pt x="954" y="301"/>
                  <a:pt x="904" y="267"/>
                </a:cubicBezTo>
                <a:cubicBezTo>
                  <a:pt x="900" y="228"/>
                  <a:pt x="911" y="181"/>
                  <a:pt x="887" y="150"/>
                </a:cubicBezTo>
                <a:cubicBezTo>
                  <a:pt x="873" y="131"/>
                  <a:pt x="850" y="119"/>
                  <a:pt x="837" y="100"/>
                </a:cubicBezTo>
                <a:cubicBezTo>
                  <a:pt x="812" y="63"/>
                  <a:pt x="830" y="77"/>
                  <a:pt x="778" y="67"/>
                </a:cubicBezTo>
                <a:cubicBezTo>
                  <a:pt x="761" y="70"/>
                  <a:pt x="722" y="73"/>
                  <a:pt x="703" y="83"/>
                </a:cubicBezTo>
                <a:cubicBezTo>
                  <a:pt x="639" y="115"/>
                  <a:pt x="716" y="88"/>
                  <a:pt x="653" y="108"/>
                </a:cubicBezTo>
                <a:cubicBezTo>
                  <a:pt x="625" y="105"/>
                  <a:pt x="595" y="111"/>
                  <a:pt x="570" y="100"/>
                </a:cubicBezTo>
                <a:cubicBezTo>
                  <a:pt x="560" y="95"/>
                  <a:pt x="567" y="76"/>
                  <a:pt x="561" y="67"/>
                </a:cubicBezTo>
                <a:cubicBezTo>
                  <a:pt x="542" y="39"/>
                  <a:pt x="480" y="44"/>
                  <a:pt x="461" y="42"/>
                </a:cubicBezTo>
                <a:cubicBezTo>
                  <a:pt x="419" y="0"/>
                  <a:pt x="403" y="24"/>
                  <a:pt x="344" y="33"/>
                </a:cubicBezTo>
                <a:close/>
              </a:path>
            </a:pathLst>
          </a:custGeom>
          <a:noFill/>
          <a:ln w="38100" cmpd="sng">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7">
            <a:extLst>
              <a:ext uri="{FF2B5EF4-FFF2-40B4-BE49-F238E27FC236}">
                <a16:creationId xmlns:a16="http://schemas.microsoft.com/office/drawing/2014/main" id="{25128861-6C98-44DF-97B7-54FE9CFE5D78}"/>
              </a:ext>
            </a:extLst>
          </p:cNvPr>
          <p:cNvSpPr txBox="1">
            <a:spLocks noChangeArrowheads="1"/>
          </p:cNvSpPr>
          <p:nvPr/>
        </p:nvSpPr>
        <p:spPr bwMode="auto">
          <a:xfrm>
            <a:off x="4267200" y="46624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Pháp</a:t>
            </a:r>
          </a:p>
        </p:txBody>
      </p:sp>
      <p:sp>
        <p:nvSpPr>
          <p:cNvPr id="11272" name="Text Box 8">
            <a:extLst>
              <a:ext uri="{FF2B5EF4-FFF2-40B4-BE49-F238E27FC236}">
                <a16:creationId xmlns:a16="http://schemas.microsoft.com/office/drawing/2014/main" id="{2E9FAB73-A361-40C0-BBF5-968C73FFFE8C}"/>
              </a:ext>
            </a:extLst>
          </p:cNvPr>
          <p:cNvSpPr txBox="1">
            <a:spLocks noChangeArrowheads="1"/>
          </p:cNvSpPr>
          <p:nvPr/>
        </p:nvSpPr>
        <p:spPr bwMode="auto">
          <a:xfrm>
            <a:off x="4800600" y="4038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endParaRPr lang="en-US" altLang="en-US" sz="1800">
              <a:solidFill>
                <a:schemeClr val="tx1"/>
              </a:solidFill>
              <a:latin typeface="Arial" panose="020B0604020202020204" pitchFamily="34" charset="0"/>
            </a:endParaRPr>
          </a:p>
        </p:txBody>
      </p:sp>
      <p:sp>
        <p:nvSpPr>
          <p:cNvPr id="11273" name="Text Box 9">
            <a:extLst>
              <a:ext uri="{FF2B5EF4-FFF2-40B4-BE49-F238E27FC236}">
                <a16:creationId xmlns:a16="http://schemas.microsoft.com/office/drawing/2014/main" id="{E5D15180-15B8-4AAD-9374-8219D5CE8B74}"/>
              </a:ext>
            </a:extLst>
          </p:cNvPr>
          <p:cNvSpPr txBox="1">
            <a:spLocks noChangeArrowheads="1"/>
          </p:cNvSpPr>
          <p:nvPr/>
        </p:nvSpPr>
        <p:spPr bwMode="auto">
          <a:xfrm>
            <a:off x="4876800" y="38100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Bỉ</a:t>
            </a:r>
          </a:p>
        </p:txBody>
      </p:sp>
      <p:sp>
        <p:nvSpPr>
          <p:cNvPr id="11274" name="Text Box 10">
            <a:extLst>
              <a:ext uri="{FF2B5EF4-FFF2-40B4-BE49-F238E27FC236}">
                <a16:creationId xmlns:a16="http://schemas.microsoft.com/office/drawing/2014/main" id="{4EC92276-2506-4102-A157-0907A5F5179D}"/>
              </a:ext>
            </a:extLst>
          </p:cNvPr>
          <p:cNvSpPr txBox="1">
            <a:spLocks noChangeArrowheads="1"/>
          </p:cNvSpPr>
          <p:nvPr/>
        </p:nvSpPr>
        <p:spPr bwMode="auto">
          <a:xfrm>
            <a:off x="4724400" y="34290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Hà Lan</a:t>
            </a:r>
          </a:p>
        </p:txBody>
      </p:sp>
      <p:sp>
        <p:nvSpPr>
          <p:cNvPr id="11275" name="Text Box 11">
            <a:extLst>
              <a:ext uri="{FF2B5EF4-FFF2-40B4-BE49-F238E27FC236}">
                <a16:creationId xmlns:a16="http://schemas.microsoft.com/office/drawing/2014/main" id="{62FCB0CA-6F55-4514-A2C3-8A9DE9C0BF5E}"/>
              </a:ext>
            </a:extLst>
          </p:cNvPr>
          <p:cNvSpPr txBox="1">
            <a:spLocks noChangeArrowheads="1"/>
          </p:cNvSpPr>
          <p:nvPr/>
        </p:nvSpPr>
        <p:spPr bwMode="auto">
          <a:xfrm>
            <a:off x="4267200" y="41148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Lúcxămbua</a:t>
            </a:r>
          </a:p>
        </p:txBody>
      </p:sp>
      <p:sp>
        <p:nvSpPr>
          <p:cNvPr id="11276" name="Text Box 12">
            <a:extLst>
              <a:ext uri="{FF2B5EF4-FFF2-40B4-BE49-F238E27FC236}">
                <a16:creationId xmlns:a16="http://schemas.microsoft.com/office/drawing/2014/main" id="{68362C60-FE8E-4CD2-829E-A2D89CD8B2E6}"/>
              </a:ext>
            </a:extLst>
          </p:cNvPr>
          <p:cNvSpPr txBox="1">
            <a:spLocks noChangeArrowheads="1"/>
          </p:cNvSpPr>
          <p:nvPr/>
        </p:nvSpPr>
        <p:spPr bwMode="auto">
          <a:xfrm>
            <a:off x="5486400" y="2895600"/>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Đan Mạch</a:t>
            </a:r>
          </a:p>
        </p:txBody>
      </p:sp>
      <p:sp>
        <p:nvSpPr>
          <p:cNvPr id="11277" name="Text Box 13">
            <a:extLst>
              <a:ext uri="{FF2B5EF4-FFF2-40B4-BE49-F238E27FC236}">
                <a16:creationId xmlns:a16="http://schemas.microsoft.com/office/drawing/2014/main" id="{E89D6A34-4E0A-4502-9428-6B11FD6257E2}"/>
              </a:ext>
            </a:extLst>
          </p:cNvPr>
          <p:cNvSpPr txBox="1">
            <a:spLocks noChangeArrowheads="1"/>
          </p:cNvSpPr>
          <p:nvPr/>
        </p:nvSpPr>
        <p:spPr bwMode="auto">
          <a:xfrm>
            <a:off x="6858000" y="37338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Ba Lan</a:t>
            </a:r>
          </a:p>
        </p:txBody>
      </p:sp>
      <p:sp>
        <p:nvSpPr>
          <p:cNvPr id="11278" name="Text Box 14">
            <a:extLst>
              <a:ext uri="{FF2B5EF4-FFF2-40B4-BE49-F238E27FC236}">
                <a16:creationId xmlns:a16="http://schemas.microsoft.com/office/drawing/2014/main" id="{ABA483F6-6D03-4222-AECB-8121C61A4EB1}"/>
              </a:ext>
            </a:extLst>
          </p:cNvPr>
          <p:cNvSpPr txBox="1">
            <a:spLocks noChangeArrowheads="1"/>
          </p:cNvSpPr>
          <p:nvPr/>
        </p:nvSpPr>
        <p:spPr bwMode="auto">
          <a:xfrm>
            <a:off x="6553200" y="4259263"/>
            <a:ext cx="68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Séc</a:t>
            </a:r>
          </a:p>
        </p:txBody>
      </p:sp>
      <p:sp>
        <p:nvSpPr>
          <p:cNvPr id="11279" name="Text Box 15">
            <a:extLst>
              <a:ext uri="{FF2B5EF4-FFF2-40B4-BE49-F238E27FC236}">
                <a16:creationId xmlns:a16="http://schemas.microsoft.com/office/drawing/2014/main" id="{30AE2A13-C2A1-44F4-9A30-713C0F5A581B}"/>
              </a:ext>
            </a:extLst>
          </p:cNvPr>
          <p:cNvSpPr txBox="1">
            <a:spLocks noChangeArrowheads="1"/>
          </p:cNvSpPr>
          <p:nvPr/>
        </p:nvSpPr>
        <p:spPr bwMode="auto">
          <a:xfrm>
            <a:off x="6477000" y="47244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Áo</a:t>
            </a:r>
          </a:p>
        </p:txBody>
      </p:sp>
      <p:sp>
        <p:nvSpPr>
          <p:cNvPr id="11280" name="Text Box 16">
            <a:extLst>
              <a:ext uri="{FF2B5EF4-FFF2-40B4-BE49-F238E27FC236}">
                <a16:creationId xmlns:a16="http://schemas.microsoft.com/office/drawing/2014/main" id="{656850FC-0DC9-4109-A4D8-00AE93C7960F}"/>
              </a:ext>
            </a:extLst>
          </p:cNvPr>
          <p:cNvSpPr txBox="1">
            <a:spLocks noChangeArrowheads="1"/>
          </p:cNvSpPr>
          <p:nvPr/>
        </p:nvSpPr>
        <p:spPr bwMode="auto">
          <a:xfrm>
            <a:off x="5181600" y="48768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vi-VN" altLang="en-US" sz="1800" b="1">
                <a:solidFill>
                  <a:schemeClr val="tx1"/>
                </a:solidFill>
                <a:latin typeface="Arial" panose="020B0604020202020204" pitchFamily="34" charset="0"/>
              </a:rPr>
              <a:t>Thụy Sĩ</a:t>
            </a:r>
          </a:p>
        </p:txBody>
      </p:sp>
      <p:sp>
        <p:nvSpPr>
          <p:cNvPr id="65553" name="Freeform 17">
            <a:extLst>
              <a:ext uri="{FF2B5EF4-FFF2-40B4-BE49-F238E27FC236}">
                <a16:creationId xmlns:a16="http://schemas.microsoft.com/office/drawing/2014/main" id="{4DFC0883-A094-49AD-802C-DF0EA57A3A7E}"/>
              </a:ext>
            </a:extLst>
          </p:cNvPr>
          <p:cNvSpPr>
            <a:spLocks/>
          </p:cNvSpPr>
          <p:nvPr/>
        </p:nvSpPr>
        <p:spPr bwMode="auto">
          <a:xfrm>
            <a:off x="6124576" y="3554413"/>
            <a:ext cx="784225" cy="1395412"/>
          </a:xfrm>
          <a:custGeom>
            <a:avLst/>
            <a:gdLst>
              <a:gd name="T0" fmla="*/ 2147483647 w 494"/>
              <a:gd name="T1" fmla="*/ 2147483647 h 879"/>
              <a:gd name="T2" fmla="*/ 2147483647 w 494"/>
              <a:gd name="T3" fmla="*/ 2147483647 h 879"/>
              <a:gd name="T4" fmla="*/ 2147483647 w 494"/>
              <a:gd name="T5" fmla="*/ 2147483647 h 879"/>
              <a:gd name="T6" fmla="*/ 2147483647 w 494"/>
              <a:gd name="T7" fmla="*/ 2147483647 h 879"/>
              <a:gd name="T8" fmla="*/ 0 w 494"/>
              <a:gd name="T9" fmla="*/ 2147483647 h 879"/>
              <a:gd name="T10" fmla="*/ 2147483647 w 494"/>
              <a:gd name="T11" fmla="*/ 2147483647 h 879"/>
              <a:gd name="T12" fmla="*/ 2147483647 w 494"/>
              <a:gd name="T13" fmla="*/ 2147483647 h 879"/>
              <a:gd name="T14" fmla="*/ 2147483647 w 494"/>
              <a:gd name="T15" fmla="*/ 2147483647 h 879"/>
              <a:gd name="T16" fmla="*/ 2147483647 w 494"/>
              <a:gd name="T17" fmla="*/ 2147483647 h 879"/>
              <a:gd name="T18" fmla="*/ 2147483647 w 494"/>
              <a:gd name="T19" fmla="*/ 2147483647 h 879"/>
              <a:gd name="T20" fmla="*/ 2147483647 w 494"/>
              <a:gd name="T21" fmla="*/ 2147483647 h 879"/>
              <a:gd name="T22" fmla="*/ 2147483647 w 494"/>
              <a:gd name="T23" fmla="*/ 2147483647 h 879"/>
              <a:gd name="T24" fmla="*/ 2147483647 w 494"/>
              <a:gd name="T25" fmla="*/ 2147483647 h 879"/>
              <a:gd name="T26" fmla="*/ 2147483647 w 494"/>
              <a:gd name="T27" fmla="*/ 2147483647 h 879"/>
              <a:gd name="T28" fmla="*/ 2147483647 w 494"/>
              <a:gd name="T29" fmla="*/ 2147483647 h 879"/>
              <a:gd name="T30" fmla="*/ 2147483647 w 494"/>
              <a:gd name="T31" fmla="*/ 2147483647 h 879"/>
              <a:gd name="T32" fmla="*/ 2147483647 w 494"/>
              <a:gd name="T33" fmla="*/ 2147483647 h 879"/>
              <a:gd name="T34" fmla="*/ 2147483647 w 494"/>
              <a:gd name="T35" fmla="*/ 2147483647 h 879"/>
              <a:gd name="T36" fmla="*/ 2147483647 w 494"/>
              <a:gd name="T37" fmla="*/ 2147483647 h 879"/>
              <a:gd name="T38" fmla="*/ 2147483647 w 494"/>
              <a:gd name="T39" fmla="*/ 2147483647 h 879"/>
              <a:gd name="T40" fmla="*/ 2147483647 w 494"/>
              <a:gd name="T41" fmla="*/ 2147483647 h 879"/>
              <a:gd name="T42" fmla="*/ 2147483647 w 494"/>
              <a:gd name="T43" fmla="*/ 2147483647 h 879"/>
              <a:gd name="T44" fmla="*/ 2147483647 w 494"/>
              <a:gd name="T45" fmla="*/ 2147483647 h 879"/>
              <a:gd name="T46" fmla="*/ 2147483647 w 494"/>
              <a:gd name="T47" fmla="*/ 2147483647 h 879"/>
              <a:gd name="T48" fmla="*/ 2147483647 w 494"/>
              <a:gd name="T49" fmla="*/ 2147483647 h 879"/>
              <a:gd name="T50" fmla="*/ 2147483647 w 494"/>
              <a:gd name="T51" fmla="*/ 2147483647 h 879"/>
              <a:gd name="T52" fmla="*/ 2147483647 w 494"/>
              <a:gd name="T53" fmla="*/ 2147483647 h 879"/>
              <a:gd name="T54" fmla="*/ 2147483647 w 494"/>
              <a:gd name="T55" fmla="*/ 2147483647 h 879"/>
              <a:gd name="T56" fmla="*/ 2147483647 w 494"/>
              <a:gd name="T57" fmla="*/ 2147483647 h 879"/>
              <a:gd name="T58" fmla="*/ 2147483647 w 494"/>
              <a:gd name="T59" fmla="*/ 2147483647 h 879"/>
              <a:gd name="T60" fmla="*/ 2147483647 w 494"/>
              <a:gd name="T61" fmla="*/ 2147483647 h 879"/>
              <a:gd name="T62" fmla="*/ 2147483647 w 494"/>
              <a:gd name="T63" fmla="*/ 2147483647 h 879"/>
              <a:gd name="T64" fmla="*/ 2147483647 w 494"/>
              <a:gd name="T65" fmla="*/ 2147483647 h 879"/>
              <a:gd name="T66" fmla="*/ 2147483647 w 494"/>
              <a:gd name="T67" fmla="*/ 2147483647 h 879"/>
              <a:gd name="T68" fmla="*/ 2147483647 w 494"/>
              <a:gd name="T69" fmla="*/ 2147483647 h 879"/>
              <a:gd name="T70" fmla="*/ 2147483647 w 494"/>
              <a:gd name="T71" fmla="*/ 2147483647 h 8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4" h="879">
                <a:moveTo>
                  <a:pt x="92" y="28"/>
                </a:moveTo>
                <a:cubicBezTo>
                  <a:pt x="89" y="46"/>
                  <a:pt x="89" y="65"/>
                  <a:pt x="83" y="83"/>
                </a:cubicBezTo>
                <a:cubicBezTo>
                  <a:pt x="79" y="94"/>
                  <a:pt x="67" y="100"/>
                  <a:pt x="64" y="111"/>
                </a:cubicBezTo>
                <a:cubicBezTo>
                  <a:pt x="35" y="215"/>
                  <a:pt x="82" y="157"/>
                  <a:pt x="28" y="211"/>
                </a:cubicBezTo>
                <a:cubicBezTo>
                  <a:pt x="19" y="239"/>
                  <a:pt x="9" y="266"/>
                  <a:pt x="0" y="294"/>
                </a:cubicBezTo>
                <a:cubicBezTo>
                  <a:pt x="2" y="335"/>
                  <a:pt x="6" y="487"/>
                  <a:pt x="19" y="550"/>
                </a:cubicBezTo>
                <a:cubicBezTo>
                  <a:pt x="23" y="569"/>
                  <a:pt x="33" y="586"/>
                  <a:pt x="37" y="604"/>
                </a:cubicBezTo>
                <a:cubicBezTo>
                  <a:pt x="40" y="616"/>
                  <a:pt x="36" y="633"/>
                  <a:pt x="46" y="641"/>
                </a:cubicBezTo>
                <a:cubicBezTo>
                  <a:pt x="61" y="654"/>
                  <a:pt x="101" y="659"/>
                  <a:pt x="101" y="659"/>
                </a:cubicBezTo>
                <a:cubicBezTo>
                  <a:pt x="116" y="706"/>
                  <a:pt x="107" y="750"/>
                  <a:pt x="92" y="796"/>
                </a:cubicBezTo>
                <a:cubicBezTo>
                  <a:pt x="95" y="814"/>
                  <a:pt x="88" y="838"/>
                  <a:pt x="101" y="851"/>
                </a:cubicBezTo>
                <a:cubicBezTo>
                  <a:pt x="114" y="864"/>
                  <a:pt x="138" y="856"/>
                  <a:pt x="156" y="860"/>
                </a:cubicBezTo>
                <a:cubicBezTo>
                  <a:pt x="175" y="864"/>
                  <a:pt x="193" y="873"/>
                  <a:pt x="211" y="879"/>
                </a:cubicBezTo>
                <a:cubicBezTo>
                  <a:pt x="232" y="876"/>
                  <a:pt x="254" y="874"/>
                  <a:pt x="275" y="870"/>
                </a:cubicBezTo>
                <a:cubicBezTo>
                  <a:pt x="290" y="867"/>
                  <a:pt x="311" y="872"/>
                  <a:pt x="320" y="860"/>
                </a:cubicBezTo>
                <a:cubicBezTo>
                  <a:pt x="326" y="851"/>
                  <a:pt x="308" y="842"/>
                  <a:pt x="302" y="833"/>
                </a:cubicBezTo>
                <a:cubicBezTo>
                  <a:pt x="344" y="770"/>
                  <a:pt x="318" y="785"/>
                  <a:pt x="366" y="769"/>
                </a:cubicBezTo>
                <a:cubicBezTo>
                  <a:pt x="389" y="701"/>
                  <a:pt x="374" y="674"/>
                  <a:pt x="311" y="659"/>
                </a:cubicBezTo>
                <a:cubicBezTo>
                  <a:pt x="305" y="650"/>
                  <a:pt x="302" y="638"/>
                  <a:pt x="293" y="632"/>
                </a:cubicBezTo>
                <a:cubicBezTo>
                  <a:pt x="282" y="625"/>
                  <a:pt x="266" y="631"/>
                  <a:pt x="256" y="623"/>
                </a:cubicBezTo>
                <a:cubicBezTo>
                  <a:pt x="240" y="609"/>
                  <a:pt x="220" y="568"/>
                  <a:pt x="220" y="568"/>
                </a:cubicBezTo>
                <a:cubicBezTo>
                  <a:pt x="229" y="562"/>
                  <a:pt x="240" y="559"/>
                  <a:pt x="247" y="550"/>
                </a:cubicBezTo>
                <a:cubicBezTo>
                  <a:pt x="273" y="517"/>
                  <a:pt x="233" y="515"/>
                  <a:pt x="284" y="531"/>
                </a:cubicBezTo>
                <a:cubicBezTo>
                  <a:pt x="311" y="528"/>
                  <a:pt x="342" y="536"/>
                  <a:pt x="366" y="522"/>
                </a:cubicBezTo>
                <a:cubicBezTo>
                  <a:pt x="379" y="514"/>
                  <a:pt x="366" y="489"/>
                  <a:pt x="375" y="476"/>
                </a:cubicBezTo>
                <a:cubicBezTo>
                  <a:pt x="380" y="468"/>
                  <a:pt x="394" y="470"/>
                  <a:pt x="403" y="467"/>
                </a:cubicBezTo>
                <a:cubicBezTo>
                  <a:pt x="424" y="404"/>
                  <a:pt x="392" y="473"/>
                  <a:pt x="485" y="431"/>
                </a:cubicBezTo>
                <a:cubicBezTo>
                  <a:pt x="494" y="427"/>
                  <a:pt x="491" y="412"/>
                  <a:pt x="494" y="403"/>
                </a:cubicBezTo>
                <a:cubicBezTo>
                  <a:pt x="478" y="338"/>
                  <a:pt x="455" y="276"/>
                  <a:pt x="439" y="211"/>
                </a:cubicBezTo>
                <a:cubicBezTo>
                  <a:pt x="433" y="217"/>
                  <a:pt x="429" y="233"/>
                  <a:pt x="421" y="230"/>
                </a:cubicBezTo>
                <a:cubicBezTo>
                  <a:pt x="412" y="227"/>
                  <a:pt x="414" y="212"/>
                  <a:pt x="412" y="202"/>
                </a:cubicBezTo>
                <a:cubicBezTo>
                  <a:pt x="408" y="187"/>
                  <a:pt x="407" y="171"/>
                  <a:pt x="403" y="156"/>
                </a:cubicBezTo>
                <a:cubicBezTo>
                  <a:pt x="390" y="106"/>
                  <a:pt x="381" y="55"/>
                  <a:pt x="329" y="38"/>
                </a:cubicBezTo>
                <a:cubicBezTo>
                  <a:pt x="323" y="32"/>
                  <a:pt x="319" y="23"/>
                  <a:pt x="311" y="19"/>
                </a:cubicBezTo>
                <a:cubicBezTo>
                  <a:pt x="294" y="10"/>
                  <a:pt x="256" y="1"/>
                  <a:pt x="256" y="1"/>
                </a:cubicBezTo>
                <a:cubicBezTo>
                  <a:pt x="238" y="3"/>
                  <a:pt x="120" y="0"/>
                  <a:pt x="92" y="28"/>
                </a:cubicBezTo>
                <a:close/>
              </a:path>
            </a:pathLst>
          </a:custGeom>
          <a:solidFill>
            <a:srgbClr val="CC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4" name="AutoShape 18">
            <a:extLst>
              <a:ext uri="{FF2B5EF4-FFF2-40B4-BE49-F238E27FC236}">
                <a16:creationId xmlns:a16="http://schemas.microsoft.com/office/drawing/2014/main" id="{7B6EC6C5-4B9E-4C9C-9D4A-9995FDB92F59}"/>
              </a:ext>
            </a:extLst>
          </p:cNvPr>
          <p:cNvSpPr>
            <a:spLocks noChangeArrowheads="1"/>
          </p:cNvSpPr>
          <p:nvPr/>
        </p:nvSpPr>
        <p:spPr bwMode="auto">
          <a:xfrm>
            <a:off x="6705600" y="2971800"/>
            <a:ext cx="2209800" cy="457200"/>
          </a:xfrm>
          <a:prstGeom prst="wedgeRectCallout">
            <a:avLst>
              <a:gd name="adj1" fmla="val -47412"/>
              <a:gd name="adj2" fmla="val 1399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endParaRPr lang="en-US" altLang="en-US" b="1">
              <a:solidFill>
                <a:srgbClr val="CC0000"/>
              </a:solidFill>
            </a:endParaRPr>
          </a:p>
        </p:txBody>
      </p:sp>
      <p:sp>
        <p:nvSpPr>
          <p:cNvPr id="65555" name="Text Box 19">
            <a:extLst>
              <a:ext uri="{FF2B5EF4-FFF2-40B4-BE49-F238E27FC236}">
                <a16:creationId xmlns:a16="http://schemas.microsoft.com/office/drawing/2014/main" id="{141210CE-525F-4BFD-A346-3BA6D909F893}"/>
              </a:ext>
            </a:extLst>
          </p:cNvPr>
          <p:cNvSpPr txBox="1">
            <a:spLocks noChangeArrowheads="1"/>
          </p:cNvSpPr>
          <p:nvPr/>
        </p:nvSpPr>
        <p:spPr bwMode="auto">
          <a:xfrm>
            <a:off x="6858000" y="2971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ĐÔNG ĐỨC</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65556" name="AutoShape 20">
            <a:extLst>
              <a:ext uri="{FF2B5EF4-FFF2-40B4-BE49-F238E27FC236}">
                <a16:creationId xmlns:a16="http://schemas.microsoft.com/office/drawing/2014/main" id="{4B2AD696-594E-4018-B1C1-A9A20CD7E802}"/>
              </a:ext>
            </a:extLst>
          </p:cNvPr>
          <p:cNvSpPr>
            <a:spLocks noChangeArrowheads="1"/>
          </p:cNvSpPr>
          <p:nvPr/>
        </p:nvSpPr>
        <p:spPr bwMode="auto">
          <a:xfrm>
            <a:off x="3886200" y="3200400"/>
            <a:ext cx="1752600" cy="457200"/>
          </a:xfrm>
          <a:prstGeom prst="wedgeRectCallout">
            <a:avLst>
              <a:gd name="adj1" fmla="val 54981"/>
              <a:gd name="adj2" fmla="val 104514"/>
            </a:avLst>
          </a:prstGeom>
          <a:solidFill>
            <a:srgbClr val="000066"/>
          </a:solidFill>
          <a:ln w="9525">
            <a:solidFill>
              <a:schemeClr val="tx1"/>
            </a:solidFill>
            <a:miter lim="800000"/>
            <a:headEnd/>
            <a:tailEnd/>
          </a:ln>
        </p:spPr>
        <p:txBody>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endParaRPr lang="en-US" altLang="en-US" b="1">
              <a:solidFill>
                <a:schemeClr val="tx1"/>
              </a:solidFill>
            </a:endParaRPr>
          </a:p>
        </p:txBody>
      </p:sp>
      <p:sp>
        <p:nvSpPr>
          <p:cNvPr id="65557" name="Text Box 21">
            <a:extLst>
              <a:ext uri="{FF2B5EF4-FFF2-40B4-BE49-F238E27FC236}">
                <a16:creationId xmlns:a16="http://schemas.microsoft.com/office/drawing/2014/main" id="{8850A6C4-936D-42E2-8FBB-33ACC871E791}"/>
              </a:ext>
            </a:extLst>
          </p:cNvPr>
          <p:cNvSpPr txBox="1">
            <a:spLocks noChangeArrowheads="1"/>
          </p:cNvSpPr>
          <p:nvPr/>
        </p:nvSpPr>
        <p:spPr bwMode="auto">
          <a:xfrm>
            <a:off x="4038600" y="3200400"/>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eaLnBrk="1" hangingPunct="1">
              <a:spcBef>
                <a:spcPct val="50000"/>
              </a:spcBef>
            </a:pPr>
            <a:r>
              <a:rPr lang="en-US" altLang="en-US" sz="2400" b="1" dirty="0" smtClean="0">
                <a:solidFill>
                  <a:schemeClr val="bg1"/>
                </a:solidFill>
                <a:latin typeface="Times New Roman" panose="02020603050405020304" pitchFamily="18" charset="0"/>
                <a:cs typeface="Times New Roman" panose="02020603050405020304" pitchFamily="18" charset="0"/>
              </a:rPr>
              <a:t>TÂY ĐỨC</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65558" name="AutoShape 22">
            <a:extLst>
              <a:ext uri="{FF2B5EF4-FFF2-40B4-BE49-F238E27FC236}">
                <a16:creationId xmlns:a16="http://schemas.microsoft.com/office/drawing/2014/main" id="{7283BC15-6AC0-45B7-B407-B7CA7F14F515}"/>
              </a:ext>
            </a:extLst>
          </p:cNvPr>
          <p:cNvSpPr>
            <a:spLocks noChangeArrowheads="1"/>
          </p:cNvSpPr>
          <p:nvPr/>
        </p:nvSpPr>
        <p:spPr bwMode="auto">
          <a:xfrm>
            <a:off x="6705600" y="990600"/>
            <a:ext cx="3505200" cy="1219200"/>
          </a:xfrm>
          <a:prstGeom prst="wedgeRectCallout">
            <a:avLst>
              <a:gd name="adj1" fmla="val -37500"/>
              <a:gd name="adj2" fmla="val 114972"/>
            </a:avLst>
          </a:prstGeom>
          <a:solidFill>
            <a:srgbClr val="FF0000"/>
          </a:solidFill>
          <a:ln w="9525">
            <a:solidFill>
              <a:schemeClr val="tx1"/>
            </a:solidFill>
            <a:miter lim="800000"/>
            <a:headEnd/>
            <a:tailEnd/>
          </a:ln>
        </p:spPr>
        <p:txBody>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endParaRPr lang="en-US" altLang="en-US" b="1">
              <a:solidFill>
                <a:srgbClr val="CC0000"/>
              </a:solidFill>
            </a:endParaRPr>
          </a:p>
        </p:txBody>
      </p:sp>
      <p:sp>
        <p:nvSpPr>
          <p:cNvPr id="65559" name="Text Box 23">
            <a:extLst>
              <a:ext uri="{FF2B5EF4-FFF2-40B4-BE49-F238E27FC236}">
                <a16:creationId xmlns:a16="http://schemas.microsoft.com/office/drawing/2014/main" id="{3A94144D-DE33-4850-9449-ED2D2F9FAFEE}"/>
              </a:ext>
            </a:extLst>
          </p:cNvPr>
          <p:cNvSpPr txBox="1">
            <a:spLocks noChangeArrowheads="1"/>
          </p:cNvSpPr>
          <p:nvPr/>
        </p:nvSpPr>
        <p:spPr bwMode="auto">
          <a:xfrm>
            <a:off x="6705600" y="1066800"/>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spcBef>
                <a:spcPct val="50000"/>
              </a:spcBef>
            </a:pPr>
            <a:r>
              <a:rPr lang="en-US" altLang="en-US" sz="2400" b="1" dirty="0" err="1" smtClean="0">
                <a:solidFill>
                  <a:schemeClr val="tx1"/>
                </a:solidFill>
                <a:latin typeface="Times New Roman" panose="02020603050405020304" pitchFamily="18" charset="0"/>
                <a:cs typeface="Times New Roman" panose="02020603050405020304" pitchFamily="18" charset="0"/>
              </a:rPr>
              <a:t>Tháng</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a:solidFill>
                  <a:schemeClr val="tx1"/>
                </a:solidFill>
                <a:latin typeface="Times New Roman" panose="02020603050405020304" pitchFamily="18" charset="0"/>
                <a:cs typeface="Times New Roman" panose="02020603050405020304" pitchFamily="18" charset="0"/>
              </a:rPr>
              <a:t>10/1949       </a:t>
            </a:r>
            <a:r>
              <a:rPr lang="en-US" altLang="en-US" sz="2400" b="1" dirty="0" smtClean="0">
                <a:solidFill>
                  <a:schemeClr val="tx1"/>
                </a:solidFill>
                <a:latin typeface="Times New Roman" panose="02020603050405020304" pitchFamily="18" charset="0"/>
                <a:cs typeface="Times New Roman" panose="02020603050405020304" pitchFamily="18" charset="0"/>
              </a:rPr>
              <a:t>CHDC ĐỨC </a:t>
            </a:r>
            <a:r>
              <a:rPr lang="en-US" altLang="en-US" sz="2400" b="1" dirty="0">
                <a:solidFill>
                  <a:schemeClr val="tx1"/>
                </a:solidFill>
                <a:latin typeface="Times New Roman" panose="02020603050405020304" pitchFamily="18" charset="0"/>
                <a:cs typeface="Times New Roman" panose="02020603050405020304" pitchFamily="18" charset="0"/>
              </a:rPr>
              <a:t>(XHCN)        </a:t>
            </a:r>
          </a:p>
        </p:txBody>
      </p:sp>
      <p:sp>
        <p:nvSpPr>
          <p:cNvPr id="65560" name="AutoShape 24">
            <a:extLst>
              <a:ext uri="{FF2B5EF4-FFF2-40B4-BE49-F238E27FC236}">
                <a16:creationId xmlns:a16="http://schemas.microsoft.com/office/drawing/2014/main" id="{83277BA1-C617-460C-891D-001554B3581F}"/>
              </a:ext>
            </a:extLst>
          </p:cNvPr>
          <p:cNvSpPr>
            <a:spLocks noChangeArrowheads="1"/>
          </p:cNvSpPr>
          <p:nvPr/>
        </p:nvSpPr>
        <p:spPr bwMode="auto">
          <a:xfrm>
            <a:off x="1752600" y="1143000"/>
            <a:ext cx="3733800" cy="1600200"/>
          </a:xfrm>
          <a:prstGeom prst="wedgeRectCallout">
            <a:avLst>
              <a:gd name="adj1" fmla="val 29806"/>
              <a:gd name="adj2" fmla="val 76884"/>
            </a:avLst>
          </a:prstGeom>
          <a:solidFill>
            <a:srgbClr val="000066"/>
          </a:solidFill>
          <a:ln w="9525">
            <a:solidFill>
              <a:schemeClr val="tx1"/>
            </a:solidFill>
            <a:miter lim="800000"/>
            <a:headEnd/>
            <a:tailEnd/>
          </a:ln>
        </p:spPr>
        <p:txBody>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endParaRPr lang="en-US" altLang="en-US" b="1">
              <a:solidFill>
                <a:schemeClr val="tx1"/>
              </a:solidFill>
            </a:endParaRPr>
          </a:p>
        </p:txBody>
      </p:sp>
      <p:sp>
        <p:nvSpPr>
          <p:cNvPr id="65561" name="Text Box 25">
            <a:extLst>
              <a:ext uri="{FF2B5EF4-FFF2-40B4-BE49-F238E27FC236}">
                <a16:creationId xmlns:a16="http://schemas.microsoft.com/office/drawing/2014/main" id="{7525501D-6209-43D3-AF1C-C9572744AF55}"/>
              </a:ext>
            </a:extLst>
          </p:cNvPr>
          <p:cNvSpPr txBox="1">
            <a:spLocks noChangeArrowheads="1"/>
          </p:cNvSpPr>
          <p:nvPr/>
        </p:nvSpPr>
        <p:spPr bwMode="auto">
          <a:xfrm>
            <a:off x="1752600" y="1295400"/>
            <a:ext cx="358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2"/>
                </a:solidFill>
                <a:latin typeface="VNI-Times" pitchFamily="2" charset="0"/>
                <a:cs typeface="Arial" panose="020B0604020202020204" pitchFamily="34" charset="0"/>
              </a:defRPr>
            </a:lvl1pPr>
            <a:lvl2pPr marL="742950" indent="-285750">
              <a:defRPr sz="3200">
                <a:solidFill>
                  <a:schemeClr val="tx2"/>
                </a:solidFill>
                <a:latin typeface="VNI-Times" pitchFamily="2" charset="0"/>
                <a:cs typeface="Arial" panose="020B0604020202020204" pitchFamily="34" charset="0"/>
              </a:defRPr>
            </a:lvl2pPr>
            <a:lvl3pPr marL="1143000" indent="-228600">
              <a:defRPr sz="3200">
                <a:solidFill>
                  <a:schemeClr val="tx2"/>
                </a:solidFill>
                <a:latin typeface="VNI-Times" pitchFamily="2" charset="0"/>
                <a:cs typeface="Arial" panose="020B0604020202020204" pitchFamily="34" charset="0"/>
              </a:defRPr>
            </a:lvl3pPr>
            <a:lvl4pPr marL="1600200" indent="-228600">
              <a:defRPr sz="3200">
                <a:solidFill>
                  <a:schemeClr val="tx2"/>
                </a:solidFill>
                <a:latin typeface="VNI-Times" pitchFamily="2" charset="0"/>
                <a:cs typeface="Arial" panose="020B0604020202020204" pitchFamily="34" charset="0"/>
              </a:defRPr>
            </a:lvl4pPr>
            <a:lvl5pPr marL="2057400" indent="-228600">
              <a:defRPr sz="3200">
                <a:solidFill>
                  <a:schemeClr val="tx2"/>
                </a:solidFill>
                <a:latin typeface="VNI-Times" pitchFamily="2" charset="0"/>
                <a:cs typeface="Arial" panose="020B0604020202020204" pitchFamily="34" charset="0"/>
              </a:defRPr>
            </a:lvl5pPr>
            <a:lvl6pPr marL="25146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6pPr>
            <a:lvl7pPr marL="29718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7pPr>
            <a:lvl8pPr marL="34290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8pPr>
            <a:lvl9pPr marL="3886200" indent="-228600" eaLnBrk="0" fontAlgn="base" hangingPunct="0">
              <a:spcBef>
                <a:spcPct val="0"/>
              </a:spcBef>
              <a:spcAft>
                <a:spcPct val="0"/>
              </a:spcAft>
              <a:defRPr sz="3200">
                <a:solidFill>
                  <a:schemeClr val="tx2"/>
                </a:solidFill>
                <a:latin typeface="VNI-Times" pitchFamily="2" charset="0"/>
                <a:cs typeface="Arial" panose="020B0604020202020204" pitchFamily="34" charset="0"/>
              </a:defRPr>
            </a:lvl9pPr>
          </a:lstStyle>
          <a:p>
            <a:pPr algn="ctr" eaLnBrk="1" hangingPunct="1">
              <a:spcBef>
                <a:spcPct val="50000"/>
              </a:spcBef>
            </a:pPr>
            <a:r>
              <a:rPr lang="en-US" altLang="en-US" sz="2400" b="1" dirty="0" err="1" smtClean="0">
                <a:solidFill>
                  <a:schemeClr val="bg1"/>
                </a:solidFill>
                <a:latin typeface="Times New Roman" panose="02020603050405020304" pitchFamily="18" charset="0"/>
                <a:cs typeface="Times New Roman" panose="02020603050405020304" pitchFamily="18" charset="0"/>
              </a:rPr>
              <a:t>Tháng</a:t>
            </a:r>
            <a:r>
              <a:rPr lang="en-US" altLang="en-US" sz="2400" b="1" dirty="0" smtClean="0">
                <a:solidFill>
                  <a:schemeClr val="bg1"/>
                </a:solidFill>
                <a:latin typeface="Times New Roman" panose="02020603050405020304" pitchFamily="18" charset="0"/>
                <a:cs typeface="Times New Roman" panose="02020603050405020304" pitchFamily="18" charset="0"/>
              </a:rPr>
              <a:t> 9/1949            CHLB ĐỨC </a:t>
            </a:r>
            <a:r>
              <a:rPr lang="en-US" altLang="en-US" sz="2400" b="1" dirty="0">
                <a:solidFill>
                  <a:schemeClr val="bg1"/>
                </a:solidFill>
                <a:latin typeface="Times New Roman" panose="02020603050405020304" pitchFamily="18" charset="0"/>
                <a:cs typeface="Times New Roman" panose="02020603050405020304" pitchFamily="18" charset="0"/>
              </a:rPr>
              <a:t>(TBCN)        </a:t>
            </a:r>
          </a:p>
        </p:txBody>
      </p:sp>
      <p:sp>
        <p:nvSpPr>
          <p:cNvPr id="3" name="Freeform 2">
            <a:extLst>
              <a:ext uri="{FF2B5EF4-FFF2-40B4-BE49-F238E27FC236}">
                <a16:creationId xmlns:a16="http://schemas.microsoft.com/office/drawing/2014/main" id="{A6DC9F4A-9EC3-494D-AF0C-21C67C15FABE}"/>
              </a:ext>
            </a:extLst>
          </p:cNvPr>
          <p:cNvSpPr>
            <a:spLocks/>
          </p:cNvSpPr>
          <p:nvPr/>
        </p:nvSpPr>
        <p:spPr bwMode="auto">
          <a:xfrm>
            <a:off x="5295900" y="3352800"/>
            <a:ext cx="1028700" cy="1625600"/>
          </a:xfrm>
          <a:custGeom>
            <a:avLst/>
            <a:gdLst>
              <a:gd name="T0" fmla="*/ 1564614 w 965200"/>
              <a:gd name="T1" fmla="*/ 278822 h 1536700"/>
              <a:gd name="T2" fmla="*/ 1480041 w 965200"/>
              <a:gd name="T3" fmla="*/ 179244 h 1536700"/>
              <a:gd name="T4" fmla="*/ 1289749 w 965200"/>
              <a:gd name="T5" fmla="*/ 79664 h 1536700"/>
              <a:gd name="T6" fmla="*/ 1226320 w 965200"/>
              <a:gd name="T7" fmla="*/ 39829 h 1536700"/>
              <a:gd name="T8" fmla="*/ 1099457 w 965200"/>
              <a:gd name="T9" fmla="*/ 0 h 1536700"/>
              <a:gd name="T10" fmla="*/ 1036027 w 965200"/>
              <a:gd name="T11" fmla="*/ 19916 h 1536700"/>
              <a:gd name="T12" fmla="*/ 1014884 w 965200"/>
              <a:gd name="T13" fmla="*/ 79664 h 1536700"/>
              <a:gd name="T14" fmla="*/ 930312 w 965200"/>
              <a:gd name="T15" fmla="*/ 99580 h 1536700"/>
              <a:gd name="T16" fmla="*/ 888024 w 965200"/>
              <a:gd name="T17" fmla="*/ 159327 h 1536700"/>
              <a:gd name="T18" fmla="*/ 866880 w 965200"/>
              <a:gd name="T19" fmla="*/ 298739 h 1536700"/>
              <a:gd name="T20" fmla="*/ 803451 w 965200"/>
              <a:gd name="T21" fmla="*/ 318654 h 1536700"/>
              <a:gd name="T22" fmla="*/ 740018 w 965200"/>
              <a:gd name="T23" fmla="*/ 358487 h 1536700"/>
              <a:gd name="T24" fmla="*/ 676591 w 965200"/>
              <a:gd name="T25" fmla="*/ 378402 h 1536700"/>
              <a:gd name="T26" fmla="*/ 507444 w 965200"/>
              <a:gd name="T27" fmla="*/ 418235 h 1536700"/>
              <a:gd name="T28" fmla="*/ 444011 w 965200"/>
              <a:gd name="T29" fmla="*/ 438150 h 1536700"/>
              <a:gd name="T30" fmla="*/ 380580 w 965200"/>
              <a:gd name="T31" fmla="*/ 477982 h 1536700"/>
              <a:gd name="T32" fmla="*/ 338293 w 965200"/>
              <a:gd name="T33" fmla="*/ 597476 h 1536700"/>
              <a:gd name="T34" fmla="*/ 317151 w 965200"/>
              <a:gd name="T35" fmla="*/ 936048 h 1536700"/>
              <a:gd name="T36" fmla="*/ 148005 w 965200"/>
              <a:gd name="T37" fmla="*/ 955964 h 1536700"/>
              <a:gd name="T38" fmla="*/ 84573 w 965200"/>
              <a:gd name="T39" fmla="*/ 995798 h 1536700"/>
              <a:gd name="T40" fmla="*/ 63432 w 965200"/>
              <a:gd name="T41" fmla="*/ 1055543 h 1536700"/>
              <a:gd name="T42" fmla="*/ 0 w 965200"/>
              <a:gd name="T43" fmla="*/ 1175040 h 1536700"/>
              <a:gd name="T44" fmla="*/ 21145 w 965200"/>
              <a:gd name="T45" fmla="*/ 1374200 h 1536700"/>
              <a:gd name="T46" fmla="*/ 63432 w 965200"/>
              <a:gd name="T47" fmla="*/ 1493693 h 1536700"/>
              <a:gd name="T48" fmla="*/ 42286 w 965200"/>
              <a:gd name="T49" fmla="*/ 1633107 h 1536700"/>
              <a:gd name="T50" fmla="*/ 63432 w 965200"/>
              <a:gd name="T51" fmla="*/ 1692853 h 1536700"/>
              <a:gd name="T52" fmla="*/ 190291 w 965200"/>
              <a:gd name="T53" fmla="*/ 1732686 h 1536700"/>
              <a:gd name="T54" fmla="*/ 232578 w 965200"/>
              <a:gd name="T55" fmla="*/ 1792434 h 1536700"/>
              <a:gd name="T56" fmla="*/ 359438 w 965200"/>
              <a:gd name="T57" fmla="*/ 1832264 h 1536700"/>
              <a:gd name="T58" fmla="*/ 507444 w 965200"/>
              <a:gd name="T59" fmla="*/ 1872097 h 1536700"/>
              <a:gd name="T60" fmla="*/ 570872 w 965200"/>
              <a:gd name="T61" fmla="*/ 1911929 h 1536700"/>
              <a:gd name="T62" fmla="*/ 570872 w 965200"/>
              <a:gd name="T63" fmla="*/ 2071255 h 1536700"/>
              <a:gd name="T64" fmla="*/ 507444 w 965200"/>
              <a:gd name="T65" fmla="*/ 2111088 h 1536700"/>
              <a:gd name="T66" fmla="*/ 444011 w 965200"/>
              <a:gd name="T67" fmla="*/ 2230584 h 1536700"/>
              <a:gd name="T68" fmla="*/ 465156 w 965200"/>
              <a:gd name="T69" fmla="*/ 2330164 h 1536700"/>
              <a:gd name="T70" fmla="*/ 507444 w 965200"/>
              <a:gd name="T71" fmla="*/ 2389911 h 1536700"/>
              <a:gd name="T72" fmla="*/ 613158 w 965200"/>
              <a:gd name="T73" fmla="*/ 2409826 h 1536700"/>
              <a:gd name="T74" fmla="*/ 888024 w 965200"/>
              <a:gd name="T75" fmla="*/ 2369996 h 1536700"/>
              <a:gd name="T76" fmla="*/ 951454 w 965200"/>
              <a:gd name="T77" fmla="*/ 2350078 h 1536700"/>
              <a:gd name="T78" fmla="*/ 1184031 w 965200"/>
              <a:gd name="T79" fmla="*/ 2330164 h 1536700"/>
              <a:gd name="T80" fmla="*/ 1289749 w 965200"/>
              <a:gd name="T81" fmla="*/ 2350078 h 1536700"/>
              <a:gd name="T82" fmla="*/ 1353179 w 965200"/>
              <a:gd name="T83" fmla="*/ 2369996 h 1536700"/>
              <a:gd name="T84" fmla="*/ 1522327 w 965200"/>
              <a:gd name="T85" fmla="*/ 2350078 h 1536700"/>
              <a:gd name="T86" fmla="*/ 1564614 w 965200"/>
              <a:gd name="T87" fmla="*/ 2230584 h 1536700"/>
              <a:gd name="T88" fmla="*/ 1606899 w 965200"/>
              <a:gd name="T89" fmla="*/ 1931846 h 1536700"/>
              <a:gd name="T90" fmla="*/ 1522327 w 965200"/>
              <a:gd name="T91" fmla="*/ 1852181 h 1536700"/>
              <a:gd name="T92" fmla="*/ 1480041 w 965200"/>
              <a:gd name="T93" fmla="*/ 1792434 h 1536700"/>
              <a:gd name="T94" fmla="*/ 1416607 w 965200"/>
              <a:gd name="T95" fmla="*/ 1752602 h 1536700"/>
              <a:gd name="T96" fmla="*/ 1353179 w 965200"/>
              <a:gd name="T97" fmla="*/ 1533527 h 1536700"/>
              <a:gd name="T98" fmla="*/ 1416607 w 965200"/>
              <a:gd name="T99" fmla="*/ 1414031 h 1536700"/>
              <a:gd name="T100" fmla="*/ 1353179 w 965200"/>
              <a:gd name="T101" fmla="*/ 1274619 h 1536700"/>
              <a:gd name="T102" fmla="*/ 1310892 w 965200"/>
              <a:gd name="T103" fmla="*/ 1115293 h 1536700"/>
              <a:gd name="T104" fmla="*/ 1289749 w 965200"/>
              <a:gd name="T105" fmla="*/ 1055543 h 1536700"/>
              <a:gd name="T106" fmla="*/ 1332035 w 965200"/>
              <a:gd name="T107" fmla="*/ 876301 h 1536700"/>
              <a:gd name="T108" fmla="*/ 1374321 w 965200"/>
              <a:gd name="T109" fmla="*/ 756805 h 1536700"/>
              <a:gd name="T110" fmla="*/ 1395465 w 965200"/>
              <a:gd name="T111" fmla="*/ 697058 h 1536700"/>
              <a:gd name="T112" fmla="*/ 1416607 w 965200"/>
              <a:gd name="T113" fmla="*/ 637311 h 1536700"/>
              <a:gd name="T114" fmla="*/ 1458896 w 965200"/>
              <a:gd name="T115" fmla="*/ 577562 h 1536700"/>
              <a:gd name="T116" fmla="*/ 1480041 w 965200"/>
              <a:gd name="T117" fmla="*/ 517813 h 1536700"/>
              <a:gd name="T118" fmla="*/ 1522327 w 965200"/>
              <a:gd name="T119" fmla="*/ 458064 h 1536700"/>
              <a:gd name="T120" fmla="*/ 1564614 w 965200"/>
              <a:gd name="T121" fmla="*/ 338572 h 1536700"/>
              <a:gd name="T122" fmla="*/ 1564614 w 965200"/>
              <a:gd name="T123" fmla="*/ 278822 h 15367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65200" h="1536700">
                <a:moveTo>
                  <a:pt x="939800" y="177800"/>
                </a:moveTo>
                <a:cubicBezTo>
                  <a:pt x="931333" y="160867"/>
                  <a:pt x="909148" y="132433"/>
                  <a:pt x="889000" y="114300"/>
                </a:cubicBezTo>
                <a:cubicBezTo>
                  <a:pt x="788892" y="24202"/>
                  <a:pt x="847360" y="87130"/>
                  <a:pt x="774700" y="50800"/>
                </a:cubicBezTo>
                <a:cubicBezTo>
                  <a:pt x="761048" y="43974"/>
                  <a:pt x="750548" y="31599"/>
                  <a:pt x="736600" y="25400"/>
                </a:cubicBezTo>
                <a:cubicBezTo>
                  <a:pt x="712134" y="14526"/>
                  <a:pt x="660400" y="0"/>
                  <a:pt x="660400" y="0"/>
                </a:cubicBezTo>
                <a:cubicBezTo>
                  <a:pt x="647700" y="4233"/>
                  <a:pt x="631766" y="3234"/>
                  <a:pt x="622300" y="12700"/>
                </a:cubicBezTo>
                <a:cubicBezTo>
                  <a:pt x="612834" y="22166"/>
                  <a:pt x="620053" y="42437"/>
                  <a:pt x="609600" y="50800"/>
                </a:cubicBezTo>
                <a:cubicBezTo>
                  <a:pt x="595970" y="61704"/>
                  <a:pt x="575733" y="59267"/>
                  <a:pt x="558800" y="63500"/>
                </a:cubicBezTo>
                <a:cubicBezTo>
                  <a:pt x="550333" y="76200"/>
                  <a:pt x="537786" y="86980"/>
                  <a:pt x="533400" y="101600"/>
                </a:cubicBezTo>
                <a:cubicBezTo>
                  <a:pt x="524798" y="130272"/>
                  <a:pt x="534087" y="163726"/>
                  <a:pt x="520700" y="190500"/>
                </a:cubicBezTo>
                <a:cubicBezTo>
                  <a:pt x="514713" y="202474"/>
                  <a:pt x="494574" y="197213"/>
                  <a:pt x="482600" y="203200"/>
                </a:cubicBezTo>
                <a:cubicBezTo>
                  <a:pt x="468948" y="210026"/>
                  <a:pt x="458152" y="221774"/>
                  <a:pt x="444500" y="228600"/>
                </a:cubicBezTo>
                <a:cubicBezTo>
                  <a:pt x="432526" y="234587"/>
                  <a:pt x="419315" y="237778"/>
                  <a:pt x="406400" y="241300"/>
                </a:cubicBezTo>
                <a:cubicBezTo>
                  <a:pt x="372721" y="250485"/>
                  <a:pt x="337918" y="255661"/>
                  <a:pt x="304800" y="266700"/>
                </a:cubicBezTo>
                <a:cubicBezTo>
                  <a:pt x="292100" y="270933"/>
                  <a:pt x="278674" y="273413"/>
                  <a:pt x="266700" y="279400"/>
                </a:cubicBezTo>
                <a:cubicBezTo>
                  <a:pt x="253048" y="286226"/>
                  <a:pt x="241300" y="296333"/>
                  <a:pt x="228600" y="304800"/>
                </a:cubicBezTo>
                <a:cubicBezTo>
                  <a:pt x="220133" y="330200"/>
                  <a:pt x="204772" y="354272"/>
                  <a:pt x="203200" y="381000"/>
                </a:cubicBezTo>
                <a:cubicBezTo>
                  <a:pt x="198967" y="452967"/>
                  <a:pt x="222740" y="532420"/>
                  <a:pt x="190500" y="596900"/>
                </a:cubicBezTo>
                <a:cubicBezTo>
                  <a:pt x="175236" y="627427"/>
                  <a:pt x="122767" y="605367"/>
                  <a:pt x="88900" y="609600"/>
                </a:cubicBezTo>
                <a:cubicBezTo>
                  <a:pt x="76200" y="618067"/>
                  <a:pt x="60335" y="623081"/>
                  <a:pt x="50800" y="635000"/>
                </a:cubicBezTo>
                <a:cubicBezTo>
                  <a:pt x="42437" y="645453"/>
                  <a:pt x="44087" y="661126"/>
                  <a:pt x="38100" y="673100"/>
                </a:cubicBezTo>
                <a:cubicBezTo>
                  <a:pt x="-11139" y="771577"/>
                  <a:pt x="31922" y="653535"/>
                  <a:pt x="0" y="749300"/>
                </a:cubicBezTo>
                <a:cubicBezTo>
                  <a:pt x="4233" y="791633"/>
                  <a:pt x="4860" y="834484"/>
                  <a:pt x="12700" y="876300"/>
                </a:cubicBezTo>
                <a:cubicBezTo>
                  <a:pt x="17634" y="902615"/>
                  <a:pt x="38100" y="952500"/>
                  <a:pt x="38100" y="952500"/>
                </a:cubicBezTo>
                <a:cubicBezTo>
                  <a:pt x="33867" y="982133"/>
                  <a:pt x="25400" y="1011466"/>
                  <a:pt x="25400" y="1041400"/>
                </a:cubicBezTo>
                <a:cubicBezTo>
                  <a:pt x="25400" y="1054787"/>
                  <a:pt x="27207" y="1071719"/>
                  <a:pt x="38100" y="1079500"/>
                </a:cubicBezTo>
                <a:cubicBezTo>
                  <a:pt x="59887" y="1095062"/>
                  <a:pt x="114300" y="1104900"/>
                  <a:pt x="114300" y="1104900"/>
                </a:cubicBezTo>
                <a:cubicBezTo>
                  <a:pt x="122767" y="1117600"/>
                  <a:pt x="126757" y="1134910"/>
                  <a:pt x="139700" y="1143000"/>
                </a:cubicBezTo>
                <a:cubicBezTo>
                  <a:pt x="162404" y="1157190"/>
                  <a:pt x="190500" y="1159933"/>
                  <a:pt x="215900" y="1168400"/>
                </a:cubicBezTo>
                <a:cubicBezTo>
                  <a:pt x="270559" y="1186620"/>
                  <a:pt x="241013" y="1177853"/>
                  <a:pt x="304800" y="1193800"/>
                </a:cubicBezTo>
                <a:cubicBezTo>
                  <a:pt x="317500" y="1202267"/>
                  <a:pt x="333365" y="1207281"/>
                  <a:pt x="342900" y="1219200"/>
                </a:cubicBezTo>
                <a:cubicBezTo>
                  <a:pt x="363520" y="1244975"/>
                  <a:pt x="356462" y="1297067"/>
                  <a:pt x="342900" y="1320800"/>
                </a:cubicBezTo>
                <a:cubicBezTo>
                  <a:pt x="335327" y="1334052"/>
                  <a:pt x="317500" y="1337733"/>
                  <a:pt x="304800" y="1346200"/>
                </a:cubicBezTo>
                <a:cubicBezTo>
                  <a:pt x="291958" y="1365463"/>
                  <a:pt x="266700" y="1396110"/>
                  <a:pt x="266700" y="1422400"/>
                </a:cubicBezTo>
                <a:cubicBezTo>
                  <a:pt x="266700" y="1443986"/>
                  <a:pt x="271821" y="1465689"/>
                  <a:pt x="279400" y="1485900"/>
                </a:cubicBezTo>
                <a:cubicBezTo>
                  <a:pt x="284759" y="1500192"/>
                  <a:pt x="291548" y="1516427"/>
                  <a:pt x="304800" y="1524000"/>
                </a:cubicBezTo>
                <a:cubicBezTo>
                  <a:pt x="323542" y="1534710"/>
                  <a:pt x="347133" y="1532467"/>
                  <a:pt x="368300" y="1536700"/>
                </a:cubicBezTo>
                <a:cubicBezTo>
                  <a:pt x="396658" y="1532649"/>
                  <a:pt x="501682" y="1518348"/>
                  <a:pt x="533400" y="1511300"/>
                </a:cubicBezTo>
                <a:cubicBezTo>
                  <a:pt x="546468" y="1508396"/>
                  <a:pt x="558248" y="1500493"/>
                  <a:pt x="571500" y="1498600"/>
                </a:cubicBezTo>
                <a:cubicBezTo>
                  <a:pt x="617789" y="1491987"/>
                  <a:pt x="664633" y="1490133"/>
                  <a:pt x="711200" y="1485900"/>
                </a:cubicBezTo>
                <a:cubicBezTo>
                  <a:pt x="732367" y="1490133"/>
                  <a:pt x="753759" y="1493365"/>
                  <a:pt x="774700" y="1498600"/>
                </a:cubicBezTo>
                <a:cubicBezTo>
                  <a:pt x="787687" y="1501847"/>
                  <a:pt x="799413" y="1511300"/>
                  <a:pt x="812800" y="1511300"/>
                </a:cubicBezTo>
                <a:cubicBezTo>
                  <a:pt x="846930" y="1511300"/>
                  <a:pt x="880533" y="1502833"/>
                  <a:pt x="914400" y="1498600"/>
                </a:cubicBezTo>
                <a:cubicBezTo>
                  <a:pt x="922867" y="1473200"/>
                  <a:pt x="937577" y="1449081"/>
                  <a:pt x="939800" y="1422400"/>
                </a:cubicBezTo>
                <a:cubicBezTo>
                  <a:pt x="953612" y="1256659"/>
                  <a:pt x="936380" y="1318360"/>
                  <a:pt x="965200" y="1231900"/>
                </a:cubicBezTo>
                <a:cubicBezTo>
                  <a:pt x="937491" y="1148773"/>
                  <a:pt x="975976" y="1230361"/>
                  <a:pt x="914400" y="1181100"/>
                </a:cubicBezTo>
                <a:cubicBezTo>
                  <a:pt x="902481" y="1171565"/>
                  <a:pt x="899793" y="1153793"/>
                  <a:pt x="889000" y="1143000"/>
                </a:cubicBezTo>
                <a:cubicBezTo>
                  <a:pt x="878207" y="1132207"/>
                  <a:pt x="863600" y="1126067"/>
                  <a:pt x="850900" y="1117600"/>
                </a:cubicBezTo>
                <a:cubicBezTo>
                  <a:pt x="818674" y="1020922"/>
                  <a:pt x="830751" y="1067654"/>
                  <a:pt x="812800" y="977900"/>
                </a:cubicBezTo>
                <a:cubicBezTo>
                  <a:pt x="825642" y="958637"/>
                  <a:pt x="850900" y="927990"/>
                  <a:pt x="850900" y="901700"/>
                </a:cubicBezTo>
                <a:cubicBezTo>
                  <a:pt x="850900" y="848837"/>
                  <a:pt x="833539" y="854278"/>
                  <a:pt x="812800" y="812800"/>
                </a:cubicBezTo>
                <a:cubicBezTo>
                  <a:pt x="798285" y="783770"/>
                  <a:pt x="794646" y="740183"/>
                  <a:pt x="787400" y="711200"/>
                </a:cubicBezTo>
                <a:cubicBezTo>
                  <a:pt x="784153" y="698213"/>
                  <a:pt x="778933" y="685800"/>
                  <a:pt x="774700" y="673100"/>
                </a:cubicBezTo>
                <a:cubicBezTo>
                  <a:pt x="781951" y="636846"/>
                  <a:pt x="789339" y="594671"/>
                  <a:pt x="800100" y="558800"/>
                </a:cubicBezTo>
                <a:cubicBezTo>
                  <a:pt x="807793" y="533155"/>
                  <a:pt x="817033" y="508000"/>
                  <a:pt x="825500" y="482600"/>
                </a:cubicBezTo>
                <a:lnTo>
                  <a:pt x="838200" y="444500"/>
                </a:lnTo>
                <a:cubicBezTo>
                  <a:pt x="842433" y="431800"/>
                  <a:pt x="843474" y="417539"/>
                  <a:pt x="850900" y="406400"/>
                </a:cubicBezTo>
                <a:cubicBezTo>
                  <a:pt x="859367" y="393700"/>
                  <a:pt x="869474" y="381952"/>
                  <a:pt x="876300" y="368300"/>
                </a:cubicBezTo>
                <a:cubicBezTo>
                  <a:pt x="882287" y="356326"/>
                  <a:pt x="883013" y="342174"/>
                  <a:pt x="889000" y="330200"/>
                </a:cubicBezTo>
                <a:cubicBezTo>
                  <a:pt x="895826" y="316548"/>
                  <a:pt x="908201" y="306048"/>
                  <a:pt x="914400" y="292100"/>
                </a:cubicBezTo>
                <a:cubicBezTo>
                  <a:pt x="925274" y="267634"/>
                  <a:pt x="924948" y="238177"/>
                  <a:pt x="939800" y="215900"/>
                </a:cubicBezTo>
                <a:cubicBezTo>
                  <a:pt x="967548" y="174278"/>
                  <a:pt x="948267" y="194733"/>
                  <a:pt x="939800" y="17780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5553"/>
                                        </p:tgtEl>
                                        <p:attrNameLst>
                                          <p:attrName>style.visibility</p:attrName>
                                        </p:attrNameLst>
                                      </p:cBhvr>
                                      <p:to>
                                        <p:strVal val="visible"/>
                                      </p:to>
                                    </p:set>
                                    <p:animEffect transition="in" filter="wheel(4)">
                                      <p:cBhvr>
                                        <p:cTn id="7" dur="2000"/>
                                        <p:tgtEl>
                                          <p:spTgt spid="65553"/>
                                        </p:tgtEl>
                                      </p:cBhvr>
                                    </p:animEffect>
                                  </p:childTnLst>
                                </p:cTn>
                              </p:par>
                            </p:childTnLst>
                          </p:cTn>
                        </p:par>
                        <p:par>
                          <p:cTn id="8" fill="hold" nodeType="afterGroup">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65554"/>
                                        </p:tgtEl>
                                        <p:attrNameLst>
                                          <p:attrName>style.visibility</p:attrName>
                                        </p:attrNameLst>
                                      </p:cBhvr>
                                      <p:to>
                                        <p:strVal val="visible"/>
                                      </p:to>
                                    </p:set>
                                    <p:animEffect transition="in" filter="wipe(down)">
                                      <p:cBhvr>
                                        <p:cTn id="11" dur="500"/>
                                        <p:tgtEl>
                                          <p:spTgt spid="6555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5555"/>
                                        </p:tgtEl>
                                        <p:attrNameLst>
                                          <p:attrName>style.visibility</p:attrName>
                                        </p:attrNameLst>
                                      </p:cBhvr>
                                      <p:to>
                                        <p:strVal val="visible"/>
                                      </p:to>
                                    </p:set>
                                    <p:animEffect transition="in" filter="blinds(horizontal)">
                                      <p:cBhvr>
                                        <p:cTn id="19" dur="2000"/>
                                        <p:tgtEl>
                                          <p:spTgt spid="65555"/>
                                        </p:tgtEl>
                                      </p:cBhvr>
                                    </p:animEffect>
                                  </p:childTnLst>
                                </p:cTn>
                              </p:par>
                            </p:childTnLst>
                          </p:cTn>
                        </p:par>
                        <p:par>
                          <p:cTn id="20" fill="hold" nodeType="afterGroup">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5556"/>
                                        </p:tgtEl>
                                        <p:attrNameLst>
                                          <p:attrName>style.visibility</p:attrName>
                                        </p:attrNameLst>
                                      </p:cBhvr>
                                      <p:to>
                                        <p:strVal val="visible"/>
                                      </p:to>
                                    </p:set>
                                    <p:animEffect transition="in" filter="blinds(horizontal)">
                                      <p:cBhvr>
                                        <p:cTn id="23" dur="500"/>
                                        <p:tgtEl>
                                          <p:spTgt spid="6555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5557"/>
                                        </p:tgtEl>
                                        <p:attrNameLst>
                                          <p:attrName>style.visibility</p:attrName>
                                        </p:attrNameLst>
                                      </p:cBhvr>
                                      <p:to>
                                        <p:strVal val="visible"/>
                                      </p:to>
                                    </p:set>
                                    <p:animEffect transition="in" filter="blinds(horizontal)">
                                      <p:cBhvr>
                                        <p:cTn id="26" dur="2000"/>
                                        <p:tgtEl>
                                          <p:spTgt spid="655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5560"/>
                                        </p:tgtEl>
                                        <p:attrNameLst>
                                          <p:attrName>style.visibility</p:attrName>
                                        </p:attrNameLst>
                                      </p:cBhvr>
                                      <p:to>
                                        <p:strVal val="visible"/>
                                      </p:to>
                                    </p:set>
                                    <p:animEffect transition="in" filter="blinds(horizontal)">
                                      <p:cBhvr>
                                        <p:cTn id="31" dur="500"/>
                                        <p:tgtEl>
                                          <p:spTgt spid="6556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5561"/>
                                        </p:tgtEl>
                                        <p:attrNameLst>
                                          <p:attrName>style.visibility</p:attrName>
                                        </p:attrNameLst>
                                      </p:cBhvr>
                                      <p:to>
                                        <p:strVal val="visible"/>
                                      </p:to>
                                    </p:set>
                                    <p:animEffect transition="in" filter="blinds(horizontal)">
                                      <p:cBhvr>
                                        <p:cTn id="34" dur="2000"/>
                                        <p:tgtEl>
                                          <p:spTgt spid="655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5558"/>
                                        </p:tgtEl>
                                        <p:attrNameLst>
                                          <p:attrName>style.visibility</p:attrName>
                                        </p:attrNameLst>
                                      </p:cBhvr>
                                      <p:to>
                                        <p:strVal val="visible"/>
                                      </p:to>
                                    </p:set>
                                    <p:animEffect transition="in" filter="wipe(down)">
                                      <p:cBhvr>
                                        <p:cTn id="39" dur="500"/>
                                        <p:tgtEl>
                                          <p:spTgt spid="6555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5559"/>
                                        </p:tgtEl>
                                        <p:attrNameLst>
                                          <p:attrName>style.visibility</p:attrName>
                                        </p:attrNameLst>
                                      </p:cBhvr>
                                      <p:to>
                                        <p:strVal val="visible"/>
                                      </p:to>
                                    </p:set>
                                    <p:animEffect transition="in" filter="blinds(horizontal)">
                                      <p:cBhvr>
                                        <p:cTn id="42" dur="2000"/>
                                        <p:tgtEl>
                                          <p:spTgt spid="65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4" grpId="0" animBg="1"/>
      <p:bldP spid="65555" grpId="0"/>
      <p:bldP spid="65556" grpId="0" animBg="1"/>
      <p:bldP spid="65557" grpId="0"/>
      <p:bldP spid="65558" grpId="0" animBg="1"/>
      <p:bldP spid="65559" grpId="0"/>
      <p:bldP spid="65560" grpId="0" animBg="1"/>
      <p:bldP spid="655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423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800" b="1" dirty="0"/>
              <a:t> 3.</a:t>
            </a:r>
            <a:r>
              <a:rPr lang="en-US" altLang="en-VN" sz="2800" dirty="0"/>
              <a:t> </a:t>
            </a:r>
            <a:r>
              <a:rPr lang="en-US" altLang="en-VN" sz="2800" b="1" u="sng" dirty="0" err="1"/>
              <a:t>Tình</a:t>
            </a:r>
            <a:r>
              <a:rPr lang="en-US" altLang="en-VN" sz="2800" b="1" u="sng" dirty="0"/>
              <a:t> </a:t>
            </a:r>
            <a:r>
              <a:rPr lang="en-US" altLang="en-VN" sz="2800" b="1" u="sng" dirty="0" err="1"/>
              <a:t>hình</a:t>
            </a:r>
            <a:r>
              <a:rPr lang="en-US" altLang="en-VN" sz="2800" b="1" u="sng" dirty="0"/>
              <a:t> </a:t>
            </a:r>
            <a:r>
              <a:rPr lang="en-US" altLang="en-VN" sz="2800" b="1" u="sng" dirty="0" err="1"/>
              <a:t>nước</a:t>
            </a:r>
            <a:r>
              <a:rPr lang="en-US" altLang="en-VN" sz="2800" b="1" u="sng" dirty="0"/>
              <a:t> </a:t>
            </a:r>
            <a:r>
              <a:rPr lang="en-US" altLang="en-VN" sz="2800" b="1" u="sng" dirty="0" err="1"/>
              <a:t>Đức</a:t>
            </a:r>
            <a:r>
              <a:rPr lang="en-US" altLang="en-VN" sz="2800" dirty="0"/>
              <a:t>:</a:t>
            </a: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42784" y="1910806"/>
            <a:ext cx="71787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Năm</a:t>
            </a:r>
            <a:r>
              <a:rPr lang="en-US" altLang="en-VN" sz="2400" dirty="0"/>
              <a:t> 1949, </a:t>
            </a:r>
            <a:r>
              <a:rPr lang="en-US" altLang="en-VN" sz="2400" dirty="0" err="1"/>
              <a:t>bị</a:t>
            </a:r>
            <a:r>
              <a:rPr lang="en-US" altLang="en-VN" sz="2400" dirty="0"/>
              <a:t> chia </a:t>
            </a:r>
            <a:r>
              <a:rPr lang="en-US" altLang="en-VN" sz="2400" dirty="0" err="1"/>
              <a:t>cắt</a:t>
            </a:r>
            <a:r>
              <a:rPr lang="en-US" altLang="en-VN" sz="2400" dirty="0"/>
              <a:t> </a:t>
            </a:r>
            <a:r>
              <a:rPr lang="en-US" altLang="en-VN" sz="2400" dirty="0" err="1"/>
              <a:t>thành</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Liên</a:t>
            </a:r>
            <a:r>
              <a:rPr lang="en-US" altLang="en-VN" sz="2400" dirty="0"/>
              <a:t> bang </a:t>
            </a:r>
            <a:r>
              <a:rPr lang="en-US" altLang="en-VN" sz="2400" dirty="0" err="1"/>
              <a:t>Đức</a:t>
            </a:r>
            <a:r>
              <a:rPr lang="en-US" altLang="en-VN" sz="2400" dirty="0"/>
              <a:t> </a:t>
            </a:r>
            <a:r>
              <a:rPr lang="en-US" altLang="en-VN" sz="2400" dirty="0" err="1"/>
              <a:t>và</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Dân</a:t>
            </a:r>
            <a:r>
              <a:rPr lang="en-US" altLang="en-VN" sz="2400" dirty="0"/>
              <a:t> </a:t>
            </a:r>
            <a:r>
              <a:rPr lang="en-US" altLang="en-VN" sz="2400" dirty="0" err="1"/>
              <a:t>chủ</a:t>
            </a:r>
            <a:r>
              <a:rPr lang="en-US" altLang="en-VN" sz="2400" dirty="0"/>
              <a:t> </a:t>
            </a:r>
            <a:r>
              <a:rPr lang="en-US" altLang="en-VN" sz="2400" dirty="0" err="1"/>
              <a:t>Đức</a:t>
            </a:r>
            <a:r>
              <a:rPr lang="en-US" altLang="en-VN" sz="2400" dirty="0"/>
              <a:t>.  </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4662087" cy="704850"/>
            <a:chOff x="928" y="1107"/>
            <a:chExt cx="3574"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80036160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8194" name="Picture 2" descr="Công việc xây dựng &amp; nbsp; trên Bức tường Berlin &amp; nbsp; tại Cổng Brandenburg.  Bức ảnh được chụp vào &amp; nbsp; 20 tháng 11 năm 1961.">
            <a:extLst>
              <a:ext uri="{FF2B5EF4-FFF2-40B4-BE49-F238E27FC236}">
                <a16:creationId xmlns:a16="http://schemas.microsoft.com/office/drawing/2014/main" id="{933CAC0A-0E58-B54E-8BB5-C7F3444B5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2ED8570-46EE-DB47-B8FB-F7E0E55B6C3A}"/>
              </a:ext>
            </a:extLst>
          </p:cNvPr>
          <p:cNvSpPr/>
          <p:nvPr/>
        </p:nvSpPr>
        <p:spPr>
          <a:xfrm>
            <a:off x="0" y="5803968"/>
            <a:ext cx="12192000" cy="1077218"/>
          </a:xfrm>
          <a:prstGeom prst="rect">
            <a:avLst/>
          </a:prstGeom>
          <a:solidFill>
            <a:schemeClr val="bg1"/>
          </a:solid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Công việc xây dựng  Bức tường Berlin  </a:t>
            </a:r>
            <a:endParaRPr lang="en-US" sz="3200" dirty="0">
              <a:latin typeface="Times New Roman" panose="02020603050405020304" pitchFamily="18" charset="0"/>
              <a:cs typeface="Times New Roman" panose="02020603050405020304" pitchFamily="18" charset="0"/>
            </a:endParaRPr>
          </a:p>
          <a:p>
            <a:pPr algn="ctr"/>
            <a:r>
              <a:rPr lang="vi-VN" sz="3200" dirty="0">
                <a:latin typeface="Times New Roman" panose="02020603050405020304" pitchFamily="18" charset="0"/>
                <a:cs typeface="Times New Roman" panose="02020603050405020304" pitchFamily="18" charset="0"/>
              </a:rPr>
              <a:t>Ảnh chụp ngày 20/11/1961</a:t>
            </a:r>
            <a:endParaRPr lang="en-VN" sz="3200" dirty="0">
              <a:latin typeface="Times New Roman" panose="02020603050405020304" pitchFamily="18" charset="0"/>
              <a:cs typeface="Times New Roman" panose="02020603050405020304" pitchFamily="18" charset="0"/>
            </a:endParaRPr>
          </a:p>
        </p:txBody>
      </p:sp>
      <p:pic>
        <p:nvPicPr>
          <p:cNvPr id="8196" name="Picture 4">
            <a:extLst>
              <a:ext uri="{FF2B5EF4-FFF2-40B4-BE49-F238E27FC236}">
                <a16:creationId xmlns:a16="http://schemas.microsoft.com/office/drawing/2014/main" id="{226AD677-F502-F94E-B8C9-63E1F1FA7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93"/>
            <a:ext cx="12192000" cy="68811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B5DCDF-142F-B144-9ADB-B0620CD071F4}"/>
              </a:ext>
            </a:extLst>
          </p:cNvPr>
          <p:cNvSpPr txBox="1"/>
          <p:nvPr/>
        </p:nvSpPr>
        <p:spPr>
          <a:xfrm>
            <a:off x="1955800" y="-4749800"/>
            <a:ext cx="3076483" cy="369332"/>
          </a:xfrm>
          <a:prstGeom prst="rect">
            <a:avLst/>
          </a:prstGeom>
          <a:noFill/>
        </p:spPr>
        <p:txBody>
          <a:bodyPr wrap="none" rtlCol="0">
            <a:spAutoFit/>
          </a:bodyPr>
          <a:lstStyle/>
          <a:p>
            <a:r>
              <a:rPr lang="en-VN" b="1" dirty="0">
                <a:ln w="22225">
                  <a:solidFill>
                    <a:schemeClr val="accent2"/>
                  </a:solidFill>
                  <a:prstDash val="solid"/>
                </a:ln>
                <a:solidFill>
                  <a:schemeClr val="accent2">
                    <a:lumMod val="40000"/>
                    <a:lumOff val="60000"/>
                  </a:schemeClr>
                </a:solidFill>
              </a:rPr>
              <a:t>			` </a:t>
            </a:r>
            <a:endParaRPr lang="en-VN" dirty="0"/>
          </a:p>
        </p:txBody>
      </p:sp>
    </p:spTree>
    <p:extLst>
      <p:ext uri="{BB962C8B-B14F-4D97-AF65-F5344CB8AC3E}">
        <p14:creationId xmlns:p14="http://schemas.microsoft.com/office/powerpoint/2010/main" val="4656042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2)">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wheel(2)">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E78BC7FA-ADD4-5241-A16B-DAB368A7F4B6}"/>
              </a:ext>
            </a:extLst>
          </p:cNvPr>
          <p:cNvGrpSpPr/>
          <p:nvPr/>
        </p:nvGrpSpPr>
        <p:grpSpPr>
          <a:xfrm>
            <a:off x="7513131" y="-10469"/>
            <a:ext cx="3339675" cy="2630715"/>
            <a:chOff x="6921386" y="1074057"/>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21386" y="1074057"/>
              <a:ext cx="3339675" cy="2630715"/>
            </a:xfrm>
            <a:prstGeom prst="wedgeEllipseCallout">
              <a:avLst>
                <a:gd name="adj1" fmla="val 35657"/>
                <a:gd name="adj2" fmla="val 72864"/>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90231" y="1696916"/>
              <a:ext cx="2801984" cy="1384995"/>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Đức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thống</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nhất</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vào</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thời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gian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nào</a:t>
              </a:r>
              <a:r>
                <a:rPr lang="it-IT" altLang="en-VN"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grpSp>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423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800" b="1" dirty="0"/>
              <a:t> 3.</a:t>
            </a:r>
            <a:r>
              <a:rPr lang="en-US" altLang="en-VN" sz="2800" dirty="0"/>
              <a:t> </a:t>
            </a:r>
            <a:r>
              <a:rPr lang="en-US" altLang="en-VN" sz="2800" b="1" u="sng" dirty="0" err="1"/>
              <a:t>Tình</a:t>
            </a:r>
            <a:r>
              <a:rPr lang="en-US" altLang="en-VN" sz="2800" b="1" u="sng" dirty="0"/>
              <a:t> </a:t>
            </a:r>
            <a:r>
              <a:rPr lang="en-US" altLang="en-VN" sz="2800" b="1" u="sng" dirty="0" err="1"/>
              <a:t>hình</a:t>
            </a:r>
            <a:r>
              <a:rPr lang="en-US" altLang="en-VN" sz="2800" b="1" u="sng" dirty="0"/>
              <a:t> </a:t>
            </a:r>
            <a:r>
              <a:rPr lang="en-US" altLang="en-VN" sz="2800" b="1" u="sng" dirty="0" err="1"/>
              <a:t>nước</a:t>
            </a:r>
            <a:r>
              <a:rPr lang="en-US" altLang="en-VN" sz="2800" b="1" u="sng" dirty="0"/>
              <a:t> </a:t>
            </a:r>
            <a:r>
              <a:rPr lang="en-US" altLang="en-VN" sz="2800" b="1" u="sng" dirty="0" err="1"/>
              <a:t>Đức</a:t>
            </a:r>
            <a:r>
              <a:rPr lang="en-US" altLang="en-VN" sz="2800" dirty="0"/>
              <a:t>:</a:t>
            </a: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42784" y="1910806"/>
            <a:ext cx="71787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2400" dirty="0"/>
              <a:t>- </a:t>
            </a:r>
            <a:r>
              <a:rPr lang="en-US" altLang="en-VN" sz="2400" dirty="0" err="1"/>
              <a:t>Năm</a:t>
            </a:r>
            <a:r>
              <a:rPr lang="en-US" altLang="en-VN" sz="2400" dirty="0"/>
              <a:t> 1949, </a:t>
            </a:r>
            <a:r>
              <a:rPr lang="en-US" altLang="en-VN" sz="2400" dirty="0" err="1"/>
              <a:t>bị</a:t>
            </a:r>
            <a:r>
              <a:rPr lang="en-US" altLang="en-VN" sz="2400" dirty="0"/>
              <a:t> chia </a:t>
            </a:r>
            <a:r>
              <a:rPr lang="en-US" altLang="en-VN" sz="2400" dirty="0" err="1"/>
              <a:t>cắt</a:t>
            </a:r>
            <a:r>
              <a:rPr lang="en-US" altLang="en-VN" sz="2400" dirty="0"/>
              <a:t> </a:t>
            </a:r>
            <a:r>
              <a:rPr lang="en-US" altLang="en-VN" sz="2400" dirty="0" err="1"/>
              <a:t>thành</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Liên</a:t>
            </a:r>
            <a:r>
              <a:rPr lang="en-US" altLang="en-VN" sz="2400" dirty="0"/>
              <a:t> bang </a:t>
            </a:r>
            <a:r>
              <a:rPr lang="en-US" altLang="en-VN" sz="2400" dirty="0" err="1"/>
              <a:t>Đức</a:t>
            </a:r>
            <a:r>
              <a:rPr lang="en-US" altLang="en-VN" sz="2400" dirty="0"/>
              <a:t> </a:t>
            </a:r>
            <a:r>
              <a:rPr lang="en-US" altLang="en-VN" sz="2400" dirty="0" err="1"/>
              <a:t>và</a:t>
            </a:r>
            <a:r>
              <a:rPr lang="en-US" altLang="en-VN" sz="2400" dirty="0"/>
              <a:t> </a:t>
            </a:r>
            <a:r>
              <a:rPr lang="en-US" altLang="en-VN" sz="2400" dirty="0" err="1"/>
              <a:t>Cộng</a:t>
            </a:r>
            <a:r>
              <a:rPr lang="en-US" altLang="en-VN" sz="2400" dirty="0"/>
              <a:t> </a:t>
            </a:r>
            <a:r>
              <a:rPr lang="en-US" altLang="en-VN" sz="2400" dirty="0" err="1"/>
              <a:t>hòa</a:t>
            </a:r>
            <a:r>
              <a:rPr lang="en-US" altLang="en-VN" sz="2400" dirty="0"/>
              <a:t> </a:t>
            </a:r>
            <a:r>
              <a:rPr lang="en-US" altLang="en-VN" sz="2400" dirty="0" err="1"/>
              <a:t>Dân</a:t>
            </a:r>
            <a:r>
              <a:rPr lang="en-US" altLang="en-VN" sz="2400" dirty="0"/>
              <a:t> </a:t>
            </a:r>
            <a:r>
              <a:rPr lang="en-US" altLang="en-VN" sz="2400" dirty="0" err="1"/>
              <a:t>chủ</a:t>
            </a:r>
            <a:r>
              <a:rPr lang="en-US" altLang="en-VN" sz="2400" dirty="0"/>
              <a:t> </a:t>
            </a:r>
            <a:r>
              <a:rPr lang="en-US" altLang="en-VN" sz="2400" dirty="0" err="1"/>
              <a:t>Đức</a:t>
            </a:r>
            <a:r>
              <a:rPr lang="en-US" altLang="en-VN" sz="2400" dirty="0"/>
              <a:t>.  </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858773" cy="704850"/>
            <a:chOff x="928" y="1107"/>
            <a:chExt cx="5258"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4931"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Tình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hình</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Chung</a:t>
              </a: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4CC131BF-57C5-AD40-8FBA-998A882DD460}"/>
              </a:ext>
            </a:extLst>
          </p:cNvPr>
          <p:cNvSpPr/>
          <p:nvPr/>
        </p:nvSpPr>
        <p:spPr>
          <a:xfrm>
            <a:off x="0" y="2912533"/>
            <a:ext cx="6866016" cy="830997"/>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- 10/1990, nước Đức thống nhất và trở thành quốc gia có tiềm lực kinh tế, quân sự mạnh nhất Tây Âu.</a:t>
            </a:r>
          </a:p>
        </p:txBody>
      </p:sp>
    </p:spTree>
    <p:extLst>
      <p:ext uri="{BB962C8B-B14F-4D97-AF65-F5344CB8AC3E}">
        <p14:creationId xmlns:p14="http://schemas.microsoft.com/office/powerpoint/2010/main" val="2320317562"/>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 presetClass="entr" presetSubtype="1" fill="hold" grpId="0" nodeType="withEffect" p14:presetBounceEnd="5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50000">
                                          <p:cBhvr additive="base">
                                            <p:cTn id="30"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wd">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par>
                                    <p:cTn id="28" presetID="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wd">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P spid="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C0C50C3F-5B67-4253-AB5F-1308320F2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25" y="381000"/>
            <a:ext cx="10913165" cy="635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858772" cy="704850"/>
            <a:chOff x="928" y="1107"/>
            <a:chExt cx="5258" cy="444"/>
          </a:xfrm>
        </p:grpSpPr>
        <p:sp>
          <p:nvSpPr>
            <p:cNvPr id="16" name="AutoShape 7">
              <a:hlinkClick r:id="rId2"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4931"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Sự</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liên</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kết</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khu</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vực</a:t>
              </a:r>
              <a:endPar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290" name="Picture 2">
            <a:extLst>
              <a:ext uri="{FF2B5EF4-FFF2-40B4-BE49-F238E27FC236}">
                <a16:creationId xmlns:a16="http://schemas.microsoft.com/office/drawing/2014/main" id="{DDCC9379-9711-314D-89A3-0D38CF924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70" t="8598" r="19448"/>
          <a:stretch/>
        </p:blipFill>
        <p:spPr bwMode="auto">
          <a:xfrm>
            <a:off x="1044343" y="1962415"/>
            <a:ext cx="3583566" cy="4093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B89D1D3-61B9-4366-B2BF-77DB42597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398" y="1117600"/>
            <a:ext cx="5892669" cy="550851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3253"/>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1" presetClass="entr" presetSubtype="3"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heel(3)">
                                          <p:cBhvr>
                                            <p:cTn id="11" dur="500"/>
                                            <p:tgtEl>
                                              <p:spTgt spid="12290"/>
                                            </p:tgtEl>
                                          </p:cBhvr>
                                        </p:animEffect>
                                      </p:childTnLst>
                                    </p:cTn>
                                  </p:par>
                                  <p:par>
                                    <p:cTn id="12" presetID="2" presetClass="entr" presetSubtype="1" fill="hold" nodeType="withEffect" p14:presetBounceEnd="50000">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14:bounceEnd="50000">
                                          <p:cBhvr additive="base">
                                            <p:cTn id="14"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1" presetClass="entr" presetSubtype="3"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heel(3)">
                                          <p:cBhvr>
                                            <p:cTn id="11" dur="500"/>
                                            <p:tgtEl>
                                              <p:spTgt spid="12290"/>
                                            </p:tgtEl>
                                          </p:cBhvr>
                                        </p:animEffect>
                                      </p:childTnLst>
                                    </p:cTn>
                                  </p:par>
                                  <p:par>
                                    <p:cTn id="12" presetID="2"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13131" y="4700017"/>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10043347" y="2510971"/>
            <a:ext cx="2148653" cy="4347029"/>
          </a:xfrm>
          <a:prstGeom prst="rect">
            <a:avLst/>
          </a:prstGeom>
        </p:spPr>
      </p:pic>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0" y="1157524"/>
            <a:ext cx="4235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rPr>
              <a:t> 1.</a:t>
            </a:r>
            <a:r>
              <a:rPr lang="en-US" altLang="en-VN" sz="3200" b="1" dirty="0">
                <a:solidFill>
                  <a:prstClr val="black"/>
                </a:solidFill>
              </a:rPr>
              <a:t> </a:t>
            </a:r>
            <a:r>
              <a:rPr lang="en-US" altLang="en-VN" sz="3200" b="1" dirty="0" err="1">
                <a:solidFill>
                  <a:prstClr val="black"/>
                </a:solidFill>
              </a:rPr>
              <a:t>Nguyên</a:t>
            </a:r>
            <a:r>
              <a:rPr lang="en-US" altLang="en-VN" sz="3200" b="1" dirty="0">
                <a:solidFill>
                  <a:prstClr val="black"/>
                </a:solidFill>
              </a:rPr>
              <a:t> </a:t>
            </a:r>
            <a:r>
              <a:rPr lang="en-US" altLang="en-VN" sz="3200" b="1" dirty="0" err="1">
                <a:solidFill>
                  <a:prstClr val="black"/>
                </a:solidFill>
              </a:rPr>
              <a:t>nhân</a:t>
            </a:r>
            <a:endParaRPr kumimoji="0" lang="en-US" altLang="en-VN" sz="3200" b="1" i="0" u="none" strike="noStrike" kern="1200" cap="none" spc="0" normalizeH="0" baseline="0" noProof="0" dirty="0">
              <a:ln>
                <a:noFill/>
              </a:ln>
              <a:solidFill>
                <a:prstClr val="black"/>
              </a:solidFill>
              <a:effectLst/>
              <a:uLnTx/>
              <a:uFillTx/>
            </a:endParaRPr>
          </a:p>
        </p:txBody>
      </p:sp>
      <p:sp>
        <p:nvSpPr>
          <p:cNvPr id="15" name="Text Box 14">
            <a:extLst>
              <a:ext uri="{FF2B5EF4-FFF2-40B4-BE49-F238E27FC236}">
                <a16:creationId xmlns:a16="http://schemas.microsoft.com/office/drawing/2014/main" id="{5FD487A2-E822-DF45-8A61-9E12C2BD2D65}"/>
              </a:ext>
            </a:extLst>
          </p:cNvPr>
          <p:cNvSpPr txBox="1">
            <a:spLocks noChangeArrowheads="1"/>
          </p:cNvSpPr>
          <p:nvPr/>
        </p:nvSpPr>
        <p:spPr bwMode="auto">
          <a:xfrm>
            <a:off x="61951" y="1899679"/>
            <a:ext cx="71787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dirty="0">
                <a:latin typeface="Arial" panose="020B0604020202020204" pitchFamily="34" charset="0"/>
              </a:rPr>
              <a:t>- </a:t>
            </a:r>
            <a:r>
              <a:rPr lang="en-US" altLang="en-US" sz="2800" dirty="0" err="1">
                <a:latin typeface="Arial" panose="020B0604020202020204" pitchFamily="34" charset="0"/>
              </a:rPr>
              <a:t>Có</a:t>
            </a:r>
            <a:r>
              <a:rPr lang="en-US" altLang="en-US" sz="2800" dirty="0">
                <a:latin typeface="Arial" panose="020B0604020202020204" pitchFamily="34" charset="0"/>
              </a:rPr>
              <a:t> </a:t>
            </a:r>
            <a:r>
              <a:rPr lang="en-US" altLang="en-US" sz="2800" dirty="0" err="1">
                <a:latin typeface="Arial" panose="020B0604020202020204" pitchFamily="34" charset="0"/>
              </a:rPr>
              <a:t>chung</a:t>
            </a:r>
            <a:r>
              <a:rPr lang="en-US" altLang="en-US" sz="2800" dirty="0">
                <a:latin typeface="Arial" panose="020B0604020202020204" pitchFamily="34" charset="0"/>
              </a:rPr>
              <a:t> </a:t>
            </a:r>
            <a:r>
              <a:rPr lang="en-US" altLang="en-US" sz="2800" dirty="0" err="1">
                <a:latin typeface="Arial" panose="020B0604020202020204" pitchFamily="34" charset="0"/>
              </a:rPr>
              <a:t>nền</a:t>
            </a:r>
            <a:r>
              <a:rPr lang="en-US" altLang="en-US" sz="2800" dirty="0">
                <a:latin typeface="Arial" panose="020B0604020202020204" pitchFamily="34" charset="0"/>
              </a:rPr>
              <a:t> </a:t>
            </a:r>
            <a:r>
              <a:rPr lang="en-US" altLang="en-US" sz="2800" dirty="0" err="1">
                <a:latin typeface="Arial" panose="020B0604020202020204" pitchFamily="34" charset="0"/>
              </a:rPr>
              <a:t>văn</a:t>
            </a:r>
            <a:r>
              <a:rPr lang="en-US" altLang="en-US" sz="2800" dirty="0">
                <a:latin typeface="Arial" panose="020B0604020202020204" pitchFamily="34" charset="0"/>
              </a:rPr>
              <a:t> </a:t>
            </a:r>
            <a:r>
              <a:rPr lang="en-US" altLang="en-US" sz="2800" dirty="0" err="1">
                <a:latin typeface="Arial" panose="020B0604020202020204" pitchFamily="34" charset="0"/>
              </a:rPr>
              <a:t>minh</a:t>
            </a:r>
            <a:r>
              <a:rPr lang="en-US" altLang="en-US" sz="2800" dirty="0">
                <a:latin typeface="Arial" panose="020B0604020202020204" pitchFamily="34" charset="0"/>
              </a:rPr>
              <a:t>, </a:t>
            </a:r>
            <a:r>
              <a:rPr lang="en-US" altLang="en-US" sz="2800" dirty="0" err="1">
                <a:latin typeface="Arial" panose="020B0604020202020204" pitchFamily="34" charset="0"/>
              </a:rPr>
              <a:t>nền</a:t>
            </a:r>
            <a:r>
              <a:rPr lang="en-US" altLang="en-US" sz="2800" dirty="0">
                <a:latin typeface="Arial" panose="020B0604020202020204" pitchFamily="34" charset="0"/>
              </a:rPr>
              <a:t> KT </a:t>
            </a:r>
            <a:r>
              <a:rPr lang="en-US" altLang="en-US" sz="2800" dirty="0" err="1">
                <a:latin typeface="Arial" panose="020B0604020202020204" pitchFamily="34" charset="0"/>
              </a:rPr>
              <a:t>không</a:t>
            </a:r>
            <a:r>
              <a:rPr lang="en-US" altLang="en-US" sz="2800" dirty="0">
                <a:latin typeface="Arial" panose="020B0604020202020204" pitchFamily="34" charset="0"/>
              </a:rPr>
              <a:t> </a:t>
            </a:r>
            <a:r>
              <a:rPr lang="en-US" altLang="en-US" sz="2800" dirty="0" err="1">
                <a:latin typeface="Arial" panose="020B0604020202020204" pitchFamily="34" charset="0"/>
              </a:rPr>
              <a:t>cách</a:t>
            </a:r>
            <a:r>
              <a:rPr lang="en-US" altLang="en-US" sz="2800" dirty="0">
                <a:latin typeface="Arial" panose="020B0604020202020204" pitchFamily="34" charset="0"/>
              </a:rPr>
              <a:t> </a:t>
            </a:r>
            <a:r>
              <a:rPr lang="en-US" altLang="en-US" sz="2800" dirty="0" err="1">
                <a:latin typeface="Arial" panose="020B0604020202020204" pitchFamily="34" charset="0"/>
              </a:rPr>
              <a:t>biệt</a:t>
            </a:r>
            <a:r>
              <a:rPr lang="en-US" altLang="en-US" sz="2800" dirty="0">
                <a:latin typeface="Arial" panose="020B0604020202020204" pitchFamily="34" charset="0"/>
              </a:rPr>
              <a:t> </a:t>
            </a:r>
            <a:r>
              <a:rPr lang="en-US" altLang="en-US" sz="2800" dirty="0" err="1">
                <a:latin typeface="Arial" panose="020B0604020202020204" pitchFamily="34" charset="0"/>
              </a:rPr>
              <a:t>nhiều</a:t>
            </a:r>
            <a:r>
              <a:rPr lang="en-US" altLang="en-US" sz="2800" dirty="0">
                <a:latin typeface="Arial" panose="020B0604020202020204" pitchFamily="34" charset="0"/>
              </a:rPr>
              <a:t>. </a:t>
            </a:r>
          </a:p>
          <a:p>
            <a:r>
              <a:rPr lang="en-US" altLang="en-US" sz="2800" dirty="0">
                <a:latin typeface="Arial" panose="020B0604020202020204" pitchFamily="34" charset="0"/>
              </a:rPr>
              <a:t>- </a:t>
            </a:r>
            <a:r>
              <a:rPr lang="en-US" altLang="en-US" sz="2800" dirty="0" err="1">
                <a:latin typeface="Arial" panose="020B0604020202020204" pitchFamily="34" charset="0"/>
              </a:rPr>
              <a:t>Từ</a:t>
            </a:r>
            <a:r>
              <a:rPr lang="en-US" altLang="en-US" sz="2800" dirty="0">
                <a:latin typeface="Arial" panose="020B0604020202020204" pitchFamily="34" charset="0"/>
              </a:rPr>
              <a:t> </a:t>
            </a:r>
            <a:r>
              <a:rPr lang="en-US" altLang="en-US" sz="2800" dirty="0" err="1">
                <a:latin typeface="Arial" panose="020B0604020202020204" pitchFamily="34" charset="0"/>
              </a:rPr>
              <a:t>lâu</a:t>
            </a:r>
            <a:r>
              <a:rPr lang="en-US" altLang="en-US" sz="2800" dirty="0">
                <a:latin typeface="Arial" panose="020B0604020202020204" pitchFamily="34" charset="0"/>
              </a:rPr>
              <a:t> </a:t>
            </a:r>
            <a:r>
              <a:rPr lang="en-US" altLang="en-US" sz="2800" dirty="0" err="1">
                <a:latin typeface="Arial" panose="020B0604020202020204" pitchFamily="34" charset="0"/>
              </a:rPr>
              <a:t>đã</a:t>
            </a:r>
            <a:r>
              <a:rPr lang="en-US" altLang="en-US" sz="2800" dirty="0">
                <a:latin typeface="Arial" panose="020B0604020202020204" pitchFamily="34" charset="0"/>
              </a:rPr>
              <a:t> </a:t>
            </a:r>
            <a:r>
              <a:rPr lang="en-US" altLang="en-US" sz="2800" dirty="0" err="1">
                <a:latin typeface="Arial" panose="020B0604020202020204" pitchFamily="34" charset="0"/>
              </a:rPr>
              <a:t>có</a:t>
            </a:r>
            <a:r>
              <a:rPr lang="en-US" altLang="en-US" sz="2800" dirty="0">
                <a:latin typeface="Arial" panose="020B0604020202020204" pitchFamily="34" charset="0"/>
              </a:rPr>
              <a:t> </a:t>
            </a:r>
            <a:r>
              <a:rPr lang="en-US" altLang="en-US" sz="2800" dirty="0" err="1">
                <a:latin typeface="Arial" panose="020B0604020202020204" pitchFamily="34" charset="0"/>
              </a:rPr>
              <a:t>mối</a:t>
            </a:r>
            <a:r>
              <a:rPr lang="en-US" altLang="en-US" sz="2800" dirty="0">
                <a:latin typeface="Arial" panose="020B0604020202020204" pitchFamily="34" charset="0"/>
              </a:rPr>
              <a:t> </a:t>
            </a:r>
            <a:r>
              <a:rPr lang="en-US" altLang="en-US" sz="2800" dirty="0" err="1">
                <a:latin typeface="Arial" panose="020B0604020202020204" pitchFamily="34" charset="0"/>
              </a:rPr>
              <a:t>liên</a:t>
            </a:r>
            <a:r>
              <a:rPr lang="en-US" altLang="en-US" sz="2800" dirty="0">
                <a:latin typeface="Arial" panose="020B0604020202020204" pitchFamily="34" charset="0"/>
              </a:rPr>
              <a:t> </a:t>
            </a:r>
            <a:r>
              <a:rPr lang="en-US" altLang="en-US" sz="2800" dirty="0" err="1">
                <a:latin typeface="Arial" panose="020B0604020202020204" pitchFamily="34" charset="0"/>
              </a:rPr>
              <a:t>hệ</a:t>
            </a:r>
            <a:r>
              <a:rPr lang="en-US" altLang="en-US" sz="2800" dirty="0">
                <a:latin typeface="Arial" panose="020B0604020202020204" pitchFamily="34" charset="0"/>
              </a:rPr>
              <a:t> </a:t>
            </a:r>
            <a:r>
              <a:rPr lang="en-US" altLang="en-US" sz="2800" dirty="0" err="1">
                <a:latin typeface="Arial" panose="020B0604020202020204" pitchFamily="34" charset="0"/>
              </a:rPr>
              <a:t>mật</a:t>
            </a:r>
            <a:r>
              <a:rPr lang="en-US" altLang="en-US" sz="2800" dirty="0">
                <a:latin typeface="Arial" panose="020B0604020202020204" pitchFamily="34" charset="0"/>
              </a:rPr>
              <a:t> </a:t>
            </a:r>
            <a:r>
              <a:rPr lang="en-US" altLang="en-US" sz="2800" dirty="0" err="1">
                <a:latin typeface="Arial" panose="020B0604020202020204" pitchFamily="34" charset="0"/>
              </a:rPr>
              <a:t>thiết</a:t>
            </a:r>
            <a:r>
              <a:rPr lang="en-US" altLang="en-US" sz="2800" dirty="0">
                <a:latin typeface="Arial" panose="020B0604020202020204" pitchFamily="34" charset="0"/>
              </a:rPr>
              <a:t> </a:t>
            </a:r>
            <a:r>
              <a:rPr lang="en-US" altLang="en-US" sz="2800" dirty="0" err="1">
                <a:latin typeface="Arial" panose="020B0604020202020204" pitchFamily="34" charset="0"/>
              </a:rPr>
              <a:t>với</a:t>
            </a:r>
            <a:r>
              <a:rPr lang="en-US" altLang="en-US" sz="2800" dirty="0">
                <a:latin typeface="Arial" panose="020B0604020202020204" pitchFamily="34" charset="0"/>
              </a:rPr>
              <a:t> </a:t>
            </a:r>
            <a:r>
              <a:rPr lang="en-US" altLang="en-US" sz="2800" dirty="0" err="1">
                <a:latin typeface="Arial" panose="020B0604020202020204" pitchFamily="34" charset="0"/>
              </a:rPr>
              <a:t>nhau</a:t>
            </a:r>
            <a:r>
              <a:rPr lang="en-US" altLang="en-US" sz="2800" dirty="0">
                <a:latin typeface="Arial" panose="020B0604020202020204" pitchFamily="34" charset="0"/>
              </a:rPr>
              <a:t>. </a:t>
            </a:r>
          </a:p>
          <a:p>
            <a:r>
              <a:rPr lang="en-US" altLang="en-US" sz="2800" dirty="0">
                <a:latin typeface="Arial" panose="020B0604020202020204" pitchFamily="34" charset="0"/>
              </a:rPr>
              <a:t>- </a:t>
            </a:r>
            <a:r>
              <a:rPr lang="en-US" altLang="en-US" sz="2800" dirty="0" err="1">
                <a:latin typeface="Arial" panose="020B0604020202020204" pitchFamily="34" charset="0"/>
              </a:rPr>
              <a:t>Đều</a:t>
            </a:r>
            <a:r>
              <a:rPr lang="en-US" altLang="en-US" sz="2800" dirty="0">
                <a:latin typeface="Arial" panose="020B0604020202020204" pitchFamily="34" charset="0"/>
              </a:rPr>
              <a:t> </a:t>
            </a:r>
            <a:r>
              <a:rPr lang="en-US" altLang="en-US" sz="2800" dirty="0" err="1">
                <a:latin typeface="Arial" panose="020B0604020202020204" pitchFamily="34" charset="0"/>
              </a:rPr>
              <a:t>muốn</a:t>
            </a:r>
            <a:r>
              <a:rPr lang="en-US" altLang="en-US" sz="2800" dirty="0">
                <a:latin typeface="Arial" panose="020B0604020202020204" pitchFamily="34" charset="0"/>
              </a:rPr>
              <a:t> </a:t>
            </a:r>
            <a:r>
              <a:rPr lang="en-US" altLang="en-US" sz="2800" dirty="0" err="1">
                <a:latin typeface="Arial" panose="020B0604020202020204" pitchFamily="34" charset="0"/>
              </a:rPr>
              <a:t>thoát</a:t>
            </a:r>
            <a:r>
              <a:rPr lang="en-US" altLang="en-US" sz="2800" dirty="0">
                <a:latin typeface="Arial" panose="020B0604020202020204" pitchFamily="34" charset="0"/>
              </a:rPr>
              <a:t> </a:t>
            </a:r>
            <a:r>
              <a:rPr lang="en-US" altLang="en-US" sz="2800" dirty="0" err="1">
                <a:latin typeface="Arial" panose="020B0604020202020204" pitchFamily="34" charset="0"/>
              </a:rPr>
              <a:t>khỏi</a:t>
            </a:r>
            <a:r>
              <a:rPr lang="en-US" altLang="en-US" sz="2800" dirty="0">
                <a:latin typeface="Arial" panose="020B0604020202020204" pitchFamily="34" charset="0"/>
              </a:rPr>
              <a:t> </a:t>
            </a:r>
            <a:r>
              <a:rPr lang="en-US" altLang="en-US" sz="2800" dirty="0" err="1">
                <a:latin typeface="Arial" panose="020B0604020202020204" pitchFamily="34" charset="0"/>
              </a:rPr>
              <a:t>sự</a:t>
            </a:r>
            <a:r>
              <a:rPr lang="en-US" altLang="en-US" sz="2800" dirty="0">
                <a:latin typeface="Arial" panose="020B0604020202020204" pitchFamily="34" charset="0"/>
              </a:rPr>
              <a:t> </a:t>
            </a:r>
            <a:r>
              <a:rPr lang="en-US" altLang="en-US" sz="2800" dirty="0" err="1">
                <a:latin typeface="Arial" panose="020B0604020202020204" pitchFamily="34" charset="0"/>
              </a:rPr>
              <a:t>lệ</a:t>
            </a:r>
            <a:r>
              <a:rPr lang="en-US" altLang="en-US" sz="2800" dirty="0">
                <a:latin typeface="Arial" panose="020B0604020202020204" pitchFamily="34" charset="0"/>
              </a:rPr>
              <a:t> </a:t>
            </a:r>
            <a:r>
              <a:rPr lang="en-US" altLang="en-US" sz="2800" dirty="0" err="1">
                <a:latin typeface="Arial" panose="020B0604020202020204" pitchFamily="34" charset="0"/>
              </a:rPr>
              <a:t>thuộc</a:t>
            </a:r>
            <a:r>
              <a:rPr lang="en-US" altLang="en-US" sz="2800" dirty="0">
                <a:latin typeface="Arial" panose="020B0604020202020204" pitchFamily="34" charset="0"/>
              </a:rPr>
              <a:t> </a:t>
            </a:r>
            <a:r>
              <a:rPr lang="en-US" altLang="en-US" sz="2800" dirty="0" err="1">
                <a:latin typeface="Arial" panose="020B0604020202020204" pitchFamily="34" charset="0"/>
              </a:rPr>
              <a:t>của</a:t>
            </a:r>
            <a:r>
              <a:rPr lang="en-US" altLang="en-US" sz="2800" dirty="0">
                <a:latin typeface="Arial" panose="020B0604020202020204" pitchFamily="34" charset="0"/>
              </a:rPr>
              <a:t> </a:t>
            </a:r>
            <a:r>
              <a:rPr lang="en-US" altLang="en-US" sz="2800" dirty="0" err="1">
                <a:latin typeface="Arial" panose="020B0604020202020204" pitchFamily="34" charset="0"/>
              </a:rPr>
              <a:t>Mĩ</a:t>
            </a:r>
            <a:r>
              <a:rPr lang="en-US" altLang="en-US" sz="2800" dirty="0">
                <a:latin typeface="Arial" panose="020B0604020202020204" pitchFamily="34" charset="0"/>
              </a:rPr>
              <a:t>. </a:t>
            </a:r>
          </a:p>
          <a:p>
            <a:r>
              <a:rPr lang="en-US" altLang="en-US" sz="2800" dirty="0">
                <a:solidFill>
                  <a:srgbClr val="FF0000"/>
                </a:solidFill>
                <a:latin typeface="Arial" panose="020B0604020202020204" pitchFamily="34" charset="0"/>
              </a:rPr>
              <a:t>=&gt; </a:t>
            </a:r>
            <a:r>
              <a:rPr lang="en-US" altLang="en-US" sz="2800" dirty="0" err="1">
                <a:solidFill>
                  <a:srgbClr val="FF0000"/>
                </a:solidFill>
                <a:latin typeface="Arial" panose="020B0604020202020204" pitchFamily="34" charset="0"/>
              </a:rPr>
              <a:t>Cần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liên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kết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khu</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vực</a:t>
            </a:r>
            <a:r>
              <a:rPr lang="en-US" altLang="en-US" sz="2800" dirty="0">
                <a:solidFill>
                  <a:srgbClr val="FF0000"/>
                </a:solidFill>
                <a:latin typeface="Arial" panose="020B0604020202020204" pitchFamily="34" charset="0"/>
              </a:rPr>
              <a:t>  </a:t>
            </a:r>
          </a:p>
        </p:txBody>
      </p:sp>
      <p:sp>
        <p:nvSpPr>
          <p:cNvPr id="13" name="Rectangle 12">
            <a:extLst>
              <a:ext uri="{FF2B5EF4-FFF2-40B4-BE49-F238E27FC236}">
                <a16:creationId xmlns:a16="http://schemas.microsoft.com/office/drawing/2014/main" id="{54919C46-7F61-FA48-B5DE-7F9A88A06E60}"/>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858772" cy="704850"/>
            <a:chOff x="928" y="1107"/>
            <a:chExt cx="5258"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4931"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II-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Sự</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liên</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kết</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khu</a:t>
              </a:r>
              <a:r>
                <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32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vực</a:t>
              </a:r>
              <a:endParaRPr kumimoji="0" lang="en-US" sz="32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413516235"/>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5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242198" y="4684485"/>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9323681" y="2570238"/>
            <a:ext cx="2148653" cy="4347029"/>
          </a:xfrm>
          <a:prstGeom prst="rect">
            <a:avLst/>
          </a:prstGeom>
        </p:spPr>
      </p:pic>
      <p:sp>
        <p:nvSpPr>
          <p:cNvPr id="12" name="Text Box 14">
            <a:extLst>
              <a:ext uri="{FF2B5EF4-FFF2-40B4-BE49-F238E27FC236}">
                <a16:creationId xmlns:a16="http://schemas.microsoft.com/office/drawing/2014/main" id="{59CE6C0F-E8F6-0848-A747-B0846530D272}"/>
              </a:ext>
            </a:extLst>
          </p:cNvPr>
          <p:cNvSpPr txBox="1">
            <a:spLocks noChangeArrowheads="1"/>
          </p:cNvSpPr>
          <p:nvPr/>
        </p:nvSpPr>
        <p:spPr bwMode="auto">
          <a:xfrm>
            <a:off x="-1" y="1074057"/>
            <a:ext cx="7030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lvl="0" eaLnBrk="1" hangingPunct="1">
              <a:spcBef>
                <a:spcPct val="50000"/>
              </a:spcBef>
              <a:defRPr/>
            </a:pPr>
            <a:r>
              <a:rPr lang="vi-VN" altLang="en-VN" sz="2800" b="1" dirty="0">
                <a:solidFill>
                  <a:prstClr val="black"/>
                </a:solidFill>
              </a:rPr>
              <a:t>2. Quá trình liên kết giữa các nước Tây Âu.</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14" name="Group 6">
            <a:extLst>
              <a:ext uri="{FF2B5EF4-FFF2-40B4-BE49-F238E27FC236}">
                <a16:creationId xmlns:a16="http://schemas.microsoft.com/office/drawing/2014/main" id="{0F763D30-AFFB-6D44-8AA5-D7515E417D1A}"/>
              </a:ext>
            </a:extLst>
          </p:cNvPr>
          <p:cNvGrpSpPr>
            <a:grpSpLocks/>
          </p:cNvGrpSpPr>
          <p:nvPr/>
        </p:nvGrpSpPr>
        <p:grpSpPr bwMode="auto">
          <a:xfrm>
            <a:off x="172023" y="122242"/>
            <a:ext cx="6957910" cy="704850"/>
            <a:chOff x="928" y="1107"/>
            <a:chExt cx="5334" cy="444"/>
          </a:xfrm>
        </p:grpSpPr>
        <p:sp>
          <p:nvSpPr>
            <p:cNvPr id="16" name="AutoShape 7">
              <a:hlinkClick r:id="rId4" action="ppaction://hlinkfile"/>
              <a:extLst>
                <a:ext uri="{FF2B5EF4-FFF2-40B4-BE49-F238E27FC236}">
                  <a16:creationId xmlns:a16="http://schemas.microsoft.com/office/drawing/2014/main" id="{B01FFC21-7582-F243-8ADA-6EACD6DEE0F2}"/>
                </a:ext>
              </a:extLst>
            </p:cNvPr>
            <p:cNvSpPr>
              <a:spLocks noChangeArrowheads="1"/>
            </p:cNvSpPr>
            <p:nvPr/>
          </p:nvSpPr>
          <p:spPr bwMode="gray">
            <a:xfrm>
              <a:off x="1255" y="1107"/>
              <a:ext cx="500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II-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Sự</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liên</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kết</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khu</a:t>
              </a:r>
              <a:r>
                <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rPr>
                <a:t> </a:t>
              </a:r>
              <a:r>
                <a:rPr kumimoji="0" lang="en-US" sz="4000" b="1" i="0" u="none" strike="noStrike" kern="1200" cap="none" spc="0" normalizeH="0" baseline="0" noProof="0" dirty="0" err="1">
                  <a:ln>
                    <a:solidFill>
                      <a:srgbClr val="000099"/>
                    </a:solidFill>
                  </a:ln>
                  <a:solidFill>
                    <a:srgbClr val="0000FF"/>
                  </a:solidFill>
                  <a:effectLst/>
                  <a:uLnTx/>
                  <a:uFillTx/>
                  <a:latin typeface="Tahoma" pitchFamily="34" charset="0"/>
                  <a:ea typeface="Tahoma" pitchFamily="34" charset="0"/>
                  <a:cs typeface="Tahoma" pitchFamily="34" charset="0"/>
                </a:rPr>
                <a:t>vực</a:t>
              </a:r>
              <a:endParaRPr kumimoji="0" lang="en-US" sz="4000" b="1" i="0" u="none" strike="noStrike" kern="1200" cap="none" spc="0" normalizeH="0" baseline="0" noProof="0" dirty="0">
                <a:ln>
                  <a:solidFill>
                    <a:srgbClr val="000099"/>
                  </a:solidFill>
                </a:ln>
                <a:solidFill>
                  <a:srgbClr val="0000FF"/>
                </a:solidFill>
                <a:effectLst/>
                <a:uLnTx/>
                <a:uFillTx/>
                <a:latin typeface="Tahoma" pitchFamily="34" charset="0"/>
                <a:ea typeface="Tahoma" pitchFamily="34" charset="0"/>
                <a:cs typeface="Tahoma" pitchFamily="34" charset="0"/>
              </a:endParaRPr>
            </a:p>
          </p:txBody>
        </p:sp>
        <p:sp>
          <p:nvSpPr>
            <p:cNvPr id="17" name="Oval 9">
              <a:extLst>
                <a:ext uri="{FF2B5EF4-FFF2-40B4-BE49-F238E27FC236}">
                  <a16:creationId xmlns:a16="http://schemas.microsoft.com/office/drawing/2014/main" id="{197767E5-CC7E-D240-BCDE-9863BA685CF4}"/>
                </a:ext>
              </a:extLst>
            </p:cNvPr>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08717998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CD1F1C43-6B7B-48A7-BF50-5099E7B011A3}"/>
              </a:ext>
            </a:extLst>
          </p:cNvPr>
          <p:cNvSpPr>
            <a:spLocks noGrp="1"/>
          </p:cNvSpPr>
          <p:nvPr>
            <p:ph type="body" idx="4294967295"/>
          </p:nvPr>
        </p:nvSpPr>
        <p:spPr>
          <a:xfrm>
            <a:off x="1981200" y="1600200"/>
            <a:ext cx="8229600" cy="5430838"/>
          </a:xfrm>
        </p:spPr>
        <p:txBody>
          <a:bodyPr/>
          <a:lstStyle/>
          <a:p>
            <a:pPr eaLnBrk="1" hangingPunct="1"/>
            <a:endParaRPr lang="en-US" altLang="en-US"/>
          </a:p>
        </p:txBody>
      </p:sp>
      <p:pic>
        <p:nvPicPr>
          <p:cNvPr id="7171" name="Picture 2">
            <a:extLst>
              <a:ext uri="{FF2B5EF4-FFF2-40B4-BE49-F238E27FC236}">
                <a16:creationId xmlns:a16="http://schemas.microsoft.com/office/drawing/2014/main" id="{1FBCF0B1-46EE-4C23-9A5A-83D0EEF4B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67" y="274638"/>
            <a:ext cx="11658600" cy="6159500"/>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4DC7DC1E-B996-4E27-A5BC-71B66EADEC60}"/>
              </a:ext>
            </a:extLst>
          </p:cNvPr>
          <p:cNvSpPr>
            <a:spLocks noChangeArrowheads="1"/>
          </p:cNvSpPr>
          <p:nvPr/>
        </p:nvSpPr>
        <p:spPr bwMode="auto">
          <a:xfrm>
            <a:off x="3887789" y="4724400"/>
            <a:ext cx="1524000" cy="533400"/>
          </a:xfrm>
          <a:prstGeom prst="rect">
            <a:avLst/>
          </a:prstGeom>
          <a:solidFill>
            <a:srgbClr val="BBE0E3"/>
          </a:solidFill>
          <a:ln w="9360">
            <a:solidFill>
              <a:srgbClr val="000000"/>
            </a:solidFill>
            <a:miter lim="800000"/>
            <a:headEnd/>
            <a:tailEnd/>
          </a:ln>
        </p:spPr>
        <p:txBody>
          <a:bodyPr wrap="none" lIns="90000" tIns="46800" rIns="90000" bIns="468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000000"/>
                </a:solidFill>
                <a:latin typeface="Times New Roman" panose="02020603050405020304" pitchFamily="18" charset="0"/>
                <a:cs typeface="Times New Roman" panose="02020603050405020304" pitchFamily="18" charset="0"/>
              </a:rPr>
              <a:t>TÂY ÂU</a:t>
            </a:r>
          </a:p>
        </p:txBody>
      </p:sp>
      <p:sp>
        <p:nvSpPr>
          <p:cNvPr id="11268" name="Rectangle 4">
            <a:extLst>
              <a:ext uri="{FF2B5EF4-FFF2-40B4-BE49-F238E27FC236}">
                <a16:creationId xmlns:a16="http://schemas.microsoft.com/office/drawing/2014/main" id="{B1F2C286-F8A0-4A4B-8810-A1FCC946C971}"/>
              </a:ext>
            </a:extLst>
          </p:cNvPr>
          <p:cNvSpPr>
            <a:spLocks noChangeArrowheads="1"/>
          </p:cNvSpPr>
          <p:nvPr/>
        </p:nvSpPr>
        <p:spPr bwMode="auto">
          <a:xfrm>
            <a:off x="8770936" y="2438400"/>
            <a:ext cx="1752600" cy="609600"/>
          </a:xfrm>
          <a:prstGeom prst="rect">
            <a:avLst/>
          </a:prstGeom>
          <a:solidFill>
            <a:srgbClr val="BBE0E3"/>
          </a:solidFill>
          <a:ln w="9360">
            <a:solidFill>
              <a:srgbClr val="000000"/>
            </a:solidFill>
            <a:miter lim="800000"/>
            <a:headEnd/>
            <a:tailEnd/>
          </a:ln>
        </p:spPr>
        <p:txBody>
          <a:bodyPr wrap="none" lIns="90000" tIns="46800" rIns="90000" bIns="468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ĐÔNG ÂU</a:t>
            </a:r>
          </a:p>
        </p:txBody>
      </p:sp>
      <p:sp>
        <p:nvSpPr>
          <p:cNvPr id="7174" name="Rectangle 5">
            <a:extLst>
              <a:ext uri="{FF2B5EF4-FFF2-40B4-BE49-F238E27FC236}">
                <a16:creationId xmlns:a16="http://schemas.microsoft.com/office/drawing/2014/main" id="{5787C69C-805A-43F2-8D73-2B83FD910A66}"/>
              </a:ext>
            </a:extLst>
          </p:cNvPr>
          <p:cNvSpPr>
            <a:spLocks noChangeArrowheads="1"/>
          </p:cNvSpPr>
          <p:nvPr/>
        </p:nvSpPr>
        <p:spPr bwMode="auto">
          <a:xfrm>
            <a:off x="2027238" y="6434138"/>
            <a:ext cx="7848600" cy="381000"/>
          </a:xfrm>
          <a:prstGeom prst="rect">
            <a:avLst/>
          </a:prstGeom>
          <a:solidFill>
            <a:srgbClr val="BBE0E3"/>
          </a:solidFill>
          <a:ln w="9360">
            <a:solidFill>
              <a:srgbClr val="000000"/>
            </a:solidFill>
            <a:miter lim="800000"/>
            <a:headEnd/>
            <a:tailEnd/>
          </a:ln>
        </p:spPr>
        <p:txBody>
          <a:bodyPr wrap="none" lIns="90000" tIns="46800" rIns="90000" bIns="468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err="1">
                <a:solidFill>
                  <a:srgbClr val="000000"/>
                </a:solidFill>
                <a:latin typeface="Times New Roman" panose="02020603050405020304" pitchFamily="18" charset="0"/>
                <a:cs typeface="Times New Roman" panose="02020603050405020304" pitchFamily="18" charset="0"/>
              </a:rPr>
              <a:t>Lược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đồ</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Âu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sau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chiến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tranh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thế</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giới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thứ</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hai</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1270" name="AutoShape 6">
            <a:extLst>
              <a:ext uri="{FF2B5EF4-FFF2-40B4-BE49-F238E27FC236}">
                <a16:creationId xmlns:a16="http://schemas.microsoft.com/office/drawing/2014/main" id="{8440B5CB-2558-4298-A479-BDE140B2C970}"/>
              </a:ext>
            </a:extLst>
          </p:cNvPr>
          <p:cNvSpPr>
            <a:spLocks noChangeArrowheads="1"/>
          </p:cNvSpPr>
          <p:nvPr/>
        </p:nvSpPr>
        <p:spPr bwMode="auto">
          <a:xfrm>
            <a:off x="1668464" y="274638"/>
            <a:ext cx="3743325" cy="1701271"/>
          </a:xfrm>
          <a:prstGeom prst="wedgeRoundRectCallout">
            <a:avLst>
              <a:gd name="adj1" fmla="val 52361"/>
              <a:gd name="adj2" fmla="val 234856"/>
              <a:gd name="adj3" fmla="val 16667"/>
            </a:avLst>
          </a:prstGeom>
          <a:solidFill>
            <a:srgbClr val="FFFF99"/>
          </a:solidFill>
          <a:ln w="9360">
            <a:solidFill>
              <a:srgbClr val="000000"/>
            </a:solidFill>
            <a:miter lim="800000"/>
            <a:headEnd/>
            <a:tailEnd/>
          </a:ln>
        </p:spPr>
        <p:txBody>
          <a:bodyPr lIns="90000" tIns="46800" rIns="90000" bIns="46800"/>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gn="ctr" eaLnBrk="1" hangingPunct="1">
              <a:spcBef>
                <a:spcPct val="0"/>
              </a:spcBef>
              <a:buFontTx/>
              <a:buNone/>
            </a:pPr>
            <a:r>
              <a:rPr lang="vi-VN" altLang="en-US" sz="2000" b="1" dirty="0">
                <a:solidFill>
                  <a:srgbClr val="FF3300"/>
                </a:solidFill>
                <a:latin typeface="Times New Roman" panose="02020603050405020304" pitchFamily="18" charset="0"/>
                <a:cs typeface="Times New Roman" panose="02020603050405020304" pitchFamily="18" charset="0"/>
              </a:rPr>
              <a:t> Khái niệm “các nước Tây Âu” dùng để chỉ những 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nằm</a:t>
            </a:r>
            <a:r>
              <a:rPr lang="en-US" altLang="en-US" sz="2000" b="1" dirty="0">
                <a:solidFill>
                  <a:srgbClr val="FF3300"/>
                </a:solidFill>
                <a:latin typeface="Times New Roman" panose="02020603050405020304" pitchFamily="18" charset="0"/>
                <a:cs typeface="Times New Roman" panose="02020603050405020304" pitchFamily="18" charset="0"/>
              </a:rPr>
              <a:t> ở </a:t>
            </a:r>
            <a:r>
              <a:rPr lang="en-US" altLang="en-US" sz="2000" b="1" dirty="0" err="1">
                <a:solidFill>
                  <a:srgbClr val="FF3300"/>
                </a:solidFill>
                <a:latin typeface="Times New Roman" panose="02020603050405020304" pitchFamily="18" charset="0"/>
                <a:cs typeface="Times New Roman" panose="02020603050405020304" pitchFamily="18" charset="0"/>
              </a:rPr>
              <a:t>phía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Tây</a:t>
            </a:r>
            <a:r>
              <a:rPr lang="vi-VN"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của</a:t>
            </a:r>
            <a:r>
              <a:rPr lang="vi-VN" altLang="en-US" sz="2000" b="1" dirty="0">
                <a:solidFill>
                  <a:srgbClr val="FF3300"/>
                </a:solidFill>
                <a:latin typeface="Times New Roman" panose="02020603050405020304" pitchFamily="18" charset="0"/>
                <a:cs typeface="Times New Roman" panose="02020603050405020304" pitchFamily="18" charset="0"/>
              </a:rPr>
              <a:t> châu Âu </a:t>
            </a:r>
            <a:r>
              <a:rPr lang="en-US" altLang="en-US" sz="2000" b="1" dirty="0" err="1">
                <a:solidFill>
                  <a:srgbClr val="FF3300"/>
                </a:solidFill>
                <a:latin typeface="Times New Roman" panose="02020603050405020304" pitchFamily="18" charset="0"/>
                <a:cs typeface="Times New Roman" panose="02020603050405020304" pitchFamily="18" charset="0"/>
              </a:rPr>
              <a:t>và</a:t>
            </a:r>
            <a:r>
              <a:rPr lang="en-US" altLang="en-US" sz="2000" b="1" dirty="0">
                <a:solidFill>
                  <a:srgbClr val="FF3300"/>
                </a:solidFill>
                <a:latin typeface="Times New Roman" panose="02020603050405020304" pitchFamily="18" charset="0"/>
                <a:cs typeface="Times New Roman" panose="02020603050405020304" pitchFamily="18" charset="0"/>
              </a:rPr>
              <a:t> </a:t>
            </a:r>
            <a:r>
              <a:rPr lang="vi-VN" altLang="en-US" sz="2000" b="1" dirty="0">
                <a:solidFill>
                  <a:srgbClr val="FF3300"/>
                </a:solidFill>
                <a:latin typeface="Times New Roman" panose="02020603050405020304" pitchFamily="18" charset="0"/>
                <a:cs typeface="Times New Roman" panose="02020603050405020304" pitchFamily="18" charset="0"/>
              </a:rPr>
              <a:t>đi theo con đường tư bản chủ nghĩa.</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afterEffect">
                                  <p:stCondLst>
                                    <p:cond delay="0"/>
                                  </p:stCondLst>
                                  <p:childTnLst>
                                    <p:set>
                                      <p:cBhvr additive="repl">
                                        <p:cTn id="6" dur="1" fill="hold">
                                          <p:stCondLst>
                                            <p:cond delay="0"/>
                                          </p:stCondLst>
                                        </p:cTn>
                                        <p:tgtEl>
                                          <p:spTgt spid="11268"/>
                                        </p:tgtEl>
                                        <p:attrNameLst>
                                          <p:attrName>style.visibility</p:attrName>
                                        </p:attrNameLst>
                                      </p:cBhvr>
                                      <p:to>
                                        <p:strVal val="visible"/>
                                      </p:to>
                                    </p:set>
                                    <p:animEffect transition="in" filter="wheel(4)">
                                      <p:cBhvr additive="repl">
                                        <p:cTn id="7" dur="2000"/>
                                        <p:tgtEl>
                                          <p:spTgt spid="11268"/>
                                        </p:tgtEl>
                                      </p:cBhvr>
                                    </p:animEffect>
                                  </p:childTnLst>
                                </p:cTn>
                              </p:par>
                            </p:childTnLst>
                          </p:cTn>
                        </p:par>
                        <p:par>
                          <p:cTn id="8" fill="hold" nodeType="afterGroup">
                            <p:stCondLst>
                              <p:cond delay="0"/>
                            </p:stCondLst>
                            <p:childTnLst>
                              <p:par>
                                <p:cTn id="9" presetID="21" presetClass="entr" presetSubtype="4" fill="hold" nodeType="afterEffect">
                                  <p:stCondLst>
                                    <p:cond delay="0"/>
                                  </p:stCondLst>
                                  <p:childTnLst>
                                    <p:set>
                                      <p:cBhvr additive="repl">
                                        <p:cTn id="10" dur="1" fill="hold">
                                          <p:stCondLst>
                                            <p:cond delay="0"/>
                                          </p:stCondLst>
                                        </p:cTn>
                                        <p:tgtEl>
                                          <p:spTgt spid="11267"/>
                                        </p:tgtEl>
                                        <p:attrNameLst>
                                          <p:attrName>style.visibility</p:attrName>
                                        </p:attrNameLst>
                                      </p:cBhvr>
                                      <p:to>
                                        <p:strVal val="visible"/>
                                      </p:to>
                                    </p:set>
                                    <p:animEffect transition="in" filter="wheel(4)">
                                      <p:cBhvr additive="repl">
                                        <p:cTn id="11" dur="2000"/>
                                        <p:tgtEl>
                                          <p:spTgt spid="112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additive="repl">
                                        <p:cTn id="15" dur="1" fill="hold">
                                          <p:stCondLst>
                                            <p:cond delay="0"/>
                                          </p:stCondLst>
                                        </p:cTn>
                                        <p:tgtEl>
                                          <p:spTgt spid="11270"/>
                                        </p:tgtEl>
                                        <p:attrNameLst>
                                          <p:attrName>style.visibility</p:attrName>
                                        </p:attrNameLst>
                                      </p:cBhvr>
                                      <p:to>
                                        <p:strVal val="visible"/>
                                      </p:to>
                                    </p:set>
                                    <p:anim calcmode="lin" valueType="num">
                                      <p:cBhvr additive="repl">
                                        <p:cTn id="16" dur="500" fill="hold"/>
                                        <p:tgtEl>
                                          <p:spTgt spid="11270"/>
                                        </p:tgtEl>
                                        <p:attrNameLst>
                                          <p:attrName>ppt_x</p:attrName>
                                        </p:attrNameLst>
                                      </p:cBhvr>
                                      <p:tavLst>
                                        <p:tav tm="100000">
                                          <p:val>
                                            <p:strVal val="#ppt_x"/>
                                          </p:val>
                                        </p:tav>
                                        <p:tav tm="100000">
                                          <p:val>
                                            <p:strVal val="#ppt_x"/>
                                          </p:val>
                                        </p:tav>
                                      </p:tavLst>
                                    </p:anim>
                                    <p:anim calcmode="lin" valueType="num">
                                      <p:cBhvr additive="repl">
                                        <p:cTn id="17" dur="500" fill="hold"/>
                                        <p:tgtEl>
                                          <p:spTgt spid="11270"/>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E2A25CF4-9F3E-7D4E-A4EC-0F87B6C68C68}"/>
              </a:ext>
            </a:extLst>
          </p:cNvPr>
          <p:cNvSpPr txBox="1">
            <a:spLocks noChangeArrowheads="1"/>
          </p:cNvSpPr>
          <p:nvPr/>
        </p:nvSpPr>
        <p:spPr bwMode="auto">
          <a:xfrm>
            <a:off x="904572" y="832780"/>
            <a:ext cx="3080084" cy="1061829"/>
          </a:xfrm>
          <a:prstGeom prst="rect">
            <a:avLst/>
          </a:prstGeom>
          <a:solidFill>
            <a:srgbClr val="FFCC99"/>
          </a:solidFill>
          <a:ln w="76200">
            <a:solidFill>
              <a:srgbClr val="00B0F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THAN  THÉP CHÂU ÂU</a:t>
            </a:r>
          </a:p>
          <a:p>
            <a:pPr algn="ctr">
              <a:spcBef>
                <a:spcPct val="50000"/>
              </a:spcBef>
            </a:pPr>
            <a:r>
              <a:rPr lang="en-US" altLang="en-VN" b="1"/>
              <a:t>(4/1951)</a:t>
            </a:r>
          </a:p>
        </p:txBody>
      </p:sp>
      <p:sp>
        <p:nvSpPr>
          <p:cNvPr id="34819" name="Text Box 3">
            <a:extLst>
              <a:ext uri="{FF2B5EF4-FFF2-40B4-BE49-F238E27FC236}">
                <a16:creationId xmlns:a16="http://schemas.microsoft.com/office/drawing/2014/main" id="{7FB41D53-E6CC-3D4F-8087-6382D88E6404}"/>
              </a:ext>
            </a:extLst>
          </p:cNvPr>
          <p:cNvSpPr txBox="1">
            <a:spLocks noChangeArrowheads="1"/>
          </p:cNvSpPr>
          <p:nvPr/>
        </p:nvSpPr>
        <p:spPr bwMode="auto">
          <a:xfrm>
            <a:off x="882314" y="2529403"/>
            <a:ext cx="3080085" cy="1384995"/>
          </a:xfrm>
          <a:prstGeom prst="rect">
            <a:avLst/>
          </a:prstGeom>
          <a:ln w="76200">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NĂNG LƯỢNG NGUYÊN TỬ CHÂU ÂU </a:t>
            </a:r>
          </a:p>
          <a:p>
            <a:pPr algn="ctr">
              <a:spcBef>
                <a:spcPct val="50000"/>
              </a:spcBef>
            </a:pPr>
            <a:r>
              <a:rPr lang="en-US" altLang="en-VN" sz="2000" b="1"/>
              <a:t>(3/1957)</a:t>
            </a:r>
          </a:p>
        </p:txBody>
      </p:sp>
      <p:sp>
        <p:nvSpPr>
          <p:cNvPr id="34820" name="Text Box 4">
            <a:extLst>
              <a:ext uri="{FF2B5EF4-FFF2-40B4-BE49-F238E27FC236}">
                <a16:creationId xmlns:a16="http://schemas.microsoft.com/office/drawing/2014/main" id="{17B6B70B-BF37-6143-BB46-7925F54299D7}"/>
              </a:ext>
            </a:extLst>
          </p:cNvPr>
          <p:cNvSpPr txBox="1">
            <a:spLocks noChangeArrowheads="1"/>
          </p:cNvSpPr>
          <p:nvPr/>
        </p:nvSpPr>
        <p:spPr bwMode="auto">
          <a:xfrm>
            <a:off x="882314" y="4499311"/>
            <a:ext cx="3080084" cy="1061829"/>
          </a:xfrm>
          <a:prstGeom prst="rect">
            <a:avLst/>
          </a:prstGeom>
          <a:solidFill>
            <a:srgbClr val="FFFF99"/>
          </a:solidFill>
          <a:ln w="76200">
            <a:solidFill>
              <a:srgbClr val="00B0F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b="1"/>
              <a:t>CỘNG ĐỒNG KINH TẾ CHÂU ÂU</a:t>
            </a:r>
          </a:p>
          <a:p>
            <a:pPr algn="ctr">
              <a:spcBef>
                <a:spcPct val="50000"/>
              </a:spcBef>
            </a:pPr>
            <a:r>
              <a:rPr lang="en-US" altLang="en-VN" b="1"/>
              <a:t>(EEC – 3/1957)</a:t>
            </a:r>
          </a:p>
        </p:txBody>
      </p:sp>
      <p:sp>
        <p:nvSpPr>
          <p:cNvPr id="34821" name="AutoShape 5">
            <a:extLst>
              <a:ext uri="{FF2B5EF4-FFF2-40B4-BE49-F238E27FC236}">
                <a16:creationId xmlns:a16="http://schemas.microsoft.com/office/drawing/2014/main" id="{7E5C9E74-E749-4D44-B0AD-C964230FED1E}"/>
              </a:ext>
            </a:extLst>
          </p:cNvPr>
          <p:cNvSpPr>
            <a:spLocks/>
          </p:cNvSpPr>
          <p:nvPr/>
        </p:nvSpPr>
        <p:spPr bwMode="auto">
          <a:xfrm rot="10800000">
            <a:off x="5155629" y="1106915"/>
            <a:ext cx="398045" cy="4383611"/>
          </a:xfrm>
          <a:prstGeom prst="leftBrace">
            <a:avLst>
              <a:gd name="adj1" fmla="val 90000"/>
              <a:gd name="adj2" fmla="val 51231"/>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solidFill>
                <a:schemeClr val="tx2"/>
              </a:solidFill>
              <a:latin typeface="Verdana" panose="020B0604030504040204" pitchFamily="34" charset="0"/>
            </a:endParaRPr>
          </a:p>
        </p:txBody>
      </p:sp>
      <p:sp>
        <p:nvSpPr>
          <p:cNvPr id="34822" name="Line 6">
            <a:extLst>
              <a:ext uri="{FF2B5EF4-FFF2-40B4-BE49-F238E27FC236}">
                <a16:creationId xmlns:a16="http://schemas.microsoft.com/office/drawing/2014/main" id="{C0791BBE-8C0A-6842-B3C9-1C4805FB8730}"/>
              </a:ext>
            </a:extLst>
          </p:cNvPr>
          <p:cNvSpPr>
            <a:spLocks noChangeShapeType="1"/>
          </p:cNvSpPr>
          <p:nvPr/>
        </p:nvSpPr>
        <p:spPr bwMode="auto">
          <a:xfrm>
            <a:off x="4176159" y="3252536"/>
            <a:ext cx="1162452" cy="0"/>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VN"/>
          </a:p>
        </p:txBody>
      </p:sp>
      <p:sp>
        <p:nvSpPr>
          <p:cNvPr id="34823" name="Text Box 7">
            <a:extLst>
              <a:ext uri="{FF2B5EF4-FFF2-40B4-BE49-F238E27FC236}">
                <a16:creationId xmlns:a16="http://schemas.microsoft.com/office/drawing/2014/main" id="{28AD73B6-5717-7B48-853B-587CE160AED2}"/>
              </a:ext>
            </a:extLst>
          </p:cNvPr>
          <p:cNvSpPr txBox="1">
            <a:spLocks noChangeArrowheads="1"/>
          </p:cNvSpPr>
          <p:nvPr/>
        </p:nvSpPr>
        <p:spPr bwMode="auto">
          <a:xfrm>
            <a:off x="5779412" y="2429642"/>
            <a:ext cx="2337893" cy="1384995"/>
          </a:xfrm>
          <a:prstGeom prst="rect">
            <a:avLst/>
          </a:prstGeom>
          <a:solidFill>
            <a:srgbClr val="00FF00"/>
          </a:solidFill>
          <a:ln w="76200">
            <a:solidFill>
              <a:srgbClr val="00206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sz="2400" b="1" dirty="0"/>
              <a:t>CỘNG ĐỒNG CHÂU ÂU</a:t>
            </a:r>
          </a:p>
          <a:p>
            <a:pPr algn="ctr">
              <a:spcBef>
                <a:spcPct val="50000"/>
              </a:spcBef>
            </a:pPr>
            <a:r>
              <a:rPr lang="en-US" altLang="en-VN" sz="2400" b="1" dirty="0"/>
              <a:t>(EC-7/1967)</a:t>
            </a:r>
          </a:p>
        </p:txBody>
      </p:sp>
      <p:sp>
        <p:nvSpPr>
          <p:cNvPr id="34824" name="Line 8">
            <a:extLst>
              <a:ext uri="{FF2B5EF4-FFF2-40B4-BE49-F238E27FC236}">
                <a16:creationId xmlns:a16="http://schemas.microsoft.com/office/drawing/2014/main" id="{07F5C176-A225-2F4C-87D0-5FB5F89CBF12}"/>
              </a:ext>
            </a:extLst>
          </p:cNvPr>
          <p:cNvSpPr>
            <a:spLocks noChangeShapeType="1"/>
          </p:cNvSpPr>
          <p:nvPr/>
        </p:nvSpPr>
        <p:spPr bwMode="auto">
          <a:xfrm>
            <a:off x="8452636" y="3190372"/>
            <a:ext cx="837296" cy="2543"/>
          </a:xfrm>
          <a:prstGeom prst="line">
            <a:avLst/>
          </a:prstGeom>
          <a:noFill/>
          <a:ln w="1143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ctr"/>
            <a:endParaRPr lang="en-VN" sz="2400" dirty="0"/>
          </a:p>
        </p:txBody>
      </p:sp>
      <p:sp>
        <p:nvSpPr>
          <p:cNvPr id="34825" name="Text Box 9">
            <a:extLst>
              <a:ext uri="{FF2B5EF4-FFF2-40B4-BE49-F238E27FC236}">
                <a16:creationId xmlns:a16="http://schemas.microsoft.com/office/drawing/2014/main" id="{FBDFBFDB-A435-5D43-8C21-014BA318BF04}"/>
              </a:ext>
            </a:extLst>
          </p:cNvPr>
          <p:cNvSpPr txBox="1">
            <a:spLocks noChangeArrowheads="1"/>
          </p:cNvSpPr>
          <p:nvPr/>
        </p:nvSpPr>
        <p:spPr bwMode="auto">
          <a:xfrm>
            <a:off x="9625264" y="2300713"/>
            <a:ext cx="2220998" cy="1384995"/>
          </a:xfrm>
          <a:prstGeom prst="rect">
            <a:avLst/>
          </a:prstGeom>
          <a:solidFill>
            <a:schemeClr val="accent3">
              <a:lumMod val="20000"/>
              <a:lumOff val="80000"/>
            </a:schemeClr>
          </a:solidFill>
          <a:ln w="76200">
            <a:solidFill>
              <a:srgbClr val="00206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a:spcBef>
                <a:spcPct val="50000"/>
              </a:spcBef>
            </a:pPr>
            <a:r>
              <a:rPr lang="en-US" altLang="en-VN" sz="2400" b="1"/>
              <a:t>LIÊN MINH CHÂU ÂU</a:t>
            </a:r>
          </a:p>
          <a:p>
            <a:pPr algn="ctr">
              <a:spcBef>
                <a:spcPct val="50000"/>
              </a:spcBef>
            </a:pPr>
            <a:r>
              <a:rPr lang="en-US" altLang="en-VN" sz="2400" b="1"/>
              <a:t>(EU-12/1991)</a:t>
            </a:r>
          </a:p>
        </p:txBody>
      </p:sp>
      <p:sp>
        <p:nvSpPr>
          <p:cNvPr id="35855" name="Text Box 20">
            <a:extLst>
              <a:ext uri="{FF2B5EF4-FFF2-40B4-BE49-F238E27FC236}">
                <a16:creationId xmlns:a16="http://schemas.microsoft.com/office/drawing/2014/main" id="{9E4635B7-6961-E24B-B774-15CE41EB2036}"/>
              </a:ext>
            </a:extLst>
          </p:cNvPr>
          <p:cNvSpPr txBox="1">
            <a:spLocks noChangeArrowheads="1"/>
          </p:cNvSpPr>
          <p:nvPr/>
        </p:nvSpPr>
        <p:spPr bwMode="auto">
          <a:xfrm>
            <a:off x="414649" y="101203"/>
            <a:ext cx="11599517"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3200" b="1" dirty="0"/>
              <a:t>SƠ ĐỒ QUÁ TRÌNH LIÊN KẾT CỦA CÁC NƯỚC CHÂU ÂU</a:t>
            </a:r>
          </a:p>
        </p:txBody>
      </p:sp>
      <p:sp>
        <p:nvSpPr>
          <p:cNvPr id="34837" name="Text Box 21">
            <a:extLst>
              <a:ext uri="{FF2B5EF4-FFF2-40B4-BE49-F238E27FC236}">
                <a16:creationId xmlns:a16="http://schemas.microsoft.com/office/drawing/2014/main" id="{B290B172-80F6-2E41-B9C9-368870E1AAB1}"/>
              </a:ext>
            </a:extLst>
          </p:cNvPr>
          <p:cNvSpPr txBox="1">
            <a:spLocks noChangeArrowheads="1"/>
          </p:cNvSpPr>
          <p:nvPr/>
        </p:nvSpPr>
        <p:spPr bwMode="auto">
          <a:xfrm>
            <a:off x="246745" y="5779045"/>
            <a:ext cx="11935326"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VN" sz="3200" dirty="0" err="1"/>
              <a:t>Từ</a:t>
            </a:r>
            <a:r>
              <a:rPr lang="en-US" altLang="en-VN" sz="3200" dirty="0"/>
              <a:t> </a:t>
            </a:r>
            <a:r>
              <a:rPr lang="en-US" altLang="en-VN" sz="3200" dirty="0" err="1"/>
              <a:t>sự</a:t>
            </a:r>
            <a:r>
              <a:rPr lang="en-US" altLang="en-VN" sz="3200" dirty="0"/>
              <a:t> </a:t>
            </a:r>
            <a:r>
              <a:rPr lang="en-US" altLang="en-VN" sz="3200" dirty="0" err="1"/>
              <a:t>liên</a:t>
            </a:r>
            <a:r>
              <a:rPr lang="en-US" altLang="en-VN" sz="3200" dirty="0"/>
              <a:t> </a:t>
            </a:r>
            <a:r>
              <a:rPr lang="en-US" altLang="en-VN" sz="3200" dirty="0" err="1"/>
              <a:t>minh</a:t>
            </a:r>
            <a:r>
              <a:rPr lang="en-US" altLang="en-VN" sz="3200" dirty="0"/>
              <a:t> </a:t>
            </a:r>
            <a:r>
              <a:rPr lang="en-US" altLang="en-VN" sz="3200" i="1" dirty="0" err="1">
                <a:solidFill>
                  <a:srgbClr val="FF0000"/>
                </a:solidFill>
              </a:rPr>
              <a:t>kinh</a:t>
            </a:r>
            <a:r>
              <a:rPr lang="en-US" altLang="en-VN" sz="3200" i="1" dirty="0">
                <a:solidFill>
                  <a:srgbClr val="FF0000"/>
                </a:solidFill>
              </a:rPr>
              <a:t> </a:t>
            </a:r>
            <a:r>
              <a:rPr lang="en-US" altLang="en-VN" sz="3200" i="1" dirty="0" err="1">
                <a:solidFill>
                  <a:srgbClr val="FF0000"/>
                </a:solidFill>
              </a:rPr>
              <a:t>tế</a:t>
            </a:r>
            <a:r>
              <a:rPr lang="en-US" altLang="en-VN" sz="3200" dirty="0"/>
              <a:t> </a:t>
            </a:r>
            <a:r>
              <a:rPr lang="en-US" altLang="en-VN" sz="3200" dirty="0" err="1"/>
              <a:t>đã</a:t>
            </a:r>
            <a:r>
              <a:rPr lang="en-US" altLang="en-VN" sz="3200" dirty="0"/>
              <a:t> </a:t>
            </a:r>
            <a:r>
              <a:rPr lang="en-US" altLang="en-VN" sz="3200" dirty="0" err="1"/>
              <a:t>phát</a:t>
            </a:r>
            <a:r>
              <a:rPr lang="en-US" altLang="en-VN" sz="3200" dirty="0"/>
              <a:t> </a:t>
            </a:r>
            <a:r>
              <a:rPr lang="en-US" altLang="en-VN" sz="3200" dirty="0" err="1"/>
              <a:t>triển</a:t>
            </a:r>
            <a:r>
              <a:rPr lang="en-US" altLang="en-VN" sz="3200" dirty="0"/>
              <a:t> </a:t>
            </a:r>
            <a:r>
              <a:rPr lang="en-US" altLang="en-VN" sz="3200" dirty="0" err="1"/>
              <a:t>thành</a:t>
            </a:r>
            <a:r>
              <a:rPr lang="en-US" altLang="en-VN" sz="3200" dirty="0"/>
              <a:t> </a:t>
            </a:r>
            <a:r>
              <a:rPr lang="en-US" altLang="en-VN" sz="3200" dirty="0" err="1"/>
              <a:t>một</a:t>
            </a:r>
            <a:r>
              <a:rPr lang="en-US" altLang="en-VN" sz="3200" dirty="0"/>
              <a:t> </a:t>
            </a:r>
            <a:r>
              <a:rPr lang="en-US" altLang="en-VN" sz="3200" dirty="0" err="1"/>
              <a:t>liên</a:t>
            </a:r>
            <a:r>
              <a:rPr lang="en-US" altLang="en-VN" sz="3200" dirty="0"/>
              <a:t> </a:t>
            </a:r>
            <a:r>
              <a:rPr lang="en-US" altLang="en-VN" sz="3200" dirty="0" err="1"/>
              <a:t>minh</a:t>
            </a:r>
            <a:r>
              <a:rPr lang="en-US" altLang="en-VN" sz="3200" dirty="0"/>
              <a:t> </a:t>
            </a:r>
            <a:r>
              <a:rPr lang="en-US" altLang="en-VN" sz="3200" i="1" dirty="0" err="1">
                <a:solidFill>
                  <a:srgbClr val="FF0000"/>
                </a:solidFill>
              </a:rPr>
              <a:t>kinh</a:t>
            </a:r>
            <a:r>
              <a:rPr lang="en-US" altLang="en-VN" sz="3200" i="1" dirty="0">
                <a:solidFill>
                  <a:srgbClr val="FF0000"/>
                </a:solidFill>
              </a:rPr>
              <a:t> </a:t>
            </a:r>
            <a:r>
              <a:rPr lang="en-US" altLang="en-VN" sz="3200" i="1" dirty="0" err="1">
                <a:solidFill>
                  <a:srgbClr val="FF0000"/>
                </a:solidFill>
              </a:rPr>
              <a:t>tế</a:t>
            </a:r>
            <a:r>
              <a:rPr lang="en-US" altLang="en-VN" sz="3200" i="1" dirty="0">
                <a:solidFill>
                  <a:srgbClr val="FF0000"/>
                </a:solidFill>
              </a:rPr>
              <a:t>, </a:t>
            </a:r>
            <a:r>
              <a:rPr lang="en-US" altLang="en-VN" sz="3200" i="1" dirty="0" err="1">
                <a:solidFill>
                  <a:srgbClr val="FF0000"/>
                </a:solidFill>
              </a:rPr>
              <a:t>chính</a:t>
            </a:r>
            <a:r>
              <a:rPr lang="en-US" altLang="en-VN" sz="3200" i="1" dirty="0">
                <a:solidFill>
                  <a:srgbClr val="FF0000"/>
                </a:solidFill>
              </a:rPr>
              <a:t> </a:t>
            </a:r>
            <a:r>
              <a:rPr lang="en-US" altLang="en-VN" sz="3200" i="1" dirty="0" err="1">
                <a:solidFill>
                  <a:srgbClr val="FF0000"/>
                </a:solidFill>
              </a:rPr>
              <a:t>trị</a:t>
            </a:r>
            <a:r>
              <a:rPr lang="en-US" altLang="en-VN" sz="3200" dirty="0"/>
              <a:t> </a:t>
            </a:r>
            <a:r>
              <a:rPr lang="en-US" altLang="en-VN" sz="3200" dirty="0" err="1"/>
              <a:t>lớn</a:t>
            </a:r>
            <a:r>
              <a:rPr lang="en-US" altLang="en-VN" sz="3200" dirty="0"/>
              <a:t> </a:t>
            </a:r>
            <a:r>
              <a:rPr lang="en-US" altLang="en-VN" sz="3200" dirty="0" err="1"/>
              <a:t>nhất</a:t>
            </a:r>
            <a:r>
              <a:rPr lang="en-US" altLang="en-VN" sz="3200" dirty="0"/>
              <a:t> </a:t>
            </a:r>
            <a:r>
              <a:rPr lang="en-US" altLang="en-VN" sz="3200" dirty="0" err="1"/>
              <a:t>và</a:t>
            </a:r>
            <a:r>
              <a:rPr lang="en-US" altLang="en-VN" sz="3200" dirty="0"/>
              <a:t> </a:t>
            </a:r>
            <a:r>
              <a:rPr lang="en-US" altLang="en-VN" sz="3200" dirty="0" err="1"/>
              <a:t>chặt</a:t>
            </a:r>
            <a:r>
              <a:rPr lang="en-US" altLang="en-VN" sz="3200" dirty="0"/>
              <a:t> </a:t>
            </a:r>
            <a:r>
              <a:rPr lang="en-US" altLang="en-VN" sz="3200" dirty="0" err="1"/>
              <a:t>chẽ</a:t>
            </a:r>
            <a:r>
              <a:rPr lang="en-US" altLang="en-VN" sz="3200" dirty="0"/>
              <a:t> </a:t>
            </a:r>
            <a:r>
              <a:rPr lang="en-US" altLang="en-VN" sz="3200" dirty="0" err="1"/>
              <a:t>nhất</a:t>
            </a:r>
            <a:r>
              <a:rPr lang="en-US" altLang="en-VN" sz="3200" dirty="0"/>
              <a:t> </a:t>
            </a:r>
            <a:r>
              <a:rPr lang="en-US" altLang="en-VN" sz="3200" dirty="0" err="1"/>
              <a:t>trên</a:t>
            </a:r>
            <a:r>
              <a:rPr lang="en-US" altLang="en-VN" sz="3200" dirty="0"/>
              <a:t> </a:t>
            </a:r>
            <a:r>
              <a:rPr lang="en-US" altLang="en-VN" sz="3200" dirty="0" err="1"/>
              <a:t>thế</a:t>
            </a:r>
            <a:r>
              <a:rPr lang="en-US" altLang="en-VN" sz="3200" dirty="0"/>
              <a:t> </a:t>
            </a:r>
            <a:r>
              <a:rPr lang="en-US" altLang="en-VN" sz="3200" dirty="0" err="1"/>
              <a:t>giới</a:t>
            </a:r>
            <a:r>
              <a:rPr lang="en-US" altLang="en-VN" sz="32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Scale>
                                      <p:cBhvr>
                                        <p:cTn id="7" dur="1000" decel="50000" fill="hold">
                                          <p:stCondLst>
                                            <p:cond delay="0"/>
                                          </p:stCondLst>
                                        </p:cTn>
                                        <p:tgtEl>
                                          <p:spTgt spid="348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4818"/>
                                        </p:tgtEl>
                                        <p:attrNameLst>
                                          <p:attrName>ppt_x</p:attrName>
                                          <p:attrName>ppt_y</p:attrName>
                                        </p:attrNameLst>
                                      </p:cBhvr>
                                    </p:animMotion>
                                    <p:animEffect transition="in" filter="fade">
                                      <p:cBhvr>
                                        <p:cTn id="9" dur="1000"/>
                                        <p:tgtEl>
                                          <p:spTgt spid="348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4819"/>
                                        </p:tgtEl>
                                        <p:attrNameLst>
                                          <p:attrName>style.visibility</p:attrName>
                                        </p:attrNameLst>
                                      </p:cBhvr>
                                      <p:to>
                                        <p:strVal val="visible"/>
                                      </p:to>
                                    </p:set>
                                    <p:anim calcmode="lin" valueType="num">
                                      <p:cBhvr>
                                        <p:cTn id="12" dur="1000" fill="hold"/>
                                        <p:tgtEl>
                                          <p:spTgt spid="34819"/>
                                        </p:tgtEl>
                                        <p:attrNameLst>
                                          <p:attrName>ppt_x</p:attrName>
                                        </p:attrNameLst>
                                      </p:cBhvr>
                                      <p:tavLst>
                                        <p:tav tm="0">
                                          <p:val>
                                            <p:strVal val="#ppt_x-.2"/>
                                          </p:val>
                                        </p:tav>
                                        <p:tav tm="100000">
                                          <p:val>
                                            <p:strVal val="#ppt_x"/>
                                          </p:val>
                                        </p:tav>
                                      </p:tavLst>
                                    </p:anim>
                                    <p:anim calcmode="lin" valueType="num">
                                      <p:cBhvr>
                                        <p:cTn id="13" dur="1000" fill="hold"/>
                                        <p:tgtEl>
                                          <p:spTgt spid="3481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4819"/>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fade">
                                      <p:cBhvr>
                                        <p:cTn id="17" dur="1000"/>
                                        <p:tgtEl>
                                          <p:spTgt spid="34820"/>
                                        </p:tgtEl>
                                      </p:cBhvr>
                                    </p:animEffect>
                                    <p:anim calcmode="lin" valueType="num">
                                      <p:cBhvr>
                                        <p:cTn id="18" dur="1000" fill="hold"/>
                                        <p:tgtEl>
                                          <p:spTgt spid="34820"/>
                                        </p:tgtEl>
                                        <p:attrNameLst>
                                          <p:attrName>ppt_x</p:attrName>
                                        </p:attrNameLst>
                                      </p:cBhvr>
                                      <p:tavLst>
                                        <p:tav tm="0">
                                          <p:val>
                                            <p:strVal val="#ppt_x"/>
                                          </p:val>
                                        </p:tav>
                                        <p:tav tm="100000">
                                          <p:val>
                                            <p:strVal val="#ppt_x"/>
                                          </p:val>
                                        </p:tav>
                                      </p:tavLst>
                                    </p:anim>
                                    <p:anim calcmode="lin" valueType="num">
                                      <p:cBhvr>
                                        <p:cTn id="19" dur="900" decel="100000" fill="hold"/>
                                        <p:tgtEl>
                                          <p:spTgt spid="3482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4820"/>
                                        </p:tgtEl>
                                        <p:attrNameLst>
                                          <p:attrName>ppt_y</p:attrName>
                                        </p:attrNameLst>
                                      </p:cBhvr>
                                      <p:tavLst>
                                        <p:tav tm="0">
                                          <p:val>
                                            <p:strVal val="#ppt_y-.03"/>
                                          </p:val>
                                        </p:tav>
                                        <p:tav tm="100000">
                                          <p:val>
                                            <p:strVal val="#ppt_y"/>
                                          </p:val>
                                        </p:tav>
                                      </p:tavLst>
                                    </p:anim>
                                  </p:childTnLst>
                                </p:cTn>
                              </p:par>
                              <p:par>
                                <p:cTn id="21" presetID="5" presetClass="entr" presetSubtype="10" repeatCount="3000" fill="hold" nodeType="withEffect">
                                  <p:stCondLst>
                                    <p:cond delay="0"/>
                                  </p:stCondLst>
                                  <p:childTnLst>
                                    <p:set>
                                      <p:cBhvr>
                                        <p:cTn id="22" dur="1" fill="hold">
                                          <p:stCondLst>
                                            <p:cond delay="0"/>
                                          </p:stCondLst>
                                        </p:cTn>
                                        <p:tgtEl>
                                          <p:spTgt spid="34822"/>
                                        </p:tgtEl>
                                        <p:attrNameLst>
                                          <p:attrName>style.visibility</p:attrName>
                                        </p:attrNameLst>
                                      </p:cBhvr>
                                      <p:to>
                                        <p:strVal val="visible"/>
                                      </p:to>
                                    </p:set>
                                    <p:animEffect transition="in" filter="checkerboard(across)">
                                      <p:cBhvr>
                                        <p:cTn id="23" dur="500"/>
                                        <p:tgtEl>
                                          <p:spTgt spid="3482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4821"/>
                                        </p:tgtEl>
                                        <p:attrNameLst>
                                          <p:attrName>style.visibility</p:attrName>
                                        </p:attrNameLst>
                                      </p:cBhvr>
                                      <p:to>
                                        <p:strVal val="visible"/>
                                      </p:to>
                                    </p:set>
                                    <p:animEffect transition="in" filter="strips(downLeft)">
                                      <p:cBhvr>
                                        <p:cTn id="26" dur="500"/>
                                        <p:tgtEl>
                                          <p:spTgt spid="34821"/>
                                        </p:tgtEl>
                                      </p:cBhvr>
                                    </p:animEffect>
                                  </p:childTnLst>
                                </p:cTn>
                              </p:par>
                              <p:par>
                                <p:cTn id="27" presetID="34" presetClass="entr" presetSubtype="0" fill="hold" grpId="0" nodeType="withEffect">
                                  <p:stCondLst>
                                    <p:cond delay="0"/>
                                  </p:stCondLst>
                                  <p:childTnLst>
                                    <p:set>
                                      <p:cBhvr>
                                        <p:cTn id="28" dur="1" fill="hold">
                                          <p:stCondLst>
                                            <p:cond delay="0"/>
                                          </p:stCondLst>
                                        </p:cTn>
                                        <p:tgtEl>
                                          <p:spTgt spid="34823"/>
                                        </p:tgtEl>
                                        <p:attrNameLst>
                                          <p:attrName>style.visibility</p:attrName>
                                        </p:attrNameLst>
                                      </p:cBhvr>
                                      <p:to>
                                        <p:strVal val="visible"/>
                                      </p:to>
                                    </p:set>
                                    <p:anim from="(-#ppt_w/2)" to="(#ppt_x)" calcmode="lin" valueType="num">
                                      <p:cBhvr>
                                        <p:cTn id="29" dur="600" fill="hold">
                                          <p:stCondLst>
                                            <p:cond delay="0"/>
                                          </p:stCondLst>
                                        </p:cTn>
                                        <p:tgtEl>
                                          <p:spTgt spid="34823"/>
                                        </p:tgtEl>
                                        <p:attrNameLst>
                                          <p:attrName>ppt_x</p:attrName>
                                        </p:attrNameLst>
                                      </p:cBhvr>
                                    </p:anim>
                                    <p:anim from="0" to="-1.0" calcmode="lin" valueType="num">
                                      <p:cBhvr>
                                        <p:cTn id="30" dur="200" decel="50000" autoRev="1" fill="hold">
                                          <p:stCondLst>
                                            <p:cond delay="600"/>
                                          </p:stCondLst>
                                        </p:cTn>
                                        <p:tgtEl>
                                          <p:spTgt spid="34823"/>
                                        </p:tgtEl>
                                        <p:attrNameLst>
                                          <p:attrName>xshear</p:attrName>
                                        </p:attrNameLst>
                                      </p:cBhvr>
                                    </p:anim>
                                    <p:animScale>
                                      <p:cBhvr>
                                        <p:cTn id="31" dur="200" decel="100000" autoRev="1" fill="hold">
                                          <p:stCondLst>
                                            <p:cond delay="600"/>
                                          </p:stCondLst>
                                        </p:cTn>
                                        <p:tgtEl>
                                          <p:spTgt spid="34823"/>
                                        </p:tgtEl>
                                      </p:cBhvr>
                                      <p:from x="100000" y="100000"/>
                                      <p:to x="80000" y="100000"/>
                                    </p:animScale>
                                    <p:anim by="(#ppt_h/3+#ppt_w*0.1)" calcmode="lin" valueType="num">
                                      <p:cBhvr additive="sum">
                                        <p:cTn id="32" dur="200" decel="100000" autoRev="1" fill="hold">
                                          <p:stCondLst>
                                            <p:cond delay="600"/>
                                          </p:stCondLst>
                                        </p:cTn>
                                        <p:tgtEl>
                                          <p:spTgt spid="34823"/>
                                        </p:tgtEl>
                                        <p:attrNameLst>
                                          <p:attrName>ppt_x</p:attrName>
                                        </p:attrNameLst>
                                      </p:cBhvr>
                                    </p:anim>
                                  </p:childTnLst>
                                </p:cTn>
                              </p:par>
                              <p:par>
                                <p:cTn id="33" presetID="5" presetClass="entr" presetSubtype="10" fill="hold" nodeType="withEffect">
                                  <p:stCondLst>
                                    <p:cond delay="0"/>
                                  </p:stCondLst>
                                  <p:childTnLst>
                                    <p:set>
                                      <p:cBhvr>
                                        <p:cTn id="34" dur="1" fill="hold">
                                          <p:stCondLst>
                                            <p:cond delay="0"/>
                                          </p:stCondLst>
                                        </p:cTn>
                                        <p:tgtEl>
                                          <p:spTgt spid="34824"/>
                                        </p:tgtEl>
                                        <p:attrNameLst>
                                          <p:attrName>style.visibility</p:attrName>
                                        </p:attrNameLst>
                                      </p:cBhvr>
                                      <p:to>
                                        <p:strVal val="visible"/>
                                      </p:to>
                                    </p:set>
                                    <p:animEffect transition="in" filter="checkerboard(across)">
                                      <p:cBhvr>
                                        <p:cTn id="35" dur="500"/>
                                        <p:tgtEl>
                                          <p:spTgt spid="34824"/>
                                        </p:tgtEl>
                                      </p:cBhvr>
                                    </p:animEffect>
                                  </p:childTnLst>
                                </p:cTn>
                              </p:par>
                              <p:par>
                                <p:cTn id="36" presetID="54" presetClass="entr" presetSubtype="0" repeatCount="2000" accel="100000" fill="hold" grpId="0" nodeType="withEffect">
                                  <p:stCondLst>
                                    <p:cond delay="0"/>
                                  </p:stCondLst>
                                  <p:childTnLst>
                                    <p:set>
                                      <p:cBhvr>
                                        <p:cTn id="37" dur="1" fill="hold">
                                          <p:stCondLst>
                                            <p:cond delay="0"/>
                                          </p:stCondLst>
                                        </p:cTn>
                                        <p:tgtEl>
                                          <p:spTgt spid="34825"/>
                                        </p:tgtEl>
                                        <p:attrNameLst>
                                          <p:attrName>style.visibility</p:attrName>
                                        </p:attrNameLst>
                                      </p:cBhvr>
                                      <p:to>
                                        <p:strVal val="visible"/>
                                      </p:to>
                                    </p:set>
                                    <p:anim calcmode="lin" valueType="num">
                                      <p:cBhvr>
                                        <p:cTn id="38" dur="500" fill="hold"/>
                                        <p:tgtEl>
                                          <p:spTgt spid="34825"/>
                                        </p:tgtEl>
                                        <p:attrNameLst>
                                          <p:attrName>ppt_w</p:attrName>
                                        </p:attrNameLst>
                                      </p:cBhvr>
                                      <p:tavLst>
                                        <p:tav tm="0">
                                          <p:val>
                                            <p:strVal val="#ppt_w*0.05"/>
                                          </p:val>
                                        </p:tav>
                                        <p:tav tm="100000">
                                          <p:val>
                                            <p:strVal val="#ppt_w"/>
                                          </p:val>
                                        </p:tav>
                                      </p:tavLst>
                                    </p:anim>
                                    <p:anim calcmode="lin" valueType="num">
                                      <p:cBhvr>
                                        <p:cTn id="39" dur="500" fill="hold"/>
                                        <p:tgtEl>
                                          <p:spTgt spid="34825"/>
                                        </p:tgtEl>
                                        <p:attrNameLst>
                                          <p:attrName>ppt_h</p:attrName>
                                        </p:attrNameLst>
                                      </p:cBhvr>
                                      <p:tavLst>
                                        <p:tav tm="0">
                                          <p:val>
                                            <p:strVal val="#ppt_h"/>
                                          </p:val>
                                        </p:tav>
                                        <p:tav tm="100000">
                                          <p:val>
                                            <p:strVal val="#ppt_h"/>
                                          </p:val>
                                        </p:tav>
                                      </p:tavLst>
                                    </p:anim>
                                    <p:anim calcmode="lin" valueType="num">
                                      <p:cBhvr>
                                        <p:cTn id="40" dur="500" fill="hold"/>
                                        <p:tgtEl>
                                          <p:spTgt spid="34825"/>
                                        </p:tgtEl>
                                        <p:attrNameLst>
                                          <p:attrName>ppt_x</p:attrName>
                                        </p:attrNameLst>
                                      </p:cBhvr>
                                      <p:tavLst>
                                        <p:tav tm="0">
                                          <p:val>
                                            <p:strVal val="#ppt_x-.2"/>
                                          </p:val>
                                        </p:tav>
                                        <p:tav tm="100000">
                                          <p:val>
                                            <p:strVal val="#ppt_x"/>
                                          </p:val>
                                        </p:tav>
                                      </p:tavLst>
                                    </p:anim>
                                    <p:anim calcmode="lin" valueType="num">
                                      <p:cBhvr>
                                        <p:cTn id="41" dur="500" fill="hold"/>
                                        <p:tgtEl>
                                          <p:spTgt spid="34825"/>
                                        </p:tgtEl>
                                        <p:attrNameLst>
                                          <p:attrName>ppt_y</p:attrName>
                                        </p:attrNameLst>
                                      </p:cBhvr>
                                      <p:tavLst>
                                        <p:tav tm="0">
                                          <p:val>
                                            <p:strVal val="#ppt_y"/>
                                          </p:val>
                                        </p:tav>
                                        <p:tav tm="100000">
                                          <p:val>
                                            <p:strVal val="#ppt_y"/>
                                          </p:val>
                                        </p:tav>
                                      </p:tavLst>
                                    </p:anim>
                                    <p:animEffect transition="in" filter="fade">
                                      <p:cBhvr>
                                        <p:cTn id="42" dur="500"/>
                                        <p:tgtEl>
                                          <p:spTgt spid="348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repeatCount="2000" fill="hold" grpId="1" nodeType="clickEffect">
                                  <p:stCondLst>
                                    <p:cond delay="0"/>
                                  </p:stCondLst>
                                  <p:childTnLst>
                                    <p:set>
                                      <p:cBhvr>
                                        <p:cTn id="46" dur="1" fill="hold">
                                          <p:stCondLst>
                                            <p:cond delay="0"/>
                                          </p:stCondLst>
                                        </p:cTn>
                                        <p:tgtEl>
                                          <p:spTgt spid="34818"/>
                                        </p:tgtEl>
                                        <p:attrNameLst>
                                          <p:attrName>style.visibility</p:attrName>
                                        </p:attrNameLst>
                                      </p:cBhvr>
                                      <p:to>
                                        <p:strVal val="visible"/>
                                      </p:to>
                                    </p:set>
                                    <p:anim calcmode="lin" valueType="num">
                                      <p:cBhvr>
                                        <p:cTn id="47" dur="500" fill="hold"/>
                                        <p:tgtEl>
                                          <p:spTgt spid="34818"/>
                                        </p:tgtEl>
                                        <p:attrNameLst>
                                          <p:attrName>ppt_w</p:attrName>
                                        </p:attrNameLst>
                                      </p:cBhvr>
                                      <p:tavLst>
                                        <p:tav tm="0">
                                          <p:val>
                                            <p:fltVal val="0"/>
                                          </p:val>
                                        </p:tav>
                                        <p:tav tm="100000">
                                          <p:val>
                                            <p:strVal val="#ppt_w"/>
                                          </p:val>
                                        </p:tav>
                                      </p:tavLst>
                                    </p:anim>
                                    <p:anim calcmode="lin" valueType="num">
                                      <p:cBhvr>
                                        <p:cTn id="48" dur="500" fill="hold"/>
                                        <p:tgtEl>
                                          <p:spTgt spid="34818"/>
                                        </p:tgtEl>
                                        <p:attrNameLst>
                                          <p:attrName>ppt_h</p:attrName>
                                        </p:attrNameLst>
                                      </p:cBhvr>
                                      <p:tavLst>
                                        <p:tav tm="0">
                                          <p:val>
                                            <p:fltVal val="0"/>
                                          </p:val>
                                        </p:tav>
                                        <p:tav tm="100000">
                                          <p:val>
                                            <p:strVal val="#ppt_h"/>
                                          </p:val>
                                        </p:tav>
                                      </p:tavLst>
                                    </p:anim>
                                    <p:anim calcmode="lin" valueType="num">
                                      <p:cBhvr>
                                        <p:cTn id="49" dur="500" fill="hold"/>
                                        <p:tgtEl>
                                          <p:spTgt spid="34818"/>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34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grpId="1" nodeType="clickEffect">
                                  <p:stCondLst>
                                    <p:cond delay="0"/>
                                  </p:stCondLst>
                                  <p:childTnLst>
                                    <p:set>
                                      <p:cBhvr>
                                        <p:cTn id="54" dur="1" fill="hold">
                                          <p:stCondLst>
                                            <p:cond delay="0"/>
                                          </p:stCondLst>
                                        </p:cTn>
                                        <p:tgtEl>
                                          <p:spTgt spid="34819"/>
                                        </p:tgtEl>
                                        <p:attrNameLst>
                                          <p:attrName>style.visibility</p:attrName>
                                        </p:attrNameLst>
                                      </p:cBhvr>
                                      <p:to>
                                        <p:strVal val="visible"/>
                                      </p:to>
                                    </p:set>
                                    <p:animEffect transition="in" filter="fade">
                                      <p:cBhvr>
                                        <p:cTn id="55" dur="770" decel="100000"/>
                                        <p:tgtEl>
                                          <p:spTgt spid="34819"/>
                                        </p:tgtEl>
                                      </p:cBhvr>
                                    </p:animEffect>
                                    <p:animScale>
                                      <p:cBhvr>
                                        <p:cTn id="56" dur="770" decel="100000"/>
                                        <p:tgtEl>
                                          <p:spTgt spid="34819"/>
                                        </p:tgtEl>
                                      </p:cBhvr>
                                      <p:from x="10000" y="10000"/>
                                      <p:to x="200000" y="450000"/>
                                    </p:animScale>
                                    <p:animScale>
                                      <p:cBhvr>
                                        <p:cTn id="57" dur="1230" accel="100000" fill="hold">
                                          <p:stCondLst>
                                            <p:cond delay="770"/>
                                          </p:stCondLst>
                                        </p:cTn>
                                        <p:tgtEl>
                                          <p:spTgt spid="34819"/>
                                        </p:tgtEl>
                                      </p:cBhvr>
                                      <p:from x="200000" y="450000"/>
                                      <p:to x="100000" y="100000"/>
                                    </p:animScale>
                                    <p:set>
                                      <p:cBhvr>
                                        <p:cTn id="58" dur="770" fill="hold"/>
                                        <p:tgtEl>
                                          <p:spTgt spid="34819"/>
                                        </p:tgtEl>
                                        <p:attrNameLst>
                                          <p:attrName>ppt_x</p:attrName>
                                        </p:attrNameLst>
                                      </p:cBhvr>
                                      <p:to>
                                        <p:strVal val="(0.5)"/>
                                      </p:to>
                                    </p:set>
                                    <p:anim from="(0.5)" to="(#ppt_x)" calcmode="lin" valueType="num">
                                      <p:cBhvr>
                                        <p:cTn id="59" dur="1230" accel="100000" fill="hold">
                                          <p:stCondLst>
                                            <p:cond delay="770"/>
                                          </p:stCondLst>
                                        </p:cTn>
                                        <p:tgtEl>
                                          <p:spTgt spid="34819"/>
                                        </p:tgtEl>
                                        <p:attrNameLst>
                                          <p:attrName>ppt_x</p:attrName>
                                        </p:attrNameLst>
                                      </p:cBhvr>
                                    </p:anim>
                                    <p:set>
                                      <p:cBhvr>
                                        <p:cTn id="60" dur="770" fill="hold"/>
                                        <p:tgtEl>
                                          <p:spTgt spid="34819"/>
                                        </p:tgtEl>
                                        <p:attrNameLst>
                                          <p:attrName>ppt_y</p:attrName>
                                        </p:attrNameLst>
                                      </p:cBhvr>
                                      <p:to>
                                        <p:strVal val="(#ppt_y+0.4)"/>
                                      </p:to>
                                    </p:set>
                                    <p:anim from="(#ppt_y+0.4)" to="(#ppt_y)" calcmode="lin" valueType="num">
                                      <p:cBhvr>
                                        <p:cTn id="61" dur="1230" accel="100000" fill="hold">
                                          <p:stCondLst>
                                            <p:cond delay="770"/>
                                          </p:stCondLst>
                                        </p:cTn>
                                        <p:tgtEl>
                                          <p:spTgt spid="34819"/>
                                        </p:tgtEl>
                                        <p:attrNameLst>
                                          <p:attrName>ppt_y</p:attrName>
                                        </p:attrNameLst>
                                      </p:cBhvr>
                                    </p:anim>
                                  </p:childTnLst>
                                </p:cTn>
                              </p:par>
                            </p:childTnLst>
                          </p:cTn>
                        </p:par>
                        <p:par>
                          <p:cTn id="62" fill="hold" nodeType="afterGroup">
                            <p:stCondLst>
                              <p:cond delay="2000"/>
                            </p:stCondLst>
                            <p:childTnLst>
                              <p:par>
                                <p:cTn id="63" presetID="30" presetClass="entr" presetSubtype="0" fill="hold" grpId="1" nodeType="afterEffect">
                                  <p:stCondLst>
                                    <p:cond delay="0"/>
                                  </p:stCondLst>
                                  <p:childTnLst>
                                    <p:set>
                                      <p:cBhvr>
                                        <p:cTn id="64" dur="1" fill="hold">
                                          <p:stCondLst>
                                            <p:cond delay="0"/>
                                          </p:stCondLst>
                                        </p:cTn>
                                        <p:tgtEl>
                                          <p:spTgt spid="34820"/>
                                        </p:tgtEl>
                                        <p:attrNameLst>
                                          <p:attrName>style.visibility</p:attrName>
                                        </p:attrNameLst>
                                      </p:cBhvr>
                                      <p:to>
                                        <p:strVal val="visible"/>
                                      </p:to>
                                    </p:set>
                                    <p:animEffect transition="in" filter="fade">
                                      <p:cBhvr>
                                        <p:cTn id="65" dur="800" decel="100000"/>
                                        <p:tgtEl>
                                          <p:spTgt spid="34820"/>
                                        </p:tgtEl>
                                      </p:cBhvr>
                                    </p:animEffect>
                                    <p:anim calcmode="lin" valueType="num">
                                      <p:cBhvr>
                                        <p:cTn id="66" dur="800" decel="100000" fill="hold"/>
                                        <p:tgtEl>
                                          <p:spTgt spid="34820"/>
                                        </p:tgtEl>
                                        <p:attrNameLst>
                                          <p:attrName>style.rotation</p:attrName>
                                        </p:attrNameLst>
                                      </p:cBhvr>
                                      <p:tavLst>
                                        <p:tav tm="0">
                                          <p:val>
                                            <p:fltVal val="-90"/>
                                          </p:val>
                                        </p:tav>
                                        <p:tav tm="100000">
                                          <p:val>
                                            <p:fltVal val="0"/>
                                          </p:val>
                                        </p:tav>
                                      </p:tavLst>
                                    </p:anim>
                                    <p:anim calcmode="lin" valueType="num">
                                      <p:cBhvr>
                                        <p:cTn id="67" dur="800" decel="100000" fill="hold"/>
                                        <p:tgtEl>
                                          <p:spTgt spid="34820"/>
                                        </p:tgtEl>
                                        <p:attrNameLst>
                                          <p:attrName>ppt_x</p:attrName>
                                        </p:attrNameLst>
                                      </p:cBhvr>
                                      <p:tavLst>
                                        <p:tav tm="0">
                                          <p:val>
                                            <p:strVal val="#ppt_x+0.4"/>
                                          </p:val>
                                        </p:tav>
                                        <p:tav tm="100000">
                                          <p:val>
                                            <p:strVal val="#ppt_x-0.05"/>
                                          </p:val>
                                        </p:tav>
                                      </p:tavLst>
                                    </p:anim>
                                    <p:anim calcmode="lin" valueType="num">
                                      <p:cBhvr>
                                        <p:cTn id="68" dur="800" decel="100000" fill="hold"/>
                                        <p:tgtEl>
                                          <p:spTgt spid="34820"/>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34820"/>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34820"/>
                                        </p:tgtEl>
                                        <p:attrNameLst>
                                          <p:attrName>ppt_y</p:attrName>
                                        </p:attrNameLst>
                                      </p:cBhvr>
                                      <p:tavLst>
                                        <p:tav tm="0">
                                          <p:val>
                                            <p:strVal val="#ppt_y+0.1"/>
                                          </p:val>
                                        </p:tav>
                                        <p:tav tm="100000">
                                          <p:val>
                                            <p:strVal val="#ppt_y"/>
                                          </p:val>
                                        </p:tav>
                                      </p:tavLst>
                                    </p:anim>
                                  </p:childTnLst>
                                </p:cTn>
                              </p:par>
                              <p:par>
                                <p:cTn id="71" presetID="4" presetClass="entr" presetSubtype="16" repeatCount="5000" fill="hold" grpId="3" nodeType="withEffect">
                                  <p:stCondLst>
                                    <p:cond delay="0"/>
                                  </p:stCondLst>
                                  <p:childTnLst>
                                    <p:set>
                                      <p:cBhvr>
                                        <p:cTn id="72" dur="1" fill="hold">
                                          <p:stCondLst>
                                            <p:cond delay="0"/>
                                          </p:stCondLst>
                                        </p:cTn>
                                        <p:tgtEl>
                                          <p:spTgt spid="34819"/>
                                        </p:tgtEl>
                                        <p:attrNameLst>
                                          <p:attrName>style.visibility</p:attrName>
                                        </p:attrNameLst>
                                      </p:cBhvr>
                                      <p:to>
                                        <p:strVal val="visible"/>
                                      </p:to>
                                    </p:set>
                                    <p:animEffect transition="in" filter="box(in)">
                                      <p:cBhvr>
                                        <p:cTn id="73" dur="500"/>
                                        <p:tgtEl>
                                          <p:spTgt spid="34819"/>
                                        </p:tgtEl>
                                      </p:cBhvr>
                                    </p:animEffect>
                                  </p:childTnLst>
                                </p:cTn>
                              </p:par>
                              <p:par>
                                <p:cTn id="74" presetID="4" presetClass="entr" presetSubtype="16" repeatCount="5000" fill="hold" grpId="3" nodeType="withEffect">
                                  <p:stCondLst>
                                    <p:cond delay="0"/>
                                  </p:stCondLst>
                                  <p:childTnLst>
                                    <p:set>
                                      <p:cBhvr>
                                        <p:cTn id="75" dur="1" fill="hold">
                                          <p:stCondLst>
                                            <p:cond delay="0"/>
                                          </p:stCondLst>
                                        </p:cTn>
                                        <p:tgtEl>
                                          <p:spTgt spid="34820"/>
                                        </p:tgtEl>
                                        <p:attrNameLst>
                                          <p:attrName>style.visibility</p:attrName>
                                        </p:attrNameLst>
                                      </p:cBhvr>
                                      <p:to>
                                        <p:strVal val="visible"/>
                                      </p:to>
                                    </p:set>
                                    <p:animEffect transition="in" filter="box(in)">
                                      <p:cBhvr>
                                        <p:cTn id="76" dur="500"/>
                                        <p:tgtEl>
                                          <p:spTgt spid="3482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ntr" presetSubtype="16" repeatCount="5000" fill="hold" grpId="2" nodeType="clickEffect">
                                  <p:stCondLst>
                                    <p:cond delay="0"/>
                                  </p:stCondLst>
                                  <p:childTnLst>
                                    <p:set>
                                      <p:cBhvr>
                                        <p:cTn id="80" dur="1" fill="hold">
                                          <p:stCondLst>
                                            <p:cond delay="0"/>
                                          </p:stCondLst>
                                        </p:cTn>
                                        <p:tgtEl>
                                          <p:spTgt spid="34818"/>
                                        </p:tgtEl>
                                        <p:attrNameLst>
                                          <p:attrName>style.visibility</p:attrName>
                                        </p:attrNameLst>
                                      </p:cBhvr>
                                      <p:to>
                                        <p:strVal val="visible"/>
                                      </p:to>
                                    </p:set>
                                    <p:animEffect transition="in" filter="box(in)">
                                      <p:cBhvr>
                                        <p:cTn id="81" dur="500"/>
                                        <p:tgtEl>
                                          <p:spTgt spid="34818"/>
                                        </p:tgtEl>
                                      </p:cBhvr>
                                    </p:animEffect>
                                  </p:childTnLst>
                                </p:cTn>
                              </p:par>
                              <p:par>
                                <p:cTn id="82" presetID="4" presetClass="entr" presetSubtype="16" repeatCount="5000" fill="hold" grpId="2" nodeType="withEffect">
                                  <p:stCondLst>
                                    <p:cond delay="0"/>
                                  </p:stCondLst>
                                  <p:childTnLst>
                                    <p:set>
                                      <p:cBhvr>
                                        <p:cTn id="83" dur="1" fill="hold">
                                          <p:stCondLst>
                                            <p:cond delay="0"/>
                                          </p:stCondLst>
                                        </p:cTn>
                                        <p:tgtEl>
                                          <p:spTgt spid="34819"/>
                                        </p:tgtEl>
                                        <p:attrNameLst>
                                          <p:attrName>style.visibility</p:attrName>
                                        </p:attrNameLst>
                                      </p:cBhvr>
                                      <p:to>
                                        <p:strVal val="visible"/>
                                      </p:to>
                                    </p:set>
                                    <p:animEffect transition="in" filter="box(in)">
                                      <p:cBhvr>
                                        <p:cTn id="84" dur="500"/>
                                        <p:tgtEl>
                                          <p:spTgt spid="34819"/>
                                        </p:tgtEl>
                                      </p:cBhvr>
                                    </p:animEffect>
                                  </p:childTnLst>
                                </p:cTn>
                              </p:par>
                              <p:par>
                                <p:cTn id="85" presetID="4" presetClass="entr" presetSubtype="16" repeatCount="5000" fill="hold" grpId="2" nodeType="withEffect">
                                  <p:stCondLst>
                                    <p:cond delay="0"/>
                                  </p:stCondLst>
                                  <p:childTnLst>
                                    <p:set>
                                      <p:cBhvr>
                                        <p:cTn id="86" dur="1" fill="hold">
                                          <p:stCondLst>
                                            <p:cond delay="0"/>
                                          </p:stCondLst>
                                        </p:cTn>
                                        <p:tgtEl>
                                          <p:spTgt spid="34820"/>
                                        </p:tgtEl>
                                        <p:attrNameLst>
                                          <p:attrName>style.visibility</p:attrName>
                                        </p:attrNameLst>
                                      </p:cBhvr>
                                      <p:to>
                                        <p:strVal val="visible"/>
                                      </p:to>
                                    </p:set>
                                    <p:animEffect transition="in" filter="box(in)">
                                      <p:cBhvr>
                                        <p:cTn id="87" dur="500"/>
                                        <p:tgtEl>
                                          <p:spTgt spid="34820"/>
                                        </p:tgtEl>
                                      </p:cBhvr>
                                    </p:animEffect>
                                  </p:childTnLst>
                                </p:cTn>
                              </p:par>
                              <p:par>
                                <p:cTn id="88" presetID="16" presetClass="entr" presetSubtype="26" repeatCount="3000" fill="hold" grpId="1" nodeType="withEffect">
                                  <p:stCondLst>
                                    <p:cond delay="0"/>
                                  </p:stCondLst>
                                  <p:childTnLst>
                                    <p:set>
                                      <p:cBhvr>
                                        <p:cTn id="89" dur="1" fill="hold">
                                          <p:stCondLst>
                                            <p:cond delay="0"/>
                                          </p:stCondLst>
                                        </p:cTn>
                                        <p:tgtEl>
                                          <p:spTgt spid="34821"/>
                                        </p:tgtEl>
                                        <p:attrNameLst>
                                          <p:attrName>style.visibility</p:attrName>
                                        </p:attrNameLst>
                                      </p:cBhvr>
                                      <p:to>
                                        <p:strVal val="visible"/>
                                      </p:to>
                                    </p:set>
                                    <p:animEffect transition="in" filter="barn(inHorizontal)">
                                      <p:cBhvr>
                                        <p:cTn id="90" dur="500"/>
                                        <p:tgtEl>
                                          <p:spTgt spid="34821"/>
                                        </p:tgtEl>
                                      </p:cBhvr>
                                    </p:animEffect>
                                  </p:childTnLst>
                                </p:cTn>
                              </p:par>
                              <p:par>
                                <p:cTn id="91" presetID="5" presetClass="entr" presetSubtype="10" repeatCount="3000" fill="hold" nodeType="withEffect">
                                  <p:stCondLst>
                                    <p:cond delay="0"/>
                                  </p:stCondLst>
                                  <p:childTnLst>
                                    <p:set>
                                      <p:cBhvr>
                                        <p:cTn id="92" dur="1" fill="hold">
                                          <p:stCondLst>
                                            <p:cond delay="0"/>
                                          </p:stCondLst>
                                        </p:cTn>
                                        <p:tgtEl>
                                          <p:spTgt spid="34822"/>
                                        </p:tgtEl>
                                        <p:attrNameLst>
                                          <p:attrName>style.visibility</p:attrName>
                                        </p:attrNameLst>
                                      </p:cBhvr>
                                      <p:to>
                                        <p:strVal val="visible"/>
                                      </p:to>
                                    </p:set>
                                    <p:animEffect transition="in" filter="checkerboard(across)">
                                      <p:cBhvr>
                                        <p:cTn id="93" dur="500"/>
                                        <p:tgtEl>
                                          <p:spTgt spid="34822"/>
                                        </p:tgtEl>
                                      </p:cBhvr>
                                    </p:animEffect>
                                  </p:childTnLst>
                                </p:cTn>
                              </p:par>
                            </p:childTnLst>
                          </p:cTn>
                        </p:par>
                        <p:par>
                          <p:cTn id="94" fill="hold" nodeType="afterGroup">
                            <p:stCondLst>
                              <p:cond delay="2500"/>
                            </p:stCondLst>
                            <p:childTnLst>
                              <p:par>
                                <p:cTn id="95" presetID="34" presetClass="entr" presetSubtype="0" repeatCount="2000" fill="hold" grpId="1" nodeType="afterEffect">
                                  <p:stCondLst>
                                    <p:cond delay="0"/>
                                  </p:stCondLst>
                                  <p:childTnLst>
                                    <p:set>
                                      <p:cBhvr>
                                        <p:cTn id="96" dur="1" fill="hold">
                                          <p:stCondLst>
                                            <p:cond delay="0"/>
                                          </p:stCondLst>
                                        </p:cTn>
                                        <p:tgtEl>
                                          <p:spTgt spid="34823"/>
                                        </p:tgtEl>
                                        <p:attrNameLst>
                                          <p:attrName>style.visibility</p:attrName>
                                        </p:attrNameLst>
                                      </p:cBhvr>
                                      <p:to>
                                        <p:strVal val="visible"/>
                                      </p:to>
                                    </p:set>
                                    <p:anim from="(-#ppt_w/2)" to="(#ppt_x)" calcmode="lin" valueType="num">
                                      <p:cBhvr>
                                        <p:cTn id="97" dur="300" fill="hold">
                                          <p:stCondLst>
                                            <p:cond delay="0"/>
                                          </p:stCondLst>
                                        </p:cTn>
                                        <p:tgtEl>
                                          <p:spTgt spid="34823"/>
                                        </p:tgtEl>
                                        <p:attrNameLst>
                                          <p:attrName>ppt_x</p:attrName>
                                        </p:attrNameLst>
                                      </p:cBhvr>
                                    </p:anim>
                                    <p:anim from="0" to="-1.0" calcmode="lin" valueType="num">
                                      <p:cBhvr>
                                        <p:cTn id="98" dur="100" decel="50000" autoRev="1" fill="hold">
                                          <p:stCondLst>
                                            <p:cond delay="300"/>
                                          </p:stCondLst>
                                        </p:cTn>
                                        <p:tgtEl>
                                          <p:spTgt spid="34823"/>
                                        </p:tgtEl>
                                        <p:attrNameLst>
                                          <p:attrName>xshear</p:attrName>
                                        </p:attrNameLst>
                                      </p:cBhvr>
                                    </p:anim>
                                    <p:animScale>
                                      <p:cBhvr>
                                        <p:cTn id="99" dur="100" decel="100000" autoRev="1" fill="hold">
                                          <p:stCondLst>
                                            <p:cond delay="300"/>
                                          </p:stCondLst>
                                        </p:cTn>
                                        <p:tgtEl>
                                          <p:spTgt spid="34823"/>
                                        </p:tgtEl>
                                      </p:cBhvr>
                                      <p:from x="100000" y="100000"/>
                                      <p:to x="80000" y="100000"/>
                                    </p:animScale>
                                    <p:anim by="(#ppt_h/3+#ppt_w*0.1)" calcmode="lin" valueType="num">
                                      <p:cBhvr additive="sum">
                                        <p:cTn id="100" dur="100" decel="100000" autoRev="1" fill="hold">
                                          <p:stCondLst>
                                            <p:cond delay="300"/>
                                          </p:stCondLst>
                                        </p:cTn>
                                        <p:tgtEl>
                                          <p:spTgt spid="34823"/>
                                        </p:tgtEl>
                                        <p:attrNameLst>
                                          <p:attrName>ppt_x</p:attrName>
                                        </p:attrNameLst>
                                      </p:cBhvr>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 presetClass="entr" presetSubtype="10" repeatCount="5000" fill="hold" nodeType="clickEffect">
                                  <p:stCondLst>
                                    <p:cond delay="0"/>
                                  </p:stCondLst>
                                  <p:childTnLst>
                                    <p:set>
                                      <p:cBhvr>
                                        <p:cTn id="104" dur="1" fill="hold">
                                          <p:stCondLst>
                                            <p:cond delay="0"/>
                                          </p:stCondLst>
                                        </p:cTn>
                                        <p:tgtEl>
                                          <p:spTgt spid="34824"/>
                                        </p:tgtEl>
                                        <p:attrNameLst>
                                          <p:attrName>style.visibility</p:attrName>
                                        </p:attrNameLst>
                                      </p:cBhvr>
                                      <p:to>
                                        <p:strVal val="visible"/>
                                      </p:to>
                                    </p:set>
                                    <p:animEffect transition="in" filter="checkerboard(across)">
                                      <p:cBhvr>
                                        <p:cTn id="105" dur="500"/>
                                        <p:tgtEl>
                                          <p:spTgt spid="34824"/>
                                        </p:tgtEl>
                                      </p:cBhvr>
                                    </p:animEffect>
                                  </p:childTnLst>
                                </p:cTn>
                              </p:par>
                              <p:par>
                                <p:cTn id="106" presetID="34" presetClass="entr" presetSubtype="0" repeatCount="3000" fill="hold" grpId="1" nodeType="withEffect">
                                  <p:stCondLst>
                                    <p:cond delay="0"/>
                                  </p:stCondLst>
                                  <p:childTnLst>
                                    <p:set>
                                      <p:cBhvr>
                                        <p:cTn id="107" dur="1" fill="hold">
                                          <p:stCondLst>
                                            <p:cond delay="0"/>
                                          </p:stCondLst>
                                        </p:cTn>
                                        <p:tgtEl>
                                          <p:spTgt spid="34825"/>
                                        </p:tgtEl>
                                        <p:attrNameLst>
                                          <p:attrName>style.visibility</p:attrName>
                                        </p:attrNameLst>
                                      </p:cBhvr>
                                      <p:to>
                                        <p:strVal val="visible"/>
                                      </p:to>
                                    </p:set>
                                    <p:anim from="(-#ppt_w/2)" to="(#ppt_x)" calcmode="lin" valueType="num">
                                      <p:cBhvr>
                                        <p:cTn id="108" dur="300" fill="hold">
                                          <p:stCondLst>
                                            <p:cond delay="0"/>
                                          </p:stCondLst>
                                        </p:cTn>
                                        <p:tgtEl>
                                          <p:spTgt spid="34825"/>
                                        </p:tgtEl>
                                        <p:attrNameLst>
                                          <p:attrName>ppt_x</p:attrName>
                                        </p:attrNameLst>
                                      </p:cBhvr>
                                    </p:anim>
                                    <p:anim from="0" to="-1.0" calcmode="lin" valueType="num">
                                      <p:cBhvr>
                                        <p:cTn id="109" dur="100" decel="50000" autoRev="1" fill="hold">
                                          <p:stCondLst>
                                            <p:cond delay="300"/>
                                          </p:stCondLst>
                                        </p:cTn>
                                        <p:tgtEl>
                                          <p:spTgt spid="34825"/>
                                        </p:tgtEl>
                                        <p:attrNameLst>
                                          <p:attrName>xshear</p:attrName>
                                        </p:attrNameLst>
                                      </p:cBhvr>
                                    </p:anim>
                                    <p:animScale>
                                      <p:cBhvr>
                                        <p:cTn id="110" dur="100" decel="100000" autoRev="1" fill="hold">
                                          <p:stCondLst>
                                            <p:cond delay="300"/>
                                          </p:stCondLst>
                                        </p:cTn>
                                        <p:tgtEl>
                                          <p:spTgt spid="34825"/>
                                        </p:tgtEl>
                                      </p:cBhvr>
                                      <p:from x="100000" y="100000"/>
                                      <p:to x="80000" y="100000"/>
                                    </p:animScale>
                                    <p:anim by="(#ppt_h/3+#ppt_w*0.1)" calcmode="lin" valueType="num">
                                      <p:cBhvr additive="sum">
                                        <p:cTn id="111" dur="100" decel="100000" autoRev="1" fill="hold">
                                          <p:stCondLst>
                                            <p:cond delay="300"/>
                                          </p:stCondLst>
                                        </p:cTn>
                                        <p:tgtEl>
                                          <p:spTgt spid="34825"/>
                                        </p:tgtEl>
                                        <p:attrNameLst>
                                          <p:attrName>ppt_x</p:attrName>
                                        </p:attrNameLst>
                                      </p:cBhvr>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34837"/>
                                        </p:tgtEl>
                                        <p:attrNameLst>
                                          <p:attrName>style.visibility</p:attrName>
                                        </p:attrNameLst>
                                      </p:cBhvr>
                                      <p:to>
                                        <p:strVal val="visible"/>
                                      </p:to>
                                    </p:set>
                                    <p:animEffect transition="in" filter="blinds(horizontal)">
                                      <p:cBhvr>
                                        <p:cTn id="116" dur="500"/>
                                        <p:tgtEl>
                                          <p:spTgt spid="3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P spid="34818" grpId="1" animBg="1"/>
      <p:bldP spid="34818" grpId="2" animBg="1"/>
      <p:bldP spid="34819" grpId="0" animBg="1"/>
      <p:bldP spid="34819" grpId="1" animBg="1"/>
      <p:bldP spid="34819" grpId="2" animBg="1"/>
      <p:bldP spid="34819" grpId="3" animBg="1"/>
      <p:bldP spid="34820" grpId="0" animBg="1"/>
      <p:bldP spid="34820" grpId="1" animBg="1"/>
      <p:bldP spid="34820" grpId="2" animBg="1"/>
      <p:bldP spid="34820" grpId="3" animBg="1"/>
      <p:bldP spid="34821" grpId="0" animBg="1"/>
      <p:bldP spid="34821" grpId="1" animBg="1"/>
      <p:bldP spid="34823" grpId="0" animBg="1"/>
      <p:bldP spid="34823" grpId="1" animBg="1"/>
      <p:bldP spid="34825" grpId="0" animBg="1"/>
      <p:bldP spid="34825" grpId="1" animBg="1"/>
      <p:bldP spid="348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B2C0473-037B-45E4-B8F8-93E7D3BAD2F2}"/>
              </a:ext>
            </a:extLst>
          </p:cNvPr>
          <p:cNvSpPr>
            <a:spLocks noChangeArrowheads="1"/>
          </p:cNvSpPr>
          <p:nvPr/>
        </p:nvSpPr>
        <p:spPr bwMode="auto">
          <a:xfrm>
            <a:off x="1524000" y="6400800"/>
            <a:ext cx="67056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pic>
        <p:nvPicPr>
          <p:cNvPr id="33795" name="Picture 3">
            <a:extLst>
              <a:ext uri="{FF2B5EF4-FFF2-40B4-BE49-F238E27FC236}">
                <a16:creationId xmlns:a16="http://schemas.microsoft.com/office/drawing/2014/main" id="{B8C9CDD7-F0CD-4793-98C8-DC212166F6D5}"/>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52400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a:extLst>
              <a:ext uri="{FF2B5EF4-FFF2-40B4-BE49-F238E27FC236}">
                <a16:creationId xmlns:a16="http://schemas.microsoft.com/office/drawing/2014/main" id="{72197B5B-410A-47E4-A445-7352AF6E918D}"/>
              </a:ext>
            </a:extLst>
          </p:cNvPr>
          <p:cNvSpPr txBox="1">
            <a:spLocks noChangeArrowheads="1"/>
          </p:cNvSpPr>
          <p:nvPr/>
        </p:nvSpPr>
        <p:spPr bwMode="auto">
          <a:xfrm>
            <a:off x="1600200" y="6400800"/>
            <a:ext cx="87630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000099"/>
                </a:solidFill>
                <a:latin typeface="Times New Roman" panose="02020603050405020304" pitchFamily="18" charset="0"/>
              </a:rPr>
              <a:t>                                 Quá trình liên kết khu vực</a:t>
            </a:r>
          </a:p>
        </p:txBody>
      </p:sp>
      <p:sp>
        <p:nvSpPr>
          <p:cNvPr id="33797" name="AutoShape 5">
            <a:extLst>
              <a:ext uri="{FF2B5EF4-FFF2-40B4-BE49-F238E27FC236}">
                <a16:creationId xmlns:a16="http://schemas.microsoft.com/office/drawing/2014/main" id="{B40C8275-7162-42E6-88B5-8547FE421E0B}"/>
              </a:ext>
            </a:extLst>
          </p:cNvPr>
          <p:cNvSpPr>
            <a:spLocks noChangeArrowheads="1"/>
          </p:cNvSpPr>
          <p:nvPr/>
        </p:nvSpPr>
        <p:spPr bwMode="auto">
          <a:xfrm>
            <a:off x="2667000" y="20574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798" name="AutoShape 6">
            <a:extLst>
              <a:ext uri="{FF2B5EF4-FFF2-40B4-BE49-F238E27FC236}">
                <a16:creationId xmlns:a16="http://schemas.microsoft.com/office/drawing/2014/main" id="{448AA390-6019-4AE0-B125-F9DBC70F1AC0}"/>
              </a:ext>
            </a:extLst>
          </p:cNvPr>
          <p:cNvSpPr>
            <a:spLocks noChangeArrowheads="1"/>
          </p:cNvSpPr>
          <p:nvPr/>
        </p:nvSpPr>
        <p:spPr bwMode="auto">
          <a:xfrm>
            <a:off x="3048000" y="20574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799" name="AutoShape 7">
            <a:extLst>
              <a:ext uri="{FF2B5EF4-FFF2-40B4-BE49-F238E27FC236}">
                <a16:creationId xmlns:a16="http://schemas.microsoft.com/office/drawing/2014/main" id="{B39DB079-E582-4D1B-84EA-54C31522F49C}"/>
              </a:ext>
            </a:extLst>
          </p:cNvPr>
          <p:cNvSpPr>
            <a:spLocks noChangeArrowheads="1"/>
          </p:cNvSpPr>
          <p:nvPr/>
        </p:nvSpPr>
        <p:spPr bwMode="auto">
          <a:xfrm>
            <a:off x="3352800" y="20574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00" name="AutoShape 8">
            <a:extLst>
              <a:ext uri="{FF2B5EF4-FFF2-40B4-BE49-F238E27FC236}">
                <a16:creationId xmlns:a16="http://schemas.microsoft.com/office/drawing/2014/main" id="{A0618811-78B5-4516-B3DE-58D1F6E3AC13}"/>
              </a:ext>
            </a:extLst>
          </p:cNvPr>
          <p:cNvSpPr>
            <a:spLocks noChangeArrowheads="1"/>
          </p:cNvSpPr>
          <p:nvPr/>
        </p:nvSpPr>
        <p:spPr bwMode="auto">
          <a:xfrm>
            <a:off x="3733800" y="19812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pic>
        <p:nvPicPr>
          <p:cNvPr id="33801" name="Picture 9">
            <a:extLst>
              <a:ext uri="{FF2B5EF4-FFF2-40B4-BE49-F238E27FC236}">
                <a16:creationId xmlns:a16="http://schemas.microsoft.com/office/drawing/2014/main" id="{14B9D21B-0245-4956-8F80-B48630FAAE54}"/>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52400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AutoShape 10">
            <a:extLst>
              <a:ext uri="{FF2B5EF4-FFF2-40B4-BE49-F238E27FC236}">
                <a16:creationId xmlns:a16="http://schemas.microsoft.com/office/drawing/2014/main" id="{9A78A319-C744-48BD-AB09-25BB83ADDF73}"/>
              </a:ext>
            </a:extLst>
          </p:cNvPr>
          <p:cNvSpPr>
            <a:spLocks noChangeArrowheads="1"/>
          </p:cNvSpPr>
          <p:nvPr/>
        </p:nvSpPr>
        <p:spPr bwMode="auto">
          <a:xfrm>
            <a:off x="3733800" y="19812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pic>
        <p:nvPicPr>
          <p:cNvPr id="33803" name="Picture 11">
            <a:extLst>
              <a:ext uri="{FF2B5EF4-FFF2-40B4-BE49-F238E27FC236}">
                <a16:creationId xmlns:a16="http://schemas.microsoft.com/office/drawing/2014/main" id="{389FF392-D80E-46F0-8420-4C6D555C15A8}"/>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52400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AutoShape 12">
            <a:extLst>
              <a:ext uri="{FF2B5EF4-FFF2-40B4-BE49-F238E27FC236}">
                <a16:creationId xmlns:a16="http://schemas.microsoft.com/office/drawing/2014/main" id="{FBC8D879-7ED8-42E2-BB03-412149CDB107}"/>
              </a:ext>
            </a:extLst>
          </p:cNvPr>
          <p:cNvSpPr>
            <a:spLocks noChangeArrowheads="1"/>
          </p:cNvSpPr>
          <p:nvPr/>
        </p:nvSpPr>
        <p:spPr bwMode="auto">
          <a:xfrm>
            <a:off x="2362200" y="19050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pic>
        <p:nvPicPr>
          <p:cNvPr id="33805" name="Picture 13">
            <a:extLst>
              <a:ext uri="{FF2B5EF4-FFF2-40B4-BE49-F238E27FC236}">
                <a16:creationId xmlns:a16="http://schemas.microsoft.com/office/drawing/2014/main" id="{7D4004A7-489F-4F4B-9ABD-155062E3D8DC}"/>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52400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AutoShape 14">
            <a:extLst>
              <a:ext uri="{FF2B5EF4-FFF2-40B4-BE49-F238E27FC236}">
                <a16:creationId xmlns:a16="http://schemas.microsoft.com/office/drawing/2014/main" id="{B4CA4BE8-0A07-4C02-8DE2-5C93AD0DED02}"/>
              </a:ext>
            </a:extLst>
          </p:cNvPr>
          <p:cNvSpPr>
            <a:spLocks noChangeArrowheads="1"/>
          </p:cNvSpPr>
          <p:nvPr/>
        </p:nvSpPr>
        <p:spPr bwMode="auto">
          <a:xfrm>
            <a:off x="2362200" y="1905000"/>
            <a:ext cx="152400" cy="152400"/>
          </a:xfrm>
          <a:prstGeom prst="flowChartConnector">
            <a:avLst/>
          </a:prstGeom>
          <a:solidFill>
            <a:srgbClr val="66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pic>
        <p:nvPicPr>
          <p:cNvPr id="33807" name="Picture 15">
            <a:extLst>
              <a:ext uri="{FF2B5EF4-FFF2-40B4-BE49-F238E27FC236}">
                <a16:creationId xmlns:a16="http://schemas.microsoft.com/office/drawing/2014/main" id="{675B0528-E984-4668-AD12-B9414CC3F2C7}"/>
              </a:ext>
            </a:extLst>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1371600" y="838200"/>
            <a:ext cx="9144000" cy="624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8" name="AutoShape 16">
            <a:extLst>
              <a:ext uri="{FF2B5EF4-FFF2-40B4-BE49-F238E27FC236}">
                <a16:creationId xmlns:a16="http://schemas.microsoft.com/office/drawing/2014/main" id="{551E5619-8587-4253-A067-3E81836395D4}"/>
              </a:ext>
            </a:extLst>
          </p:cNvPr>
          <p:cNvSpPr>
            <a:spLocks noChangeArrowheads="1"/>
          </p:cNvSpPr>
          <p:nvPr/>
        </p:nvSpPr>
        <p:spPr bwMode="auto">
          <a:xfrm>
            <a:off x="3657600" y="4648200"/>
            <a:ext cx="228600" cy="228600"/>
          </a:xfrm>
          <a:prstGeom prst="flowChartConnector">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09" name="AutoShape 17">
            <a:extLst>
              <a:ext uri="{FF2B5EF4-FFF2-40B4-BE49-F238E27FC236}">
                <a16:creationId xmlns:a16="http://schemas.microsoft.com/office/drawing/2014/main" id="{1206466A-5F1F-41E1-BC6C-0FDC883AC8B6}"/>
              </a:ext>
            </a:extLst>
          </p:cNvPr>
          <p:cNvSpPr>
            <a:spLocks noChangeArrowheads="1"/>
          </p:cNvSpPr>
          <p:nvPr/>
        </p:nvSpPr>
        <p:spPr bwMode="auto">
          <a:xfrm>
            <a:off x="5181600" y="3962400"/>
            <a:ext cx="228600" cy="228600"/>
          </a:xfrm>
          <a:prstGeom prst="flowChartConnector">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0" name="AutoShape 18">
            <a:extLst>
              <a:ext uri="{FF2B5EF4-FFF2-40B4-BE49-F238E27FC236}">
                <a16:creationId xmlns:a16="http://schemas.microsoft.com/office/drawing/2014/main" id="{9BEC1232-1109-47D2-9EA5-FDD7E8EF4BF6}"/>
              </a:ext>
            </a:extLst>
          </p:cNvPr>
          <p:cNvSpPr>
            <a:spLocks noChangeArrowheads="1"/>
          </p:cNvSpPr>
          <p:nvPr/>
        </p:nvSpPr>
        <p:spPr bwMode="auto">
          <a:xfrm>
            <a:off x="5029200" y="5029200"/>
            <a:ext cx="228600" cy="228600"/>
          </a:xfrm>
          <a:prstGeom prst="flowChartConnector">
            <a:avLst/>
          </a:prstGeom>
          <a:solidFill>
            <a:srgbClr val="3333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b="1">
              <a:solidFill>
                <a:srgbClr val="FF3300"/>
              </a:solidFill>
              <a:latin typeface="VNI-Times" pitchFamily="2" charset="0"/>
            </a:endParaRPr>
          </a:p>
        </p:txBody>
      </p:sp>
      <p:sp>
        <p:nvSpPr>
          <p:cNvPr id="33811" name="AutoShape 19">
            <a:extLst>
              <a:ext uri="{FF2B5EF4-FFF2-40B4-BE49-F238E27FC236}">
                <a16:creationId xmlns:a16="http://schemas.microsoft.com/office/drawing/2014/main" id="{BDB4171A-BBD9-4485-B0D0-20D678F39E55}"/>
              </a:ext>
            </a:extLst>
          </p:cNvPr>
          <p:cNvSpPr>
            <a:spLocks noChangeArrowheads="1"/>
          </p:cNvSpPr>
          <p:nvPr/>
        </p:nvSpPr>
        <p:spPr bwMode="auto">
          <a:xfrm>
            <a:off x="4114800" y="4038600"/>
            <a:ext cx="228600" cy="228600"/>
          </a:xfrm>
          <a:prstGeom prst="flowChartConnector">
            <a:avLst/>
          </a:prstGeom>
          <a:solidFill>
            <a:schemeClr val="tx1"/>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2" name="AutoShape 20">
            <a:extLst>
              <a:ext uri="{FF2B5EF4-FFF2-40B4-BE49-F238E27FC236}">
                <a16:creationId xmlns:a16="http://schemas.microsoft.com/office/drawing/2014/main" id="{2A3C03CA-E7BF-44AD-9BB6-A4B39996E57E}"/>
              </a:ext>
            </a:extLst>
          </p:cNvPr>
          <p:cNvSpPr>
            <a:spLocks noChangeArrowheads="1"/>
          </p:cNvSpPr>
          <p:nvPr/>
        </p:nvSpPr>
        <p:spPr bwMode="auto">
          <a:xfrm>
            <a:off x="4724400" y="3733800"/>
            <a:ext cx="228600" cy="228600"/>
          </a:xfrm>
          <a:prstGeom prst="flowChartConnector">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3" name="AutoShape 21">
            <a:extLst>
              <a:ext uri="{FF2B5EF4-FFF2-40B4-BE49-F238E27FC236}">
                <a16:creationId xmlns:a16="http://schemas.microsoft.com/office/drawing/2014/main" id="{4276A1A5-B2F3-420E-AFDF-7B2D1004014C}"/>
              </a:ext>
            </a:extLst>
          </p:cNvPr>
          <p:cNvSpPr>
            <a:spLocks noChangeArrowheads="1"/>
          </p:cNvSpPr>
          <p:nvPr/>
        </p:nvSpPr>
        <p:spPr bwMode="auto">
          <a:xfrm>
            <a:off x="4648200" y="4191000"/>
            <a:ext cx="228600" cy="228600"/>
          </a:xfrm>
          <a:prstGeom prst="flowChartConnector">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4" name="AutoShape 22">
            <a:extLst>
              <a:ext uri="{FF2B5EF4-FFF2-40B4-BE49-F238E27FC236}">
                <a16:creationId xmlns:a16="http://schemas.microsoft.com/office/drawing/2014/main" id="{BD72CB58-4087-4002-9352-76F7FA270985}"/>
              </a:ext>
            </a:extLst>
          </p:cNvPr>
          <p:cNvSpPr>
            <a:spLocks noChangeArrowheads="1"/>
          </p:cNvSpPr>
          <p:nvPr/>
        </p:nvSpPr>
        <p:spPr bwMode="auto">
          <a:xfrm>
            <a:off x="3810000" y="3352800"/>
            <a:ext cx="228600" cy="228600"/>
          </a:xfrm>
          <a:prstGeom prst="flowChartConnector">
            <a:avLst/>
          </a:prstGeom>
          <a:solidFill>
            <a:srgbClr val="66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5" name="AutoShape 23">
            <a:extLst>
              <a:ext uri="{FF2B5EF4-FFF2-40B4-BE49-F238E27FC236}">
                <a16:creationId xmlns:a16="http://schemas.microsoft.com/office/drawing/2014/main" id="{A730AE4D-CE19-44E1-8797-EF5C2333AC04}"/>
              </a:ext>
            </a:extLst>
          </p:cNvPr>
          <p:cNvSpPr>
            <a:spLocks noChangeArrowheads="1"/>
          </p:cNvSpPr>
          <p:nvPr/>
        </p:nvSpPr>
        <p:spPr bwMode="auto">
          <a:xfrm>
            <a:off x="3048000" y="3124200"/>
            <a:ext cx="228600" cy="228600"/>
          </a:xfrm>
          <a:prstGeom prst="flowChartConnector">
            <a:avLst/>
          </a:prstGeom>
          <a:solidFill>
            <a:srgbClr val="66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6" name="AutoShape 24">
            <a:extLst>
              <a:ext uri="{FF2B5EF4-FFF2-40B4-BE49-F238E27FC236}">
                <a16:creationId xmlns:a16="http://schemas.microsoft.com/office/drawing/2014/main" id="{6CDD8FB1-770F-4E95-BC66-21E9A103BC11}"/>
              </a:ext>
            </a:extLst>
          </p:cNvPr>
          <p:cNvSpPr>
            <a:spLocks noChangeArrowheads="1"/>
          </p:cNvSpPr>
          <p:nvPr/>
        </p:nvSpPr>
        <p:spPr bwMode="auto">
          <a:xfrm>
            <a:off x="5105400" y="3276600"/>
            <a:ext cx="228600" cy="228600"/>
          </a:xfrm>
          <a:prstGeom prst="flowChartConnector">
            <a:avLst/>
          </a:prstGeom>
          <a:solidFill>
            <a:srgbClr val="66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7" name="AutoShape 25">
            <a:extLst>
              <a:ext uri="{FF2B5EF4-FFF2-40B4-BE49-F238E27FC236}">
                <a16:creationId xmlns:a16="http://schemas.microsoft.com/office/drawing/2014/main" id="{C830CE2E-3E36-4088-8212-CB44AC6F06D2}"/>
              </a:ext>
            </a:extLst>
          </p:cNvPr>
          <p:cNvSpPr>
            <a:spLocks noChangeArrowheads="1"/>
          </p:cNvSpPr>
          <p:nvPr/>
        </p:nvSpPr>
        <p:spPr bwMode="auto">
          <a:xfrm>
            <a:off x="6858000" y="5867400"/>
            <a:ext cx="228600" cy="228600"/>
          </a:xfrm>
          <a:prstGeom prst="flowChartConnector">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8" name="AutoShape 26">
            <a:extLst>
              <a:ext uri="{FF2B5EF4-FFF2-40B4-BE49-F238E27FC236}">
                <a16:creationId xmlns:a16="http://schemas.microsoft.com/office/drawing/2014/main" id="{49D9E1F4-0852-4F78-B56B-6D27F0CCB4B9}"/>
              </a:ext>
            </a:extLst>
          </p:cNvPr>
          <p:cNvSpPr>
            <a:spLocks noChangeArrowheads="1"/>
          </p:cNvSpPr>
          <p:nvPr/>
        </p:nvSpPr>
        <p:spPr bwMode="auto">
          <a:xfrm>
            <a:off x="2514600" y="5486400"/>
            <a:ext cx="228600" cy="228600"/>
          </a:xfrm>
          <a:prstGeom prst="flowChartConnector">
            <a:avLst/>
          </a:prstGeom>
          <a:solidFill>
            <a:srgbClr val="FF99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19" name="AutoShape 27">
            <a:extLst>
              <a:ext uri="{FF2B5EF4-FFF2-40B4-BE49-F238E27FC236}">
                <a16:creationId xmlns:a16="http://schemas.microsoft.com/office/drawing/2014/main" id="{9E33A03E-48F9-42BE-A1C7-84B6D5C52F8A}"/>
              </a:ext>
            </a:extLst>
          </p:cNvPr>
          <p:cNvSpPr>
            <a:spLocks noChangeArrowheads="1"/>
          </p:cNvSpPr>
          <p:nvPr/>
        </p:nvSpPr>
        <p:spPr bwMode="auto">
          <a:xfrm>
            <a:off x="2209800" y="4876800"/>
            <a:ext cx="228600" cy="228600"/>
          </a:xfrm>
          <a:prstGeom prst="flowChartConnector">
            <a:avLst/>
          </a:prstGeom>
          <a:solidFill>
            <a:srgbClr val="FF9900"/>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rgbClr val="FF00FF"/>
              </a:solidFill>
              <a:latin typeface="VNI-Times" pitchFamily="2" charset="0"/>
            </a:endParaRPr>
          </a:p>
        </p:txBody>
      </p:sp>
      <p:sp>
        <p:nvSpPr>
          <p:cNvPr id="45084" name="AutoShape 28">
            <a:extLst>
              <a:ext uri="{FF2B5EF4-FFF2-40B4-BE49-F238E27FC236}">
                <a16:creationId xmlns:a16="http://schemas.microsoft.com/office/drawing/2014/main" id="{629C5ED0-0E1B-4FE4-8796-D1F8924A12A2}"/>
              </a:ext>
            </a:extLst>
          </p:cNvPr>
          <p:cNvSpPr>
            <a:spLocks noChangeArrowheads="1"/>
          </p:cNvSpPr>
          <p:nvPr/>
        </p:nvSpPr>
        <p:spPr bwMode="auto">
          <a:xfrm>
            <a:off x="5334000" y="4572000"/>
            <a:ext cx="228600" cy="228600"/>
          </a:xfrm>
          <a:prstGeom prst="flowChartConnector">
            <a:avLst/>
          </a:prstGeom>
          <a:solidFill>
            <a:srgbClr val="B9BB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85" name="AutoShape 29">
            <a:extLst>
              <a:ext uri="{FF2B5EF4-FFF2-40B4-BE49-F238E27FC236}">
                <a16:creationId xmlns:a16="http://schemas.microsoft.com/office/drawing/2014/main" id="{0F1145DB-1EDE-4540-95FF-CEF677EAA293}"/>
              </a:ext>
            </a:extLst>
          </p:cNvPr>
          <p:cNvSpPr>
            <a:spLocks noChangeArrowheads="1"/>
          </p:cNvSpPr>
          <p:nvPr/>
        </p:nvSpPr>
        <p:spPr bwMode="auto">
          <a:xfrm>
            <a:off x="6629400" y="2438400"/>
            <a:ext cx="228600" cy="228600"/>
          </a:xfrm>
          <a:prstGeom prst="flowChartConnector">
            <a:avLst/>
          </a:prstGeom>
          <a:solidFill>
            <a:srgbClr val="B9BB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22" name="AutoShape 30">
            <a:extLst>
              <a:ext uri="{FF2B5EF4-FFF2-40B4-BE49-F238E27FC236}">
                <a16:creationId xmlns:a16="http://schemas.microsoft.com/office/drawing/2014/main" id="{6C26D03E-46FC-4385-A931-0274F55704F4}"/>
              </a:ext>
            </a:extLst>
          </p:cNvPr>
          <p:cNvSpPr>
            <a:spLocks noChangeArrowheads="1"/>
          </p:cNvSpPr>
          <p:nvPr/>
        </p:nvSpPr>
        <p:spPr bwMode="auto">
          <a:xfrm>
            <a:off x="6172200" y="2057400"/>
            <a:ext cx="228600" cy="228600"/>
          </a:xfrm>
          <a:prstGeom prst="flowChartConnector">
            <a:avLst/>
          </a:prstGeom>
          <a:solidFill>
            <a:srgbClr val="B9BBD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87" name="AutoShape 31">
            <a:extLst>
              <a:ext uri="{FF2B5EF4-FFF2-40B4-BE49-F238E27FC236}">
                <a16:creationId xmlns:a16="http://schemas.microsoft.com/office/drawing/2014/main" id="{51145147-EC01-41C4-8A5F-AFB0EA93C454}"/>
              </a:ext>
            </a:extLst>
          </p:cNvPr>
          <p:cNvSpPr>
            <a:spLocks noChangeArrowheads="1"/>
          </p:cNvSpPr>
          <p:nvPr/>
        </p:nvSpPr>
        <p:spPr bwMode="auto">
          <a:xfrm>
            <a:off x="6477000" y="3048000"/>
            <a:ext cx="228600" cy="1524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88" name="AutoShape 32">
            <a:extLst>
              <a:ext uri="{FF2B5EF4-FFF2-40B4-BE49-F238E27FC236}">
                <a16:creationId xmlns:a16="http://schemas.microsoft.com/office/drawing/2014/main" id="{A75B5A63-0E79-4C63-A22C-CBD118A8DF56}"/>
              </a:ext>
            </a:extLst>
          </p:cNvPr>
          <p:cNvSpPr>
            <a:spLocks noChangeArrowheads="1"/>
          </p:cNvSpPr>
          <p:nvPr/>
        </p:nvSpPr>
        <p:spPr bwMode="auto">
          <a:xfrm>
            <a:off x="6629400" y="3352800"/>
            <a:ext cx="228600" cy="1524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89" name="AutoShape 33">
            <a:extLst>
              <a:ext uri="{FF2B5EF4-FFF2-40B4-BE49-F238E27FC236}">
                <a16:creationId xmlns:a16="http://schemas.microsoft.com/office/drawing/2014/main" id="{F0C9B846-F41F-47AF-A805-DDA2B6AB9513}"/>
              </a:ext>
            </a:extLst>
          </p:cNvPr>
          <p:cNvSpPr>
            <a:spLocks noChangeArrowheads="1"/>
          </p:cNvSpPr>
          <p:nvPr/>
        </p:nvSpPr>
        <p:spPr bwMode="auto">
          <a:xfrm>
            <a:off x="6324600" y="3505200"/>
            <a:ext cx="228600" cy="1524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0" name="AutoShape 34">
            <a:extLst>
              <a:ext uri="{FF2B5EF4-FFF2-40B4-BE49-F238E27FC236}">
                <a16:creationId xmlns:a16="http://schemas.microsoft.com/office/drawing/2014/main" id="{5AA6AED0-B0D8-470C-81D6-0C20E1AD3672}"/>
              </a:ext>
            </a:extLst>
          </p:cNvPr>
          <p:cNvSpPr>
            <a:spLocks noChangeArrowheads="1"/>
          </p:cNvSpPr>
          <p:nvPr/>
        </p:nvSpPr>
        <p:spPr bwMode="auto">
          <a:xfrm>
            <a:off x="6477000" y="38100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1" name="AutoShape 35">
            <a:extLst>
              <a:ext uri="{FF2B5EF4-FFF2-40B4-BE49-F238E27FC236}">
                <a16:creationId xmlns:a16="http://schemas.microsoft.com/office/drawing/2014/main" id="{0FF352AC-842D-4311-8C4C-7AC6E3839A0C}"/>
              </a:ext>
            </a:extLst>
          </p:cNvPr>
          <p:cNvSpPr>
            <a:spLocks noChangeArrowheads="1"/>
          </p:cNvSpPr>
          <p:nvPr/>
        </p:nvSpPr>
        <p:spPr bwMode="auto">
          <a:xfrm>
            <a:off x="5867400" y="41910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2" name="AutoShape 36">
            <a:extLst>
              <a:ext uri="{FF2B5EF4-FFF2-40B4-BE49-F238E27FC236}">
                <a16:creationId xmlns:a16="http://schemas.microsoft.com/office/drawing/2014/main" id="{C18CC25D-9973-41E3-8811-7E5C81A28139}"/>
              </a:ext>
            </a:extLst>
          </p:cNvPr>
          <p:cNvSpPr>
            <a:spLocks noChangeArrowheads="1"/>
          </p:cNvSpPr>
          <p:nvPr/>
        </p:nvSpPr>
        <p:spPr bwMode="auto">
          <a:xfrm>
            <a:off x="6400800" y="42672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3" name="AutoShape 37">
            <a:extLst>
              <a:ext uri="{FF2B5EF4-FFF2-40B4-BE49-F238E27FC236}">
                <a16:creationId xmlns:a16="http://schemas.microsoft.com/office/drawing/2014/main" id="{E25C7D23-D03D-452C-8FCF-F63BDFBE37E5}"/>
              </a:ext>
            </a:extLst>
          </p:cNvPr>
          <p:cNvSpPr>
            <a:spLocks noChangeArrowheads="1"/>
          </p:cNvSpPr>
          <p:nvPr/>
        </p:nvSpPr>
        <p:spPr bwMode="auto">
          <a:xfrm>
            <a:off x="6477000" y="45720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4" name="AutoShape 38">
            <a:extLst>
              <a:ext uri="{FF2B5EF4-FFF2-40B4-BE49-F238E27FC236}">
                <a16:creationId xmlns:a16="http://schemas.microsoft.com/office/drawing/2014/main" id="{B2E2434D-134C-4751-B5DF-D5DF7A91D7CE}"/>
              </a:ext>
            </a:extLst>
          </p:cNvPr>
          <p:cNvSpPr>
            <a:spLocks noChangeArrowheads="1"/>
          </p:cNvSpPr>
          <p:nvPr/>
        </p:nvSpPr>
        <p:spPr bwMode="auto">
          <a:xfrm>
            <a:off x="5715000" y="48768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5" name="AutoShape 39">
            <a:extLst>
              <a:ext uri="{FF2B5EF4-FFF2-40B4-BE49-F238E27FC236}">
                <a16:creationId xmlns:a16="http://schemas.microsoft.com/office/drawing/2014/main" id="{F5679672-9FEB-4FFF-8A98-0BDE2E97EAEF}"/>
              </a:ext>
            </a:extLst>
          </p:cNvPr>
          <p:cNvSpPr>
            <a:spLocks noChangeArrowheads="1"/>
          </p:cNvSpPr>
          <p:nvPr/>
        </p:nvSpPr>
        <p:spPr bwMode="auto">
          <a:xfrm>
            <a:off x="5410200" y="6019800"/>
            <a:ext cx="152400" cy="1524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6" name="AutoShape 40">
            <a:extLst>
              <a:ext uri="{FF2B5EF4-FFF2-40B4-BE49-F238E27FC236}">
                <a16:creationId xmlns:a16="http://schemas.microsoft.com/office/drawing/2014/main" id="{36865DD7-23B4-4D44-972A-14A798279DB5}"/>
              </a:ext>
            </a:extLst>
          </p:cNvPr>
          <p:cNvSpPr>
            <a:spLocks noChangeArrowheads="1"/>
          </p:cNvSpPr>
          <p:nvPr/>
        </p:nvSpPr>
        <p:spPr bwMode="auto">
          <a:xfrm>
            <a:off x="5410200" y="60198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7" name="AutoShape 41">
            <a:extLst>
              <a:ext uri="{FF2B5EF4-FFF2-40B4-BE49-F238E27FC236}">
                <a16:creationId xmlns:a16="http://schemas.microsoft.com/office/drawing/2014/main" id="{97035EDE-6540-4E90-8068-29B37FD16D0B}"/>
              </a:ext>
            </a:extLst>
          </p:cNvPr>
          <p:cNvSpPr>
            <a:spLocks noChangeArrowheads="1"/>
          </p:cNvSpPr>
          <p:nvPr/>
        </p:nvSpPr>
        <p:spPr bwMode="auto">
          <a:xfrm>
            <a:off x="8382000" y="6172200"/>
            <a:ext cx="152400" cy="1524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8" name="AutoShape 42">
            <a:extLst>
              <a:ext uri="{FF2B5EF4-FFF2-40B4-BE49-F238E27FC236}">
                <a16:creationId xmlns:a16="http://schemas.microsoft.com/office/drawing/2014/main" id="{00F3DEC7-067D-42B0-8634-A7D34F1B76C6}"/>
              </a:ext>
            </a:extLst>
          </p:cNvPr>
          <p:cNvSpPr>
            <a:spLocks noChangeArrowheads="1"/>
          </p:cNvSpPr>
          <p:nvPr/>
        </p:nvSpPr>
        <p:spPr bwMode="auto">
          <a:xfrm>
            <a:off x="8305800" y="6096000"/>
            <a:ext cx="228600" cy="228600"/>
          </a:xfrm>
          <a:prstGeom prst="flowChartConnector">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099" name="AutoShape 43">
            <a:extLst>
              <a:ext uri="{FF2B5EF4-FFF2-40B4-BE49-F238E27FC236}">
                <a16:creationId xmlns:a16="http://schemas.microsoft.com/office/drawing/2014/main" id="{0885C556-C76D-4BB0-95EB-41282645666A}"/>
              </a:ext>
            </a:extLst>
          </p:cNvPr>
          <p:cNvSpPr>
            <a:spLocks noChangeArrowheads="1"/>
          </p:cNvSpPr>
          <p:nvPr/>
        </p:nvSpPr>
        <p:spPr bwMode="auto">
          <a:xfrm>
            <a:off x="6629400" y="4876800"/>
            <a:ext cx="228600" cy="228600"/>
          </a:xfrm>
          <a:prstGeom prst="flowChartConnector">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100" name="AutoShape 44">
            <a:extLst>
              <a:ext uri="{FF2B5EF4-FFF2-40B4-BE49-F238E27FC236}">
                <a16:creationId xmlns:a16="http://schemas.microsoft.com/office/drawing/2014/main" id="{CC2EC0FF-735C-4B35-9113-1A3767092CCD}"/>
              </a:ext>
            </a:extLst>
          </p:cNvPr>
          <p:cNvSpPr>
            <a:spLocks noChangeArrowheads="1"/>
          </p:cNvSpPr>
          <p:nvPr/>
        </p:nvSpPr>
        <p:spPr bwMode="auto">
          <a:xfrm>
            <a:off x="6629400" y="5334000"/>
            <a:ext cx="228600" cy="228600"/>
          </a:xfrm>
          <a:prstGeom prst="flowChartConnector">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37" name="Line 45">
            <a:extLst>
              <a:ext uri="{FF2B5EF4-FFF2-40B4-BE49-F238E27FC236}">
                <a16:creationId xmlns:a16="http://schemas.microsoft.com/office/drawing/2014/main" id="{9D1A9AC1-67BE-4885-83FB-346EDD829D86}"/>
              </a:ext>
            </a:extLst>
          </p:cNvPr>
          <p:cNvSpPr>
            <a:spLocks noChangeShapeType="1"/>
          </p:cNvSpPr>
          <p:nvPr/>
        </p:nvSpPr>
        <p:spPr bwMode="auto">
          <a:xfrm>
            <a:off x="7620000" y="1600200"/>
            <a:ext cx="76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Rectangle 46">
            <a:extLst>
              <a:ext uri="{FF2B5EF4-FFF2-40B4-BE49-F238E27FC236}">
                <a16:creationId xmlns:a16="http://schemas.microsoft.com/office/drawing/2014/main" id="{EEB43ADD-071D-4D51-AA67-62A797E9B285}"/>
              </a:ext>
            </a:extLst>
          </p:cNvPr>
          <p:cNvSpPr>
            <a:spLocks noChangeArrowheads="1"/>
          </p:cNvSpPr>
          <p:nvPr/>
        </p:nvSpPr>
        <p:spPr bwMode="auto">
          <a:xfrm>
            <a:off x="1329267" y="25533"/>
            <a:ext cx="9296400" cy="10144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3000" dirty="0">
                <a:solidFill>
                  <a:srgbClr val="FF3300"/>
                </a:solidFill>
                <a:latin typeface="Times New Roman" panose="02020603050405020304" pitchFamily="18" charset="0"/>
                <a:cs typeface="Times New Roman" panose="02020603050405020304" pitchFamily="18" charset="0"/>
              </a:rPr>
              <a:t>Qúa trình liên kết kinh tế giữa các nước Tây Âu </a:t>
            </a:r>
            <a:r>
              <a:rPr lang="en-US" altLang="en-US" sz="3000" dirty="0">
                <a:solidFill>
                  <a:srgbClr val="FF33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vi-VN" altLang="en-US" sz="3000" dirty="0">
                <a:solidFill>
                  <a:srgbClr val="FF3300"/>
                </a:solidFill>
                <a:latin typeface="Times New Roman" panose="02020603050405020304" pitchFamily="18" charset="0"/>
                <a:cs typeface="Times New Roman" panose="02020603050405020304" pitchFamily="18" charset="0"/>
              </a:rPr>
              <a:t>từ 4/1951 đến năm 20</a:t>
            </a:r>
            <a:r>
              <a:rPr lang="en-US" altLang="en-US" sz="3000" dirty="0">
                <a:solidFill>
                  <a:srgbClr val="FF3300"/>
                </a:solidFill>
                <a:latin typeface="Times New Roman" panose="02020603050405020304" pitchFamily="18" charset="0"/>
                <a:cs typeface="Times New Roman" panose="02020603050405020304" pitchFamily="18" charset="0"/>
              </a:rPr>
              <a:t>13</a:t>
            </a:r>
            <a:endParaRPr lang="vi-VN" altLang="en-US" sz="3000" dirty="0">
              <a:solidFill>
                <a:srgbClr val="FF3300"/>
              </a:solidFill>
              <a:latin typeface="Times New Roman" panose="02020603050405020304" pitchFamily="18" charset="0"/>
              <a:cs typeface="Times New Roman" panose="02020603050405020304" pitchFamily="18" charset="0"/>
            </a:endParaRPr>
          </a:p>
        </p:txBody>
      </p:sp>
      <p:sp>
        <p:nvSpPr>
          <p:cNvPr id="33839" name="Text Box 47">
            <a:extLst>
              <a:ext uri="{FF2B5EF4-FFF2-40B4-BE49-F238E27FC236}">
                <a16:creationId xmlns:a16="http://schemas.microsoft.com/office/drawing/2014/main" id="{9FA4434D-E825-415D-AF7E-8C3FA16CB121}"/>
              </a:ext>
            </a:extLst>
          </p:cNvPr>
          <p:cNvSpPr txBox="1">
            <a:spLocks noChangeArrowheads="1"/>
          </p:cNvSpPr>
          <p:nvPr/>
        </p:nvSpPr>
        <p:spPr bwMode="auto">
          <a:xfrm>
            <a:off x="7128933" y="923130"/>
            <a:ext cx="3505200" cy="701675"/>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latin typeface="Times New Roman" panose="02020603050405020304" pitchFamily="18" charset="0"/>
              </a:rPr>
              <a:t>- 1951: </a:t>
            </a:r>
            <a:r>
              <a:rPr lang="en-US" altLang="en-US" sz="2000" b="1" dirty="0" err="1">
                <a:latin typeface="Times New Roman" panose="02020603050405020304" pitchFamily="18" charset="0"/>
              </a:rPr>
              <a:t>Pháp</a:t>
            </a:r>
            <a:r>
              <a:rPr lang="en-US" altLang="en-US" sz="2000" b="1" dirty="0">
                <a:latin typeface="Times New Roman" panose="02020603050405020304" pitchFamily="18" charset="0"/>
              </a:rPr>
              <a:t>, CHLB </a:t>
            </a:r>
            <a:r>
              <a:rPr lang="en-US" altLang="en-US" sz="2000" b="1" dirty="0" err="1">
                <a:latin typeface="Times New Roman" panose="02020603050405020304" pitchFamily="18" charset="0"/>
              </a:rPr>
              <a:t>Đức</a:t>
            </a:r>
            <a:r>
              <a:rPr lang="en-US" altLang="en-US" sz="2000" b="1" dirty="0">
                <a:latin typeface="Times New Roman" panose="02020603050405020304" pitchFamily="18" charset="0"/>
              </a:rPr>
              <a:t>, Italia, </a:t>
            </a:r>
            <a:r>
              <a:rPr lang="en-US" altLang="en-US" sz="2000" b="1" dirty="0" err="1">
                <a:latin typeface="Times New Roman" panose="02020603050405020304" pitchFamily="18" charset="0"/>
              </a:rPr>
              <a:t>Bỉ</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Hà</a:t>
            </a:r>
            <a:r>
              <a:rPr lang="en-US" altLang="en-US" sz="2000" b="1" dirty="0">
                <a:latin typeface="Times New Roman" panose="02020603050405020304" pitchFamily="18" charset="0"/>
              </a:rPr>
              <a:t> Lan, </a:t>
            </a:r>
            <a:r>
              <a:rPr lang="en-US" altLang="en-US" sz="2000" b="1" dirty="0" err="1">
                <a:latin typeface="Times New Roman" panose="02020603050405020304" pitchFamily="18" charset="0"/>
              </a:rPr>
              <a:t>Lúcxămbua</a:t>
            </a:r>
            <a:endParaRPr lang="en-US" altLang="en-US" sz="2000" b="1" dirty="0">
              <a:latin typeface="Times New Roman" panose="02020603050405020304" pitchFamily="18" charset="0"/>
            </a:endParaRPr>
          </a:p>
        </p:txBody>
      </p:sp>
      <p:sp>
        <p:nvSpPr>
          <p:cNvPr id="33840" name="Text Box 48">
            <a:extLst>
              <a:ext uri="{FF2B5EF4-FFF2-40B4-BE49-F238E27FC236}">
                <a16:creationId xmlns:a16="http://schemas.microsoft.com/office/drawing/2014/main" id="{975BC2B9-E942-4000-B220-B65042352DF3}"/>
              </a:ext>
            </a:extLst>
          </p:cNvPr>
          <p:cNvSpPr txBox="1">
            <a:spLocks noChangeArrowheads="1"/>
          </p:cNvSpPr>
          <p:nvPr/>
        </p:nvSpPr>
        <p:spPr bwMode="auto">
          <a:xfrm>
            <a:off x="7120467" y="1576388"/>
            <a:ext cx="35052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6600CC"/>
                </a:solidFill>
                <a:latin typeface="Times New Roman" panose="02020603050405020304" pitchFamily="18" charset="0"/>
              </a:rPr>
              <a:t>-1973: </a:t>
            </a:r>
            <a:r>
              <a:rPr lang="en-US" altLang="en-US" sz="2000" b="1" dirty="0" err="1">
                <a:solidFill>
                  <a:srgbClr val="6600CC"/>
                </a:solidFill>
                <a:latin typeface="Times New Roman" panose="02020603050405020304" pitchFamily="18" charset="0"/>
              </a:rPr>
              <a:t>Đan</a:t>
            </a:r>
            <a:r>
              <a:rPr lang="en-US" altLang="en-US" sz="2000" b="1" dirty="0">
                <a:solidFill>
                  <a:srgbClr val="6600CC"/>
                </a:solidFill>
                <a:latin typeface="Times New Roman" panose="02020603050405020304" pitchFamily="18" charset="0"/>
              </a:rPr>
              <a:t> </a:t>
            </a:r>
            <a:r>
              <a:rPr lang="en-US" altLang="en-US" sz="2000" b="1" dirty="0" err="1">
                <a:solidFill>
                  <a:srgbClr val="6600CC"/>
                </a:solidFill>
                <a:latin typeface="Times New Roman" panose="02020603050405020304" pitchFamily="18" charset="0"/>
              </a:rPr>
              <a:t>Mạch</a:t>
            </a:r>
            <a:r>
              <a:rPr lang="en-US" altLang="en-US" sz="2000" b="1" dirty="0">
                <a:solidFill>
                  <a:srgbClr val="6600CC"/>
                </a:solidFill>
                <a:latin typeface="Times New Roman" panose="02020603050405020304" pitchFamily="18" charset="0"/>
              </a:rPr>
              <a:t>, Ireland, Anh (9 </a:t>
            </a:r>
            <a:r>
              <a:rPr lang="en-US" altLang="en-US" sz="2000" b="1" dirty="0" err="1">
                <a:solidFill>
                  <a:srgbClr val="6600CC"/>
                </a:solidFill>
                <a:latin typeface="Times New Roman" panose="02020603050405020304" pitchFamily="18" charset="0"/>
              </a:rPr>
              <a:t>thành</a:t>
            </a:r>
            <a:r>
              <a:rPr lang="en-US" altLang="en-US" sz="2000" b="1" dirty="0">
                <a:solidFill>
                  <a:srgbClr val="6600CC"/>
                </a:solidFill>
                <a:latin typeface="Times New Roman" panose="02020603050405020304" pitchFamily="18" charset="0"/>
              </a:rPr>
              <a:t> </a:t>
            </a:r>
            <a:r>
              <a:rPr lang="en-US" altLang="en-US" sz="2000" b="1" dirty="0" err="1">
                <a:solidFill>
                  <a:srgbClr val="6600CC"/>
                </a:solidFill>
                <a:latin typeface="Times New Roman" panose="02020603050405020304" pitchFamily="18" charset="0"/>
              </a:rPr>
              <a:t>viên</a:t>
            </a:r>
            <a:r>
              <a:rPr lang="en-US" altLang="en-US" sz="2000" b="1" dirty="0">
                <a:solidFill>
                  <a:srgbClr val="6600CC"/>
                </a:solidFill>
                <a:latin typeface="Times New Roman" panose="02020603050405020304" pitchFamily="18" charset="0"/>
              </a:rPr>
              <a:t>).</a:t>
            </a:r>
          </a:p>
        </p:txBody>
      </p:sp>
      <p:sp>
        <p:nvSpPr>
          <p:cNvPr id="33841" name="Text Box 49">
            <a:extLst>
              <a:ext uri="{FF2B5EF4-FFF2-40B4-BE49-F238E27FC236}">
                <a16:creationId xmlns:a16="http://schemas.microsoft.com/office/drawing/2014/main" id="{E1F013E4-503F-4E3F-933A-A4A1DCBAD5C1}"/>
              </a:ext>
            </a:extLst>
          </p:cNvPr>
          <p:cNvSpPr txBox="1">
            <a:spLocks noChangeArrowheads="1"/>
          </p:cNvSpPr>
          <p:nvPr/>
        </p:nvSpPr>
        <p:spPr bwMode="auto">
          <a:xfrm>
            <a:off x="7128933" y="2216943"/>
            <a:ext cx="35052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0000FF"/>
                </a:solidFill>
                <a:latin typeface="Times New Roman" panose="02020603050405020304" pitchFamily="18" charset="0"/>
              </a:rPr>
              <a:t>-1981:Hy </a:t>
            </a:r>
            <a:r>
              <a:rPr lang="en-US" altLang="en-US" sz="2000" b="1" dirty="0" err="1">
                <a:solidFill>
                  <a:srgbClr val="0000FF"/>
                </a:solidFill>
                <a:latin typeface="Times New Roman" panose="02020603050405020304" pitchFamily="18" charset="0"/>
              </a:rPr>
              <a:t>Lạp</a:t>
            </a:r>
            <a:r>
              <a:rPr lang="en-US" altLang="en-US" sz="2000" b="1" dirty="0">
                <a:solidFill>
                  <a:srgbClr val="0000FF"/>
                </a:solidFill>
                <a:latin typeface="Times New Roman" panose="02020603050405020304" pitchFamily="18" charset="0"/>
              </a:rPr>
              <a:t> (10 </a:t>
            </a:r>
            <a:r>
              <a:rPr lang="en-US" altLang="en-US" sz="2000" b="1" dirty="0" err="1">
                <a:solidFill>
                  <a:srgbClr val="0000FF"/>
                </a:solidFill>
                <a:latin typeface="Times New Roman" panose="02020603050405020304" pitchFamily="18" charset="0"/>
              </a:rPr>
              <a:t>thành</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viên</a:t>
            </a:r>
            <a:r>
              <a:rPr lang="en-US" altLang="en-US" sz="2000" b="1" dirty="0">
                <a:solidFill>
                  <a:srgbClr val="0000FF"/>
                </a:solidFill>
                <a:latin typeface="Times New Roman" panose="02020603050405020304" pitchFamily="18" charset="0"/>
              </a:rPr>
              <a:t>).</a:t>
            </a:r>
          </a:p>
        </p:txBody>
      </p:sp>
      <p:sp>
        <p:nvSpPr>
          <p:cNvPr id="33842" name="Text Box 50">
            <a:extLst>
              <a:ext uri="{FF2B5EF4-FFF2-40B4-BE49-F238E27FC236}">
                <a16:creationId xmlns:a16="http://schemas.microsoft.com/office/drawing/2014/main" id="{FE1C3BA7-4081-4CF1-AC71-C6C506D5505B}"/>
              </a:ext>
            </a:extLst>
          </p:cNvPr>
          <p:cNvSpPr txBox="1">
            <a:spLocks noChangeArrowheads="1"/>
          </p:cNvSpPr>
          <p:nvPr/>
        </p:nvSpPr>
        <p:spPr bwMode="auto">
          <a:xfrm>
            <a:off x="7128933" y="2574925"/>
            <a:ext cx="3505200" cy="701675"/>
          </a:xfrm>
          <a:prstGeom prst="rect">
            <a:avLst/>
          </a:prstGeom>
          <a:solidFill>
            <a:srgbClr val="000099"/>
          </a:solidFill>
          <a:ln w="9525">
            <a:solidFill>
              <a:srgbClr val="0000CC"/>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solidFill>
                  <a:srgbClr val="FFFF00"/>
                </a:solidFill>
                <a:latin typeface="Times New Roman" panose="02020603050405020304" pitchFamily="18" charset="0"/>
              </a:rPr>
              <a:t>-1986: </a:t>
            </a:r>
            <a:r>
              <a:rPr lang="en-US" altLang="en-US" sz="2000" b="1" dirty="0" err="1">
                <a:solidFill>
                  <a:srgbClr val="FFFF00"/>
                </a:solidFill>
                <a:latin typeface="Times New Roman" panose="02020603050405020304" pitchFamily="18" charset="0"/>
              </a:rPr>
              <a:t>Tây</a:t>
            </a:r>
            <a:r>
              <a:rPr lang="en-US" altLang="en-US" sz="2000" b="1" dirty="0">
                <a:solidFill>
                  <a:srgbClr val="FFFF00"/>
                </a:solidFill>
                <a:latin typeface="Times New Roman" panose="02020603050405020304" pitchFamily="18" charset="0"/>
              </a:rPr>
              <a:t> Ban </a:t>
            </a:r>
            <a:r>
              <a:rPr lang="en-US" altLang="en-US" sz="2000" b="1" dirty="0" err="1">
                <a:solidFill>
                  <a:srgbClr val="FFFF00"/>
                </a:solidFill>
                <a:latin typeface="Times New Roman" panose="02020603050405020304" pitchFamily="18" charset="0"/>
              </a:rPr>
              <a:t>Nha</a:t>
            </a:r>
            <a:r>
              <a:rPr lang="en-US" altLang="en-US" sz="2000" b="1" dirty="0">
                <a:solidFill>
                  <a:srgbClr val="FFFF00"/>
                </a:solidFill>
                <a:latin typeface="Times New Roman" panose="02020603050405020304" pitchFamily="18" charset="0"/>
              </a:rPr>
              <a:t>, </a:t>
            </a:r>
            <a:r>
              <a:rPr lang="en-US" altLang="en-US" sz="2000" b="1" dirty="0" err="1">
                <a:solidFill>
                  <a:srgbClr val="FFFF00"/>
                </a:solidFill>
                <a:latin typeface="VNI-Times" pitchFamily="2" charset="0"/>
              </a:rPr>
              <a:t>Boà</a:t>
            </a:r>
            <a:r>
              <a:rPr lang="en-US" altLang="en-US" sz="2000" b="1" dirty="0">
                <a:solidFill>
                  <a:srgbClr val="FFFF00"/>
                </a:solidFill>
                <a:latin typeface="Times New Roman" panose="02020603050405020304" pitchFamily="18" charset="0"/>
              </a:rPr>
              <a:t> </a:t>
            </a:r>
            <a:r>
              <a:rPr lang="en-US" altLang="en-US" sz="2000" b="1" dirty="0" err="1">
                <a:solidFill>
                  <a:srgbClr val="FFFF00"/>
                </a:solidFill>
                <a:latin typeface="Times New Roman" panose="02020603050405020304" pitchFamily="18" charset="0"/>
              </a:rPr>
              <a:t>Đào</a:t>
            </a:r>
            <a:r>
              <a:rPr lang="en-US" altLang="en-US" sz="2000" b="1" dirty="0">
                <a:solidFill>
                  <a:srgbClr val="FFFF00"/>
                </a:solidFill>
                <a:latin typeface="Times New Roman" panose="02020603050405020304" pitchFamily="18" charset="0"/>
              </a:rPr>
              <a:t> </a:t>
            </a:r>
            <a:r>
              <a:rPr lang="en-US" altLang="en-US" sz="2000" b="1" dirty="0" err="1">
                <a:solidFill>
                  <a:srgbClr val="FFFF00"/>
                </a:solidFill>
                <a:latin typeface="Times New Roman" panose="02020603050405020304" pitchFamily="18" charset="0"/>
              </a:rPr>
              <a:t>Nha</a:t>
            </a:r>
            <a:r>
              <a:rPr lang="en-US" altLang="en-US" sz="2000" b="1" dirty="0">
                <a:solidFill>
                  <a:srgbClr val="FFFF00"/>
                </a:solidFill>
                <a:latin typeface="Times New Roman" panose="02020603050405020304" pitchFamily="18" charset="0"/>
              </a:rPr>
              <a:t> (12 </a:t>
            </a:r>
            <a:r>
              <a:rPr lang="en-US" altLang="en-US" sz="2000" b="1" dirty="0" err="1">
                <a:solidFill>
                  <a:srgbClr val="FFFF00"/>
                </a:solidFill>
                <a:latin typeface="Times New Roman" panose="02020603050405020304" pitchFamily="18" charset="0"/>
              </a:rPr>
              <a:t>thành</a:t>
            </a:r>
            <a:r>
              <a:rPr lang="en-US" altLang="en-US" sz="2000" b="1" dirty="0">
                <a:solidFill>
                  <a:srgbClr val="FFFF00"/>
                </a:solidFill>
                <a:latin typeface="Times New Roman" panose="02020603050405020304" pitchFamily="18" charset="0"/>
              </a:rPr>
              <a:t> </a:t>
            </a:r>
            <a:r>
              <a:rPr lang="en-US" altLang="en-US" sz="2000" b="1" dirty="0" err="1">
                <a:solidFill>
                  <a:srgbClr val="FFFF00"/>
                </a:solidFill>
                <a:latin typeface="Times New Roman" panose="02020603050405020304" pitchFamily="18" charset="0"/>
              </a:rPr>
              <a:t>viên</a:t>
            </a:r>
            <a:r>
              <a:rPr lang="en-US" altLang="en-US" sz="2000" b="1" dirty="0">
                <a:solidFill>
                  <a:srgbClr val="FFFF00"/>
                </a:solidFill>
                <a:latin typeface="Times New Roman" panose="02020603050405020304" pitchFamily="18" charset="0"/>
              </a:rPr>
              <a:t>) </a:t>
            </a:r>
          </a:p>
        </p:txBody>
      </p:sp>
      <p:sp>
        <p:nvSpPr>
          <p:cNvPr id="45107" name="Text Box 51">
            <a:extLst>
              <a:ext uri="{FF2B5EF4-FFF2-40B4-BE49-F238E27FC236}">
                <a16:creationId xmlns:a16="http://schemas.microsoft.com/office/drawing/2014/main" id="{A849C3DD-7A35-4A21-AEC1-19A28F06C0D1}"/>
              </a:ext>
            </a:extLst>
          </p:cNvPr>
          <p:cNvSpPr txBox="1">
            <a:spLocks noChangeArrowheads="1"/>
          </p:cNvSpPr>
          <p:nvPr/>
        </p:nvSpPr>
        <p:spPr bwMode="auto">
          <a:xfrm>
            <a:off x="7137400" y="3208868"/>
            <a:ext cx="3505200"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dirty="0">
                <a:latin typeface="Times New Roman" panose="02020603050405020304" pitchFamily="18" charset="0"/>
              </a:rPr>
              <a:t>- 1995: </a:t>
            </a:r>
            <a:r>
              <a:rPr lang="en-US" altLang="en-US" sz="2000" b="1" dirty="0" err="1">
                <a:latin typeface="Times New Roman" panose="02020603050405020304" pitchFamily="18" charset="0"/>
              </a:rPr>
              <a:t>Áo</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Phần</a:t>
            </a:r>
            <a:r>
              <a:rPr lang="en-US" altLang="en-US" sz="2000" b="1" dirty="0">
                <a:latin typeface="Times New Roman" panose="02020603050405020304" pitchFamily="18" charset="0"/>
              </a:rPr>
              <a:t> Lan,  </a:t>
            </a:r>
            <a:r>
              <a:rPr lang="en-US" altLang="en-US" sz="2000" b="1" dirty="0" err="1">
                <a:latin typeface="Times New Roman" panose="02020603050405020304" pitchFamily="18" charset="0"/>
              </a:rPr>
              <a:t>Thụy</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Điển</a:t>
            </a:r>
            <a:r>
              <a:rPr lang="en-US" altLang="en-US" sz="2000" b="1" dirty="0">
                <a:latin typeface="Times New Roman" panose="02020603050405020304" pitchFamily="18" charset="0"/>
              </a:rPr>
              <a:t> (15 </a:t>
            </a:r>
            <a:r>
              <a:rPr lang="en-US" altLang="en-US" sz="2000" b="1" dirty="0" err="1">
                <a:latin typeface="Times New Roman" panose="02020603050405020304" pitchFamily="18" charset="0"/>
              </a:rPr>
              <a:t>thành</a:t>
            </a:r>
            <a:r>
              <a:rPr lang="en-US" altLang="en-US" sz="2000" b="1" dirty="0">
                <a:latin typeface="Times New Roman" panose="02020603050405020304" pitchFamily="18" charset="0"/>
              </a:rPr>
              <a:t> </a:t>
            </a:r>
            <a:r>
              <a:rPr lang="en-US" altLang="en-US" sz="2000" b="1" dirty="0" err="1">
                <a:latin typeface="Times New Roman" panose="02020603050405020304" pitchFamily="18" charset="0"/>
              </a:rPr>
              <a:t>viên</a:t>
            </a:r>
            <a:r>
              <a:rPr lang="en-US" altLang="en-US" sz="2000" b="1" dirty="0">
                <a:latin typeface="Times New Roman" panose="02020603050405020304" pitchFamily="18" charset="0"/>
              </a:rPr>
              <a:t>).</a:t>
            </a:r>
          </a:p>
        </p:txBody>
      </p:sp>
      <p:sp>
        <p:nvSpPr>
          <p:cNvPr id="45108" name="Text Box 52">
            <a:extLst>
              <a:ext uri="{FF2B5EF4-FFF2-40B4-BE49-F238E27FC236}">
                <a16:creationId xmlns:a16="http://schemas.microsoft.com/office/drawing/2014/main" id="{CA8E1F6E-7265-480A-A786-CA939B3B129C}"/>
              </a:ext>
            </a:extLst>
          </p:cNvPr>
          <p:cNvSpPr txBox="1">
            <a:spLocks noChangeArrowheads="1"/>
          </p:cNvSpPr>
          <p:nvPr/>
        </p:nvSpPr>
        <p:spPr bwMode="auto">
          <a:xfrm>
            <a:off x="7131050" y="3894934"/>
            <a:ext cx="3505200" cy="1493838"/>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en-US" sz="2000" b="1" dirty="0">
                <a:solidFill>
                  <a:srgbClr val="FFFF00"/>
                </a:solidFill>
                <a:latin typeface="Times New Roman" panose="02020603050405020304" pitchFamily="18" charset="0"/>
              </a:rPr>
              <a:t>- 2004: Séc, Hungary, Ba Lan, Slovakia, Slovenia, Litva, Latvia, Estonia, Malta,  Cộng hòa Séc </a:t>
            </a:r>
            <a:r>
              <a:rPr lang="en-US" altLang="en-US" sz="2000" b="1" dirty="0">
                <a:solidFill>
                  <a:srgbClr val="FFFF00"/>
                </a:solidFill>
                <a:latin typeface="Times New Roman" panose="02020603050405020304" pitchFamily="18" charset="0"/>
              </a:rPr>
              <a:t>(25 </a:t>
            </a:r>
            <a:r>
              <a:rPr lang="en-US" altLang="en-US" sz="2000" b="1" dirty="0" err="1">
                <a:solidFill>
                  <a:srgbClr val="FFFF00"/>
                </a:solidFill>
                <a:latin typeface="Times New Roman" panose="02020603050405020304" pitchFamily="18" charset="0"/>
              </a:rPr>
              <a:t>thành</a:t>
            </a:r>
            <a:r>
              <a:rPr lang="en-US" altLang="en-US" sz="2000" b="1" dirty="0">
                <a:solidFill>
                  <a:srgbClr val="FFFF00"/>
                </a:solidFill>
                <a:latin typeface="Times New Roman" panose="02020603050405020304" pitchFamily="18" charset="0"/>
              </a:rPr>
              <a:t> </a:t>
            </a:r>
            <a:r>
              <a:rPr lang="en-US" altLang="en-US" sz="2000" b="1" dirty="0" err="1">
                <a:solidFill>
                  <a:srgbClr val="FFFF00"/>
                </a:solidFill>
                <a:latin typeface="Times New Roman" panose="02020603050405020304" pitchFamily="18" charset="0"/>
              </a:rPr>
              <a:t>viên</a:t>
            </a:r>
            <a:r>
              <a:rPr lang="en-US" altLang="en-US" sz="2000" b="1" dirty="0">
                <a:solidFill>
                  <a:srgbClr val="FFFF00"/>
                </a:solidFill>
                <a:latin typeface="Times New Roman" panose="02020603050405020304" pitchFamily="18" charset="0"/>
              </a:rPr>
              <a:t>).</a:t>
            </a:r>
            <a:r>
              <a:rPr lang="en-US" altLang="en-US" b="1" dirty="0">
                <a:solidFill>
                  <a:srgbClr val="CC0000"/>
                </a:solidFill>
                <a:latin typeface="VNI-Times" pitchFamily="2" charset="0"/>
              </a:rPr>
              <a:t> </a:t>
            </a:r>
            <a:endParaRPr lang="en-US" altLang="en-US" sz="2000" b="1" dirty="0">
              <a:solidFill>
                <a:srgbClr val="CC0000"/>
              </a:solidFill>
              <a:latin typeface="Times New Roman" panose="02020603050405020304" pitchFamily="18" charset="0"/>
            </a:endParaRPr>
          </a:p>
        </p:txBody>
      </p:sp>
      <p:sp>
        <p:nvSpPr>
          <p:cNvPr id="45109" name="Text Box 53">
            <a:extLst>
              <a:ext uri="{FF2B5EF4-FFF2-40B4-BE49-F238E27FC236}">
                <a16:creationId xmlns:a16="http://schemas.microsoft.com/office/drawing/2014/main" id="{6EC29960-AB7A-40DA-B3A7-F1EF4E6B100A}"/>
              </a:ext>
            </a:extLst>
          </p:cNvPr>
          <p:cNvSpPr txBox="1">
            <a:spLocks noChangeArrowheads="1"/>
          </p:cNvSpPr>
          <p:nvPr/>
        </p:nvSpPr>
        <p:spPr bwMode="auto">
          <a:xfrm>
            <a:off x="7137400" y="5341143"/>
            <a:ext cx="35052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solidFill>
                  <a:srgbClr val="FF00FF"/>
                </a:solidFill>
                <a:latin typeface="Times New Roman" panose="02020603050405020304" pitchFamily="18" charset="0"/>
              </a:rPr>
              <a:t>- 2007: </a:t>
            </a:r>
            <a:r>
              <a:rPr lang="en-US" altLang="en-US" sz="2000" b="1" dirty="0" err="1">
                <a:solidFill>
                  <a:srgbClr val="FF00FF"/>
                </a:solidFill>
                <a:latin typeface="Times New Roman" panose="02020603050405020304" pitchFamily="18" charset="0"/>
              </a:rPr>
              <a:t>Rumani</a:t>
            </a:r>
            <a:r>
              <a:rPr lang="en-US" altLang="en-US" sz="2000" b="1" dirty="0">
                <a:solidFill>
                  <a:srgbClr val="FF00FF"/>
                </a:solidFill>
                <a:latin typeface="Times New Roman" panose="02020603050405020304" pitchFamily="18" charset="0"/>
              </a:rPr>
              <a:t>, </a:t>
            </a:r>
            <a:r>
              <a:rPr lang="en-US" altLang="en-US" sz="2000" b="1" dirty="0" err="1">
                <a:solidFill>
                  <a:srgbClr val="FF00FF"/>
                </a:solidFill>
                <a:latin typeface="Times New Roman" panose="02020603050405020304" pitchFamily="18" charset="0"/>
              </a:rPr>
              <a:t>Bungari</a:t>
            </a:r>
            <a:r>
              <a:rPr lang="en-US" altLang="en-US" sz="2000" b="1" dirty="0">
                <a:solidFill>
                  <a:srgbClr val="FF00FF"/>
                </a:solidFill>
                <a:latin typeface="Times New Roman" panose="02020603050405020304" pitchFamily="18" charset="0"/>
              </a:rPr>
              <a:t>  (27 </a:t>
            </a:r>
            <a:r>
              <a:rPr lang="en-US" altLang="en-US" sz="2000" b="1" dirty="0" err="1">
                <a:solidFill>
                  <a:srgbClr val="FF00FF"/>
                </a:solidFill>
                <a:latin typeface="Times New Roman" panose="02020603050405020304" pitchFamily="18" charset="0"/>
              </a:rPr>
              <a:t>thành</a:t>
            </a:r>
            <a:r>
              <a:rPr lang="en-US" altLang="en-US" sz="2000" b="1" dirty="0">
                <a:solidFill>
                  <a:srgbClr val="FF00FF"/>
                </a:solidFill>
                <a:latin typeface="Times New Roman" panose="02020603050405020304" pitchFamily="18" charset="0"/>
              </a:rPr>
              <a:t> </a:t>
            </a:r>
            <a:r>
              <a:rPr lang="en-US" altLang="en-US" sz="2000" b="1" dirty="0" err="1">
                <a:solidFill>
                  <a:srgbClr val="FF00FF"/>
                </a:solidFill>
                <a:latin typeface="Times New Roman" panose="02020603050405020304" pitchFamily="18" charset="0"/>
              </a:rPr>
              <a:t>viên</a:t>
            </a:r>
            <a:r>
              <a:rPr lang="en-US" altLang="en-US" sz="2000" b="1" dirty="0">
                <a:solidFill>
                  <a:srgbClr val="FF00FF"/>
                </a:solidFill>
                <a:latin typeface="Times New Roman" panose="02020603050405020304" pitchFamily="18" charset="0"/>
              </a:rPr>
              <a:t>).</a:t>
            </a:r>
          </a:p>
        </p:txBody>
      </p:sp>
      <p:sp>
        <p:nvSpPr>
          <p:cNvPr id="45110" name="AutoShape 54">
            <a:extLst>
              <a:ext uri="{FF2B5EF4-FFF2-40B4-BE49-F238E27FC236}">
                <a16:creationId xmlns:a16="http://schemas.microsoft.com/office/drawing/2014/main" id="{DC3D6FCD-94FE-442F-8BA4-889E8C9E6EDF}"/>
              </a:ext>
            </a:extLst>
          </p:cNvPr>
          <p:cNvSpPr>
            <a:spLocks noChangeArrowheads="1"/>
          </p:cNvSpPr>
          <p:nvPr/>
        </p:nvSpPr>
        <p:spPr bwMode="auto">
          <a:xfrm>
            <a:off x="5497513" y="4762500"/>
            <a:ext cx="228600" cy="228600"/>
          </a:xfrm>
          <a:prstGeom prst="flowChartConnector">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111" name="Text Box 55">
            <a:extLst>
              <a:ext uri="{FF2B5EF4-FFF2-40B4-BE49-F238E27FC236}">
                <a16:creationId xmlns:a16="http://schemas.microsoft.com/office/drawing/2014/main" id="{265AF118-50A3-4BBC-B45E-7D8CBF6C08F1}"/>
              </a:ext>
            </a:extLst>
          </p:cNvPr>
          <p:cNvSpPr txBox="1">
            <a:spLocks noChangeArrowheads="1"/>
          </p:cNvSpPr>
          <p:nvPr/>
        </p:nvSpPr>
        <p:spPr bwMode="auto">
          <a:xfrm>
            <a:off x="7128934" y="6004455"/>
            <a:ext cx="3505200" cy="70167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solidFill>
                  <a:srgbClr val="3333CC"/>
                </a:solidFill>
                <a:latin typeface="Times New Roman" panose="02020603050405020304" pitchFamily="18" charset="0"/>
              </a:rPr>
              <a:t>- </a:t>
            </a:r>
            <a:r>
              <a:rPr lang="en-US" altLang="en-US" sz="2000" b="1" dirty="0">
                <a:solidFill>
                  <a:srgbClr val="009900"/>
                </a:solidFill>
                <a:latin typeface="Times New Roman" panose="02020603050405020304" pitchFamily="18" charset="0"/>
              </a:rPr>
              <a:t>2013: Croatia   (28 </a:t>
            </a:r>
            <a:r>
              <a:rPr lang="en-US" altLang="en-US" sz="2000" b="1" dirty="0" err="1">
                <a:solidFill>
                  <a:srgbClr val="009900"/>
                </a:solidFill>
                <a:latin typeface="Times New Roman" panose="02020603050405020304" pitchFamily="18" charset="0"/>
              </a:rPr>
              <a:t>thành</a:t>
            </a:r>
            <a:r>
              <a:rPr lang="en-US" altLang="en-US" sz="2000" b="1" dirty="0">
                <a:solidFill>
                  <a:srgbClr val="009900"/>
                </a:solidFill>
                <a:latin typeface="Times New Roman" panose="02020603050405020304" pitchFamily="18" charset="0"/>
              </a:rPr>
              <a:t> </a:t>
            </a:r>
            <a:r>
              <a:rPr lang="en-US" altLang="en-US" sz="2000" b="1" dirty="0" err="1">
                <a:solidFill>
                  <a:srgbClr val="009900"/>
                </a:solidFill>
                <a:latin typeface="Times New Roman" panose="02020603050405020304" pitchFamily="18" charset="0"/>
              </a:rPr>
              <a:t>viên</a:t>
            </a:r>
            <a:r>
              <a:rPr lang="en-US" altLang="en-US" sz="2000" b="1" dirty="0">
                <a:solidFill>
                  <a:srgbClr val="009900"/>
                </a:solidFill>
                <a:latin typeface="Times New Roman" panose="02020603050405020304" pitchFamily="18" charset="0"/>
              </a:rPr>
              <a:t>).</a:t>
            </a:r>
          </a:p>
        </p:txBody>
      </p:sp>
      <p:sp>
        <p:nvSpPr>
          <p:cNvPr id="45112" name="AutoShape 56">
            <a:extLst>
              <a:ext uri="{FF2B5EF4-FFF2-40B4-BE49-F238E27FC236}">
                <a16:creationId xmlns:a16="http://schemas.microsoft.com/office/drawing/2014/main" id="{89CC09F3-E090-438E-9FFE-91EB4D2E283C}"/>
              </a:ext>
            </a:extLst>
          </p:cNvPr>
          <p:cNvSpPr>
            <a:spLocks noChangeArrowheads="1"/>
          </p:cNvSpPr>
          <p:nvPr/>
        </p:nvSpPr>
        <p:spPr bwMode="auto">
          <a:xfrm>
            <a:off x="5334000" y="4572000"/>
            <a:ext cx="228600" cy="228600"/>
          </a:xfrm>
          <a:prstGeom prst="flowChartConnector">
            <a:avLst/>
          </a:prstGeom>
          <a:solidFill>
            <a:srgbClr val="66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113" name="AutoShape 57">
            <a:extLst>
              <a:ext uri="{FF2B5EF4-FFF2-40B4-BE49-F238E27FC236}">
                <a16:creationId xmlns:a16="http://schemas.microsoft.com/office/drawing/2014/main" id="{10D25C35-C141-44D3-B812-9D2C3BE7B031}"/>
              </a:ext>
            </a:extLst>
          </p:cNvPr>
          <p:cNvSpPr>
            <a:spLocks noChangeArrowheads="1"/>
          </p:cNvSpPr>
          <p:nvPr/>
        </p:nvSpPr>
        <p:spPr bwMode="auto">
          <a:xfrm>
            <a:off x="6629400" y="2438400"/>
            <a:ext cx="228600" cy="228600"/>
          </a:xfrm>
          <a:prstGeom prst="flowChartConnector">
            <a:avLst/>
          </a:prstGeom>
          <a:solidFill>
            <a:srgbClr val="66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114" name="AutoShape 58">
            <a:extLst>
              <a:ext uri="{FF2B5EF4-FFF2-40B4-BE49-F238E27FC236}">
                <a16:creationId xmlns:a16="http://schemas.microsoft.com/office/drawing/2014/main" id="{B2789AE2-1C0F-4E80-8CE1-CC2B5076CC3E}"/>
              </a:ext>
            </a:extLst>
          </p:cNvPr>
          <p:cNvSpPr>
            <a:spLocks noChangeArrowheads="1"/>
          </p:cNvSpPr>
          <p:nvPr/>
        </p:nvSpPr>
        <p:spPr bwMode="auto">
          <a:xfrm>
            <a:off x="6172200" y="2057400"/>
            <a:ext cx="228600" cy="228600"/>
          </a:xfrm>
          <a:prstGeom prst="flowChartConnector">
            <a:avLst/>
          </a:prstGeom>
          <a:noFill/>
          <a:ln w="9525">
            <a:solidFill>
              <a:schemeClr val="tx1"/>
            </a:solidFill>
            <a:round/>
            <a:headEnd/>
            <a:tailEnd/>
          </a:ln>
          <a:effectLst/>
          <a:extLst>
            <a:ext uri="{909E8E84-426E-40DD-AFC4-6F175D3DCCD1}">
              <a14:hiddenFill xmlns:a14="http://schemas.microsoft.com/office/drawing/2010/main">
                <a:solidFill>
                  <a:srgbClr val="66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45115" name="AutoShape 59">
            <a:extLst>
              <a:ext uri="{FF2B5EF4-FFF2-40B4-BE49-F238E27FC236}">
                <a16:creationId xmlns:a16="http://schemas.microsoft.com/office/drawing/2014/main" id="{6108C6A0-553E-4C4C-8B54-927A2DC62EC8}"/>
              </a:ext>
            </a:extLst>
          </p:cNvPr>
          <p:cNvSpPr>
            <a:spLocks noChangeArrowheads="1"/>
          </p:cNvSpPr>
          <p:nvPr/>
        </p:nvSpPr>
        <p:spPr bwMode="auto">
          <a:xfrm>
            <a:off x="6629400" y="2438400"/>
            <a:ext cx="228600" cy="228600"/>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
        <p:nvSpPr>
          <p:cNvPr id="33852" name="AutoShape 19">
            <a:extLst>
              <a:ext uri="{FF2B5EF4-FFF2-40B4-BE49-F238E27FC236}">
                <a16:creationId xmlns:a16="http://schemas.microsoft.com/office/drawing/2014/main" id="{21359235-6B27-4B5E-9C96-C718A33FEF05}"/>
              </a:ext>
            </a:extLst>
          </p:cNvPr>
          <p:cNvSpPr>
            <a:spLocks noChangeArrowheads="1"/>
          </p:cNvSpPr>
          <p:nvPr/>
        </p:nvSpPr>
        <p:spPr bwMode="auto">
          <a:xfrm>
            <a:off x="4337050" y="4078288"/>
            <a:ext cx="228600" cy="228600"/>
          </a:xfrm>
          <a:prstGeom prst="flowChartConnector">
            <a:avLst/>
          </a:prstGeom>
          <a:solidFill>
            <a:schemeClr val="tx1"/>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a:solidFill>
                <a:schemeClr val="tx2"/>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107"/>
                                        </p:tgtEl>
                                        <p:attrNameLst>
                                          <p:attrName>style.visibility</p:attrName>
                                        </p:attrNameLst>
                                      </p:cBhvr>
                                      <p:to>
                                        <p:strVal val="visible"/>
                                      </p:to>
                                    </p:set>
                                    <p:animEffect transition="in" filter="blinds(horizontal)">
                                      <p:cBhvr>
                                        <p:cTn id="7" dur="500"/>
                                        <p:tgtEl>
                                          <p:spTgt spid="45107"/>
                                        </p:tgtEl>
                                      </p:cBhvr>
                                    </p:animEffect>
                                  </p:childTnLst>
                                </p:cTn>
                              </p:par>
                              <p:par>
                                <p:cTn id="8" presetID="4" presetClass="entr" presetSubtype="16" repeatCount="5000" fill="hold" grpId="0" nodeType="withEffect">
                                  <p:stCondLst>
                                    <p:cond delay="0"/>
                                  </p:stCondLst>
                                  <p:childTnLst>
                                    <p:set>
                                      <p:cBhvr>
                                        <p:cTn id="9" dur="1" fill="hold">
                                          <p:stCondLst>
                                            <p:cond delay="0"/>
                                          </p:stCondLst>
                                        </p:cTn>
                                        <p:tgtEl>
                                          <p:spTgt spid="45085"/>
                                        </p:tgtEl>
                                        <p:attrNameLst>
                                          <p:attrName>style.visibility</p:attrName>
                                        </p:attrNameLst>
                                      </p:cBhvr>
                                      <p:to>
                                        <p:strVal val="visible"/>
                                      </p:to>
                                    </p:set>
                                    <p:animEffect transition="in" filter="box(in)">
                                      <p:cBhvr>
                                        <p:cTn id="10" dur="500"/>
                                        <p:tgtEl>
                                          <p:spTgt spid="45085"/>
                                        </p:tgtEl>
                                      </p:cBhvr>
                                    </p:animEffect>
                                  </p:childTnLst>
                                  <p:subTnLst>
                                    <p:audio>
                                      <p:cMediaNode>
                                        <p:cTn display="0" masterRel="sameClick">
                                          <p:stCondLst>
                                            <p:cond evt="begin" delay="0">
                                              <p:tn val="8"/>
                                            </p:cond>
                                          </p:stCondLst>
                                          <p:endCondLst>
                                            <p:cond evt="onStopAudio" delay="0">
                                              <p:tgtEl>
                                                <p:sldTgt/>
                                              </p:tgtEl>
                                            </p:cond>
                                          </p:endCondLst>
                                        </p:cTn>
                                        <p:tgtEl>
                                          <p:sndTgt r:embed="rId3" name="cashreg.wav"/>
                                        </p:tgtEl>
                                      </p:cMediaNode>
                                    </p:audio>
                                  </p:subTnLst>
                                </p:cTn>
                              </p:par>
                              <p:par>
                                <p:cTn id="11" presetID="4" presetClass="entr" presetSubtype="16" repeatCount="5000" fill="hold" grpId="0" nodeType="withEffect">
                                  <p:stCondLst>
                                    <p:cond delay="0"/>
                                  </p:stCondLst>
                                  <p:childTnLst>
                                    <p:set>
                                      <p:cBhvr>
                                        <p:cTn id="12" dur="1" fill="hold">
                                          <p:stCondLst>
                                            <p:cond delay="0"/>
                                          </p:stCondLst>
                                        </p:cTn>
                                        <p:tgtEl>
                                          <p:spTgt spid="45084"/>
                                        </p:tgtEl>
                                        <p:attrNameLst>
                                          <p:attrName>style.visibility</p:attrName>
                                        </p:attrNameLst>
                                      </p:cBhvr>
                                      <p:to>
                                        <p:strVal val="visible"/>
                                      </p:to>
                                    </p:set>
                                    <p:animEffect transition="in" filter="box(in)">
                                      <p:cBhvr>
                                        <p:cTn id="13" dur="500"/>
                                        <p:tgtEl>
                                          <p:spTgt spid="45084"/>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5108"/>
                                        </p:tgtEl>
                                        <p:attrNameLst>
                                          <p:attrName>style.visibility</p:attrName>
                                        </p:attrNameLst>
                                      </p:cBhvr>
                                      <p:to>
                                        <p:strVal val="visible"/>
                                      </p:to>
                                    </p:set>
                                    <p:animEffect transition="in" filter="blinds(horizontal)">
                                      <p:cBhvr>
                                        <p:cTn id="18" dur="500"/>
                                        <p:tgtEl>
                                          <p:spTgt spid="45108"/>
                                        </p:tgtEl>
                                      </p:cBhvr>
                                    </p:animEffect>
                                  </p:childTnLst>
                                </p:cTn>
                              </p:par>
                            </p:childTnLst>
                          </p:cTn>
                        </p:par>
                        <p:par>
                          <p:cTn id="19" fill="hold" nodeType="afterGroup">
                            <p:stCondLst>
                              <p:cond delay="500"/>
                            </p:stCondLst>
                            <p:childTnLst>
                              <p:par>
                                <p:cTn id="20" presetID="4" presetClass="entr" presetSubtype="16" repeatCount="5000" fill="hold" grpId="0" nodeType="afterEffect">
                                  <p:stCondLst>
                                    <p:cond delay="0"/>
                                  </p:stCondLst>
                                  <p:childTnLst>
                                    <p:set>
                                      <p:cBhvr>
                                        <p:cTn id="21" dur="1" fill="hold">
                                          <p:stCondLst>
                                            <p:cond delay="0"/>
                                          </p:stCondLst>
                                        </p:cTn>
                                        <p:tgtEl>
                                          <p:spTgt spid="45088"/>
                                        </p:tgtEl>
                                        <p:attrNameLst>
                                          <p:attrName>style.visibility</p:attrName>
                                        </p:attrNameLst>
                                      </p:cBhvr>
                                      <p:to>
                                        <p:strVal val="visible"/>
                                      </p:to>
                                    </p:set>
                                    <p:animEffect transition="in" filter="box(in)">
                                      <p:cBhvr>
                                        <p:cTn id="22" dur="500"/>
                                        <p:tgtEl>
                                          <p:spTgt spid="45088"/>
                                        </p:tgtEl>
                                      </p:cBhvr>
                                    </p:animEffec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par>
                                <p:cTn id="23" presetID="4" presetClass="entr" presetSubtype="16" repeatCount="5000" fill="hold" grpId="0" nodeType="withEffect">
                                  <p:stCondLst>
                                    <p:cond delay="0"/>
                                  </p:stCondLst>
                                  <p:childTnLst>
                                    <p:set>
                                      <p:cBhvr>
                                        <p:cTn id="24" dur="1" fill="hold">
                                          <p:stCondLst>
                                            <p:cond delay="0"/>
                                          </p:stCondLst>
                                        </p:cTn>
                                        <p:tgtEl>
                                          <p:spTgt spid="45089"/>
                                        </p:tgtEl>
                                        <p:attrNameLst>
                                          <p:attrName>style.visibility</p:attrName>
                                        </p:attrNameLst>
                                      </p:cBhvr>
                                      <p:to>
                                        <p:strVal val="visible"/>
                                      </p:to>
                                    </p:set>
                                    <p:animEffect transition="in" filter="box(in)">
                                      <p:cBhvr>
                                        <p:cTn id="25" dur="500"/>
                                        <p:tgtEl>
                                          <p:spTgt spid="45089"/>
                                        </p:tgtEl>
                                      </p:cBhvr>
                                    </p:animEffec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par>
                                <p:cTn id="26" presetID="4" presetClass="entr" presetSubtype="16" repeatCount="5000" fill="hold" grpId="0" nodeType="withEffect">
                                  <p:stCondLst>
                                    <p:cond delay="0"/>
                                  </p:stCondLst>
                                  <p:childTnLst>
                                    <p:set>
                                      <p:cBhvr>
                                        <p:cTn id="27" dur="1" fill="hold">
                                          <p:stCondLst>
                                            <p:cond delay="0"/>
                                          </p:stCondLst>
                                        </p:cTn>
                                        <p:tgtEl>
                                          <p:spTgt spid="45090"/>
                                        </p:tgtEl>
                                        <p:attrNameLst>
                                          <p:attrName>style.visibility</p:attrName>
                                        </p:attrNameLst>
                                      </p:cBhvr>
                                      <p:to>
                                        <p:strVal val="visible"/>
                                      </p:to>
                                    </p:set>
                                    <p:animEffect transition="in" filter="box(in)">
                                      <p:cBhvr>
                                        <p:cTn id="28" dur="500"/>
                                        <p:tgtEl>
                                          <p:spTgt spid="45090"/>
                                        </p:tgtEl>
                                      </p:cBhvr>
                                    </p:animEffec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par>
                                <p:cTn id="29" presetID="4" presetClass="entr" presetSubtype="16" repeatCount="5000" fill="hold" grpId="0" nodeType="withEffect">
                                  <p:stCondLst>
                                    <p:cond delay="0"/>
                                  </p:stCondLst>
                                  <p:childTnLst>
                                    <p:set>
                                      <p:cBhvr>
                                        <p:cTn id="30" dur="1" fill="hold">
                                          <p:stCondLst>
                                            <p:cond delay="0"/>
                                          </p:stCondLst>
                                        </p:cTn>
                                        <p:tgtEl>
                                          <p:spTgt spid="45091"/>
                                        </p:tgtEl>
                                        <p:attrNameLst>
                                          <p:attrName>style.visibility</p:attrName>
                                        </p:attrNameLst>
                                      </p:cBhvr>
                                      <p:to>
                                        <p:strVal val="visible"/>
                                      </p:to>
                                    </p:set>
                                    <p:animEffect transition="in" filter="box(in)">
                                      <p:cBhvr>
                                        <p:cTn id="31" dur="500"/>
                                        <p:tgtEl>
                                          <p:spTgt spid="45091"/>
                                        </p:tgtEl>
                                      </p:cBhvr>
                                    </p:animEffec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par>
                                <p:cTn id="32" presetID="4" presetClass="entr" presetSubtype="16" repeatCount="5000" fill="hold" grpId="0" nodeType="withEffect">
                                  <p:stCondLst>
                                    <p:cond delay="0"/>
                                  </p:stCondLst>
                                  <p:childTnLst>
                                    <p:set>
                                      <p:cBhvr>
                                        <p:cTn id="33" dur="1" fill="hold">
                                          <p:stCondLst>
                                            <p:cond delay="0"/>
                                          </p:stCondLst>
                                        </p:cTn>
                                        <p:tgtEl>
                                          <p:spTgt spid="45092"/>
                                        </p:tgtEl>
                                        <p:attrNameLst>
                                          <p:attrName>style.visibility</p:attrName>
                                        </p:attrNameLst>
                                      </p:cBhvr>
                                      <p:to>
                                        <p:strVal val="visible"/>
                                      </p:to>
                                    </p:set>
                                    <p:animEffect transition="in" filter="box(in)">
                                      <p:cBhvr>
                                        <p:cTn id="34" dur="500"/>
                                        <p:tgtEl>
                                          <p:spTgt spid="45092"/>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5" presetID="4" presetClass="entr" presetSubtype="16" repeatCount="5000" fill="hold" grpId="0" nodeType="withEffect">
                                  <p:stCondLst>
                                    <p:cond delay="0"/>
                                  </p:stCondLst>
                                  <p:childTnLst>
                                    <p:set>
                                      <p:cBhvr>
                                        <p:cTn id="36" dur="1" fill="hold">
                                          <p:stCondLst>
                                            <p:cond delay="0"/>
                                          </p:stCondLst>
                                        </p:cTn>
                                        <p:tgtEl>
                                          <p:spTgt spid="45093"/>
                                        </p:tgtEl>
                                        <p:attrNameLst>
                                          <p:attrName>style.visibility</p:attrName>
                                        </p:attrNameLst>
                                      </p:cBhvr>
                                      <p:to>
                                        <p:strVal val="visible"/>
                                      </p:to>
                                    </p:set>
                                    <p:animEffect transition="in" filter="box(in)">
                                      <p:cBhvr>
                                        <p:cTn id="37" dur="500"/>
                                        <p:tgtEl>
                                          <p:spTgt spid="45093"/>
                                        </p:tgtEl>
                                      </p:cBhvr>
                                    </p:animEffec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par>
                                <p:cTn id="38" presetID="4" presetClass="entr" presetSubtype="16" repeatCount="5000" fill="hold" grpId="0" nodeType="withEffect">
                                  <p:stCondLst>
                                    <p:cond delay="0"/>
                                  </p:stCondLst>
                                  <p:childTnLst>
                                    <p:set>
                                      <p:cBhvr>
                                        <p:cTn id="39" dur="1" fill="hold">
                                          <p:stCondLst>
                                            <p:cond delay="0"/>
                                          </p:stCondLst>
                                        </p:cTn>
                                        <p:tgtEl>
                                          <p:spTgt spid="45094"/>
                                        </p:tgtEl>
                                        <p:attrNameLst>
                                          <p:attrName>style.visibility</p:attrName>
                                        </p:attrNameLst>
                                      </p:cBhvr>
                                      <p:to>
                                        <p:strVal val="visible"/>
                                      </p:to>
                                    </p:set>
                                    <p:animEffect transition="in" filter="box(in)">
                                      <p:cBhvr>
                                        <p:cTn id="40" dur="500"/>
                                        <p:tgtEl>
                                          <p:spTgt spid="45094"/>
                                        </p:tgtEl>
                                      </p:cBhvr>
                                    </p:animEffec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par>
                                <p:cTn id="41" presetID="4" presetClass="entr" presetSubtype="16" repeatCount="5000" fill="hold" grpId="0" nodeType="withEffect">
                                  <p:stCondLst>
                                    <p:cond delay="0"/>
                                  </p:stCondLst>
                                  <p:childTnLst>
                                    <p:set>
                                      <p:cBhvr>
                                        <p:cTn id="42" dur="1" fill="hold">
                                          <p:stCondLst>
                                            <p:cond delay="0"/>
                                          </p:stCondLst>
                                        </p:cTn>
                                        <p:tgtEl>
                                          <p:spTgt spid="45095"/>
                                        </p:tgtEl>
                                        <p:attrNameLst>
                                          <p:attrName>style.visibility</p:attrName>
                                        </p:attrNameLst>
                                      </p:cBhvr>
                                      <p:to>
                                        <p:strVal val="visible"/>
                                      </p:to>
                                    </p:set>
                                    <p:animEffect transition="in" filter="box(in)">
                                      <p:cBhvr>
                                        <p:cTn id="43" dur="500"/>
                                        <p:tgtEl>
                                          <p:spTgt spid="45095"/>
                                        </p:tgtEl>
                                      </p:cBhvr>
                                    </p:animEffec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par>
                                <p:cTn id="44" presetID="4" presetClass="entr" presetSubtype="16" repeatCount="5000" fill="hold" grpId="0" nodeType="withEffect">
                                  <p:stCondLst>
                                    <p:cond delay="0"/>
                                  </p:stCondLst>
                                  <p:childTnLst>
                                    <p:set>
                                      <p:cBhvr>
                                        <p:cTn id="45" dur="1" fill="hold">
                                          <p:stCondLst>
                                            <p:cond delay="0"/>
                                          </p:stCondLst>
                                        </p:cTn>
                                        <p:tgtEl>
                                          <p:spTgt spid="45096"/>
                                        </p:tgtEl>
                                        <p:attrNameLst>
                                          <p:attrName>style.visibility</p:attrName>
                                        </p:attrNameLst>
                                      </p:cBhvr>
                                      <p:to>
                                        <p:strVal val="visible"/>
                                      </p:to>
                                    </p:set>
                                    <p:animEffect transition="in" filter="box(in)">
                                      <p:cBhvr>
                                        <p:cTn id="46" dur="500"/>
                                        <p:tgtEl>
                                          <p:spTgt spid="45096"/>
                                        </p:tgtEl>
                                      </p:cBhvr>
                                    </p:animEffec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par>
                                <p:cTn id="47" presetID="4" presetClass="entr" presetSubtype="16" repeatCount="5000" fill="hold" grpId="0" nodeType="withEffect">
                                  <p:stCondLst>
                                    <p:cond delay="0"/>
                                  </p:stCondLst>
                                  <p:childTnLst>
                                    <p:set>
                                      <p:cBhvr>
                                        <p:cTn id="48" dur="1" fill="hold">
                                          <p:stCondLst>
                                            <p:cond delay="0"/>
                                          </p:stCondLst>
                                        </p:cTn>
                                        <p:tgtEl>
                                          <p:spTgt spid="45097"/>
                                        </p:tgtEl>
                                        <p:attrNameLst>
                                          <p:attrName>style.visibility</p:attrName>
                                        </p:attrNameLst>
                                      </p:cBhvr>
                                      <p:to>
                                        <p:strVal val="visible"/>
                                      </p:to>
                                    </p:set>
                                    <p:animEffect transition="in" filter="box(in)">
                                      <p:cBhvr>
                                        <p:cTn id="49" dur="500"/>
                                        <p:tgtEl>
                                          <p:spTgt spid="45097"/>
                                        </p:tgtEl>
                                      </p:cBhvr>
                                    </p:animEffec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par>
                                <p:cTn id="50" presetID="4" presetClass="entr" presetSubtype="16" repeatCount="5000" fill="hold" grpId="0" nodeType="withEffect">
                                  <p:stCondLst>
                                    <p:cond delay="0"/>
                                  </p:stCondLst>
                                  <p:childTnLst>
                                    <p:set>
                                      <p:cBhvr>
                                        <p:cTn id="51" dur="1" fill="hold">
                                          <p:stCondLst>
                                            <p:cond delay="0"/>
                                          </p:stCondLst>
                                        </p:cTn>
                                        <p:tgtEl>
                                          <p:spTgt spid="45098"/>
                                        </p:tgtEl>
                                        <p:attrNameLst>
                                          <p:attrName>style.visibility</p:attrName>
                                        </p:attrNameLst>
                                      </p:cBhvr>
                                      <p:to>
                                        <p:strVal val="visible"/>
                                      </p:to>
                                    </p:set>
                                    <p:animEffect transition="in" filter="box(in)">
                                      <p:cBhvr>
                                        <p:cTn id="52" dur="500"/>
                                        <p:tgtEl>
                                          <p:spTgt spid="45098"/>
                                        </p:tgtEl>
                                      </p:cBhvr>
                                    </p:animEffec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par>
                                <p:cTn id="53" presetID="4" presetClass="entr" presetSubtype="16" repeatCount="5000" fill="hold" grpId="0" nodeType="withEffect">
                                  <p:stCondLst>
                                    <p:cond delay="0"/>
                                  </p:stCondLst>
                                  <p:childTnLst>
                                    <p:set>
                                      <p:cBhvr>
                                        <p:cTn id="54" dur="1" fill="hold">
                                          <p:stCondLst>
                                            <p:cond delay="0"/>
                                          </p:stCondLst>
                                        </p:cTn>
                                        <p:tgtEl>
                                          <p:spTgt spid="45087"/>
                                        </p:tgtEl>
                                        <p:attrNameLst>
                                          <p:attrName>style.visibility</p:attrName>
                                        </p:attrNameLst>
                                      </p:cBhvr>
                                      <p:to>
                                        <p:strVal val="visible"/>
                                      </p:to>
                                    </p:set>
                                    <p:animEffect transition="in" filter="box(in)">
                                      <p:cBhvr>
                                        <p:cTn id="55" dur="500"/>
                                        <p:tgtEl>
                                          <p:spTgt spid="45087"/>
                                        </p:tgtEl>
                                      </p:cBhvr>
                                    </p:animEffec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5109"/>
                                        </p:tgtEl>
                                        <p:attrNameLst>
                                          <p:attrName>style.visibility</p:attrName>
                                        </p:attrNameLst>
                                      </p:cBhvr>
                                      <p:to>
                                        <p:strVal val="visible"/>
                                      </p:to>
                                    </p:set>
                                    <p:animEffect transition="in" filter="blinds(horizontal)">
                                      <p:cBhvr>
                                        <p:cTn id="60" dur="500"/>
                                        <p:tgtEl>
                                          <p:spTgt spid="45109"/>
                                        </p:tgtEl>
                                      </p:cBhvr>
                                    </p:animEffect>
                                  </p:childTnLst>
                                </p:cTn>
                              </p:par>
                            </p:childTnLst>
                          </p:cTn>
                        </p:par>
                        <p:par>
                          <p:cTn id="61" fill="hold" nodeType="afterGroup">
                            <p:stCondLst>
                              <p:cond delay="500"/>
                            </p:stCondLst>
                            <p:childTnLst>
                              <p:par>
                                <p:cTn id="62" presetID="4" presetClass="entr" presetSubtype="16" repeatCount="5000" fill="hold" grpId="0" nodeType="afterEffect">
                                  <p:stCondLst>
                                    <p:cond delay="0"/>
                                  </p:stCondLst>
                                  <p:childTnLst>
                                    <p:set>
                                      <p:cBhvr>
                                        <p:cTn id="63" dur="1" fill="hold">
                                          <p:stCondLst>
                                            <p:cond delay="0"/>
                                          </p:stCondLst>
                                        </p:cTn>
                                        <p:tgtEl>
                                          <p:spTgt spid="45099"/>
                                        </p:tgtEl>
                                        <p:attrNameLst>
                                          <p:attrName>style.visibility</p:attrName>
                                        </p:attrNameLst>
                                      </p:cBhvr>
                                      <p:to>
                                        <p:strVal val="visible"/>
                                      </p:to>
                                    </p:set>
                                    <p:animEffect transition="in" filter="box(in)">
                                      <p:cBhvr>
                                        <p:cTn id="64" dur="500"/>
                                        <p:tgtEl>
                                          <p:spTgt spid="45099"/>
                                        </p:tgtEl>
                                      </p:cBhvr>
                                    </p:animEffect>
                                  </p:childTnLst>
                                  <p:subTnLst>
                                    <p:audio>
                                      <p:cMediaNode>
                                        <p:cTn display="0" masterRel="sameClick">
                                          <p:stCondLst>
                                            <p:cond evt="begin" delay="0">
                                              <p:tn val="62"/>
                                            </p:cond>
                                          </p:stCondLst>
                                          <p:endCondLst>
                                            <p:cond evt="onStopAudio" delay="0">
                                              <p:tgtEl>
                                                <p:sldTgt/>
                                              </p:tgtEl>
                                            </p:cond>
                                          </p:endCondLst>
                                        </p:cTn>
                                        <p:tgtEl>
                                          <p:sndTgt r:embed="rId3" name="cashreg.wav"/>
                                        </p:tgtEl>
                                      </p:cMediaNode>
                                    </p:audio>
                                  </p:subTnLst>
                                </p:cTn>
                              </p:par>
                              <p:par>
                                <p:cTn id="65" presetID="4" presetClass="entr" presetSubtype="16" repeatCount="5000" fill="hold" grpId="0" nodeType="withEffect">
                                  <p:stCondLst>
                                    <p:cond delay="0"/>
                                  </p:stCondLst>
                                  <p:childTnLst>
                                    <p:set>
                                      <p:cBhvr>
                                        <p:cTn id="66" dur="1" fill="hold">
                                          <p:stCondLst>
                                            <p:cond delay="0"/>
                                          </p:stCondLst>
                                        </p:cTn>
                                        <p:tgtEl>
                                          <p:spTgt spid="45100"/>
                                        </p:tgtEl>
                                        <p:attrNameLst>
                                          <p:attrName>style.visibility</p:attrName>
                                        </p:attrNameLst>
                                      </p:cBhvr>
                                      <p:to>
                                        <p:strVal val="visible"/>
                                      </p:to>
                                    </p:set>
                                    <p:animEffect transition="in" filter="box(in)">
                                      <p:cBhvr>
                                        <p:cTn id="67" dur="500"/>
                                        <p:tgtEl>
                                          <p:spTgt spid="45100"/>
                                        </p:tgtEl>
                                      </p:cBhvr>
                                    </p:animEffect>
                                  </p:childTnLst>
                                  <p:subTnLst>
                                    <p:audio>
                                      <p:cMediaNode>
                                        <p:cTn display="0" masterRel="sameClick">
                                          <p:stCondLst>
                                            <p:cond evt="begin" delay="0">
                                              <p:tn val="65"/>
                                            </p:cond>
                                          </p:stCondLst>
                                          <p:endCondLst>
                                            <p:cond evt="onStopAudio" delay="0">
                                              <p:tgtEl>
                                                <p:sldTgt/>
                                              </p:tgtEl>
                                            </p:cond>
                                          </p:endCondLst>
                                        </p:cTn>
                                        <p:tgtEl>
                                          <p:sndTgt r:embed="rId3" name="cashreg.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45111"/>
                                        </p:tgtEl>
                                        <p:attrNameLst>
                                          <p:attrName>style.visibility</p:attrName>
                                        </p:attrNameLst>
                                      </p:cBhvr>
                                      <p:to>
                                        <p:strVal val="visible"/>
                                      </p:to>
                                    </p:set>
                                    <p:animEffect transition="in" filter="blinds(horizontal)">
                                      <p:cBhvr>
                                        <p:cTn id="72" dur="500"/>
                                        <p:tgtEl>
                                          <p:spTgt spid="45111"/>
                                        </p:tgtEl>
                                      </p:cBhvr>
                                    </p:animEffect>
                                  </p:childTnLst>
                                </p:cTn>
                              </p:par>
                              <p:par>
                                <p:cTn id="73" presetID="4" presetClass="entr" presetSubtype="16" repeatCount="5000" fill="hold" grpId="0" nodeType="withEffect">
                                  <p:stCondLst>
                                    <p:cond delay="0"/>
                                  </p:stCondLst>
                                  <p:childTnLst>
                                    <p:set>
                                      <p:cBhvr>
                                        <p:cTn id="74" dur="1" fill="hold">
                                          <p:stCondLst>
                                            <p:cond delay="0"/>
                                          </p:stCondLst>
                                        </p:cTn>
                                        <p:tgtEl>
                                          <p:spTgt spid="45110"/>
                                        </p:tgtEl>
                                        <p:attrNameLst>
                                          <p:attrName>style.visibility</p:attrName>
                                        </p:attrNameLst>
                                      </p:cBhvr>
                                      <p:to>
                                        <p:strVal val="visible"/>
                                      </p:to>
                                    </p:set>
                                    <p:animEffect transition="in" filter="box(in)">
                                      <p:cBhvr>
                                        <p:cTn id="75" dur="500"/>
                                        <p:tgtEl>
                                          <p:spTgt spid="45110"/>
                                        </p:tgtEl>
                                      </p:cBhvr>
                                    </p:animEffect>
                                  </p:childTnLst>
                                  <p:subTnLst>
                                    <p:audio>
                                      <p:cMediaNode>
                                        <p:cTn display="0" masterRel="sameClick">
                                          <p:stCondLst>
                                            <p:cond evt="begin" delay="0">
                                              <p:tn val="73"/>
                                            </p:cond>
                                          </p:stCondLst>
                                          <p:endCondLst>
                                            <p:cond evt="onStopAudio" delay="0">
                                              <p:tgtEl>
                                                <p:sldTgt/>
                                              </p:tgtEl>
                                            </p:cond>
                                          </p:endCondLst>
                                        </p:cTn>
                                        <p:tgtEl>
                                          <p:sndTgt r:embed="rId3" name="cashreg.wav"/>
                                        </p:tgtEl>
                                      </p:cMediaNode>
                                    </p:audio>
                                  </p:subTnLst>
                                </p:cTn>
                              </p:par>
                            </p:childTnLst>
                          </p:cTn>
                        </p:par>
                        <p:par>
                          <p:cTn id="76" fill="hold" nodeType="afterGroup">
                            <p:stCondLst>
                              <p:cond delay="2500"/>
                            </p:stCondLst>
                            <p:childTnLst>
                              <p:par>
                                <p:cTn id="77" presetID="4" presetClass="entr" presetSubtype="16" repeatCount="5000" fill="hold" grpId="0" nodeType="afterEffect">
                                  <p:stCondLst>
                                    <p:cond delay="0"/>
                                  </p:stCondLst>
                                  <p:childTnLst>
                                    <p:set>
                                      <p:cBhvr>
                                        <p:cTn id="78" dur="1" fill="hold">
                                          <p:stCondLst>
                                            <p:cond delay="0"/>
                                          </p:stCondLst>
                                        </p:cTn>
                                        <p:tgtEl>
                                          <p:spTgt spid="45114"/>
                                        </p:tgtEl>
                                        <p:attrNameLst>
                                          <p:attrName>style.visibility</p:attrName>
                                        </p:attrNameLst>
                                      </p:cBhvr>
                                      <p:to>
                                        <p:strVal val="visible"/>
                                      </p:to>
                                    </p:set>
                                    <p:animEffect transition="in" filter="box(in)">
                                      <p:cBhvr>
                                        <p:cTn id="79" dur="500"/>
                                        <p:tgtEl>
                                          <p:spTgt spid="45114"/>
                                        </p:tgtEl>
                                      </p:cBhvr>
                                    </p:animEffect>
                                  </p:childTnLst>
                                  <p:subTnLst>
                                    <p:audio>
                                      <p:cMediaNode>
                                        <p:cTn display="0" masterRel="sameClick">
                                          <p:stCondLst>
                                            <p:cond evt="begin" delay="0">
                                              <p:tn val="77"/>
                                            </p:cond>
                                          </p:stCondLst>
                                          <p:endCondLst>
                                            <p:cond evt="onStopAudio" delay="0">
                                              <p:tgtEl>
                                                <p:sldTgt/>
                                              </p:tgtEl>
                                            </p:cond>
                                          </p:endCondLst>
                                        </p:cTn>
                                        <p:tgtEl>
                                          <p:sndTgt r:embed="rId3" name="cashreg.wav"/>
                                        </p:tgtEl>
                                      </p:cMediaNode>
                                    </p:audio>
                                  </p:subTnLst>
                                </p:cTn>
                              </p:par>
                              <p:par>
                                <p:cTn id="80" presetID="4" presetClass="entr" presetSubtype="16" repeatCount="5000" fill="hold" grpId="0" nodeType="withEffect">
                                  <p:stCondLst>
                                    <p:cond delay="0"/>
                                  </p:stCondLst>
                                  <p:childTnLst>
                                    <p:set>
                                      <p:cBhvr>
                                        <p:cTn id="81" dur="1" fill="hold">
                                          <p:stCondLst>
                                            <p:cond delay="0"/>
                                          </p:stCondLst>
                                        </p:cTn>
                                        <p:tgtEl>
                                          <p:spTgt spid="45113"/>
                                        </p:tgtEl>
                                        <p:attrNameLst>
                                          <p:attrName>style.visibility</p:attrName>
                                        </p:attrNameLst>
                                      </p:cBhvr>
                                      <p:to>
                                        <p:strVal val="visible"/>
                                      </p:to>
                                    </p:set>
                                    <p:animEffect transition="in" filter="box(in)">
                                      <p:cBhvr>
                                        <p:cTn id="82" dur="500"/>
                                        <p:tgtEl>
                                          <p:spTgt spid="45113"/>
                                        </p:tgtEl>
                                      </p:cBhvr>
                                    </p:animEffect>
                                  </p:childTnLst>
                                  <p:subTnLst>
                                    <p:audio>
                                      <p:cMediaNode>
                                        <p:cTn display="0" masterRel="sameClick">
                                          <p:stCondLst>
                                            <p:cond evt="begin" delay="0">
                                              <p:tn val="80"/>
                                            </p:cond>
                                          </p:stCondLst>
                                          <p:endCondLst>
                                            <p:cond evt="onStopAudio" delay="0">
                                              <p:tgtEl>
                                                <p:sldTgt/>
                                              </p:tgtEl>
                                            </p:cond>
                                          </p:endCondLst>
                                        </p:cTn>
                                        <p:tgtEl>
                                          <p:sndTgt r:embed="rId3" name="cashreg.wav"/>
                                        </p:tgtEl>
                                      </p:cMediaNode>
                                    </p:audio>
                                  </p:subTnLst>
                                </p:cTn>
                              </p:par>
                              <p:par>
                                <p:cTn id="83" presetID="4" presetClass="entr" presetSubtype="16" repeatCount="5000" fill="hold" grpId="0" nodeType="withEffect">
                                  <p:stCondLst>
                                    <p:cond delay="0"/>
                                  </p:stCondLst>
                                  <p:childTnLst>
                                    <p:set>
                                      <p:cBhvr>
                                        <p:cTn id="84" dur="1" fill="hold">
                                          <p:stCondLst>
                                            <p:cond delay="0"/>
                                          </p:stCondLst>
                                        </p:cTn>
                                        <p:tgtEl>
                                          <p:spTgt spid="45112"/>
                                        </p:tgtEl>
                                        <p:attrNameLst>
                                          <p:attrName>style.visibility</p:attrName>
                                        </p:attrNameLst>
                                      </p:cBhvr>
                                      <p:to>
                                        <p:strVal val="visible"/>
                                      </p:to>
                                    </p:set>
                                    <p:animEffect transition="in" filter="box(in)">
                                      <p:cBhvr>
                                        <p:cTn id="85" dur="500"/>
                                        <p:tgtEl>
                                          <p:spTgt spid="45112"/>
                                        </p:tgtEl>
                                      </p:cBhvr>
                                    </p:animEffect>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6" presetID="4" presetClass="entr" presetSubtype="16" repeatCount="5000" fill="hold" grpId="0" nodeType="withEffect">
                                  <p:stCondLst>
                                    <p:cond delay="0"/>
                                  </p:stCondLst>
                                  <p:childTnLst>
                                    <p:set>
                                      <p:cBhvr>
                                        <p:cTn id="87" dur="1" fill="hold">
                                          <p:stCondLst>
                                            <p:cond delay="0"/>
                                          </p:stCondLst>
                                        </p:cTn>
                                        <p:tgtEl>
                                          <p:spTgt spid="45115"/>
                                        </p:tgtEl>
                                        <p:attrNameLst>
                                          <p:attrName>style.visibility</p:attrName>
                                        </p:attrNameLst>
                                      </p:cBhvr>
                                      <p:to>
                                        <p:strVal val="visible"/>
                                      </p:to>
                                    </p:set>
                                    <p:animEffect transition="in" filter="box(in)">
                                      <p:cBhvr>
                                        <p:cTn id="88" dur="500"/>
                                        <p:tgtEl>
                                          <p:spTgt spid="45115"/>
                                        </p:tgtEl>
                                      </p:cBhvr>
                                    </p:animEffect>
                                  </p:childTnLst>
                                  <p:subTnLst>
                                    <p:audio>
                                      <p:cMediaNode>
                                        <p:cTn display="0" masterRel="sameClick">
                                          <p:stCondLst>
                                            <p:cond evt="begin" delay="0">
                                              <p:tn val="86"/>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4" grpId="0" animBg="1"/>
      <p:bldP spid="45085" grpId="0" animBg="1"/>
      <p:bldP spid="45087" grpId="0" animBg="1"/>
      <p:bldP spid="45088" grpId="0" animBg="1"/>
      <p:bldP spid="45089" grpId="0" animBg="1"/>
      <p:bldP spid="45090" grpId="0" animBg="1"/>
      <p:bldP spid="45091" grpId="0" animBg="1"/>
      <p:bldP spid="45092" grpId="0" animBg="1"/>
      <p:bldP spid="45093" grpId="0" animBg="1"/>
      <p:bldP spid="45094" grpId="0" animBg="1"/>
      <p:bldP spid="45095" grpId="0" animBg="1"/>
      <p:bldP spid="45096" grpId="0" animBg="1"/>
      <p:bldP spid="45097" grpId="0" animBg="1"/>
      <p:bldP spid="45098" grpId="0" animBg="1"/>
      <p:bldP spid="45099" grpId="0" animBg="1"/>
      <p:bldP spid="45100" grpId="0" animBg="1"/>
      <p:bldP spid="45107" grpId="0" animBg="1"/>
      <p:bldP spid="45108" grpId="0" animBg="1"/>
      <p:bldP spid="45109" grpId="0" animBg="1"/>
      <p:bldP spid="45110" grpId="0" animBg="1"/>
      <p:bldP spid="45111" grpId="0" animBg="1"/>
      <p:bldP spid="45112" grpId="0" animBg="1"/>
      <p:bldP spid="45113" grpId="0" animBg="1"/>
      <p:bldP spid="45114" grpId="0" animBg="1"/>
      <p:bldP spid="451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0242" name="Picture 2" descr="Bản đồ (nhấn vào được)">
            <a:extLst>
              <a:ext uri="{FF2B5EF4-FFF2-40B4-BE49-F238E27FC236}">
                <a16:creationId xmlns:a16="http://schemas.microsoft.com/office/drawing/2014/main" id="{75DA7296-0836-C149-B5CD-DEB138917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33303E0-B288-244E-9388-CE990DF0DC02}"/>
              </a:ext>
            </a:extLst>
          </p:cNvPr>
          <p:cNvSpPr/>
          <p:nvPr/>
        </p:nvSpPr>
        <p:spPr>
          <a:xfrm>
            <a:off x="0" y="25400"/>
            <a:ext cx="6361037" cy="523220"/>
          </a:xfrm>
          <a:prstGeom prst="rect">
            <a:avLst/>
          </a:prstGeom>
          <a:solidFill>
            <a:schemeClr val="bg1"/>
          </a:solidFill>
        </p:spPr>
        <p:txBody>
          <a:bodyPr wrap="none">
            <a:spAutoFit/>
          </a:bodyPr>
          <a:lstStyle/>
          <a:p>
            <a:pPr algn="just"/>
            <a:r>
              <a:rPr lang="en-US" sz="2800" b="1" dirty="0">
                <a:latin typeface="Times New Roman" panose="02020603050405020304" pitchFamily="18" charset="0"/>
                <a:cs typeface="Times New Roman" panose="02020603050405020304" pitchFamily="18" charset="0"/>
              </a:rPr>
              <a:t>27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31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2020)</a:t>
            </a:r>
            <a:endParaRPr lang="en-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9283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14:bounceEnd="50000">
                                          <p:cBhvr additive="base">
                                            <p:cTn id="11" dur="500" fill="hold"/>
                                            <p:tgtEl>
                                              <p:spTgt spid="1024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anim calcmode="lin" valueType="num">
                                          <p:cBhvr additive="base">
                                            <p:cTn id="11" dur="500" fill="hold"/>
                                            <p:tgtEl>
                                              <p:spTgt spid="10242"/>
                                            </p:tgtEl>
                                            <p:attrNameLst>
                                              <p:attrName>ppt_x</p:attrName>
                                            </p:attrNameLst>
                                          </p:cBhvr>
                                          <p:tavLst>
                                            <p:tav tm="0">
                                              <p:val>
                                                <p:strVal val="#ppt_x"/>
                                              </p:val>
                                            </p:tav>
                                            <p:tav tm="100000">
                                              <p:val>
                                                <p:strVal val="#ppt_x"/>
                                              </p:val>
                                            </p:tav>
                                          </p:tavLst>
                                        </p:anim>
                                        <p:anim calcmode="lin" valueType="num">
                                          <p:cBhvr additive="base">
                                            <p:cTn id="12"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graphicFrame>
        <p:nvGraphicFramePr>
          <p:cNvPr id="55357" name="Group 61">
            <a:extLst>
              <a:ext uri="{FF2B5EF4-FFF2-40B4-BE49-F238E27FC236}">
                <a16:creationId xmlns:a16="http://schemas.microsoft.com/office/drawing/2014/main" id="{36FADBF4-46F0-3F40-A5E6-EB3FA86998BB}"/>
              </a:ext>
            </a:extLst>
          </p:cNvPr>
          <p:cNvGraphicFramePr>
            <a:graphicFrameLocks noGrp="1"/>
          </p:cNvGraphicFramePr>
          <p:nvPr>
            <p:ph/>
            <p:extLst>
              <p:ext uri="{D42A27DB-BD31-4B8C-83A1-F6EECF244321}">
                <p14:modId xmlns:p14="http://schemas.microsoft.com/office/powerpoint/2010/main" val="402253639"/>
              </p:ext>
            </p:extLst>
          </p:nvPr>
        </p:nvGraphicFramePr>
        <p:xfrm>
          <a:off x="0" y="688975"/>
          <a:ext cx="12192000" cy="6089651"/>
        </p:xfrm>
        <a:graphic>
          <a:graphicData uri="http://schemas.openxmlformats.org/drawingml/2006/table">
            <a:tbl>
              <a:tblPr/>
              <a:tblGrid>
                <a:gridCol w="1796716">
                  <a:extLst>
                    <a:ext uri="{9D8B030D-6E8A-4147-A177-3AD203B41FA5}">
                      <a16:colId xmlns:a16="http://schemas.microsoft.com/office/drawing/2014/main" val="20000"/>
                    </a:ext>
                  </a:extLst>
                </a:gridCol>
                <a:gridCol w="5101389">
                  <a:extLst>
                    <a:ext uri="{9D8B030D-6E8A-4147-A177-3AD203B41FA5}">
                      <a16:colId xmlns:a16="http://schemas.microsoft.com/office/drawing/2014/main" val="20001"/>
                    </a:ext>
                  </a:extLst>
                </a:gridCol>
                <a:gridCol w="5293895">
                  <a:extLst>
                    <a:ext uri="{9D8B030D-6E8A-4147-A177-3AD203B41FA5}">
                      <a16:colId xmlns:a16="http://schemas.microsoft.com/office/drawing/2014/main" val="20002"/>
                    </a:ext>
                  </a:extLst>
                </a:gridCol>
              </a:tblGrid>
              <a:tr h="5635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Thời</a:t>
                      </a:r>
                      <a:r>
                        <a:rPr kumimoji="0" lang="pt-BR"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gian</a:t>
                      </a:r>
                      <a:endParaRPr kumimoji="0" lang="pt-BR"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chemeClr val="tx1"/>
                          </a:solidFill>
                          <a:effectLst/>
                          <a:latin typeface="Times New Roman" pitchFamily="18" charset="0"/>
                          <a:cs typeface="Times New Roman" pitchFamily="18" charset="0"/>
                        </a:rPr>
                        <a:t>Tên tổ chức liên kết</a:t>
                      </a:r>
                      <a:endParaRPr kumimoji="0" lang="pt-B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Thành</a:t>
                      </a:r>
                      <a:r>
                        <a:rPr kumimoji="0" lang="pt-BR"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pt-BR" sz="2800" b="1" i="0" u="none" strike="noStrike" cap="none" normalizeH="0" baseline="0" dirty="0" err="1">
                          <a:ln>
                            <a:noFill/>
                          </a:ln>
                          <a:solidFill>
                            <a:schemeClr val="tx1"/>
                          </a:solidFill>
                          <a:effectLst/>
                          <a:latin typeface="Times New Roman" pitchFamily="18" charset="0"/>
                          <a:cs typeface="Times New Roman" pitchFamily="18" charset="0"/>
                        </a:rPr>
                        <a:t>viên</a:t>
                      </a:r>
                      <a:endParaRPr kumimoji="0" lang="pt-BR"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4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93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4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95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1776" name="Text Box 34">
            <a:extLst>
              <a:ext uri="{FF2B5EF4-FFF2-40B4-BE49-F238E27FC236}">
                <a16:creationId xmlns:a16="http://schemas.microsoft.com/office/drawing/2014/main" id="{C5C74110-3DEF-6A45-BD1D-47937C62B9E1}"/>
              </a:ext>
            </a:extLst>
          </p:cNvPr>
          <p:cNvSpPr txBox="1">
            <a:spLocks noChangeArrowheads="1"/>
          </p:cNvSpPr>
          <p:nvPr/>
        </p:nvSpPr>
        <p:spPr bwMode="auto">
          <a:xfrm>
            <a:off x="1752599" y="0"/>
            <a:ext cx="9510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600" b="1" dirty="0">
                <a:solidFill>
                  <a:srgbClr val="C00000"/>
                </a:solidFill>
              </a:rPr>
              <a:t>- </a:t>
            </a:r>
            <a:r>
              <a:rPr lang="en-US" altLang="en-VN" sz="3600" b="1" dirty="0" err="1">
                <a:solidFill>
                  <a:srgbClr val="C00000"/>
                </a:solidFill>
              </a:rPr>
              <a:t>Quá</a:t>
            </a:r>
            <a:r>
              <a:rPr lang="en-US" altLang="en-VN" sz="3600" b="1" dirty="0">
                <a:solidFill>
                  <a:srgbClr val="C00000"/>
                </a:solidFill>
              </a:rPr>
              <a:t> </a:t>
            </a:r>
            <a:r>
              <a:rPr lang="en-US" altLang="en-VN" sz="3600" b="1" dirty="0" err="1">
                <a:solidFill>
                  <a:srgbClr val="C00000"/>
                </a:solidFill>
              </a:rPr>
              <a:t>trình</a:t>
            </a:r>
            <a:r>
              <a:rPr lang="en-US" altLang="en-VN" sz="3600" b="1" dirty="0">
                <a:solidFill>
                  <a:srgbClr val="C00000"/>
                </a:solidFill>
              </a:rPr>
              <a:t> </a:t>
            </a:r>
            <a:r>
              <a:rPr lang="en-US" altLang="en-VN" sz="3600" b="1" dirty="0" err="1">
                <a:solidFill>
                  <a:srgbClr val="C00000"/>
                </a:solidFill>
              </a:rPr>
              <a:t>liên</a:t>
            </a:r>
            <a:r>
              <a:rPr lang="en-US" altLang="en-VN" sz="3600" b="1" dirty="0">
                <a:solidFill>
                  <a:srgbClr val="C00000"/>
                </a:solidFill>
              </a:rPr>
              <a:t> </a:t>
            </a:r>
            <a:r>
              <a:rPr lang="en-US" altLang="en-VN" sz="3600" b="1" dirty="0" err="1">
                <a:solidFill>
                  <a:srgbClr val="C00000"/>
                </a:solidFill>
              </a:rPr>
              <a:t>kết</a:t>
            </a:r>
            <a:r>
              <a:rPr lang="en-US" altLang="en-VN" sz="3600" b="1" dirty="0">
                <a:solidFill>
                  <a:srgbClr val="C00000"/>
                </a:solidFill>
              </a:rPr>
              <a:t> </a:t>
            </a:r>
            <a:r>
              <a:rPr lang="en-US" altLang="en-VN" sz="3600" b="1" dirty="0" err="1">
                <a:solidFill>
                  <a:srgbClr val="C00000"/>
                </a:solidFill>
              </a:rPr>
              <a:t>giữa</a:t>
            </a:r>
            <a:r>
              <a:rPr lang="en-US" altLang="en-VN" sz="3600" b="1" dirty="0">
                <a:solidFill>
                  <a:srgbClr val="C00000"/>
                </a:solidFill>
              </a:rPr>
              <a:t> </a:t>
            </a:r>
            <a:r>
              <a:rPr lang="en-US" altLang="en-VN" sz="3600" b="1" dirty="0" err="1">
                <a:solidFill>
                  <a:srgbClr val="C00000"/>
                </a:solidFill>
              </a:rPr>
              <a:t>các</a:t>
            </a:r>
            <a:r>
              <a:rPr lang="en-US" altLang="en-VN" sz="3600" b="1" dirty="0">
                <a:solidFill>
                  <a:srgbClr val="C00000"/>
                </a:solidFill>
              </a:rPr>
              <a:t> </a:t>
            </a:r>
            <a:r>
              <a:rPr lang="en-US" altLang="en-VN" sz="3600" b="1" dirty="0" err="1">
                <a:solidFill>
                  <a:srgbClr val="C00000"/>
                </a:solidFill>
              </a:rPr>
              <a:t>nước</a:t>
            </a:r>
            <a:r>
              <a:rPr lang="en-US" altLang="en-VN" sz="3600" b="1" dirty="0">
                <a:solidFill>
                  <a:srgbClr val="C00000"/>
                </a:solidFill>
              </a:rPr>
              <a:t> </a:t>
            </a:r>
            <a:r>
              <a:rPr lang="en-US" altLang="en-VN" sz="3600" b="1" dirty="0" err="1">
                <a:solidFill>
                  <a:srgbClr val="C00000"/>
                </a:solidFill>
              </a:rPr>
              <a:t>Tây</a:t>
            </a:r>
            <a:r>
              <a:rPr lang="en-US" altLang="en-VN" sz="3600" b="1" dirty="0">
                <a:solidFill>
                  <a:srgbClr val="C00000"/>
                </a:solidFill>
              </a:rPr>
              <a:t> </a:t>
            </a:r>
            <a:r>
              <a:rPr lang="en-US" altLang="en-VN" sz="3600" b="1" dirty="0" err="1">
                <a:solidFill>
                  <a:srgbClr val="C00000"/>
                </a:solidFill>
              </a:rPr>
              <a:t>Âu</a:t>
            </a:r>
            <a:endParaRPr lang="en-US" altLang="en-VN" sz="3600" b="1" dirty="0">
              <a:solidFill>
                <a:srgbClr val="C00000"/>
              </a:solidFill>
            </a:endParaRPr>
          </a:p>
        </p:txBody>
      </p:sp>
      <p:sp>
        <p:nvSpPr>
          <p:cNvPr id="31777" name="Rectangle 35">
            <a:extLst>
              <a:ext uri="{FF2B5EF4-FFF2-40B4-BE49-F238E27FC236}">
                <a16:creationId xmlns:a16="http://schemas.microsoft.com/office/drawing/2014/main" id="{EFC18940-9934-584D-B29B-1F08AE02BA67}"/>
              </a:ext>
            </a:extLst>
          </p:cNvPr>
          <p:cNvSpPr>
            <a:spLocks noChangeArrowheads="1"/>
          </p:cNvSpPr>
          <p:nvPr/>
        </p:nvSpPr>
        <p:spPr bwMode="auto">
          <a:xfrm>
            <a:off x="137515" y="2200573"/>
            <a:ext cx="1428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dirty="0">
                <a:cs typeface="Times New Roman" panose="02020603050405020304" pitchFamily="18" charset="0"/>
              </a:rPr>
              <a:t>3.1957</a:t>
            </a:r>
            <a:endParaRPr lang="pt-BR" altLang="en-VN" sz="2400" b="1" dirty="0"/>
          </a:p>
        </p:txBody>
      </p:sp>
      <p:sp>
        <p:nvSpPr>
          <p:cNvPr id="31778" name="Rectangle 36">
            <a:extLst>
              <a:ext uri="{FF2B5EF4-FFF2-40B4-BE49-F238E27FC236}">
                <a16:creationId xmlns:a16="http://schemas.microsoft.com/office/drawing/2014/main" id="{F0EE936A-734A-BF40-9CD6-516320AD8209}"/>
              </a:ext>
            </a:extLst>
          </p:cNvPr>
          <p:cNvSpPr>
            <a:spLocks noChangeArrowheads="1"/>
          </p:cNvSpPr>
          <p:nvPr/>
        </p:nvSpPr>
        <p:spPr bwMode="auto">
          <a:xfrm>
            <a:off x="156565" y="3038773"/>
            <a:ext cx="1428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pt-BR" altLang="en-VN" sz="2400" b="1">
                <a:cs typeface="Times New Roman" panose="02020603050405020304" pitchFamily="18" charset="0"/>
              </a:rPr>
              <a:t>3.1957</a:t>
            </a:r>
            <a:endParaRPr lang="pt-BR" altLang="en-VN" sz="2400" b="1"/>
          </a:p>
        </p:txBody>
      </p:sp>
      <p:sp>
        <p:nvSpPr>
          <p:cNvPr id="31779" name="Rectangle 37">
            <a:extLst>
              <a:ext uri="{FF2B5EF4-FFF2-40B4-BE49-F238E27FC236}">
                <a16:creationId xmlns:a16="http://schemas.microsoft.com/office/drawing/2014/main" id="{CF6C8FC3-AF9A-8E42-B2FF-C41B9CEE6B75}"/>
              </a:ext>
            </a:extLst>
          </p:cNvPr>
          <p:cNvSpPr>
            <a:spLocks noChangeArrowheads="1"/>
          </p:cNvSpPr>
          <p:nvPr/>
        </p:nvSpPr>
        <p:spPr bwMode="auto">
          <a:xfrm>
            <a:off x="137515" y="1362373"/>
            <a:ext cx="1428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4.1951</a:t>
            </a:r>
            <a:endParaRPr lang="pt-BR" altLang="en-VN" sz="2400" b="1"/>
          </a:p>
        </p:txBody>
      </p:sp>
      <p:sp>
        <p:nvSpPr>
          <p:cNvPr id="31780" name="Rectangle 38">
            <a:extLst>
              <a:ext uri="{FF2B5EF4-FFF2-40B4-BE49-F238E27FC236}">
                <a16:creationId xmlns:a16="http://schemas.microsoft.com/office/drawing/2014/main" id="{1B6F1933-9A19-774C-9637-96D20E9D9483}"/>
              </a:ext>
            </a:extLst>
          </p:cNvPr>
          <p:cNvSpPr>
            <a:spLocks noChangeArrowheads="1"/>
          </p:cNvSpPr>
          <p:nvPr/>
        </p:nvSpPr>
        <p:spPr bwMode="auto">
          <a:xfrm>
            <a:off x="156565" y="4153199"/>
            <a:ext cx="14287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7.1967</a:t>
            </a:r>
            <a:endParaRPr lang="pt-BR" altLang="en-VN" sz="2400" b="1"/>
          </a:p>
        </p:txBody>
      </p:sp>
      <p:sp>
        <p:nvSpPr>
          <p:cNvPr id="31781" name="Rectangle 39">
            <a:extLst>
              <a:ext uri="{FF2B5EF4-FFF2-40B4-BE49-F238E27FC236}">
                <a16:creationId xmlns:a16="http://schemas.microsoft.com/office/drawing/2014/main" id="{A8A33AB0-1095-424D-9569-8591A137D3B3}"/>
              </a:ext>
            </a:extLst>
          </p:cNvPr>
          <p:cNvSpPr>
            <a:spLocks noChangeArrowheads="1"/>
          </p:cNvSpPr>
          <p:nvPr/>
        </p:nvSpPr>
        <p:spPr bwMode="auto">
          <a:xfrm>
            <a:off x="137515" y="5902623"/>
            <a:ext cx="14287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b="1">
                <a:cs typeface="Times New Roman" panose="02020603050405020304" pitchFamily="18" charset="0"/>
              </a:rPr>
              <a:t>12.1991</a:t>
            </a:r>
            <a:endParaRPr lang="pt-BR" altLang="en-VN" sz="2400" b="1"/>
          </a:p>
        </p:txBody>
      </p:sp>
      <p:sp>
        <p:nvSpPr>
          <p:cNvPr id="31782" name="Rectangle 40">
            <a:extLst>
              <a:ext uri="{FF2B5EF4-FFF2-40B4-BE49-F238E27FC236}">
                <a16:creationId xmlns:a16="http://schemas.microsoft.com/office/drawing/2014/main" id="{C89919CD-AD0C-9C47-8C7F-18B1BAC9AD72}"/>
              </a:ext>
            </a:extLst>
          </p:cNvPr>
          <p:cNvSpPr>
            <a:spLocks noChangeArrowheads="1"/>
          </p:cNvSpPr>
          <p:nvPr/>
        </p:nvSpPr>
        <p:spPr bwMode="auto">
          <a:xfrm>
            <a:off x="6989470" y="2295791"/>
            <a:ext cx="25146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endParaRPr lang="en-VN" altLang="en-VN" sz="2400">
              <a:solidFill>
                <a:srgbClr val="0070C0"/>
              </a:solidFill>
            </a:endParaRPr>
          </a:p>
        </p:txBody>
      </p:sp>
      <p:sp>
        <p:nvSpPr>
          <p:cNvPr id="31783" name="Rectangle 41">
            <a:extLst>
              <a:ext uri="{FF2B5EF4-FFF2-40B4-BE49-F238E27FC236}">
                <a16:creationId xmlns:a16="http://schemas.microsoft.com/office/drawing/2014/main" id="{ECC8A6CE-BAB7-3C4D-B437-82146A6A768E}"/>
              </a:ext>
            </a:extLst>
          </p:cNvPr>
          <p:cNvSpPr>
            <a:spLocks noChangeArrowheads="1"/>
          </p:cNvSpPr>
          <p:nvPr/>
        </p:nvSpPr>
        <p:spPr bwMode="auto">
          <a:xfrm>
            <a:off x="3630613" y="2386015"/>
            <a:ext cx="425592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endParaRPr lang="en-VN" altLang="en-VN" sz="2400"/>
          </a:p>
        </p:txBody>
      </p:sp>
      <p:sp>
        <p:nvSpPr>
          <p:cNvPr id="55338" name="Rectangle 42">
            <a:extLst>
              <a:ext uri="{FF2B5EF4-FFF2-40B4-BE49-F238E27FC236}">
                <a16:creationId xmlns:a16="http://schemas.microsoft.com/office/drawing/2014/main" id="{7BD8B1E7-2DC2-8140-95E2-27B7FB08E4AF}"/>
              </a:ext>
            </a:extLst>
          </p:cNvPr>
          <p:cNvSpPr>
            <a:spLocks noChangeArrowheads="1"/>
          </p:cNvSpPr>
          <p:nvPr/>
        </p:nvSpPr>
        <p:spPr bwMode="auto">
          <a:xfrm>
            <a:off x="6939242" y="2062428"/>
            <a:ext cx="518983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55339" name="Rectangle 43">
            <a:extLst>
              <a:ext uri="{FF2B5EF4-FFF2-40B4-BE49-F238E27FC236}">
                <a16:creationId xmlns:a16="http://schemas.microsoft.com/office/drawing/2014/main" id="{D3B45534-6C3A-D847-8B1C-7295022396FA}"/>
              </a:ext>
            </a:extLst>
          </p:cNvPr>
          <p:cNvSpPr>
            <a:spLocks noChangeArrowheads="1"/>
          </p:cNvSpPr>
          <p:nvPr/>
        </p:nvSpPr>
        <p:spPr bwMode="auto">
          <a:xfrm>
            <a:off x="1854756" y="2037230"/>
            <a:ext cx="438765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cs typeface="Times New Roman" panose="02020603050405020304" pitchFamily="18" charset="0"/>
              </a:rPr>
              <a:t>Cộng</a:t>
            </a:r>
            <a:r>
              <a:rPr lang="pt-BR" altLang="en-VN" sz="2400" dirty="0">
                <a:cs typeface="Times New Roman" panose="02020603050405020304" pitchFamily="18" charset="0"/>
              </a:rPr>
              <a:t> </a:t>
            </a:r>
            <a:r>
              <a:rPr lang="pt-BR" altLang="en-VN" sz="2400" dirty="0" err="1">
                <a:cs typeface="Times New Roman" panose="02020603050405020304" pitchFamily="18" charset="0"/>
              </a:rPr>
              <a:t>đồng</a:t>
            </a:r>
            <a:r>
              <a:rPr lang="pt-BR" altLang="en-VN" sz="2400" dirty="0">
                <a:cs typeface="Times New Roman" panose="02020603050405020304" pitchFamily="18" charset="0"/>
              </a:rPr>
              <a:t> </a:t>
            </a:r>
            <a:r>
              <a:rPr lang="pt-BR" altLang="en-VN" sz="2400" dirty="0" err="1">
                <a:cs typeface="Times New Roman" panose="02020603050405020304" pitchFamily="18" charset="0"/>
              </a:rPr>
              <a:t>năng</a:t>
            </a:r>
            <a:r>
              <a:rPr lang="pt-BR" altLang="en-VN" sz="2400" dirty="0">
                <a:cs typeface="Times New Roman" panose="02020603050405020304" pitchFamily="18" charset="0"/>
              </a:rPr>
              <a:t> </a:t>
            </a:r>
            <a:r>
              <a:rPr lang="pt-BR" altLang="en-VN" sz="2400" dirty="0" err="1">
                <a:cs typeface="Times New Roman" panose="02020603050405020304" pitchFamily="18" charset="0"/>
              </a:rPr>
              <a:t>lượng</a:t>
            </a:r>
            <a:r>
              <a:rPr lang="pt-BR" altLang="en-VN" sz="2400" dirty="0">
                <a:cs typeface="Times New Roman" panose="02020603050405020304" pitchFamily="18" charset="0"/>
              </a:rPr>
              <a:t> </a:t>
            </a:r>
            <a:r>
              <a:rPr lang="pt-BR" altLang="en-VN" sz="2400" dirty="0" err="1">
                <a:cs typeface="Times New Roman" panose="02020603050405020304" pitchFamily="18" charset="0"/>
              </a:rPr>
              <a:t>nguyên</a:t>
            </a:r>
            <a:r>
              <a:rPr lang="pt-BR" altLang="en-VN" sz="2400" dirty="0">
                <a:cs typeface="Times New Roman" panose="02020603050405020304" pitchFamily="18" charset="0"/>
              </a:rPr>
              <a:t> </a:t>
            </a:r>
            <a:r>
              <a:rPr lang="pt-BR" altLang="en-VN" sz="2400" dirty="0" err="1">
                <a:cs typeface="Times New Roman" panose="02020603050405020304" pitchFamily="18" charset="0"/>
              </a:rPr>
              <a:t>tử</a:t>
            </a:r>
            <a:r>
              <a:rPr lang="pt-BR" altLang="en-VN" sz="2400" dirty="0">
                <a:cs typeface="Times New Roman" panose="02020603050405020304" pitchFamily="18" charset="0"/>
              </a:rPr>
              <a:t> </a:t>
            </a:r>
            <a:r>
              <a:rPr lang="pt-BR" altLang="en-VN" sz="2400" dirty="0" err="1">
                <a:cs typeface="Times New Roman" panose="02020603050405020304" pitchFamily="18" charset="0"/>
              </a:rPr>
              <a:t>Châu</a:t>
            </a:r>
            <a:r>
              <a:rPr lang="pt-BR" altLang="en-VN" sz="2400" dirty="0">
                <a:cs typeface="Times New Roman" panose="02020603050405020304" pitchFamily="18" charset="0"/>
              </a:rPr>
              <a:t> </a:t>
            </a:r>
            <a:r>
              <a:rPr lang="pt-BR" altLang="en-VN" sz="2400" dirty="0" err="1">
                <a:cs typeface="Times New Roman" panose="02020603050405020304" pitchFamily="18" charset="0"/>
              </a:rPr>
              <a:t>Âu</a:t>
            </a:r>
            <a:r>
              <a:rPr lang="pt-BR" altLang="en-VN" sz="2400" dirty="0">
                <a:cs typeface="Times New Roman" panose="02020603050405020304" pitchFamily="18" charset="0"/>
              </a:rPr>
              <a:t>.</a:t>
            </a:r>
            <a:endParaRPr lang="pt-BR" altLang="en-VN" sz="2400" dirty="0"/>
          </a:p>
        </p:txBody>
      </p:sp>
      <p:sp>
        <p:nvSpPr>
          <p:cNvPr id="55340" name="Rectangle 44">
            <a:extLst>
              <a:ext uri="{FF2B5EF4-FFF2-40B4-BE49-F238E27FC236}">
                <a16:creationId xmlns:a16="http://schemas.microsoft.com/office/drawing/2014/main" id="{F9A49D70-973A-114B-9BA6-1F0358541643}"/>
              </a:ext>
            </a:extLst>
          </p:cNvPr>
          <p:cNvSpPr>
            <a:spLocks noChangeArrowheads="1"/>
          </p:cNvSpPr>
          <p:nvPr/>
        </p:nvSpPr>
        <p:spPr bwMode="auto">
          <a:xfrm>
            <a:off x="1807922" y="2976236"/>
            <a:ext cx="49929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pt-BR" altLang="en-VN" sz="2400" dirty="0" err="1">
                <a:cs typeface="Times New Roman" panose="02020603050405020304" pitchFamily="18" charset="0"/>
              </a:rPr>
              <a:t>Cộng</a:t>
            </a:r>
            <a:r>
              <a:rPr lang="pt-BR" altLang="en-VN" sz="2400" dirty="0">
                <a:cs typeface="Times New Roman" panose="02020603050405020304" pitchFamily="18" charset="0"/>
              </a:rPr>
              <a:t> </a:t>
            </a:r>
            <a:r>
              <a:rPr lang="pt-BR" altLang="en-VN" sz="2400" dirty="0" err="1">
                <a:cs typeface="Times New Roman" panose="02020603050405020304" pitchFamily="18" charset="0"/>
              </a:rPr>
              <a:t>đồng</a:t>
            </a:r>
            <a:r>
              <a:rPr lang="pt-BR" altLang="en-VN" sz="2400" dirty="0">
                <a:cs typeface="Times New Roman" panose="02020603050405020304" pitchFamily="18" charset="0"/>
              </a:rPr>
              <a:t> </a:t>
            </a:r>
            <a:r>
              <a:rPr lang="pt-BR" altLang="en-VN" sz="2400" dirty="0" err="1">
                <a:cs typeface="Times New Roman" panose="02020603050405020304" pitchFamily="18" charset="0"/>
              </a:rPr>
              <a:t>kinh</a:t>
            </a:r>
            <a:r>
              <a:rPr lang="pt-BR" altLang="en-VN" sz="2400" dirty="0">
                <a:cs typeface="Times New Roman" panose="02020603050405020304" pitchFamily="18" charset="0"/>
              </a:rPr>
              <a:t> </a:t>
            </a:r>
            <a:r>
              <a:rPr lang="pt-BR" altLang="en-VN" sz="2400" dirty="0" err="1">
                <a:cs typeface="Times New Roman" panose="02020603050405020304" pitchFamily="18" charset="0"/>
              </a:rPr>
              <a:t>tế</a:t>
            </a:r>
            <a:r>
              <a:rPr lang="pt-BR" altLang="en-VN" sz="2400" dirty="0">
                <a:cs typeface="Times New Roman" panose="02020603050405020304" pitchFamily="18" charset="0"/>
              </a:rPr>
              <a:t> </a:t>
            </a:r>
            <a:r>
              <a:rPr lang="pt-BR" altLang="en-VN" sz="2400" dirty="0" err="1">
                <a:cs typeface="Times New Roman" panose="02020603050405020304" pitchFamily="18" charset="0"/>
              </a:rPr>
              <a:t>Châu</a:t>
            </a:r>
            <a:r>
              <a:rPr lang="pt-BR" altLang="en-VN" sz="2400" dirty="0">
                <a:cs typeface="Times New Roman" panose="02020603050405020304" pitchFamily="18" charset="0"/>
              </a:rPr>
              <a:t> </a:t>
            </a:r>
            <a:r>
              <a:rPr lang="pt-BR" altLang="en-VN" sz="2400" dirty="0" err="1">
                <a:cs typeface="Times New Roman" panose="02020603050405020304" pitchFamily="18" charset="0"/>
              </a:rPr>
              <a:t>Âu</a:t>
            </a:r>
            <a:r>
              <a:rPr lang="en-US" altLang="en-VN" sz="2400" dirty="0">
                <a:cs typeface="Times New Roman" panose="02020603050405020304" pitchFamily="18" charset="0"/>
              </a:rPr>
              <a:t> </a:t>
            </a:r>
            <a:r>
              <a:rPr lang="pt-BR" altLang="en-VN" sz="2400" dirty="0">
                <a:cs typeface="Times New Roman" panose="02020603050405020304" pitchFamily="18" charset="0"/>
              </a:rPr>
              <a:t>(EEC)</a:t>
            </a:r>
            <a:endParaRPr lang="pt-BR" altLang="en-VN" sz="2400" dirty="0"/>
          </a:p>
        </p:txBody>
      </p:sp>
      <p:sp>
        <p:nvSpPr>
          <p:cNvPr id="31787" name="Rectangle 45">
            <a:extLst>
              <a:ext uri="{FF2B5EF4-FFF2-40B4-BE49-F238E27FC236}">
                <a16:creationId xmlns:a16="http://schemas.microsoft.com/office/drawing/2014/main" id="{424A5BB2-3DE6-8142-9D41-E9FE34C8F887}"/>
              </a:ext>
            </a:extLst>
          </p:cNvPr>
          <p:cNvSpPr>
            <a:spLocks noChangeArrowheads="1"/>
          </p:cNvSpPr>
          <p:nvPr/>
        </p:nvSpPr>
        <p:spPr bwMode="auto">
          <a:xfrm>
            <a:off x="7002169" y="1294080"/>
            <a:ext cx="518983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VN" sz="2400" dirty="0" err="1">
                <a:solidFill>
                  <a:srgbClr val="0070C0"/>
                </a:solidFill>
                <a:cs typeface="Times New Roman" panose="02020603050405020304" pitchFamily="18" charset="0"/>
              </a:rPr>
              <a:t>Pháp</a:t>
            </a:r>
            <a:r>
              <a:rPr lang="en-US" altLang="en-VN" sz="2400" dirty="0">
                <a:solidFill>
                  <a:srgbClr val="0070C0"/>
                </a:solidFill>
                <a:cs typeface="Times New Roman" panose="02020603050405020304" pitchFamily="18" charset="0"/>
              </a:rPr>
              <a:t>, </a:t>
            </a:r>
            <a:r>
              <a:rPr lang="en-US" altLang="en-VN" sz="2400" dirty="0" err="1">
                <a:solidFill>
                  <a:srgbClr val="0070C0"/>
                </a:solidFill>
                <a:cs typeface="Times New Roman" panose="02020603050405020304" pitchFamily="18" charset="0"/>
              </a:rPr>
              <a:t>Đức</a:t>
            </a:r>
            <a:r>
              <a:rPr lang="en-US" altLang="en-VN" sz="2400" dirty="0">
                <a:solidFill>
                  <a:srgbClr val="0070C0"/>
                </a:solidFill>
                <a:cs typeface="Times New Roman" panose="02020603050405020304" pitchFamily="18" charset="0"/>
              </a:rPr>
              <a:t>, Italia, </a:t>
            </a:r>
            <a:r>
              <a:rPr lang="en-US" altLang="en-VN" sz="2400" dirty="0" err="1">
                <a:solidFill>
                  <a:srgbClr val="0070C0"/>
                </a:solidFill>
                <a:cs typeface="Times New Roman" panose="02020603050405020304" pitchFamily="18" charset="0"/>
              </a:rPr>
              <a:t>Bỉ</a:t>
            </a:r>
            <a:r>
              <a:rPr lang="en-US" altLang="en-VN" sz="2400" dirty="0">
                <a:solidFill>
                  <a:srgbClr val="0070C0"/>
                </a:solidFill>
                <a:cs typeface="Times New Roman" panose="02020603050405020304" pitchFamily="18" charset="0"/>
              </a:rPr>
              <a:t>, </a:t>
            </a:r>
            <a:r>
              <a:rPr lang="en-US" altLang="en-VN" sz="2400" dirty="0" err="1">
                <a:solidFill>
                  <a:srgbClr val="0070C0"/>
                </a:solidFill>
                <a:cs typeface="Times New Roman" panose="02020603050405020304" pitchFamily="18" charset="0"/>
              </a:rPr>
              <a:t>Hà</a:t>
            </a:r>
            <a:r>
              <a:rPr lang="en-US"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31788" name="Rectangle 46">
            <a:extLst>
              <a:ext uri="{FF2B5EF4-FFF2-40B4-BE49-F238E27FC236}">
                <a16:creationId xmlns:a16="http://schemas.microsoft.com/office/drawing/2014/main" id="{6BE9F15F-F067-8F46-8C3E-4CAD321C840F}"/>
              </a:ext>
            </a:extLst>
          </p:cNvPr>
          <p:cNvSpPr>
            <a:spLocks noChangeArrowheads="1"/>
          </p:cNvSpPr>
          <p:nvPr/>
        </p:nvSpPr>
        <p:spPr bwMode="auto">
          <a:xfrm>
            <a:off x="1884123" y="1288724"/>
            <a:ext cx="409575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VN" sz="2400" dirty="0" err="1">
                <a:cs typeface="Times New Roman" panose="02020603050405020304" pitchFamily="18" charset="0"/>
              </a:rPr>
              <a:t>Cộng</a:t>
            </a:r>
            <a:r>
              <a:rPr lang="en-US" altLang="en-VN" sz="2400" dirty="0">
                <a:cs typeface="Times New Roman" panose="02020603050405020304" pitchFamily="18" charset="0"/>
              </a:rPr>
              <a:t> </a:t>
            </a:r>
            <a:r>
              <a:rPr lang="en-US" altLang="en-VN" sz="2400" dirty="0" err="1">
                <a:cs typeface="Times New Roman" panose="02020603050405020304" pitchFamily="18" charset="0"/>
              </a:rPr>
              <a:t>đồng</a:t>
            </a:r>
            <a:r>
              <a:rPr lang="en-US" altLang="en-VN" sz="2400" dirty="0">
                <a:cs typeface="Times New Roman" panose="02020603050405020304" pitchFamily="18" charset="0"/>
              </a:rPr>
              <a:t> than </a:t>
            </a:r>
            <a:r>
              <a:rPr lang="en-US" altLang="en-VN" sz="2400" dirty="0" err="1">
                <a:cs typeface="Times New Roman" panose="02020603050405020304" pitchFamily="18" charset="0"/>
              </a:rPr>
              <a:t>thép</a:t>
            </a:r>
            <a:r>
              <a:rPr lang="en-US" altLang="en-VN" sz="2400" dirty="0">
                <a:cs typeface="Times New Roman" panose="02020603050405020304" pitchFamily="18" charset="0"/>
              </a:rPr>
              <a:t> </a:t>
            </a:r>
            <a:r>
              <a:rPr lang="en-US" altLang="en-VN" sz="2400" dirty="0" err="1">
                <a:cs typeface="Times New Roman" panose="02020603050405020304" pitchFamily="18" charset="0"/>
              </a:rPr>
              <a:t>Châu</a:t>
            </a:r>
            <a:r>
              <a:rPr lang="en-US" altLang="en-VN" sz="2400" dirty="0">
                <a:cs typeface="Times New Roman" panose="02020603050405020304" pitchFamily="18" charset="0"/>
              </a:rPr>
              <a:t> </a:t>
            </a:r>
            <a:r>
              <a:rPr lang="en-US" altLang="en-VN" sz="2400" dirty="0" err="1">
                <a:cs typeface="Times New Roman" panose="02020603050405020304" pitchFamily="18" charset="0"/>
              </a:rPr>
              <a:t>Âu</a:t>
            </a:r>
            <a:endParaRPr lang="en-US" altLang="en-VN" sz="2400" dirty="0">
              <a:cs typeface="Times New Roman" panose="02020603050405020304" pitchFamily="18" charset="0"/>
            </a:endParaRPr>
          </a:p>
        </p:txBody>
      </p:sp>
      <p:sp>
        <p:nvSpPr>
          <p:cNvPr id="55343" name="Rectangle 47">
            <a:extLst>
              <a:ext uri="{FF2B5EF4-FFF2-40B4-BE49-F238E27FC236}">
                <a16:creationId xmlns:a16="http://schemas.microsoft.com/office/drawing/2014/main" id="{BA317E22-CFD7-4A41-AFCB-BEE8ED9FD635}"/>
              </a:ext>
            </a:extLst>
          </p:cNvPr>
          <p:cNvSpPr>
            <a:spLocks noChangeArrowheads="1"/>
          </p:cNvSpPr>
          <p:nvPr/>
        </p:nvSpPr>
        <p:spPr bwMode="auto">
          <a:xfrm>
            <a:off x="1994256" y="4205755"/>
            <a:ext cx="424815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VN" sz="2400">
                <a:cs typeface="Times New Roman" panose="02020603050405020304" pitchFamily="18" charset="0"/>
              </a:rPr>
              <a:t>Cộng </a:t>
            </a:r>
            <a:r>
              <a:rPr lang="en-US" altLang="en-VN" sz="2400"/>
              <a:t>đ</a:t>
            </a:r>
            <a:r>
              <a:rPr lang="en-US" altLang="en-VN" sz="2400">
                <a:cs typeface="Times New Roman" panose="02020603050405020304" pitchFamily="18" charset="0"/>
              </a:rPr>
              <a:t>ồng Châu Âu (EC)</a:t>
            </a:r>
          </a:p>
        </p:txBody>
      </p:sp>
      <p:sp>
        <p:nvSpPr>
          <p:cNvPr id="55344" name="Rectangle 48">
            <a:extLst>
              <a:ext uri="{FF2B5EF4-FFF2-40B4-BE49-F238E27FC236}">
                <a16:creationId xmlns:a16="http://schemas.microsoft.com/office/drawing/2014/main" id="{648563AD-A780-D64F-B6E2-2EB34B0A707D}"/>
              </a:ext>
            </a:extLst>
          </p:cNvPr>
          <p:cNvSpPr>
            <a:spLocks noChangeArrowheads="1"/>
          </p:cNvSpPr>
          <p:nvPr/>
        </p:nvSpPr>
        <p:spPr bwMode="auto">
          <a:xfrm>
            <a:off x="7141869" y="5907392"/>
            <a:ext cx="353459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20000"/>
              </a:spcBef>
            </a:pPr>
            <a:r>
              <a:rPr lang="en-US" altLang="en-VN" sz="2400" dirty="0">
                <a:solidFill>
                  <a:srgbClr val="0070C0"/>
                </a:solidFill>
              </a:rPr>
              <a:t>2004 </a:t>
            </a:r>
            <a:r>
              <a:rPr lang="en-US" altLang="en-VN" sz="2400" dirty="0" err="1">
                <a:solidFill>
                  <a:srgbClr val="0070C0"/>
                </a:solidFill>
              </a:rPr>
              <a:t>có</a:t>
            </a:r>
            <a:r>
              <a:rPr lang="en-US" altLang="en-VN" sz="2400" dirty="0">
                <a:solidFill>
                  <a:srgbClr val="0070C0"/>
                </a:solidFill>
              </a:rPr>
              <a:t> 25 </a:t>
            </a:r>
            <a:r>
              <a:rPr lang="en-US" altLang="en-VN" sz="2400" dirty="0" err="1">
                <a:solidFill>
                  <a:srgbClr val="0070C0"/>
                </a:solidFill>
              </a:rPr>
              <a:t>nước</a:t>
            </a:r>
            <a:endParaRPr lang="en-US" altLang="en-VN" sz="2400" dirty="0">
              <a:solidFill>
                <a:srgbClr val="0070C0"/>
              </a:solidFill>
            </a:endParaRPr>
          </a:p>
          <a:p>
            <a:pPr algn="l" eaLnBrk="1" hangingPunct="1">
              <a:spcBef>
                <a:spcPct val="20000"/>
              </a:spcBef>
            </a:pPr>
            <a:r>
              <a:rPr lang="en-US" altLang="en-VN" sz="2400" dirty="0" err="1">
                <a:solidFill>
                  <a:srgbClr val="0070C0"/>
                </a:solidFill>
              </a:rPr>
              <a:t>Hiện</a:t>
            </a:r>
            <a:r>
              <a:rPr lang="en-US" altLang="en-VN" sz="2400" dirty="0">
                <a:solidFill>
                  <a:srgbClr val="0070C0"/>
                </a:solidFill>
              </a:rPr>
              <a:t> nay </a:t>
            </a:r>
            <a:r>
              <a:rPr lang="en-US" altLang="en-VN" sz="2400" dirty="0" err="1">
                <a:solidFill>
                  <a:srgbClr val="0070C0"/>
                </a:solidFill>
              </a:rPr>
              <a:t>có</a:t>
            </a:r>
            <a:r>
              <a:rPr lang="en-US" altLang="en-VN" sz="2400" dirty="0">
                <a:solidFill>
                  <a:srgbClr val="0070C0"/>
                </a:solidFill>
              </a:rPr>
              <a:t> 27 </a:t>
            </a:r>
            <a:r>
              <a:rPr lang="en-US" altLang="en-VN" sz="2400" dirty="0" err="1">
                <a:solidFill>
                  <a:srgbClr val="0070C0"/>
                </a:solidFill>
              </a:rPr>
              <a:t>nước</a:t>
            </a:r>
            <a:endParaRPr lang="en-US" altLang="en-VN" sz="2400" dirty="0">
              <a:solidFill>
                <a:srgbClr val="0070C0"/>
              </a:solidFill>
            </a:endParaRPr>
          </a:p>
        </p:txBody>
      </p:sp>
      <p:sp>
        <p:nvSpPr>
          <p:cNvPr id="55346" name="Rectangle 50">
            <a:extLst>
              <a:ext uri="{FF2B5EF4-FFF2-40B4-BE49-F238E27FC236}">
                <a16:creationId xmlns:a16="http://schemas.microsoft.com/office/drawing/2014/main" id="{1E478B4E-8F05-3846-8CC6-2AD623B60F59}"/>
              </a:ext>
            </a:extLst>
          </p:cNvPr>
          <p:cNvSpPr>
            <a:spLocks noChangeArrowheads="1"/>
          </p:cNvSpPr>
          <p:nvPr/>
        </p:nvSpPr>
        <p:spPr bwMode="auto">
          <a:xfrm>
            <a:off x="2070456" y="5969467"/>
            <a:ext cx="410622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a:cs typeface="Times New Roman" panose="02020603050405020304" pitchFamily="18" charset="0"/>
              </a:rPr>
              <a:t>Liên minh Châu Âu (EU)</a:t>
            </a:r>
            <a:endParaRPr lang="pt-BR" altLang="en-VN" sz="2400"/>
          </a:p>
        </p:txBody>
      </p:sp>
      <p:sp>
        <p:nvSpPr>
          <p:cNvPr id="55347" name="Rectangle 51">
            <a:extLst>
              <a:ext uri="{FF2B5EF4-FFF2-40B4-BE49-F238E27FC236}">
                <a16:creationId xmlns:a16="http://schemas.microsoft.com/office/drawing/2014/main" id="{F21A51C3-A5F2-A846-A63C-BEEFE448B504}"/>
              </a:ext>
            </a:extLst>
          </p:cNvPr>
          <p:cNvSpPr>
            <a:spLocks noChangeArrowheads="1"/>
          </p:cNvSpPr>
          <p:nvPr/>
        </p:nvSpPr>
        <p:spPr bwMode="auto">
          <a:xfrm>
            <a:off x="7044120" y="2969952"/>
            <a:ext cx="4959294"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endParaRPr lang="en-US" altLang="en-VN" sz="2400" dirty="0">
              <a:solidFill>
                <a:srgbClr val="0070C0"/>
              </a:solidFill>
            </a:endParaRPr>
          </a:p>
        </p:txBody>
      </p:sp>
      <p:sp>
        <p:nvSpPr>
          <p:cNvPr id="55348" name="Rectangle 52">
            <a:extLst>
              <a:ext uri="{FF2B5EF4-FFF2-40B4-BE49-F238E27FC236}">
                <a16:creationId xmlns:a16="http://schemas.microsoft.com/office/drawing/2014/main" id="{18E02675-A374-A94F-A2F0-8639F2748340}"/>
              </a:ext>
            </a:extLst>
          </p:cNvPr>
          <p:cNvSpPr>
            <a:spLocks noChangeArrowheads="1"/>
          </p:cNvSpPr>
          <p:nvPr/>
        </p:nvSpPr>
        <p:spPr bwMode="auto">
          <a:xfrm>
            <a:off x="7026596" y="3887990"/>
            <a:ext cx="5126904" cy="1650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pt-BR" altLang="en-VN" sz="2400" dirty="0" err="1">
                <a:solidFill>
                  <a:srgbClr val="0070C0"/>
                </a:solidFill>
                <a:cs typeface="Times New Roman" panose="02020603050405020304" pitchFamily="18" charset="0"/>
              </a:rPr>
              <a:t>Pháp</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Đức</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Italia</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Bỉ</a:t>
            </a:r>
            <a:r>
              <a:rPr lang="pt-BR" altLang="en-VN" sz="2400" dirty="0">
                <a:solidFill>
                  <a:srgbClr val="0070C0"/>
                </a:solidFill>
                <a:cs typeface="Times New Roman" panose="02020603050405020304" pitchFamily="18" charset="0"/>
              </a:rPr>
              <a:t>, </a:t>
            </a:r>
            <a:r>
              <a:rPr lang="pt-BR" altLang="en-VN" sz="2400" dirty="0" err="1">
                <a:solidFill>
                  <a:srgbClr val="0070C0"/>
                </a:solidFill>
                <a:cs typeface="Times New Roman" panose="02020603050405020304" pitchFamily="18" charset="0"/>
              </a:rPr>
              <a:t>Hà</a:t>
            </a:r>
            <a:r>
              <a:rPr lang="pt-BR" altLang="en-VN" sz="2400" dirty="0">
                <a:solidFill>
                  <a:srgbClr val="0070C0"/>
                </a:solidFill>
                <a:cs typeface="Times New Roman" panose="02020603050405020304" pitchFamily="18" charset="0"/>
              </a:rPr>
              <a:t> Lan, </a:t>
            </a:r>
            <a:r>
              <a:rPr lang="en-US" altLang="en-VN" sz="2400" dirty="0" err="1">
                <a:solidFill>
                  <a:srgbClr val="0070C0"/>
                </a:solidFill>
                <a:cs typeface="Times New Roman" panose="02020603050405020304" pitchFamily="18" charset="0"/>
              </a:rPr>
              <a:t>Lúc-xăm-bua</a:t>
            </a:r>
            <a:r>
              <a:rPr lang="en-US" altLang="en-VN" sz="2400" dirty="0">
                <a:solidFill>
                  <a:srgbClr val="0070C0"/>
                </a:solidFill>
                <a:cs typeface="Times New Roman" panose="02020603050405020304" pitchFamily="18" charset="0"/>
              </a:rPr>
              <a:t>. </a:t>
            </a:r>
          </a:p>
          <a:p>
            <a:pPr algn="just" eaLnBrk="1" hangingPunct="1"/>
            <a:r>
              <a:rPr lang="en-US" altLang="en-VN" sz="2400" dirty="0" err="1">
                <a:solidFill>
                  <a:srgbClr val="0070C0"/>
                </a:solidFill>
                <a:cs typeface="Times New Roman" panose="02020603050405020304" pitchFamily="18" charset="0"/>
              </a:rPr>
              <a:t>N</a:t>
            </a:r>
            <a:r>
              <a:rPr lang="en-US" altLang="en-VN" sz="2400" dirty="0" err="1">
                <a:solidFill>
                  <a:srgbClr val="0070C0"/>
                </a:solidFill>
              </a:rPr>
              <a:t>ăm</a:t>
            </a:r>
            <a:r>
              <a:rPr lang="en-US" altLang="en-VN" sz="2400" dirty="0">
                <a:solidFill>
                  <a:srgbClr val="0070C0"/>
                </a:solidFill>
              </a:rPr>
              <a:t> 1973: </a:t>
            </a:r>
            <a:r>
              <a:rPr lang="en-US" altLang="en-VN" sz="2400" dirty="0" err="1">
                <a:solidFill>
                  <a:srgbClr val="0070C0"/>
                </a:solidFill>
              </a:rPr>
              <a:t>Đan</a:t>
            </a:r>
            <a:r>
              <a:rPr lang="en-US" altLang="en-VN" sz="2400" dirty="0">
                <a:solidFill>
                  <a:srgbClr val="0070C0"/>
                </a:solidFill>
              </a:rPr>
              <a:t> </a:t>
            </a:r>
            <a:r>
              <a:rPr lang="en-US" altLang="en-VN" sz="2400" dirty="0" err="1">
                <a:solidFill>
                  <a:srgbClr val="0070C0"/>
                </a:solidFill>
              </a:rPr>
              <a:t>Mạch</a:t>
            </a:r>
            <a:r>
              <a:rPr lang="en-US" altLang="en-VN" sz="2400" dirty="0">
                <a:solidFill>
                  <a:srgbClr val="0070C0"/>
                </a:solidFill>
              </a:rPr>
              <a:t>, </a:t>
            </a:r>
            <a:r>
              <a:rPr lang="en-US" altLang="en-VN" sz="2400" dirty="0" err="1">
                <a:solidFill>
                  <a:srgbClr val="0070C0"/>
                </a:solidFill>
              </a:rPr>
              <a:t>Ailen</a:t>
            </a:r>
            <a:r>
              <a:rPr lang="en-US" altLang="en-VN" sz="2400" dirty="0">
                <a:solidFill>
                  <a:srgbClr val="0070C0"/>
                </a:solidFill>
              </a:rPr>
              <a:t>, Anh</a:t>
            </a:r>
            <a:r>
              <a:rPr lang="en-US" altLang="en-VN" sz="2400" dirty="0">
                <a:solidFill>
                  <a:srgbClr val="0070C0"/>
                </a:solidFill>
                <a:cs typeface="Times New Roman" panose="02020603050405020304" pitchFamily="18" charset="0"/>
              </a:rPr>
              <a:t>. </a:t>
            </a:r>
          </a:p>
          <a:p>
            <a:pPr algn="just" eaLnBrk="1" hangingPunct="1"/>
            <a:r>
              <a:rPr lang="en-US" altLang="en-VN" sz="2400" dirty="0" err="1">
                <a:solidFill>
                  <a:srgbClr val="0070C0"/>
                </a:solidFill>
                <a:cs typeface="Times New Roman" panose="02020603050405020304" pitchFamily="18" charset="0"/>
              </a:rPr>
              <a:t>Nh</a:t>
            </a:r>
            <a:r>
              <a:rPr lang="en-US" altLang="en-VN" sz="2400" dirty="0" err="1">
                <a:solidFill>
                  <a:srgbClr val="0070C0"/>
                </a:solidFill>
              </a:rPr>
              <a:t>ững</a:t>
            </a:r>
            <a:r>
              <a:rPr lang="en-US" altLang="en-VN" sz="2400" dirty="0">
                <a:solidFill>
                  <a:srgbClr val="0070C0"/>
                </a:solidFill>
              </a:rPr>
              <a:t> </a:t>
            </a:r>
            <a:r>
              <a:rPr lang="en-US" altLang="en-VN" sz="2400" dirty="0" err="1">
                <a:solidFill>
                  <a:srgbClr val="0070C0"/>
                </a:solidFill>
              </a:rPr>
              <a:t>năm</a:t>
            </a:r>
            <a:r>
              <a:rPr lang="en-US" altLang="en-VN" sz="2400" dirty="0">
                <a:solidFill>
                  <a:srgbClr val="0070C0"/>
                </a:solidFill>
              </a:rPr>
              <a:t> 80: Hy </a:t>
            </a:r>
            <a:r>
              <a:rPr lang="en-US" altLang="en-VN" sz="2400" dirty="0" err="1">
                <a:solidFill>
                  <a:srgbClr val="0070C0"/>
                </a:solidFill>
              </a:rPr>
              <a:t>Lạp</a:t>
            </a:r>
            <a:r>
              <a:rPr lang="en-US" altLang="en-VN" sz="2400" dirty="0">
                <a:solidFill>
                  <a:srgbClr val="0070C0"/>
                </a:solidFill>
              </a:rPr>
              <a:t>, </a:t>
            </a:r>
            <a:r>
              <a:rPr lang="en-US" altLang="en-VN" sz="2400" dirty="0" err="1">
                <a:solidFill>
                  <a:srgbClr val="0070C0"/>
                </a:solidFill>
              </a:rPr>
              <a:t>Tây</a:t>
            </a:r>
            <a:r>
              <a:rPr lang="en-US" altLang="en-VN" sz="2400" dirty="0">
                <a:solidFill>
                  <a:srgbClr val="0070C0"/>
                </a:solidFill>
              </a:rPr>
              <a:t> Ban </a:t>
            </a:r>
            <a:r>
              <a:rPr lang="en-US" altLang="en-VN" sz="2400" dirty="0" err="1">
                <a:solidFill>
                  <a:srgbClr val="0070C0"/>
                </a:solidFill>
              </a:rPr>
              <a:t>Nha</a:t>
            </a:r>
            <a:r>
              <a:rPr lang="en-US" altLang="en-VN" sz="2400" dirty="0">
                <a:solidFill>
                  <a:srgbClr val="0070C0"/>
                </a:solidFill>
              </a:rPr>
              <a:t>, </a:t>
            </a:r>
            <a:r>
              <a:rPr lang="en-US" altLang="en-VN" sz="2400" dirty="0" err="1">
                <a:solidFill>
                  <a:srgbClr val="0070C0"/>
                </a:solidFill>
              </a:rPr>
              <a:t>Bồ</a:t>
            </a:r>
            <a:r>
              <a:rPr lang="en-US" altLang="en-VN" sz="2400" dirty="0">
                <a:solidFill>
                  <a:srgbClr val="0070C0"/>
                </a:solidFill>
              </a:rPr>
              <a:t> </a:t>
            </a:r>
            <a:r>
              <a:rPr lang="en-US" altLang="en-VN" sz="2400" dirty="0" err="1">
                <a:solidFill>
                  <a:srgbClr val="0070C0"/>
                </a:solidFill>
              </a:rPr>
              <a:t>Đào</a:t>
            </a:r>
            <a:r>
              <a:rPr lang="en-US" altLang="en-VN" sz="2400" dirty="0">
                <a:solidFill>
                  <a:srgbClr val="0070C0"/>
                </a:solidFill>
              </a:rPr>
              <a:t> </a:t>
            </a:r>
            <a:r>
              <a:rPr lang="en-US" altLang="en-VN" sz="2400" dirty="0" err="1">
                <a:solidFill>
                  <a:srgbClr val="0070C0"/>
                </a:solidFill>
              </a:rPr>
              <a:t>Nha</a:t>
            </a:r>
            <a:r>
              <a:rPr lang="en-US" altLang="en-VN" sz="2400" dirty="0">
                <a:solidFill>
                  <a:srgbClr val="0070C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39"/>
                                        </p:tgtEl>
                                        <p:attrNameLst>
                                          <p:attrName>style.visibility</p:attrName>
                                        </p:attrNameLst>
                                      </p:cBhvr>
                                      <p:to>
                                        <p:strVal val="visible"/>
                                      </p:to>
                                    </p:set>
                                    <p:animEffect transition="in" filter="blinds(horizontal)">
                                      <p:cBhvr>
                                        <p:cTn id="7" dur="500"/>
                                        <p:tgtEl>
                                          <p:spTgt spid="55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38"/>
                                        </p:tgtEl>
                                        <p:attrNameLst>
                                          <p:attrName>style.visibility</p:attrName>
                                        </p:attrNameLst>
                                      </p:cBhvr>
                                      <p:to>
                                        <p:strVal val="visible"/>
                                      </p:to>
                                    </p:set>
                                    <p:animEffect transition="in" filter="blinds(horizontal)">
                                      <p:cBhvr>
                                        <p:cTn id="12" dur="500"/>
                                        <p:tgtEl>
                                          <p:spTgt spid="55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5340"/>
                                        </p:tgtEl>
                                        <p:attrNameLst>
                                          <p:attrName>style.visibility</p:attrName>
                                        </p:attrNameLst>
                                      </p:cBhvr>
                                      <p:to>
                                        <p:strVal val="visible"/>
                                      </p:to>
                                    </p:set>
                                    <p:animEffect transition="in" filter="blinds(horizontal)">
                                      <p:cBhvr>
                                        <p:cTn id="17" dur="500"/>
                                        <p:tgtEl>
                                          <p:spTgt spid="553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5347"/>
                                        </p:tgtEl>
                                        <p:attrNameLst>
                                          <p:attrName>style.visibility</p:attrName>
                                        </p:attrNameLst>
                                      </p:cBhvr>
                                      <p:to>
                                        <p:strVal val="visible"/>
                                      </p:to>
                                    </p:set>
                                    <p:animEffect transition="in" filter="blinds(horizontal)">
                                      <p:cBhvr>
                                        <p:cTn id="22" dur="500"/>
                                        <p:tgtEl>
                                          <p:spTgt spid="553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5343"/>
                                        </p:tgtEl>
                                        <p:attrNameLst>
                                          <p:attrName>style.visibility</p:attrName>
                                        </p:attrNameLst>
                                      </p:cBhvr>
                                      <p:to>
                                        <p:strVal val="visible"/>
                                      </p:to>
                                    </p:set>
                                    <p:animEffect transition="in" filter="blinds(horizontal)">
                                      <p:cBhvr>
                                        <p:cTn id="27" dur="500"/>
                                        <p:tgtEl>
                                          <p:spTgt spid="553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5348"/>
                                        </p:tgtEl>
                                        <p:attrNameLst>
                                          <p:attrName>style.visibility</p:attrName>
                                        </p:attrNameLst>
                                      </p:cBhvr>
                                      <p:to>
                                        <p:strVal val="visible"/>
                                      </p:to>
                                    </p:set>
                                    <p:animEffect transition="in" filter="blinds(horizontal)">
                                      <p:cBhvr>
                                        <p:cTn id="32" dur="500"/>
                                        <p:tgtEl>
                                          <p:spTgt spid="553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5346"/>
                                        </p:tgtEl>
                                        <p:attrNameLst>
                                          <p:attrName>style.visibility</p:attrName>
                                        </p:attrNameLst>
                                      </p:cBhvr>
                                      <p:to>
                                        <p:strVal val="visible"/>
                                      </p:to>
                                    </p:set>
                                    <p:animEffect transition="in" filter="blinds(horizontal)">
                                      <p:cBhvr>
                                        <p:cTn id="37" dur="500"/>
                                        <p:tgtEl>
                                          <p:spTgt spid="5534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5344"/>
                                        </p:tgtEl>
                                        <p:attrNameLst>
                                          <p:attrName>style.visibility</p:attrName>
                                        </p:attrNameLst>
                                      </p:cBhvr>
                                      <p:to>
                                        <p:strVal val="visible"/>
                                      </p:to>
                                    </p:set>
                                    <p:animEffect transition="in" filter="blinds(horizontal)">
                                      <p:cBhvr>
                                        <p:cTn id="42" dur="500"/>
                                        <p:tgtEl>
                                          <p:spTgt spid="55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38" grpId="0"/>
      <p:bldP spid="55339" grpId="0"/>
      <p:bldP spid="55340" grpId="0"/>
      <p:bldP spid="55343" grpId="0"/>
      <p:bldP spid="55344" grpId="0"/>
      <p:bldP spid="55346" grpId="0"/>
      <p:bldP spid="55347" grpId="0"/>
      <p:bldP spid="553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76C90609-DE8A-4C69-8203-8AB3D014AF50}"/>
              </a:ext>
            </a:extLst>
          </p:cNvPr>
          <p:cNvSpPr txBox="1">
            <a:spLocks noChangeArrowheads="1"/>
          </p:cNvSpPr>
          <p:nvPr/>
        </p:nvSpPr>
        <p:spPr bwMode="auto">
          <a:xfrm>
            <a:off x="5867400" y="1600200"/>
            <a:ext cx="44196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2"/>
                </a:solidFill>
                <a:latin typeface="VNI-Times" pitchFamily="2" charset="0"/>
                <a:cs typeface="Arial" panose="020B0604020202020204" pitchFamily="34" charset="0"/>
              </a:defRPr>
            </a:lvl9pPr>
          </a:lstStyle>
          <a:p>
            <a:pPr algn="ctr" eaLnBrk="1" hangingPunct="1">
              <a:buSzPct val="100000"/>
            </a:pPr>
            <a:endParaRPr lang="en-US" altLang="en-US" sz="2400" b="1">
              <a:solidFill>
                <a:srgbClr val="0000FF"/>
              </a:solidFill>
              <a:latin typeface="Arial" panose="020B0604020202020204" pitchFamily="34" charset="0"/>
            </a:endParaRPr>
          </a:p>
        </p:txBody>
      </p:sp>
      <p:sp>
        <p:nvSpPr>
          <p:cNvPr id="39941" name="Rectangle 5">
            <a:extLst>
              <a:ext uri="{FF2B5EF4-FFF2-40B4-BE49-F238E27FC236}">
                <a16:creationId xmlns:a16="http://schemas.microsoft.com/office/drawing/2014/main" id="{BE0F1F15-6181-41CF-8199-866CD662D8CA}"/>
              </a:ext>
            </a:extLst>
          </p:cNvPr>
          <p:cNvSpPr>
            <a:spLocks noChangeArrowheads="1"/>
          </p:cNvSpPr>
          <p:nvPr/>
        </p:nvSpPr>
        <p:spPr bwMode="auto">
          <a:xfrm>
            <a:off x="6781800" y="762000"/>
            <a:ext cx="2514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800" b="1">
                <a:solidFill>
                  <a:srgbClr val="FF0000"/>
                </a:solidFill>
                <a:effectLst>
                  <a:outerShdw blurRad="38100" dist="38100" dir="2700000" algn="tl">
                    <a:srgbClr val="C0C0C0"/>
                  </a:outerShdw>
                </a:effectLst>
                <a:latin typeface=".VnMysticalH" pitchFamily="34" charset="0"/>
                <a:cs typeface="Times New Roman" pitchFamily="18" charset="0"/>
              </a:rPr>
              <a:t> </a:t>
            </a:r>
            <a:endParaRPr lang="en-US" sz="2800" b="1" u="sng">
              <a:solidFill>
                <a:srgbClr val="FF0000"/>
              </a:solidFill>
              <a:effectLst>
                <a:outerShdw blurRad="38100" dist="38100" dir="2700000" algn="tl">
                  <a:srgbClr val="C0C0C0"/>
                </a:outerShdw>
              </a:effectLst>
              <a:latin typeface="Arial" charset="0"/>
              <a:cs typeface="Times New Roman" pitchFamily="18" charset="0"/>
            </a:endParaRPr>
          </a:p>
        </p:txBody>
      </p:sp>
      <p:pic>
        <p:nvPicPr>
          <p:cNvPr id="7" name="Picture 5" descr="Tập tin:European Central Bank 041107.jpg">
            <a:hlinkClick r:id="rId3"/>
            <a:extLst>
              <a:ext uri="{FF2B5EF4-FFF2-40B4-BE49-F238E27FC236}">
                <a16:creationId xmlns:a16="http://schemas.microsoft.com/office/drawing/2014/main" id="{F028F28A-BD56-4C6A-A999-F83D6AE35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325F8C1-3A8C-9E40-B591-D9F00538E739}"/>
              </a:ext>
            </a:extLst>
          </p:cNvPr>
          <p:cNvGrpSpPr/>
          <p:nvPr/>
        </p:nvGrpSpPr>
        <p:grpSpPr>
          <a:xfrm>
            <a:off x="204933" y="198022"/>
            <a:ext cx="5687867" cy="6461956"/>
            <a:chOff x="204933" y="396044"/>
            <a:chExt cx="5687867" cy="6461956"/>
          </a:xfrm>
        </p:grpSpPr>
        <p:grpSp>
          <p:nvGrpSpPr>
            <p:cNvPr id="4" name="Group 3">
              <a:extLst>
                <a:ext uri="{FF2B5EF4-FFF2-40B4-BE49-F238E27FC236}">
                  <a16:creationId xmlns:a16="http://schemas.microsoft.com/office/drawing/2014/main" id="{E6CB9D86-71F5-C547-BEB1-EE1575535780}"/>
                </a:ext>
              </a:extLst>
            </p:cNvPr>
            <p:cNvGrpSpPr/>
            <p:nvPr/>
          </p:nvGrpSpPr>
          <p:grpSpPr>
            <a:xfrm>
              <a:off x="204933" y="396044"/>
              <a:ext cx="5687867" cy="6461956"/>
              <a:chOff x="52533" y="-8693"/>
              <a:chExt cx="6400801" cy="6800850"/>
            </a:xfrm>
          </p:grpSpPr>
          <p:sp>
            <p:nvSpPr>
              <p:cNvPr id="2" name="Rounded Rectangle 1">
                <a:extLst>
                  <a:ext uri="{FF2B5EF4-FFF2-40B4-BE49-F238E27FC236}">
                    <a16:creationId xmlns:a16="http://schemas.microsoft.com/office/drawing/2014/main" id="{8EF6EB7D-7D5A-3F44-B200-27FDA5A4C00A}"/>
                  </a:ext>
                </a:extLst>
              </p:cNvPr>
              <p:cNvSpPr/>
              <p:nvPr/>
            </p:nvSpPr>
            <p:spPr>
              <a:xfrm>
                <a:off x="52533" y="-8693"/>
                <a:ext cx="6400801" cy="6800850"/>
              </a:xfrm>
              <a:prstGeom prst="roundRect">
                <a:avLst/>
              </a:prstGeom>
              <a:ln w="889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ounded Rectangle 2">
                <a:extLst>
                  <a:ext uri="{FF2B5EF4-FFF2-40B4-BE49-F238E27FC236}">
                    <a16:creationId xmlns:a16="http://schemas.microsoft.com/office/drawing/2014/main" id="{1A456C21-26E0-2243-973A-9CE9EAC2293C}"/>
                  </a:ext>
                </a:extLst>
              </p:cNvPr>
              <p:cNvSpPr/>
              <p:nvPr/>
            </p:nvSpPr>
            <p:spPr>
              <a:xfrm>
                <a:off x="279400" y="279400"/>
                <a:ext cx="5816600" cy="6324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6" name="Rectangle 5">
              <a:extLst>
                <a:ext uri="{FF2B5EF4-FFF2-40B4-BE49-F238E27FC236}">
                  <a16:creationId xmlns:a16="http://schemas.microsoft.com/office/drawing/2014/main" id="{CB00E171-D508-D946-8658-E7C282086819}"/>
                </a:ext>
              </a:extLst>
            </p:cNvPr>
            <p:cNvSpPr/>
            <p:nvPr/>
          </p:nvSpPr>
          <p:spPr>
            <a:xfrm>
              <a:off x="343131" y="1508632"/>
              <a:ext cx="5168735" cy="4524315"/>
            </a:xfrm>
            <a:prstGeom prst="rect">
              <a:avLst/>
            </a:prstGeom>
          </p:spPr>
          <p:txBody>
            <a:bodyPr wrap="square">
              <a:spAutoFit/>
            </a:bodyPr>
            <a:lstStyle/>
            <a:p>
              <a:pPr algn="ctr"/>
              <a:endParaRPr lang="vi-VN" sz="3600" b="1" dirty="0">
                <a:solidFill>
                  <a:srgbClr val="212529"/>
                </a:solidFill>
                <a:latin typeface="Times New Roman" panose="02020603050405020304" pitchFamily="18" charset="0"/>
                <a:cs typeface="Times New Roman" panose="02020603050405020304" pitchFamily="18" charset="0"/>
              </a:endParaRP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lưu thông hàng hóa.</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di chuyển cho người lao động.</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Quyền thành lập và tự do cung cấp dịch vụ.</a:t>
              </a:r>
            </a:p>
            <a:p>
              <a:pPr algn="ctr">
                <a:buFont typeface="Arial" panose="020B0604020202020204" pitchFamily="34" charset="0"/>
                <a:buChar char="•"/>
              </a:pPr>
              <a:r>
                <a:rPr lang="vi-VN" sz="3600" dirty="0">
                  <a:solidFill>
                    <a:srgbClr val="212529"/>
                  </a:solidFill>
                  <a:latin typeface="Times New Roman" panose="02020603050405020304" pitchFamily="18" charset="0"/>
                  <a:cs typeface="Times New Roman" panose="02020603050405020304" pitchFamily="18" charset="0"/>
                </a:rPr>
                <a:t>Tự do lưu thông tiền vốn.</a:t>
              </a:r>
              <a:endParaRPr lang="vi-VN" sz="3600" b="0" i="0" dirty="0">
                <a:solidFill>
                  <a:srgbClr val="212529"/>
                </a:solidFill>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3006D48-A8C5-0148-98C2-FB7FFEF91E23}"/>
                </a:ext>
              </a:extLst>
            </p:cNvPr>
            <p:cNvGrpSpPr>
              <a:grpSpLocks/>
            </p:cNvGrpSpPr>
            <p:nvPr/>
          </p:nvGrpSpPr>
          <p:grpSpPr bwMode="auto">
            <a:xfrm>
              <a:off x="406531" y="1076634"/>
              <a:ext cx="5010008" cy="704850"/>
              <a:chOff x="1060" y="1107"/>
              <a:chExt cx="2559" cy="444"/>
            </a:xfrm>
          </p:grpSpPr>
          <p:sp>
            <p:nvSpPr>
              <p:cNvPr id="8" name="AutoShape 7">
                <a:hlinkClick r:id="rId2" action="ppaction://hlinkfile"/>
                <a:extLst>
                  <a:ext uri="{FF2B5EF4-FFF2-40B4-BE49-F238E27FC236}">
                    <a16:creationId xmlns:a16="http://schemas.microsoft.com/office/drawing/2014/main" id="{5879E4C4-5BBD-FD4B-AFAA-1A2E98E8D469}"/>
                  </a:ext>
                </a:extLst>
              </p:cNvPr>
              <p:cNvSpPr>
                <a:spLocks noChangeArrowheads="1"/>
              </p:cNvSpPr>
              <p:nvPr/>
            </p:nvSpPr>
            <p:spPr bwMode="gray">
              <a:xfrm>
                <a:off x="1255" y="1107"/>
                <a:ext cx="2364"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lvl="0" algn="ctr" eaLnBrk="0" hangingPunct="0">
                  <a:defRPr/>
                </a:pPr>
                <a:r>
                  <a:rPr lang="vi-VN" sz="2800" b="1" dirty="0">
                    <a:ln>
                      <a:solidFill>
                        <a:srgbClr val="000099"/>
                      </a:solidFill>
                    </a:ln>
                    <a:solidFill>
                      <a:srgbClr val="0000FF"/>
                    </a:solidFill>
                    <a:latin typeface="Tahoma" pitchFamily="34" charset="0"/>
                    <a:ea typeface="Tahoma" pitchFamily="34" charset="0"/>
                    <a:cs typeface="Tahoma" pitchFamily="34" charset="0"/>
                  </a:rPr>
                  <a:t>Bốn quyền tự do của EU</a:t>
                </a:r>
              </a:p>
            </p:txBody>
          </p:sp>
          <p:sp>
            <p:nvSpPr>
              <p:cNvPr id="9" name="Oval 9">
                <a:extLst>
                  <a:ext uri="{FF2B5EF4-FFF2-40B4-BE49-F238E27FC236}">
                    <a16:creationId xmlns:a16="http://schemas.microsoft.com/office/drawing/2014/main" id="{75D210F2-B01E-B04E-B298-A172ACDDBA1D}"/>
                  </a:ext>
                </a:extLst>
              </p:cNvPr>
              <p:cNvSpPr>
                <a:spLocks noChangeArrowheads="1"/>
              </p:cNvSpPr>
              <p:nvPr/>
            </p:nvSpPr>
            <p:spPr bwMode="gray">
              <a:xfrm>
                <a:off x="1060" y="1198"/>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9218" name="Picture 2">
            <a:extLst>
              <a:ext uri="{FF2B5EF4-FFF2-40B4-BE49-F238E27FC236}">
                <a16:creationId xmlns:a16="http://schemas.microsoft.com/office/drawing/2014/main" id="{9540B61F-0104-D147-9A38-831C49762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398" y="198021"/>
            <a:ext cx="5892669" cy="646195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14:bounceEnd="50000">
                                          <p:cBhvr additive="base">
                                            <p:cTn id="11" dur="500" fill="hold"/>
                                            <p:tgtEl>
                                              <p:spTgt spid="921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3314" name="Picture 2" descr="1 Euro Bằng Bao Nhiêu Tiền Việt Nam? 1 Euro To VND Today?">
            <a:extLst>
              <a:ext uri="{FF2B5EF4-FFF2-40B4-BE49-F238E27FC236}">
                <a16:creationId xmlns:a16="http://schemas.microsoft.com/office/drawing/2014/main" id="{6DABBF8E-6832-4447-86F4-816C8A5FF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45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ỷ giá Euro12/4/2021 tăng giảm không đồng nhất giữa các ngân hàng">
            <a:extLst>
              <a:ext uri="{FF2B5EF4-FFF2-40B4-BE49-F238E27FC236}">
                <a16:creationId xmlns:a16="http://schemas.microsoft.com/office/drawing/2014/main" id="{4AC55863-8C20-C04C-9B22-909A7F8B2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88CC1F-3E39-0C43-A824-B53575086E2A}"/>
              </a:ext>
            </a:extLst>
          </p:cNvPr>
          <p:cNvSpPr/>
          <p:nvPr/>
        </p:nvSpPr>
        <p:spPr>
          <a:xfrm>
            <a:off x="631391" y="6088559"/>
            <a:ext cx="5159810"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ĐỒNG TIỀN EURO</a:t>
            </a:r>
            <a:endParaRPr lang="en-VN"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237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14:bounceEnd="50000">
                                          <p:cBhvr additive="base">
                                            <p:cTn id="11" dur="500" fill="hold"/>
                                            <p:tgtEl>
                                              <p:spTgt spid="1331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0-#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57749A53-ABE4-4B46-AE6D-5FCB00BF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66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a:extLst>
              <a:ext uri="{FF2B5EF4-FFF2-40B4-BE49-F238E27FC236}">
                <a16:creationId xmlns:a16="http://schemas.microsoft.com/office/drawing/2014/main" id="{DA3BC2DA-7A4C-4C0E-B0BF-8DDA88EA75A4}"/>
              </a:ext>
            </a:extLst>
          </p:cNvPr>
          <p:cNvSpPr txBox="1">
            <a:spLocks noChangeArrowheads="1"/>
          </p:cNvSpPr>
          <p:nvPr/>
        </p:nvSpPr>
        <p:spPr bwMode="auto">
          <a:xfrm>
            <a:off x="5494867" y="256116"/>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600" b="1" dirty="0">
                <a:solidFill>
                  <a:srgbClr val="FF3300"/>
                </a:solidFill>
                <a:latin typeface=".VnTimeH" panose="020B7200000000000000" pitchFamily="34" charset="0"/>
              </a:rPr>
              <a:t>PHÁP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FAC54170-4342-41AB-A582-E5FBD43032B1}"/>
              </a:ext>
            </a:extLst>
          </p:cNvPr>
          <p:cNvSpPr txBox="1">
            <a:spLocks noChangeArrowheads="1"/>
          </p:cNvSpPr>
          <p:nvPr/>
        </p:nvSpPr>
        <p:spPr bwMode="auto">
          <a:xfrm>
            <a:off x="2498726" y="369888"/>
            <a:ext cx="77882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2800">
              <a:latin typeface="Arial" panose="020B0604020202020204" pitchFamily="34" charset="0"/>
            </a:endParaRPr>
          </a:p>
        </p:txBody>
      </p:sp>
      <p:pic>
        <p:nvPicPr>
          <p:cNvPr id="34819" name="Picture 3" descr="Paris photo">
            <a:extLst>
              <a:ext uri="{FF2B5EF4-FFF2-40B4-BE49-F238E27FC236}">
                <a16:creationId xmlns:a16="http://schemas.microsoft.com/office/drawing/2014/main" id="{3CB18D82-5263-42B9-9171-C49B4EBEA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a:extLst>
              <a:ext uri="{FF2B5EF4-FFF2-40B4-BE49-F238E27FC236}">
                <a16:creationId xmlns:a16="http://schemas.microsoft.com/office/drawing/2014/main" id="{C9BA1893-C98B-40B6-9C98-A344661CA0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 y="0"/>
            <a:ext cx="12335933" cy="6858000"/>
          </a:xfrm>
        </p:spPr>
      </p:pic>
      <p:sp>
        <p:nvSpPr>
          <p:cNvPr id="577539" name="Text Box 3">
            <a:extLst>
              <a:ext uri="{FF2B5EF4-FFF2-40B4-BE49-F238E27FC236}">
                <a16:creationId xmlns:a16="http://schemas.microsoft.com/office/drawing/2014/main" id="{80BED3D5-4497-4DF7-A9C3-D1533DBFBB94}"/>
              </a:ext>
            </a:extLst>
          </p:cNvPr>
          <p:cNvSpPr txBox="1">
            <a:spLocks noChangeArrowheads="1"/>
          </p:cNvSpPr>
          <p:nvPr/>
        </p:nvSpPr>
        <p:spPr bwMode="auto">
          <a:xfrm>
            <a:off x="3581400" y="606425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600" b="1" dirty="0" err="1" smtClean="0">
                <a:solidFill>
                  <a:srgbClr val="FF3300"/>
                </a:solidFill>
                <a:latin typeface="Times New Roman" panose="02020603050405020304" pitchFamily="18" charset="0"/>
                <a:cs typeface="Times New Roman" panose="02020603050405020304" pitchFamily="18" charset="0"/>
              </a:rPr>
              <a:t>Thụy</a:t>
            </a:r>
            <a:r>
              <a:rPr lang="en-US" altLang="en-US" sz="3600" b="1" dirty="0" smtClean="0">
                <a:solidFill>
                  <a:srgbClr val="FF3300"/>
                </a:solidFill>
                <a:latin typeface="Times New Roman" panose="02020603050405020304" pitchFamily="18" charset="0"/>
                <a:cs typeface="Times New Roman" panose="02020603050405020304" pitchFamily="18" charset="0"/>
              </a:rPr>
              <a:t> </a:t>
            </a:r>
            <a:r>
              <a:rPr lang="en-US" altLang="en-US" sz="3600" b="1" dirty="0" err="1" smtClean="0">
                <a:solidFill>
                  <a:srgbClr val="FF3300"/>
                </a:solidFill>
                <a:latin typeface="Times New Roman" panose="02020603050405020304" pitchFamily="18" charset="0"/>
                <a:cs typeface="Times New Roman" panose="02020603050405020304" pitchFamily="18" charset="0"/>
              </a:rPr>
              <a:t>Sỹ</a:t>
            </a:r>
            <a:endParaRPr lang="en-US" altLang="en-US" sz="3600" b="1" dirty="0">
              <a:solidFill>
                <a:srgbClr val="FF3300"/>
              </a:solidFill>
              <a:latin typeface="Times New Roman" panose="02020603050405020304" pitchFamily="18" charset="0"/>
              <a:cs typeface="Times New Roman" panose="02020603050405020304" pitchFamily="18" charset="0"/>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77539"/>
                                        </p:tgtEl>
                                        <p:attrNameLst>
                                          <p:attrName>style.visibility</p:attrName>
                                        </p:attrNameLst>
                                      </p:cBhvr>
                                      <p:to>
                                        <p:strVal val="visible"/>
                                      </p:to>
                                    </p:set>
                                    <p:animEffect transition="in" filter="circle(in)">
                                      <p:cBhvr>
                                        <p:cTn id="7" dur="2000"/>
                                        <p:tgtEl>
                                          <p:spTgt spid="577539"/>
                                        </p:tgtEl>
                                      </p:cBhvr>
                                    </p:animEffect>
                                  </p:childTnLst>
                                </p:cTn>
                              </p:par>
                              <p:par>
                                <p:cTn id="8" presetID="6" presetClass="entr" presetSubtype="16" fill="hold" nodeType="withEffect">
                                  <p:stCondLst>
                                    <p:cond delay="0"/>
                                  </p:stCondLst>
                                  <p:childTnLst>
                                    <p:set>
                                      <p:cBhvr>
                                        <p:cTn id="9" dur="1" fill="hold">
                                          <p:stCondLst>
                                            <p:cond delay="0"/>
                                          </p:stCondLst>
                                        </p:cTn>
                                        <p:tgtEl>
                                          <p:spTgt spid="577538"/>
                                        </p:tgtEl>
                                        <p:attrNameLst>
                                          <p:attrName>style.visibility</p:attrName>
                                        </p:attrNameLst>
                                      </p:cBhvr>
                                      <p:to>
                                        <p:strVal val="visible"/>
                                      </p:to>
                                    </p:set>
                                    <p:animEffect transition="in" filter="circle(in)">
                                      <p:cBhvr>
                                        <p:cTn id="10" dur="2000"/>
                                        <p:tgtEl>
                                          <p:spTgt spid="577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GR2">
            <a:extLst>
              <a:ext uri="{FF2B5EF4-FFF2-40B4-BE49-F238E27FC236}">
                <a16:creationId xmlns:a16="http://schemas.microsoft.com/office/drawing/2014/main" id="{10DD2696-5469-5E49-AA44-3242161E8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1" name="Text Box 3">
            <a:extLst>
              <a:ext uri="{FF2B5EF4-FFF2-40B4-BE49-F238E27FC236}">
                <a16:creationId xmlns:a16="http://schemas.microsoft.com/office/drawing/2014/main" id="{B0E259F5-E5BC-854A-9FCD-4F61B1BACB08}"/>
              </a:ext>
            </a:extLst>
          </p:cNvPr>
          <p:cNvSpPr txBox="1">
            <a:spLocks noChangeArrowheads="1"/>
          </p:cNvSpPr>
          <p:nvPr/>
        </p:nvSpPr>
        <p:spPr bwMode="auto">
          <a:xfrm>
            <a:off x="9215736" y="4495800"/>
            <a:ext cx="46166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en-VN" altLang="en-VN">
              <a:solidFill>
                <a:srgbClr val="000000"/>
              </a:solidFill>
              <a:latin typeface=".VnTime" pitchFamily="34" charset="0"/>
              <a:cs typeface="Arial" panose="020B0604020202020204" pitchFamily="34" charset="0"/>
            </a:endParaRPr>
          </a:p>
        </p:txBody>
      </p:sp>
      <p:sp>
        <p:nvSpPr>
          <p:cNvPr id="2052" name="Text Box 4">
            <a:extLst>
              <a:ext uri="{FF2B5EF4-FFF2-40B4-BE49-F238E27FC236}">
                <a16:creationId xmlns:a16="http://schemas.microsoft.com/office/drawing/2014/main" id="{B9193758-755E-E44C-AE9A-C8F216F84D1B}"/>
              </a:ext>
            </a:extLst>
          </p:cNvPr>
          <p:cNvSpPr txBox="1">
            <a:spLocks noChangeArrowheads="1"/>
          </p:cNvSpPr>
          <p:nvPr/>
        </p:nvSpPr>
        <p:spPr bwMode="auto">
          <a:xfrm flipV="1">
            <a:off x="3324226" y="2565401"/>
            <a:ext cx="542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endParaRPr lang="en-VN" altLang="en-VN" sz="2000" b="1" i="1">
              <a:solidFill>
                <a:srgbClr val="FF3300"/>
              </a:solidFill>
              <a:latin typeface=".VnTime" pitchFamily="34" charset="0"/>
              <a:cs typeface="Arial" panose="020B0604020202020204" pitchFamily="34" charset="0"/>
            </a:endParaRPr>
          </a:p>
        </p:txBody>
      </p:sp>
      <p:pic>
        <p:nvPicPr>
          <p:cNvPr id="2053" name="Picture 5" descr="th_thienthan2">
            <a:extLst>
              <a:ext uri="{FF2B5EF4-FFF2-40B4-BE49-F238E27FC236}">
                <a16:creationId xmlns:a16="http://schemas.microsoft.com/office/drawing/2014/main" id="{C5B406DF-B3AF-D049-ADE4-E7ABA114C4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823601" y="2157604"/>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47">
            <a:extLst>
              <a:ext uri="{FF2B5EF4-FFF2-40B4-BE49-F238E27FC236}">
                <a16:creationId xmlns:a16="http://schemas.microsoft.com/office/drawing/2014/main" id="{F62A78EF-B4DC-124D-966C-B892A297993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5334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3">
            <a:extLst>
              <a:ext uri="{FF2B5EF4-FFF2-40B4-BE49-F238E27FC236}">
                <a16:creationId xmlns:a16="http://schemas.microsoft.com/office/drawing/2014/main" id="{CDA73BC9-61F4-A742-8786-80A94AA6C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2286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23">
            <a:extLst>
              <a:ext uri="{FF2B5EF4-FFF2-40B4-BE49-F238E27FC236}">
                <a16:creationId xmlns:a16="http://schemas.microsoft.com/office/drawing/2014/main" id="{3ADF69F5-758C-F346-A579-BF673E881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1" y="-1524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23">
            <a:extLst>
              <a:ext uri="{FF2B5EF4-FFF2-40B4-BE49-F238E27FC236}">
                <a16:creationId xmlns:a16="http://schemas.microsoft.com/office/drawing/2014/main" id="{A5332BEC-C0A1-A541-9308-556A4EB9B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1" y="-152400"/>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th_thienthan2">
            <a:extLst>
              <a:ext uri="{FF2B5EF4-FFF2-40B4-BE49-F238E27FC236}">
                <a16:creationId xmlns:a16="http://schemas.microsoft.com/office/drawing/2014/main" id="{546B7AFD-365F-DB40-A7ED-0135157CC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5799" y="1770215"/>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47">
            <a:extLst>
              <a:ext uri="{FF2B5EF4-FFF2-40B4-BE49-F238E27FC236}">
                <a16:creationId xmlns:a16="http://schemas.microsoft.com/office/drawing/2014/main" id="{DB4F8712-1FCB-4D47-A79A-BD7386A5AD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1379405" flipH="1">
            <a:off x="1981200" y="5410200"/>
            <a:ext cx="1066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descr="55">
            <a:extLst>
              <a:ext uri="{FF2B5EF4-FFF2-40B4-BE49-F238E27FC236}">
                <a16:creationId xmlns:a16="http://schemas.microsoft.com/office/drawing/2014/main" id="{FB2CCD52-A0C9-5940-BC49-156D682C8EE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0"/>
            <a:ext cx="1371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23">
            <a:extLst>
              <a:ext uri="{FF2B5EF4-FFF2-40B4-BE49-F238E27FC236}">
                <a16:creationId xmlns:a16="http://schemas.microsoft.com/office/drawing/2014/main" id="{DBBEB8D0-18B6-6044-A359-AD28B7352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12954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4" descr="23">
            <a:extLst>
              <a:ext uri="{FF2B5EF4-FFF2-40B4-BE49-F238E27FC236}">
                <a16:creationId xmlns:a16="http://schemas.microsoft.com/office/drawing/2014/main" id="{03C001DD-6981-A844-8A5E-1AFF846C3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0426" y="5334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5" descr="23">
            <a:extLst>
              <a:ext uri="{FF2B5EF4-FFF2-40B4-BE49-F238E27FC236}">
                <a16:creationId xmlns:a16="http://schemas.microsoft.com/office/drawing/2014/main" id="{92631FDD-C812-AC46-8A1D-A3A2B7100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6" descr="23">
            <a:extLst>
              <a:ext uri="{FF2B5EF4-FFF2-40B4-BE49-F238E27FC236}">
                <a16:creationId xmlns:a16="http://schemas.microsoft.com/office/drawing/2014/main" id="{71671F03-10F8-C140-B836-1F7752E50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17" descr="23">
            <a:extLst>
              <a:ext uri="{FF2B5EF4-FFF2-40B4-BE49-F238E27FC236}">
                <a16:creationId xmlns:a16="http://schemas.microsoft.com/office/drawing/2014/main" id="{7B24CA43-55BE-474A-BA6B-497B3B97ED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53340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descr="23">
            <a:extLst>
              <a:ext uri="{FF2B5EF4-FFF2-40B4-BE49-F238E27FC236}">
                <a16:creationId xmlns:a16="http://schemas.microsoft.com/office/drawing/2014/main" id="{7574740B-47C2-DC40-88AD-8BE81ADE5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6029326"/>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19" descr="23">
            <a:extLst>
              <a:ext uri="{FF2B5EF4-FFF2-40B4-BE49-F238E27FC236}">
                <a16:creationId xmlns:a16="http://schemas.microsoft.com/office/drawing/2014/main" id="{F0A6C4D5-54C8-3D43-9AFA-EBBC3066F1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1" y="4572001"/>
            <a:ext cx="9175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20" descr="55">
            <a:extLst>
              <a:ext uri="{FF2B5EF4-FFF2-40B4-BE49-F238E27FC236}">
                <a16:creationId xmlns:a16="http://schemas.microsoft.com/office/drawing/2014/main" id="{3D7C1D02-48C6-EB46-9960-0263EB76350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676900"/>
            <a:ext cx="1371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 Box 27">
            <a:extLst>
              <a:ext uri="{FF2B5EF4-FFF2-40B4-BE49-F238E27FC236}">
                <a16:creationId xmlns:a16="http://schemas.microsoft.com/office/drawing/2014/main" id="{A3F93939-4DAC-D544-91B2-9191E9E83177}"/>
              </a:ext>
            </a:extLst>
          </p:cNvPr>
          <p:cNvSpPr txBox="1">
            <a:spLocks noChangeArrowheads="1"/>
          </p:cNvSpPr>
          <p:nvPr/>
        </p:nvSpPr>
        <p:spPr bwMode="auto">
          <a:xfrm>
            <a:off x="2289176" y="1862329"/>
            <a:ext cx="7543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sz="4400" b="1" dirty="0">
                <a:ln>
                  <a:solidFill>
                    <a:prstClr val="black"/>
                  </a:solidFill>
                </a:ln>
                <a:solidFill>
                  <a:srgbClr val="FF33CC"/>
                </a:solidFill>
                <a:latin typeface="Tahoma" pitchFamily="34" charset="0"/>
                <a:ea typeface="Tahoma" pitchFamily="34" charset="0"/>
                <a:cs typeface="Tahoma" pitchFamily="34" charset="0"/>
              </a:rPr>
              <a:t>NỘI DUNG CỦA TIẾT HỌC</a:t>
            </a:r>
            <a:endParaRPr lang="en-US" altLang="en-VN" sz="4400" b="1" i="1" dirty="0">
              <a:solidFill>
                <a:srgbClr val="FF0000"/>
              </a:solidFill>
            </a:endParaRPr>
          </a:p>
        </p:txBody>
      </p:sp>
      <p:sp>
        <p:nvSpPr>
          <p:cNvPr id="2" name="Rectangle 1">
            <a:extLst>
              <a:ext uri="{FF2B5EF4-FFF2-40B4-BE49-F238E27FC236}">
                <a16:creationId xmlns:a16="http://schemas.microsoft.com/office/drawing/2014/main" id="{6FDCD4A2-2B90-FB46-AAA3-CA5A6E545AEA}"/>
              </a:ext>
            </a:extLst>
          </p:cNvPr>
          <p:cNvSpPr/>
          <p:nvPr/>
        </p:nvSpPr>
        <p:spPr>
          <a:xfrm>
            <a:off x="3576670" y="3038476"/>
            <a:ext cx="4110421"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I</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Tình</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hình</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chung</a:t>
            </a:r>
            <a:endParaRPr lang="en-US" sz="4000" b="1" dirty="0">
              <a:solidFill>
                <a:srgbClr val="FF0000"/>
              </a:solidFill>
              <a:latin typeface="SVN-Blenda Script" panose="02000804000000020003" pitchFamily="2" charset="0"/>
            </a:endParaRPr>
          </a:p>
        </p:txBody>
      </p:sp>
      <p:sp>
        <p:nvSpPr>
          <p:cNvPr id="3" name="Rectangle 2">
            <a:extLst>
              <a:ext uri="{FF2B5EF4-FFF2-40B4-BE49-F238E27FC236}">
                <a16:creationId xmlns:a16="http://schemas.microsoft.com/office/drawing/2014/main" id="{A86EB2A6-FA1D-C841-8E16-62C1C9393A9F}"/>
              </a:ext>
            </a:extLst>
          </p:cNvPr>
          <p:cNvSpPr/>
          <p:nvPr/>
        </p:nvSpPr>
        <p:spPr>
          <a:xfrm>
            <a:off x="3500878" y="4075099"/>
            <a:ext cx="4911986"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II</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Sự</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liên</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kết</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khu</a:t>
            </a:r>
            <a:r>
              <a:rPr lang="en-US" sz="4000" b="1" dirty="0">
                <a:solidFill>
                  <a:srgbClr val="FF0000"/>
                </a:solidFill>
                <a:latin typeface="SVN-Blenda Script" panose="02000804000000020003" pitchFamily="2" charset="0"/>
              </a:rPr>
              <a:t> </a:t>
            </a:r>
            <a:r>
              <a:rPr lang="en-US" sz="4000" b="1" dirty="0" err="1">
                <a:solidFill>
                  <a:srgbClr val="FF0000"/>
                </a:solidFill>
                <a:latin typeface="SVN-Blenda Script" panose="02000804000000020003" pitchFamily="2" charset="0"/>
              </a:rPr>
              <a:t>vực</a:t>
            </a:r>
            <a:endParaRPr lang="en-VN" sz="4000" b="1" dirty="0">
              <a:solidFill>
                <a:srgbClr val="FF0000"/>
              </a:solidFill>
              <a:latin typeface="SVN-Blend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49821"/>
                                  </p:iterate>
                                  <p:childTnLst>
                                    <p:set>
                                      <p:cBhvr>
                                        <p:cTn id="6" dur="1" fill="hold">
                                          <p:stCondLst>
                                            <p:cond delay="0"/>
                                          </p:stCondLst>
                                        </p:cTn>
                                        <p:tgtEl>
                                          <p:spTgt spid="2069"/>
                                        </p:tgtEl>
                                        <p:attrNameLst>
                                          <p:attrName>style.visibility</p:attrName>
                                        </p:attrNameLst>
                                      </p:cBhvr>
                                      <p:to>
                                        <p:strVal val="visible"/>
                                      </p:to>
                                    </p:set>
                                    <p:set>
                                      <p:cBhvr>
                                        <p:cTn id="7" dur="91" fill="hold">
                                          <p:stCondLst>
                                            <p:cond delay="0"/>
                                          </p:stCondLst>
                                        </p:cTn>
                                        <p:tgtEl>
                                          <p:spTgt spid="2069"/>
                                        </p:tgtEl>
                                        <p:attrNameLst>
                                          <p:attrName>style.rotation</p:attrName>
                                        </p:attrNameLst>
                                      </p:cBhvr>
                                      <p:to>
                                        <p:strVal val="-45.0"/>
                                      </p:to>
                                    </p:set>
                                    <p:anim calcmode="lin" valueType="num">
                                      <p:cBhvr>
                                        <p:cTn id="8" dur="91" fill="hold">
                                          <p:stCondLst>
                                            <p:cond delay="91"/>
                                          </p:stCondLst>
                                        </p:cTn>
                                        <p:tgtEl>
                                          <p:spTgt spid="2069"/>
                                        </p:tgtEl>
                                        <p:attrNameLst>
                                          <p:attrName>style.rotation</p:attrName>
                                        </p:attrNameLst>
                                      </p:cBhvr>
                                      <p:tavLst>
                                        <p:tav tm="0">
                                          <p:val>
                                            <p:fltVal val="-45"/>
                                          </p:val>
                                        </p:tav>
                                        <p:tav tm="69900">
                                          <p:val>
                                            <p:fltVal val="45"/>
                                          </p:val>
                                        </p:tav>
                                        <p:tav tm="100000">
                                          <p:val>
                                            <p:fltVal val="0"/>
                                          </p:val>
                                        </p:tav>
                                      </p:tavLst>
                                    </p:anim>
                                    <p:anim calcmode="lin" valueType="num">
                                      <p:cBhvr>
                                        <p:cTn id="9" dur="91" fill="hold">
                                          <p:stCondLst>
                                            <p:cond delay="0"/>
                                          </p:stCondLst>
                                        </p:cTn>
                                        <p:tgtEl>
                                          <p:spTgt spid="2069"/>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91"/>
                                          </p:stCondLst>
                                        </p:cTn>
                                        <p:tgtEl>
                                          <p:spTgt spid="2069"/>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99"/>
                                          </p:stCondLst>
                                        </p:cTn>
                                        <p:tgtEl>
                                          <p:spTgt spid="2069"/>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97"/>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2"/>
                                        </p:tgtEl>
                                        <p:attrNameLst>
                                          <p:attrName>ppt_y</p:attrName>
                                        </p:attrNameLst>
                                      </p:cBhvr>
                                      <p:tavLst>
                                        <p:tav tm="0">
                                          <p:val>
                                            <p:strVal val="#ppt_y"/>
                                          </p:val>
                                        </p:tav>
                                        <p:tav tm="100000">
                                          <p:val>
                                            <p:strVal val="#ppt_y"/>
                                          </p:val>
                                        </p:tav>
                                      </p:tavLst>
                                    </p:anim>
                                    <p:anim calcmode="lin" valueType="num">
                                      <p:cBhvr>
                                        <p:cTn id="17"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2"/>
                                        </p:tgtEl>
                                      </p:cBhvr>
                                    </p:animEffect>
                                  </p:childTnLst>
                                </p:cTn>
                              </p:par>
                            </p:childTnLst>
                          </p:cTn>
                        </p:par>
                        <p:par>
                          <p:cTn id="20" fill="hold">
                            <p:stCondLst>
                              <p:cond delay="2697"/>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3"/>
                                        </p:tgtEl>
                                        <p:attrNameLst>
                                          <p:attrName>ppt_y</p:attrName>
                                        </p:attrNameLst>
                                      </p:cBhvr>
                                      <p:tavLst>
                                        <p:tav tm="0">
                                          <p:val>
                                            <p:strVal val="#ppt_y"/>
                                          </p:val>
                                        </p:tav>
                                        <p:tav tm="100000">
                                          <p:val>
                                            <p:strVal val="#ppt_y"/>
                                          </p:val>
                                        </p:tav>
                                      </p:tavLst>
                                    </p:anim>
                                    <p:anim calcmode="lin" valueType="num">
                                      <p:cBhvr>
                                        <p:cTn id="25"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AD60825A-0B69-4D5C-B779-7B0AFFA24138}"/>
              </a:ext>
            </a:extLst>
          </p:cNvPr>
          <p:cNvSpPr txBox="1">
            <a:spLocks noChangeArrowheads="1"/>
          </p:cNvSpPr>
          <p:nvPr/>
        </p:nvSpPr>
        <p:spPr bwMode="auto">
          <a:xfrm>
            <a:off x="2498726" y="369888"/>
            <a:ext cx="77882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2800">
              <a:latin typeface="Arial" panose="020B0604020202020204" pitchFamily="34" charset="0"/>
            </a:endParaRPr>
          </a:p>
        </p:txBody>
      </p:sp>
      <p:pic>
        <p:nvPicPr>
          <p:cNvPr id="33795" name="Picture 6">
            <a:extLst>
              <a:ext uri="{FF2B5EF4-FFF2-40B4-BE49-F238E27FC236}">
                <a16:creationId xmlns:a16="http://schemas.microsoft.com/office/drawing/2014/main" id="{10CD352A-1EE7-4498-A656-13C19F78C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3">
            <a:extLst>
              <a:ext uri="{FF2B5EF4-FFF2-40B4-BE49-F238E27FC236}">
                <a16:creationId xmlns:a16="http://schemas.microsoft.com/office/drawing/2014/main" id="{FC08A19F-6637-4F36-8A76-B035985B17BA}"/>
              </a:ext>
            </a:extLst>
          </p:cNvPr>
          <p:cNvSpPr txBox="1">
            <a:spLocks noChangeArrowheads="1"/>
          </p:cNvSpPr>
          <p:nvPr/>
        </p:nvSpPr>
        <p:spPr bwMode="auto">
          <a:xfrm>
            <a:off x="6057901" y="24765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600" b="1" dirty="0">
                <a:solidFill>
                  <a:srgbClr val="FF3300"/>
                </a:solidFill>
                <a:latin typeface=".VnTimeH" panose="020B7200000000000000" pitchFamily="34" charset="0"/>
              </a:rPr>
              <a:t>HÀ 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0E5A-F837-4990-BA06-25CB3DA2F88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6958F58-C140-417D-AD53-445BF4B26222}"/>
              </a:ext>
            </a:extLst>
          </p:cNvPr>
          <p:cNvPicPr>
            <a:picLocks noGrp="1" noChangeAspect="1"/>
          </p:cNvPicPr>
          <p:nvPr>
            <p:ph idx="1"/>
          </p:nvPr>
        </p:nvPicPr>
        <p:blipFill>
          <a:blip r:embed="rId2"/>
          <a:stretch>
            <a:fillRect/>
          </a:stretch>
        </p:blipFill>
        <p:spPr>
          <a:xfrm>
            <a:off x="461434" y="274638"/>
            <a:ext cx="11269132" cy="6380162"/>
          </a:xfrm>
          <a:prstGeom prst="rect">
            <a:avLst/>
          </a:prstGeom>
        </p:spPr>
      </p:pic>
      <p:sp>
        <p:nvSpPr>
          <p:cNvPr id="5" name="Text Box 3">
            <a:extLst>
              <a:ext uri="{FF2B5EF4-FFF2-40B4-BE49-F238E27FC236}">
                <a16:creationId xmlns:a16="http://schemas.microsoft.com/office/drawing/2014/main" id="{B04AA3E0-4F66-440C-83BE-B381A1A77012}"/>
              </a:ext>
            </a:extLst>
          </p:cNvPr>
          <p:cNvSpPr txBox="1">
            <a:spLocks noChangeArrowheads="1"/>
          </p:cNvSpPr>
          <p:nvPr/>
        </p:nvSpPr>
        <p:spPr bwMode="auto">
          <a:xfrm>
            <a:off x="6548966" y="300038"/>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600" b="1" dirty="0">
                <a:solidFill>
                  <a:srgbClr val="FF3300"/>
                </a:solidFill>
                <a:latin typeface=".VnTimeH" panose="020B7200000000000000" pitchFamily="34" charset="0"/>
              </a:rPr>
              <a:t>I-TA-LY-A</a:t>
            </a:r>
          </a:p>
        </p:txBody>
      </p:sp>
    </p:spTree>
    <p:extLst>
      <p:ext uri="{BB962C8B-B14F-4D97-AF65-F5344CB8AC3E}">
        <p14:creationId xmlns:p14="http://schemas.microsoft.com/office/powerpoint/2010/main" val="151282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3A79D9-2A4D-4708-9449-DDFD8996F7BF}"/>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 Box 3">
            <a:extLst>
              <a:ext uri="{FF2B5EF4-FFF2-40B4-BE49-F238E27FC236}">
                <a16:creationId xmlns:a16="http://schemas.microsoft.com/office/drawing/2014/main" id="{2DB087B0-A323-4E0D-A770-81FEA21989C3}"/>
              </a:ext>
            </a:extLst>
          </p:cNvPr>
          <p:cNvSpPr txBox="1">
            <a:spLocks noChangeArrowheads="1"/>
          </p:cNvSpPr>
          <p:nvPr/>
        </p:nvSpPr>
        <p:spPr bwMode="auto">
          <a:xfrm>
            <a:off x="6582835" y="120650"/>
            <a:ext cx="518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en-US" altLang="en-US" sz="3600" b="1" dirty="0">
                <a:solidFill>
                  <a:srgbClr val="FF3300"/>
                </a:solidFill>
                <a:latin typeface=".VnTimeH" panose="020B7200000000000000" pitchFamily="34" charset="0"/>
              </a:rPr>
              <a:t>TÂY BAN NHA</a:t>
            </a:r>
          </a:p>
        </p:txBody>
      </p:sp>
    </p:spTree>
    <p:extLst>
      <p:ext uri="{BB962C8B-B14F-4D97-AF65-F5344CB8AC3E}">
        <p14:creationId xmlns:p14="http://schemas.microsoft.com/office/powerpoint/2010/main" val="1557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242198" y="4684485"/>
            <a:ext cx="2591107" cy="2135200"/>
          </a:xfrm>
          <a:prstGeom prst="rect">
            <a:avLst/>
          </a:prstGeom>
          <a:noFill/>
        </p:spPr>
      </p:pic>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3"/>
          <a:srcRect l="19515" t="5959" r="20940" b="5959"/>
          <a:stretch/>
        </p:blipFill>
        <p:spPr>
          <a:xfrm>
            <a:off x="9323681" y="2570238"/>
            <a:ext cx="2148653" cy="4347029"/>
          </a:xfrm>
          <a:prstGeom prst="rect">
            <a:avLst/>
          </a:prstGeom>
        </p:spPr>
      </p:pic>
      <p:sp>
        <p:nvSpPr>
          <p:cNvPr id="2" name="Cloud 1">
            <a:extLst>
              <a:ext uri="{FF2B5EF4-FFF2-40B4-BE49-F238E27FC236}">
                <a16:creationId xmlns:a16="http://schemas.microsoft.com/office/drawing/2014/main" id="{6F5AA207-92F6-4A89-A613-F18FDCC58BEC}"/>
              </a:ext>
            </a:extLst>
          </p:cNvPr>
          <p:cNvSpPr/>
          <p:nvPr/>
        </p:nvSpPr>
        <p:spPr>
          <a:xfrm>
            <a:off x="789280" y="106437"/>
            <a:ext cx="9116719" cy="4453467"/>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Times New Roman" panose="02020603050405020304" pitchFamily="18" charset="0"/>
                <a:cs typeface="Times New Roman" panose="02020603050405020304" pitchFamily="18" charset="0"/>
              </a:rPr>
              <a:t>Mối</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quan</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hệ</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giữa</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Việt</a:t>
            </a:r>
            <a:r>
              <a:rPr lang="en-US" sz="4800" dirty="0">
                <a:solidFill>
                  <a:srgbClr val="002060"/>
                </a:solidFill>
                <a:latin typeface="Times New Roman" panose="02020603050405020304" pitchFamily="18" charset="0"/>
                <a:cs typeface="Times New Roman" panose="02020603050405020304" pitchFamily="18" charset="0"/>
              </a:rPr>
              <a:t> Nam </a:t>
            </a:r>
            <a:r>
              <a:rPr lang="en-US" sz="4800" dirty="0" err="1">
                <a:solidFill>
                  <a:srgbClr val="002060"/>
                </a:solidFill>
                <a:latin typeface="Times New Roman" panose="02020603050405020304" pitchFamily="18" charset="0"/>
                <a:cs typeface="Times New Roman" panose="02020603050405020304" pitchFamily="18" charset="0"/>
              </a:rPr>
              <a:t>và</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Liên</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minh</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Châu</a:t>
            </a:r>
            <a:r>
              <a:rPr lang="en-US" sz="4800" dirty="0">
                <a:solidFill>
                  <a:srgbClr val="002060"/>
                </a:solidFill>
                <a:latin typeface="Times New Roman" panose="02020603050405020304" pitchFamily="18" charset="0"/>
                <a:cs typeface="Times New Roman" panose="02020603050405020304" pitchFamily="18" charset="0"/>
              </a:rPr>
              <a:t> </a:t>
            </a:r>
            <a:r>
              <a:rPr lang="en-US" sz="4800" dirty="0" err="1">
                <a:solidFill>
                  <a:srgbClr val="002060"/>
                </a:solidFill>
                <a:latin typeface="Times New Roman" panose="02020603050405020304" pitchFamily="18" charset="0"/>
                <a:cs typeface="Times New Roman" panose="02020603050405020304" pitchFamily="18" charset="0"/>
              </a:rPr>
              <a:t>Âu</a:t>
            </a:r>
            <a:r>
              <a:rPr lang="en-US" sz="4800" dirty="0">
                <a:solidFill>
                  <a:srgbClr val="002060"/>
                </a:solidFill>
                <a:latin typeface="Times New Roman" panose="02020603050405020304" pitchFamily="18" charset="0"/>
                <a:cs typeface="Times New Roman" panose="02020603050405020304" pitchFamily="18" charset="0"/>
              </a:rPr>
              <a:t> EU</a:t>
            </a:r>
          </a:p>
        </p:txBody>
      </p:sp>
    </p:spTree>
    <p:extLst>
      <p:ext uri="{BB962C8B-B14F-4D97-AF65-F5344CB8AC3E}">
        <p14:creationId xmlns:p14="http://schemas.microsoft.com/office/powerpoint/2010/main" val="34124291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ột số hình ảnh trong chuyến thăm 3 nước châu Âu của Thủ tướng. Ảnh: Web Chính phủ">
            <a:extLst>
              <a:ext uri="{FF2B5EF4-FFF2-40B4-BE49-F238E27FC236}">
                <a16:creationId xmlns:a16="http://schemas.microsoft.com/office/drawing/2014/main" id="{9B812DB9-CA8A-4B4D-8A24-5B714ECB7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049" y="0"/>
            <a:ext cx="8861952"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4">
            <a:extLst>
              <a:ext uri="{FF2B5EF4-FFF2-40B4-BE49-F238E27FC236}">
                <a16:creationId xmlns:a16="http://schemas.microsoft.com/office/drawing/2014/main" id="{7EE5AFC1-94F3-468F-A762-AE1780B172E5}"/>
              </a:ext>
            </a:extLst>
          </p:cNvPr>
          <p:cNvSpPr>
            <a:spLocks noChangeArrowheads="1"/>
          </p:cNvSpPr>
          <p:nvPr/>
        </p:nvSpPr>
        <p:spPr bwMode="auto">
          <a:xfrm>
            <a:off x="0" y="1320800"/>
            <a:ext cx="3330048" cy="33793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vi-VN" altLang="en-US" sz="2600" dirty="0">
                <a:solidFill>
                  <a:schemeClr val="accent2"/>
                </a:solidFill>
                <a:latin typeface="Times New Roman" panose="02020603050405020304" pitchFamily="18" charset="0"/>
                <a:cs typeface="Times New Roman" panose="02020603050405020304" pitchFamily="18" charset="0"/>
              </a:rPr>
              <a:t>Một số hình ảnh trong chuyến thăm 3 nước : Vương quốc Anh,  Bắc Ireland và CHLB Đức của Thủ tướng</a:t>
            </a:r>
            <a:r>
              <a:rPr lang="en-US" altLang="en-US" sz="2600" dirty="0">
                <a:solidFill>
                  <a:schemeClr val="accent2"/>
                </a:solidFill>
                <a:latin typeface="Times New Roman" panose="02020603050405020304" pitchFamily="18" charset="0"/>
                <a:cs typeface="Times New Roman" panose="02020603050405020304" pitchFamily="18" charset="0"/>
              </a:rPr>
              <a:t> </a:t>
            </a:r>
            <a:r>
              <a:rPr lang="en-US" altLang="en-US" sz="2600" dirty="0" err="1">
                <a:solidFill>
                  <a:schemeClr val="accent2"/>
                </a:solidFill>
                <a:latin typeface="Times New Roman" panose="02020603050405020304" pitchFamily="18" charset="0"/>
                <a:cs typeface="Times New Roman" panose="02020603050405020304" pitchFamily="18" charset="0"/>
              </a:rPr>
              <a:t>Nguyễn</a:t>
            </a:r>
            <a:r>
              <a:rPr lang="en-US" altLang="en-US" sz="2600" dirty="0">
                <a:solidFill>
                  <a:schemeClr val="accent2"/>
                </a:solidFill>
                <a:latin typeface="Times New Roman" panose="02020603050405020304" pitchFamily="18" charset="0"/>
                <a:cs typeface="Times New Roman" panose="02020603050405020304" pitchFamily="18" charset="0"/>
              </a:rPr>
              <a:t> </a:t>
            </a:r>
            <a:r>
              <a:rPr lang="en-US" altLang="en-US" sz="2600" dirty="0" err="1">
                <a:solidFill>
                  <a:schemeClr val="accent2"/>
                </a:solidFill>
                <a:latin typeface="Times New Roman" panose="02020603050405020304" pitchFamily="18" charset="0"/>
                <a:cs typeface="Times New Roman" panose="02020603050405020304" pitchFamily="18" charset="0"/>
              </a:rPr>
              <a:t>Tấn</a:t>
            </a:r>
            <a:r>
              <a:rPr lang="en-US" altLang="en-US" sz="2600" dirty="0">
                <a:solidFill>
                  <a:schemeClr val="accent2"/>
                </a:solidFill>
                <a:latin typeface="Times New Roman" panose="02020603050405020304" pitchFamily="18" charset="0"/>
                <a:cs typeface="Times New Roman" panose="02020603050405020304" pitchFamily="18" charset="0"/>
              </a:rPr>
              <a:t> </a:t>
            </a:r>
            <a:r>
              <a:rPr lang="en-US" altLang="en-US" sz="2600" dirty="0" err="1">
                <a:solidFill>
                  <a:schemeClr val="accent2"/>
                </a:solidFill>
                <a:latin typeface="Times New Roman" panose="02020603050405020304" pitchFamily="18" charset="0"/>
                <a:cs typeface="Times New Roman" panose="02020603050405020304" pitchFamily="18" charset="0"/>
              </a:rPr>
              <a:t>Dũng</a:t>
            </a:r>
            <a:r>
              <a:rPr lang="en-US" altLang="en-US" sz="2600" dirty="0">
                <a:solidFill>
                  <a:schemeClr val="accent2"/>
                </a:solidFill>
                <a:latin typeface="Times New Roman" panose="02020603050405020304" pitchFamily="18" charset="0"/>
                <a:cs typeface="Times New Roman" panose="02020603050405020304" pitchFamily="18" charset="0"/>
              </a:rPr>
              <a:t> </a:t>
            </a:r>
          </a:p>
          <a:p>
            <a:pPr algn="ctr">
              <a:buFontTx/>
              <a:buNone/>
            </a:pPr>
            <a:endParaRPr lang="en-US" altLang="en-US" sz="2400" dirty="0">
              <a:solidFill>
                <a:schemeClr val="accent2"/>
              </a:solidFill>
              <a:latin typeface="Times New Roman" panose="02020603050405020304" pitchFamily="18" charset="0"/>
              <a:cs typeface="Times New Roman" panose="02020603050405020304" pitchFamily="18" charset="0"/>
            </a:endParaRPr>
          </a:p>
          <a:p>
            <a:pPr algn="ctr">
              <a:buFontTx/>
              <a:buNone/>
            </a:pPr>
            <a:endParaRPr lang="vi-VN" altLang="en-US" sz="2400" dirty="0">
              <a:solidFill>
                <a:schemeClr val="accent2"/>
              </a:solidFill>
              <a:latin typeface="Times New Roman" panose="02020603050405020304" pitchFamily="18" charset="0"/>
              <a:cs typeface="Times New Roman" panose="02020603050405020304" pitchFamily="18" charset="0"/>
            </a:endParaRPr>
          </a:p>
        </p:txBody>
      </p:sp>
      <p:sp>
        <p:nvSpPr>
          <p:cNvPr id="30726" name="Text Box 6">
            <a:extLst>
              <a:ext uri="{FF2B5EF4-FFF2-40B4-BE49-F238E27FC236}">
                <a16:creationId xmlns:a16="http://schemas.microsoft.com/office/drawing/2014/main" id="{1B145A5E-7E97-414C-BB4F-CCB927897FA5}"/>
              </a:ext>
            </a:extLst>
          </p:cNvPr>
          <p:cNvSpPr txBox="1">
            <a:spLocks noChangeArrowheads="1"/>
          </p:cNvSpPr>
          <p:nvPr/>
        </p:nvSpPr>
        <p:spPr bwMode="auto">
          <a:xfrm>
            <a:off x="6994525" y="6208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B697-2F28-4474-9BD0-D1281DA5A15B}"/>
              </a:ext>
            </a:extLst>
          </p:cNvPr>
          <p:cNvSpPr>
            <a:spLocks noGrp="1"/>
          </p:cNvSpPr>
          <p:nvPr>
            <p:ph type="title"/>
          </p:nvPr>
        </p:nvSpPr>
        <p:spPr>
          <a:xfrm>
            <a:off x="931333" y="5592763"/>
            <a:ext cx="10972800" cy="1143000"/>
          </a:xfrm>
        </p:spPr>
        <p:txBody>
          <a:bodyPr>
            <a:normAutofit fontScale="90000"/>
          </a:bodyPr>
          <a:lstStyle/>
          <a:p>
            <a:r>
              <a:rPr lang="vi-VN" sz="3200" b="1" i="0" dirty="0">
                <a:solidFill>
                  <a:srgbClr val="0000FF"/>
                </a:solidFill>
                <a:effectLst/>
                <a:latin typeface="NotoSerif-Medium"/>
              </a:rPr>
              <a:t>Tổng Bí thư Nguyễn Phú Trọng và Chủ tịch Ủy ban châu Âu</a:t>
            </a:r>
            <a:r>
              <a:rPr lang="vi-VN" sz="3200" dirty="0"/>
              <a:t/>
            </a:r>
            <a:br>
              <a:rPr lang="vi-VN" sz="3200" dirty="0"/>
            </a:br>
            <a:r>
              <a:rPr lang="vi-VN" sz="3200" b="1" i="0" dirty="0">
                <a:solidFill>
                  <a:srgbClr val="0000FF"/>
                </a:solidFill>
                <a:effectLst/>
                <a:latin typeface="NotoSerif-Medium"/>
              </a:rPr>
              <a:t>Jose Manuel Barroso</a:t>
            </a:r>
            <a:r>
              <a:rPr lang="en-US" sz="3200" b="1" i="0" dirty="0">
                <a:solidFill>
                  <a:srgbClr val="0000FF"/>
                </a:solidFill>
                <a:effectLst/>
                <a:latin typeface="NotoSerif-Medium"/>
              </a:rPr>
              <a:t> ( </a:t>
            </a:r>
            <a:r>
              <a:rPr lang="en-US" sz="3200" b="1" i="0" dirty="0" err="1">
                <a:solidFill>
                  <a:srgbClr val="0000FF"/>
                </a:solidFill>
                <a:effectLst/>
                <a:latin typeface="NotoSerif-Medium"/>
              </a:rPr>
              <a:t>Năm</a:t>
            </a:r>
            <a:r>
              <a:rPr lang="en-US" sz="3200" b="1" i="0" dirty="0">
                <a:solidFill>
                  <a:srgbClr val="0000FF"/>
                </a:solidFill>
                <a:effectLst/>
                <a:latin typeface="NotoSerif-Medium"/>
              </a:rPr>
              <a:t> 2013 )</a:t>
            </a:r>
            <a:endParaRPr lang="en-US" sz="3200" dirty="0"/>
          </a:p>
        </p:txBody>
      </p:sp>
      <p:sp>
        <p:nvSpPr>
          <p:cNvPr id="3" name="Table Placeholder 2">
            <a:extLst>
              <a:ext uri="{FF2B5EF4-FFF2-40B4-BE49-F238E27FC236}">
                <a16:creationId xmlns:a16="http://schemas.microsoft.com/office/drawing/2014/main" id="{4789DBC0-4DC5-4D98-A673-4FCC3D9554E4}"/>
              </a:ext>
            </a:extLst>
          </p:cNvPr>
          <p:cNvSpPr>
            <a:spLocks noGrp="1"/>
          </p:cNvSpPr>
          <p:nvPr>
            <p:ph type="tbl" idx="1"/>
          </p:nvPr>
        </p:nvSpPr>
        <p:spPr/>
      </p:sp>
      <p:pic>
        <p:nvPicPr>
          <p:cNvPr id="4" name="Picture 3">
            <a:extLst>
              <a:ext uri="{FF2B5EF4-FFF2-40B4-BE49-F238E27FC236}">
                <a16:creationId xmlns:a16="http://schemas.microsoft.com/office/drawing/2014/main" id="{8CC43319-6EFB-491B-8E5D-7CE2FB828F90}"/>
              </a:ext>
            </a:extLst>
          </p:cNvPr>
          <p:cNvPicPr>
            <a:picLocks noChangeAspect="1"/>
          </p:cNvPicPr>
          <p:nvPr/>
        </p:nvPicPr>
        <p:blipFill>
          <a:blip r:embed="rId2"/>
          <a:stretch>
            <a:fillRect/>
          </a:stretch>
        </p:blipFill>
        <p:spPr>
          <a:xfrm>
            <a:off x="0" y="-1"/>
            <a:ext cx="12192000" cy="5592764"/>
          </a:xfrm>
          <a:prstGeom prst="rect">
            <a:avLst/>
          </a:prstGeom>
        </p:spPr>
      </p:pic>
    </p:spTree>
    <p:extLst>
      <p:ext uri="{BB962C8B-B14F-4D97-AF65-F5344CB8AC3E}">
        <p14:creationId xmlns:p14="http://schemas.microsoft.com/office/powerpoint/2010/main" val="38890014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216F-7B40-4830-94D6-3B86E3F3FBAA}"/>
              </a:ext>
            </a:extLst>
          </p:cNvPr>
          <p:cNvSpPr>
            <a:spLocks noGrp="1"/>
          </p:cNvSpPr>
          <p:nvPr>
            <p:ph type="title"/>
          </p:nvPr>
        </p:nvSpPr>
        <p:spPr>
          <a:xfrm>
            <a:off x="609600" y="5707064"/>
            <a:ext cx="10972800" cy="1143000"/>
          </a:xfrm>
        </p:spPr>
        <p:txBody>
          <a:bodyPr>
            <a:normAutofit fontScale="90000"/>
          </a:bodyPr>
          <a:lstStyle/>
          <a:p>
            <a:r>
              <a:rPr lang="vi-VN" sz="3200" b="0" i="1" dirty="0">
                <a:solidFill>
                  <a:srgbClr val="333333"/>
                </a:solidFill>
                <a:effectLst/>
                <a:latin typeface="roboto" panose="02000000000000000000" pitchFamily="2" charset="0"/>
              </a:rPr>
              <a:t>Thủ tướng Nguyễn Xuân Phúc tiếp bà Federica Mogherini, Phó Chủ tịch Ủy ban châu Âu</a:t>
            </a:r>
            <a:r>
              <a:rPr lang="en-US" sz="3200" b="0" i="1" dirty="0">
                <a:solidFill>
                  <a:srgbClr val="333333"/>
                </a:solidFill>
                <a:effectLst/>
                <a:latin typeface="roboto" panose="02000000000000000000" pitchFamily="2" charset="0"/>
              </a:rPr>
              <a:t> </a:t>
            </a:r>
            <a:r>
              <a:rPr lang="en-US" sz="3200" b="0" i="1" dirty="0" err="1">
                <a:solidFill>
                  <a:srgbClr val="333333"/>
                </a:solidFill>
                <a:effectLst/>
                <a:latin typeface="roboto" panose="02000000000000000000" pitchFamily="2" charset="0"/>
              </a:rPr>
              <a:t>tạ</a:t>
            </a:r>
            <a:r>
              <a:rPr lang="en-US" sz="3200" i="1" dirty="0" err="1">
                <a:solidFill>
                  <a:srgbClr val="333333"/>
                </a:solidFill>
                <a:latin typeface="roboto" panose="02000000000000000000" pitchFamily="2" charset="0"/>
              </a:rPr>
              <a:t>i</a:t>
            </a:r>
            <a:r>
              <a:rPr lang="en-US" sz="3200" i="1" dirty="0">
                <a:solidFill>
                  <a:srgbClr val="333333"/>
                </a:solidFill>
                <a:latin typeface="roboto" panose="02000000000000000000" pitchFamily="2" charset="0"/>
              </a:rPr>
              <a:t> </a:t>
            </a:r>
            <a:r>
              <a:rPr lang="en-US" sz="3200" i="1" dirty="0" err="1">
                <a:solidFill>
                  <a:srgbClr val="333333"/>
                </a:solidFill>
                <a:latin typeface="roboto" panose="02000000000000000000" pitchFamily="2" charset="0"/>
              </a:rPr>
              <a:t>trụ</a:t>
            </a:r>
            <a:r>
              <a:rPr lang="en-US" sz="3200" i="1" dirty="0">
                <a:solidFill>
                  <a:srgbClr val="333333"/>
                </a:solidFill>
                <a:latin typeface="roboto" panose="02000000000000000000" pitchFamily="2" charset="0"/>
              </a:rPr>
              <a:t> </a:t>
            </a:r>
            <a:r>
              <a:rPr lang="en-US" sz="3200" i="1" dirty="0" err="1">
                <a:solidFill>
                  <a:srgbClr val="333333"/>
                </a:solidFill>
                <a:latin typeface="roboto" panose="02000000000000000000" pitchFamily="2" charset="0"/>
              </a:rPr>
              <a:t>sở</a:t>
            </a:r>
            <a:r>
              <a:rPr lang="en-US" sz="3200" i="1" dirty="0">
                <a:solidFill>
                  <a:srgbClr val="333333"/>
                </a:solidFill>
                <a:latin typeface="roboto" panose="02000000000000000000" pitchFamily="2" charset="0"/>
              </a:rPr>
              <a:t> </a:t>
            </a:r>
            <a:r>
              <a:rPr lang="en-US" sz="3200" i="1" dirty="0" err="1">
                <a:solidFill>
                  <a:srgbClr val="333333"/>
                </a:solidFill>
                <a:latin typeface="roboto" panose="02000000000000000000" pitchFamily="2" charset="0"/>
              </a:rPr>
              <a:t>Chính</a:t>
            </a:r>
            <a:r>
              <a:rPr lang="en-US" sz="3200" i="1" dirty="0">
                <a:solidFill>
                  <a:srgbClr val="333333"/>
                </a:solidFill>
                <a:latin typeface="roboto" panose="02000000000000000000" pitchFamily="2" charset="0"/>
              </a:rPr>
              <a:t> </a:t>
            </a:r>
            <a:r>
              <a:rPr lang="en-US" sz="3200" i="1" dirty="0" err="1">
                <a:solidFill>
                  <a:srgbClr val="333333"/>
                </a:solidFill>
                <a:latin typeface="roboto" panose="02000000000000000000" pitchFamily="2" charset="0"/>
              </a:rPr>
              <a:t>phủ</a:t>
            </a:r>
            <a:r>
              <a:rPr lang="en-US" sz="3200" i="1" dirty="0">
                <a:solidFill>
                  <a:srgbClr val="333333"/>
                </a:solidFill>
                <a:latin typeface="roboto" panose="02000000000000000000" pitchFamily="2" charset="0"/>
              </a:rPr>
              <a:t> </a:t>
            </a:r>
            <a:r>
              <a:rPr lang="en-US" sz="3200" i="1" dirty="0" err="1">
                <a:solidFill>
                  <a:srgbClr val="333333"/>
                </a:solidFill>
                <a:latin typeface="roboto" panose="02000000000000000000" pitchFamily="2" charset="0"/>
              </a:rPr>
              <a:t>ngày</a:t>
            </a:r>
            <a:r>
              <a:rPr lang="en-US" sz="3200" i="1" dirty="0">
                <a:solidFill>
                  <a:srgbClr val="333333"/>
                </a:solidFill>
                <a:latin typeface="roboto" panose="02000000000000000000" pitchFamily="2" charset="0"/>
              </a:rPr>
              <a:t> 5/8/2019</a:t>
            </a:r>
            <a:endParaRPr lang="en-US" sz="3200" dirty="0"/>
          </a:p>
        </p:txBody>
      </p:sp>
      <p:sp>
        <p:nvSpPr>
          <p:cNvPr id="3" name="Table Placeholder 2">
            <a:extLst>
              <a:ext uri="{FF2B5EF4-FFF2-40B4-BE49-F238E27FC236}">
                <a16:creationId xmlns:a16="http://schemas.microsoft.com/office/drawing/2014/main" id="{D621A2CB-1BBA-4D69-895B-C850269312D0}"/>
              </a:ext>
            </a:extLst>
          </p:cNvPr>
          <p:cNvSpPr>
            <a:spLocks noGrp="1"/>
          </p:cNvSpPr>
          <p:nvPr>
            <p:ph type="tbl" idx="1"/>
          </p:nvPr>
        </p:nvSpPr>
        <p:spPr/>
      </p:sp>
      <p:pic>
        <p:nvPicPr>
          <p:cNvPr id="4" name="Picture 3">
            <a:extLst>
              <a:ext uri="{FF2B5EF4-FFF2-40B4-BE49-F238E27FC236}">
                <a16:creationId xmlns:a16="http://schemas.microsoft.com/office/drawing/2014/main" id="{FF0B629D-61E2-45F5-B1CF-62BB2B63B8F9}"/>
              </a:ext>
            </a:extLst>
          </p:cNvPr>
          <p:cNvPicPr>
            <a:picLocks noChangeAspect="1"/>
          </p:cNvPicPr>
          <p:nvPr/>
        </p:nvPicPr>
        <p:blipFill>
          <a:blip r:embed="rId2"/>
          <a:stretch>
            <a:fillRect/>
          </a:stretch>
        </p:blipFill>
        <p:spPr>
          <a:xfrm>
            <a:off x="0" y="0"/>
            <a:ext cx="12192000" cy="5707064"/>
          </a:xfrm>
          <a:prstGeom prst="rect">
            <a:avLst/>
          </a:prstGeom>
        </p:spPr>
      </p:pic>
    </p:spTree>
    <p:extLst>
      <p:ext uri="{BB962C8B-B14F-4D97-AF65-F5344CB8AC3E}">
        <p14:creationId xmlns:p14="http://schemas.microsoft.com/office/powerpoint/2010/main" val="1234120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081B6466-3A72-42A7-BA6C-B10E512A133C}"/>
              </a:ext>
            </a:extLst>
          </p:cNvPr>
          <p:cNvSpPr txBox="1">
            <a:spLocks noChangeArrowheads="1"/>
          </p:cNvSpPr>
          <p:nvPr/>
        </p:nvSpPr>
        <p:spPr bwMode="auto">
          <a:xfrm>
            <a:off x="2286000" y="0"/>
            <a:ext cx="7620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dirty="0">
                <a:latin typeface="Times New Roman" panose="02020603050405020304" pitchFamily="18" charset="0"/>
              </a:rPr>
              <a:t>CÁC MẶT HÀNG CHỦ LỰC VIỆT NAM XUẤT SANG EU</a:t>
            </a:r>
          </a:p>
        </p:txBody>
      </p:sp>
      <p:pic>
        <p:nvPicPr>
          <p:cNvPr id="31747" name="Picture 5" descr="118576_det_may">
            <a:extLst>
              <a:ext uri="{FF2B5EF4-FFF2-40B4-BE49-F238E27FC236}">
                <a16:creationId xmlns:a16="http://schemas.microsoft.com/office/drawing/2014/main" id="{F7518748-C7C0-4B61-A60A-56A1A5894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67" y="914400"/>
            <a:ext cx="386926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CheBienThuySan">
            <a:extLst>
              <a:ext uri="{FF2B5EF4-FFF2-40B4-BE49-F238E27FC236}">
                <a16:creationId xmlns:a16="http://schemas.microsoft.com/office/drawing/2014/main" id="{CC410F39-A30D-472F-B5AF-872B7D0B5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914400"/>
            <a:ext cx="360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dagiay_20080627095154">
            <a:extLst>
              <a:ext uri="{FF2B5EF4-FFF2-40B4-BE49-F238E27FC236}">
                <a16:creationId xmlns:a16="http://schemas.microsoft.com/office/drawing/2014/main" id="{669FBFB2-5C6B-4147-A9C0-028735148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2966" y="914400"/>
            <a:ext cx="366606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B804C5-9C24-47C4-B468-94625611DFC5}"/>
              </a:ext>
            </a:extLst>
          </p:cNvPr>
          <p:cNvPicPr>
            <a:picLocks noGrp="1" noChangeAspect="1"/>
          </p:cNvPicPr>
          <p:nvPr>
            <p:ph idx="1"/>
          </p:nvPr>
        </p:nvPicPr>
        <p:blipFill>
          <a:blip r:embed="rId2"/>
          <a:stretch>
            <a:fillRect/>
          </a:stretch>
        </p:blipFill>
        <p:spPr>
          <a:xfrm>
            <a:off x="0" y="1151466"/>
            <a:ext cx="4411133" cy="5706533"/>
          </a:xfrm>
          <a:prstGeom prst="rect">
            <a:avLst/>
          </a:prstGeom>
        </p:spPr>
      </p:pic>
      <p:pic>
        <p:nvPicPr>
          <p:cNvPr id="5" name="Picture 4">
            <a:extLst>
              <a:ext uri="{FF2B5EF4-FFF2-40B4-BE49-F238E27FC236}">
                <a16:creationId xmlns:a16="http://schemas.microsoft.com/office/drawing/2014/main" id="{2763E4FF-9F49-4BDF-AF15-3DC1724ED880}"/>
              </a:ext>
            </a:extLst>
          </p:cNvPr>
          <p:cNvPicPr>
            <a:picLocks noChangeAspect="1"/>
          </p:cNvPicPr>
          <p:nvPr/>
        </p:nvPicPr>
        <p:blipFill>
          <a:blip r:embed="rId3"/>
          <a:stretch>
            <a:fillRect/>
          </a:stretch>
        </p:blipFill>
        <p:spPr>
          <a:xfrm>
            <a:off x="4411133" y="1151465"/>
            <a:ext cx="4097868" cy="5706534"/>
          </a:xfrm>
          <a:prstGeom prst="rect">
            <a:avLst/>
          </a:prstGeom>
        </p:spPr>
      </p:pic>
      <p:pic>
        <p:nvPicPr>
          <p:cNvPr id="6" name="Picture 5">
            <a:extLst>
              <a:ext uri="{FF2B5EF4-FFF2-40B4-BE49-F238E27FC236}">
                <a16:creationId xmlns:a16="http://schemas.microsoft.com/office/drawing/2014/main" id="{778A0D4A-AEFB-4212-9B08-68E40726B7B1}"/>
              </a:ext>
            </a:extLst>
          </p:cNvPr>
          <p:cNvPicPr>
            <a:picLocks noChangeAspect="1"/>
          </p:cNvPicPr>
          <p:nvPr/>
        </p:nvPicPr>
        <p:blipFill>
          <a:blip r:embed="rId4"/>
          <a:stretch>
            <a:fillRect/>
          </a:stretch>
        </p:blipFill>
        <p:spPr>
          <a:xfrm>
            <a:off x="8509001" y="1151467"/>
            <a:ext cx="3682999" cy="5706532"/>
          </a:xfrm>
          <a:prstGeom prst="rect">
            <a:avLst/>
          </a:prstGeom>
        </p:spPr>
      </p:pic>
      <p:sp>
        <p:nvSpPr>
          <p:cNvPr id="7" name="Text Box 2">
            <a:extLst>
              <a:ext uri="{FF2B5EF4-FFF2-40B4-BE49-F238E27FC236}">
                <a16:creationId xmlns:a16="http://schemas.microsoft.com/office/drawing/2014/main" id="{49A3CBEC-8ED5-4D86-80DF-B91368D0A9C4}"/>
              </a:ext>
            </a:extLst>
          </p:cNvPr>
          <p:cNvSpPr txBox="1">
            <a:spLocks noGrp="1" noChangeArrowheads="1"/>
          </p:cNvSpPr>
          <p:nvPr>
            <p:ph type="title"/>
          </p:nvPr>
        </p:nvSpPr>
        <p:spPr bwMode="auto">
          <a:xfrm>
            <a:off x="609600" y="338995"/>
            <a:ext cx="1097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dirty="0">
                <a:latin typeface="Times New Roman" panose="02020603050405020304" pitchFamily="18" charset="0"/>
              </a:rPr>
              <a:t>CÁC MẶT HÀNG VIỆT NAM NHẬP KHẨU TỪ EU</a:t>
            </a:r>
          </a:p>
        </p:txBody>
      </p:sp>
    </p:spTree>
    <p:extLst>
      <p:ext uri="{BB962C8B-B14F-4D97-AF65-F5344CB8AC3E}">
        <p14:creationId xmlns:p14="http://schemas.microsoft.com/office/powerpoint/2010/main" val="2729717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5D466E6-20FF-EE44-A022-A47A3E660D0B}"/>
              </a:ext>
            </a:extLst>
          </p:cNvPr>
          <p:cNvSpPr/>
          <p:nvPr/>
        </p:nvSpPr>
        <p:spPr>
          <a:xfrm>
            <a:off x="3310467" y="731982"/>
            <a:ext cx="8238067" cy="4545913"/>
          </a:xfrm>
          <a:custGeom>
            <a:avLst/>
            <a:gdLst>
              <a:gd name="connsiteX0" fmla="*/ 2211865 w 4337443"/>
              <a:gd name="connsiteY0" fmla="*/ 593124 h 3304826"/>
              <a:gd name="connsiteX1" fmla="*/ 2211865 w 4337443"/>
              <a:gd name="connsiteY1" fmla="*/ 593124 h 3304826"/>
              <a:gd name="connsiteX2" fmla="*/ 2360146 w 4337443"/>
              <a:gd name="connsiteY2" fmla="*/ 654908 h 3304826"/>
              <a:gd name="connsiteX3" fmla="*/ 2471357 w 4337443"/>
              <a:gd name="connsiteY3" fmla="*/ 741405 h 3304826"/>
              <a:gd name="connsiteX4" fmla="*/ 2533141 w 4337443"/>
              <a:gd name="connsiteY4" fmla="*/ 790832 h 3304826"/>
              <a:gd name="connsiteX5" fmla="*/ 2594925 w 4337443"/>
              <a:gd name="connsiteY5" fmla="*/ 840259 h 3304826"/>
              <a:gd name="connsiteX6" fmla="*/ 2755563 w 4337443"/>
              <a:gd name="connsiteY6" fmla="*/ 1000897 h 3304826"/>
              <a:gd name="connsiteX7" fmla="*/ 2829703 w 4337443"/>
              <a:gd name="connsiteY7" fmla="*/ 1075038 h 3304826"/>
              <a:gd name="connsiteX8" fmla="*/ 2891487 w 4337443"/>
              <a:gd name="connsiteY8" fmla="*/ 1136822 h 3304826"/>
              <a:gd name="connsiteX9" fmla="*/ 2940914 w 4337443"/>
              <a:gd name="connsiteY9" fmla="*/ 1223319 h 3304826"/>
              <a:gd name="connsiteX10" fmla="*/ 2990341 w 4337443"/>
              <a:gd name="connsiteY10" fmla="*/ 1285103 h 3304826"/>
              <a:gd name="connsiteX11" fmla="*/ 3076838 w 4337443"/>
              <a:gd name="connsiteY11" fmla="*/ 1433384 h 3304826"/>
              <a:gd name="connsiteX12" fmla="*/ 3175692 w 4337443"/>
              <a:gd name="connsiteY12" fmla="*/ 1569308 h 3304826"/>
              <a:gd name="connsiteX13" fmla="*/ 3249833 w 4337443"/>
              <a:gd name="connsiteY13" fmla="*/ 1742303 h 3304826"/>
              <a:gd name="connsiteX14" fmla="*/ 3311617 w 4337443"/>
              <a:gd name="connsiteY14" fmla="*/ 1853513 h 3304826"/>
              <a:gd name="connsiteX15" fmla="*/ 3385757 w 4337443"/>
              <a:gd name="connsiteY15" fmla="*/ 1977081 h 3304826"/>
              <a:gd name="connsiteX16" fmla="*/ 3410471 w 4337443"/>
              <a:gd name="connsiteY16" fmla="*/ 2026508 h 3304826"/>
              <a:gd name="connsiteX17" fmla="*/ 3484611 w 4337443"/>
              <a:gd name="connsiteY17" fmla="*/ 2137719 h 3304826"/>
              <a:gd name="connsiteX18" fmla="*/ 3521682 w 4337443"/>
              <a:gd name="connsiteY18" fmla="*/ 2199503 h 3304826"/>
              <a:gd name="connsiteX19" fmla="*/ 3558752 w 4337443"/>
              <a:gd name="connsiteY19" fmla="*/ 2248930 h 3304826"/>
              <a:gd name="connsiteX20" fmla="*/ 3595822 w 4337443"/>
              <a:gd name="connsiteY20" fmla="*/ 2310713 h 3304826"/>
              <a:gd name="connsiteX21" fmla="*/ 3682319 w 4337443"/>
              <a:gd name="connsiteY21" fmla="*/ 2421924 h 3304826"/>
              <a:gd name="connsiteX22" fmla="*/ 3707033 w 4337443"/>
              <a:gd name="connsiteY22" fmla="*/ 2471351 h 3304826"/>
              <a:gd name="connsiteX23" fmla="*/ 3756460 w 4337443"/>
              <a:gd name="connsiteY23" fmla="*/ 2520778 h 3304826"/>
              <a:gd name="connsiteX24" fmla="*/ 3830600 w 4337443"/>
              <a:gd name="connsiteY24" fmla="*/ 2607276 h 3304826"/>
              <a:gd name="connsiteX25" fmla="*/ 3904741 w 4337443"/>
              <a:gd name="connsiteY25" fmla="*/ 2656703 h 3304826"/>
              <a:gd name="connsiteX26" fmla="*/ 3991238 w 4337443"/>
              <a:gd name="connsiteY26" fmla="*/ 2718486 h 3304826"/>
              <a:gd name="connsiteX27" fmla="*/ 4040665 w 4337443"/>
              <a:gd name="connsiteY27" fmla="*/ 2743200 h 3304826"/>
              <a:gd name="connsiteX28" fmla="*/ 4090092 w 4337443"/>
              <a:gd name="connsiteY28" fmla="*/ 2780270 h 3304826"/>
              <a:gd name="connsiteX29" fmla="*/ 4188946 w 4337443"/>
              <a:gd name="connsiteY29" fmla="*/ 2817341 h 3304826"/>
              <a:gd name="connsiteX30" fmla="*/ 4226017 w 4337443"/>
              <a:gd name="connsiteY30" fmla="*/ 2842054 h 3304826"/>
              <a:gd name="connsiteX31" fmla="*/ 4275444 w 4337443"/>
              <a:gd name="connsiteY31" fmla="*/ 2854411 h 3304826"/>
              <a:gd name="connsiteX32" fmla="*/ 4312514 w 4337443"/>
              <a:gd name="connsiteY32" fmla="*/ 2866768 h 3304826"/>
              <a:gd name="connsiteX33" fmla="*/ 4337228 w 4337443"/>
              <a:gd name="connsiteY33" fmla="*/ 2903838 h 3304826"/>
              <a:gd name="connsiteX34" fmla="*/ 4300157 w 4337443"/>
              <a:gd name="connsiteY34" fmla="*/ 2977978 h 3304826"/>
              <a:gd name="connsiteX35" fmla="*/ 4164233 w 4337443"/>
              <a:gd name="connsiteY35" fmla="*/ 3089189 h 3304826"/>
              <a:gd name="connsiteX36" fmla="*/ 4114806 w 4337443"/>
              <a:gd name="connsiteY36" fmla="*/ 3101546 h 3304826"/>
              <a:gd name="connsiteX37" fmla="*/ 4015952 w 4337443"/>
              <a:gd name="connsiteY37" fmla="*/ 3150973 h 3304826"/>
              <a:gd name="connsiteX38" fmla="*/ 3929455 w 4337443"/>
              <a:gd name="connsiteY38" fmla="*/ 3163330 h 3304826"/>
              <a:gd name="connsiteX39" fmla="*/ 3818244 w 4337443"/>
              <a:gd name="connsiteY39" fmla="*/ 3200400 h 3304826"/>
              <a:gd name="connsiteX40" fmla="*/ 3744103 w 4337443"/>
              <a:gd name="connsiteY40" fmla="*/ 3225113 h 3304826"/>
              <a:gd name="connsiteX41" fmla="*/ 3645249 w 4337443"/>
              <a:gd name="connsiteY41" fmla="*/ 3237470 h 3304826"/>
              <a:gd name="connsiteX42" fmla="*/ 3558752 w 4337443"/>
              <a:gd name="connsiteY42" fmla="*/ 3249827 h 3304826"/>
              <a:gd name="connsiteX43" fmla="*/ 3484611 w 4337443"/>
              <a:gd name="connsiteY43" fmla="*/ 3262184 h 3304826"/>
              <a:gd name="connsiteX44" fmla="*/ 3348687 w 4337443"/>
              <a:gd name="connsiteY44" fmla="*/ 3274541 h 3304826"/>
              <a:gd name="connsiteX45" fmla="*/ 2681422 w 4337443"/>
              <a:gd name="connsiteY45" fmla="*/ 3274541 h 3304826"/>
              <a:gd name="connsiteX46" fmla="*/ 2594925 w 4337443"/>
              <a:gd name="connsiteY46" fmla="*/ 3249827 h 3304826"/>
              <a:gd name="connsiteX47" fmla="*/ 2471357 w 4337443"/>
              <a:gd name="connsiteY47" fmla="*/ 3225113 h 3304826"/>
              <a:gd name="connsiteX48" fmla="*/ 2347790 w 4337443"/>
              <a:gd name="connsiteY48" fmla="*/ 3188043 h 3304826"/>
              <a:gd name="connsiteX49" fmla="*/ 2273649 w 4337443"/>
              <a:gd name="connsiteY49" fmla="*/ 3163330 h 3304826"/>
              <a:gd name="connsiteX50" fmla="*/ 1828806 w 4337443"/>
              <a:gd name="connsiteY50" fmla="*/ 3138616 h 3304826"/>
              <a:gd name="connsiteX51" fmla="*/ 1742309 w 4337443"/>
              <a:gd name="connsiteY51" fmla="*/ 3089189 h 3304826"/>
              <a:gd name="connsiteX52" fmla="*/ 1606384 w 4337443"/>
              <a:gd name="connsiteY52" fmla="*/ 3015049 h 3304826"/>
              <a:gd name="connsiteX53" fmla="*/ 1544600 w 4337443"/>
              <a:gd name="connsiteY53" fmla="*/ 2965622 h 3304826"/>
              <a:gd name="connsiteX54" fmla="*/ 1470460 w 4337443"/>
              <a:gd name="connsiteY54" fmla="*/ 2928551 h 3304826"/>
              <a:gd name="connsiteX55" fmla="*/ 1346892 w 4337443"/>
              <a:gd name="connsiteY55" fmla="*/ 2804984 h 3304826"/>
              <a:gd name="connsiteX56" fmla="*/ 1124471 w 4337443"/>
              <a:gd name="connsiteY56" fmla="*/ 2594919 h 3304826"/>
              <a:gd name="connsiteX57" fmla="*/ 1013260 w 4337443"/>
              <a:gd name="connsiteY57" fmla="*/ 2434281 h 3304826"/>
              <a:gd name="connsiteX58" fmla="*/ 963833 w 4337443"/>
              <a:gd name="connsiteY58" fmla="*/ 2360141 h 3304826"/>
              <a:gd name="connsiteX59" fmla="*/ 926763 w 4337443"/>
              <a:gd name="connsiteY59" fmla="*/ 2273643 h 3304826"/>
              <a:gd name="connsiteX60" fmla="*/ 877336 w 4337443"/>
              <a:gd name="connsiteY60" fmla="*/ 2199503 h 3304826"/>
              <a:gd name="connsiteX61" fmla="*/ 840265 w 4337443"/>
              <a:gd name="connsiteY61" fmla="*/ 2125362 h 3304826"/>
              <a:gd name="connsiteX62" fmla="*/ 753768 w 4337443"/>
              <a:gd name="connsiteY62" fmla="*/ 1989438 h 3304826"/>
              <a:gd name="connsiteX63" fmla="*/ 716698 w 4337443"/>
              <a:gd name="connsiteY63" fmla="*/ 1915297 h 3304826"/>
              <a:gd name="connsiteX64" fmla="*/ 679628 w 4337443"/>
              <a:gd name="connsiteY64" fmla="*/ 1853513 h 3304826"/>
              <a:gd name="connsiteX65" fmla="*/ 654914 w 4337443"/>
              <a:gd name="connsiteY65" fmla="*/ 1804086 h 3304826"/>
              <a:gd name="connsiteX66" fmla="*/ 593130 w 4337443"/>
              <a:gd name="connsiteY66" fmla="*/ 1705232 h 3304826"/>
              <a:gd name="connsiteX67" fmla="*/ 568417 w 4337443"/>
              <a:gd name="connsiteY67" fmla="*/ 1655805 h 3304826"/>
              <a:gd name="connsiteX68" fmla="*/ 518990 w 4337443"/>
              <a:gd name="connsiteY68" fmla="*/ 1606378 h 3304826"/>
              <a:gd name="connsiteX69" fmla="*/ 494276 w 4337443"/>
              <a:gd name="connsiteY69" fmla="*/ 1556951 h 3304826"/>
              <a:gd name="connsiteX70" fmla="*/ 457206 w 4337443"/>
              <a:gd name="connsiteY70" fmla="*/ 1507524 h 3304826"/>
              <a:gd name="connsiteX71" fmla="*/ 432492 w 4337443"/>
              <a:gd name="connsiteY71" fmla="*/ 1470454 h 3304826"/>
              <a:gd name="connsiteX72" fmla="*/ 358352 w 4337443"/>
              <a:gd name="connsiteY72" fmla="*/ 1421027 h 3304826"/>
              <a:gd name="connsiteX73" fmla="*/ 333638 w 4337443"/>
              <a:gd name="connsiteY73" fmla="*/ 1383957 h 3304826"/>
              <a:gd name="connsiteX74" fmla="*/ 259498 w 4337443"/>
              <a:gd name="connsiteY74" fmla="*/ 1322173 h 3304826"/>
              <a:gd name="connsiteX75" fmla="*/ 234784 w 4337443"/>
              <a:gd name="connsiteY75" fmla="*/ 1272746 h 3304826"/>
              <a:gd name="connsiteX76" fmla="*/ 197714 w 4337443"/>
              <a:gd name="connsiteY76" fmla="*/ 1223319 h 3304826"/>
              <a:gd name="connsiteX77" fmla="*/ 135930 w 4337443"/>
              <a:gd name="connsiteY77" fmla="*/ 1112108 h 3304826"/>
              <a:gd name="connsiteX78" fmla="*/ 111217 w 4337443"/>
              <a:gd name="connsiteY78" fmla="*/ 1062681 h 3304826"/>
              <a:gd name="connsiteX79" fmla="*/ 61790 w 4337443"/>
              <a:gd name="connsiteY79" fmla="*/ 988541 h 3304826"/>
              <a:gd name="connsiteX80" fmla="*/ 24719 w 4337443"/>
              <a:gd name="connsiteY80" fmla="*/ 902043 h 3304826"/>
              <a:gd name="connsiteX81" fmla="*/ 6 w 4337443"/>
              <a:gd name="connsiteY81" fmla="*/ 803189 h 3304826"/>
              <a:gd name="connsiteX82" fmla="*/ 24719 w 4337443"/>
              <a:gd name="connsiteY82" fmla="*/ 568411 h 3304826"/>
              <a:gd name="connsiteX83" fmla="*/ 86503 w 4337443"/>
              <a:gd name="connsiteY83" fmla="*/ 481913 h 3304826"/>
              <a:gd name="connsiteX84" fmla="*/ 111217 w 4337443"/>
              <a:gd name="connsiteY84" fmla="*/ 444843 h 3304826"/>
              <a:gd name="connsiteX85" fmla="*/ 148287 w 4337443"/>
              <a:gd name="connsiteY85" fmla="*/ 432486 h 3304826"/>
              <a:gd name="connsiteX86" fmla="*/ 222428 w 4337443"/>
              <a:gd name="connsiteY86" fmla="*/ 383059 h 3304826"/>
              <a:gd name="connsiteX87" fmla="*/ 358352 w 4337443"/>
              <a:gd name="connsiteY87" fmla="*/ 345989 h 3304826"/>
              <a:gd name="connsiteX88" fmla="*/ 407779 w 4337443"/>
              <a:gd name="connsiteY88" fmla="*/ 333632 h 3304826"/>
              <a:gd name="connsiteX89" fmla="*/ 642557 w 4337443"/>
              <a:gd name="connsiteY89" fmla="*/ 308919 h 3304826"/>
              <a:gd name="connsiteX90" fmla="*/ 691984 w 4337443"/>
              <a:gd name="connsiteY90" fmla="*/ 296562 h 3304826"/>
              <a:gd name="connsiteX91" fmla="*/ 803195 w 4337443"/>
              <a:gd name="connsiteY91" fmla="*/ 284205 h 3304826"/>
              <a:gd name="connsiteX92" fmla="*/ 914406 w 4337443"/>
              <a:gd name="connsiteY92" fmla="*/ 247135 h 3304826"/>
              <a:gd name="connsiteX93" fmla="*/ 963833 w 4337443"/>
              <a:gd name="connsiteY93" fmla="*/ 234778 h 3304826"/>
              <a:gd name="connsiteX94" fmla="*/ 1037973 w 4337443"/>
              <a:gd name="connsiteY94" fmla="*/ 210065 h 3304826"/>
              <a:gd name="connsiteX95" fmla="*/ 1099757 w 4337443"/>
              <a:gd name="connsiteY95" fmla="*/ 197708 h 3304826"/>
              <a:gd name="connsiteX96" fmla="*/ 1198611 w 4337443"/>
              <a:gd name="connsiteY96" fmla="*/ 148281 h 3304826"/>
              <a:gd name="connsiteX97" fmla="*/ 1235682 w 4337443"/>
              <a:gd name="connsiteY97" fmla="*/ 135924 h 3304826"/>
              <a:gd name="connsiteX98" fmla="*/ 1272752 w 4337443"/>
              <a:gd name="connsiteY98" fmla="*/ 111211 h 3304826"/>
              <a:gd name="connsiteX99" fmla="*/ 1309822 w 4337443"/>
              <a:gd name="connsiteY99" fmla="*/ 98854 h 3304826"/>
              <a:gd name="connsiteX100" fmla="*/ 1359249 w 4337443"/>
              <a:gd name="connsiteY100" fmla="*/ 74141 h 3304826"/>
              <a:gd name="connsiteX101" fmla="*/ 1396319 w 4337443"/>
              <a:gd name="connsiteY101" fmla="*/ 61784 h 3304826"/>
              <a:gd name="connsiteX102" fmla="*/ 1433390 w 4337443"/>
              <a:gd name="connsiteY102" fmla="*/ 37070 h 3304826"/>
              <a:gd name="connsiteX103" fmla="*/ 1470460 w 4337443"/>
              <a:gd name="connsiteY103" fmla="*/ 24713 h 3304826"/>
              <a:gd name="connsiteX104" fmla="*/ 1519887 w 4337443"/>
              <a:gd name="connsiteY104" fmla="*/ 0 h 3304826"/>
              <a:gd name="connsiteX105" fmla="*/ 2150082 w 4337443"/>
              <a:gd name="connsiteY105" fmla="*/ 12357 h 3304826"/>
              <a:gd name="connsiteX106" fmla="*/ 2187152 w 4337443"/>
              <a:gd name="connsiteY106" fmla="*/ 24713 h 3304826"/>
              <a:gd name="connsiteX107" fmla="*/ 2224222 w 4337443"/>
              <a:gd name="connsiteY107" fmla="*/ 98854 h 3304826"/>
              <a:gd name="connsiteX108" fmla="*/ 2236579 w 4337443"/>
              <a:gd name="connsiteY108" fmla="*/ 185351 h 3304826"/>
              <a:gd name="connsiteX109" fmla="*/ 2261292 w 4337443"/>
              <a:gd name="connsiteY109" fmla="*/ 222422 h 3304826"/>
              <a:gd name="connsiteX110" fmla="*/ 2298363 w 4337443"/>
              <a:gd name="connsiteY110" fmla="*/ 296562 h 3304826"/>
              <a:gd name="connsiteX111" fmla="*/ 2335433 w 4337443"/>
              <a:gd name="connsiteY111" fmla="*/ 506627 h 3304826"/>
              <a:gd name="connsiteX112" fmla="*/ 2372503 w 4337443"/>
              <a:gd name="connsiteY112" fmla="*/ 531341 h 3304826"/>
              <a:gd name="connsiteX113" fmla="*/ 2347790 w 4337443"/>
              <a:gd name="connsiteY113" fmla="*/ 593124 h 3304826"/>
              <a:gd name="connsiteX114" fmla="*/ 2372503 w 4337443"/>
              <a:gd name="connsiteY114" fmla="*/ 630195 h 3304826"/>
              <a:gd name="connsiteX115" fmla="*/ 2446644 w 4337443"/>
              <a:gd name="connsiteY115" fmla="*/ 729049 h 3304826"/>
              <a:gd name="connsiteX116" fmla="*/ 2496071 w 4337443"/>
              <a:gd name="connsiteY116" fmla="*/ 741405 h 3304826"/>
              <a:gd name="connsiteX117" fmla="*/ 2570211 w 4337443"/>
              <a:gd name="connsiteY117" fmla="*/ 766119 h 3304826"/>
              <a:gd name="connsiteX118" fmla="*/ 2607282 w 4337443"/>
              <a:gd name="connsiteY118" fmla="*/ 803189 h 3304826"/>
              <a:gd name="connsiteX119" fmla="*/ 3113909 w 4337443"/>
              <a:gd name="connsiteY119" fmla="*/ 1408670 h 3304826"/>
              <a:gd name="connsiteX120" fmla="*/ 3113909 w 4337443"/>
              <a:gd name="connsiteY120" fmla="*/ 1458097 h 33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37443" h="3304826">
                <a:moveTo>
                  <a:pt x="2211865" y="593124"/>
                </a:moveTo>
                <a:lnTo>
                  <a:pt x="2211865" y="593124"/>
                </a:lnTo>
                <a:cubicBezTo>
                  <a:pt x="2261292" y="613719"/>
                  <a:pt x="2313655" y="628342"/>
                  <a:pt x="2360146" y="654908"/>
                </a:cubicBezTo>
                <a:cubicBezTo>
                  <a:pt x="2400921" y="678208"/>
                  <a:pt x="2434429" y="712390"/>
                  <a:pt x="2471357" y="741405"/>
                </a:cubicBezTo>
                <a:cubicBezTo>
                  <a:pt x="2492095" y="757699"/>
                  <a:pt x="2512546" y="774356"/>
                  <a:pt x="2533141" y="790832"/>
                </a:cubicBezTo>
                <a:cubicBezTo>
                  <a:pt x="2553736" y="807308"/>
                  <a:pt x="2576276" y="821610"/>
                  <a:pt x="2594925" y="840259"/>
                </a:cubicBezTo>
                <a:lnTo>
                  <a:pt x="2755563" y="1000897"/>
                </a:lnTo>
                <a:lnTo>
                  <a:pt x="2829703" y="1075038"/>
                </a:lnTo>
                <a:cubicBezTo>
                  <a:pt x="2850298" y="1095633"/>
                  <a:pt x="2877037" y="1111534"/>
                  <a:pt x="2891487" y="1136822"/>
                </a:cubicBezTo>
                <a:cubicBezTo>
                  <a:pt x="2907963" y="1165654"/>
                  <a:pt x="2922494" y="1195689"/>
                  <a:pt x="2940914" y="1223319"/>
                </a:cubicBezTo>
                <a:cubicBezTo>
                  <a:pt x="2955544" y="1245263"/>
                  <a:pt x="2976013" y="1262960"/>
                  <a:pt x="2990341" y="1285103"/>
                </a:cubicBezTo>
                <a:cubicBezTo>
                  <a:pt x="3021427" y="1333145"/>
                  <a:pt x="3043182" y="1387107"/>
                  <a:pt x="3076838" y="1433384"/>
                </a:cubicBezTo>
                <a:cubicBezTo>
                  <a:pt x="3109789" y="1478692"/>
                  <a:pt x="3153623" y="1517815"/>
                  <a:pt x="3175692" y="1569308"/>
                </a:cubicBezTo>
                <a:cubicBezTo>
                  <a:pt x="3200406" y="1626973"/>
                  <a:pt x="3212191" y="1692113"/>
                  <a:pt x="3249833" y="1742303"/>
                </a:cubicBezTo>
                <a:cubicBezTo>
                  <a:pt x="3334879" y="1855698"/>
                  <a:pt x="3241916" y="1722824"/>
                  <a:pt x="3311617" y="1853513"/>
                </a:cubicBezTo>
                <a:cubicBezTo>
                  <a:pt x="3334221" y="1895896"/>
                  <a:pt x="3364275" y="1934118"/>
                  <a:pt x="3385757" y="1977081"/>
                </a:cubicBezTo>
                <a:cubicBezTo>
                  <a:pt x="3393995" y="1993557"/>
                  <a:pt x="3401525" y="2010406"/>
                  <a:pt x="3410471" y="2026508"/>
                </a:cubicBezTo>
                <a:cubicBezTo>
                  <a:pt x="3470305" y="2134210"/>
                  <a:pt x="3422696" y="2044847"/>
                  <a:pt x="3484611" y="2137719"/>
                </a:cubicBezTo>
                <a:cubicBezTo>
                  <a:pt x="3497934" y="2157703"/>
                  <a:pt x="3508359" y="2179519"/>
                  <a:pt x="3521682" y="2199503"/>
                </a:cubicBezTo>
                <a:cubicBezTo>
                  <a:pt x="3533106" y="2216639"/>
                  <a:pt x="3547328" y="2231794"/>
                  <a:pt x="3558752" y="2248930"/>
                </a:cubicBezTo>
                <a:cubicBezTo>
                  <a:pt x="3572074" y="2268913"/>
                  <a:pt x="3581862" y="2291170"/>
                  <a:pt x="3595822" y="2310713"/>
                </a:cubicBezTo>
                <a:cubicBezTo>
                  <a:pt x="3623119" y="2348928"/>
                  <a:pt x="3661316" y="2379919"/>
                  <a:pt x="3682319" y="2421924"/>
                </a:cubicBezTo>
                <a:cubicBezTo>
                  <a:pt x="3690557" y="2438400"/>
                  <a:pt x="3695981" y="2456615"/>
                  <a:pt x="3707033" y="2471351"/>
                </a:cubicBezTo>
                <a:cubicBezTo>
                  <a:pt x="3721013" y="2489991"/>
                  <a:pt x="3741297" y="2503087"/>
                  <a:pt x="3756460" y="2520778"/>
                </a:cubicBezTo>
                <a:cubicBezTo>
                  <a:pt x="3807481" y="2580304"/>
                  <a:pt x="3749673" y="2542535"/>
                  <a:pt x="3830600" y="2607276"/>
                </a:cubicBezTo>
                <a:cubicBezTo>
                  <a:pt x="3853793" y="2625831"/>
                  <a:pt x="3880979" y="2638882"/>
                  <a:pt x="3904741" y="2656703"/>
                </a:cubicBezTo>
                <a:cubicBezTo>
                  <a:pt x="3925961" y="2672618"/>
                  <a:pt x="3965940" y="2704030"/>
                  <a:pt x="3991238" y="2718486"/>
                </a:cubicBezTo>
                <a:cubicBezTo>
                  <a:pt x="4007231" y="2727625"/>
                  <a:pt x="4025045" y="2733437"/>
                  <a:pt x="4040665" y="2743200"/>
                </a:cubicBezTo>
                <a:cubicBezTo>
                  <a:pt x="4058129" y="2754115"/>
                  <a:pt x="4072089" y="2770268"/>
                  <a:pt x="4090092" y="2780270"/>
                </a:cubicBezTo>
                <a:cubicBezTo>
                  <a:pt x="4253970" y="2871314"/>
                  <a:pt x="4077983" y="2761860"/>
                  <a:pt x="4188946" y="2817341"/>
                </a:cubicBezTo>
                <a:cubicBezTo>
                  <a:pt x="4202229" y="2823983"/>
                  <a:pt x="4212367" y="2836204"/>
                  <a:pt x="4226017" y="2842054"/>
                </a:cubicBezTo>
                <a:cubicBezTo>
                  <a:pt x="4241627" y="2848744"/>
                  <a:pt x="4259115" y="2849745"/>
                  <a:pt x="4275444" y="2854411"/>
                </a:cubicBezTo>
                <a:cubicBezTo>
                  <a:pt x="4287968" y="2857989"/>
                  <a:pt x="4300157" y="2862649"/>
                  <a:pt x="4312514" y="2866768"/>
                </a:cubicBezTo>
                <a:cubicBezTo>
                  <a:pt x="4320752" y="2879125"/>
                  <a:pt x="4334786" y="2889189"/>
                  <a:pt x="4337228" y="2903838"/>
                </a:cubicBezTo>
                <a:cubicBezTo>
                  <a:pt x="4340324" y="2922415"/>
                  <a:pt x="4309122" y="2967220"/>
                  <a:pt x="4300157" y="2977978"/>
                </a:cubicBezTo>
                <a:cubicBezTo>
                  <a:pt x="4273092" y="3010456"/>
                  <a:pt x="4184839" y="3084037"/>
                  <a:pt x="4164233" y="3089189"/>
                </a:cubicBezTo>
                <a:lnTo>
                  <a:pt x="4114806" y="3101546"/>
                </a:lnTo>
                <a:cubicBezTo>
                  <a:pt x="4077496" y="3126419"/>
                  <a:pt x="4064317" y="3138881"/>
                  <a:pt x="4015952" y="3150973"/>
                </a:cubicBezTo>
                <a:cubicBezTo>
                  <a:pt x="3987697" y="3158037"/>
                  <a:pt x="3958287" y="3159211"/>
                  <a:pt x="3929455" y="3163330"/>
                </a:cubicBezTo>
                <a:cubicBezTo>
                  <a:pt x="3861011" y="3208957"/>
                  <a:pt x="3924791" y="3173764"/>
                  <a:pt x="3818244" y="3200400"/>
                </a:cubicBezTo>
                <a:cubicBezTo>
                  <a:pt x="3792971" y="3206718"/>
                  <a:pt x="3769575" y="3219655"/>
                  <a:pt x="3744103" y="3225113"/>
                </a:cubicBezTo>
                <a:cubicBezTo>
                  <a:pt x="3711632" y="3232071"/>
                  <a:pt x="3678165" y="3233081"/>
                  <a:pt x="3645249" y="3237470"/>
                </a:cubicBezTo>
                <a:lnTo>
                  <a:pt x="3558752" y="3249827"/>
                </a:lnTo>
                <a:cubicBezTo>
                  <a:pt x="3533989" y="3253637"/>
                  <a:pt x="3509494" y="3259257"/>
                  <a:pt x="3484611" y="3262184"/>
                </a:cubicBezTo>
                <a:cubicBezTo>
                  <a:pt x="3439428" y="3267500"/>
                  <a:pt x="3393995" y="3270422"/>
                  <a:pt x="3348687" y="3274541"/>
                </a:cubicBezTo>
                <a:cubicBezTo>
                  <a:pt x="3097479" y="3324779"/>
                  <a:pt x="3225961" y="3303713"/>
                  <a:pt x="2681422" y="3274541"/>
                </a:cubicBezTo>
                <a:cubicBezTo>
                  <a:pt x="2651479" y="3272937"/>
                  <a:pt x="2624114" y="3256695"/>
                  <a:pt x="2594925" y="3249827"/>
                </a:cubicBezTo>
                <a:cubicBezTo>
                  <a:pt x="2554037" y="3240206"/>
                  <a:pt x="2471357" y="3225113"/>
                  <a:pt x="2471357" y="3225113"/>
                </a:cubicBezTo>
                <a:cubicBezTo>
                  <a:pt x="2376899" y="3177885"/>
                  <a:pt x="2470868" y="3218812"/>
                  <a:pt x="2347790" y="3188043"/>
                </a:cubicBezTo>
                <a:cubicBezTo>
                  <a:pt x="2322517" y="3181725"/>
                  <a:pt x="2299582" y="3165800"/>
                  <a:pt x="2273649" y="3163330"/>
                </a:cubicBezTo>
                <a:cubicBezTo>
                  <a:pt x="2125808" y="3149250"/>
                  <a:pt x="1977087" y="3146854"/>
                  <a:pt x="1828806" y="3138616"/>
                </a:cubicBezTo>
                <a:cubicBezTo>
                  <a:pt x="1724267" y="3112481"/>
                  <a:pt x="1830652" y="3148084"/>
                  <a:pt x="1742309" y="3089189"/>
                </a:cubicBezTo>
                <a:cubicBezTo>
                  <a:pt x="1463593" y="2903380"/>
                  <a:pt x="1851010" y="3186286"/>
                  <a:pt x="1606384" y="3015049"/>
                </a:cubicBezTo>
                <a:cubicBezTo>
                  <a:pt x="1584778" y="2999925"/>
                  <a:pt x="1566851" y="2979782"/>
                  <a:pt x="1544600" y="2965622"/>
                </a:cubicBezTo>
                <a:cubicBezTo>
                  <a:pt x="1521289" y="2950788"/>
                  <a:pt x="1491904" y="2945975"/>
                  <a:pt x="1470460" y="2928551"/>
                </a:cubicBezTo>
                <a:cubicBezTo>
                  <a:pt x="1425251" y="2891819"/>
                  <a:pt x="1391359" y="2842611"/>
                  <a:pt x="1346892" y="2804984"/>
                </a:cubicBezTo>
                <a:cubicBezTo>
                  <a:pt x="1233240" y="2708816"/>
                  <a:pt x="1198347" y="2695179"/>
                  <a:pt x="1124471" y="2594919"/>
                </a:cubicBezTo>
                <a:cubicBezTo>
                  <a:pt x="1085838" y="2542489"/>
                  <a:pt x="1050036" y="2488030"/>
                  <a:pt x="1013260" y="2434281"/>
                </a:cubicBezTo>
                <a:cubicBezTo>
                  <a:pt x="996488" y="2409768"/>
                  <a:pt x="975533" y="2387441"/>
                  <a:pt x="963833" y="2360141"/>
                </a:cubicBezTo>
                <a:cubicBezTo>
                  <a:pt x="951476" y="2331308"/>
                  <a:pt x="941635" y="2301262"/>
                  <a:pt x="926763" y="2273643"/>
                </a:cubicBezTo>
                <a:cubicBezTo>
                  <a:pt x="912681" y="2247491"/>
                  <a:pt x="892302" y="2225159"/>
                  <a:pt x="877336" y="2199503"/>
                </a:cubicBezTo>
                <a:cubicBezTo>
                  <a:pt x="863414" y="2175636"/>
                  <a:pt x="854187" y="2149229"/>
                  <a:pt x="840265" y="2125362"/>
                </a:cubicBezTo>
                <a:cubicBezTo>
                  <a:pt x="755218" y="1979568"/>
                  <a:pt x="824150" y="2118473"/>
                  <a:pt x="753768" y="1989438"/>
                </a:cubicBezTo>
                <a:cubicBezTo>
                  <a:pt x="740537" y="1965181"/>
                  <a:pt x="729929" y="1939554"/>
                  <a:pt x="716698" y="1915297"/>
                </a:cubicBezTo>
                <a:cubicBezTo>
                  <a:pt x="705197" y="1894212"/>
                  <a:pt x="691292" y="1874508"/>
                  <a:pt x="679628" y="1853513"/>
                </a:cubicBezTo>
                <a:cubicBezTo>
                  <a:pt x="670682" y="1837411"/>
                  <a:pt x="664196" y="1819997"/>
                  <a:pt x="654914" y="1804086"/>
                </a:cubicBezTo>
                <a:cubicBezTo>
                  <a:pt x="635335" y="1770522"/>
                  <a:pt x="610507" y="1739988"/>
                  <a:pt x="593130" y="1705232"/>
                </a:cubicBezTo>
                <a:cubicBezTo>
                  <a:pt x="584892" y="1688756"/>
                  <a:pt x="579469" y="1670541"/>
                  <a:pt x="568417" y="1655805"/>
                </a:cubicBezTo>
                <a:cubicBezTo>
                  <a:pt x="554437" y="1637165"/>
                  <a:pt x="532970" y="1625018"/>
                  <a:pt x="518990" y="1606378"/>
                </a:cubicBezTo>
                <a:cubicBezTo>
                  <a:pt x="507938" y="1591642"/>
                  <a:pt x="504039" y="1572571"/>
                  <a:pt x="494276" y="1556951"/>
                </a:cubicBezTo>
                <a:cubicBezTo>
                  <a:pt x="483361" y="1539487"/>
                  <a:pt x="469176" y="1524282"/>
                  <a:pt x="457206" y="1507524"/>
                </a:cubicBezTo>
                <a:cubicBezTo>
                  <a:pt x="448574" y="1495439"/>
                  <a:pt x="443669" y="1480233"/>
                  <a:pt x="432492" y="1470454"/>
                </a:cubicBezTo>
                <a:cubicBezTo>
                  <a:pt x="410139" y="1450895"/>
                  <a:pt x="358352" y="1421027"/>
                  <a:pt x="358352" y="1421027"/>
                </a:cubicBezTo>
                <a:cubicBezTo>
                  <a:pt x="350114" y="1408670"/>
                  <a:pt x="344139" y="1394458"/>
                  <a:pt x="333638" y="1383957"/>
                </a:cubicBezTo>
                <a:cubicBezTo>
                  <a:pt x="279449" y="1329768"/>
                  <a:pt x="310104" y="1393021"/>
                  <a:pt x="259498" y="1322173"/>
                </a:cubicBezTo>
                <a:cubicBezTo>
                  <a:pt x="248791" y="1307184"/>
                  <a:pt x="244547" y="1288366"/>
                  <a:pt x="234784" y="1272746"/>
                </a:cubicBezTo>
                <a:cubicBezTo>
                  <a:pt x="223869" y="1255282"/>
                  <a:pt x="210071" y="1239795"/>
                  <a:pt x="197714" y="1223319"/>
                </a:cubicBezTo>
                <a:cubicBezTo>
                  <a:pt x="172858" y="1148754"/>
                  <a:pt x="199664" y="1218333"/>
                  <a:pt x="135930" y="1112108"/>
                </a:cubicBezTo>
                <a:cubicBezTo>
                  <a:pt x="126453" y="1096313"/>
                  <a:pt x="120694" y="1078476"/>
                  <a:pt x="111217" y="1062681"/>
                </a:cubicBezTo>
                <a:cubicBezTo>
                  <a:pt x="95936" y="1037212"/>
                  <a:pt x="78266" y="1013254"/>
                  <a:pt x="61790" y="988541"/>
                </a:cubicBezTo>
                <a:cubicBezTo>
                  <a:pt x="32809" y="901597"/>
                  <a:pt x="70530" y="1008937"/>
                  <a:pt x="24719" y="902043"/>
                </a:cubicBezTo>
                <a:cubicBezTo>
                  <a:pt x="10472" y="868801"/>
                  <a:pt x="7257" y="839445"/>
                  <a:pt x="6" y="803189"/>
                </a:cubicBezTo>
                <a:cubicBezTo>
                  <a:pt x="1138" y="785075"/>
                  <a:pt x="-6142" y="630134"/>
                  <a:pt x="24719" y="568411"/>
                </a:cubicBezTo>
                <a:cubicBezTo>
                  <a:pt x="34422" y="549006"/>
                  <a:pt x="77182" y="494962"/>
                  <a:pt x="86503" y="481913"/>
                </a:cubicBezTo>
                <a:cubicBezTo>
                  <a:pt x="95135" y="469828"/>
                  <a:pt x="99620" y="454120"/>
                  <a:pt x="111217" y="444843"/>
                </a:cubicBezTo>
                <a:cubicBezTo>
                  <a:pt x="121388" y="436706"/>
                  <a:pt x="136901" y="438812"/>
                  <a:pt x="148287" y="432486"/>
                </a:cubicBezTo>
                <a:cubicBezTo>
                  <a:pt x="174251" y="418061"/>
                  <a:pt x="194250" y="392451"/>
                  <a:pt x="222428" y="383059"/>
                </a:cubicBezTo>
                <a:cubicBezTo>
                  <a:pt x="291721" y="359963"/>
                  <a:pt x="246862" y="373862"/>
                  <a:pt x="358352" y="345989"/>
                </a:cubicBezTo>
                <a:cubicBezTo>
                  <a:pt x="374828" y="341870"/>
                  <a:pt x="390927" y="335738"/>
                  <a:pt x="407779" y="333632"/>
                </a:cubicBezTo>
                <a:cubicBezTo>
                  <a:pt x="551777" y="315633"/>
                  <a:pt x="473562" y="324283"/>
                  <a:pt x="642557" y="308919"/>
                </a:cubicBezTo>
                <a:cubicBezTo>
                  <a:pt x="659033" y="304800"/>
                  <a:pt x="675199" y="299144"/>
                  <a:pt x="691984" y="296562"/>
                </a:cubicBezTo>
                <a:cubicBezTo>
                  <a:pt x="728849" y="290890"/>
                  <a:pt x="766621" y="291520"/>
                  <a:pt x="803195" y="284205"/>
                </a:cubicBezTo>
                <a:cubicBezTo>
                  <a:pt x="865004" y="271843"/>
                  <a:pt x="864967" y="259495"/>
                  <a:pt x="914406" y="247135"/>
                </a:cubicBezTo>
                <a:cubicBezTo>
                  <a:pt x="930882" y="243016"/>
                  <a:pt x="947566" y="239658"/>
                  <a:pt x="963833" y="234778"/>
                </a:cubicBezTo>
                <a:cubicBezTo>
                  <a:pt x="988784" y="227293"/>
                  <a:pt x="1012841" y="216919"/>
                  <a:pt x="1037973" y="210065"/>
                </a:cubicBezTo>
                <a:cubicBezTo>
                  <a:pt x="1058235" y="204539"/>
                  <a:pt x="1079162" y="201827"/>
                  <a:pt x="1099757" y="197708"/>
                </a:cubicBezTo>
                <a:cubicBezTo>
                  <a:pt x="1132708" y="181232"/>
                  <a:pt x="1163661" y="159931"/>
                  <a:pt x="1198611" y="148281"/>
                </a:cubicBezTo>
                <a:cubicBezTo>
                  <a:pt x="1210968" y="144162"/>
                  <a:pt x="1224032" y="141749"/>
                  <a:pt x="1235682" y="135924"/>
                </a:cubicBezTo>
                <a:cubicBezTo>
                  <a:pt x="1248965" y="129283"/>
                  <a:pt x="1259469" y="117852"/>
                  <a:pt x="1272752" y="111211"/>
                </a:cubicBezTo>
                <a:cubicBezTo>
                  <a:pt x="1284402" y="105386"/>
                  <a:pt x="1297850" y="103985"/>
                  <a:pt x="1309822" y="98854"/>
                </a:cubicBezTo>
                <a:cubicBezTo>
                  <a:pt x="1326753" y="91598"/>
                  <a:pt x="1342318" y="81397"/>
                  <a:pt x="1359249" y="74141"/>
                </a:cubicBezTo>
                <a:cubicBezTo>
                  <a:pt x="1371221" y="69010"/>
                  <a:pt x="1384669" y="67609"/>
                  <a:pt x="1396319" y="61784"/>
                </a:cubicBezTo>
                <a:cubicBezTo>
                  <a:pt x="1409602" y="55142"/>
                  <a:pt x="1420107" y="43712"/>
                  <a:pt x="1433390" y="37070"/>
                </a:cubicBezTo>
                <a:cubicBezTo>
                  <a:pt x="1445040" y="31245"/>
                  <a:pt x="1458488" y="29844"/>
                  <a:pt x="1470460" y="24713"/>
                </a:cubicBezTo>
                <a:cubicBezTo>
                  <a:pt x="1487391" y="17457"/>
                  <a:pt x="1503411" y="8238"/>
                  <a:pt x="1519887" y="0"/>
                </a:cubicBezTo>
                <a:lnTo>
                  <a:pt x="2150082" y="12357"/>
                </a:lnTo>
                <a:cubicBezTo>
                  <a:pt x="2163098" y="12839"/>
                  <a:pt x="2176981" y="16576"/>
                  <a:pt x="2187152" y="24713"/>
                </a:cubicBezTo>
                <a:cubicBezTo>
                  <a:pt x="2208927" y="42133"/>
                  <a:pt x="2216082" y="74435"/>
                  <a:pt x="2224222" y="98854"/>
                </a:cubicBezTo>
                <a:cubicBezTo>
                  <a:pt x="2228341" y="127686"/>
                  <a:pt x="2228210" y="157454"/>
                  <a:pt x="2236579" y="185351"/>
                </a:cubicBezTo>
                <a:cubicBezTo>
                  <a:pt x="2240846" y="199576"/>
                  <a:pt x="2254650" y="209139"/>
                  <a:pt x="2261292" y="222422"/>
                </a:cubicBezTo>
                <a:cubicBezTo>
                  <a:pt x="2312444" y="324727"/>
                  <a:pt x="2227545" y="190338"/>
                  <a:pt x="2298363" y="296562"/>
                </a:cubicBezTo>
                <a:cubicBezTo>
                  <a:pt x="2303277" y="365357"/>
                  <a:pt x="2280834" y="452028"/>
                  <a:pt x="2335433" y="506627"/>
                </a:cubicBezTo>
                <a:cubicBezTo>
                  <a:pt x="2345934" y="517128"/>
                  <a:pt x="2360146" y="523103"/>
                  <a:pt x="2372503" y="531341"/>
                </a:cubicBezTo>
                <a:cubicBezTo>
                  <a:pt x="2357233" y="577148"/>
                  <a:pt x="2365971" y="556761"/>
                  <a:pt x="2347790" y="593124"/>
                </a:cubicBezTo>
                <a:lnTo>
                  <a:pt x="2372503" y="630195"/>
                </a:lnTo>
                <a:cubicBezTo>
                  <a:pt x="2397217" y="663146"/>
                  <a:pt x="2416028" y="701495"/>
                  <a:pt x="2446644" y="729049"/>
                </a:cubicBezTo>
                <a:cubicBezTo>
                  <a:pt x="2459267" y="740410"/>
                  <a:pt x="2479805" y="736525"/>
                  <a:pt x="2496071" y="741405"/>
                </a:cubicBezTo>
                <a:cubicBezTo>
                  <a:pt x="2521023" y="748890"/>
                  <a:pt x="2545498" y="757881"/>
                  <a:pt x="2570211" y="766119"/>
                </a:cubicBezTo>
                <a:cubicBezTo>
                  <a:pt x="2615097" y="781081"/>
                  <a:pt x="2607282" y="765450"/>
                  <a:pt x="2607282" y="803189"/>
                </a:cubicBezTo>
                <a:lnTo>
                  <a:pt x="3113909" y="1408670"/>
                </a:lnTo>
                <a:lnTo>
                  <a:pt x="3113909" y="1458097"/>
                </a:ln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5" name="Rectangle 4">
            <a:extLst>
              <a:ext uri="{FF2B5EF4-FFF2-40B4-BE49-F238E27FC236}">
                <a16:creationId xmlns:a16="http://schemas.microsoft.com/office/drawing/2014/main" id="{F464E529-2C34-8C4C-9CCD-DF5FC6F99BE9}"/>
              </a:ext>
            </a:extLst>
          </p:cNvPr>
          <p:cNvSpPr/>
          <p:nvPr/>
        </p:nvSpPr>
        <p:spPr>
          <a:xfrm>
            <a:off x="3967255" y="1580105"/>
            <a:ext cx="4550212" cy="1354217"/>
          </a:xfrm>
          <a:prstGeom prst="rect">
            <a:avLst/>
          </a:prstGeom>
          <a:noFill/>
        </p:spPr>
        <p:txBody>
          <a:bodyPr wrap="square" lIns="121920" tIns="60960" rIns="121920" bIns="60960">
            <a:spAutoFit/>
          </a:bodyPr>
          <a:lstStyle/>
          <a:p>
            <a:pPr algn="r" defTabSz="1219170">
              <a:buClr>
                <a:srgbClr val="000000"/>
              </a:buClr>
            </a:pPr>
            <a:r>
              <a:rPr lang="en-US" sz="80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Luyện</a:t>
            </a:r>
            <a:r>
              <a:rPr lang="en-US" sz="80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US" sz="8000" b="1" kern="0" dirty="0" err="1">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rPr>
              <a:t>tập</a:t>
            </a:r>
            <a:endParaRPr lang="en-US" sz="8000" b="1" kern="0" dirty="0">
              <a:ln w="0"/>
              <a:solidFill>
                <a:srgbClr val="FF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grpSp>
        <p:nvGrpSpPr>
          <p:cNvPr id="6" name="Google Shape;615;p39">
            <a:extLst>
              <a:ext uri="{FF2B5EF4-FFF2-40B4-BE49-F238E27FC236}">
                <a16:creationId xmlns:a16="http://schemas.microsoft.com/office/drawing/2014/main" id="{D2549F8D-00F6-1949-AEB9-B263478A54CB}"/>
              </a:ext>
            </a:extLst>
          </p:cNvPr>
          <p:cNvGrpSpPr/>
          <p:nvPr/>
        </p:nvGrpSpPr>
        <p:grpSpPr>
          <a:xfrm>
            <a:off x="7549293" y="3725941"/>
            <a:ext cx="1434583" cy="1397319"/>
            <a:chOff x="5926225" y="921350"/>
            <a:chExt cx="517800" cy="504350"/>
          </a:xfrm>
        </p:grpSpPr>
        <p:sp>
          <p:nvSpPr>
            <p:cNvPr id="7" name="Google Shape;616;p39">
              <a:extLst>
                <a:ext uri="{FF2B5EF4-FFF2-40B4-BE49-F238E27FC236}">
                  <a16:creationId xmlns:a16="http://schemas.microsoft.com/office/drawing/2014/main" id="{762CC93D-B859-8645-8C7A-B1834DC234EB}"/>
                </a:ext>
              </a:extLst>
            </p:cNvPr>
            <p:cNvSpPr/>
            <p:nvPr/>
          </p:nvSpPr>
          <p:spPr>
            <a:xfrm>
              <a:off x="5926225" y="921350"/>
              <a:ext cx="517800" cy="504350"/>
            </a:xfrm>
            <a:custGeom>
              <a:avLst/>
              <a:gdLst/>
              <a:ahLst/>
              <a:cxnLst/>
              <a:rect l="l" t="t" r="r" b="b"/>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617;p39">
              <a:extLst>
                <a:ext uri="{FF2B5EF4-FFF2-40B4-BE49-F238E27FC236}">
                  <a16:creationId xmlns:a16="http://schemas.microsoft.com/office/drawing/2014/main" id="{D27868E1-5FF5-654E-960F-09B0F8AF4DDD}"/>
                </a:ext>
              </a:extLst>
            </p:cNvPr>
            <p:cNvSpPr/>
            <p:nvPr/>
          </p:nvSpPr>
          <p:spPr>
            <a:xfrm>
              <a:off x="6016600" y="1005000"/>
              <a:ext cx="337050" cy="337050"/>
            </a:xfrm>
            <a:custGeom>
              <a:avLst/>
              <a:gdLst/>
              <a:ahLst/>
              <a:cxnLst/>
              <a:rect l="l" t="t" r="r" b="b"/>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solidFill>
              <a:srgbClr val="FFFF00"/>
            </a:solidFill>
            <a:ln w="38100" cap="flat" cmpd="sng">
              <a:solidFill>
                <a:srgbClr val="F1C232"/>
              </a:solidFill>
              <a:prstDash val="solid"/>
              <a:bevel/>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03833346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DF">
            <a:alpha val="80572"/>
          </a:srgbClr>
        </a:solidFill>
        <a:effectLst/>
      </p:bgPr>
    </p:bg>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724051"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8815680" y="2510971"/>
            <a:ext cx="2148653" cy="4347029"/>
          </a:xfrm>
          <a:prstGeom prst="rect">
            <a:avLst/>
          </a:prstGeom>
        </p:spPr>
      </p:pic>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spTree>
    <p:extLst>
      <p:ext uri="{BB962C8B-B14F-4D97-AF65-F5344CB8AC3E}">
        <p14:creationId xmlns:p14="http://schemas.microsoft.com/office/powerpoint/2010/main" val="1794585671"/>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8942-50F1-4FE7-924E-1E646784480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5180293-C76C-47B8-9BD4-B9F23011168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7E964814-5F64-4542-A595-568758BB4450}"/>
              </a:ext>
            </a:extLst>
          </p:cNvPr>
          <p:cNvPicPr>
            <a:picLocks noChangeAspect="1"/>
          </p:cNvPicPr>
          <p:nvPr/>
        </p:nvPicPr>
        <p:blipFill>
          <a:blip r:embed="rId2"/>
          <a:stretch>
            <a:fillRect/>
          </a:stretch>
        </p:blipFill>
        <p:spPr>
          <a:xfrm>
            <a:off x="0" y="4233"/>
            <a:ext cx="12192000" cy="6849533"/>
          </a:xfrm>
          <a:prstGeom prst="rect">
            <a:avLst/>
          </a:prstGeom>
        </p:spPr>
      </p:pic>
    </p:spTree>
    <p:extLst>
      <p:ext uri="{BB962C8B-B14F-4D97-AF65-F5344CB8AC3E}">
        <p14:creationId xmlns:p14="http://schemas.microsoft.com/office/powerpoint/2010/main" val="4156400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61840" y="1152485"/>
            <a:ext cx="10098827" cy="332441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defRPr/>
            </a:pPr>
            <a:r>
              <a:rPr lang="en-US" sz="3200" b="1" dirty="0">
                <a:solidFill>
                  <a:srgbClr val="FFFF00"/>
                </a:solidFill>
                <a:latin typeface="Arial Rounded MT Bold" panose="020F0704030504030204" pitchFamily="34" charset="0"/>
              </a:rPr>
              <a:t>DỊCH BỆNH ĐANG DIỄN BIẾN VÔ CÙNG PHỨC TẠP, CHÚNG TA HÃY CÙNG NHAU ĐẨY LÙI DỊCH BỆNH COVID 19 BẰNG CÁCH TRẢ LỜI ĐÚNG CÁC CÂU HỎI. MỖI CÂU TRẢ LỜI ĐÚNG CÁC EM SẼ GÓP PHẦN TIÊU DIỆT 1 CON VIRUT CORONA</a:t>
            </a:r>
            <a:endParaRPr lang="vi-VN" sz="3200" b="1" dirty="0">
              <a:solidFill>
                <a:srgbClr val="FFFF00"/>
              </a:solidFill>
              <a:latin typeface="#9Slide04 Guadalupe Pro Gota" panose="02000000000000000000" pitchFamily="2" charset="0"/>
            </a:endParaRPr>
          </a:p>
        </p:txBody>
      </p:sp>
      <p:pic>
        <p:nvPicPr>
          <p:cNvPr id="15" name="Picture 14" descr="Kết quả hình ảnh cho virut corona"/>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502263" y="422292"/>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Kết quả hình ảnh cho virut corona">
            <a:extLst>
              <a:ext uri="{FF2B5EF4-FFF2-40B4-BE49-F238E27FC236}">
                <a16:creationId xmlns:a16="http://schemas.microsoft.com/office/drawing/2014/main" id="{1027B511-AFE2-4912-80DA-1423622806D1}"/>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7084349" y="5628934"/>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Kết quả hình ảnh cho virut corona">
            <a:extLst>
              <a:ext uri="{FF2B5EF4-FFF2-40B4-BE49-F238E27FC236}">
                <a16:creationId xmlns:a16="http://schemas.microsoft.com/office/drawing/2014/main" id="{2678F3CE-CCF3-4E75-AC77-1999909C1F57}"/>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9330907" y="165168"/>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Kết quả hình ảnh cho virut corona">
            <a:extLst>
              <a:ext uri="{FF2B5EF4-FFF2-40B4-BE49-F238E27FC236}">
                <a16:creationId xmlns:a16="http://schemas.microsoft.com/office/drawing/2014/main" id="{A2AC8D56-978B-41FE-A90D-DD90116585E6}"/>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1074537" y="1352734"/>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Kết quả hình ảnh cho virut corona">
            <a:extLst>
              <a:ext uri="{FF2B5EF4-FFF2-40B4-BE49-F238E27FC236}">
                <a16:creationId xmlns:a16="http://schemas.microsoft.com/office/drawing/2014/main" id="{4EF08E47-346A-4D39-8466-1A329E20E24D}"/>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814581" y="3701851"/>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Kết quả hình ảnh cho virut corona">
            <a:extLst>
              <a:ext uri="{FF2B5EF4-FFF2-40B4-BE49-F238E27FC236}">
                <a16:creationId xmlns:a16="http://schemas.microsoft.com/office/drawing/2014/main" id="{440974CB-8B7F-45BA-8641-9A1210ACA575}"/>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4613943" y="445794"/>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Kết quả hình ảnh cho virut corona">
            <a:extLst>
              <a:ext uri="{FF2B5EF4-FFF2-40B4-BE49-F238E27FC236}">
                <a16:creationId xmlns:a16="http://schemas.microsoft.com/office/drawing/2014/main" id="{05100F8B-BC26-4567-9F5B-A142CBED27B0}"/>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9879559" y="5515984"/>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Kết quả hình ảnh cho virut corona">
            <a:extLst>
              <a:ext uri="{FF2B5EF4-FFF2-40B4-BE49-F238E27FC236}">
                <a16:creationId xmlns:a16="http://schemas.microsoft.com/office/drawing/2014/main" id="{55365829-791D-4244-9559-52725C528921}"/>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856952" y="582255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Kết quả hình ảnh cho virut corona">
            <a:extLst>
              <a:ext uri="{FF2B5EF4-FFF2-40B4-BE49-F238E27FC236}">
                <a16:creationId xmlns:a16="http://schemas.microsoft.com/office/drawing/2014/main" id="{B89FC8E5-3E39-4030-9CC8-263B215B05CF}"/>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4354839" y="5360650"/>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Kết quả hình ảnh cho virut corona">
            <a:extLst>
              <a:ext uri="{FF2B5EF4-FFF2-40B4-BE49-F238E27FC236}">
                <a16:creationId xmlns:a16="http://schemas.microsoft.com/office/drawing/2014/main" id="{1D1EA7E0-6F70-4D92-B827-608DB57F24FC}"/>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484357" y="4902835"/>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Kết quả hình ảnh cho virut corona">
            <a:extLst>
              <a:ext uri="{FF2B5EF4-FFF2-40B4-BE49-F238E27FC236}">
                <a16:creationId xmlns:a16="http://schemas.microsoft.com/office/drawing/2014/main" id="{3501BF5B-856E-46AB-85E1-EA03B0F94769}"/>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7016" y="1255690"/>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Kết quả hình ảnh cho virut corona">
            <a:extLst>
              <a:ext uri="{FF2B5EF4-FFF2-40B4-BE49-F238E27FC236}">
                <a16:creationId xmlns:a16="http://schemas.microsoft.com/office/drawing/2014/main" id="{E4BF89A8-1DE8-45EB-9C04-88FA161B8D8A}"/>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80919" y="2518464"/>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Kết quả hình ảnh cho virut corona">
            <a:extLst>
              <a:ext uri="{FF2B5EF4-FFF2-40B4-BE49-F238E27FC236}">
                <a16:creationId xmlns:a16="http://schemas.microsoft.com/office/drawing/2014/main" id="{54406296-D6B1-483D-805C-0AF94B8E74FB}"/>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6766727" y="16516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Kết quả hình ảnh cho virut corona">
            <a:extLst>
              <a:ext uri="{FF2B5EF4-FFF2-40B4-BE49-F238E27FC236}">
                <a16:creationId xmlns:a16="http://schemas.microsoft.com/office/drawing/2014/main" id="{08343039-1775-4672-86FB-0A46F14A4710}"/>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7634274" y="4170322"/>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Kết quả hình ảnh cho virut corona">
            <a:extLst>
              <a:ext uri="{FF2B5EF4-FFF2-40B4-BE49-F238E27FC236}">
                <a16:creationId xmlns:a16="http://schemas.microsoft.com/office/drawing/2014/main" id="{5136B5F0-66C9-4249-A4C7-555985B369EC}"/>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728371" y="6125581"/>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Kết quả hình ảnh cho virut corona">
            <a:extLst>
              <a:ext uri="{FF2B5EF4-FFF2-40B4-BE49-F238E27FC236}">
                <a16:creationId xmlns:a16="http://schemas.microsoft.com/office/drawing/2014/main" id="{5F9DBE17-769D-4F84-82BD-DA1FEFC41A25}"/>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1545427" y="2508116"/>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Kết quả hình ảnh cho virut corona">
            <a:extLst>
              <a:ext uri="{FF2B5EF4-FFF2-40B4-BE49-F238E27FC236}">
                <a16:creationId xmlns:a16="http://schemas.microsoft.com/office/drawing/2014/main" id="{3A9BF877-5222-40C2-AB87-CA90D1DA6A83}"/>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3558103" y="90476"/>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Kết quả hình ảnh cho virut corona">
            <a:extLst>
              <a:ext uri="{FF2B5EF4-FFF2-40B4-BE49-F238E27FC236}">
                <a16:creationId xmlns:a16="http://schemas.microsoft.com/office/drawing/2014/main" id="{FC6E61D4-2536-41F5-9DED-9E03D948771D}"/>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6223835" y="4852396"/>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Kết quả hình ảnh cho virut corona">
            <a:extLst>
              <a:ext uri="{FF2B5EF4-FFF2-40B4-BE49-F238E27FC236}">
                <a16:creationId xmlns:a16="http://schemas.microsoft.com/office/drawing/2014/main" id="{2961C180-4C4E-401E-B6F8-29A099358918}"/>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3150421" y="463873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Kết quả hình ảnh cho virut corona">
            <a:extLst>
              <a:ext uri="{FF2B5EF4-FFF2-40B4-BE49-F238E27FC236}">
                <a16:creationId xmlns:a16="http://schemas.microsoft.com/office/drawing/2014/main" id="{D88583B8-A28D-495D-9712-8E550F59EE4C}"/>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82512" y="7091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Kết quả hình ảnh cho virut corona">
            <a:extLst>
              <a:ext uri="{FF2B5EF4-FFF2-40B4-BE49-F238E27FC236}">
                <a16:creationId xmlns:a16="http://schemas.microsoft.com/office/drawing/2014/main" id="{B3065254-B88E-4A57-9CAD-84283D0170B6}"/>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373230" y="7091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Kết quả hình ảnh cho virut corona">
            <a:extLst>
              <a:ext uri="{FF2B5EF4-FFF2-40B4-BE49-F238E27FC236}">
                <a16:creationId xmlns:a16="http://schemas.microsoft.com/office/drawing/2014/main" id="{1EC3AB4F-1F6F-42D9-8C7B-2EF0605E65A5}"/>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8157758" y="601452"/>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Kết quả hình ảnh cho virut corona">
            <a:extLst>
              <a:ext uri="{FF2B5EF4-FFF2-40B4-BE49-F238E27FC236}">
                <a16:creationId xmlns:a16="http://schemas.microsoft.com/office/drawing/2014/main" id="{36FF6C5D-A77A-413E-8308-E74FF96C8A12}"/>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1139070" y="4990586"/>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Kết quả hình ảnh cho virut corona">
            <a:extLst>
              <a:ext uri="{FF2B5EF4-FFF2-40B4-BE49-F238E27FC236}">
                <a16:creationId xmlns:a16="http://schemas.microsoft.com/office/drawing/2014/main" id="{C7948682-3BF8-40FB-90BD-5720CD167FB1}"/>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585768" y="352252"/>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Kết quả hình ảnh cho virut corona">
            <a:extLst>
              <a:ext uri="{FF2B5EF4-FFF2-40B4-BE49-F238E27FC236}">
                <a16:creationId xmlns:a16="http://schemas.microsoft.com/office/drawing/2014/main" id="{8DA008BC-AB12-4F19-821A-61B7A446DA74}"/>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37750" y="3793572"/>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Kết quả hình ảnh cho virut corona">
            <a:extLst>
              <a:ext uri="{FF2B5EF4-FFF2-40B4-BE49-F238E27FC236}">
                <a16:creationId xmlns:a16="http://schemas.microsoft.com/office/drawing/2014/main" id="{54332D79-55C6-4213-8058-1177016EB72D}"/>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8311203" y="5054076"/>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Kết quả hình ảnh cho virut corona">
            <a:extLst>
              <a:ext uri="{FF2B5EF4-FFF2-40B4-BE49-F238E27FC236}">
                <a16:creationId xmlns:a16="http://schemas.microsoft.com/office/drawing/2014/main" id="{FB6883B0-5931-434E-B722-4F1920736330}"/>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729045" y="5209409"/>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Kết quả hình ảnh cho virut corona">
            <a:extLst>
              <a:ext uri="{FF2B5EF4-FFF2-40B4-BE49-F238E27FC236}">
                <a16:creationId xmlns:a16="http://schemas.microsoft.com/office/drawing/2014/main" id="{1ABF49AE-C590-49EB-9628-95664A1D697D}"/>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5576009" y="193378"/>
            <a:ext cx="635244" cy="61314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Kết quả hình ảnh cho virut corona">
            <a:extLst>
              <a:ext uri="{FF2B5EF4-FFF2-40B4-BE49-F238E27FC236}">
                <a16:creationId xmlns:a16="http://schemas.microsoft.com/office/drawing/2014/main" id="{9EEFC10E-202B-4DA7-B33E-EFF315BAEC23}"/>
              </a:ext>
            </a:extLst>
          </p:cNvPr>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5686744" y="5822559"/>
            <a:ext cx="635244" cy="6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19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37"/>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38"/>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39"/>
                                        </p:tgtEl>
                                        <p:attrNameLst>
                                          <p:attrName>r</p:attrName>
                                        </p:attrNameLst>
                                      </p:cBhvr>
                                    </p:animRot>
                                  </p:childTnLst>
                                </p:cTn>
                              </p:par>
                              <p:par>
                                <p:cTn id="13" presetID="8" presetClass="emph" presetSubtype="0" fill="hold" nodeType="withEffect">
                                  <p:stCondLst>
                                    <p:cond delay="0"/>
                                  </p:stCondLst>
                                  <p:childTnLst>
                                    <p:animRot by="21600000">
                                      <p:cBhvr>
                                        <p:cTn id="14" dur="5000" fill="hold"/>
                                        <p:tgtEl>
                                          <p:spTgt spid="40"/>
                                        </p:tgtEl>
                                        <p:attrNameLst>
                                          <p:attrName>r</p:attrName>
                                        </p:attrNameLst>
                                      </p:cBhvr>
                                    </p:animRot>
                                  </p:childTnLst>
                                </p:cTn>
                              </p:par>
                              <p:par>
                                <p:cTn id="15" presetID="8" presetClass="emph" presetSubtype="0" fill="hold" nodeType="withEffect">
                                  <p:stCondLst>
                                    <p:cond delay="0"/>
                                  </p:stCondLst>
                                  <p:childTnLst>
                                    <p:animRot by="21600000">
                                      <p:cBhvr>
                                        <p:cTn id="16" dur="5000" fill="hold"/>
                                        <p:tgtEl>
                                          <p:spTgt spid="41"/>
                                        </p:tgtEl>
                                        <p:attrNameLst>
                                          <p:attrName>r</p:attrName>
                                        </p:attrNameLst>
                                      </p:cBhvr>
                                    </p:animRot>
                                  </p:childTnLst>
                                </p:cTn>
                              </p:par>
                              <p:par>
                                <p:cTn id="17" presetID="8" presetClass="emph" presetSubtype="0" fill="hold" nodeType="withEffect">
                                  <p:stCondLst>
                                    <p:cond delay="0"/>
                                  </p:stCondLst>
                                  <p:childTnLst>
                                    <p:animRot by="21600000">
                                      <p:cBhvr>
                                        <p:cTn id="18" dur="5000" fill="hold"/>
                                        <p:tgtEl>
                                          <p:spTgt spid="42"/>
                                        </p:tgtEl>
                                        <p:attrNameLst>
                                          <p:attrName>r</p:attrName>
                                        </p:attrNameLst>
                                      </p:cBhvr>
                                    </p:animRot>
                                  </p:childTnLst>
                                </p:cTn>
                              </p:par>
                              <p:par>
                                <p:cTn id="19" presetID="8" presetClass="emph" presetSubtype="0" fill="hold" nodeType="withEffect">
                                  <p:stCondLst>
                                    <p:cond delay="0"/>
                                  </p:stCondLst>
                                  <p:childTnLst>
                                    <p:animRot by="21600000">
                                      <p:cBhvr>
                                        <p:cTn id="20" dur="5000" fill="hold"/>
                                        <p:tgtEl>
                                          <p:spTgt spid="43"/>
                                        </p:tgtEl>
                                        <p:attrNameLst>
                                          <p:attrName>r</p:attrName>
                                        </p:attrNameLst>
                                      </p:cBhvr>
                                    </p:animRot>
                                  </p:childTnLst>
                                </p:cTn>
                              </p:par>
                              <p:par>
                                <p:cTn id="21" presetID="8" presetClass="emph" presetSubtype="0" fill="hold" nodeType="withEffect">
                                  <p:stCondLst>
                                    <p:cond delay="0"/>
                                  </p:stCondLst>
                                  <p:childTnLst>
                                    <p:animRot by="21600000">
                                      <p:cBhvr>
                                        <p:cTn id="22" dur="5000" fill="hold"/>
                                        <p:tgtEl>
                                          <p:spTgt spid="44"/>
                                        </p:tgtEl>
                                        <p:attrNameLst>
                                          <p:attrName>r</p:attrName>
                                        </p:attrNameLst>
                                      </p:cBhvr>
                                    </p:animRot>
                                  </p:childTnLst>
                                </p:cTn>
                              </p:par>
                              <p:par>
                                <p:cTn id="23" presetID="8" presetClass="emph" presetSubtype="0" fill="hold" nodeType="withEffect">
                                  <p:stCondLst>
                                    <p:cond delay="0"/>
                                  </p:stCondLst>
                                  <p:childTnLst>
                                    <p:animRot by="21600000">
                                      <p:cBhvr>
                                        <p:cTn id="24" dur="5000" fill="hold"/>
                                        <p:tgtEl>
                                          <p:spTgt spid="45"/>
                                        </p:tgtEl>
                                        <p:attrNameLst>
                                          <p:attrName>r</p:attrName>
                                        </p:attrNameLst>
                                      </p:cBhvr>
                                    </p:animRot>
                                  </p:childTnLst>
                                </p:cTn>
                              </p:par>
                              <p:par>
                                <p:cTn id="25" presetID="8" presetClass="emph" presetSubtype="0" fill="hold" nodeType="withEffect">
                                  <p:stCondLst>
                                    <p:cond delay="0"/>
                                  </p:stCondLst>
                                  <p:childTnLst>
                                    <p:animRot by="21600000">
                                      <p:cBhvr>
                                        <p:cTn id="26" dur="5000" fill="hold"/>
                                        <p:tgtEl>
                                          <p:spTgt spid="46"/>
                                        </p:tgtEl>
                                        <p:attrNameLst>
                                          <p:attrName>r</p:attrName>
                                        </p:attrNameLst>
                                      </p:cBhvr>
                                    </p:animRot>
                                  </p:childTnLst>
                                </p:cTn>
                              </p:par>
                              <p:par>
                                <p:cTn id="27" presetID="8" presetClass="emph" presetSubtype="0" fill="hold" nodeType="withEffect">
                                  <p:stCondLst>
                                    <p:cond delay="0"/>
                                  </p:stCondLst>
                                  <p:childTnLst>
                                    <p:animRot by="21600000">
                                      <p:cBhvr>
                                        <p:cTn id="28" dur="5000" fill="hold"/>
                                        <p:tgtEl>
                                          <p:spTgt spid="47"/>
                                        </p:tgtEl>
                                        <p:attrNameLst>
                                          <p:attrName>r</p:attrName>
                                        </p:attrNameLst>
                                      </p:cBhvr>
                                    </p:animRot>
                                  </p:childTnLst>
                                </p:cTn>
                              </p:par>
                              <p:par>
                                <p:cTn id="29" presetID="8" presetClass="emph" presetSubtype="0" fill="hold" nodeType="withEffect">
                                  <p:stCondLst>
                                    <p:cond delay="0"/>
                                  </p:stCondLst>
                                  <p:childTnLst>
                                    <p:animRot by="21600000">
                                      <p:cBhvr>
                                        <p:cTn id="30" dur="5000" fill="hold"/>
                                        <p:tgtEl>
                                          <p:spTgt spid="48"/>
                                        </p:tgtEl>
                                        <p:attrNameLst>
                                          <p:attrName>r</p:attrName>
                                        </p:attrNameLst>
                                      </p:cBhvr>
                                    </p:animRot>
                                  </p:childTnLst>
                                </p:cTn>
                              </p:par>
                              <p:par>
                                <p:cTn id="31" presetID="8" presetClass="emph" presetSubtype="0" fill="hold" nodeType="withEffect">
                                  <p:stCondLst>
                                    <p:cond delay="0"/>
                                  </p:stCondLst>
                                  <p:childTnLst>
                                    <p:animRot by="21600000">
                                      <p:cBhvr>
                                        <p:cTn id="32" dur="5000" fill="hold"/>
                                        <p:tgtEl>
                                          <p:spTgt spid="17"/>
                                        </p:tgtEl>
                                        <p:attrNameLst>
                                          <p:attrName>r</p:attrName>
                                        </p:attrNameLst>
                                      </p:cBhvr>
                                    </p:animRot>
                                  </p:childTnLst>
                                </p:cTn>
                              </p:par>
                              <p:par>
                                <p:cTn id="33" presetID="8" presetClass="emph" presetSubtype="0" fill="hold" nodeType="withEffect">
                                  <p:stCondLst>
                                    <p:cond delay="0"/>
                                  </p:stCondLst>
                                  <p:childTnLst>
                                    <p:animRot by="21600000">
                                      <p:cBhvr>
                                        <p:cTn id="34" dur="5000" fill="hold"/>
                                        <p:tgtEl>
                                          <p:spTgt spid="18"/>
                                        </p:tgtEl>
                                        <p:attrNameLst>
                                          <p:attrName>r</p:attrName>
                                        </p:attrNameLst>
                                      </p:cBhvr>
                                    </p:animRot>
                                  </p:childTnLst>
                                </p:cTn>
                              </p:par>
                              <p:par>
                                <p:cTn id="35" presetID="8" presetClass="emph" presetSubtype="0" fill="hold" nodeType="withEffect">
                                  <p:stCondLst>
                                    <p:cond delay="0"/>
                                  </p:stCondLst>
                                  <p:childTnLst>
                                    <p:animRot by="21600000">
                                      <p:cBhvr>
                                        <p:cTn id="36" dur="5000" fill="hold"/>
                                        <p:tgtEl>
                                          <p:spTgt spid="19"/>
                                        </p:tgtEl>
                                        <p:attrNameLst>
                                          <p:attrName>r</p:attrName>
                                        </p:attrNameLst>
                                      </p:cBhvr>
                                    </p:animRot>
                                  </p:childTnLst>
                                </p:cTn>
                              </p:par>
                              <p:par>
                                <p:cTn id="37" presetID="8" presetClass="emph" presetSubtype="0" fill="hold" nodeType="withEffect">
                                  <p:stCondLst>
                                    <p:cond delay="0"/>
                                  </p:stCondLst>
                                  <p:childTnLst>
                                    <p:animRot by="21600000">
                                      <p:cBhvr>
                                        <p:cTn id="38" dur="5000" fill="hold"/>
                                        <p:tgtEl>
                                          <p:spTgt spid="20"/>
                                        </p:tgtEl>
                                        <p:attrNameLst>
                                          <p:attrName>r</p:attrName>
                                        </p:attrNameLst>
                                      </p:cBhvr>
                                    </p:animRot>
                                  </p:childTnLst>
                                </p:cTn>
                              </p:par>
                              <p:par>
                                <p:cTn id="39" presetID="8" presetClass="emph" presetSubtype="0" fill="hold" nodeType="withEffect">
                                  <p:stCondLst>
                                    <p:cond delay="0"/>
                                  </p:stCondLst>
                                  <p:childTnLst>
                                    <p:animRot by="21600000">
                                      <p:cBhvr>
                                        <p:cTn id="40" dur="5000" fill="hold"/>
                                        <p:tgtEl>
                                          <p:spTgt spid="21"/>
                                        </p:tgtEl>
                                        <p:attrNameLst>
                                          <p:attrName>r</p:attrName>
                                        </p:attrNameLst>
                                      </p:cBhvr>
                                    </p:animRot>
                                  </p:childTnLst>
                                </p:cTn>
                              </p:par>
                              <p:par>
                                <p:cTn id="41" presetID="8" presetClass="emph" presetSubtype="0" fill="hold" nodeType="withEffect">
                                  <p:stCondLst>
                                    <p:cond delay="0"/>
                                  </p:stCondLst>
                                  <p:childTnLst>
                                    <p:animRot by="21600000">
                                      <p:cBhvr>
                                        <p:cTn id="42" dur="5000" fill="hold"/>
                                        <p:tgtEl>
                                          <p:spTgt spid="22"/>
                                        </p:tgtEl>
                                        <p:attrNameLst>
                                          <p:attrName>r</p:attrName>
                                        </p:attrNameLst>
                                      </p:cBhvr>
                                    </p:animRot>
                                  </p:childTnLst>
                                </p:cTn>
                              </p:par>
                              <p:par>
                                <p:cTn id="43" presetID="8" presetClass="emph" presetSubtype="0" fill="hold" nodeType="withEffect">
                                  <p:stCondLst>
                                    <p:cond delay="0"/>
                                  </p:stCondLst>
                                  <p:childTnLst>
                                    <p:animRot by="21600000">
                                      <p:cBhvr>
                                        <p:cTn id="44" dur="5000" fill="hold"/>
                                        <p:tgtEl>
                                          <p:spTgt spid="23"/>
                                        </p:tgtEl>
                                        <p:attrNameLst>
                                          <p:attrName>r</p:attrName>
                                        </p:attrNameLst>
                                      </p:cBhvr>
                                    </p:animRot>
                                  </p:childTnLst>
                                </p:cTn>
                              </p:par>
                              <p:par>
                                <p:cTn id="45" presetID="8" presetClass="emph" presetSubtype="0" fill="hold" nodeType="withEffect">
                                  <p:stCondLst>
                                    <p:cond delay="0"/>
                                  </p:stCondLst>
                                  <p:childTnLst>
                                    <p:animRot by="21600000">
                                      <p:cBhvr>
                                        <p:cTn id="46" dur="5000" fill="hold"/>
                                        <p:tgtEl>
                                          <p:spTgt spid="24"/>
                                        </p:tgtEl>
                                        <p:attrNameLst>
                                          <p:attrName>r</p:attrName>
                                        </p:attrNameLst>
                                      </p:cBhvr>
                                    </p:animRot>
                                  </p:childTnLst>
                                </p:cTn>
                              </p:par>
                              <p:par>
                                <p:cTn id="47" presetID="8" presetClass="emph" presetSubtype="0" fill="hold" nodeType="withEffect">
                                  <p:stCondLst>
                                    <p:cond delay="0"/>
                                  </p:stCondLst>
                                  <p:childTnLst>
                                    <p:animRot by="21600000">
                                      <p:cBhvr>
                                        <p:cTn id="48" dur="5000" fill="hold"/>
                                        <p:tgtEl>
                                          <p:spTgt spid="25"/>
                                        </p:tgtEl>
                                        <p:attrNameLst>
                                          <p:attrName>r</p:attrName>
                                        </p:attrNameLst>
                                      </p:cBhvr>
                                    </p:animRot>
                                  </p:childTnLst>
                                </p:cTn>
                              </p:par>
                              <p:par>
                                <p:cTn id="49" presetID="8" presetClass="emph" presetSubtype="0" fill="hold" nodeType="withEffect">
                                  <p:stCondLst>
                                    <p:cond delay="0"/>
                                  </p:stCondLst>
                                  <p:childTnLst>
                                    <p:animRot by="21600000">
                                      <p:cBhvr>
                                        <p:cTn id="50" dur="5000" fill="hold"/>
                                        <p:tgtEl>
                                          <p:spTgt spid="26"/>
                                        </p:tgtEl>
                                        <p:attrNameLst>
                                          <p:attrName>r</p:attrName>
                                        </p:attrNameLst>
                                      </p:cBhvr>
                                    </p:animRot>
                                  </p:childTnLst>
                                </p:cTn>
                              </p:par>
                              <p:par>
                                <p:cTn id="51" presetID="8" presetClass="emph" presetSubtype="0" fill="hold" nodeType="withEffect">
                                  <p:stCondLst>
                                    <p:cond delay="0"/>
                                  </p:stCondLst>
                                  <p:childTnLst>
                                    <p:animRot by="21600000">
                                      <p:cBhvr>
                                        <p:cTn id="52" dur="5000" fill="hold"/>
                                        <p:tgtEl>
                                          <p:spTgt spid="27"/>
                                        </p:tgtEl>
                                        <p:attrNameLst>
                                          <p:attrName>r</p:attrName>
                                        </p:attrNameLst>
                                      </p:cBhvr>
                                    </p:animRot>
                                  </p:childTnLst>
                                </p:cTn>
                              </p:par>
                              <p:par>
                                <p:cTn id="53" presetID="8" presetClass="emph" presetSubtype="0" fill="hold" nodeType="withEffect">
                                  <p:stCondLst>
                                    <p:cond delay="0"/>
                                  </p:stCondLst>
                                  <p:childTnLst>
                                    <p:animRot by="21600000">
                                      <p:cBhvr>
                                        <p:cTn id="54" dur="5000" fill="hold"/>
                                        <p:tgtEl>
                                          <p:spTgt spid="28"/>
                                        </p:tgtEl>
                                        <p:attrNameLst>
                                          <p:attrName>r</p:attrName>
                                        </p:attrNameLst>
                                      </p:cBhvr>
                                    </p:animRot>
                                  </p:childTnLst>
                                </p:cTn>
                              </p:par>
                              <p:par>
                                <p:cTn id="55" presetID="8" presetClass="emph" presetSubtype="0" fill="hold" nodeType="withEffect">
                                  <p:stCondLst>
                                    <p:cond delay="0"/>
                                  </p:stCondLst>
                                  <p:childTnLst>
                                    <p:animRot by="21600000">
                                      <p:cBhvr>
                                        <p:cTn id="56" dur="5000" fill="hold"/>
                                        <p:tgtEl>
                                          <p:spTgt spid="29"/>
                                        </p:tgtEl>
                                        <p:attrNameLst>
                                          <p:attrName>r</p:attrName>
                                        </p:attrNameLst>
                                      </p:cBhvr>
                                    </p:animRot>
                                  </p:childTnLst>
                                </p:cTn>
                              </p:par>
                              <p:par>
                                <p:cTn id="57" presetID="8" presetClass="emph" presetSubtype="0" fill="hold" nodeType="withEffect">
                                  <p:stCondLst>
                                    <p:cond delay="0"/>
                                  </p:stCondLst>
                                  <p:childTnLst>
                                    <p:animRot by="21600000">
                                      <p:cBhvr>
                                        <p:cTn id="58" dur="5000" fill="hold"/>
                                        <p:tgtEl>
                                          <p:spTgt spid="30"/>
                                        </p:tgtEl>
                                        <p:attrNameLst>
                                          <p:attrName>r</p:attrName>
                                        </p:attrNameLst>
                                      </p:cBhvr>
                                    </p:animRot>
                                  </p:childTnLst>
                                </p:cTn>
                              </p:par>
                              <p:par>
                                <p:cTn id="59" presetID="8" presetClass="emph" presetSubtype="0" fill="hold" nodeType="withEffect">
                                  <p:stCondLst>
                                    <p:cond delay="0"/>
                                  </p:stCondLst>
                                  <p:childTnLst>
                                    <p:animRot by="21600000">
                                      <p:cBhvr>
                                        <p:cTn id="60" dur="5000" fill="hold"/>
                                        <p:tgtEl>
                                          <p:spTgt spid="31"/>
                                        </p:tgtEl>
                                        <p:attrNameLst>
                                          <p:attrName>r</p:attrName>
                                        </p:attrNameLst>
                                      </p:cBhvr>
                                    </p:animRot>
                                  </p:childTnLst>
                                </p:cTn>
                              </p:par>
                              <p:par>
                                <p:cTn id="61" presetID="8" presetClass="emph" presetSubtype="0" fill="hold" nodeType="withEffect">
                                  <p:stCondLst>
                                    <p:cond delay="0"/>
                                  </p:stCondLst>
                                  <p:childTnLst>
                                    <p:animRot by="21600000">
                                      <p:cBhvr>
                                        <p:cTn id="62" dur="5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45"/>
            <a:ext cx="1219041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794" y="3098844"/>
            <a:ext cx="2657753" cy="37587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3" t="10158" r="7352" b="9652"/>
          <a:stretch/>
        </p:blipFill>
        <p:spPr bwMode="auto">
          <a:xfrm>
            <a:off x="5643951" y="102908"/>
            <a:ext cx="904098" cy="86078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16069" y="6140"/>
            <a:ext cx="3968050" cy="1754058"/>
          </a:xfrm>
          <a:prstGeom prst="rect">
            <a:avLst/>
          </a:prstGeom>
          <a:noFill/>
        </p:spPr>
        <p:txBody>
          <a:bodyPr wrap="none" lIns="91428" tIns="45714" rIns="91428" bIns="45714">
            <a:spAutoFit/>
          </a:bodyPr>
          <a:lstStyle/>
          <a:p>
            <a:pPr algn="ctr" defTabSz="457154">
              <a:defRPr/>
            </a:pPr>
            <a:r>
              <a:rPr lang="en-US" sz="5399" b="1" spc="50" dirty="0" err="1">
                <a:ln w="9525" cmpd="sng">
                  <a:solidFill>
                    <a:srgbClr val="5B9BD5"/>
                  </a:solidFill>
                  <a:prstDash val="solid"/>
                </a:ln>
                <a:solidFill>
                  <a:schemeClr val="accent5">
                    <a:lumMod val="20000"/>
                    <a:lumOff val="80000"/>
                  </a:schemeClr>
                </a:solidFill>
                <a:effectLst>
                  <a:glow rad="38100">
                    <a:srgbClr val="5B9BD5">
                      <a:alpha val="40000"/>
                    </a:srgbClr>
                  </a:glow>
                </a:effectLst>
                <a:latin typeface="Times New Roman" panose="02020603050405020304" pitchFamily="18" charset="0"/>
                <a:cs typeface="Times New Roman" panose="02020603050405020304" pitchFamily="18" charset="0"/>
              </a:rPr>
              <a:t>Trò</a:t>
            </a:r>
            <a:r>
              <a:rPr lang="en-US" sz="5399" b="1" spc="50" dirty="0">
                <a:ln w="9525" cmpd="sng">
                  <a:solidFill>
                    <a:srgbClr val="5B9BD5"/>
                  </a:solidFill>
                  <a:prstDash val="solid"/>
                </a:ln>
                <a:solidFill>
                  <a:schemeClr val="accent5">
                    <a:lumMod val="20000"/>
                    <a:lumOff val="80000"/>
                  </a:schemeClr>
                </a:solidFill>
                <a:effectLst>
                  <a:glow rad="38100">
                    <a:srgbClr val="5B9BD5">
                      <a:alpha val="40000"/>
                    </a:srgbClr>
                  </a:glow>
                </a:effectLst>
                <a:latin typeface="Times New Roman" panose="02020603050405020304" pitchFamily="18" charset="0"/>
                <a:cs typeface="Times New Roman" panose="02020603050405020304" pitchFamily="18" charset="0"/>
              </a:rPr>
              <a:t> </a:t>
            </a:r>
            <a:r>
              <a:rPr lang="en-US" sz="5399" b="1" spc="50" dirty="0" err="1">
                <a:ln w="9525" cmpd="sng">
                  <a:solidFill>
                    <a:srgbClr val="5B9BD5"/>
                  </a:solidFill>
                  <a:prstDash val="solid"/>
                </a:ln>
                <a:solidFill>
                  <a:schemeClr val="accent5">
                    <a:lumMod val="20000"/>
                    <a:lumOff val="80000"/>
                  </a:schemeClr>
                </a:solidFill>
                <a:effectLst>
                  <a:glow rad="38100">
                    <a:srgbClr val="5B9BD5">
                      <a:alpha val="40000"/>
                    </a:srgbClr>
                  </a:glow>
                </a:effectLst>
                <a:latin typeface="Times New Roman" panose="02020603050405020304" pitchFamily="18" charset="0"/>
                <a:cs typeface="Times New Roman" panose="02020603050405020304" pitchFamily="18" charset="0"/>
              </a:rPr>
              <a:t>chơi</a:t>
            </a:r>
            <a:endParaRPr lang="en-US" sz="5399" b="1" spc="50" dirty="0">
              <a:ln w="9525" cmpd="sng">
                <a:solidFill>
                  <a:srgbClr val="5B9BD5"/>
                </a:solidFill>
                <a:prstDash val="solid"/>
              </a:ln>
              <a:solidFill>
                <a:schemeClr val="accent5">
                  <a:lumMod val="20000"/>
                  <a:lumOff val="80000"/>
                </a:schemeClr>
              </a:solidFill>
              <a:effectLst>
                <a:glow rad="38100">
                  <a:srgbClr val="5B9BD5">
                    <a:alpha val="40000"/>
                  </a:srgbClr>
                </a:glow>
              </a:effectLst>
              <a:latin typeface="Times New Roman" panose="02020603050405020304" pitchFamily="18" charset="0"/>
              <a:cs typeface="Times New Roman" panose="02020603050405020304" pitchFamily="18" charset="0"/>
            </a:endParaRPr>
          </a:p>
          <a:p>
            <a:pPr algn="ctr" defTabSz="457154">
              <a:defRPr/>
            </a:pPr>
            <a:r>
              <a:rPr lang="en-US" sz="5399" b="1" spc="50" dirty="0">
                <a:ln w="9525" cmpd="sng">
                  <a:solidFill>
                    <a:srgbClr val="5B9BD5"/>
                  </a:solidFill>
                  <a:prstDash val="solid"/>
                </a:ln>
                <a:solidFill>
                  <a:srgbClr val="FFFF00"/>
                </a:solidFill>
                <a:effectLst>
                  <a:glow rad="38100">
                    <a:srgbClr val="5B9BD5">
                      <a:alpha val="40000"/>
                    </a:srgbClr>
                  </a:glow>
                </a:effectLst>
                <a:latin typeface="Times New Roman" panose="02020603050405020304" pitchFamily="18" charset="0"/>
                <a:cs typeface="Times New Roman" panose="02020603050405020304" pitchFamily="18" charset="0"/>
              </a:rPr>
              <a:t>TIÊU DIỆT </a:t>
            </a:r>
          </a:p>
        </p:txBody>
      </p:sp>
      <p:sp>
        <p:nvSpPr>
          <p:cNvPr id="13" name="Rectangle 12"/>
          <p:cNvSpPr/>
          <p:nvPr/>
        </p:nvSpPr>
        <p:spPr>
          <a:xfrm>
            <a:off x="2607927" y="1510310"/>
            <a:ext cx="5538552" cy="923210"/>
          </a:xfrm>
          <a:prstGeom prst="rect">
            <a:avLst/>
          </a:prstGeom>
          <a:noFill/>
        </p:spPr>
        <p:txBody>
          <a:bodyPr wrap="none" lIns="91428" tIns="45714" rIns="91428" bIns="45714">
            <a:spAutoFit/>
          </a:bodyPr>
          <a:lstStyle/>
          <a:p>
            <a:pPr algn="ctr" defTabSz="457154">
              <a:defRPr/>
            </a:pPr>
            <a:r>
              <a:rPr lang="en-US" sz="5399"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imes New Roman" panose="02020603050405020304" pitchFamily="18" charset="0"/>
                <a:cs typeface="Times New Roman" panose="02020603050405020304" pitchFamily="18" charset="0"/>
              </a:rPr>
              <a:t>CORONA VIRUS</a:t>
            </a:r>
            <a:endParaRPr lang="en-US" sz="5399"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ndParaRPr>
          </a:p>
        </p:txBody>
      </p:sp>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912" y="2147653"/>
            <a:ext cx="1987209" cy="1950635"/>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309" y="2666425"/>
            <a:ext cx="1553753" cy="1525156"/>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425" y="4680680"/>
            <a:ext cx="1881409" cy="184678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604" y="744037"/>
            <a:ext cx="1200906" cy="1178803"/>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620" y="5270218"/>
            <a:ext cx="1509443" cy="1481662"/>
          </a:xfrm>
          <a:prstGeom prst="rect">
            <a:avLst/>
          </a:prstGeom>
        </p:spPr>
      </p:pic>
      <p:sp>
        <p:nvSpPr>
          <p:cNvPr id="24" name="Oval 23">
            <a:hlinkClick r:id="rId11" action="ppaction://hlinksldjump"/>
          </p:cNvPr>
          <p:cNvSpPr/>
          <p:nvPr/>
        </p:nvSpPr>
        <p:spPr>
          <a:xfrm>
            <a:off x="1721838" y="2440356"/>
            <a:ext cx="395948" cy="3650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54">
              <a:defRPr/>
            </a:pPr>
            <a:r>
              <a:rPr lang="en-US" b="1" dirty="0">
                <a:solidFill>
                  <a:prstClr val="white"/>
                </a:solidFill>
              </a:rPr>
              <a:t>1</a:t>
            </a:r>
          </a:p>
        </p:txBody>
      </p:sp>
      <p:sp>
        <p:nvSpPr>
          <p:cNvPr id="31" name="Oval 30">
            <a:hlinkClick r:id="rId12" action="ppaction://hlinksldjump"/>
          </p:cNvPr>
          <p:cNvSpPr/>
          <p:nvPr/>
        </p:nvSpPr>
        <p:spPr>
          <a:xfrm>
            <a:off x="2211979" y="2440356"/>
            <a:ext cx="395948" cy="3650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54">
              <a:defRPr/>
            </a:pPr>
            <a:r>
              <a:rPr lang="en-US" b="1" dirty="0">
                <a:solidFill>
                  <a:prstClr val="white"/>
                </a:solidFill>
              </a:rPr>
              <a:t>2</a:t>
            </a:r>
          </a:p>
        </p:txBody>
      </p:sp>
      <p:sp>
        <p:nvSpPr>
          <p:cNvPr id="32" name="Oval 31">
            <a:hlinkClick r:id="rId13" action="ppaction://hlinksldjump"/>
          </p:cNvPr>
          <p:cNvSpPr/>
          <p:nvPr/>
        </p:nvSpPr>
        <p:spPr>
          <a:xfrm>
            <a:off x="2702120" y="2440356"/>
            <a:ext cx="395948" cy="3650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54">
              <a:defRPr/>
            </a:pPr>
            <a:r>
              <a:rPr lang="en-US" b="1" dirty="0">
                <a:solidFill>
                  <a:prstClr val="white"/>
                </a:solidFill>
              </a:rPr>
              <a:t>3</a:t>
            </a:r>
          </a:p>
        </p:txBody>
      </p:sp>
      <p:sp>
        <p:nvSpPr>
          <p:cNvPr id="33" name="Oval 32">
            <a:hlinkClick r:id="rId14" action="ppaction://hlinksldjump"/>
          </p:cNvPr>
          <p:cNvSpPr/>
          <p:nvPr/>
        </p:nvSpPr>
        <p:spPr>
          <a:xfrm>
            <a:off x="1974190" y="2975075"/>
            <a:ext cx="395948" cy="3650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54">
              <a:defRPr/>
            </a:pPr>
            <a:r>
              <a:rPr lang="en-US" b="1" dirty="0">
                <a:solidFill>
                  <a:prstClr val="white"/>
                </a:solidFill>
              </a:rPr>
              <a:t>4</a:t>
            </a:r>
          </a:p>
        </p:txBody>
      </p:sp>
      <p:sp>
        <p:nvSpPr>
          <p:cNvPr id="34" name="Oval 33">
            <a:hlinkClick r:id="rId4" action="ppaction://hlinksldjump"/>
          </p:cNvPr>
          <p:cNvSpPr/>
          <p:nvPr/>
        </p:nvSpPr>
        <p:spPr>
          <a:xfrm>
            <a:off x="2464331" y="2975075"/>
            <a:ext cx="395948" cy="3650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54">
              <a:defRPr/>
            </a:pPr>
            <a:r>
              <a:rPr lang="en-US" b="1" dirty="0">
                <a:solidFill>
                  <a:prstClr val="white"/>
                </a:solidFill>
              </a:rPr>
              <a:t>5</a:t>
            </a:r>
          </a:p>
        </p:txBody>
      </p:sp>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783" y="5242105"/>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522" y="665938"/>
            <a:ext cx="1383070" cy="138307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1" y="4873435"/>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327" y="2588680"/>
            <a:ext cx="1502939" cy="1502939"/>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928" y="2347375"/>
            <a:ext cx="1502939" cy="1502939"/>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hlinkClick r:id="rId16" action="ppaction://hlinksldjump"/>
            <a:extLst>
              <a:ext uri="{FF2B5EF4-FFF2-40B4-BE49-F238E27FC236}">
                <a16:creationId xmlns:a16="http://schemas.microsoft.com/office/drawing/2014/main" id="{354F6A21-CE36-45FD-A167-325E03E2C22A}"/>
              </a:ext>
            </a:extLst>
          </p:cNvPr>
          <p:cNvSpPr/>
          <p:nvPr/>
        </p:nvSpPr>
        <p:spPr>
          <a:xfrm>
            <a:off x="10336696" y="5624904"/>
            <a:ext cx="1053547" cy="567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92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23"/>
                                        </p:tgtEl>
                                      </p:cBhvr>
                                    </p:animEffect>
                                    <p:animScale>
                                      <p:cBhvr>
                                        <p:cTn id="25"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24"/>
                                        </p:tgtEl>
                                        <p:attrNameLst>
                                          <p:attrName>ppt_w</p:attrName>
                                        </p:attrNameLst>
                                      </p:cBhvr>
                                      <p:tavLst>
                                        <p:tav tm="0">
                                          <p:val>
                                            <p:strVal val="ppt_w"/>
                                          </p:val>
                                        </p:tav>
                                        <p:tav tm="100000">
                                          <p:val>
                                            <p:fltVal val="0"/>
                                          </p:val>
                                        </p:tav>
                                      </p:tavLst>
                                    </p:anim>
                                    <p:anim calcmode="lin" valueType="num">
                                      <p:cBhvr>
                                        <p:cTn id="31" dur="500"/>
                                        <p:tgtEl>
                                          <p:spTgt spid="24"/>
                                        </p:tgtEl>
                                        <p:attrNameLst>
                                          <p:attrName>ppt_h</p:attrName>
                                        </p:attrNameLst>
                                      </p:cBhvr>
                                      <p:tavLst>
                                        <p:tav tm="0">
                                          <p:val>
                                            <p:strVal val="ppt_h"/>
                                          </p:val>
                                        </p:tav>
                                        <p:tav tm="100000">
                                          <p:val>
                                            <p:fltVal val="0"/>
                                          </p:val>
                                        </p:tav>
                                      </p:tavLst>
                                    </p:anim>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1000"/>
                                        <p:tgtEl>
                                          <p:spTgt spid="41"/>
                                        </p:tgtEl>
                                      </p:cBhvr>
                                    </p:animEffect>
                                    <p:anim calcmode="lin" valueType="num">
                                      <p:cBhvr>
                                        <p:cTn id="37" dur="1000" fill="hold"/>
                                        <p:tgtEl>
                                          <p:spTgt spid="41"/>
                                        </p:tgtEl>
                                        <p:attrNameLst>
                                          <p:attrName>ppt_x</p:attrName>
                                        </p:attrNameLst>
                                      </p:cBhvr>
                                      <p:tavLst>
                                        <p:tav tm="0">
                                          <p:val>
                                            <p:strVal val="#ppt_x"/>
                                          </p:val>
                                        </p:tav>
                                        <p:tav tm="100000">
                                          <p:val>
                                            <p:strVal val="#ppt_x"/>
                                          </p:val>
                                        </p:tav>
                                      </p:tavLst>
                                    </p:anim>
                                    <p:anim calcmode="lin" valueType="num">
                                      <p:cBhvr>
                                        <p:cTn id="3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31"/>
                                        </p:tgtEl>
                                        <p:attrNameLst>
                                          <p:attrName>ppt_w</p:attrName>
                                        </p:attrNameLst>
                                      </p:cBhvr>
                                      <p:tavLst>
                                        <p:tav tm="0">
                                          <p:val>
                                            <p:strVal val="ppt_w"/>
                                          </p:val>
                                        </p:tav>
                                        <p:tav tm="100000">
                                          <p:val>
                                            <p:fltVal val="0"/>
                                          </p:val>
                                        </p:tav>
                                      </p:tavLst>
                                    </p:anim>
                                    <p:anim calcmode="lin" valueType="num">
                                      <p:cBhvr>
                                        <p:cTn id="44" dur="500"/>
                                        <p:tgtEl>
                                          <p:spTgt spid="31"/>
                                        </p:tgtEl>
                                        <p:attrNameLst>
                                          <p:attrName>ppt_h</p:attrName>
                                        </p:attrNameLst>
                                      </p:cBhvr>
                                      <p:tavLst>
                                        <p:tav tm="0">
                                          <p:val>
                                            <p:strVal val="ppt_h"/>
                                          </p:val>
                                        </p:tav>
                                        <p:tav tm="100000">
                                          <p:val>
                                            <p:fltVal val="0"/>
                                          </p:val>
                                        </p:tav>
                                      </p:tavLst>
                                    </p:anim>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32"/>
                                        </p:tgtEl>
                                        <p:attrNameLst>
                                          <p:attrName>ppt_w</p:attrName>
                                        </p:attrNameLst>
                                      </p:cBhvr>
                                      <p:tavLst>
                                        <p:tav tm="0">
                                          <p:val>
                                            <p:strVal val="ppt_w"/>
                                          </p:val>
                                        </p:tav>
                                        <p:tav tm="100000">
                                          <p:val>
                                            <p:fltVal val="0"/>
                                          </p:val>
                                        </p:tav>
                                      </p:tavLst>
                                    </p:anim>
                                    <p:anim calcmode="lin" valueType="num">
                                      <p:cBhvr>
                                        <p:cTn id="55" dur="500"/>
                                        <p:tgtEl>
                                          <p:spTgt spid="32"/>
                                        </p:tgtEl>
                                        <p:attrNameLst>
                                          <p:attrName>ppt_h</p:attrName>
                                        </p:attrNameLst>
                                      </p:cBhvr>
                                      <p:tavLst>
                                        <p:tav tm="0">
                                          <p:val>
                                            <p:strVal val="ppt_h"/>
                                          </p:val>
                                        </p:tav>
                                        <p:tav tm="100000">
                                          <p:val>
                                            <p:fltVal val="0"/>
                                          </p:val>
                                        </p:tav>
                                      </p:tavLst>
                                    </p:anim>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47" presetClass="entr" presetSubtype="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1000"/>
                                        <p:tgtEl>
                                          <p:spTgt spid="39"/>
                                        </p:tgtEl>
                                      </p:cBhvr>
                                    </p:animEffect>
                                    <p:anim calcmode="lin" valueType="num">
                                      <p:cBhvr>
                                        <p:cTn id="61" dur="1000" fill="hold"/>
                                        <p:tgtEl>
                                          <p:spTgt spid="39"/>
                                        </p:tgtEl>
                                        <p:attrNameLst>
                                          <p:attrName>ppt_x</p:attrName>
                                        </p:attrNameLst>
                                      </p:cBhvr>
                                      <p:tavLst>
                                        <p:tav tm="0">
                                          <p:val>
                                            <p:strVal val="#ppt_x"/>
                                          </p:val>
                                        </p:tav>
                                        <p:tav tm="100000">
                                          <p:val>
                                            <p:strVal val="#ppt_x"/>
                                          </p:val>
                                        </p:tav>
                                      </p:tavLst>
                                    </p:anim>
                                    <p:anim calcmode="lin" valueType="num">
                                      <p:cBhvr>
                                        <p:cTn id="6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3"/>
                                        </p:tgtEl>
                                        <p:attrNameLst>
                                          <p:attrName>ppt_w</p:attrName>
                                        </p:attrNameLst>
                                      </p:cBhvr>
                                      <p:tavLst>
                                        <p:tav tm="0">
                                          <p:val>
                                            <p:strVal val="ppt_w"/>
                                          </p:val>
                                        </p:tav>
                                        <p:tav tm="100000">
                                          <p:val>
                                            <p:fltVal val="0"/>
                                          </p:val>
                                        </p:tav>
                                      </p:tavLst>
                                    </p:anim>
                                    <p:anim calcmode="lin" valueType="num">
                                      <p:cBhvr>
                                        <p:cTn id="68" dur="500"/>
                                        <p:tgtEl>
                                          <p:spTgt spid="33"/>
                                        </p:tgtEl>
                                        <p:attrNameLst>
                                          <p:attrName>ppt_h</p:attrName>
                                        </p:attrNameLst>
                                      </p:cBhvr>
                                      <p:tavLst>
                                        <p:tav tm="0">
                                          <p:val>
                                            <p:strVal val="ppt_h"/>
                                          </p:val>
                                        </p:tav>
                                        <p:tav tm="100000">
                                          <p:val>
                                            <p:fltVal val="0"/>
                                          </p:val>
                                        </p:tav>
                                      </p:tavLst>
                                    </p:anim>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3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1000" fill="hold"/>
                                        <p:tgtEl>
                                          <p:spTgt spid="38"/>
                                        </p:tgtEl>
                                        <p:attrNameLst>
                                          <p:attrName>ppt_w</p:attrName>
                                        </p:attrNameLst>
                                      </p:cBhvr>
                                      <p:tavLst>
                                        <p:tav tm="0">
                                          <p:val>
                                            <p:fltVal val="0"/>
                                          </p:val>
                                        </p:tav>
                                        <p:tav tm="100000">
                                          <p:val>
                                            <p:strVal val="#ppt_w"/>
                                          </p:val>
                                        </p:tav>
                                      </p:tavLst>
                                    </p:anim>
                                    <p:anim calcmode="lin" valueType="num">
                                      <p:cBhvr>
                                        <p:cTn id="74" dur="1000" fill="hold"/>
                                        <p:tgtEl>
                                          <p:spTgt spid="38"/>
                                        </p:tgtEl>
                                        <p:attrNameLst>
                                          <p:attrName>ppt_h</p:attrName>
                                        </p:attrNameLst>
                                      </p:cBhvr>
                                      <p:tavLst>
                                        <p:tav tm="0">
                                          <p:val>
                                            <p:fltVal val="0"/>
                                          </p:val>
                                        </p:tav>
                                        <p:tav tm="100000">
                                          <p:val>
                                            <p:strVal val="#ppt_h"/>
                                          </p:val>
                                        </p:tav>
                                      </p:tavLst>
                                    </p:anim>
                                    <p:anim calcmode="lin" valueType="num">
                                      <p:cBhvr>
                                        <p:cTn id="75" dur="1000" fill="hold"/>
                                        <p:tgtEl>
                                          <p:spTgt spid="38"/>
                                        </p:tgtEl>
                                        <p:attrNameLst>
                                          <p:attrName>style.rotation</p:attrName>
                                        </p:attrNameLst>
                                      </p:cBhvr>
                                      <p:tavLst>
                                        <p:tav tm="0">
                                          <p:val>
                                            <p:fltVal val="90"/>
                                          </p:val>
                                        </p:tav>
                                        <p:tav tm="100000">
                                          <p:val>
                                            <p:fltVal val="0"/>
                                          </p:val>
                                        </p:tav>
                                      </p:tavLst>
                                    </p:anim>
                                    <p:animEffect transition="in" filter="fade">
                                      <p:cBhvr>
                                        <p:cTn id="76" dur="1000"/>
                                        <p:tgtEl>
                                          <p:spTgt spid="38"/>
                                        </p:tgtEl>
                                      </p:cBhvr>
                                    </p:animEffect>
                                  </p:childTnLst>
                                </p:cTn>
                              </p:par>
                            </p:childTnLst>
                          </p:cTn>
                        </p:par>
                      </p:childTnLst>
                    </p:cTn>
                  </p:par>
                </p:childTnLst>
              </p:cTn>
              <p:nextCondLst>
                <p:cond evt="onClick" delay="0">
                  <p:tgtEl>
                    <p:spTgt spid="33"/>
                  </p:tgtEl>
                </p:cond>
              </p:nextCondLst>
            </p:seq>
            <p:seq concurrent="1" nextAc="seek">
              <p:cTn id="77" restart="whenNotActive" fill="hold" evtFilter="cancelBubble" nodeType="interactiveSeq">
                <p:stCondLst>
                  <p:cond evt="onClick" delay="0">
                    <p:tgtEl>
                      <p:spTgt spid="34"/>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34"/>
                                        </p:tgtEl>
                                        <p:attrNameLst>
                                          <p:attrName>ppt_w</p:attrName>
                                        </p:attrNameLst>
                                      </p:cBhvr>
                                      <p:tavLst>
                                        <p:tav tm="0">
                                          <p:val>
                                            <p:strVal val="ppt_w"/>
                                          </p:val>
                                        </p:tav>
                                        <p:tav tm="100000">
                                          <p:val>
                                            <p:fltVal val="0"/>
                                          </p:val>
                                        </p:tav>
                                      </p:tavLst>
                                    </p:anim>
                                    <p:anim calcmode="lin" valueType="num">
                                      <p:cBhvr>
                                        <p:cTn id="82" dur="500"/>
                                        <p:tgtEl>
                                          <p:spTgt spid="34"/>
                                        </p:tgtEl>
                                        <p:attrNameLst>
                                          <p:attrName>ppt_h</p:attrName>
                                        </p:attrNameLst>
                                      </p:cBhvr>
                                      <p:tavLst>
                                        <p:tav tm="0">
                                          <p:val>
                                            <p:strVal val="ppt_h"/>
                                          </p:val>
                                        </p:tav>
                                        <p:tav tm="100000">
                                          <p:val>
                                            <p:fltVal val="0"/>
                                          </p:val>
                                        </p:tav>
                                      </p:tavLst>
                                    </p:anim>
                                    <p:animEffect transition="out" filter="fade">
                                      <p:cBhvr>
                                        <p:cTn id="83" dur="500"/>
                                        <p:tgtEl>
                                          <p:spTgt spid="34"/>
                                        </p:tgtEl>
                                      </p:cBhvr>
                                    </p:animEffect>
                                    <p:set>
                                      <p:cBhvr>
                                        <p:cTn id="84" dur="1" fill="hold">
                                          <p:stCondLst>
                                            <p:cond delay="499"/>
                                          </p:stCondLst>
                                        </p:cTn>
                                        <p:tgtEl>
                                          <p:spTgt spid="34"/>
                                        </p:tgtEl>
                                        <p:attrNameLst>
                                          <p:attrName>style.visibility</p:attrName>
                                        </p:attrNameLst>
                                      </p:cBhvr>
                                      <p:to>
                                        <p:strVal val="hidden"/>
                                      </p:to>
                                    </p:set>
                                  </p:childTnLst>
                                </p:cTn>
                              </p:par>
                              <p:par>
                                <p:cTn id="85" presetID="49" presetClass="entr" presetSubtype="0" decel="10000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500" fill="hold"/>
                                        <p:tgtEl>
                                          <p:spTgt spid="37"/>
                                        </p:tgtEl>
                                        <p:attrNameLst>
                                          <p:attrName>ppt_w</p:attrName>
                                        </p:attrNameLst>
                                      </p:cBhvr>
                                      <p:tavLst>
                                        <p:tav tm="0">
                                          <p:val>
                                            <p:fltVal val="0"/>
                                          </p:val>
                                        </p:tav>
                                        <p:tav tm="100000">
                                          <p:val>
                                            <p:strVal val="#ppt_w"/>
                                          </p:val>
                                        </p:tav>
                                      </p:tavLst>
                                    </p:anim>
                                    <p:anim calcmode="lin" valueType="num">
                                      <p:cBhvr>
                                        <p:cTn id="88" dur="500" fill="hold"/>
                                        <p:tgtEl>
                                          <p:spTgt spid="37"/>
                                        </p:tgtEl>
                                        <p:attrNameLst>
                                          <p:attrName>ppt_h</p:attrName>
                                        </p:attrNameLst>
                                      </p:cBhvr>
                                      <p:tavLst>
                                        <p:tav tm="0">
                                          <p:val>
                                            <p:fltVal val="0"/>
                                          </p:val>
                                        </p:tav>
                                        <p:tav tm="100000">
                                          <p:val>
                                            <p:strVal val="#ppt_h"/>
                                          </p:val>
                                        </p:tav>
                                      </p:tavLst>
                                    </p:anim>
                                    <p:anim calcmode="lin" valueType="num">
                                      <p:cBhvr>
                                        <p:cTn id="89" dur="500" fill="hold"/>
                                        <p:tgtEl>
                                          <p:spTgt spid="37"/>
                                        </p:tgtEl>
                                        <p:attrNameLst>
                                          <p:attrName>style.rotation</p:attrName>
                                        </p:attrNameLst>
                                      </p:cBhvr>
                                      <p:tavLst>
                                        <p:tav tm="0">
                                          <p:val>
                                            <p:fltVal val="360"/>
                                          </p:val>
                                        </p:tav>
                                        <p:tav tm="100000">
                                          <p:val>
                                            <p:fltVal val="0"/>
                                          </p:val>
                                        </p:tav>
                                      </p:tavLst>
                                    </p:anim>
                                    <p:animEffect transition="in" filter="fade">
                                      <p:cBhvr>
                                        <p:cTn id="90" dur="500"/>
                                        <p:tgtEl>
                                          <p:spTgt spid="37"/>
                                        </p:tgtEl>
                                      </p:cBhvr>
                                    </p:animEffect>
                                  </p:childTnLst>
                                </p:cTn>
                              </p:par>
                            </p:childTnLst>
                          </p:cTn>
                        </p:par>
                      </p:childTnLst>
                    </p:cTn>
                  </p:par>
                </p:childTnLst>
              </p:cTn>
              <p:nextCondLst>
                <p:cond evt="onClick" delay="0">
                  <p:tgtEl>
                    <p:spTgt spid="34"/>
                  </p:tgtEl>
                </p:cond>
              </p:nextCondLst>
            </p:seq>
            <p:seq concurrent="1" nextAc="seek">
              <p:cTn id="91" restart="whenNotActive" fill="hold" evtFilter="cancelBubble" nodeType="interactiveSeq">
                <p:stCondLst>
                  <p:cond evt="onClick" delay="0">
                    <p:tgtEl>
                      <p:spTgt spid="41"/>
                    </p:tgtEl>
                  </p:cond>
                </p:stCondLst>
                <p:endSync evt="end" delay="0">
                  <p:rtn val="all"/>
                </p:endSync>
                <p:childTnLst>
                  <p:par>
                    <p:cTn id="92" fill="hold">
                      <p:stCondLst>
                        <p:cond delay="0"/>
                      </p:stCondLst>
                      <p:childTnLst>
                        <p:par>
                          <p:cTn id="93" fill="hold">
                            <p:stCondLst>
                              <p:cond delay="0"/>
                            </p:stCondLst>
                            <p:childTnLst>
                              <p:par>
                                <p:cTn id="94" presetID="35" presetClass="exit" presetSubtype="0" fill="hold" nodeType="clickEffect">
                                  <p:stCondLst>
                                    <p:cond delay="0"/>
                                  </p:stCondLst>
                                  <p:childTnLst>
                                    <p:animEffect transition="out" filter="fade">
                                      <p:cBhvr>
                                        <p:cTn id="95" dur="2000"/>
                                        <p:tgtEl>
                                          <p:spTgt spid="18"/>
                                        </p:tgtEl>
                                      </p:cBhvr>
                                    </p:animEffect>
                                    <p:anim calcmode="lin" valueType="num">
                                      <p:cBhvr>
                                        <p:cTn id="96" dur="2000"/>
                                        <p:tgtEl>
                                          <p:spTgt spid="18"/>
                                        </p:tgtEl>
                                        <p:attrNameLst>
                                          <p:attrName>style.rotation</p:attrName>
                                        </p:attrNameLst>
                                      </p:cBhvr>
                                      <p:tavLst>
                                        <p:tav tm="0">
                                          <p:val>
                                            <p:fltVal val="0"/>
                                          </p:val>
                                        </p:tav>
                                        <p:tav tm="100000">
                                          <p:val>
                                            <p:fltVal val="720"/>
                                          </p:val>
                                        </p:tav>
                                      </p:tavLst>
                                    </p:anim>
                                    <p:anim calcmode="lin" valueType="num">
                                      <p:cBhvr>
                                        <p:cTn id="97" dur="2000"/>
                                        <p:tgtEl>
                                          <p:spTgt spid="18"/>
                                        </p:tgtEl>
                                        <p:attrNameLst>
                                          <p:attrName>ppt_h</p:attrName>
                                        </p:attrNameLst>
                                      </p:cBhvr>
                                      <p:tavLst>
                                        <p:tav tm="0">
                                          <p:val>
                                            <p:strVal val="ppt_h"/>
                                          </p:val>
                                        </p:tav>
                                        <p:tav tm="100000">
                                          <p:val>
                                            <p:fltVal val="0"/>
                                          </p:val>
                                        </p:tav>
                                      </p:tavLst>
                                    </p:anim>
                                    <p:anim calcmode="lin" valueType="num">
                                      <p:cBhvr>
                                        <p:cTn id="98" dur="2000"/>
                                        <p:tgtEl>
                                          <p:spTgt spid="18"/>
                                        </p:tgtEl>
                                        <p:attrNameLst>
                                          <p:attrName>ppt_w</p:attrName>
                                        </p:attrNameLst>
                                      </p:cBhvr>
                                      <p:tavLst>
                                        <p:tav tm="0">
                                          <p:val>
                                            <p:strVal val="ppt_w"/>
                                          </p:val>
                                        </p:tav>
                                        <p:tav tm="100000">
                                          <p:val>
                                            <p:fltVal val="0"/>
                                          </p:val>
                                        </p:tav>
                                      </p:tavLst>
                                    </p:anim>
                                    <p:set>
                                      <p:cBhvr>
                                        <p:cTn id="99" dur="1" fill="hold">
                                          <p:stCondLst>
                                            <p:cond delay="1999"/>
                                          </p:stCondLst>
                                        </p:cTn>
                                        <p:tgtEl>
                                          <p:spTgt spid="18"/>
                                        </p:tgtEl>
                                        <p:attrNameLst>
                                          <p:attrName>style.visibility</p:attrName>
                                        </p:attrNameLst>
                                      </p:cBhvr>
                                      <p:to>
                                        <p:strVal val="hidden"/>
                                      </p:to>
                                    </p:set>
                                  </p:childTnLst>
                                </p:cTn>
                              </p:par>
                            </p:childTnLst>
                          </p:cTn>
                        </p:par>
                        <p:par>
                          <p:cTn id="100" fill="hold">
                            <p:stCondLst>
                              <p:cond delay="2000"/>
                            </p:stCondLst>
                            <p:childTnLst>
                              <p:par>
                                <p:cTn id="101" presetID="31" presetClass="exit" presetSubtype="0" fill="hold" nodeType="afterEffect">
                                  <p:stCondLst>
                                    <p:cond delay="0"/>
                                  </p:stCondLst>
                                  <p:childTnLst>
                                    <p:anim calcmode="lin" valueType="num">
                                      <p:cBhvr>
                                        <p:cTn id="102" dur="1000"/>
                                        <p:tgtEl>
                                          <p:spTgt spid="41"/>
                                        </p:tgtEl>
                                        <p:attrNameLst>
                                          <p:attrName>ppt_w</p:attrName>
                                        </p:attrNameLst>
                                      </p:cBhvr>
                                      <p:tavLst>
                                        <p:tav tm="0">
                                          <p:val>
                                            <p:strVal val="ppt_w"/>
                                          </p:val>
                                        </p:tav>
                                        <p:tav tm="100000">
                                          <p:val>
                                            <p:fltVal val="0"/>
                                          </p:val>
                                        </p:tav>
                                      </p:tavLst>
                                    </p:anim>
                                    <p:anim calcmode="lin" valueType="num">
                                      <p:cBhvr>
                                        <p:cTn id="103" dur="1000"/>
                                        <p:tgtEl>
                                          <p:spTgt spid="41"/>
                                        </p:tgtEl>
                                        <p:attrNameLst>
                                          <p:attrName>ppt_h</p:attrName>
                                        </p:attrNameLst>
                                      </p:cBhvr>
                                      <p:tavLst>
                                        <p:tav tm="0">
                                          <p:val>
                                            <p:strVal val="ppt_h"/>
                                          </p:val>
                                        </p:tav>
                                        <p:tav tm="100000">
                                          <p:val>
                                            <p:fltVal val="0"/>
                                          </p:val>
                                        </p:tav>
                                      </p:tavLst>
                                    </p:anim>
                                    <p:anim calcmode="lin" valueType="num">
                                      <p:cBhvr>
                                        <p:cTn id="104" dur="1000"/>
                                        <p:tgtEl>
                                          <p:spTgt spid="41"/>
                                        </p:tgtEl>
                                        <p:attrNameLst>
                                          <p:attrName>style.rotation</p:attrName>
                                        </p:attrNameLst>
                                      </p:cBhvr>
                                      <p:tavLst>
                                        <p:tav tm="0">
                                          <p:val>
                                            <p:fltVal val="0"/>
                                          </p:val>
                                        </p:tav>
                                        <p:tav tm="100000">
                                          <p:val>
                                            <p:fltVal val="90"/>
                                          </p:val>
                                        </p:tav>
                                      </p:tavLst>
                                    </p:anim>
                                    <p:animEffect transition="out" filter="fade">
                                      <p:cBhvr>
                                        <p:cTn id="105" dur="1000"/>
                                        <p:tgtEl>
                                          <p:spTgt spid="41"/>
                                        </p:tgtEl>
                                      </p:cBhvr>
                                    </p:animEffect>
                                    <p:set>
                                      <p:cBhvr>
                                        <p:cTn id="106"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7" restart="whenNotActive" fill="hold" evtFilter="cancelBubble" nodeType="interactiveSeq">
                <p:stCondLst>
                  <p:cond evt="onClick" delay="0">
                    <p:tgtEl>
                      <p:spTgt spid="40"/>
                    </p:tgtEl>
                  </p:cond>
                </p:stCondLst>
                <p:endSync evt="end" delay="0">
                  <p:rtn val="all"/>
                </p:endSync>
                <p:childTnLst>
                  <p:par>
                    <p:cTn id="108" fill="hold">
                      <p:stCondLst>
                        <p:cond delay="0"/>
                      </p:stCondLst>
                      <p:childTnLst>
                        <p:par>
                          <p:cTn id="109" fill="hold">
                            <p:stCondLst>
                              <p:cond delay="0"/>
                            </p:stCondLst>
                            <p:childTnLst>
                              <p:par>
                                <p:cTn id="110" presetID="35" presetClass="exit" presetSubtype="0" fill="hold" nodeType="clickEffect">
                                  <p:stCondLst>
                                    <p:cond delay="0"/>
                                  </p:stCondLst>
                                  <p:childTnLst>
                                    <p:animEffect transition="out" filter="fade">
                                      <p:cBhvr>
                                        <p:cTn id="111" dur="2000"/>
                                        <p:tgtEl>
                                          <p:spTgt spid="19"/>
                                        </p:tgtEl>
                                      </p:cBhvr>
                                    </p:animEffect>
                                    <p:anim calcmode="lin" valueType="num">
                                      <p:cBhvr>
                                        <p:cTn id="112" dur="2000"/>
                                        <p:tgtEl>
                                          <p:spTgt spid="19"/>
                                        </p:tgtEl>
                                        <p:attrNameLst>
                                          <p:attrName>style.rotation</p:attrName>
                                        </p:attrNameLst>
                                      </p:cBhvr>
                                      <p:tavLst>
                                        <p:tav tm="0">
                                          <p:val>
                                            <p:fltVal val="0"/>
                                          </p:val>
                                        </p:tav>
                                        <p:tav tm="100000">
                                          <p:val>
                                            <p:fltVal val="720"/>
                                          </p:val>
                                        </p:tav>
                                      </p:tavLst>
                                    </p:anim>
                                    <p:anim calcmode="lin" valueType="num">
                                      <p:cBhvr>
                                        <p:cTn id="113" dur="2000"/>
                                        <p:tgtEl>
                                          <p:spTgt spid="19"/>
                                        </p:tgtEl>
                                        <p:attrNameLst>
                                          <p:attrName>ppt_h</p:attrName>
                                        </p:attrNameLst>
                                      </p:cBhvr>
                                      <p:tavLst>
                                        <p:tav tm="0">
                                          <p:val>
                                            <p:strVal val="ppt_h"/>
                                          </p:val>
                                        </p:tav>
                                        <p:tav tm="100000">
                                          <p:val>
                                            <p:fltVal val="0"/>
                                          </p:val>
                                        </p:tav>
                                      </p:tavLst>
                                    </p:anim>
                                    <p:anim calcmode="lin" valueType="num">
                                      <p:cBhvr>
                                        <p:cTn id="114" dur="2000"/>
                                        <p:tgtEl>
                                          <p:spTgt spid="19"/>
                                        </p:tgtEl>
                                        <p:attrNameLst>
                                          <p:attrName>ppt_w</p:attrName>
                                        </p:attrNameLst>
                                      </p:cBhvr>
                                      <p:tavLst>
                                        <p:tav tm="0">
                                          <p:val>
                                            <p:strVal val="ppt_w"/>
                                          </p:val>
                                        </p:tav>
                                        <p:tav tm="100000">
                                          <p:val>
                                            <p:fltVal val="0"/>
                                          </p:val>
                                        </p:tav>
                                      </p:tavLst>
                                    </p:anim>
                                    <p:set>
                                      <p:cBhvr>
                                        <p:cTn id="115" dur="1" fill="hold">
                                          <p:stCondLst>
                                            <p:cond delay="1999"/>
                                          </p:stCondLst>
                                        </p:cTn>
                                        <p:tgtEl>
                                          <p:spTgt spid="19"/>
                                        </p:tgtEl>
                                        <p:attrNameLst>
                                          <p:attrName>style.visibility</p:attrName>
                                        </p:attrNameLst>
                                      </p:cBhvr>
                                      <p:to>
                                        <p:strVal val="hidden"/>
                                      </p:to>
                                    </p:set>
                                  </p:childTnLst>
                                </p:cTn>
                              </p:par>
                            </p:childTnLst>
                          </p:cTn>
                        </p:par>
                        <p:par>
                          <p:cTn id="116" fill="hold">
                            <p:stCondLst>
                              <p:cond delay="2000"/>
                            </p:stCondLst>
                            <p:childTnLst>
                              <p:par>
                                <p:cTn id="117" presetID="53" presetClass="exit" presetSubtype="32" fill="hold" nodeType="afterEffect">
                                  <p:stCondLst>
                                    <p:cond delay="0"/>
                                  </p:stCondLst>
                                  <p:childTnLst>
                                    <p:anim calcmode="lin" valueType="num">
                                      <p:cBhvr>
                                        <p:cTn id="118" dur="500"/>
                                        <p:tgtEl>
                                          <p:spTgt spid="40"/>
                                        </p:tgtEl>
                                        <p:attrNameLst>
                                          <p:attrName>ppt_w</p:attrName>
                                        </p:attrNameLst>
                                      </p:cBhvr>
                                      <p:tavLst>
                                        <p:tav tm="0">
                                          <p:val>
                                            <p:strVal val="ppt_w"/>
                                          </p:val>
                                        </p:tav>
                                        <p:tav tm="100000">
                                          <p:val>
                                            <p:fltVal val="0"/>
                                          </p:val>
                                        </p:tav>
                                      </p:tavLst>
                                    </p:anim>
                                    <p:anim calcmode="lin" valueType="num">
                                      <p:cBhvr>
                                        <p:cTn id="119" dur="500"/>
                                        <p:tgtEl>
                                          <p:spTgt spid="40"/>
                                        </p:tgtEl>
                                        <p:attrNameLst>
                                          <p:attrName>ppt_h</p:attrName>
                                        </p:attrNameLst>
                                      </p:cBhvr>
                                      <p:tavLst>
                                        <p:tav tm="0">
                                          <p:val>
                                            <p:strVal val="ppt_h"/>
                                          </p:val>
                                        </p:tav>
                                        <p:tav tm="100000">
                                          <p:val>
                                            <p:fltVal val="0"/>
                                          </p:val>
                                        </p:tav>
                                      </p:tavLst>
                                    </p:anim>
                                    <p:animEffect transition="out" filter="fade">
                                      <p:cBhvr>
                                        <p:cTn id="120" dur="500"/>
                                        <p:tgtEl>
                                          <p:spTgt spid="40"/>
                                        </p:tgtEl>
                                      </p:cBhvr>
                                    </p:animEffect>
                                    <p:set>
                                      <p:cBhvr>
                                        <p:cTn id="12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2" restart="whenNotActive" fill="hold" evtFilter="cancelBubble" nodeType="interactiveSeq">
                <p:stCondLst>
                  <p:cond evt="onClick" delay="0">
                    <p:tgtEl>
                      <p:spTgt spid="38"/>
                    </p:tgtEl>
                  </p:cond>
                </p:stCondLst>
                <p:endSync evt="end" delay="0">
                  <p:rtn val="all"/>
                </p:endSync>
                <p:childTnLst>
                  <p:par>
                    <p:cTn id="123" fill="hold">
                      <p:stCondLst>
                        <p:cond delay="0"/>
                      </p:stCondLst>
                      <p:childTnLst>
                        <p:par>
                          <p:cTn id="124" fill="hold">
                            <p:stCondLst>
                              <p:cond delay="0"/>
                            </p:stCondLst>
                            <p:childTnLst>
                              <p:par>
                                <p:cTn id="125" presetID="35" presetClass="exit" presetSubtype="0" fill="hold" nodeType="clickEffect">
                                  <p:stCondLst>
                                    <p:cond delay="0"/>
                                  </p:stCondLst>
                                  <p:childTnLst>
                                    <p:animEffect transition="out" filter="fade">
                                      <p:cBhvr>
                                        <p:cTn id="126" dur="2000"/>
                                        <p:tgtEl>
                                          <p:spTgt spid="22"/>
                                        </p:tgtEl>
                                      </p:cBhvr>
                                    </p:animEffect>
                                    <p:anim calcmode="lin" valueType="num">
                                      <p:cBhvr>
                                        <p:cTn id="127" dur="2000"/>
                                        <p:tgtEl>
                                          <p:spTgt spid="22"/>
                                        </p:tgtEl>
                                        <p:attrNameLst>
                                          <p:attrName>style.rotation</p:attrName>
                                        </p:attrNameLst>
                                      </p:cBhvr>
                                      <p:tavLst>
                                        <p:tav tm="0">
                                          <p:val>
                                            <p:fltVal val="0"/>
                                          </p:val>
                                        </p:tav>
                                        <p:tav tm="100000">
                                          <p:val>
                                            <p:fltVal val="720"/>
                                          </p:val>
                                        </p:tav>
                                      </p:tavLst>
                                    </p:anim>
                                    <p:anim calcmode="lin" valueType="num">
                                      <p:cBhvr>
                                        <p:cTn id="128" dur="2000"/>
                                        <p:tgtEl>
                                          <p:spTgt spid="22"/>
                                        </p:tgtEl>
                                        <p:attrNameLst>
                                          <p:attrName>ppt_h</p:attrName>
                                        </p:attrNameLst>
                                      </p:cBhvr>
                                      <p:tavLst>
                                        <p:tav tm="0">
                                          <p:val>
                                            <p:strVal val="ppt_h"/>
                                          </p:val>
                                        </p:tav>
                                        <p:tav tm="100000">
                                          <p:val>
                                            <p:fltVal val="0"/>
                                          </p:val>
                                        </p:tav>
                                      </p:tavLst>
                                    </p:anim>
                                    <p:anim calcmode="lin" valueType="num">
                                      <p:cBhvr>
                                        <p:cTn id="129" dur="2000"/>
                                        <p:tgtEl>
                                          <p:spTgt spid="22"/>
                                        </p:tgtEl>
                                        <p:attrNameLst>
                                          <p:attrName>ppt_w</p:attrName>
                                        </p:attrNameLst>
                                      </p:cBhvr>
                                      <p:tavLst>
                                        <p:tav tm="0">
                                          <p:val>
                                            <p:strVal val="ppt_w"/>
                                          </p:val>
                                        </p:tav>
                                        <p:tav tm="100000">
                                          <p:val>
                                            <p:fltVal val="0"/>
                                          </p:val>
                                        </p:tav>
                                      </p:tavLst>
                                    </p:anim>
                                    <p:set>
                                      <p:cBhvr>
                                        <p:cTn id="130" dur="1" fill="hold">
                                          <p:stCondLst>
                                            <p:cond delay="1999"/>
                                          </p:stCondLst>
                                        </p:cTn>
                                        <p:tgtEl>
                                          <p:spTgt spid="22"/>
                                        </p:tgtEl>
                                        <p:attrNameLst>
                                          <p:attrName>style.visibility</p:attrName>
                                        </p:attrNameLst>
                                      </p:cBhvr>
                                      <p:to>
                                        <p:strVal val="hidden"/>
                                      </p:to>
                                    </p:set>
                                  </p:childTnLst>
                                </p:cTn>
                              </p:par>
                            </p:childTnLst>
                          </p:cTn>
                        </p:par>
                        <p:par>
                          <p:cTn id="131" fill="hold">
                            <p:stCondLst>
                              <p:cond delay="2000"/>
                            </p:stCondLst>
                            <p:childTnLst>
                              <p:par>
                                <p:cTn id="132" presetID="10" presetClass="exit" presetSubtype="0" fill="hold" nodeType="afterEffect">
                                  <p:stCondLst>
                                    <p:cond delay="0"/>
                                  </p:stCondLst>
                                  <p:childTnLst>
                                    <p:animEffect transition="out" filter="fade">
                                      <p:cBhvr>
                                        <p:cTn id="133" dur="500"/>
                                        <p:tgtEl>
                                          <p:spTgt spid="38"/>
                                        </p:tgtEl>
                                      </p:cBhvr>
                                    </p:animEffect>
                                    <p:set>
                                      <p:cBhvr>
                                        <p:cTn id="13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5" restart="whenNotActive" fill="hold" evtFilter="cancelBubble" nodeType="interactiveSeq">
                <p:stCondLst>
                  <p:cond evt="onClick" delay="0">
                    <p:tgtEl>
                      <p:spTgt spid="39"/>
                    </p:tgtEl>
                  </p:cond>
                </p:stCondLst>
                <p:endSync evt="end" delay="0">
                  <p:rtn val="all"/>
                </p:endSync>
                <p:childTnLst>
                  <p:par>
                    <p:cTn id="136" fill="hold">
                      <p:stCondLst>
                        <p:cond delay="0"/>
                      </p:stCondLst>
                      <p:childTnLst>
                        <p:par>
                          <p:cTn id="137" fill="hold">
                            <p:stCondLst>
                              <p:cond delay="0"/>
                            </p:stCondLst>
                            <p:childTnLst>
                              <p:par>
                                <p:cTn id="138" presetID="35" presetClass="exit" presetSubtype="0" fill="hold" nodeType="clickEffect">
                                  <p:stCondLst>
                                    <p:cond delay="0"/>
                                  </p:stCondLst>
                                  <p:childTnLst>
                                    <p:animEffect transition="out" filter="fade">
                                      <p:cBhvr>
                                        <p:cTn id="139" dur="2000"/>
                                        <p:tgtEl>
                                          <p:spTgt spid="21"/>
                                        </p:tgtEl>
                                      </p:cBhvr>
                                    </p:animEffect>
                                    <p:anim calcmode="lin" valueType="num">
                                      <p:cBhvr>
                                        <p:cTn id="140" dur="2000"/>
                                        <p:tgtEl>
                                          <p:spTgt spid="21"/>
                                        </p:tgtEl>
                                        <p:attrNameLst>
                                          <p:attrName>style.rotation</p:attrName>
                                        </p:attrNameLst>
                                      </p:cBhvr>
                                      <p:tavLst>
                                        <p:tav tm="0">
                                          <p:val>
                                            <p:fltVal val="0"/>
                                          </p:val>
                                        </p:tav>
                                        <p:tav tm="100000">
                                          <p:val>
                                            <p:fltVal val="720"/>
                                          </p:val>
                                        </p:tav>
                                      </p:tavLst>
                                    </p:anim>
                                    <p:anim calcmode="lin" valueType="num">
                                      <p:cBhvr>
                                        <p:cTn id="141" dur="2000"/>
                                        <p:tgtEl>
                                          <p:spTgt spid="21"/>
                                        </p:tgtEl>
                                        <p:attrNameLst>
                                          <p:attrName>ppt_h</p:attrName>
                                        </p:attrNameLst>
                                      </p:cBhvr>
                                      <p:tavLst>
                                        <p:tav tm="0">
                                          <p:val>
                                            <p:strVal val="ppt_h"/>
                                          </p:val>
                                        </p:tav>
                                        <p:tav tm="100000">
                                          <p:val>
                                            <p:fltVal val="0"/>
                                          </p:val>
                                        </p:tav>
                                      </p:tavLst>
                                    </p:anim>
                                    <p:anim calcmode="lin" valueType="num">
                                      <p:cBhvr>
                                        <p:cTn id="142" dur="2000"/>
                                        <p:tgtEl>
                                          <p:spTgt spid="21"/>
                                        </p:tgtEl>
                                        <p:attrNameLst>
                                          <p:attrName>ppt_w</p:attrName>
                                        </p:attrNameLst>
                                      </p:cBhvr>
                                      <p:tavLst>
                                        <p:tav tm="0">
                                          <p:val>
                                            <p:strVal val="ppt_w"/>
                                          </p:val>
                                        </p:tav>
                                        <p:tav tm="100000">
                                          <p:val>
                                            <p:fltVal val="0"/>
                                          </p:val>
                                        </p:tav>
                                      </p:tavLst>
                                    </p:anim>
                                    <p:set>
                                      <p:cBhvr>
                                        <p:cTn id="143" dur="1" fill="hold">
                                          <p:stCondLst>
                                            <p:cond delay="1999"/>
                                          </p:stCondLst>
                                        </p:cTn>
                                        <p:tgtEl>
                                          <p:spTgt spid="21"/>
                                        </p:tgtEl>
                                        <p:attrNameLst>
                                          <p:attrName>style.visibility</p:attrName>
                                        </p:attrNameLst>
                                      </p:cBhvr>
                                      <p:to>
                                        <p:strVal val="hidden"/>
                                      </p:to>
                                    </p:set>
                                  </p:childTnLst>
                                </p:cTn>
                              </p:par>
                            </p:childTnLst>
                          </p:cTn>
                        </p:par>
                        <p:par>
                          <p:cTn id="144" fill="hold">
                            <p:stCondLst>
                              <p:cond delay="2000"/>
                            </p:stCondLst>
                            <p:childTnLst>
                              <p:par>
                                <p:cTn id="145" presetID="10" presetClass="exit" presetSubtype="0" fill="hold" nodeType="afterEffect">
                                  <p:stCondLst>
                                    <p:cond delay="0"/>
                                  </p:stCondLst>
                                  <p:childTnLst>
                                    <p:animEffect transition="out" filter="fade">
                                      <p:cBhvr>
                                        <p:cTn id="146" dur="500"/>
                                        <p:tgtEl>
                                          <p:spTgt spid="39"/>
                                        </p:tgtEl>
                                      </p:cBhvr>
                                    </p:animEffect>
                                    <p:set>
                                      <p:cBhvr>
                                        <p:cTn id="14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8" restart="whenNotActive" fill="hold" evtFilter="cancelBubble" nodeType="interactiveSeq">
                <p:stCondLst>
                  <p:cond evt="onClick" delay="0">
                    <p:tgtEl>
                      <p:spTgt spid="37"/>
                    </p:tgtEl>
                  </p:cond>
                </p:stCondLst>
                <p:endSync evt="end" delay="0">
                  <p:rtn val="all"/>
                </p:endSync>
                <p:childTnLst>
                  <p:par>
                    <p:cTn id="149" fill="hold">
                      <p:stCondLst>
                        <p:cond delay="0"/>
                      </p:stCondLst>
                      <p:childTnLst>
                        <p:par>
                          <p:cTn id="150" fill="hold">
                            <p:stCondLst>
                              <p:cond delay="0"/>
                            </p:stCondLst>
                            <p:childTnLst>
                              <p:par>
                                <p:cTn id="151" presetID="35" presetClass="exit" presetSubtype="0" fill="hold" nodeType="clickEffect">
                                  <p:stCondLst>
                                    <p:cond delay="0"/>
                                  </p:stCondLst>
                                  <p:childTnLst>
                                    <p:animEffect transition="out" filter="fade">
                                      <p:cBhvr>
                                        <p:cTn id="152" dur="2000"/>
                                        <p:tgtEl>
                                          <p:spTgt spid="23"/>
                                        </p:tgtEl>
                                      </p:cBhvr>
                                    </p:animEffect>
                                    <p:anim calcmode="lin" valueType="num">
                                      <p:cBhvr>
                                        <p:cTn id="153" dur="2000"/>
                                        <p:tgtEl>
                                          <p:spTgt spid="23"/>
                                        </p:tgtEl>
                                        <p:attrNameLst>
                                          <p:attrName>style.rotation</p:attrName>
                                        </p:attrNameLst>
                                      </p:cBhvr>
                                      <p:tavLst>
                                        <p:tav tm="0">
                                          <p:val>
                                            <p:fltVal val="0"/>
                                          </p:val>
                                        </p:tav>
                                        <p:tav tm="100000">
                                          <p:val>
                                            <p:fltVal val="720"/>
                                          </p:val>
                                        </p:tav>
                                      </p:tavLst>
                                    </p:anim>
                                    <p:anim calcmode="lin" valueType="num">
                                      <p:cBhvr>
                                        <p:cTn id="154" dur="2000"/>
                                        <p:tgtEl>
                                          <p:spTgt spid="23"/>
                                        </p:tgtEl>
                                        <p:attrNameLst>
                                          <p:attrName>ppt_h</p:attrName>
                                        </p:attrNameLst>
                                      </p:cBhvr>
                                      <p:tavLst>
                                        <p:tav tm="0">
                                          <p:val>
                                            <p:strVal val="ppt_h"/>
                                          </p:val>
                                        </p:tav>
                                        <p:tav tm="100000">
                                          <p:val>
                                            <p:fltVal val="0"/>
                                          </p:val>
                                        </p:tav>
                                      </p:tavLst>
                                    </p:anim>
                                    <p:anim calcmode="lin" valueType="num">
                                      <p:cBhvr>
                                        <p:cTn id="155" dur="2000"/>
                                        <p:tgtEl>
                                          <p:spTgt spid="23"/>
                                        </p:tgtEl>
                                        <p:attrNameLst>
                                          <p:attrName>ppt_w</p:attrName>
                                        </p:attrNameLst>
                                      </p:cBhvr>
                                      <p:tavLst>
                                        <p:tav tm="0">
                                          <p:val>
                                            <p:strVal val="ppt_w"/>
                                          </p:val>
                                        </p:tav>
                                        <p:tav tm="100000">
                                          <p:val>
                                            <p:fltVal val="0"/>
                                          </p:val>
                                        </p:tav>
                                      </p:tavLst>
                                    </p:anim>
                                    <p:set>
                                      <p:cBhvr>
                                        <p:cTn id="156" dur="1" fill="hold">
                                          <p:stCondLst>
                                            <p:cond delay="1999"/>
                                          </p:stCondLst>
                                        </p:cTn>
                                        <p:tgtEl>
                                          <p:spTgt spid="23"/>
                                        </p:tgtEl>
                                        <p:attrNameLst>
                                          <p:attrName>style.visibility</p:attrName>
                                        </p:attrNameLst>
                                      </p:cBhvr>
                                      <p:to>
                                        <p:strVal val="hidden"/>
                                      </p:to>
                                    </p:set>
                                  </p:childTnLst>
                                </p:cTn>
                              </p:par>
                            </p:childTnLst>
                          </p:cTn>
                        </p:par>
                        <p:par>
                          <p:cTn id="157" fill="hold">
                            <p:stCondLst>
                              <p:cond delay="2000"/>
                            </p:stCondLst>
                            <p:childTnLst>
                              <p:par>
                                <p:cTn id="158" presetID="42" presetClass="exit" presetSubtype="0" fill="hold" nodeType="afterEffect">
                                  <p:stCondLst>
                                    <p:cond delay="0"/>
                                  </p:stCondLst>
                                  <p:childTnLst>
                                    <p:animEffect transition="out" filter="fade">
                                      <p:cBhvr>
                                        <p:cTn id="159" dur="1000"/>
                                        <p:tgtEl>
                                          <p:spTgt spid="37"/>
                                        </p:tgtEl>
                                      </p:cBhvr>
                                    </p:animEffect>
                                    <p:anim calcmode="lin" valueType="num">
                                      <p:cBhvr>
                                        <p:cTn id="160" dur="1000"/>
                                        <p:tgtEl>
                                          <p:spTgt spid="37"/>
                                        </p:tgtEl>
                                        <p:attrNameLst>
                                          <p:attrName>ppt_x</p:attrName>
                                        </p:attrNameLst>
                                      </p:cBhvr>
                                      <p:tavLst>
                                        <p:tav tm="0">
                                          <p:val>
                                            <p:strVal val="ppt_x"/>
                                          </p:val>
                                        </p:tav>
                                        <p:tav tm="100000">
                                          <p:val>
                                            <p:strVal val="ppt_x"/>
                                          </p:val>
                                        </p:tav>
                                      </p:tavLst>
                                    </p:anim>
                                    <p:anim calcmode="lin" valueType="num">
                                      <p:cBhvr>
                                        <p:cTn id="161" dur="1000"/>
                                        <p:tgtEl>
                                          <p:spTgt spid="37"/>
                                        </p:tgtEl>
                                        <p:attrNameLst>
                                          <p:attrName>ppt_y</p:attrName>
                                        </p:attrNameLst>
                                      </p:cBhvr>
                                      <p:tavLst>
                                        <p:tav tm="0">
                                          <p:val>
                                            <p:strVal val="ppt_y"/>
                                          </p:val>
                                        </p:tav>
                                        <p:tav tm="100000">
                                          <p:val>
                                            <p:strVal val="ppt_y+.1"/>
                                          </p:val>
                                        </p:tav>
                                      </p:tavLst>
                                    </p:anim>
                                    <p:set>
                                      <p:cBhvr>
                                        <p:cTn id="162"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P spid="3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95867" y="1152485"/>
            <a:ext cx="9982199"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defRPr/>
            </a:pPr>
            <a:r>
              <a:rPr lang="en-US" sz="3200" b="1" dirty="0">
                <a:solidFill>
                  <a:prstClr val="white"/>
                </a:solidFill>
                <a:latin typeface="Arial Rounded MT Bold" panose="020F0704030504030204" pitchFamily="34" charset="0"/>
              </a:rPr>
              <a:t>1. TRONG CHIẾN TRANH THẾ GIỚI THỨ HAI TÌNH HÌNH CÁC NƯỚC TÂY ÂU NHƯ THẾ NÀO?</a:t>
            </a:r>
            <a:endParaRPr lang="vi-VN" sz="3200" b="1" dirty="0">
              <a:solidFill>
                <a:prstClr val="white"/>
              </a:solidFill>
              <a:latin typeface="#9Slide04 Guadalupe Pro Gota" panose="02000000000000000000" pitchFamily="2" charset="0"/>
            </a:endParaRPr>
          </a:p>
        </p:txBody>
      </p:sp>
      <p:sp>
        <p:nvSpPr>
          <p:cNvPr id="10" name="A"/>
          <p:cNvSpPr/>
          <p:nvPr/>
        </p:nvSpPr>
        <p:spPr>
          <a:xfrm>
            <a:off x="364731" y="4009382"/>
            <a:ext cx="5754226"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Bị</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tàn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phá</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nặng</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nề</a:t>
            </a:r>
            <a:endParaRPr lang="vi-VN" sz="2800" dirty="0">
              <a:solidFill>
                <a:prstClr val="white"/>
              </a:solidFill>
              <a:latin typeface="#9Slide05 Lobster" panose="02000506000000020003" pitchFamily="2" charset="0"/>
            </a:endParaRPr>
          </a:p>
        </p:txBody>
      </p:sp>
      <p:sp>
        <p:nvSpPr>
          <p:cNvPr id="11" name="B"/>
          <p:cNvSpPr/>
          <p:nvPr/>
        </p:nvSpPr>
        <p:spPr>
          <a:xfrm>
            <a:off x="386499" y="5174002"/>
            <a:ext cx="5754226"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Công</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nghiệp</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phát</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triển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nhanh</a:t>
            </a:r>
            <a:endParaRPr lang="vi-VN" sz="2800" dirty="0">
              <a:solidFill>
                <a:prstClr val="white"/>
              </a:solidFill>
              <a:latin typeface="#9Slide05 Lobster" panose="02000506000000020003" pitchFamily="2" charset="0"/>
            </a:endParaRPr>
          </a:p>
        </p:txBody>
      </p:sp>
      <p:sp>
        <p:nvSpPr>
          <p:cNvPr id="12" name="C"/>
          <p:cNvSpPr/>
          <p:nvPr/>
        </p:nvSpPr>
        <p:spPr>
          <a:xfrm flipH="1">
            <a:off x="6096001" y="4009382"/>
            <a:ext cx="5748519"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Phát</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triển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mạnh</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mẽ</a:t>
            </a:r>
            <a:endParaRPr lang="vi-VN" sz="2800" dirty="0">
              <a:solidFill>
                <a:prstClr val="white"/>
              </a:solidFill>
              <a:latin typeface="#9Slide05 Lobster" panose="02000506000000020003" pitchFamily="2" charset="0"/>
            </a:endParaRPr>
          </a:p>
        </p:txBody>
      </p:sp>
      <p:sp>
        <p:nvSpPr>
          <p:cNvPr id="13" name="D"/>
          <p:cNvSpPr/>
          <p:nvPr/>
        </p:nvSpPr>
        <p:spPr>
          <a:xfrm flipH="1">
            <a:off x="6062054" y="5174002"/>
            <a:ext cx="5748519" cy="11430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Nhiều</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công</a:t>
            </a:r>
            <a:r>
              <a:rPr lang="en-US" sz="2800" dirty="0">
                <a:solidFill>
                  <a:prstClr val="white"/>
                </a:solidFill>
                <a:latin typeface="#9Slide05 Lobster" panose="02000506000000020003" pitchFamily="2" charset="0"/>
              </a:rPr>
              <a:t> ty ra </a:t>
            </a:r>
            <a:r>
              <a:rPr lang="en-US" sz="2800" dirty="0" err="1">
                <a:solidFill>
                  <a:prstClr val="white"/>
                </a:solidFill>
                <a:latin typeface="#9Slide05 Lobster" panose="02000506000000020003" pitchFamily="2" charset="0"/>
              </a:rPr>
              <a:t>đời</a:t>
            </a:r>
            <a:endParaRPr lang="vi-VN" sz="2800" dirty="0">
              <a:solidFill>
                <a:prstClr val="white"/>
              </a:solidFill>
              <a:latin typeface="#9Slide05 Lobster" panose="02000506000000020003" pitchFamily="2" charset="0"/>
            </a:endParaRPr>
          </a:p>
        </p:txBody>
      </p:sp>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dirty="0">
                <a:solidFill>
                  <a:prstClr val="white"/>
                </a:solidFill>
              </a:rPr>
              <a:t>00</a:t>
            </a:r>
          </a:p>
        </p:txBody>
      </p:sp>
    </p:spTree>
    <p:extLst>
      <p:ext uri="{BB962C8B-B14F-4D97-AF65-F5344CB8AC3E}">
        <p14:creationId xmlns:p14="http://schemas.microsoft.com/office/powerpoint/2010/main" val="287481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17"/>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18"/>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19"/>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20"/>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21"/>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12"/>
                                        </p:tgtEl>
                                      </p:cBhvr>
                                    </p:animEffect>
                                    <p:animScale>
                                      <p:cBhvr>
                                        <p:cTn id="90" dur="250" autoRev="1" fill="hold"/>
                                        <p:tgtEl>
                                          <p:spTgt spid="12"/>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13"/>
                                        </p:tgtEl>
                                      </p:cBhvr>
                                    </p:animEffect>
                                    <p:animScale>
                                      <p:cBhvr>
                                        <p:cTn id="96" dur="250" autoRev="1" fill="hold"/>
                                        <p:tgtEl>
                                          <p:spTgt spid="13"/>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0400" y="1152485"/>
            <a:ext cx="10947400"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defRPr/>
            </a:pPr>
            <a:r>
              <a:rPr lang="en-US" sz="3200" b="1" dirty="0">
                <a:solidFill>
                  <a:prstClr val="white"/>
                </a:solidFill>
                <a:latin typeface="Arial Rounded MT Bold" panose="020F0704030504030204" pitchFamily="34" charset="0"/>
              </a:rPr>
              <a:t>2. </a:t>
            </a:r>
            <a:r>
              <a:rPr lang="en-US" sz="3200" b="1" dirty="0" err="1">
                <a:solidFill>
                  <a:prstClr val="white"/>
                </a:solidFill>
                <a:latin typeface="Arial Rounded MT Bold" panose="020F0704030504030204" pitchFamily="34" charset="0"/>
              </a:rPr>
              <a:t>Kinh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tế</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Tây</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Âu</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phục</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hồi</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được</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là</a:t>
            </a:r>
            <a:r>
              <a:rPr lang="en-US" sz="3200" b="1" dirty="0">
                <a:solidFill>
                  <a:prstClr val="white"/>
                </a:solidFill>
                <a:latin typeface="Arial Rounded MT Bold" panose="020F0704030504030204" pitchFamily="34" charset="0"/>
              </a:rPr>
              <a:t> do:</a:t>
            </a:r>
            <a:endParaRPr lang="vi-VN" sz="3200" b="1" dirty="0">
              <a:solidFill>
                <a:prstClr val="white"/>
              </a:solidFill>
              <a:latin typeface="#9Slide04 Guadalupe Pro Gota" panose="02000000000000000000" pitchFamily="2" charset="0"/>
            </a:endParaRPr>
          </a:p>
        </p:txBody>
      </p:sp>
      <p:sp>
        <p:nvSpPr>
          <p:cNvPr id="10" name="A"/>
          <p:cNvSpPr/>
          <p:nvPr/>
        </p:nvSpPr>
        <p:spPr>
          <a:xfrm>
            <a:off x="794205" y="5522530"/>
            <a:ext cx="5254632" cy="100896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Nhận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viện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trợ</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của</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Mỹ</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theo</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kế</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hoạch</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Mác</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san</a:t>
            </a:r>
            <a:endParaRPr lang="vi-VN" sz="2800" dirty="0">
              <a:solidFill>
                <a:prstClr val="white"/>
              </a:solidFill>
              <a:latin typeface="#9Slide05 Lobster" panose="02000506000000020003" pitchFamily="2" charset="0"/>
            </a:endParaRPr>
          </a:p>
        </p:txBody>
      </p:sp>
      <p:sp>
        <p:nvSpPr>
          <p:cNvPr id="11" name="B"/>
          <p:cNvSpPr/>
          <p:nvPr/>
        </p:nvSpPr>
        <p:spPr>
          <a:xfrm>
            <a:off x="790804" y="4228372"/>
            <a:ext cx="5254632" cy="10089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Chính</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sách</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đúng</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đắn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của</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giới</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cầm</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quyền</a:t>
            </a:r>
            <a:endParaRPr lang="vi-VN" sz="2800" dirty="0">
              <a:solidFill>
                <a:prstClr val="white"/>
              </a:solidFill>
              <a:latin typeface="#9Slide05 Lobster" panose="02000506000000020003" pitchFamily="2" charset="0"/>
            </a:endParaRPr>
          </a:p>
        </p:txBody>
      </p:sp>
      <p:sp>
        <p:nvSpPr>
          <p:cNvPr id="12" name="C"/>
          <p:cNvSpPr/>
          <p:nvPr/>
        </p:nvSpPr>
        <p:spPr>
          <a:xfrm flipH="1">
            <a:off x="6049143" y="4213627"/>
            <a:ext cx="5249421" cy="100896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Thực</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hiện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quyền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tự</a:t>
            </a:r>
            <a:r>
              <a:rPr lang="en-US" sz="2800" dirty="0">
                <a:solidFill>
                  <a:prstClr val="white"/>
                </a:solidFill>
                <a:latin typeface="#9Slide05 Lobster" panose="02000506000000020003" pitchFamily="2" charset="0"/>
              </a:rPr>
              <a:t> do </a:t>
            </a:r>
            <a:r>
              <a:rPr lang="en-US" sz="2800" dirty="0" err="1">
                <a:solidFill>
                  <a:prstClr val="white"/>
                </a:solidFill>
                <a:latin typeface="#9Slide05 Lobster" panose="02000506000000020003" pitchFamily="2" charset="0"/>
              </a:rPr>
              <a:t>dân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chủ</a:t>
            </a:r>
            <a:endParaRPr lang="vi-VN" sz="2800" dirty="0">
              <a:solidFill>
                <a:prstClr val="white"/>
              </a:solidFill>
              <a:latin typeface="#9Slide05 Lobster" panose="02000506000000020003" pitchFamily="2" charset="0"/>
            </a:endParaRPr>
          </a:p>
        </p:txBody>
      </p:sp>
      <p:sp>
        <p:nvSpPr>
          <p:cNvPr id="13" name="D"/>
          <p:cNvSpPr/>
          <p:nvPr/>
        </p:nvSpPr>
        <p:spPr>
          <a:xfrm flipH="1">
            <a:off x="6070911" y="5522530"/>
            <a:ext cx="5249421" cy="99011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2800" dirty="0" err="1">
                <a:solidFill>
                  <a:prstClr val="white"/>
                </a:solidFill>
                <a:latin typeface="#9Slide05 Lobster" panose="02000506000000020003" pitchFamily="2" charset="0"/>
              </a:rPr>
              <a:t>Có</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các</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cải</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cách</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tiến</a:t>
            </a:r>
            <a:r>
              <a:rPr lang="en-US" sz="2800" dirty="0">
                <a:solidFill>
                  <a:prstClr val="white"/>
                </a:solidFill>
                <a:latin typeface="#9Slide05 Lobster" panose="02000506000000020003" pitchFamily="2" charset="0"/>
              </a:rPr>
              <a:t> </a:t>
            </a:r>
            <a:r>
              <a:rPr lang="en-US" sz="2800" dirty="0" err="1">
                <a:solidFill>
                  <a:prstClr val="white"/>
                </a:solidFill>
                <a:latin typeface="#9Slide05 Lobster" panose="02000506000000020003" pitchFamily="2" charset="0"/>
              </a:rPr>
              <a:t>bộ</a:t>
            </a:r>
            <a:endParaRPr lang="vi-VN" sz="2800" dirty="0">
              <a:solidFill>
                <a:prstClr val="white"/>
              </a:solidFill>
              <a:latin typeface="#9Slide05 Lobster" panose="02000506000000020003" pitchFamily="2"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dirty="0">
                <a:solidFill>
                  <a:prstClr val="white"/>
                </a:solidFill>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6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8200" y="1152485"/>
            <a:ext cx="10600267"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defRPr/>
            </a:pPr>
            <a:r>
              <a:rPr lang="en-US" sz="3200" b="1" dirty="0">
                <a:solidFill>
                  <a:prstClr val="white"/>
                </a:solidFill>
                <a:latin typeface="Arial Rounded MT Bold" panose="020F0704030504030204" pitchFamily="34" charset="0"/>
              </a:rPr>
              <a:t>3. Sau </a:t>
            </a:r>
            <a:r>
              <a:rPr lang="en-US" sz="3200" b="1" dirty="0" err="1">
                <a:solidFill>
                  <a:prstClr val="white"/>
                </a:solidFill>
                <a:latin typeface="Arial Rounded MT Bold" panose="020F0704030504030204" pitchFamily="34" charset="0"/>
              </a:rPr>
              <a:t>chiến</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tranh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tại</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lãnh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thổ</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nước</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Đức</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khu</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vực</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chiếm</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đóng</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của</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Mỹ</a:t>
            </a:r>
            <a:r>
              <a:rPr lang="en-US" sz="3200" b="1" dirty="0">
                <a:solidFill>
                  <a:prstClr val="white"/>
                </a:solidFill>
                <a:latin typeface="Arial Rounded MT Bold" panose="020F0704030504030204" pitchFamily="34" charset="0"/>
              </a:rPr>
              <a:t>, Anh, </a:t>
            </a:r>
            <a:r>
              <a:rPr lang="en-US" sz="3200" b="1" dirty="0" err="1">
                <a:solidFill>
                  <a:prstClr val="white"/>
                </a:solidFill>
                <a:latin typeface="Arial Rounded MT Bold" panose="020F0704030504030204" pitchFamily="34" charset="0"/>
              </a:rPr>
              <a:t>Pháp</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đã</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hợp</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nhất</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lại</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thành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nhà</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nước</a:t>
            </a:r>
            <a:r>
              <a:rPr lang="vi-VN" sz="3200" b="1" dirty="0">
                <a:solidFill>
                  <a:prstClr val="white"/>
                </a:solidFill>
                <a:latin typeface="#9Slide04 Guadalupe Pro Gota" panose="02000000000000000000" pitchFamily="2" charset="0"/>
              </a:rPr>
              <a:t>?</a:t>
            </a:r>
          </a:p>
        </p:txBody>
      </p:sp>
      <p:sp>
        <p:nvSpPr>
          <p:cNvPr id="10" name="A"/>
          <p:cNvSpPr/>
          <p:nvPr/>
        </p:nvSpPr>
        <p:spPr>
          <a:xfrm flipH="1">
            <a:off x="6205526" y="5522530"/>
            <a:ext cx="4342832"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3200" dirty="0" err="1">
                <a:solidFill>
                  <a:prstClr val="white"/>
                </a:solidFill>
                <a:latin typeface="#9Slide05 Lobster" panose="02000506000000020003" pitchFamily="2" charset="0"/>
              </a:rPr>
              <a:t>Cộng</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hòa</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liên</a:t>
            </a:r>
            <a:r>
              <a:rPr lang="en-US" sz="3200" dirty="0">
                <a:solidFill>
                  <a:prstClr val="white"/>
                </a:solidFill>
                <a:latin typeface="#9Slide05 Lobster" panose="02000506000000020003" pitchFamily="2" charset="0"/>
              </a:rPr>
              <a:t> bang </a:t>
            </a:r>
            <a:r>
              <a:rPr lang="en-US" sz="3200" dirty="0" err="1">
                <a:solidFill>
                  <a:prstClr val="white"/>
                </a:solidFill>
                <a:latin typeface="#9Slide05 Lobster" panose="02000506000000020003" pitchFamily="2" charset="0"/>
              </a:rPr>
              <a:t>Đức</a:t>
            </a:r>
            <a:endParaRPr lang="vi-VN" sz="3200" dirty="0">
              <a:solidFill>
                <a:prstClr val="white"/>
              </a:solidFill>
              <a:latin typeface="#9Slide05 Lobster" panose="02000506000000020003" pitchFamily="2" charset="0"/>
            </a:endParaRPr>
          </a:p>
        </p:txBody>
      </p:sp>
      <p:sp>
        <p:nvSpPr>
          <p:cNvPr id="11" name="B"/>
          <p:cNvSpPr/>
          <p:nvPr/>
        </p:nvSpPr>
        <p:spPr>
          <a:xfrm>
            <a:off x="1702603" y="4372656"/>
            <a:ext cx="4342832"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3200" dirty="0" err="1">
                <a:solidFill>
                  <a:prstClr val="white"/>
                </a:solidFill>
                <a:latin typeface="#9Slide05 Lobster" panose="02000506000000020003" pitchFamily="2" charset="0"/>
              </a:rPr>
              <a:t>Chủ</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nghĩa</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phát</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xít</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Đức</a:t>
            </a:r>
            <a:endParaRPr lang="vi-VN" sz="3200" dirty="0">
              <a:solidFill>
                <a:prstClr val="white"/>
              </a:solidFill>
              <a:latin typeface="#9Slide05 Lobster" panose="02000506000000020003" pitchFamily="2" charset="0"/>
            </a:endParaRPr>
          </a:p>
        </p:txBody>
      </p:sp>
      <p:sp>
        <p:nvSpPr>
          <p:cNvPr id="12" name="C"/>
          <p:cNvSpPr/>
          <p:nvPr/>
        </p:nvSpPr>
        <p:spPr>
          <a:xfrm flipH="1">
            <a:off x="6205529" y="4357911"/>
            <a:ext cx="4338526"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3200" dirty="0" err="1">
                <a:solidFill>
                  <a:prstClr val="white"/>
                </a:solidFill>
                <a:latin typeface="#9Slide05 Lobster" panose="02000506000000020003" pitchFamily="2" charset="0"/>
              </a:rPr>
              <a:t>Cộng</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hòa</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dân</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chủ</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Đức</a:t>
            </a:r>
            <a:endParaRPr lang="vi-VN" sz="3200" dirty="0">
              <a:solidFill>
                <a:prstClr val="white"/>
              </a:solidFill>
              <a:latin typeface="#9Slide05 Lobster" panose="02000506000000020003" pitchFamily="2" charset="0"/>
            </a:endParaRPr>
          </a:p>
        </p:txBody>
      </p:sp>
      <p:sp>
        <p:nvSpPr>
          <p:cNvPr id="13" name="D"/>
          <p:cNvSpPr/>
          <p:nvPr/>
        </p:nvSpPr>
        <p:spPr>
          <a:xfrm>
            <a:off x="1699431" y="5522530"/>
            <a:ext cx="4338526"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3200" dirty="0" err="1">
                <a:solidFill>
                  <a:prstClr val="white"/>
                </a:solidFill>
                <a:latin typeface="#9Slide05 Lobster" panose="02000506000000020003" pitchFamily="2" charset="0"/>
              </a:rPr>
              <a:t>Chủ</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nghĩa</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tư</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bản</a:t>
            </a:r>
            <a:r>
              <a:rPr lang="en-US" sz="3200" dirty="0">
                <a:solidFill>
                  <a:prstClr val="white"/>
                </a:solidFill>
                <a:latin typeface="#9Slide05 Lobster" panose="02000506000000020003" pitchFamily="2" charset="0"/>
              </a:rPr>
              <a:t> </a:t>
            </a:r>
            <a:r>
              <a:rPr lang="en-US" sz="3200" dirty="0" err="1">
                <a:solidFill>
                  <a:prstClr val="white"/>
                </a:solidFill>
                <a:latin typeface="#9Slide05 Lobster" panose="02000506000000020003" pitchFamily="2" charset="0"/>
              </a:rPr>
              <a:t>Đức</a:t>
            </a:r>
            <a:endParaRPr lang="vi-VN" sz="3200" dirty="0">
              <a:solidFill>
                <a:prstClr val="white"/>
              </a:solidFill>
              <a:latin typeface="#9Slide05 Lobster" panose="02000506000000020003" pitchFamily="2"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748" y="-124492"/>
            <a:ext cx="1282542" cy="1813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dirty="0">
                <a:solidFill>
                  <a:prstClr val="white"/>
                </a:solidFill>
              </a:rPr>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599348" y="1222454"/>
            <a:ext cx="9660092" cy="267970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defRPr/>
            </a:pPr>
            <a:r>
              <a:rPr lang="en-US" sz="3200" b="1" dirty="0">
                <a:solidFill>
                  <a:prstClr val="white"/>
                </a:solidFill>
                <a:latin typeface="Arial Rounded MT Bold" panose="020F0704030504030204" pitchFamily="34" charset="0"/>
              </a:rPr>
              <a:t>4. </a:t>
            </a:r>
            <a:r>
              <a:rPr lang="en-US" sz="3200" b="1" dirty="0" err="1">
                <a:solidFill>
                  <a:prstClr val="white"/>
                </a:solidFill>
                <a:latin typeface="Arial Rounded MT Bold" panose="020F0704030504030204" pitchFamily="34" charset="0"/>
              </a:rPr>
              <a:t>Liên</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minh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Châu</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Âu</a:t>
            </a:r>
            <a:r>
              <a:rPr lang="en-US" sz="3200" b="1" dirty="0">
                <a:solidFill>
                  <a:prstClr val="white"/>
                </a:solidFill>
                <a:latin typeface="Arial Rounded MT Bold" panose="020F0704030504030204" pitchFamily="34" charset="0"/>
              </a:rPr>
              <a:t> (EU) </a:t>
            </a:r>
            <a:r>
              <a:rPr lang="en-US" sz="3200" b="1" dirty="0" err="1">
                <a:solidFill>
                  <a:prstClr val="white"/>
                </a:solidFill>
                <a:latin typeface="Arial Rounded MT Bold" panose="020F0704030504030204" pitchFamily="34" charset="0"/>
              </a:rPr>
              <a:t>hiện</a:t>
            </a:r>
            <a:r>
              <a:rPr lang="en-US" sz="3200" b="1" dirty="0">
                <a:solidFill>
                  <a:prstClr val="white"/>
                </a:solidFill>
                <a:latin typeface="Arial Rounded MT Bold" panose="020F0704030504030204" pitchFamily="34" charset="0"/>
              </a:rPr>
              <a:t> nay </a:t>
            </a:r>
            <a:r>
              <a:rPr lang="en-US" sz="3200" b="1" dirty="0" err="1">
                <a:solidFill>
                  <a:prstClr val="white"/>
                </a:solidFill>
                <a:latin typeface="Arial Rounded MT Bold" panose="020F0704030504030204" pitchFamily="34" charset="0"/>
              </a:rPr>
              <a:t>có</a:t>
            </a:r>
            <a:r>
              <a:rPr lang="en-US" sz="3200" b="1" dirty="0">
                <a:solidFill>
                  <a:prstClr val="white"/>
                </a:solidFill>
                <a:latin typeface="Arial Rounded MT Bold" panose="020F0704030504030204" pitchFamily="34" charset="0"/>
              </a:rPr>
              <a:t> bao </a:t>
            </a:r>
            <a:r>
              <a:rPr lang="en-US" sz="3200" b="1" dirty="0" err="1">
                <a:solidFill>
                  <a:prstClr val="white"/>
                </a:solidFill>
                <a:latin typeface="Arial Rounded MT Bold" panose="020F0704030504030204" pitchFamily="34" charset="0"/>
              </a:rPr>
              <a:t>nhiêu</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thành</a:t>
            </a:r>
            <a:r>
              <a:rPr lang="en-US" sz="3200" b="1" dirty="0">
                <a:solidFill>
                  <a:prstClr val="white"/>
                </a:solidFill>
                <a:latin typeface="Arial Rounded MT Bold" panose="020F0704030504030204" pitchFamily="34" charset="0"/>
              </a:rPr>
              <a:t> </a:t>
            </a:r>
            <a:r>
              <a:rPr lang="en-US" sz="3200" b="1" dirty="0" err="1">
                <a:solidFill>
                  <a:prstClr val="white"/>
                </a:solidFill>
                <a:latin typeface="Arial Rounded MT Bold" panose="020F0704030504030204" pitchFamily="34" charset="0"/>
              </a:rPr>
              <a:t>viên</a:t>
            </a:r>
            <a:r>
              <a:rPr lang="vi-VN" sz="3200" b="1" dirty="0">
                <a:solidFill>
                  <a:prstClr val="white"/>
                </a:solidFill>
                <a:latin typeface="#9Slide04 Guadalupe Pro Gota" panose="02000000000000000000" pitchFamily="2" charset="0"/>
              </a:rPr>
              <a:t>?</a:t>
            </a:r>
          </a:p>
        </p:txBody>
      </p:sp>
      <p:sp>
        <p:nvSpPr>
          <p:cNvPr id="10" name="A"/>
          <p:cNvSpPr/>
          <p:nvPr/>
        </p:nvSpPr>
        <p:spPr>
          <a:xfrm flipH="1">
            <a:off x="6147021" y="4372656"/>
            <a:ext cx="4342832"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a:solidFill>
                  <a:prstClr val="white"/>
                </a:solidFill>
                <a:latin typeface="#9Slide05 Lobster" panose="02000506000000020003" pitchFamily="2" charset="0"/>
              </a:rPr>
              <a:t>27</a:t>
            </a:r>
            <a:endParaRPr lang="vi-VN" sz="4000" dirty="0">
              <a:solidFill>
                <a:prstClr val="white"/>
              </a:solidFill>
              <a:latin typeface="#9Slide05 Lobster" panose="02000506000000020003" pitchFamily="2" charset="0"/>
            </a:endParaRPr>
          </a:p>
        </p:txBody>
      </p:sp>
      <p:sp>
        <p:nvSpPr>
          <p:cNvPr id="11" name="B"/>
          <p:cNvSpPr/>
          <p:nvPr/>
        </p:nvSpPr>
        <p:spPr>
          <a:xfrm>
            <a:off x="1702603" y="4372656"/>
            <a:ext cx="4342832"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a:solidFill>
                  <a:prstClr val="white"/>
                </a:solidFill>
                <a:latin typeface="#9Slide05 Lobster" panose="02000506000000020003" pitchFamily="2" charset="0"/>
              </a:rPr>
              <a:t>26</a:t>
            </a:r>
            <a:endParaRPr lang="vi-VN" sz="4000" dirty="0">
              <a:solidFill>
                <a:prstClr val="white"/>
              </a:solidFill>
              <a:latin typeface="#9Slide05 Lobster" panose="02000506000000020003" pitchFamily="2" charset="0"/>
            </a:endParaRPr>
          </a:p>
        </p:txBody>
      </p:sp>
      <p:sp>
        <p:nvSpPr>
          <p:cNvPr id="12" name="C"/>
          <p:cNvSpPr/>
          <p:nvPr/>
        </p:nvSpPr>
        <p:spPr>
          <a:xfrm flipH="1">
            <a:off x="6151330" y="5522530"/>
            <a:ext cx="4338526"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a:solidFill>
                  <a:prstClr val="white"/>
                </a:solidFill>
                <a:latin typeface="#9Slide05 Lobster" panose="02000506000000020003" pitchFamily="2" charset="0"/>
              </a:rPr>
              <a:t>29</a:t>
            </a:r>
            <a:endParaRPr lang="vi-VN" sz="4000" dirty="0">
              <a:solidFill>
                <a:prstClr val="white"/>
              </a:solidFill>
              <a:latin typeface="#9Slide05 Lobster" panose="02000506000000020003" pitchFamily="2" charset="0"/>
            </a:endParaRPr>
          </a:p>
        </p:txBody>
      </p:sp>
      <p:sp>
        <p:nvSpPr>
          <p:cNvPr id="13" name="D"/>
          <p:cNvSpPr/>
          <p:nvPr/>
        </p:nvSpPr>
        <p:spPr>
          <a:xfrm>
            <a:off x="1699431" y="5522530"/>
            <a:ext cx="4338526" cy="79455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a:solidFill>
                  <a:prstClr val="white"/>
                </a:solidFill>
                <a:latin typeface="#9Slide05 Lobster" panose="02000506000000020003" pitchFamily="2" charset="0"/>
              </a:rPr>
              <a:t>28</a:t>
            </a:r>
            <a:endParaRPr lang="vi-VN" sz="4000" dirty="0">
              <a:solidFill>
                <a:prstClr val="white"/>
              </a:solidFill>
              <a:latin typeface="#9Slide05 Lobster" panose="02000506000000020003" pitchFamily="2" charset="0"/>
            </a:endParaRPr>
          </a:p>
        </p:txBody>
      </p:sp>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dirty="0">
                <a:solidFill>
                  <a:prstClr val="white"/>
                </a:solidFill>
              </a:rPr>
              <a:t>00</a:t>
            </a:r>
          </a:p>
        </p:txBody>
      </p:sp>
      <p:pic>
        <p:nvPicPr>
          <p:cNvPr id="37" name="Picture 2" descr="Kết quả hình ảnh cho home 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17"/>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18"/>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19"/>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20"/>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21"/>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12"/>
                                        </p:tgtEl>
                                      </p:cBhvr>
                                    </p:animEffect>
                                    <p:animScale>
                                      <p:cBhvr>
                                        <p:cTn id="90" dur="250" autoRev="1" fill="hold"/>
                                        <p:tgtEl>
                                          <p:spTgt spid="12"/>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13"/>
                                        </p:tgtEl>
                                      </p:cBhvr>
                                    </p:animEffect>
                                    <p:animScale>
                                      <p:cBhvr>
                                        <p:cTn id="96" dur="250" autoRev="1" fill="hold"/>
                                        <p:tgtEl>
                                          <p:spTgt spid="13"/>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 y="448"/>
            <a:ext cx="12190413" cy="68571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65200" y="1152485"/>
            <a:ext cx="10752667" cy="27319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54">
              <a:lnSpc>
                <a:spcPct val="150000"/>
              </a:lnSpc>
              <a:defRPr/>
            </a:pPr>
            <a:r>
              <a:rPr lang="en-US" sz="3200" b="1" dirty="0">
                <a:solidFill>
                  <a:prstClr val="white"/>
                </a:solidFill>
                <a:latin typeface="Arial Rounded MT Bold" panose="020F0704030504030204" pitchFamily="34" charset="0"/>
              </a:rPr>
              <a:t>5. VIỆT NAM VÀ EU CHÍNH THỨC THIẾT LẬP QUAN HỆ NGOẠI GIAO VÀO THỜI GIAN NÀO</a:t>
            </a:r>
            <a:r>
              <a:rPr lang="vi-VN" sz="3200" b="1" dirty="0">
                <a:solidFill>
                  <a:prstClr val="white"/>
                </a:solidFill>
                <a:latin typeface="#9Slide04 Guadalupe Pro Gota" panose="02000000000000000000" pitchFamily="2" charset="0"/>
              </a:rPr>
              <a:t>?</a:t>
            </a:r>
          </a:p>
        </p:txBody>
      </p:sp>
      <p:sp>
        <p:nvSpPr>
          <p:cNvPr id="10" name="A"/>
          <p:cNvSpPr/>
          <p:nvPr/>
        </p:nvSpPr>
        <p:spPr>
          <a:xfrm>
            <a:off x="776453" y="5184997"/>
            <a:ext cx="5272385"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err="1">
                <a:solidFill>
                  <a:prstClr val="white"/>
                </a:solidFill>
                <a:latin typeface="#9Slide05 Lobster" panose="02000506000000020003" pitchFamily="2" charset="0"/>
                <a:cs typeface="Times New Roman" panose="02020603050405020304" pitchFamily="18" charset="0"/>
              </a:rPr>
              <a:t>Năm</a:t>
            </a:r>
            <a:r>
              <a:rPr lang="en-US" sz="4000" dirty="0">
                <a:solidFill>
                  <a:prstClr val="white"/>
                </a:solidFill>
                <a:latin typeface="#9Slide05 Lobster" panose="02000506000000020003" pitchFamily="2" charset="0"/>
                <a:cs typeface="Times New Roman" panose="02020603050405020304" pitchFamily="18" charset="0"/>
              </a:rPr>
              <a:t> 1990</a:t>
            </a:r>
            <a:endParaRPr lang="vi-VN" sz="4000" dirty="0">
              <a:solidFill>
                <a:prstClr val="white"/>
              </a:solidFill>
              <a:latin typeface="#9Slide05 Lobster" panose="02000506000000020003" pitchFamily="2" charset="0"/>
              <a:cs typeface="Times New Roman" panose="02020603050405020304" pitchFamily="18" charset="0"/>
            </a:endParaRPr>
          </a:p>
        </p:txBody>
      </p:sp>
      <p:sp>
        <p:nvSpPr>
          <p:cNvPr id="11" name="B"/>
          <p:cNvSpPr/>
          <p:nvPr/>
        </p:nvSpPr>
        <p:spPr>
          <a:xfrm>
            <a:off x="773051" y="4035122"/>
            <a:ext cx="5272385"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err="1">
                <a:solidFill>
                  <a:prstClr val="white"/>
                </a:solidFill>
                <a:latin typeface="#9Slide05 Lobster" panose="02000506000000020003" pitchFamily="2" charset="0"/>
                <a:cs typeface="Times New Roman" panose="02020603050405020304" pitchFamily="18" charset="0"/>
              </a:rPr>
              <a:t>Năm</a:t>
            </a:r>
            <a:r>
              <a:rPr lang="en-US" sz="4000" dirty="0">
                <a:solidFill>
                  <a:prstClr val="white"/>
                </a:solidFill>
                <a:latin typeface="#9Slide05 Lobster" panose="02000506000000020003" pitchFamily="2" charset="0"/>
                <a:cs typeface="Times New Roman" panose="02020603050405020304" pitchFamily="18" charset="0"/>
              </a:rPr>
              <a:t> 1988</a:t>
            </a:r>
            <a:endParaRPr lang="vi-VN" sz="4000" dirty="0">
              <a:solidFill>
                <a:prstClr val="white"/>
              </a:solidFill>
              <a:latin typeface="#9Slide05 Lobster" panose="02000506000000020003" pitchFamily="2" charset="0"/>
              <a:cs typeface="Times New Roman" panose="02020603050405020304" pitchFamily="18" charset="0"/>
            </a:endParaRPr>
          </a:p>
        </p:txBody>
      </p:sp>
      <p:sp>
        <p:nvSpPr>
          <p:cNvPr id="12" name="C"/>
          <p:cNvSpPr/>
          <p:nvPr/>
        </p:nvSpPr>
        <p:spPr>
          <a:xfrm flipH="1">
            <a:off x="6013649" y="4020377"/>
            <a:ext cx="5987006"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err="1">
                <a:solidFill>
                  <a:prstClr val="white"/>
                </a:solidFill>
                <a:latin typeface="#9Slide05 Lobster" panose="02000506000000020003" pitchFamily="2" charset="0"/>
                <a:cs typeface="Times New Roman" panose="02020603050405020304" pitchFamily="18" charset="0"/>
              </a:rPr>
              <a:t>Năm</a:t>
            </a:r>
            <a:r>
              <a:rPr lang="en-US" sz="4000" dirty="0">
                <a:solidFill>
                  <a:prstClr val="white"/>
                </a:solidFill>
                <a:latin typeface="#9Slide05 Lobster" panose="02000506000000020003" pitchFamily="2" charset="0"/>
                <a:cs typeface="Times New Roman" panose="02020603050405020304" pitchFamily="18" charset="0"/>
              </a:rPr>
              <a:t> 1989</a:t>
            </a:r>
            <a:endParaRPr lang="vi-VN" sz="4000" dirty="0">
              <a:solidFill>
                <a:prstClr val="white"/>
              </a:solidFill>
              <a:latin typeface="#9Slide05 Lobster" panose="02000506000000020003" pitchFamily="2" charset="0"/>
              <a:cs typeface="Times New Roman" panose="02020603050405020304" pitchFamily="18" charset="0"/>
            </a:endParaRPr>
          </a:p>
        </p:txBody>
      </p:sp>
      <p:sp>
        <p:nvSpPr>
          <p:cNvPr id="13" name="D"/>
          <p:cNvSpPr/>
          <p:nvPr/>
        </p:nvSpPr>
        <p:spPr>
          <a:xfrm flipH="1">
            <a:off x="6035417" y="5184997"/>
            <a:ext cx="5965238" cy="113209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54">
              <a:defRPr/>
            </a:pPr>
            <a:r>
              <a:rPr lang="en-US" sz="4000" dirty="0" err="1">
                <a:solidFill>
                  <a:prstClr val="white"/>
                </a:solidFill>
                <a:latin typeface="#9Slide05 Lobster" panose="02000506000000020003" pitchFamily="2" charset="0"/>
                <a:cs typeface="Times New Roman" panose="02020603050405020304" pitchFamily="18" charset="0"/>
              </a:rPr>
              <a:t>Năm</a:t>
            </a:r>
            <a:r>
              <a:rPr lang="en-US" sz="4000" dirty="0">
                <a:solidFill>
                  <a:prstClr val="white"/>
                </a:solidFill>
                <a:latin typeface="#9Slide05 Lobster" panose="02000506000000020003" pitchFamily="2" charset="0"/>
                <a:cs typeface="Times New Roman" panose="02020603050405020304" pitchFamily="18" charset="0"/>
              </a:rPr>
              <a:t> 1991</a:t>
            </a:r>
            <a:endParaRPr lang="vi-VN" sz="4000" dirty="0">
              <a:solidFill>
                <a:prstClr val="white"/>
              </a:solidFill>
              <a:latin typeface="#9Slide05 Lobster" panose="02000506000000020003" pitchFamily="2" charset="0"/>
              <a:cs typeface="Times New Roman" panose="02020603050405020304" pitchFamily="18" charset="0"/>
            </a:endParaRPr>
          </a:p>
        </p:txBody>
      </p:sp>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439" y="210152"/>
            <a:ext cx="635244" cy="61314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20</a:t>
            </a:r>
          </a:p>
        </p:txBody>
      </p:sp>
      <p:sp>
        <p:nvSpPr>
          <p:cNvPr id="17" name="Rounded Rectangle 1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19</a:t>
            </a:r>
          </a:p>
        </p:txBody>
      </p:sp>
      <p:sp>
        <p:nvSpPr>
          <p:cNvPr id="18" name="Rounded Rectangle 1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18</a:t>
            </a:r>
          </a:p>
        </p:txBody>
      </p:sp>
      <p:sp>
        <p:nvSpPr>
          <p:cNvPr id="19" name="Rounded Rectangle 1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17</a:t>
            </a:r>
          </a:p>
        </p:txBody>
      </p:sp>
      <p:sp>
        <p:nvSpPr>
          <p:cNvPr id="20" name="Rounded Rectangle 1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16</a:t>
            </a:r>
          </a:p>
        </p:txBody>
      </p:sp>
      <p:sp>
        <p:nvSpPr>
          <p:cNvPr id="21" name="Rounded Rectangle 2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15</a:t>
            </a:r>
          </a:p>
        </p:txBody>
      </p:sp>
      <p:sp>
        <p:nvSpPr>
          <p:cNvPr id="22" name="Rounded Rectangle 2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14</a:t>
            </a:r>
          </a:p>
        </p:txBody>
      </p:sp>
      <p:sp>
        <p:nvSpPr>
          <p:cNvPr id="23" name="Rounded Rectangle 2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13</a:t>
            </a:r>
          </a:p>
        </p:txBody>
      </p:sp>
      <p:sp>
        <p:nvSpPr>
          <p:cNvPr id="24" name="Rounded Rectangle 2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12</a:t>
            </a:r>
          </a:p>
        </p:txBody>
      </p:sp>
      <p:sp>
        <p:nvSpPr>
          <p:cNvPr id="25" name="Rounded Rectangle 2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11</a:t>
            </a:r>
          </a:p>
        </p:txBody>
      </p:sp>
      <p:sp>
        <p:nvSpPr>
          <p:cNvPr id="26" name="Rounded Rectangle 2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10</a:t>
            </a:r>
          </a:p>
        </p:txBody>
      </p:sp>
      <p:sp>
        <p:nvSpPr>
          <p:cNvPr id="27" name="Rounded Rectangle 26"/>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09</a:t>
            </a:r>
          </a:p>
        </p:txBody>
      </p:sp>
      <p:sp>
        <p:nvSpPr>
          <p:cNvPr id="28" name="Rounded Rectangle 27"/>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08</a:t>
            </a:r>
          </a:p>
        </p:txBody>
      </p:sp>
      <p:sp>
        <p:nvSpPr>
          <p:cNvPr id="29" name="Rounded Rectangle 28"/>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07</a:t>
            </a:r>
          </a:p>
        </p:txBody>
      </p:sp>
      <p:sp>
        <p:nvSpPr>
          <p:cNvPr id="30" name="Rounded Rectangle 29"/>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06</a:t>
            </a:r>
          </a:p>
        </p:txBody>
      </p:sp>
      <p:sp>
        <p:nvSpPr>
          <p:cNvPr id="31" name="Rounded Rectangle 30"/>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05</a:t>
            </a:r>
          </a:p>
        </p:txBody>
      </p:sp>
      <p:sp>
        <p:nvSpPr>
          <p:cNvPr id="32" name="Rounded Rectangle 31"/>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04</a:t>
            </a:r>
          </a:p>
        </p:txBody>
      </p:sp>
      <p:sp>
        <p:nvSpPr>
          <p:cNvPr id="33" name="Rounded Rectangle 32"/>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03</a:t>
            </a:r>
          </a:p>
        </p:txBody>
      </p:sp>
      <p:sp>
        <p:nvSpPr>
          <p:cNvPr id="34" name="Rounded Rectangle 33"/>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02</a:t>
            </a:r>
          </a:p>
        </p:txBody>
      </p:sp>
      <p:sp>
        <p:nvSpPr>
          <p:cNvPr id="35" name="Rounded Rectangle 34"/>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a:solidFill>
                  <a:prstClr val="white"/>
                </a:solidFill>
              </a:rPr>
              <a:t>01</a:t>
            </a:r>
          </a:p>
        </p:txBody>
      </p:sp>
      <p:sp>
        <p:nvSpPr>
          <p:cNvPr id="36" name="Rounded Rectangle 35"/>
          <p:cNvSpPr/>
          <p:nvPr/>
        </p:nvSpPr>
        <p:spPr>
          <a:xfrm>
            <a:off x="8377171" y="345352"/>
            <a:ext cx="1066661" cy="533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54">
              <a:defRPr/>
            </a:pPr>
            <a:r>
              <a:rPr lang="en-US" sz="2800" dirty="0">
                <a:solidFill>
                  <a:prstClr val="white"/>
                </a:solidFill>
              </a:rPr>
              <a:t>00</a:t>
            </a:r>
          </a:p>
        </p:txBody>
      </p:sp>
      <p:pic>
        <p:nvPicPr>
          <p:cNvPr id="37" name="Picture 2" descr="Kết quả hình ảnh cho home 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8252" y="218136"/>
            <a:ext cx="783671" cy="78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02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1" presetClass="entr" presetSubtype="0" fill="hold" grpId="0" nodeType="clickEffect">
                                  <p:stCondLst>
                                    <p:cond delay="0"/>
                                  </p:stCondLst>
                                  <p:childTnLst>
                                    <p:set>
                                      <p:cBhvr>
                                        <p:cTn id="10" dur="1000">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1" presetClass="entr" presetSubtype="0" fill="hold" grpId="0" nodeType="afterEffect">
                                  <p:stCondLst>
                                    <p:cond delay="0"/>
                                  </p:stCondLst>
                                  <p:childTnLst>
                                    <p:set>
                                      <p:cBhvr>
                                        <p:cTn id="13" dur="1000">
                                          <p:stCondLst>
                                            <p:cond delay="0"/>
                                          </p:stCondLst>
                                        </p:cTn>
                                        <p:tgtEl>
                                          <p:spTgt spid="17"/>
                                        </p:tgtEl>
                                        <p:attrNameLst>
                                          <p:attrName>style.visibility</p:attrName>
                                        </p:attrNameLst>
                                      </p:cBhvr>
                                      <p:to>
                                        <p:strVal val="visible"/>
                                      </p:to>
                                    </p:set>
                                  </p:childTnLst>
                                </p:cTn>
                              </p:par>
                            </p:childTnLst>
                          </p:cTn>
                        </p:par>
                        <p:par>
                          <p:cTn id="14" fill="hold">
                            <p:stCondLst>
                              <p:cond delay="2000"/>
                            </p:stCondLst>
                            <p:childTnLst>
                              <p:par>
                                <p:cTn id="15" presetID="11" presetClass="entr" presetSubtype="0" fill="hold" grpId="0" nodeType="afterEffect">
                                  <p:stCondLst>
                                    <p:cond delay="0"/>
                                  </p:stCondLst>
                                  <p:childTnLst>
                                    <p:set>
                                      <p:cBhvr>
                                        <p:cTn id="16" dur="1000">
                                          <p:stCondLst>
                                            <p:cond delay="0"/>
                                          </p:stCondLst>
                                        </p:cTn>
                                        <p:tgtEl>
                                          <p:spTgt spid="18"/>
                                        </p:tgtEl>
                                        <p:attrNameLst>
                                          <p:attrName>style.visibility</p:attrName>
                                        </p:attrNameLst>
                                      </p:cBhvr>
                                      <p:to>
                                        <p:strVal val="visible"/>
                                      </p:to>
                                    </p:set>
                                  </p:childTnLst>
                                </p:cTn>
                              </p:par>
                            </p:childTnLst>
                          </p:cTn>
                        </p:par>
                        <p:par>
                          <p:cTn id="17" fill="hold">
                            <p:stCondLst>
                              <p:cond delay="3000"/>
                            </p:stCondLst>
                            <p:childTnLst>
                              <p:par>
                                <p:cTn id="18" presetID="11" presetClass="entr" presetSubtype="0" fill="hold" grpId="0" nodeType="afterEffect">
                                  <p:stCondLst>
                                    <p:cond delay="0"/>
                                  </p:stCondLst>
                                  <p:childTnLst>
                                    <p:set>
                                      <p:cBhvr>
                                        <p:cTn id="19" dur="1000">
                                          <p:stCondLst>
                                            <p:cond delay="0"/>
                                          </p:stCondLst>
                                        </p:cTn>
                                        <p:tgtEl>
                                          <p:spTgt spid="19"/>
                                        </p:tgtEl>
                                        <p:attrNameLst>
                                          <p:attrName>style.visibility</p:attrName>
                                        </p:attrNameLst>
                                      </p:cBhvr>
                                      <p:to>
                                        <p:strVal val="visible"/>
                                      </p:to>
                                    </p:set>
                                  </p:childTnLst>
                                </p:cTn>
                              </p:par>
                            </p:childTnLst>
                          </p:cTn>
                        </p:par>
                        <p:par>
                          <p:cTn id="20" fill="hold">
                            <p:stCondLst>
                              <p:cond delay="4000"/>
                            </p:stCondLst>
                            <p:childTnLst>
                              <p:par>
                                <p:cTn id="21" presetID="11" presetClass="entr" presetSubtype="0" fill="hold" grpId="0" nodeType="afterEffect">
                                  <p:stCondLst>
                                    <p:cond delay="0"/>
                                  </p:stCondLst>
                                  <p:childTnLst>
                                    <p:set>
                                      <p:cBhvr>
                                        <p:cTn id="22" dur="1000">
                                          <p:stCondLst>
                                            <p:cond delay="0"/>
                                          </p:stCondLst>
                                        </p:cTn>
                                        <p:tgtEl>
                                          <p:spTgt spid="20"/>
                                        </p:tgtEl>
                                        <p:attrNameLst>
                                          <p:attrName>style.visibility</p:attrName>
                                        </p:attrNameLst>
                                      </p:cBhvr>
                                      <p:to>
                                        <p:strVal val="visible"/>
                                      </p:to>
                                    </p:set>
                                  </p:childTnLst>
                                </p:cTn>
                              </p:par>
                            </p:childTnLst>
                          </p:cTn>
                        </p:par>
                        <p:par>
                          <p:cTn id="23" fill="hold">
                            <p:stCondLst>
                              <p:cond delay="5000"/>
                            </p:stCondLst>
                            <p:childTnLst>
                              <p:par>
                                <p:cTn id="24" presetID="11" presetClass="entr" presetSubtype="0" fill="hold" grpId="0" nodeType="afterEffect">
                                  <p:stCondLst>
                                    <p:cond delay="0"/>
                                  </p:stCondLst>
                                  <p:childTnLst>
                                    <p:set>
                                      <p:cBhvr>
                                        <p:cTn id="25" dur="1000">
                                          <p:stCondLst>
                                            <p:cond delay="0"/>
                                          </p:stCondLst>
                                        </p:cTn>
                                        <p:tgtEl>
                                          <p:spTgt spid="21"/>
                                        </p:tgtEl>
                                        <p:attrNameLst>
                                          <p:attrName>style.visibility</p:attrName>
                                        </p:attrNameLst>
                                      </p:cBhvr>
                                      <p:to>
                                        <p:strVal val="visible"/>
                                      </p:to>
                                    </p:set>
                                  </p:childTnLst>
                                </p:cTn>
                              </p:par>
                            </p:childTnLst>
                          </p:cTn>
                        </p:par>
                        <p:par>
                          <p:cTn id="26" fill="hold">
                            <p:stCondLst>
                              <p:cond delay="6000"/>
                            </p:stCondLst>
                            <p:childTnLst>
                              <p:par>
                                <p:cTn id="27" presetID="11" presetClass="entr" presetSubtype="0" fill="hold" grpId="0" nodeType="afterEffect">
                                  <p:stCondLst>
                                    <p:cond delay="0"/>
                                  </p:stCondLst>
                                  <p:childTnLst>
                                    <p:set>
                                      <p:cBhvr>
                                        <p:cTn id="28" dur="1000">
                                          <p:stCondLst>
                                            <p:cond delay="0"/>
                                          </p:stCondLst>
                                        </p:cTn>
                                        <p:tgtEl>
                                          <p:spTgt spid="22"/>
                                        </p:tgtEl>
                                        <p:attrNameLst>
                                          <p:attrName>style.visibility</p:attrName>
                                        </p:attrNameLst>
                                      </p:cBhvr>
                                      <p:to>
                                        <p:strVal val="visible"/>
                                      </p:to>
                                    </p:set>
                                  </p:childTnLst>
                                </p:cTn>
                              </p:par>
                            </p:childTnLst>
                          </p:cTn>
                        </p:par>
                        <p:par>
                          <p:cTn id="29" fill="hold">
                            <p:stCondLst>
                              <p:cond delay="7000"/>
                            </p:stCondLst>
                            <p:childTnLst>
                              <p:par>
                                <p:cTn id="30" presetID="11" presetClass="entr" presetSubtype="0" fill="hold" grpId="0" nodeType="afterEffect">
                                  <p:stCondLst>
                                    <p:cond delay="0"/>
                                  </p:stCondLst>
                                  <p:childTnLst>
                                    <p:set>
                                      <p:cBhvr>
                                        <p:cTn id="31" dur="1000">
                                          <p:stCondLst>
                                            <p:cond delay="0"/>
                                          </p:stCondLst>
                                        </p:cTn>
                                        <p:tgtEl>
                                          <p:spTgt spid="23"/>
                                        </p:tgtEl>
                                        <p:attrNameLst>
                                          <p:attrName>style.visibility</p:attrName>
                                        </p:attrNameLst>
                                      </p:cBhvr>
                                      <p:to>
                                        <p:strVal val="visible"/>
                                      </p:to>
                                    </p:set>
                                  </p:childTnLst>
                                </p:cTn>
                              </p:par>
                            </p:childTnLst>
                          </p:cTn>
                        </p:par>
                        <p:par>
                          <p:cTn id="32" fill="hold">
                            <p:stCondLst>
                              <p:cond delay="8000"/>
                            </p:stCondLst>
                            <p:childTnLst>
                              <p:par>
                                <p:cTn id="33" presetID="11" presetClass="entr" presetSubtype="0" fill="hold" grpId="0" nodeType="afterEffect">
                                  <p:stCondLst>
                                    <p:cond delay="0"/>
                                  </p:stCondLst>
                                  <p:childTnLst>
                                    <p:set>
                                      <p:cBhvr>
                                        <p:cTn id="34" dur="1000">
                                          <p:stCondLst>
                                            <p:cond delay="0"/>
                                          </p:stCondLst>
                                        </p:cTn>
                                        <p:tgtEl>
                                          <p:spTgt spid="24"/>
                                        </p:tgtEl>
                                        <p:attrNameLst>
                                          <p:attrName>style.visibility</p:attrName>
                                        </p:attrNameLst>
                                      </p:cBhvr>
                                      <p:to>
                                        <p:strVal val="visible"/>
                                      </p:to>
                                    </p:set>
                                  </p:childTnLst>
                                </p:cTn>
                              </p:par>
                            </p:childTnLst>
                          </p:cTn>
                        </p:par>
                        <p:par>
                          <p:cTn id="35" fill="hold">
                            <p:stCondLst>
                              <p:cond delay="9000"/>
                            </p:stCondLst>
                            <p:childTnLst>
                              <p:par>
                                <p:cTn id="36" presetID="11" presetClass="entr" presetSubtype="0" fill="hold" grpId="0" nodeType="afterEffect">
                                  <p:stCondLst>
                                    <p:cond delay="0"/>
                                  </p:stCondLst>
                                  <p:childTnLst>
                                    <p:set>
                                      <p:cBhvr>
                                        <p:cTn id="37" dur="1000">
                                          <p:stCondLst>
                                            <p:cond delay="0"/>
                                          </p:stCondLst>
                                        </p:cTn>
                                        <p:tgtEl>
                                          <p:spTgt spid="25"/>
                                        </p:tgtEl>
                                        <p:attrNameLst>
                                          <p:attrName>style.visibility</p:attrName>
                                        </p:attrNameLst>
                                      </p:cBhvr>
                                      <p:to>
                                        <p:strVal val="visible"/>
                                      </p:to>
                                    </p:set>
                                  </p:childTnLst>
                                </p:cTn>
                              </p:par>
                            </p:childTnLst>
                          </p:cTn>
                        </p:par>
                        <p:par>
                          <p:cTn id="38" fill="hold">
                            <p:stCondLst>
                              <p:cond delay="10000"/>
                            </p:stCondLst>
                            <p:childTnLst>
                              <p:par>
                                <p:cTn id="39" presetID="11" presetClass="entr" presetSubtype="0" fill="hold" grpId="0" nodeType="afterEffect">
                                  <p:stCondLst>
                                    <p:cond delay="0"/>
                                  </p:stCondLst>
                                  <p:childTnLst>
                                    <p:set>
                                      <p:cBhvr>
                                        <p:cTn id="40" dur="1000">
                                          <p:stCondLst>
                                            <p:cond delay="0"/>
                                          </p:stCondLst>
                                        </p:cTn>
                                        <p:tgtEl>
                                          <p:spTgt spid="26"/>
                                        </p:tgtEl>
                                        <p:attrNameLst>
                                          <p:attrName>style.visibility</p:attrName>
                                        </p:attrNameLst>
                                      </p:cBhvr>
                                      <p:to>
                                        <p:strVal val="visible"/>
                                      </p:to>
                                    </p:set>
                                  </p:childTnLst>
                                </p:cTn>
                              </p:par>
                            </p:childTnLst>
                          </p:cTn>
                        </p:par>
                        <p:par>
                          <p:cTn id="41" fill="hold">
                            <p:stCondLst>
                              <p:cond delay="11000"/>
                            </p:stCondLst>
                            <p:childTnLst>
                              <p:par>
                                <p:cTn id="42" presetID="11" presetClass="entr" presetSubtype="0" fill="hold" grpId="0" nodeType="afterEffect">
                                  <p:stCondLst>
                                    <p:cond delay="0"/>
                                  </p:stCondLst>
                                  <p:childTnLst>
                                    <p:set>
                                      <p:cBhvr>
                                        <p:cTn id="43" dur="1000">
                                          <p:stCondLst>
                                            <p:cond delay="0"/>
                                          </p:stCondLst>
                                        </p:cTn>
                                        <p:tgtEl>
                                          <p:spTgt spid="27"/>
                                        </p:tgtEl>
                                        <p:attrNameLst>
                                          <p:attrName>style.visibility</p:attrName>
                                        </p:attrNameLst>
                                      </p:cBhvr>
                                      <p:to>
                                        <p:strVal val="visible"/>
                                      </p:to>
                                    </p:set>
                                  </p:childTnLst>
                                </p:cTn>
                              </p:par>
                            </p:childTnLst>
                          </p:cTn>
                        </p:par>
                        <p:par>
                          <p:cTn id="44" fill="hold">
                            <p:stCondLst>
                              <p:cond delay="12000"/>
                            </p:stCondLst>
                            <p:childTnLst>
                              <p:par>
                                <p:cTn id="45" presetID="11" presetClass="entr" presetSubtype="0" fill="hold" grpId="0" nodeType="afterEffect">
                                  <p:stCondLst>
                                    <p:cond delay="0"/>
                                  </p:stCondLst>
                                  <p:childTnLst>
                                    <p:set>
                                      <p:cBhvr>
                                        <p:cTn id="46" dur="1000">
                                          <p:stCondLst>
                                            <p:cond delay="0"/>
                                          </p:stCondLst>
                                        </p:cTn>
                                        <p:tgtEl>
                                          <p:spTgt spid="28"/>
                                        </p:tgtEl>
                                        <p:attrNameLst>
                                          <p:attrName>style.visibility</p:attrName>
                                        </p:attrNameLst>
                                      </p:cBhvr>
                                      <p:to>
                                        <p:strVal val="visible"/>
                                      </p:to>
                                    </p:set>
                                  </p:childTnLst>
                                </p:cTn>
                              </p:par>
                            </p:childTnLst>
                          </p:cTn>
                        </p:par>
                        <p:par>
                          <p:cTn id="47" fill="hold">
                            <p:stCondLst>
                              <p:cond delay="13000"/>
                            </p:stCondLst>
                            <p:childTnLst>
                              <p:par>
                                <p:cTn id="48" presetID="11" presetClass="entr" presetSubtype="0" fill="hold" grpId="0" nodeType="afterEffect">
                                  <p:stCondLst>
                                    <p:cond delay="0"/>
                                  </p:stCondLst>
                                  <p:childTnLst>
                                    <p:set>
                                      <p:cBhvr>
                                        <p:cTn id="49" dur="1000">
                                          <p:stCondLst>
                                            <p:cond delay="0"/>
                                          </p:stCondLst>
                                        </p:cTn>
                                        <p:tgtEl>
                                          <p:spTgt spid="29"/>
                                        </p:tgtEl>
                                        <p:attrNameLst>
                                          <p:attrName>style.visibility</p:attrName>
                                        </p:attrNameLst>
                                      </p:cBhvr>
                                      <p:to>
                                        <p:strVal val="visible"/>
                                      </p:to>
                                    </p:set>
                                  </p:childTnLst>
                                </p:cTn>
                              </p:par>
                            </p:childTnLst>
                          </p:cTn>
                        </p:par>
                        <p:par>
                          <p:cTn id="50" fill="hold">
                            <p:stCondLst>
                              <p:cond delay="14000"/>
                            </p:stCondLst>
                            <p:childTnLst>
                              <p:par>
                                <p:cTn id="51" presetID="11" presetClass="entr" presetSubtype="0" fill="hold" grpId="0" nodeType="afterEffect">
                                  <p:stCondLst>
                                    <p:cond delay="0"/>
                                  </p:stCondLst>
                                  <p:childTnLst>
                                    <p:set>
                                      <p:cBhvr>
                                        <p:cTn id="52" dur="1000">
                                          <p:stCondLst>
                                            <p:cond delay="0"/>
                                          </p:stCondLst>
                                        </p:cTn>
                                        <p:tgtEl>
                                          <p:spTgt spid="30"/>
                                        </p:tgtEl>
                                        <p:attrNameLst>
                                          <p:attrName>style.visibility</p:attrName>
                                        </p:attrNameLst>
                                      </p:cBhvr>
                                      <p:to>
                                        <p:strVal val="visible"/>
                                      </p:to>
                                    </p:set>
                                  </p:childTnLst>
                                </p:cTn>
                              </p:par>
                            </p:childTnLst>
                          </p:cTn>
                        </p:par>
                        <p:par>
                          <p:cTn id="53" fill="hold">
                            <p:stCondLst>
                              <p:cond delay="15000"/>
                            </p:stCondLst>
                            <p:childTnLst>
                              <p:par>
                                <p:cTn id="54" presetID="11" presetClass="entr" presetSubtype="0" fill="hold" grpId="0" nodeType="afterEffect">
                                  <p:stCondLst>
                                    <p:cond delay="0"/>
                                  </p:stCondLst>
                                  <p:childTnLst>
                                    <p:set>
                                      <p:cBhvr>
                                        <p:cTn id="55" dur="1000">
                                          <p:stCondLst>
                                            <p:cond delay="0"/>
                                          </p:stCondLst>
                                        </p:cTn>
                                        <p:tgtEl>
                                          <p:spTgt spid="31"/>
                                        </p:tgtEl>
                                        <p:attrNameLst>
                                          <p:attrName>style.visibility</p:attrName>
                                        </p:attrNameLst>
                                      </p:cBhvr>
                                      <p:to>
                                        <p:strVal val="visible"/>
                                      </p:to>
                                    </p:set>
                                  </p:childTnLst>
                                </p:cTn>
                              </p:par>
                            </p:childTnLst>
                          </p:cTn>
                        </p:par>
                        <p:par>
                          <p:cTn id="56" fill="hold">
                            <p:stCondLst>
                              <p:cond delay="16000"/>
                            </p:stCondLst>
                            <p:childTnLst>
                              <p:par>
                                <p:cTn id="57" presetID="11" presetClass="entr" presetSubtype="0" fill="hold" grpId="0" nodeType="afterEffect">
                                  <p:stCondLst>
                                    <p:cond delay="0"/>
                                  </p:stCondLst>
                                  <p:childTnLst>
                                    <p:set>
                                      <p:cBhvr>
                                        <p:cTn id="58" dur="1000">
                                          <p:stCondLst>
                                            <p:cond delay="0"/>
                                          </p:stCondLst>
                                        </p:cTn>
                                        <p:tgtEl>
                                          <p:spTgt spid="32"/>
                                        </p:tgtEl>
                                        <p:attrNameLst>
                                          <p:attrName>style.visibility</p:attrName>
                                        </p:attrNameLst>
                                      </p:cBhvr>
                                      <p:to>
                                        <p:strVal val="visible"/>
                                      </p:to>
                                    </p:set>
                                  </p:childTnLst>
                                </p:cTn>
                              </p:par>
                            </p:childTnLst>
                          </p:cTn>
                        </p:par>
                        <p:par>
                          <p:cTn id="59" fill="hold">
                            <p:stCondLst>
                              <p:cond delay="17000"/>
                            </p:stCondLst>
                            <p:childTnLst>
                              <p:par>
                                <p:cTn id="60" presetID="11" presetClass="entr" presetSubtype="0" fill="hold" grpId="0" nodeType="afterEffect">
                                  <p:stCondLst>
                                    <p:cond delay="0"/>
                                  </p:stCondLst>
                                  <p:childTnLst>
                                    <p:set>
                                      <p:cBhvr>
                                        <p:cTn id="61" dur="1000">
                                          <p:stCondLst>
                                            <p:cond delay="0"/>
                                          </p:stCondLst>
                                        </p:cTn>
                                        <p:tgtEl>
                                          <p:spTgt spid="33"/>
                                        </p:tgtEl>
                                        <p:attrNameLst>
                                          <p:attrName>style.visibility</p:attrName>
                                        </p:attrNameLst>
                                      </p:cBhvr>
                                      <p:to>
                                        <p:strVal val="visible"/>
                                      </p:to>
                                    </p:set>
                                  </p:childTnLst>
                                </p:cTn>
                              </p:par>
                            </p:childTnLst>
                          </p:cTn>
                        </p:par>
                        <p:par>
                          <p:cTn id="62" fill="hold">
                            <p:stCondLst>
                              <p:cond delay="18000"/>
                            </p:stCondLst>
                            <p:childTnLst>
                              <p:par>
                                <p:cTn id="63" presetID="11" presetClass="entr" presetSubtype="0" fill="hold" grpId="0" nodeType="afterEffect">
                                  <p:stCondLst>
                                    <p:cond delay="0"/>
                                  </p:stCondLst>
                                  <p:childTnLst>
                                    <p:set>
                                      <p:cBhvr>
                                        <p:cTn id="64" dur="1000">
                                          <p:stCondLst>
                                            <p:cond delay="0"/>
                                          </p:stCondLst>
                                        </p:cTn>
                                        <p:tgtEl>
                                          <p:spTgt spid="34"/>
                                        </p:tgtEl>
                                        <p:attrNameLst>
                                          <p:attrName>style.visibility</p:attrName>
                                        </p:attrNameLst>
                                      </p:cBhvr>
                                      <p:to>
                                        <p:strVal val="visible"/>
                                      </p:to>
                                    </p:set>
                                  </p:childTnLst>
                                </p:cTn>
                              </p:par>
                            </p:childTnLst>
                          </p:cTn>
                        </p:par>
                        <p:par>
                          <p:cTn id="65" fill="hold">
                            <p:stCondLst>
                              <p:cond delay="19000"/>
                            </p:stCondLst>
                            <p:childTnLst>
                              <p:par>
                                <p:cTn id="66" presetID="11" presetClass="entr" presetSubtype="0" fill="hold" grpId="0" nodeType="afterEffect">
                                  <p:stCondLst>
                                    <p:cond delay="0"/>
                                  </p:stCondLst>
                                  <p:childTnLst>
                                    <p:set>
                                      <p:cBhvr>
                                        <p:cTn id="67" dur="1000">
                                          <p:stCondLst>
                                            <p:cond delay="0"/>
                                          </p:stCondLst>
                                        </p:cTn>
                                        <p:tgtEl>
                                          <p:spTgt spid="35"/>
                                        </p:tgtEl>
                                        <p:attrNameLst>
                                          <p:attrName>style.visibility</p:attrName>
                                        </p:attrNameLst>
                                      </p:cBhvr>
                                      <p:to>
                                        <p:strVal val="visible"/>
                                      </p:to>
                                    </p:set>
                                  </p:childTnLst>
                                </p:cTn>
                              </p:par>
                            </p:childTnLst>
                          </p:cTn>
                        </p:par>
                        <p:par>
                          <p:cTn id="68" fill="hold">
                            <p:stCondLst>
                              <p:cond delay="20000"/>
                            </p:stCondLst>
                            <p:childTnLst>
                              <p:par>
                                <p:cTn id="69" presetID="11" presetClass="entr" presetSubtype="0" fill="hold" grpId="0" nodeType="afterEffect">
                                  <p:stCondLst>
                                    <p:cond delay="0"/>
                                  </p:stCondLst>
                                  <p:childTnLst>
                                    <p:set>
                                      <p:cBhvr>
                                        <p:cTn id="70"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10"/>
                                        </p:tgtEl>
                                        <p:attrNameLst>
                                          <p:attrName>style.color</p:attrName>
                                        </p:attrNameLst>
                                      </p:cBhvr>
                                      <p:by>
                                        <p:hsl h="0" s="12549" l="25098"/>
                                      </p:by>
                                    </p:animClr>
                                    <p:animClr clrSpc="hsl" dir="cw">
                                      <p:cBhvr>
                                        <p:cTn id="76" dur="500" fill="hold"/>
                                        <p:tgtEl>
                                          <p:spTgt spid="10"/>
                                        </p:tgtEl>
                                        <p:attrNameLst>
                                          <p:attrName>fillcolor</p:attrName>
                                        </p:attrNameLst>
                                      </p:cBhvr>
                                      <p:by>
                                        <p:hsl h="0" s="12549" l="25098"/>
                                      </p:by>
                                    </p:animClr>
                                    <p:animClr clrSpc="hsl" dir="cw">
                                      <p:cBhvr>
                                        <p:cTn id="77" dur="500" fill="hold"/>
                                        <p:tgtEl>
                                          <p:spTgt spid="10"/>
                                        </p:tgtEl>
                                        <p:attrNameLst>
                                          <p:attrName>stroke.color</p:attrName>
                                        </p:attrNameLst>
                                      </p:cBhvr>
                                      <p:by>
                                        <p:hsl h="0" s="12549" l="25098"/>
                                      </p:by>
                                    </p:animClr>
                                    <p:set>
                                      <p:cBhvr>
                                        <p:cTn id="78"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grpId="0" nodeType="clickEffect">
                                  <p:stCondLst>
                                    <p:cond delay="0"/>
                                  </p:stCondLst>
                                  <p:childTnLst>
                                    <p:animEffect transition="out" filter="fade">
                                      <p:cBhvr>
                                        <p:cTn id="83" dur="500" tmFilter="0, 0; .2, .5; .8, .5; 1, 0"/>
                                        <p:tgtEl>
                                          <p:spTgt spid="11"/>
                                        </p:tgtEl>
                                      </p:cBhvr>
                                    </p:animEffect>
                                    <p:animScale>
                                      <p:cBhvr>
                                        <p:cTn id="84" dur="250" autoRev="1" fill="hold"/>
                                        <p:tgtEl>
                                          <p:spTgt spid="11"/>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grpId="0" nodeType="clickEffect">
                                  <p:stCondLst>
                                    <p:cond delay="0"/>
                                  </p:stCondLst>
                                  <p:childTnLst>
                                    <p:animEffect transition="out" filter="fade">
                                      <p:cBhvr>
                                        <p:cTn id="89" dur="500" tmFilter="0, 0; .2, .5; .8, .5; 1, 0"/>
                                        <p:tgtEl>
                                          <p:spTgt spid="12"/>
                                        </p:tgtEl>
                                      </p:cBhvr>
                                    </p:animEffect>
                                    <p:animScale>
                                      <p:cBhvr>
                                        <p:cTn id="90" dur="250" autoRev="1" fill="hold"/>
                                        <p:tgtEl>
                                          <p:spTgt spid="12"/>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13"/>
                                        </p:tgtEl>
                                      </p:cBhvr>
                                    </p:animEffect>
                                    <p:animScale>
                                      <p:cBhvr>
                                        <p:cTn id="96" dur="250" autoRev="1" fill="hold"/>
                                        <p:tgtEl>
                                          <p:spTgt spid="13"/>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B255-1E08-433B-A6E7-4218E6AF336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B43743BE-2110-4D2F-9B28-4B7C30AA0474}"/>
              </a:ext>
            </a:extLst>
          </p:cNvPr>
          <p:cNvSpPr>
            <a:spLocks noGrp="1"/>
          </p:cNvSpPr>
          <p:nvPr>
            <p:ph type="sldNum" sz="quarter" idx="12"/>
          </p:nvPr>
        </p:nvSpPr>
        <p:spPr/>
        <p:txBody>
          <a:bodyPr/>
          <a:lstStyle/>
          <a:p>
            <a:fld id="{531FD919-4DDB-3242-A85D-38ED18A3E37D}" type="slidenum">
              <a:rPr lang="en-US" altLang="vi-VN" smtClean="0"/>
              <a:pPr/>
              <a:t>58</a:t>
            </a:fld>
            <a:endParaRPr lang="en-US" altLang="vi-VN"/>
          </a:p>
        </p:txBody>
      </p:sp>
      <p:pic>
        <p:nvPicPr>
          <p:cNvPr id="2052" name="Picture 4" descr="Thông điệp 5K0 - Phòng chống đại dịch Covid-19 | Trung Học Phổ Thông Khương  Đình">
            <a:extLst>
              <a:ext uri="{FF2B5EF4-FFF2-40B4-BE49-F238E27FC236}">
                <a16:creationId xmlns:a16="http://schemas.microsoft.com/office/drawing/2014/main" id="{238728E2-21D9-4D80-9000-15CADD2346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333" y="0"/>
            <a:ext cx="12048067" cy="679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9992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E3D14-C12D-4B9C-9A99-680E10A33D7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0C9FAFB6-ECEC-44AF-A842-43E1651F8713}"/>
              </a:ext>
            </a:extLst>
          </p:cNvPr>
          <p:cNvSpPr>
            <a:spLocks noGrp="1"/>
          </p:cNvSpPr>
          <p:nvPr>
            <p:ph type="sldNum" sz="quarter" idx="12"/>
          </p:nvPr>
        </p:nvSpPr>
        <p:spPr/>
        <p:txBody>
          <a:bodyPr/>
          <a:lstStyle/>
          <a:p>
            <a:fld id="{531FD919-4DDB-3242-A85D-38ED18A3E37D}" type="slidenum">
              <a:rPr lang="en-US" altLang="vi-VN" smtClean="0"/>
              <a:pPr/>
              <a:t>59</a:t>
            </a:fld>
            <a:endParaRPr lang="en-US" altLang="vi-VN"/>
          </a:p>
        </p:txBody>
      </p:sp>
      <p:pic>
        <p:nvPicPr>
          <p:cNvPr id="1026" name="Picture 2" descr="Sở Y Tế Hồ Chí Minh">
            <a:extLst>
              <a:ext uri="{FF2B5EF4-FFF2-40B4-BE49-F238E27FC236}">
                <a16:creationId xmlns:a16="http://schemas.microsoft.com/office/drawing/2014/main" id="{4E080D79-184C-4D51-8C1B-751AD23AF0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5600" y="0"/>
            <a:ext cx="11460944" cy="663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747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EE74-FAD2-4481-B816-FC7D2455F721}"/>
              </a:ext>
            </a:extLst>
          </p:cNvPr>
          <p:cNvSpPr>
            <a:spLocks noGrp="1"/>
          </p:cNvSpPr>
          <p:nvPr>
            <p:ph type="title"/>
          </p:nvPr>
        </p:nvSpPr>
        <p:spPr/>
        <p:txBody>
          <a:bodyPr/>
          <a:lstStyle/>
          <a:p>
            <a:endParaRPr lang="en-US"/>
          </a:p>
        </p:txBody>
      </p:sp>
      <p:pic>
        <p:nvPicPr>
          <p:cNvPr id="4" name="vlc-record-2021-11-11-20h05m49s-KẾ HOẠCH MARSHALL - NGƯỜI MỸ ĐÃ VỰC DẬY CẢ CHÂU ÂU NHƯ THẾ NÀO _.mp4-">
            <a:hlinkClick r:id="" action="ppaction://media"/>
            <a:extLst>
              <a:ext uri="{FF2B5EF4-FFF2-40B4-BE49-F238E27FC236}">
                <a16:creationId xmlns:a16="http://schemas.microsoft.com/office/drawing/2014/main" id="{D31E6072-17AB-4A46-B276-71244619A8E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26163"/>
          </a:xfrm>
        </p:spPr>
      </p:pic>
    </p:spTree>
    <p:extLst>
      <p:ext uri="{BB962C8B-B14F-4D97-AF65-F5344CB8AC3E}">
        <p14:creationId xmlns:p14="http://schemas.microsoft.com/office/powerpoint/2010/main" val="410259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AutoShape 2">
            <a:extLst>
              <a:ext uri="{FF2B5EF4-FFF2-40B4-BE49-F238E27FC236}">
                <a16:creationId xmlns:a16="http://schemas.microsoft.com/office/drawing/2014/main" id="{C49CB411-AD3C-44B1-87FA-8C3D77A7DDE2}"/>
              </a:ext>
            </a:extLst>
          </p:cNvPr>
          <p:cNvSpPr>
            <a:spLocks noGrp="1" noChangeArrowheads="1"/>
          </p:cNvSpPr>
          <p:nvPr>
            <p:ph type="title"/>
          </p:nvPr>
        </p:nvSpPr>
        <p:spPr>
          <a:xfrm>
            <a:off x="897467" y="0"/>
            <a:ext cx="10795000" cy="6019800"/>
          </a:xfrm>
          <a:prstGeom prst="horizontalScroll">
            <a:avLst>
              <a:gd name="adj" fmla="val 12500"/>
            </a:avLst>
          </a:prstGeom>
          <a:solidFill>
            <a:schemeClr val="tx1"/>
          </a:solidFill>
          <a:ln>
            <a:solidFill>
              <a:srgbClr val="FF00FF"/>
            </a:solidFill>
            <a:round/>
            <a:headEnd type="none" w="med" len="med"/>
            <a:tailEnd type="none" w="med" len="med"/>
          </a:ln>
        </p:spPr>
        <p:txBody>
          <a:bodyPr/>
          <a:lstStyle/>
          <a:p>
            <a:pPr algn="l" eaLnBrk="1" hangingPunct="1"/>
            <a:r>
              <a:rPr lang="vi-VN" altLang="en-US" sz="3200" dirty="0"/>
              <a:t/>
            </a:r>
            <a:br>
              <a:rPr lang="vi-VN" altLang="en-US" sz="3200" dirty="0"/>
            </a:br>
            <a:r>
              <a:rPr lang="vi-VN" altLang="en-US" sz="3200" dirty="0">
                <a:solidFill>
                  <a:srgbClr val="FF3300"/>
                </a:solidFill>
              </a:rPr>
              <a:t>* </a:t>
            </a:r>
            <a:r>
              <a:rPr lang="vi-VN" altLang="en-US" sz="4000" dirty="0">
                <a:solidFill>
                  <a:srgbClr val="00FF00"/>
                </a:solidFill>
              </a:rPr>
              <a:t>DẶN DÒ </a:t>
            </a:r>
            <a:br>
              <a:rPr lang="vi-VN" altLang="en-US" sz="4000" dirty="0">
                <a:solidFill>
                  <a:srgbClr val="00FF00"/>
                </a:solidFill>
              </a:rPr>
            </a:br>
            <a:r>
              <a:rPr lang="vi-VN" altLang="en-US" sz="4000" dirty="0">
                <a:solidFill>
                  <a:srgbClr val="00FF00"/>
                </a:solidFill>
              </a:rPr>
              <a:t>- </a:t>
            </a:r>
            <a:r>
              <a:rPr lang="vi-VN" altLang="en-US" sz="3200" i="1" dirty="0">
                <a:solidFill>
                  <a:srgbClr val="00FF00"/>
                </a:solidFill>
              </a:rPr>
              <a:t>Học bài </a:t>
            </a:r>
            <a:br>
              <a:rPr lang="vi-VN" altLang="en-US" sz="3200" i="1" dirty="0">
                <a:solidFill>
                  <a:srgbClr val="00FF00"/>
                </a:solidFill>
              </a:rPr>
            </a:br>
            <a:r>
              <a:rPr lang="vi-VN" altLang="en-US" sz="3200" i="1" dirty="0">
                <a:solidFill>
                  <a:srgbClr val="00FF00"/>
                </a:solidFill>
              </a:rPr>
              <a:t>- Xem trước bài 11 trả lời các câu hỏi </a:t>
            </a:r>
            <a:br>
              <a:rPr lang="vi-VN" altLang="en-US" sz="3200" i="1" dirty="0">
                <a:solidFill>
                  <a:srgbClr val="00FF00"/>
                </a:solidFill>
              </a:rPr>
            </a:br>
            <a:r>
              <a:rPr lang="vi-VN" altLang="en-US" sz="3200" i="1" dirty="0">
                <a:solidFill>
                  <a:srgbClr val="00FF00"/>
                </a:solidFill>
              </a:rPr>
              <a:t>+ Nhiệm vụ chính của Liên Hiệp quốc là gì?</a:t>
            </a:r>
            <a:br>
              <a:rPr lang="vi-VN" altLang="en-US" sz="3200" i="1" dirty="0">
                <a:solidFill>
                  <a:srgbClr val="00FF00"/>
                </a:solidFill>
              </a:rPr>
            </a:br>
            <a:r>
              <a:rPr lang="vi-VN" altLang="en-US" sz="3200" i="1" dirty="0">
                <a:solidFill>
                  <a:srgbClr val="00FF00"/>
                </a:solidFill>
              </a:rPr>
              <a:t>+ Nêu những việc làm của Liên hiệp quốc giúp đỡ nhân dân Việt Nam mà em biết?</a:t>
            </a:r>
            <a:br>
              <a:rPr lang="vi-VN" altLang="en-US" sz="3200" i="1" dirty="0">
                <a:solidFill>
                  <a:srgbClr val="00FF00"/>
                </a:solidFill>
              </a:rPr>
            </a:br>
            <a:endParaRPr lang="vi-VN" altLang="en-US" sz="3200" i="1" dirty="0">
              <a:solidFill>
                <a:srgbClr val="00FF00"/>
              </a:solidFill>
            </a:endParaRPr>
          </a:p>
        </p:txBody>
      </p:sp>
      <p:sp>
        <p:nvSpPr>
          <p:cNvPr id="29699" name="Rectangle 3">
            <a:extLst>
              <a:ext uri="{FF2B5EF4-FFF2-40B4-BE49-F238E27FC236}">
                <a16:creationId xmlns:a16="http://schemas.microsoft.com/office/drawing/2014/main" id="{2B9C3554-56B9-4663-8734-457318AF89B9}"/>
              </a:ext>
            </a:extLst>
          </p:cNvPr>
          <p:cNvSpPr>
            <a:spLocks noGrp="1" noChangeArrowheads="1"/>
          </p:cNvSpPr>
          <p:nvPr>
            <p:ph idx="1"/>
          </p:nvPr>
        </p:nvSpPr>
        <p:spPr>
          <a:xfrm>
            <a:off x="1981200" y="1600200"/>
            <a:ext cx="8229600" cy="4876800"/>
          </a:xfrm>
        </p:spPr>
        <p:txBody>
          <a:bodyPr/>
          <a:lstStyle/>
          <a:p>
            <a:pPr eaLnBrk="1" hangingPunct="1">
              <a:buFontTx/>
              <a:buNone/>
            </a:pPr>
            <a:r>
              <a:rPr lang="vi-VN" altLang="en-US"/>
              <a:t/>
            </a:r>
            <a:br>
              <a:rPr lang="vi-VN" altLang="en-US"/>
            </a:br>
            <a:endParaRPr lang="vi-V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800" decel="100000"/>
                                        <p:tgtEl>
                                          <p:spTgt spid="83970"/>
                                        </p:tgtEl>
                                      </p:cBhvr>
                                    </p:animEffect>
                                    <p:anim calcmode="lin" valueType="num">
                                      <p:cBhvr>
                                        <p:cTn id="8" dur="800" decel="100000" fill="hold"/>
                                        <p:tgtEl>
                                          <p:spTgt spid="83970"/>
                                        </p:tgtEl>
                                        <p:attrNameLst>
                                          <p:attrName>style.rotation</p:attrName>
                                        </p:attrNameLst>
                                      </p:cBhvr>
                                      <p:tavLst>
                                        <p:tav tm="0">
                                          <p:val>
                                            <p:fltVal val="-90"/>
                                          </p:val>
                                        </p:tav>
                                        <p:tav tm="100000">
                                          <p:val>
                                            <p:fltVal val="0"/>
                                          </p:val>
                                        </p:tav>
                                      </p:tavLst>
                                    </p:anim>
                                    <p:anim calcmode="lin" valueType="num">
                                      <p:cBhvr>
                                        <p:cTn id="9" dur="800" decel="100000" fill="hold"/>
                                        <p:tgtEl>
                                          <p:spTgt spid="83970"/>
                                        </p:tgtEl>
                                        <p:attrNameLst>
                                          <p:attrName>ppt_x</p:attrName>
                                        </p:attrNameLst>
                                      </p:cBhvr>
                                      <p:tavLst>
                                        <p:tav tm="0">
                                          <p:val>
                                            <p:strVal val="#ppt_x+0.4"/>
                                          </p:val>
                                        </p:tav>
                                        <p:tav tm="100000">
                                          <p:val>
                                            <p:strVal val="#ppt_x-0.05"/>
                                          </p:val>
                                        </p:tav>
                                      </p:tavLst>
                                    </p:anim>
                                    <p:anim calcmode="lin" valueType="num">
                                      <p:cBhvr>
                                        <p:cTn id="10" dur="800" decel="100000" fill="hold"/>
                                        <p:tgtEl>
                                          <p:spTgt spid="839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39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397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ownloads\hoa-lan.png"/>
          <p:cNvPicPr>
            <a:picLocks noChangeAspect="1" noChangeArrowheads="1"/>
          </p:cNvPicPr>
          <p:nvPr/>
        </p:nvPicPr>
        <p:blipFill rotWithShape="1">
          <a:blip r:embed="rId2"/>
          <a:srcRect t="41905" r="59347"/>
          <a:stretch/>
        </p:blipFill>
        <p:spPr bwMode="auto">
          <a:xfrm>
            <a:off x="7503918" y="5511722"/>
            <a:ext cx="1611623" cy="1328057"/>
          </a:xfrm>
          <a:prstGeom prst="rect">
            <a:avLst/>
          </a:prstGeom>
          <a:noFill/>
        </p:spPr>
      </p:pic>
      <p:grpSp>
        <p:nvGrpSpPr>
          <p:cNvPr id="5" name="Group 6"/>
          <p:cNvGrpSpPr>
            <a:grpSpLocks/>
          </p:cNvGrpSpPr>
          <p:nvPr/>
        </p:nvGrpSpPr>
        <p:grpSpPr bwMode="auto">
          <a:xfrm>
            <a:off x="253402" y="94265"/>
            <a:ext cx="6956285" cy="704850"/>
            <a:chOff x="928" y="1107"/>
            <a:chExt cx="3574" cy="444"/>
          </a:xfrm>
        </p:grpSpPr>
        <p:sp>
          <p:nvSpPr>
            <p:cNvPr id="6" name="AutoShape 7">
              <a:hlinkClick r:id="rId3" action="ppaction://hlinkfile"/>
            </p:cNvPr>
            <p:cNvSpPr>
              <a:spLocks noChangeArrowheads="1"/>
            </p:cNvSpPr>
            <p:nvPr/>
          </p:nvSpPr>
          <p:spPr bwMode="gray">
            <a:xfrm>
              <a:off x="1255" y="1107"/>
              <a:ext cx="3247" cy="444"/>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4000" b="1" dirty="0">
                  <a:ln>
                    <a:solidFill>
                      <a:srgbClr val="000099"/>
                    </a:solidFill>
                  </a:ln>
                  <a:solidFill>
                    <a:srgbClr val="0000FF"/>
                  </a:solidFill>
                  <a:latin typeface="Tahoma" pitchFamily="34" charset="0"/>
                  <a:ea typeface="Tahoma" pitchFamily="34" charset="0"/>
                  <a:cs typeface="Tahoma" pitchFamily="34" charset="0"/>
                </a:rPr>
                <a:t> I- </a:t>
              </a:r>
              <a:r>
                <a:rPr lang="en-US" sz="4000" b="1" dirty="0" err="1">
                  <a:ln>
                    <a:solidFill>
                      <a:srgbClr val="000099"/>
                    </a:solidFill>
                  </a:ln>
                  <a:solidFill>
                    <a:srgbClr val="0000FF"/>
                  </a:solidFill>
                  <a:latin typeface="Tahoma" pitchFamily="34" charset="0"/>
                  <a:ea typeface="Tahoma" pitchFamily="34" charset="0"/>
                  <a:cs typeface="Tahoma" pitchFamily="34" charset="0"/>
                </a:rPr>
                <a:t>Tình</a:t>
              </a:r>
              <a:r>
                <a:rPr lang="en-US" sz="4000" b="1" dirty="0">
                  <a:ln>
                    <a:solidFill>
                      <a:srgbClr val="000099"/>
                    </a:solidFill>
                  </a:ln>
                  <a:solidFill>
                    <a:srgbClr val="0000FF"/>
                  </a:solidFill>
                  <a:latin typeface="Tahoma" pitchFamily="34" charset="0"/>
                  <a:ea typeface="Tahoma" pitchFamily="34" charset="0"/>
                  <a:cs typeface="Tahoma" pitchFamily="34" charset="0"/>
                </a:rPr>
                <a:t> </a:t>
              </a:r>
              <a:r>
                <a:rPr lang="en-US" sz="4000" b="1" dirty="0" err="1">
                  <a:ln>
                    <a:solidFill>
                      <a:srgbClr val="000099"/>
                    </a:solidFill>
                  </a:ln>
                  <a:solidFill>
                    <a:srgbClr val="0000FF"/>
                  </a:solidFill>
                  <a:latin typeface="Tahoma" pitchFamily="34" charset="0"/>
                  <a:ea typeface="Tahoma" pitchFamily="34" charset="0"/>
                  <a:cs typeface="Tahoma" pitchFamily="34" charset="0"/>
                </a:rPr>
                <a:t>hình</a:t>
              </a:r>
              <a:r>
                <a:rPr lang="en-US" sz="4000" b="1" dirty="0">
                  <a:ln>
                    <a:solidFill>
                      <a:srgbClr val="000099"/>
                    </a:solidFill>
                  </a:ln>
                  <a:solidFill>
                    <a:srgbClr val="0000FF"/>
                  </a:solidFill>
                  <a:latin typeface="Tahoma" pitchFamily="34" charset="0"/>
                  <a:ea typeface="Tahoma" pitchFamily="34" charset="0"/>
                  <a:cs typeface="Tahoma" pitchFamily="34" charset="0"/>
                </a:rPr>
                <a:t> Chung</a:t>
              </a:r>
            </a:p>
          </p:txBody>
        </p:sp>
        <p:sp>
          <p:nvSpPr>
            <p:cNvPr id="8" name="Oval 9"/>
            <p:cNvSpPr>
              <a:spLocks noChangeArrowheads="1"/>
            </p:cNvSpPr>
            <p:nvPr/>
          </p:nvSpPr>
          <p:spPr bwMode="gray">
            <a:xfrm>
              <a:off x="928" y="1209"/>
              <a:ext cx="240" cy="240"/>
            </a:xfrm>
            <a:prstGeom prst="ellipse">
              <a:avLst/>
            </a:prstGeom>
            <a:gradFill rotWithShape="1">
              <a:gsLst>
                <a:gs pos="0">
                  <a:srgbClr val="767676"/>
                </a:gs>
                <a:gs pos="50000">
                  <a:srgbClr val="FFFFFF"/>
                </a:gs>
                <a:gs pos="100000">
                  <a:srgbClr val="767676"/>
                </a:gs>
              </a:gsLst>
              <a:lin ang="5400000" scaled="1"/>
            </a:gradFill>
            <a:ln w="6350" algn="ctr">
              <a:solidFill>
                <a:srgbClr val="000000"/>
              </a:solidFill>
              <a:round/>
              <a:headEnd/>
              <a:tailEnd/>
            </a:ln>
          </p:spPr>
          <p:txBody>
            <a:bodyPr wrap="none" anchor="ctr"/>
            <a:lstStyle/>
            <a:p>
              <a:endParaRPr lang="en-US">
                <a:solidFill>
                  <a:prstClr val="black"/>
                </a:solidFill>
                <a:latin typeface="Calibri"/>
              </a:endParaRPr>
            </a:p>
          </p:txBody>
        </p:sp>
      </p:grpSp>
      <p:sp>
        <p:nvSpPr>
          <p:cNvPr id="2" name="Rectangle 1">
            <a:extLst>
              <a:ext uri="{FF2B5EF4-FFF2-40B4-BE49-F238E27FC236}">
                <a16:creationId xmlns:a16="http://schemas.microsoft.com/office/drawing/2014/main" id="{C2754AA5-02E4-1143-8CCA-0B75FAB64CAB}"/>
              </a:ext>
            </a:extLst>
          </p:cNvPr>
          <p:cNvSpPr/>
          <p:nvPr/>
        </p:nvSpPr>
        <p:spPr>
          <a:xfrm flipH="1">
            <a:off x="7299576" y="0"/>
            <a:ext cx="155341" cy="6839779"/>
          </a:xfrm>
          <a:prstGeom prst="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B7B08742-9F0E-E84D-AB4B-F6D8FE929D8A}"/>
              </a:ext>
            </a:extLst>
          </p:cNvPr>
          <p:cNvPicPr>
            <a:picLocks noChangeAspect="1"/>
          </p:cNvPicPr>
          <p:nvPr/>
        </p:nvPicPr>
        <p:blipFill rotWithShape="1">
          <a:blip r:embed="rId4"/>
          <a:srcRect l="19515" t="5959" r="20940" b="5959"/>
          <a:stretch/>
        </p:blipFill>
        <p:spPr>
          <a:xfrm>
            <a:off x="10043347" y="2510971"/>
            <a:ext cx="2148653" cy="4347029"/>
          </a:xfrm>
          <a:prstGeom prst="rect">
            <a:avLst/>
          </a:prstGeom>
        </p:spPr>
      </p:pic>
      <p:grpSp>
        <p:nvGrpSpPr>
          <p:cNvPr id="3" name="Group 2">
            <a:extLst>
              <a:ext uri="{FF2B5EF4-FFF2-40B4-BE49-F238E27FC236}">
                <a16:creationId xmlns:a16="http://schemas.microsoft.com/office/drawing/2014/main" id="{3BF0B8C6-068C-224B-AD69-44922E7281B6}"/>
              </a:ext>
            </a:extLst>
          </p:cNvPr>
          <p:cNvGrpSpPr/>
          <p:nvPr/>
        </p:nvGrpSpPr>
        <p:grpSpPr>
          <a:xfrm>
            <a:off x="7509483" y="94265"/>
            <a:ext cx="3339675" cy="2630715"/>
            <a:chOff x="6978393" y="1109364"/>
            <a:chExt cx="3339675" cy="2630715"/>
          </a:xfrm>
        </p:grpSpPr>
        <p:sp>
          <p:nvSpPr>
            <p:cNvPr id="9" name="Oval Callout 8">
              <a:extLst>
                <a:ext uri="{FF2B5EF4-FFF2-40B4-BE49-F238E27FC236}">
                  <a16:creationId xmlns:a16="http://schemas.microsoft.com/office/drawing/2014/main" id="{3744D196-3499-B94A-B8EE-9680D2CC49A6}"/>
                </a:ext>
              </a:extLst>
            </p:cNvPr>
            <p:cNvSpPr/>
            <p:nvPr/>
          </p:nvSpPr>
          <p:spPr>
            <a:xfrm>
              <a:off x="6978393" y="1109364"/>
              <a:ext cx="3339675" cy="2630715"/>
            </a:xfrm>
            <a:prstGeom prst="wedgeEllipseCallout">
              <a:avLst>
                <a:gd name="adj1" fmla="val 39747"/>
                <a:gd name="adj2" fmla="val 6452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0" name="Rectangle 9">
              <a:extLst>
                <a:ext uri="{FF2B5EF4-FFF2-40B4-BE49-F238E27FC236}">
                  <a16:creationId xmlns:a16="http://schemas.microsoft.com/office/drawing/2014/main" id="{64705293-5350-D14F-AB7F-AF2F0DA017A7}"/>
                </a:ext>
              </a:extLst>
            </p:cNvPr>
            <p:cNvSpPr/>
            <p:nvPr/>
          </p:nvSpPr>
          <p:spPr>
            <a:xfrm>
              <a:off x="7186071" y="1570566"/>
              <a:ext cx="2796759" cy="1815882"/>
            </a:xfrm>
            <a:prstGeom prst="rect">
              <a:avLst/>
            </a:prstGeom>
          </p:spPr>
          <p:txBody>
            <a:bodyPr wrap="square">
              <a:spAutoFit/>
            </a:bodyPr>
            <a:lstStyle/>
            <a:p>
              <a:pPr algn="ctr"/>
              <a:r>
                <a:rPr lang="it-IT" altLang="en-VN" sz="2800" dirty="0" err="1">
                  <a:latin typeface="Times New Roman" panose="02020603050405020304" pitchFamily="18" charset="0"/>
                  <a:cs typeface="Times New Roman" panose="02020603050405020304" pitchFamily="18" charset="0"/>
                </a:rPr>
                <a:t>Nêu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hình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các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nước</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Tây</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Âu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sau</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chiến</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tranh</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thế</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giới</a:t>
              </a:r>
              <a:r>
                <a:rPr lang="it-IT" altLang="en-VN" sz="2800" dirty="0">
                  <a:latin typeface="Times New Roman" panose="02020603050405020304" pitchFamily="18" charset="0"/>
                  <a:cs typeface="Times New Roman" panose="02020603050405020304" pitchFamily="18" charset="0"/>
                </a:rPr>
                <a:t> </a:t>
              </a:r>
              <a:r>
                <a:rPr lang="it-IT" altLang="en-VN" sz="2800" dirty="0" err="1">
                  <a:latin typeface="Times New Roman" panose="02020603050405020304" pitchFamily="18" charset="0"/>
                  <a:cs typeface="Times New Roman" panose="02020603050405020304" pitchFamily="18" charset="0"/>
                </a:rPr>
                <a:t>thứ</a:t>
              </a:r>
              <a:r>
                <a:rPr lang="it-IT" altLang="en-VN" sz="2800" dirty="0">
                  <a:latin typeface="Times New Roman" panose="02020603050405020304" pitchFamily="18" charset="0"/>
                  <a:cs typeface="Times New Roman" panose="02020603050405020304" pitchFamily="18" charset="0"/>
                </a:rPr>
                <a:t> hai?</a:t>
              </a:r>
              <a:endParaRPr lang="en-VN" sz="2800" dirty="0">
                <a:latin typeface="Times New Roman" panose="02020603050405020304" pitchFamily="18" charset="0"/>
                <a:cs typeface="Times New Roman" panose="02020603050405020304" pitchFamily="18" charset="0"/>
              </a:endParaRPr>
            </a:p>
          </p:txBody>
        </p:sp>
      </p:grpSp>
      <p:sp>
        <p:nvSpPr>
          <p:cNvPr id="15" name="Text Box 7">
            <a:extLst>
              <a:ext uri="{FF2B5EF4-FFF2-40B4-BE49-F238E27FC236}">
                <a16:creationId xmlns:a16="http://schemas.microsoft.com/office/drawing/2014/main" id="{388C0BF2-08DE-6443-87BE-80E97F25F789}"/>
              </a:ext>
            </a:extLst>
          </p:cNvPr>
          <p:cNvSpPr txBox="1">
            <a:spLocks noChangeArrowheads="1"/>
          </p:cNvSpPr>
          <p:nvPr/>
        </p:nvSpPr>
        <p:spPr bwMode="auto">
          <a:xfrm>
            <a:off x="152400" y="990600"/>
            <a:ext cx="2490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VN" sz="3200" b="1" dirty="0"/>
              <a:t>1.</a:t>
            </a:r>
            <a:r>
              <a:rPr lang="en-US" altLang="en-VN" sz="3200" b="1" u="sng" dirty="0"/>
              <a:t> </a:t>
            </a:r>
            <a:r>
              <a:rPr lang="en-US" altLang="en-VN" sz="3200" b="1" u="sng" dirty="0" err="1"/>
              <a:t>Kinh</a:t>
            </a:r>
            <a:r>
              <a:rPr lang="en-US" altLang="en-VN" sz="3200" b="1" u="sng" dirty="0"/>
              <a:t> </a:t>
            </a:r>
            <a:r>
              <a:rPr lang="en-US" altLang="en-VN" sz="3200" b="1" u="sng" dirty="0" err="1"/>
              <a:t>tế</a:t>
            </a:r>
            <a:r>
              <a:rPr lang="en-US" altLang="en-VN" sz="3200" b="1" dirty="0"/>
              <a:t>:</a:t>
            </a:r>
          </a:p>
        </p:txBody>
      </p:sp>
      <p:grpSp>
        <p:nvGrpSpPr>
          <p:cNvPr id="17" name="Group 16">
            <a:extLst>
              <a:ext uri="{FF2B5EF4-FFF2-40B4-BE49-F238E27FC236}">
                <a16:creationId xmlns:a16="http://schemas.microsoft.com/office/drawing/2014/main" id="{949F4877-1D2D-7C46-8332-49B79FE59C41}"/>
              </a:ext>
            </a:extLst>
          </p:cNvPr>
          <p:cNvGrpSpPr/>
          <p:nvPr/>
        </p:nvGrpSpPr>
        <p:grpSpPr>
          <a:xfrm>
            <a:off x="814438" y="2993644"/>
            <a:ext cx="6359807" cy="4347029"/>
            <a:chOff x="426756" y="3837668"/>
            <a:chExt cx="4715935" cy="4818893"/>
          </a:xfrm>
        </p:grpSpPr>
        <p:grpSp>
          <p:nvGrpSpPr>
            <p:cNvPr id="13" name="Group 12">
              <a:extLst>
                <a:ext uri="{FF2B5EF4-FFF2-40B4-BE49-F238E27FC236}">
                  <a16:creationId xmlns:a16="http://schemas.microsoft.com/office/drawing/2014/main" id="{5F9DBCEA-3BCF-1B47-9515-9072CDBD58F2}"/>
                </a:ext>
              </a:extLst>
            </p:cNvPr>
            <p:cNvGrpSpPr/>
            <p:nvPr/>
          </p:nvGrpSpPr>
          <p:grpSpPr>
            <a:xfrm>
              <a:off x="426756" y="3837668"/>
              <a:ext cx="4715935" cy="4818893"/>
              <a:chOff x="396494" y="1771338"/>
              <a:chExt cx="4715935" cy="4818893"/>
            </a:xfrm>
          </p:grpSpPr>
          <p:sp>
            <p:nvSpPr>
              <p:cNvPr id="12" name="Rounded Rectangle 11">
                <a:extLst>
                  <a:ext uri="{FF2B5EF4-FFF2-40B4-BE49-F238E27FC236}">
                    <a16:creationId xmlns:a16="http://schemas.microsoft.com/office/drawing/2014/main" id="{378DA66A-CCFE-DF45-9875-CD2C693BB6CD}"/>
                  </a:ext>
                </a:extLst>
              </p:cNvPr>
              <p:cNvSpPr/>
              <p:nvPr/>
            </p:nvSpPr>
            <p:spPr>
              <a:xfrm>
                <a:off x="396494" y="1771338"/>
                <a:ext cx="4715935" cy="4106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Rectangle 10">
                <a:extLst>
                  <a:ext uri="{FF2B5EF4-FFF2-40B4-BE49-F238E27FC236}">
                    <a16:creationId xmlns:a16="http://schemas.microsoft.com/office/drawing/2014/main" id="{4A9BFC2A-EF07-104F-BF8D-841E6F52E915}"/>
                  </a:ext>
                </a:extLst>
              </p:cNvPr>
              <p:cNvSpPr/>
              <p:nvPr/>
            </p:nvSpPr>
            <p:spPr>
              <a:xfrm>
                <a:off x="495624" y="2804579"/>
                <a:ext cx="4526181" cy="3785652"/>
              </a:xfrm>
              <a:prstGeom prst="rect">
                <a:avLst/>
              </a:prstGeom>
            </p:spPr>
            <p:txBody>
              <a:bodyPr wrap="square">
                <a:spAutoFit/>
              </a:bodyPr>
              <a:lstStyle/>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Pháp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38%, </a:t>
                </a:r>
                <a:r>
                  <a:rPr lang="it-IT" altLang="en-VN" sz="2400" dirty="0" err="1">
                    <a:latin typeface="Times New Roman" panose="02020603050405020304" pitchFamily="18" charset="0"/>
                    <a:cs typeface="Times New Roman" panose="02020603050405020304" pitchFamily="18" charset="0"/>
                  </a:rPr>
                  <a:t>nông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60% so </a:t>
                </a:r>
                <a:r>
                  <a:rPr lang="it-IT" altLang="en-VN" sz="2400" dirty="0" err="1">
                    <a:latin typeface="Times New Roman" panose="02020603050405020304" pitchFamily="18" charset="0"/>
                    <a:cs typeface="Times New Roman" panose="02020603050405020304" pitchFamily="18" charset="0"/>
                  </a:rPr>
                  <a:t>với</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trước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chiến</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tranh</a:t>
                </a:r>
                <a:r>
                  <a:rPr lang="it-IT" altLang="en-VN" sz="2400" dirty="0">
                    <a:latin typeface="Times New Roman" panose="02020603050405020304" pitchFamily="18" charset="0"/>
                    <a:cs typeface="Times New Roman" panose="02020603050405020304" pitchFamily="18" charset="0"/>
                  </a:rPr>
                  <a:t>.</a:t>
                </a:r>
              </a:p>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I-</a:t>
                </a:r>
                <a:r>
                  <a:rPr lang="it-IT" altLang="en-VN" sz="2400" b="1" dirty="0" err="1">
                    <a:latin typeface="Times New Roman" panose="02020603050405020304" pitchFamily="18" charset="0"/>
                    <a:cs typeface="Times New Roman" panose="02020603050405020304" pitchFamily="18" charset="0"/>
                  </a:rPr>
                  <a:t>ta</a:t>
                </a:r>
                <a:r>
                  <a:rPr lang="it-IT" altLang="en-VN" sz="2400" b="1" dirty="0">
                    <a:latin typeface="Times New Roman" panose="02020603050405020304" pitchFamily="18" charset="0"/>
                    <a:cs typeface="Times New Roman" panose="02020603050405020304" pitchFamily="18" charset="0"/>
                  </a:rPr>
                  <a:t>-li-a: </a:t>
                </a:r>
                <a:r>
                  <a:rPr lang="it-IT" altLang="en-VN" sz="2400" dirty="0" err="1">
                    <a:latin typeface="Times New Roman" panose="02020603050405020304" pitchFamily="18" charset="0"/>
                    <a:cs typeface="Times New Roman" panose="02020603050405020304" pitchFamily="18" charset="0"/>
                  </a:rPr>
                  <a:t>công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giảm</a:t>
                </a:r>
                <a:r>
                  <a:rPr lang="it-IT" altLang="en-VN" sz="2400" dirty="0">
                    <a:latin typeface="Times New Roman" panose="02020603050405020304" pitchFamily="18" charset="0"/>
                    <a:cs typeface="Times New Roman" panose="02020603050405020304" pitchFamily="18" charset="0"/>
                  </a:rPr>
                  <a:t> 30%, </a:t>
                </a:r>
                <a:r>
                  <a:rPr lang="it-IT" altLang="en-VN" sz="2400" dirty="0" err="1">
                    <a:latin typeface="Times New Roman" panose="02020603050405020304" pitchFamily="18" charset="0"/>
                    <a:cs typeface="Times New Roman" panose="02020603050405020304" pitchFamily="18" charset="0"/>
                  </a:rPr>
                  <a:t>nông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nghiệp</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chỉ</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đảm</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bảo</a:t>
                </a:r>
                <a:r>
                  <a:rPr lang="it-IT" altLang="en-VN" sz="2400" dirty="0">
                    <a:latin typeface="Times New Roman" panose="02020603050405020304" pitchFamily="18" charset="0"/>
                    <a:cs typeface="Times New Roman" panose="02020603050405020304" pitchFamily="18" charset="0"/>
                  </a:rPr>
                  <a:t> 1/3 </a:t>
                </a:r>
                <a:r>
                  <a:rPr lang="it-IT" altLang="en-VN" sz="2400" dirty="0" err="1">
                    <a:latin typeface="Times New Roman" panose="02020603050405020304" pitchFamily="18" charset="0"/>
                    <a:cs typeface="Times New Roman" panose="02020603050405020304" pitchFamily="18" charset="0"/>
                  </a:rPr>
                  <a:t>lương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thực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trong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nước</a:t>
                </a:r>
                <a:r>
                  <a:rPr lang="it-IT" altLang="en-VN" sz="2400" dirty="0">
                    <a:latin typeface="Times New Roman" panose="02020603050405020304" pitchFamily="18" charset="0"/>
                    <a:cs typeface="Times New Roman" panose="02020603050405020304" pitchFamily="18" charset="0"/>
                  </a:rPr>
                  <a:t>.</a:t>
                </a:r>
              </a:p>
              <a:p>
                <a:pPr algn="just">
                  <a:spcBef>
                    <a:spcPct val="50000"/>
                  </a:spcBef>
                  <a:buFontTx/>
                  <a:buChar char="-"/>
                </a:pP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Các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nước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đều</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bị</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mắc</a:t>
                </a:r>
                <a:r>
                  <a:rPr lang="it-IT" altLang="en-VN" sz="2400" b="1" dirty="0">
                    <a:latin typeface="Times New Roman" panose="02020603050405020304" pitchFamily="18" charset="0"/>
                    <a:cs typeface="Times New Roman" panose="02020603050405020304" pitchFamily="18" charset="0"/>
                  </a:rPr>
                  <a:t> </a:t>
                </a:r>
                <a:r>
                  <a:rPr lang="it-IT" altLang="en-VN" sz="2400" b="1" dirty="0" err="1">
                    <a:latin typeface="Times New Roman" panose="02020603050405020304" pitchFamily="18" charset="0"/>
                    <a:cs typeface="Times New Roman" panose="02020603050405020304" pitchFamily="18" charset="0"/>
                  </a:rPr>
                  <a:t>nợ</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đến</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tháng</a:t>
                </a:r>
                <a:r>
                  <a:rPr lang="it-IT" altLang="en-VN" sz="2400" dirty="0">
                    <a:latin typeface="Times New Roman" panose="02020603050405020304" pitchFamily="18" charset="0"/>
                    <a:cs typeface="Times New Roman" panose="02020603050405020304" pitchFamily="18" charset="0"/>
                  </a:rPr>
                  <a:t> 6/1945, </a:t>
                </a:r>
                <a:r>
                  <a:rPr lang="it-IT" altLang="en-VN" sz="2400" dirty="0" err="1">
                    <a:latin typeface="Times New Roman" panose="02020603050405020304" pitchFamily="18" charset="0"/>
                    <a:cs typeface="Times New Roman" panose="02020603050405020304" pitchFamily="18" charset="0"/>
                  </a:rPr>
                  <a:t>nước</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Anh</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nợ</a:t>
                </a:r>
                <a:r>
                  <a:rPr lang="it-IT" altLang="en-VN" sz="2400" dirty="0">
                    <a:latin typeface="Times New Roman" panose="02020603050405020304" pitchFamily="18" charset="0"/>
                    <a:cs typeface="Times New Roman" panose="02020603050405020304" pitchFamily="18" charset="0"/>
                  </a:rPr>
                  <a:t> 21 </a:t>
                </a:r>
                <a:r>
                  <a:rPr lang="it-IT" altLang="en-VN" sz="2400" dirty="0" err="1">
                    <a:latin typeface="Times New Roman" panose="02020603050405020304" pitchFamily="18" charset="0"/>
                    <a:cs typeface="Times New Roman" panose="02020603050405020304" pitchFamily="18" charset="0"/>
                  </a:rPr>
                  <a:t>tỉ</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bảng</a:t>
                </a:r>
                <a:r>
                  <a:rPr lang="it-IT" altLang="en-VN" sz="2400" dirty="0">
                    <a:latin typeface="Times New Roman" panose="02020603050405020304" pitchFamily="18" charset="0"/>
                    <a:cs typeface="Times New Roman" panose="02020603050405020304" pitchFamily="18" charset="0"/>
                  </a:rPr>
                  <a:t> </a:t>
                </a:r>
                <a:r>
                  <a:rPr lang="it-IT" altLang="en-VN" sz="2400" dirty="0" err="1">
                    <a:latin typeface="Times New Roman" panose="02020603050405020304" pitchFamily="18" charset="0"/>
                    <a:cs typeface="Times New Roman" panose="02020603050405020304" pitchFamily="18" charset="0"/>
                  </a:rPr>
                  <a:t>Anh</a:t>
                </a:r>
                <a:r>
                  <a:rPr lang="it-IT" altLang="en-VN" sz="2400" dirty="0">
                    <a:latin typeface="Times New Roman" panose="02020603050405020304" pitchFamily="18" charset="0"/>
                    <a:cs typeface="Times New Roman" panose="02020603050405020304" pitchFamily="18" charset="0"/>
                  </a:rPr>
                  <a:t>...</a:t>
                </a:r>
              </a:p>
            </p:txBody>
          </p:sp>
        </p:grpSp>
        <p:sp>
          <p:nvSpPr>
            <p:cNvPr id="16" name="AutoShape 7">
              <a:hlinkClick r:id="rId3" action="ppaction://hlinkfile"/>
              <a:extLst>
                <a:ext uri="{FF2B5EF4-FFF2-40B4-BE49-F238E27FC236}">
                  <a16:creationId xmlns:a16="http://schemas.microsoft.com/office/drawing/2014/main" id="{08B79F01-8564-4D4E-A6D6-7EDB250B80A3}"/>
                </a:ext>
              </a:extLst>
            </p:cNvPr>
            <p:cNvSpPr>
              <a:spLocks noChangeArrowheads="1"/>
            </p:cNvSpPr>
            <p:nvPr/>
          </p:nvSpPr>
          <p:spPr bwMode="gray">
            <a:xfrm>
              <a:off x="613715" y="4050330"/>
              <a:ext cx="4235533" cy="704850"/>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r>
                <a:rPr lang="en-US" sz="3200" b="1" dirty="0">
                  <a:ln>
                    <a:solidFill>
                      <a:srgbClr val="000099"/>
                    </a:solidFill>
                  </a:ln>
                  <a:solidFill>
                    <a:srgbClr val="0000FF"/>
                  </a:solidFill>
                  <a:latin typeface="Tahoma" pitchFamily="34" charset="0"/>
                  <a:ea typeface="Tahoma" pitchFamily="34" charset="0"/>
                  <a:cs typeface="Tahoma" pitchFamily="34" charset="0"/>
                </a:rPr>
                <a:t>  </a:t>
              </a:r>
              <a:r>
                <a:rPr lang="en-US" sz="3200" b="1" dirty="0" err="1">
                  <a:ln>
                    <a:solidFill>
                      <a:srgbClr val="000099"/>
                    </a:solidFill>
                  </a:ln>
                  <a:solidFill>
                    <a:srgbClr val="0000FF"/>
                  </a:solidFill>
                  <a:latin typeface="Tahoma" pitchFamily="34" charset="0"/>
                  <a:ea typeface="Tahoma" pitchFamily="34" charset="0"/>
                  <a:cs typeface="Tahoma" pitchFamily="34" charset="0"/>
                </a:rPr>
                <a:t>Tình</a:t>
              </a:r>
              <a:r>
                <a:rPr lang="en-US" sz="3200" b="1" dirty="0">
                  <a:ln>
                    <a:solidFill>
                      <a:srgbClr val="000099"/>
                    </a:solidFill>
                  </a:ln>
                  <a:solidFill>
                    <a:srgbClr val="0000FF"/>
                  </a:solidFill>
                  <a:latin typeface="Tahoma" pitchFamily="34" charset="0"/>
                  <a:ea typeface="Tahoma" pitchFamily="34" charset="0"/>
                  <a:cs typeface="Tahoma" pitchFamily="34" charset="0"/>
                </a:rPr>
                <a:t> </a:t>
              </a:r>
              <a:r>
                <a:rPr lang="en-US" sz="3200" b="1" dirty="0" err="1">
                  <a:ln>
                    <a:solidFill>
                      <a:srgbClr val="000099"/>
                    </a:solidFill>
                  </a:ln>
                  <a:solidFill>
                    <a:srgbClr val="0000FF"/>
                  </a:solidFill>
                  <a:latin typeface="Tahoma" pitchFamily="34" charset="0"/>
                  <a:ea typeface="Tahoma" pitchFamily="34" charset="0"/>
                  <a:cs typeface="Tahoma" pitchFamily="34" charset="0"/>
                </a:rPr>
                <a:t>hình</a:t>
              </a:r>
              <a:r>
                <a:rPr lang="en-US" sz="3200" b="1" dirty="0">
                  <a:ln>
                    <a:solidFill>
                      <a:srgbClr val="000099"/>
                    </a:solidFill>
                  </a:ln>
                  <a:solidFill>
                    <a:srgbClr val="0000FF"/>
                  </a:solidFill>
                  <a:latin typeface="Tahoma" pitchFamily="34" charset="0"/>
                  <a:ea typeface="Tahoma" pitchFamily="34" charset="0"/>
                  <a:cs typeface="Tahoma" pitchFamily="34" charset="0"/>
                </a:rPr>
                <a:t> Chung</a:t>
              </a:r>
            </a:p>
          </p:txBody>
        </p:sp>
      </p:grpSp>
      <p:sp>
        <p:nvSpPr>
          <p:cNvPr id="18" name="Text Box 6">
            <a:extLst>
              <a:ext uri="{FF2B5EF4-FFF2-40B4-BE49-F238E27FC236}">
                <a16:creationId xmlns:a16="http://schemas.microsoft.com/office/drawing/2014/main" id="{639FFC50-183E-CD46-85D3-E2FF6E40F3AB}"/>
              </a:ext>
            </a:extLst>
          </p:cNvPr>
          <p:cNvSpPr txBox="1">
            <a:spLocks noChangeArrowheads="1"/>
          </p:cNvSpPr>
          <p:nvPr/>
        </p:nvSpPr>
        <p:spPr bwMode="auto">
          <a:xfrm>
            <a:off x="81635" y="1730244"/>
            <a:ext cx="709261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2800" dirty="0"/>
              <a:t>- Sau </a:t>
            </a:r>
            <a:r>
              <a:rPr lang="en-US" altLang="en-VN" sz="2800" dirty="0" err="1"/>
              <a:t>chiến</a:t>
            </a:r>
            <a:r>
              <a:rPr lang="en-US" altLang="en-VN" sz="2800" dirty="0"/>
              <a:t> </a:t>
            </a:r>
            <a:r>
              <a:rPr lang="en-US" altLang="en-VN" sz="2800" dirty="0" err="1"/>
              <a:t>tranh</a:t>
            </a:r>
            <a:r>
              <a:rPr lang="en-US" altLang="en-VN" sz="2800" dirty="0"/>
              <a:t> </a:t>
            </a:r>
            <a:r>
              <a:rPr lang="en-US" altLang="en-VN" sz="2800" dirty="0" err="1"/>
              <a:t>thế</a:t>
            </a:r>
            <a:r>
              <a:rPr lang="en-US" altLang="en-VN" sz="2800" dirty="0"/>
              <a:t> </a:t>
            </a:r>
            <a:r>
              <a:rPr lang="en-US" altLang="en-VN" sz="2800" dirty="0" err="1"/>
              <a:t>giới</a:t>
            </a:r>
            <a:r>
              <a:rPr lang="en-US" altLang="en-VN" sz="2800" dirty="0"/>
              <a:t> 2, </a:t>
            </a:r>
            <a:r>
              <a:rPr lang="en-US" altLang="en-VN" sz="2800" dirty="0" err="1"/>
              <a:t>các</a:t>
            </a:r>
            <a:r>
              <a:rPr lang="en-US" altLang="en-VN" sz="2800" dirty="0"/>
              <a:t> </a:t>
            </a:r>
            <a:r>
              <a:rPr lang="en-US" altLang="en-VN" sz="2800" dirty="0" err="1"/>
              <a:t>nước</a:t>
            </a:r>
            <a:r>
              <a:rPr lang="en-US" altLang="en-VN" sz="2800" dirty="0"/>
              <a:t> </a:t>
            </a:r>
            <a:r>
              <a:rPr lang="en-US" altLang="en-VN" sz="2800" dirty="0" err="1"/>
              <a:t>Tây</a:t>
            </a:r>
            <a:r>
              <a:rPr lang="en-US" altLang="en-VN" sz="2800" dirty="0"/>
              <a:t> </a:t>
            </a:r>
            <a:r>
              <a:rPr lang="en-US" altLang="en-VN" sz="2800" dirty="0" err="1"/>
              <a:t>Âu</a:t>
            </a:r>
            <a:r>
              <a:rPr lang="en-US" altLang="en-VN" sz="2800" dirty="0"/>
              <a:t> </a:t>
            </a:r>
            <a:r>
              <a:rPr lang="en-US" altLang="en-VN" sz="2800" dirty="0" err="1"/>
              <a:t>rơi</a:t>
            </a:r>
            <a:r>
              <a:rPr lang="en-US" altLang="en-VN" sz="2800" dirty="0"/>
              <a:t> </a:t>
            </a:r>
            <a:r>
              <a:rPr lang="en-US" altLang="en-VN" sz="2800" dirty="0" err="1"/>
              <a:t>vào</a:t>
            </a:r>
            <a:r>
              <a:rPr lang="en-US" altLang="en-VN" sz="2800" dirty="0"/>
              <a:t> </a:t>
            </a:r>
            <a:r>
              <a:rPr lang="en-US" altLang="en-VN" sz="2800" dirty="0" err="1"/>
              <a:t>khủng</a:t>
            </a:r>
            <a:r>
              <a:rPr lang="en-US" altLang="en-VN" sz="2800" dirty="0"/>
              <a:t> </a:t>
            </a:r>
            <a:r>
              <a:rPr lang="en-US" altLang="en-VN" sz="2800" dirty="0" err="1"/>
              <a:t>hoảng</a:t>
            </a:r>
            <a:r>
              <a:rPr lang="en-US" altLang="en-VN" sz="2800" dirty="0"/>
              <a:t> </a:t>
            </a:r>
            <a:r>
              <a:rPr lang="en-US" altLang="en-VN" sz="2800" dirty="0" err="1"/>
              <a:t>kinh</a:t>
            </a:r>
            <a:r>
              <a:rPr lang="en-US" altLang="en-VN" sz="2800" dirty="0"/>
              <a:t> </a:t>
            </a:r>
            <a:r>
              <a:rPr lang="en-US" altLang="en-VN" sz="2800" dirty="0" err="1"/>
              <a:t>tế</a:t>
            </a:r>
            <a:r>
              <a:rPr lang="en-US" altLang="en-VN" sz="2800" dirty="0"/>
              <a:t>, </a:t>
            </a:r>
            <a:r>
              <a:rPr lang="en-US" altLang="en-VN" sz="2800" dirty="0" err="1"/>
              <a:t>chính</a:t>
            </a:r>
            <a:r>
              <a:rPr lang="en-US" altLang="en-VN" sz="2800" dirty="0"/>
              <a:t> </a:t>
            </a:r>
            <a:r>
              <a:rPr lang="en-US" altLang="en-VN" sz="2800" dirty="0" err="1"/>
              <a:t>trị</a:t>
            </a:r>
            <a:r>
              <a:rPr lang="en-US" altLang="en-VN" sz="2800" dirty="0"/>
              <a:t> </a:t>
            </a:r>
            <a:r>
              <a:rPr lang="en-US" altLang="en-VN" sz="2800" dirty="0" err="1"/>
              <a:t>nghiêm</a:t>
            </a:r>
            <a:r>
              <a:rPr lang="en-US" altLang="en-VN" sz="2800" dirty="0"/>
              <a:t> </a:t>
            </a:r>
            <a:r>
              <a:rPr lang="en-US" altLang="en-VN" sz="2800" dirty="0" err="1"/>
              <a:t>trọng</a:t>
            </a:r>
            <a:r>
              <a:rPr lang="en-US" altLang="en-VN" sz="2800" dirty="0"/>
              <a:t>.</a:t>
            </a:r>
          </a:p>
        </p:txBody>
      </p:sp>
    </p:spTree>
    <p:extLst>
      <p:ext uri="{BB962C8B-B14F-4D97-AF65-F5344CB8AC3E}">
        <p14:creationId xmlns:p14="http://schemas.microsoft.com/office/powerpoint/2010/main" val="2247903317"/>
      </p:ext>
    </p:extLst>
  </p:cSld>
  <p:clrMapOvr>
    <a:masterClrMapping/>
  </p:clrMapOvr>
  <p:transition spd="slow">
    <p:strips dir="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50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50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14:presetBounceEnd="50000">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14:bounceEnd="50000">
                                          <p:cBhvr additive="base">
                                            <p:cTn id="33"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14:presetBounceEnd="50000">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14:bounceEnd="50000">
                                          <p:cBhvr additive="base">
                                            <p:cTn id="3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DF"/>
        </a:solidFill>
        <a:effectLst/>
      </p:bgPr>
    </p:bg>
    <p:spTree>
      <p:nvGrpSpPr>
        <p:cNvPr id="1" name=""/>
        <p:cNvGrpSpPr/>
        <p:nvPr/>
      </p:nvGrpSpPr>
      <p:grpSpPr>
        <a:xfrm>
          <a:off x="0" y="0"/>
          <a:ext cx="0" cy="0"/>
          <a:chOff x="0" y="0"/>
          <a:chExt cx="0" cy="0"/>
        </a:xfrm>
      </p:grpSpPr>
      <p:pic>
        <p:nvPicPr>
          <p:cNvPr id="15362" name="Picture 2" descr="Cái bóng dài của Thế chiến II">
            <a:extLst>
              <a:ext uri="{FF2B5EF4-FFF2-40B4-BE49-F238E27FC236}">
                <a16:creationId xmlns:a16="http://schemas.microsoft.com/office/drawing/2014/main" id="{80056F20-A93A-C942-9A4E-C7B41BDAB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29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C587F4-AE67-AE49-8CDA-584922D4B8BA}"/>
              </a:ext>
            </a:extLst>
          </p:cNvPr>
          <p:cNvPicPr>
            <a:picLocks noChangeAspect="1"/>
          </p:cNvPicPr>
          <p:nvPr/>
        </p:nvPicPr>
        <p:blipFill rotWithShape="1">
          <a:blip r:embed="rId3"/>
          <a:srcRect b="6666"/>
          <a:stretch/>
        </p:blipFill>
        <p:spPr>
          <a:xfrm>
            <a:off x="0" y="0"/>
            <a:ext cx="12192000" cy="6858000"/>
          </a:xfrm>
          <a:prstGeom prst="rect">
            <a:avLst/>
          </a:prstGeom>
        </p:spPr>
      </p:pic>
      <p:sp>
        <p:nvSpPr>
          <p:cNvPr id="4" name="TextBox 3">
            <a:extLst>
              <a:ext uri="{FF2B5EF4-FFF2-40B4-BE49-F238E27FC236}">
                <a16:creationId xmlns:a16="http://schemas.microsoft.com/office/drawing/2014/main" id="{6DD107E8-FC7E-DA4E-BA12-D879866803A8}"/>
              </a:ext>
            </a:extLst>
          </p:cNvPr>
          <p:cNvSpPr txBox="1"/>
          <p:nvPr/>
        </p:nvSpPr>
        <p:spPr>
          <a:xfrm>
            <a:off x="1763671" y="6211669"/>
            <a:ext cx="6934200" cy="646331"/>
          </a:xfrm>
          <a:prstGeom prst="rect">
            <a:avLst/>
          </a:prstGeom>
          <a:solidFill>
            <a:schemeClr val="bg1"/>
          </a:solid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Nước Đức sau chiến tranh thế giới 2</a:t>
            </a:r>
          </a:p>
        </p:txBody>
      </p:sp>
    </p:spTree>
    <p:extLst>
      <p:ext uri="{BB962C8B-B14F-4D97-AF65-F5344CB8AC3E}">
        <p14:creationId xmlns:p14="http://schemas.microsoft.com/office/powerpoint/2010/main" val="31971129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750"/>
                                            <p:tgtEl>
                                              <p:spTgt spid="15362"/>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14:bounceEnd="50000">
                                          <p:cBhvr additive="base">
                                            <p:cTn id="10"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3)">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750"/>
                                            <p:tgtEl>
                                              <p:spTgt spid="15362"/>
                                            </p:tgtEl>
                                          </p:cBhvr>
                                        </p:animEffect>
                                      </p:childTnLst>
                                    </p:cTn>
                                  </p:par>
                                  <p:par>
                                    <p:cTn id="8" presetID="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3)">
                                          <p:cBhvr>
                                            <p:cTn id="1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 ville de Cean năm 1944">
            <a:extLst>
              <a:ext uri="{FF2B5EF4-FFF2-40B4-BE49-F238E27FC236}">
                <a16:creationId xmlns:a16="http://schemas.microsoft.com/office/drawing/2014/main" id="{E999BC04-78B5-3649-9AB9-67AB63E7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52300" cy="61501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FDAE6C-47C1-9E49-90FB-A2783EC5D390}"/>
              </a:ext>
            </a:extLst>
          </p:cNvPr>
          <p:cNvSpPr/>
          <p:nvPr/>
        </p:nvSpPr>
        <p:spPr>
          <a:xfrm>
            <a:off x="2644323" y="6150114"/>
            <a:ext cx="8807219" cy="707886"/>
          </a:xfrm>
          <a:prstGeom prst="rect">
            <a:avLst/>
          </a:prstGeom>
        </p:spPr>
        <p:txBody>
          <a:bodyPr wrap="none">
            <a:spAutoFit/>
          </a:bodyPr>
          <a:lstStyle/>
          <a:p>
            <a:r>
              <a:rPr lang="en-US" sz="4000" i="1" dirty="0" err="1">
                <a:solidFill>
                  <a:srgbClr val="000000"/>
                </a:solidFill>
                <a:latin typeface="Times New Roman" panose="02020603050405020304" pitchFamily="18" charset="0"/>
                <a:cs typeface="Times New Roman" panose="02020603050405020304" pitchFamily="18" charset="0"/>
              </a:rPr>
              <a:t>Hình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thị</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trấn</a:t>
            </a:r>
            <a:r>
              <a:rPr lang="en-US" sz="4000" i="1" dirty="0">
                <a:solidFill>
                  <a:srgbClr val="000000"/>
                </a:solidFill>
                <a:latin typeface="Times New Roman" panose="02020603050405020304" pitchFamily="18" charset="0"/>
                <a:cs typeface="Times New Roman" panose="02020603050405020304" pitchFamily="18" charset="0"/>
              </a:rPr>
              <a:t> Caen (</a:t>
            </a:r>
            <a:r>
              <a:rPr lang="en-US" sz="4000" i="1" dirty="0" err="1">
                <a:solidFill>
                  <a:srgbClr val="000000"/>
                </a:solidFill>
                <a:latin typeface="Times New Roman" panose="02020603050405020304" pitchFamily="18" charset="0"/>
                <a:cs typeface="Times New Roman" panose="02020603050405020304" pitchFamily="18" charset="0"/>
              </a:rPr>
              <a:t>pháp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năm</a:t>
            </a:r>
            <a:r>
              <a:rPr lang="en-US" sz="4000" i="1" dirty="0">
                <a:solidFill>
                  <a:srgbClr val="000000"/>
                </a:solidFill>
                <a:latin typeface="Times New Roman" panose="02020603050405020304" pitchFamily="18" charset="0"/>
                <a:cs typeface="Times New Roman" panose="02020603050405020304" pitchFamily="18" charset="0"/>
              </a:rPr>
              <a:t> 1944</a:t>
            </a:r>
            <a:endParaRPr lang="en-VN" sz="4000" dirty="0">
              <a:latin typeface="Times New Roman" panose="02020603050405020304" pitchFamily="18" charset="0"/>
              <a:cs typeface="Times New Roman" panose="02020603050405020304" pitchFamily="18" charset="0"/>
            </a:endParaRPr>
          </a:p>
        </p:txBody>
      </p:sp>
      <p:pic>
        <p:nvPicPr>
          <p:cNvPr id="16388" name="Picture 4" descr="Sự hủy diệt của Pháp trong Thế chiến II">
            <a:extLst>
              <a:ext uri="{FF2B5EF4-FFF2-40B4-BE49-F238E27FC236}">
                <a16:creationId xmlns:a16="http://schemas.microsoft.com/office/drawing/2014/main" id="{F2278507-9A7D-A84A-9478-5634588A9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8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WWII Photo Destroyed Town in France After D-Day Normandy World War 2 WW2 /  1180 | eBay">
            <a:extLst>
              <a:ext uri="{FF2B5EF4-FFF2-40B4-BE49-F238E27FC236}">
                <a16:creationId xmlns:a16="http://schemas.microsoft.com/office/drawing/2014/main" id="{C733AA14-3EB1-324A-B2EC-36680FFBC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0"/>
            <a:ext cx="5372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217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14:bounceEnd="50000">
                                          <p:cBhvr additive="base">
                                            <p:cTn id="7" dur="500" fill="hold"/>
                                            <p:tgtEl>
                                              <p:spTgt spid="1638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0000">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14:bounceEnd="50000">
                                          <p:cBhvr additive="base">
                                            <p:cTn id="17" dur="500" fill="hold"/>
                                            <p:tgtEl>
                                              <p:spTgt spid="1639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6390"/>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14:presetBounceEnd="50000">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14:bounceEnd="50000">
                                          <p:cBhvr additive="base">
                                            <p:cTn id="21" dur="500" fill="hold"/>
                                            <p:tgtEl>
                                              <p:spTgt spid="16388"/>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 calcmode="lin" valueType="num">
                                          <p:cBhvr additive="base">
                                            <p:cTn id="17" dur="500" fill="hold"/>
                                            <p:tgtEl>
                                              <p:spTgt spid="16390"/>
                                            </p:tgtEl>
                                            <p:attrNameLst>
                                              <p:attrName>ppt_x</p:attrName>
                                            </p:attrNameLst>
                                          </p:cBhvr>
                                          <p:tavLst>
                                            <p:tav tm="0">
                                              <p:val>
                                                <p:strVal val="#ppt_x"/>
                                              </p:val>
                                            </p:tav>
                                            <p:tav tm="100000">
                                              <p:val>
                                                <p:strVal val="#ppt_x"/>
                                              </p:val>
                                            </p:tav>
                                          </p:tavLst>
                                        </p:anim>
                                        <p:anim calcmode="lin" valueType="num">
                                          <p:cBhvr additive="base">
                                            <p:cTn id="18" dur="500" fill="hold"/>
                                            <p:tgtEl>
                                              <p:spTgt spid="16390"/>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additive="base">
                                            <p:cTn id="21" dur="500" fill="hold"/>
                                            <p:tgtEl>
                                              <p:spTgt spid="16388"/>
                                            </p:tgtEl>
                                            <p:attrNameLst>
                                              <p:attrName>ppt_x</p:attrName>
                                            </p:attrNameLst>
                                          </p:cBhvr>
                                          <p:tavLst>
                                            <p:tav tm="0">
                                              <p:val>
                                                <p:strVal val="#ppt_x"/>
                                              </p:val>
                                            </p:tav>
                                            <p:tav tm="100000">
                                              <p:val>
                                                <p:strVal val="#ppt_x"/>
                                              </p:val>
                                            </p:tav>
                                          </p:tavLst>
                                        </p:anim>
                                        <p:anim calcmode="lin" valueType="num">
                                          <p:cBhvr additive="base">
                                            <p:cTn id="22"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1074</TotalTime>
  <Words>1937</Words>
  <Application>Microsoft Office PowerPoint</Application>
  <PresentationFormat>Widescreen</PresentationFormat>
  <Paragraphs>330</Paragraphs>
  <Slides>60</Slides>
  <Notes>3</Notes>
  <HiddenSlides>0</HiddenSlides>
  <MMClips>1</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60</vt:i4>
      </vt:variant>
    </vt:vector>
  </HeadingPairs>
  <TitlesOfParts>
    <vt:vector size="88" baseType="lpstr">
      <vt:lpstr>#9Slide04 Guadalupe Pro Gota</vt:lpstr>
      <vt:lpstr>#9Slide05 Lobster</vt:lpstr>
      <vt:lpstr>.VnMysticalH</vt:lpstr>
      <vt:lpstr>.VnTime</vt:lpstr>
      <vt:lpstr>.VnTimeH</vt:lpstr>
      <vt:lpstr>Arial</vt:lpstr>
      <vt:lpstr>Arial Rounded MT Bold</vt:lpstr>
      <vt:lpstr>Bellota Text Light</vt:lpstr>
      <vt:lpstr>Calibri</vt:lpstr>
      <vt:lpstr>Calibri Light</vt:lpstr>
      <vt:lpstr>NotoSerif-Medium</vt:lpstr>
      <vt:lpstr>Open Sans</vt:lpstr>
      <vt:lpstr>Parisienne</vt:lpstr>
      <vt:lpstr>roboto</vt:lpstr>
      <vt:lpstr>Roboto Condensed</vt:lpstr>
      <vt:lpstr>Roboto Slab</vt:lpstr>
      <vt:lpstr>Snell Roundhand Black</vt:lpstr>
      <vt:lpstr>SVN-Blenda Script</vt:lpstr>
      <vt:lpstr>Tahoma</vt:lpstr>
      <vt:lpstr>Times New Roman</vt:lpstr>
      <vt:lpstr>Verdana</vt:lpstr>
      <vt:lpstr>Vidaloka</vt:lpstr>
      <vt:lpstr>VNI-Times</vt:lpstr>
      <vt:lpstr>Office Theme</vt:lpstr>
      <vt:lpstr>1_Office Theme</vt:lpstr>
      <vt:lpstr>Default Design</vt:lpstr>
      <vt:lpstr>Helen template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Bí thư Nguyễn Phú Trọng và Chủ tịch Ủy ban châu Âu Jose Manuel Barroso ( Năm 2013 )</vt:lpstr>
      <vt:lpstr>Thủ tướng Nguyễn Xuân Phúc tiếp bà Federica Mogherini, Phó Chủ tịch Ủy ban châu Âu tại trụ sở Chính phủ ngày 5/8/2019</vt:lpstr>
      <vt:lpstr>PowerPoint Presentation</vt:lpstr>
      <vt:lpstr>CÁC MẶT HÀNG VIỆT NAM NHẬP KHẨU TỪ 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DẶN DÒ  - Học bài  - Xem trước bài 11 trả lời các câu hỏi  + Nhiệm vụ chính của Liên Hiệp quốc là gì? + Nêu những việc làm của Liên hiệp quốc giúp đỡ nhân dân Việt Nam mà em biết?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Windows User</cp:lastModifiedBy>
  <cp:revision>26</cp:revision>
  <dcterms:created xsi:type="dcterms:W3CDTF">2021-09-26T02:16:31Z</dcterms:created>
  <dcterms:modified xsi:type="dcterms:W3CDTF">2022-11-20T15:15:11Z</dcterms:modified>
</cp:coreProperties>
</file>