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1" r:id="rId2"/>
    <p:sldId id="257" r:id="rId3"/>
    <p:sldId id="256" r:id="rId4"/>
    <p:sldId id="259" r:id="rId5"/>
    <p:sldId id="261" r:id="rId6"/>
    <p:sldId id="258" r:id="rId7"/>
    <p:sldId id="276" r:id="rId8"/>
    <p:sldId id="273" r:id="rId9"/>
    <p:sldId id="263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74" r:id="rId18"/>
    <p:sldId id="264" r:id="rId19"/>
    <p:sldId id="285" r:id="rId20"/>
    <p:sldId id="265" r:id="rId21"/>
    <p:sldId id="286" r:id="rId22"/>
    <p:sldId id="287" r:id="rId23"/>
    <p:sldId id="267" r:id="rId24"/>
    <p:sldId id="270" r:id="rId25"/>
    <p:sldId id="272" r:id="rId26"/>
  </p:sldIdLst>
  <p:sldSz cx="18288000" cy="10287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9.sv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12" Type="http://schemas.openxmlformats.org/officeDocument/2006/relationships/image" Target="../media/image6.png"/><Relationship Id="rId17" Type="http://schemas.openxmlformats.org/officeDocument/2006/relationships/image" Target="../media/image8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77.svg"/><Relationship Id="rId5" Type="http://schemas.openxmlformats.org/officeDocument/2006/relationships/image" Target="../media/image128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49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7" Type="http://schemas.openxmlformats.org/officeDocument/2006/relationships/image" Target="../media/image57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96.svg"/><Relationship Id="rId5" Type="http://schemas.openxmlformats.org/officeDocument/2006/relationships/image" Target="../media/image4.svg"/><Relationship Id="rId10" Type="http://schemas.openxmlformats.org/officeDocument/2006/relationships/image" Target="../media/image35.png"/><Relationship Id="rId9" Type="http://schemas.openxmlformats.org/officeDocument/2006/relationships/image" Target="../media/image9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7" Type="http://schemas.openxmlformats.org/officeDocument/2006/relationships/image" Target="../media/image57.svg"/><Relationship Id="rId12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96.svg"/><Relationship Id="rId5" Type="http://schemas.openxmlformats.org/officeDocument/2006/relationships/image" Target="../media/image4.svg"/><Relationship Id="rId10" Type="http://schemas.openxmlformats.org/officeDocument/2006/relationships/image" Target="../media/image35.png"/><Relationship Id="rId9" Type="http://schemas.openxmlformats.org/officeDocument/2006/relationships/image" Target="../media/image9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7" Type="http://schemas.openxmlformats.org/officeDocument/2006/relationships/image" Target="../media/image57.svg"/><Relationship Id="rId12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96.svg"/><Relationship Id="rId5" Type="http://schemas.openxmlformats.org/officeDocument/2006/relationships/image" Target="../media/image4.svg"/><Relationship Id="rId10" Type="http://schemas.openxmlformats.org/officeDocument/2006/relationships/image" Target="../media/image35.png"/><Relationship Id="rId9" Type="http://schemas.openxmlformats.org/officeDocument/2006/relationships/image" Target="../media/image9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7" Type="http://schemas.openxmlformats.org/officeDocument/2006/relationships/image" Target="../media/image57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96.svg"/><Relationship Id="rId5" Type="http://schemas.openxmlformats.org/officeDocument/2006/relationships/image" Target="../media/image4.svg"/><Relationship Id="rId10" Type="http://schemas.openxmlformats.org/officeDocument/2006/relationships/image" Target="../media/image35.png"/><Relationship Id="rId9" Type="http://schemas.openxmlformats.org/officeDocument/2006/relationships/image" Target="../media/image9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51.svg"/><Relationship Id="rId7" Type="http://schemas.openxmlformats.org/officeDocument/2006/relationships/image" Target="../media/image57.svg"/><Relationship Id="rId12" Type="http://schemas.openxmlformats.org/officeDocument/2006/relationships/image" Target="../media/image3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96.svg"/><Relationship Id="rId5" Type="http://schemas.openxmlformats.org/officeDocument/2006/relationships/image" Target="../media/image4.svg"/><Relationship Id="rId10" Type="http://schemas.openxmlformats.org/officeDocument/2006/relationships/image" Target="../media/image35.png"/><Relationship Id="rId9" Type="http://schemas.openxmlformats.org/officeDocument/2006/relationships/image" Target="../media/image94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7" Type="http://schemas.openxmlformats.org/officeDocument/2006/relationships/image" Target="../media/image57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96.svg"/><Relationship Id="rId5" Type="http://schemas.openxmlformats.org/officeDocument/2006/relationships/image" Target="../media/image4.svg"/><Relationship Id="rId10" Type="http://schemas.openxmlformats.org/officeDocument/2006/relationships/image" Target="../media/image35.png"/><Relationship Id="rId9" Type="http://schemas.openxmlformats.org/officeDocument/2006/relationships/image" Target="../media/image94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21" Type="http://schemas.openxmlformats.org/officeDocument/2006/relationships/image" Target="../media/image320.svg"/><Relationship Id="rId7" Type="http://schemas.openxmlformats.org/officeDocument/2006/relationships/image" Target="../media/image57.svg"/><Relationship Id="rId12" Type="http://schemas.openxmlformats.org/officeDocument/2006/relationships/image" Target="../media/image4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96.svg"/><Relationship Id="rId5" Type="http://schemas.openxmlformats.org/officeDocument/2006/relationships/image" Target="../media/image4.svg"/><Relationship Id="rId10" Type="http://schemas.openxmlformats.org/officeDocument/2006/relationships/image" Target="../media/image35.png"/><Relationship Id="rId9" Type="http://schemas.openxmlformats.org/officeDocument/2006/relationships/image" Target="../media/image94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1.svg"/><Relationship Id="rId3" Type="http://schemas.openxmlformats.org/officeDocument/2006/relationships/image" Target="../media/image73.svg"/><Relationship Id="rId7" Type="http://schemas.openxmlformats.org/officeDocument/2006/relationships/image" Target="../media/image10.svg"/><Relationship Id="rId12" Type="http://schemas.openxmlformats.org/officeDocument/2006/relationships/image" Target="../media/image23.png"/><Relationship Id="rId17" Type="http://schemas.openxmlformats.org/officeDocument/2006/relationships/image" Target="../media/image85.svg"/><Relationship Id="rId2" Type="http://schemas.openxmlformats.org/officeDocument/2006/relationships/image" Target="../media/image21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79.svg"/><Relationship Id="rId5" Type="http://schemas.openxmlformats.org/officeDocument/2006/relationships/image" Target="../media/image75.svg"/><Relationship Id="rId15" Type="http://schemas.openxmlformats.org/officeDocument/2006/relationships/image" Target="../media/image83.svg"/><Relationship Id="rId10" Type="http://schemas.openxmlformats.org/officeDocument/2006/relationships/image" Target="../media/image6.png"/><Relationship Id="rId4" Type="http://schemas.openxmlformats.org/officeDocument/2006/relationships/image" Target="../media/image22.png"/><Relationship Id="rId9" Type="http://schemas.openxmlformats.org/officeDocument/2006/relationships/image" Target="../media/image77.svg"/><Relationship Id="rId1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6.svg"/><Relationship Id="rId3" Type="http://schemas.openxmlformats.org/officeDocument/2006/relationships/image" Target="../media/image98.svg"/><Relationship Id="rId7" Type="http://schemas.openxmlformats.org/officeDocument/2006/relationships/image" Target="../media/image45.svg"/><Relationship Id="rId12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59.svg"/><Relationship Id="rId5" Type="http://schemas.openxmlformats.org/officeDocument/2006/relationships/image" Target="../media/image27.svg"/><Relationship Id="rId15" Type="http://schemas.openxmlformats.org/officeDocument/2006/relationships/image" Target="../media/image100.svg"/><Relationship Id="rId10" Type="http://schemas.openxmlformats.org/officeDocument/2006/relationships/image" Target="../media/image42.png"/><Relationship Id="rId4" Type="http://schemas.openxmlformats.org/officeDocument/2006/relationships/image" Target="../media/image25.png"/><Relationship Id="rId9" Type="http://schemas.openxmlformats.org/officeDocument/2006/relationships/image" Target="../media/image19.svg"/><Relationship Id="rId1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6.svg"/><Relationship Id="rId3" Type="http://schemas.openxmlformats.org/officeDocument/2006/relationships/image" Target="../media/image98.svg"/><Relationship Id="rId7" Type="http://schemas.openxmlformats.org/officeDocument/2006/relationships/image" Target="../media/image45.svg"/><Relationship Id="rId12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59.svg"/><Relationship Id="rId5" Type="http://schemas.openxmlformats.org/officeDocument/2006/relationships/image" Target="../media/image27.svg"/><Relationship Id="rId15" Type="http://schemas.openxmlformats.org/officeDocument/2006/relationships/image" Target="../media/image100.svg"/><Relationship Id="rId10" Type="http://schemas.openxmlformats.org/officeDocument/2006/relationships/image" Target="../media/image42.png"/><Relationship Id="rId4" Type="http://schemas.openxmlformats.org/officeDocument/2006/relationships/image" Target="../media/image25.png"/><Relationship Id="rId9" Type="http://schemas.openxmlformats.org/officeDocument/2006/relationships/image" Target="../media/image19.svg"/><Relationship Id="rId1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12.png"/><Relationship Id="rId7" Type="http://schemas.openxmlformats.org/officeDocument/2006/relationships/image" Target="../media/image10.png"/><Relationship Id="rId12" Type="http://schemas.openxmlformats.org/officeDocument/2006/relationships/image" Target="../media/image21.svg"/><Relationship Id="rId2" Type="http://schemas.openxmlformats.org/officeDocument/2006/relationships/image" Target="../media/image8.png"/><Relationship Id="rId16" Type="http://schemas.openxmlformats.org/officeDocument/2006/relationships/image" Target="../media/image2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11.png"/><Relationship Id="rId5" Type="http://schemas.openxmlformats.org/officeDocument/2006/relationships/image" Target="../media/image9.png"/><Relationship Id="rId15" Type="http://schemas.openxmlformats.org/officeDocument/2006/relationships/image" Target="../media/image13.png"/><Relationship Id="rId10" Type="http://schemas.openxmlformats.org/officeDocument/2006/relationships/image" Target="../media/image2.svg"/><Relationship Id="rId4" Type="http://schemas.openxmlformats.org/officeDocument/2006/relationships/image" Target="../media/image15.svg"/><Relationship Id="rId9" Type="http://schemas.openxmlformats.org/officeDocument/2006/relationships/image" Target="../media/image1.png"/><Relationship Id="rId14" Type="http://schemas.openxmlformats.org/officeDocument/2006/relationships/image" Target="../media/image23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55.svg"/><Relationship Id="rId2" Type="http://schemas.openxmlformats.org/officeDocument/2006/relationships/image" Target="../media/image1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310.svg"/><Relationship Id="rId5" Type="http://schemas.openxmlformats.org/officeDocument/2006/relationships/image" Target="../media/image49.svg"/><Relationship Id="rId15" Type="http://schemas.openxmlformats.org/officeDocument/2006/relationships/image" Target="../media/image71.svg"/><Relationship Id="rId4" Type="http://schemas.openxmlformats.org/officeDocument/2006/relationships/image" Target="../media/image4.png"/><Relationship Id="rId1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6.svg"/><Relationship Id="rId3" Type="http://schemas.openxmlformats.org/officeDocument/2006/relationships/image" Target="../media/image2.svg"/><Relationship Id="rId55" Type="http://schemas.openxmlformats.org/officeDocument/2006/relationships/image" Target="../media/image54.svg"/><Relationship Id="rId7" Type="http://schemas.openxmlformats.org/officeDocument/2006/relationships/image" Target="../media/image55.svg"/><Relationship Id="rId2" Type="http://schemas.openxmlformats.org/officeDocument/2006/relationships/image" Target="../media/image1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3" Type="http://schemas.openxmlformats.org/officeDocument/2006/relationships/image" Target="../media/image49.png"/><Relationship Id="rId5" Type="http://schemas.openxmlformats.org/officeDocument/2006/relationships/image" Target="../media/image49.svg"/><Relationship Id="rId15" Type="http://schemas.openxmlformats.org/officeDocument/2006/relationships/image" Target="../media/image71.svg"/><Relationship Id="rId52" Type="http://schemas.openxmlformats.org/officeDocument/2006/relationships/image" Target="../media/image51.svg"/><Relationship Id="rId4" Type="http://schemas.openxmlformats.org/officeDocument/2006/relationships/image" Target="../media/image4.png"/><Relationship Id="rId1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55.svg"/><Relationship Id="rId17" Type="http://schemas.openxmlformats.org/officeDocument/2006/relationships/image" Target="../media/image51.jpg"/><Relationship Id="rId2" Type="http://schemas.openxmlformats.org/officeDocument/2006/relationships/image" Target="../media/image1.png"/><Relationship Id="rId16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49.svg"/><Relationship Id="rId15" Type="http://schemas.openxmlformats.org/officeDocument/2006/relationships/image" Target="../media/image71.svg"/><Relationship Id="rId4" Type="http://schemas.openxmlformats.org/officeDocument/2006/relationships/image" Target="../media/image4.png"/><Relationship Id="rId1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21.svg"/><Relationship Id="rId18" Type="http://schemas.openxmlformats.org/officeDocument/2006/relationships/image" Target="../media/image57.png"/><Relationship Id="rId26" Type="http://schemas.openxmlformats.org/officeDocument/2006/relationships/image" Target="../media/image61.png"/><Relationship Id="rId3" Type="http://schemas.openxmlformats.org/officeDocument/2006/relationships/image" Target="../media/image107.svg"/><Relationship Id="rId21" Type="http://schemas.openxmlformats.org/officeDocument/2006/relationships/image" Target="../media/image31.svg"/><Relationship Id="rId7" Type="http://schemas.openxmlformats.org/officeDocument/2006/relationships/image" Target="../media/image61.svg"/><Relationship Id="rId12" Type="http://schemas.openxmlformats.org/officeDocument/2006/relationships/image" Target="../media/image11.png"/><Relationship Id="rId17" Type="http://schemas.openxmlformats.org/officeDocument/2006/relationships/image" Target="../media/image23.svg"/><Relationship Id="rId25" Type="http://schemas.openxmlformats.org/officeDocument/2006/relationships/image" Target="../media/image33.svg"/><Relationship Id="rId2" Type="http://schemas.openxmlformats.org/officeDocument/2006/relationships/image" Target="../media/image52.png"/><Relationship Id="rId16" Type="http://schemas.openxmlformats.org/officeDocument/2006/relationships/image" Target="../media/image56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17.svg"/><Relationship Id="rId24" Type="http://schemas.openxmlformats.org/officeDocument/2006/relationships/image" Target="../media/image60.png"/><Relationship Id="rId5" Type="http://schemas.openxmlformats.org/officeDocument/2006/relationships/image" Target="../media/image19.svg"/><Relationship Id="rId15" Type="http://schemas.openxmlformats.org/officeDocument/2006/relationships/image" Target="../media/image43.svg"/><Relationship Id="rId23" Type="http://schemas.openxmlformats.org/officeDocument/2006/relationships/image" Target="../media/image37.svg"/><Relationship Id="rId10" Type="http://schemas.openxmlformats.org/officeDocument/2006/relationships/image" Target="../media/image9.png"/><Relationship Id="rId19" Type="http://schemas.openxmlformats.org/officeDocument/2006/relationships/image" Target="../media/image510.svg"/><Relationship Id="rId4" Type="http://schemas.openxmlformats.org/officeDocument/2006/relationships/image" Target="../media/image10.png"/><Relationship Id="rId9" Type="http://schemas.openxmlformats.org/officeDocument/2006/relationships/image" Target="../media/image109.svg"/><Relationship Id="rId14" Type="http://schemas.openxmlformats.org/officeDocument/2006/relationships/image" Target="../media/image55.png"/><Relationship Id="rId22" Type="http://schemas.openxmlformats.org/officeDocument/2006/relationships/image" Target="../media/image59.png"/><Relationship Id="rId27" Type="http://schemas.openxmlformats.org/officeDocument/2006/relationships/image" Target="../media/image35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116.svg"/><Relationship Id="rId3" Type="http://schemas.openxmlformats.org/officeDocument/2006/relationships/image" Target="../media/image120.svg"/><Relationship Id="rId7" Type="http://schemas.openxmlformats.org/officeDocument/2006/relationships/image" Target="../media/image124.svg"/><Relationship Id="rId12" Type="http://schemas.openxmlformats.org/officeDocument/2006/relationships/image" Target="../media/image66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126.svg"/><Relationship Id="rId5" Type="http://schemas.openxmlformats.org/officeDocument/2006/relationships/image" Target="../media/image122.svg"/><Relationship Id="rId10" Type="http://schemas.openxmlformats.org/officeDocument/2006/relationships/image" Target="../media/image65.png"/><Relationship Id="rId4" Type="http://schemas.openxmlformats.org/officeDocument/2006/relationships/image" Target="../media/image63.png"/><Relationship Id="rId9" Type="http://schemas.openxmlformats.org/officeDocument/2006/relationships/image" Target="../media/image59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9.sv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12" Type="http://schemas.openxmlformats.org/officeDocument/2006/relationships/image" Target="../media/image67.png"/><Relationship Id="rId17" Type="http://schemas.openxmlformats.org/officeDocument/2006/relationships/image" Target="../media/image8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77.svg"/><Relationship Id="rId5" Type="http://schemas.openxmlformats.org/officeDocument/2006/relationships/image" Target="../media/image128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49.svg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8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3.png"/><Relationship Id="rId5" Type="http://schemas.openxmlformats.org/officeDocument/2006/relationships/image" Target="../media/image4.svg"/><Relationship Id="rId10" Type="http://schemas.openxmlformats.org/officeDocument/2006/relationships/image" Target="../media/image8.svg"/><Relationship Id="rId4" Type="http://schemas.openxmlformats.org/officeDocument/2006/relationships/image" Target="../media/image14.png"/><Relationship Id="rId9" Type="http://schemas.openxmlformats.org/officeDocument/2006/relationships/image" Target="../media/image17.png"/><Relationship Id="rId1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svg"/><Relationship Id="rId3" Type="http://schemas.openxmlformats.org/officeDocument/2006/relationships/image" Target="../media/image49.svg"/><Relationship Id="rId12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7.svg"/><Relationship Id="rId10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5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1.svg"/><Relationship Id="rId3" Type="http://schemas.openxmlformats.org/officeDocument/2006/relationships/image" Target="../media/image73.svg"/><Relationship Id="rId7" Type="http://schemas.openxmlformats.org/officeDocument/2006/relationships/image" Target="../media/image10.svg"/><Relationship Id="rId12" Type="http://schemas.openxmlformats.org/officeDocument/2006/relationships/image" Target="../media/image23.png"/><Relationship Id="rId17" Type="http://schemas.openxmlformats.org/officeDocument/2006/relationships/image" Target="../media/image85.svg"/><Relationship Id="rId2" Type="http://schemas.openxmlformats.org/officeDocument/2006/relationships/image" Target="../media/image21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79.svg"/><Relationship Id="rId5" Type="http://schemas.openxmlformats.org/officeDocument/2006/relationships/image" Target="../media/image75.svg"/><Relationship Id="rId15" Type="http://schemas.openxmlformats.org/officeDocument/2006/relationships/image" Target="../media/image83.svg"/><Relationship Id="rId10" Type="http://schemas.openxmlformats.org/officeDocument/2006/relationships/image" Target="../media/image6.png"/><Relationship Id="rId4" Type="http://schemas.openxmlformats.org/officeDocument/2006/relationships/image" Target="../media/image22.png"/><Relationship Id="rId9" Type="http://schemas.openxmlformats.org/officeDocument/2006/relationships/image" Target="../media/image77.sv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7.svg"/><Relationship Id="rId18" Type="http://schemas.openxmlformats.org/officeDocument/2006/relationships/image" Target="../media/image30.png"/><Relationship Id="rId3" Type="http://schemas.openxmlformats.org/officeDocument/2006/relationships/image" Target="../media/image27.svg"/><Relationship Id="rId21" Type="http://schemas.openxmlformats.org/officeDocument/2006/relationships/image" Target="../media/image45.svg"/><Relationship Id="rId7" Type="http://schemas.openxmlformats.org/officeDocument/2006/relationships/image" Target="../media/image31.svg"/><Relationship Id="rId17" Type="http://schemas.openxmlformats.org/officeDocument/2006/relationships/image" Target="../media/image41.svg"/><Relationship Id="rId2" Type="http://schemas.openxmlformats.org/officeDocument/2006/relationships/image" Target="../media/image2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32.jpg"/><Relationship Id="rId15" Type="http://schemas.openxmlformats.org/officeDocument/2006/relationships/image" Target="../media/image39.svg"/><Relationship Id="rId23" Type="http://schemas.openxmlformats.org/officeDocument/2006/relationships/image" Target="../media/image47.svg"/><Relationship Id="rId4" Type="http://schemas.openxmlformats.org/officeDocument/2006/relationships/image" Target="../media/image26.png"/><Relationship Id="rId14" Type="http://schemas.openxmlformats.org/officeDocument/2006/relationships/image" Target="../media/image28.png"/><Relationship Id="rId22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7.svg"/><Relationship Id="rId18" Type="http://schemas.openxmlformats.org/officeDocument/2006/relationships/image" Target="../media/image30.png"/><Relationship Id="rId3" Type="http://schemas.openxmlformats.org/officeDocument/2006/relationships/image" Target="../media/image27.svg"/><Relationship Id="rId21" Type="http://schemas.openxmlformats.org/officeDocument/2006/relationships/image" Target="../media/image45.svg"/><Relationship Id="rId7" Type="http://schemas.openxmlformats.org/officeDocument/2006/relationships/image" Target="../media/image31.svg"/><Relationship Id="rId17" Type="http://schemas.openxmlformats.org/officeDocument/2006/relationships/image" Target="../media/image41.svg"/><Relationship Id="rId2" Type="http://schemas.openxmlformats.org/officeDocument/2006/relationships/image" Target="../media/image2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39.svg"/><Relationship Id="rId23" Type="http://schemas.openxmlformats.org/officeDocument/2006/relationships/image" Target="../media/image47.svg"/><Relationship Id="rId4" Type="http://schemas.openxmlformats.org/officeDocument/2006/relationships/image" Target="../media/image26.png"/><Relationship Id="rId14" Type="http://schemas.openxmlformats.org/officeDocument/2006/relationships/image" Target="../media/image28.png"/><Relationship Id="rId22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1.svg"/><Relationship Id="rId3" Type="http://schemas.openxmlformats.org/officeDocument/2006/relationships/image" Target="../media/image73.svg"/><Relationship Id="rId7" Type="http://schemas.openxmlformats.org/officeDocument/2006/relationships/image" Target="../media/image10.svg"/><Relationship Id="rId12" Type="http://schemas.openxmlformats.org/officeDocument/2006/relationships/image" Target="../media/image23.png"/><Relationship Id="rId17" Type="http://schemas.openxmlformats.org/officeDocument/2006/relationships/image" Target="../media/image85.svg"/><Relationship Id="rId2" Type="http://schemas.openxmlformats.org/officeDocument/2006/relationships/image" Target="../media/image21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79.svg"/><Relationship Id="rId5" Type="http://schemas.openxmlformats.org/officeDocument/2006/relationships/image" Target="../media/image75.svg"/><Relationship Id="rId15" Type="http://schemas.openxmlformats.org/officeDocument/2006/relationships/image" Target="../media/image83.svg"/><Relationship Id="rId10" Type="http://schemas.openxmlformats.org/officeDocument/2006/relationships/image" Target="../media/image6.png"/><Relationship Id="rId4" Type="http://schemas.openxmlformats.org/officeDocument/2006/relationships/image" Target="../media/image22.png"/><Relationship Id="rId9" Type="http://schemas.openxmlformats.org/officeDocument/2006/relationships/image" Target="../media/image77.svg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7" Type="http://schemas.openxmlformats.org/officeDocument/2006/relationships/image" Target="../media/image57.svg"/><Relationship Id="rId12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96.svg"/><Relationship Id="rId5" Type="http://schemas.openxmlformats.org/officeDocument/2006/relationships/image" Target="../media/image4.svg"/><Relationship Id="rId10" Type="http://schemas.openxmlformats.org/officeDocument/2006/relationships/image" Target="../media/image35.png"/><Relationship Id="rId9" Type="http://schemas.openxmlformats.org/officeDocument/2006/relationships/image" Target="../media/image9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31784"/>
          <a:stretch>
            <a:fillRect/>
          </a:stretch>
        </p:blipFill>
        <p:spPr>
          <a:xfrm>
            <a:off x="0" y="0"/>
            <a:ext cx="18288000" cy="700886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345012" y="1257300"/>
            <a:ext cx="14136750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 MẾN CHÀO CÁC EM HỌC SINH ĐẾN VỚI BÀI HỌC MỚI</a:t>
            </a:r>
            <a:r>
              <a:rPr lang="vi-VN" sz="7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7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98334" y="6798533"/>
            <a:ext cx="2041134" cy="239876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18017" y="0"/>
            <a:ext cx="2248597" cy="17907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438058" y="8986966"/>
            <a:ext cx="1849942" cy="1298323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375375" y="6667500"/>
            <a:ext cx="1810892" cy="2128185"/>
          </a:xfrm>
          <a:prstGeom prst="rect">
            <a:avLst/>
          </a:prstGeom>
        </p:spPr>
      </p:pic>
      <p:pic>
        <p:nvPicPr>
          <p:cNvPr id="10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024241" y="1313818"/>
            <a:ext cx="484313" cy="4649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 b="25189"/>
          <a:stretch>
            <a:fillRect/>
          </a:stretch>
        </p:blipFill>
        <p:spPr>
          <a:xfrm>
            <a:off x="8104302" y="8061347"/>
            <a:ext cx="563207" cy="1135955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144000" y="6596192"/>
            <a:ext cx="10252769" cy="3690808"/>
            <a:chOff x="0" y="0"/>
            <a:chExt cx="4166870" cy="149999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68140" cy="1499996"/>
            </a:xfrm>
            <a:custGeom>
              <a:avLst/>
              <a:gdLst/>
              <a:ahLst/>
              <a:cxnLst/>
              <a:rect l="l" t="t" r="r" b="b"/>
              <a:pathLst>
                <a:path w="4168140" h="1499996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499996"/>
                  </a:lnTo>
                  <a:lnTo>
                    <a:pt x="4166870" y="1499996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8FD9D9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1108769" y="6352570"/>
            <a:ext cx="10252769" cy="3934430"/>
            <a:chOff x="0" y="0"/>
            <a:chExt cx="4166870" cy="159900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68140" cy="1599008"/>
            </a:xfrm>
            <a:custGeom>
              <a:avLst/>
              <a:gdLst/>
              <a:ahLst/>
              <a:cxnLst/>
              <a:rect l="l" t="t" r="r" b="b"/>
              <a:pathLst>
                <a:path w="4168140" h="1599008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599008"/>
                  </a:lnTo>
                  <a:lnTo>
                    <a:pt x="4166870" y="1599008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8FD9D9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685800" y="571500"/>
            <a:ext cx="16840200" cy="9109906"/>
          </a:xfrm>
          <a:custGeom>
            <a:avLst/>
            <a:gdLst/>
            <a:ahLst/>
            <a:cxnLst/>
            <a:rect l="l" t="t" r="r" b="b"/>
            <a:pathLst>
              <a:path w="3109664" h="3772337">
                <a:moveTo>
                  <a:pt x="3107124" y="645160"/>
                </a:moveTo>
                <a:cubicBezTo>
                  <a:pt x="3109664" y="488950"/>
                  <a:pt x="3088074" y="30480"/>
                  <a:pt x="3088074" y="30480"/>
                </a:cubicBezTo>
                <a:cubicBezTo>
                  <a:pt x="3088074" y="30480"/>
                  <a:pt x="2703264" y="40640"/>
                  <a:pt x="2451960" y="40640"/>
                </a:cubicBezTo>
                <a:cubicBezTo>
                  <a:pt x="2451960" y="40640"/>
                  <a:pt x="2401570" y="40640"/>
                  <a:pt x="2341880" y="40640"/>
                </a:cubicBezTo>
                <a:cubicBezTo>
                  <a:pt x="1906270" y="40640"/>
                  <a:pt x="1042670" y="38100"/>
                  <a:pt x="795020" y="33020"/>
                </a:cubicBezTo>
                <a:cubicBezTo>
                  <a:pt x="482600" y="20320"/>
                  <a:pt x="11430" y="0"/>
                  <a:pt x="10160" y="29210"/>
                </a:cubicBezTo>
                <a:cubicBezTo>
                  <a:pt x="8890" y="58420"/>
                  <a:pt x="21590" y="440690"/>
                  <a:pt x="21590" y="440690"/>
                </a:cubicBezTo>
                <a:cubicBezTo>
                  <a:pt x="21590" y="440690"/>
                  <a:pt x="21590" y="2923977"/>
                  <a:pt x="21590" y="3115747"/>
                </a:cubicBezTo>
                <a:cubicBezTo>
                  <a:pt x="6350" y="3360857"/>
                  <a:pt x="0" y="3734237"/>
                  <a:pt x="0" y="3734237"/>
                </a:cubicBezTo>
                <a:cubicBezTo>
                  <a:pt x="204470" y="3764717"/>
                  <a:pt x="450850" y="3772337"/>
                  <a:pt x="657860" y="3769797"/>
                </a:cubicBezTo>
                <a:cubicBezTo>
                  <a:pt x="891540" y="3769797"/>
                  <a:pt x="2451960" y="3769797"/>
                  <a:pt x="2451960" y="3769797"/>
                </a:cubicBezTo>
                <a:lnTo>
                  <a:pt x="3067754" y="3755827"/>
                </a:lnTo>
                <a:cubicBezTo>
                  <a:pt x="3067754" y="3755827"/>
                  <a:pt x="3107124" y="3053517"/>
                  <a:pt x="3107124" y="2927787"/>
                </a:cubicBezTo>
                <a:cubicBezTo>
                  <a:pt x="3107124" y="2753797"/>
                  <a:pt x="3104584" y="803910"/>
                  <a:pt x="3107124" y="645160"/>
                </a:cubicBezTo>
                <a:close/>
              </a:path>
            </a:pathLst>
          </a:custGeom>
          <a:solidFill>
            <a:srgbClr val="FFFFFF"/>
          </a:solidFill>
        </p:spPr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154955" y="-26727"/>
            <a:ext cx="1002360" cy="110925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r="28370"/>
          <a:stretch>
            <a:fillRect/>
          </a:stretch>
        </p:blipFill>
        <p:spPr>
          <a:xfrm>
            <a:off x="16851181" y="8319785"/>
            <a:ext cx="1490905" cy="164620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101256" y="2476500"/>
            <a:ext cx="990753" cy="1468772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312423" y="4686300"/>
            <a:ext cx="998223" cy="1181328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306414" y="1082524"/>
            <a:ext cx="91278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tabLst>
                <a:tab pos="90170" algn="l"/>
                <a:tab pos="180340" algn="l"/>
              </a:tabLst>
            </a:pPr>
            <a:r>
              <a:rPr lang="en-US" sz="4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en-US" sz="4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Thiên</a:t>
            </a:r>
            <a:r>
              <a:rPr lang="en-US" sz="4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nhiên</a:t>
            </a:r>
            <a:r>
              <a:rPr lang="en-US" sz="4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vùng</a:t>
            </a:r>
            <a:r>
              <a:rPr lang="en-US" sz="4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đất </a:t>
            </a:r>
            <a:r>
              <a:rPr lang="en-US" sz="4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Gò</a:t>
            </a:r>
            <a:r>
              <a:rPr lang="en-US" sz="4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Me</a:t>
            </a:r>
            <a:endParaRPr lang="en-US" sz="4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84023" y="1809474"/>
            <a:ext cx="14829871" cy="7363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lnSpc>
                <a:spcPct val="150000"/>
              </a:lnSpc>
              <a:buFontTx/>
              <a:buChar char="-"/>
              <a:tabLst>
                <a:tab pos="90170" algn="l"/>
                <a:tab pos="180340" algn="l"/>
              </a:tabLst>
            </a:pPr>
            <a:r>
              <a:rPr lang="en-US" sz="45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Cảnh</a:t>
            </a: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quê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hương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lên qua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nỗi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nhớ của nhà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thơ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một người con phải sống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quê</a:t>
            </a: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vi-VN" sz="45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85800" indent="-685800" algn="just">
              <a:lnSpc>
                <a:spcPct val="150000"/>
              </a:lnSpc>
              <a:buFontTx/>
              <a:buChar char="-"/>
              <a:tabLst>
                <a:tab pos="90170" algn="l"/>
                <a:tab pos="180340" algn="l"/>
              </a:tabLst>
            </a:pPr>
            <a:r>
              <a:rPr lang="en-US" sz="45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Âm</a:t>
            </a: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leng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keng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nhạc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ngựa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lao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xao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vườn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mía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tre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thổi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sáo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chim cu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gáy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gió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xao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xuyến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bờ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tre</a:t>
            </a: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</a:t>
            </a:r>
            <a:endParaRPr lang="vi-VN" sz="45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85800" indent="-685800" algn="just">
              <a:lnSpc>
                <a:spcPct val="150000"/>
              </a:lnSpc>
              <a:buFontTx/>
              <a:buChar char="-"/>
              <a:tabLst>
                <a:tab pos="90170" algn="l"/>
                <a:tab pos="180340" algn="l"/>
              </a:tabLst>
            </a:pPr>
            <a:r>
              <a:rPr lang="en-US" sz="45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con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đê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cát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đỏ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lúa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nàng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keo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vàng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rực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trong,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lá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me </a:t>
            </a: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xanh…</a:t>
            </a:r>
            <a:endParaRPr lang="vi-VN" sz="45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85800" indent="-685800" algn="just">
              <a:lnSpc>
                <a:spcPct val="150000"/>
              </a:lnSpc>
              <a:buFontTx/>
              <a:buChar char="-"/>
              <a:tabLst>
                <a:tab pos="90170" algn="l"/>
                <a:tab pos="180340" algn="l"/>
              </a:tabLst>
            </a:pPr>
            <a:r>
              <a:rPr lang="en-US" sz="45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Thiên</a:t>
            </a: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xanh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mướt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tươi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tốt, nên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thơ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5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4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144000" y="6596192"/>
            <a:ext cx="10252769" cy="3690808"/>
            <a:chOff x="0" y="0"/>
            <a:chExt cx="4166870" cy="149999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68140" cy="1499996"/>
            </a:xfrm>
            <a:custGeom>
              <a:avLst/>
              <a:gdLst/>
              <a:ahLst/>
              <a:cxnLst/>
              <a:rect l="l" t="t" r="r" b="b"/>
              <a:pathLst>
                <a:path w="4168140" h="1499996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499996"/>
                  </a:lnTo>
                  <a:lnTo>
                    <a:pt x="4166870" y="1499996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8FD9D9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1108769" y="6352570"/>
            <a:ext cx="10252769" cy="3934430"/>
            <a:chOff x="0" y="0"/>
            <a:chExt cx="4166870" cy="159900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68140" cy="1599008"/>
            </a:xfrm>
            <a:custGeom>
              <a:avLst/>
              <a:gdLst/>
              <a:ahLst/>
              <a:cxnLst/>
              <a:rect l="l" t="t" r="r" b="b"/>
              <a:pathLst>
                <a:path w="4168140" h="1599008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599008"/>
                  </a:lnTo>
                  <a:lnTo>
                    <a:pt x="4166870" y="1599008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8FD9D9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685800" y="571500"/>
            <a:ext cx="16840200" cy="9109906"/>
          </a:xfrm>
          <a:custGeom>
            <a:avLst/>
            <a:gdLst/>
            <a:ahLst/>
            <a:cxnLst/>
            <a:rect l="l" t="t" r="r" b="b"/>
            <a:pathLst>
              <a:path w="3109664" h="3772337">
                <a:moveTo>
                  <a:pt x="3107124" y="645160"/>
                </a:moveTo>
                <a:cubicBezTo>
                  <a:pt x="3109664" y="488950"/>
                  <a:pt x="3088074" y="30480"/>
                  <a:pt x="3088074" y="30480"/>
                </a:cubicBezTo>
                <a:cubicBezTo>
                  <a:pt x="3088074" y="30480"/>
                  <a:pt x="2703264" y="40640"/>
                  <a:pt x="2451960" y="40640"/>
                </a:cubicBezTo>
                <a:cubicBezTo>
                  <a:pt x="2451960" y="40640"/>
                  <a:pt x="2401570" y="40640"/>
                  <a:pt x="2341880" y="40640"/>
                </a:cubicBezTo>
                <a:cubicBezTo>
                  <a:pt x="1906270" y="40640"/>
                  <a:pt x="1042670" y="38100"/>
                  <a:pt x="795020" y="33020"/>
                </a:cubicBezTo>
                <a:cubicBezTo>
                  <a:pt x="482600" y="20320"/>
                  <a:pt x="11430" y="0"/>
                  <a:pt x="10160" y="29210"/>
                </a:cubicBezTo>
                <a:cubicBezTo>
                  <a:pt x="8890" y="58420"/>
                  <a:pt x="21590" y="440690"/>
                  <a:pt x="21590" y="440690"/>
                </a:cubicBezTo>
                <a:cubicBezTo>
                  <a:pt x="21590" y="440690"/>
                  <a:pt x="21590" y="2923977"/>
                  <a:pt x="21590" y="3115747"/>
                </a:cubicBezTo>
                <a:cubicBezTo>
                  <a:pt x="6350" y="3360857"/>
                  <a:pt x="0" y="3734237"/>
                  <a:pt x="0" y="3734237"/>
                </a:cubicBezTo>
                <a:cubicBezTo>
                  <a:pt x="204470" y="3764717"/>
                  <a:pt x="450850" y="3772337"/>
                  <a:pt x="657860" y="3769797"/>
                </a:cubicBezTo>
                <a:cubicBezTo>
                  <a:pt x="891540" y="3769797"/>
                  <a:pt x="2451960" y="3769797"/>
                  <a:pt x="2451960" y="3769797"/>
                </a:cubicBezTo>
                <a:lnTo>
                  <a:pt x="3067754" y="3755827"/>
                </a:lnTo>
                <a:cubicBezTo>
                  <a:pt x="3067754" y="3755827"/>
                  <a:pt x="3107124" y="3053517"/>
                  <a:pt x="3107124" y="2927787"/>
                </a:cubicBezTo>
                <a:cubicBezTo>
                  <a:pt x="3107124" y="2753797"/>
                  <a:pt x="3104584" y="803910"/>
                  <a:pt x="3107124" y="645160"/>
                </a:cubicBezTo>
                <a:close/>
              </a:path>
            </a:pathLst>
          </a:custGeom>
          <a:solidFill>
            <a:srgbClr val="FFFFFF"/>
          </a:solidFill>
        </p:spPr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154955" y="-26727"/>
            <a:ext cx="1002360" cy="110925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r="28370"/>
          <a:stretch>
            <a:fillRect/>
          </a:stretch>
        </p:blipFill>
        <p:spPr>
          <a:xfrm>
            <a:off x="16851181" y="8319785"/>
            <a:ext cx="1490905" cy="164620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101256" y="2476500"/>
            <a:ext cx="990753" cy="1468772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312423" y="4686300"/>
            <a:ext cx="998223" cy="1181328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295400" y="978477"/>
            <a:ext cx="91278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tabLst>
                <a:tab pos="90170" algn="l"/>
                <a:tab pos="180340" algn="l"/>
              </a:tabLst>
            </a:pPr>
            <a:r>
              <a:rPr lang="en-US" sz="4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en-US" sz="4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Thiên</a:t>
            </a:r>
            <a:r>
              <a:rPr lang="en-US" sz="4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nhiên</a:t>
            </a:r>
            <a:r>
              <a:rPr lang="en-US" sz="4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vùng</a:t>
            </a:r>
            <a:r>
              <a:rPr lang="en-US" sz="4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đất </a:t>
            </a:r>
            <a:r>
              <a:rPr lang="en-US" sz="4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Gò</a:t>
            </a:r>
            <a:r>
              <a:rPr lang="en-US" sz="4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Me</a:t>
            </a:r>
            <a:endParaRPr lang="en-US" sz="4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10200" y="1809474"/>
            <a:ext cx="11103694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90170" algn="l"/>
                <a:tab pos="180340" algn="l"/>
              </a:tabLst>
            </a:pPr>
            <a:r>
              <a:rPr lang="vi-VN" sz="45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</a:t>
            </a:r>
            <a:r>
              <a:rPr lang="en-US" sz="4500" i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sz="45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</a:t>
            </a:r>
            <a:r>
              <a:rPr lang="en-US" sz="45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sz="45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45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biện</a:t>
            </a:r>
            <a:r>
              <a:rPr lang="en-US" sz="45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pháp</a:t>
            </a:r>
            <a:r>
              <a:rPr lang="en-US" sz="45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nghệ</a:t>
            </a:r>
            <a:r>
              <a:rPr lang="en-US" sz="45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thuật</a:t>
            </a:r>
            <a:r>
              <a:rPr lang="en-US" sz="45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gì trong </a:t>
            </a:r>
            <a:r>
              <a:rPr lang="en-US" sz="45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miêu</a:t>
            </a:r>
            <a:r>
              <a:rPr lang="en-US" sz="45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tả</a:t>
            </a:r>
            <a:r>
              <a:rPr lang="en-US" sz="45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thiên</a:t>
            </a:r>
            <a:r>
              <a:rPr lang="en-US" sz="45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nhiên</a:t>
            </a:r>
            <a:r>
              <a:rPr lang="en-US" sz="45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45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sz="45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i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vi-VN" sz="45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của biện pháp?</a:t>
            </a:r>
            <a:endParaRPr lang="en-US" sz="45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3" name="Picture 3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flipH="1">
            <a:off x="867877" y="2112775"/>
            <a:ext cx="4562795" cy="750970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85179" y="5036806"/>
            <a:ext cx="11103694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90170" algn="l"/>
                <a:tab pos="180340" algn="l"/>
              </a:tabLst>
            </a:pPr>
            <a:r>
              <a:rPr lang="en-US" sz="45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Nghệ</a:t>
            </a:r>
            <a:r>
              <a:rPr lang="en-US" sz="45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thuật</a:t>
            </a:r>
            <a:r>
              <a:rPr lang="en-US" sz="45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ảnh so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sống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thi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5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tabLst>
                <a:tab pos="90170" algn="l"/>
                <a:tab pos="180340" algn="l"/>
              </a:tabLst>
            </a:pP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45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45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5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45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ác</a:t>
            </a:r>
            <a:r>
              <a:rPr lang="en-US" sz="45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</a:t>
            </a:r>
            <a:r>
              <a:rPr lang="en-US" sz="45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 </a:t>
            </a:r>
            <a:r>
              <a:rPr lang="en-US" sz="45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ngợi</a:t>
            </a:r>
            <a:r>
              <a:rPr lang="en-US" sz="45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vẻ</a:t>
            </a:r>
            <a:r>
              <a:rPr lang="en-US" sz="45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đẹp</a:t>
            </a:r>
            <a:r>
              <a:rPr lang="en-US" sz="45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quê</a:t>
            </a:r>
            <a:r>
              <a:rPr lang="en-US" sz="45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hương</a:t>
            </a:r>
            <a:r>
              <a:rPr lang="vi-VN" sz="45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5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71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144000" y="6596192"/>
            <a:ext cx="10252769" cy="3690808"/>
            <a:chOff x="0" y="0"/>
            <a:chExt cx="4166870" cy="149999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68140" cy="1499996"/>
            </a:xfrm>
            <a:custGeom>
              <a:avLst/>
              <a:gdLst/>
              <a:ahLst/>
              <a:cxnLst/>
              <a:rect l="l" t="t" r="r" b="b"/>
              <a:pathLst>
                <a:path w="4168140" h="1499996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499996"/>
                  </a:lnTo>
                  <a:lnTo>
                    <a:pt x="4166870" y="1499996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8FD9D9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1108769" y="6352570"/>
            <a:ext cx="10252769" cy="3934430"/>
            <a:chOff x="0" y="0"/>
            <a:chExt cx="4166870" cy="159900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68140" cy="1599008"/>
            </a:xfrm>
            <a:custGeom>
              <a:avLst/>
              <a:gdLst/>
              <a:ahLst/>
              <a:cxnLst/>
              <a:rect l="l" t="t" r="r" b="b"/>
              <a:pathLst>
                <a:path w="4168140" h="1599008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599008"/>
                  </a:lnTo>
                  <a:lnTo>
                    <a:pt x="4166870" y="1599008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8FD9D9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685800" y="571500"/>
            <a:ext cx="16840200" cy="9109906"/>
          </a:xfrm>
          <a:custGeom>
            <a:avLst/>
            <a:gdLst/>
            <a:ahLst/>
            <a:cxnLst/>
            <a:rect l="l" t="t" r="r" b="b"/>
            <a:pathLst>
              <a:path w="3109664" h="3772337">
                <a:moveTo>
                  <a:pt x="3107124" y="645160"/>
                </a:moveTo>
                <a:cubicBezTo>
                  <a:pt x="3109664" y="488950"/>
                  <a:pt x="3088074" y="30480"/>
                  <a:pt x="3088074" y="30480"/>
                </a:cubicBezTo>
                <a:cubicBezTo>
                  <a:pt x="3088074" y="30480"/>
                  <a:pt x="2703264" y="40640"/>
                  <a:pt x="2451960" y="40640"/>
                </a:cubicBezTo>
                <a:cubicBezTo>
                  <a:pt x="2451960" y="40640"/>
                  <a:pt x="2401570" y="40640"/>
                  <a:pt x="2341880" y="40640"/>
                </a:cubicBezTo>
                <a:cubicBezTo>
                  <a:pt x="1906270" y="40640"/>
                  <a:pt x="1042670" y="38100"/>
                  <a:pt x="795020" y="33020"/>
                </a:cubicBezTo>
                <a:cubicBezTo>
                  <a:pt x="482600" y="20320"/>
                  <a:pt x="11430" y="0"/>
                  <a:pt x="10160" y="29210"/>
                </a:cubicBezTo>
                <a:cubicBezTo>
                  <a:pt x="8890" y="58420"/>
                  <a:pt x="21590" y="440690"/>
                  <a:pt x="21590" y="440690"/>
                </a:cubicBezTo>
                <a:cubicBezTo>
                  <a:pt x="21590" y="440690"/>
                  <a:pt x="21590" y="2923977"/>
                  <a:pt x="21590" y="3115747"/>
                </a:cubicBezTo>
                <a:cubicBezTo>
                  <a:pt x="6350" y="3360857"/>
                  <a:pt x="0" y="3734237"/>
                  <a:pt x="0" y="3734237"/>
                </a:cubicBezTo>
                <a:cubicBezTo>
                  <a:pt x="204470" y="3764717"/>
                  <a:pt x="450850" y="3772337"/>
                  <a:pt x="657860" y="3769797"/>
                </a:cubicBezTo>
                <a:cubicBezTo>
                  <a:pt x="891540" y="3769797"/>
                  <a:pt x="2451960" y="3769797"/>
                  <a:pt x="2451960" y="3769797"/>
                </a:cubicBezTo>
                <a:lnTo>
                  <a:pt x="3067754" y="3755827"/>
                </a:lnTo>
                <a:cubicBezTo>
                  <a:pt x="3067754" y="3755827"/>
                  <a:pt x="3107124" y="3053517"/>
                  <a:pt x="3107124" y="2927787"/>
                </a:cubicBezTo>
                <a:cubicBezTo>
                  <a:pt x="3107124" y="2753797"/>
                  <a:pt x="3104584" y="803910"/>
                  <a:pt x="3107124" y="645160"/>
                </a:cubicBezTo>
                <a:close/>
              </a:path>
            </a:pathLst>
          </a:custGeom>
          <a:solidFill>
            <a:srgbClr val="FFFFFF"/>
          </a:solidFill>
        </p:spPr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154955" y="-26727"/>
            <a:ext cx="1002360" cy="110925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r="28370"/>
          <a:stretch>
            <a:fillRect/>
          </a:stretch>
        </p:blipFill>
        <p:spPr>
          <a:xfrm>
            <a:off x="16851181" y="8319785"/>
            <a:ext cx="1490905" cy="164620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101256" y="2476500"/>
            <a:ext cx="990753" cy="1468772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312423" y="4686300"/>
            <a:ext cx="998223" cy="1181328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365380" y="1285791"/>
            <a:ext cx="60692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tabLst>
                <a:tab pos="90170" algn="l"/>
                <a:tab pos="180340" algn="l"/>
              </a:tabLst>
            </a:pPr>
            <a:r>
              <a:rPr lang="en-US" sz="4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Người </a:t>
            </a:r>
            <a:r>
              <a:rPr lang="en-US" sz="4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dân</a:t>
            </a:r>
            <a:r>
              <a:rPr lang="en-US" sz="4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Gò</a:t>
            </a:r>
            <a:r>
              <a:rPr lang="en-US" sz="4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Me</a:t>
            </a:r>
            <a:endParaRPr lang="en-US" sz="4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97185" y="2116788"/>
            <a:ext cx="10874971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v"/>
              <a:tabLst>
                <a:tab pos="90170" algn="l"/>
                <a:tab pos="180340" algn="l"/>
              </a:tabLst>
            </a:pPr>
            <a:r>
              <a:rPr lang="en-US" sz="45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tiết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nào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miêu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tả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ngoại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của các cô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gái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Gò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Me?</a:t>
            </a:r>
            <a:endParaRPr lang="en-US" sz="45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v"/>
              <a:tabLst>
                <a:tab pos="90170" algn="l"/>
                <a:tab pos="180340" algn="l"/>
              </a:tabLst>
            </a:pPr>
            <a:r>
              <a:rPr lang="en-US" sz="45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tiết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nào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miêu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tả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tâm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hồn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của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5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v"/>
              <a:tabLst>
                <a:tab pos="90170" algn="l"/>
                <a:tab pos="180340" algn="l"/>
              </a:tabLst>
            </a:pP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tiết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có cảm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gì về con người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nơi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đây?</a:t>
            </a:r>
            <a:endParaRPr lang="en-US" sz="16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8749" r="21250" b="10001"/>
          <a:stretch/>
        </p:blipFill>
        <p:spPr>
          <a:xfrm>
            <a:off x="12883459" y="2547171"/>
            <a:ext cx="4334749" cy="586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41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144000" y="6596192"/>
            <a:ext cx="10252769" cy="3690808"/>
            <a:chOff x="0" y="0"/>
            <a:chExt cx="4166870" cy="149999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68140" cy="1499996"/>
            </a:xfrm>
            <a:custGeom>
              <a:avLst/>
              <a:gdLst/>
              <a:ahLst/>
              <a:cxnLst/>
              <a:rect l="l" t="t" r="r" b="b"/>
              <a:pathLst>
                <a:path w="4168140" h="1499996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499996"/>
                  </a:lnTo>
                  <a:lnTo>
                    <a:pt x="4166870" y="1499996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8FD9D9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1108769" y="6352570"/>
            <a:ext cx="10252769" cy="3934430"/>
            <a:chOff x="0" y="0"/>
            <a:chExt cx="4166870" cy="159900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68140" cy="1599008"/>
            </a:xfrm>
            <a:custGeom>
              <a:avLst/>
              <a:gdLst/>
              <a:ahLst/>
              <a:cxnLst/>
              <a:rect l="l" t="t" r="r" b="b"/>
              <a:pathLst>
                <a:path w="4168140" h="1599008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599008"/>
                  </a:lnTo>
                  <a:lnTo>
                    <a:pt x="4166870" y="1599008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8FD9D9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685800" y="571500"/>
            <a:ext cx="16840200" cy="9109906"/>
          </a:xfrm>
          <a:custGeom>
            <a:avLst/>
            <a:gdLst/>
            <a:ahLst/>
            <a:cxnLst/>
            <a:rect l="l" t="t" r="r" b="b"/>
            <a:pathLst>
              <a:path w="3109664" h="3772337">
                <a:moveTo>
                  <a:pt x="3107124" y="645160"/>
                </a:moveTo>
                <a:cubicBezTo>
                  <a:pt x="3109664" y="488950"/>
                  <a:pt x="3088074" y="30480"/>
                  <a:pt x="3088074" y="30480"/>
                </a:cubicBezTo>
                <a:cubicBezTo>
                  <a:pt x="3088074" y="30480"/>
                  <a:pt x="2703264" y="40640"/>
                  <a:pt x="2451960" y="40640"/>
                </a:cubicBezTo>
                <a:cubicBezTo>
                  <a:pt x="2451960" y="40640"/>
                  <a:pt x="2401570" y="40640"/>
                  <a:pt x="2341880" y="40640"/>
                </a:cubicBezTo>
                <a:cubicBezTo>
                  <a:pt x="1906270" y="40640"/>
                  <a:pt x="1042670" y="38100"/>
                  <a:pt x="795020" y="33020"/>
                </a:cubicBezTo>
                <a:cubicBezTo>
                  <a:pt x="482600" y="20320"/>
                  <a:pt x="11430" y="0"/>
                  <a:pt x="10160" y="29210"/>
                </a:cubicBezTo>
                <a:cubicBezTo>
                  <a:pt x="8890" y="58420"/>
                  <a:pt x="21590" y="440690"/>
                  <a:pt x="21590" y="440690"/>
                </a:cubicBezTo>
                <a:cubicBezTo>
                  <a:pt x="21590" y="440690"/>
                  <a:pt x="21590" y="2923977"/>
                  <a:pt x="21590" y="3115747"/>
                </a:cubicBezTo>
                <a:cubicBezTo>
                  <a:pt x="6350" y="3360857"/>
                  <a:pt x="0" y="3734237"/>
                  <a:pt x="0" y="3734237"/>
                </a:cubicBezTo>
                <a:cubicBezTo>
                  <a:pt x="204470" y="3764717"/>
                  <a:pt x="450850" y="3772337"/>
                  <a:pt x="657860" y="3769797"/>
                </a:cubicBezTo>
                <a:cubicBezTo>
                  <a:pt x="891540" y="3769797"/>
                  <a:pt x="2451960" y="3769797"/>
                  <a:pt x="2451960" y="3769797"/>
                </a:cubicBezTo>
                <a:lnTo>
                  <a:pt x="3067754" y="3755827"/>
                </a:lnTo>
                <a:cubicBezTo>
                  <a:pt x="3067754" y="3755827"/>
                  <a:pt x="3107124" y="3053517"/>
                  <a:pt x="3107124" y="2927787"/>
                </a:cubicBezTo>
                <a:cubicBezTo>
                  <a:pt x="3107124" y="2753797"/>
                  <a:pt x="3104584" y="803910"/>
                  <a:pt x="3107124" y="645160"/>
                </a:cubicBezTo>
                <a:close/>
              </a:path>
            </a:pathLst>
          </a:custGeom>
          <a:solidFill>
            <a:srgbClr val="FFFFFF"/>
          </a:solidFill>
        </p:spPr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154955" y="-26727"/>
            <a:ext cx="1002360" cy="110925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r="28370"/>
          <a:stretch>
            <a:fillRect/>
          </a:stretch>
        </p:blipFill>
        <p:spPr>
          <a:xfrm>
            <a:off x="16851181" y="8319785"/>
            <a:ext cx="1490905" cy="164620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101256" y="2476500"/>
            <a:ext cx="990753" cy="1468772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312423" y="4686300"/>
            <a:ext cx="998223" cy="1181328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432214" y="1082524"/>
            <a:ext cx="60692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tabLst>
                <a:tab pos="90170" algn="l"/>
                <a:tab pos="180340" algn="l"/>
              </a:tabLst>
            </a:pPr>
            <a:r>
              <a:rPr lang="en-US" sz="4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Người </a:t>
            </a:r>
            <a:r>
              <a:rPr lang="en-US" sz="4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dân</a:t>
            </a:r>
            <a:r>
              <a:rPr lang="en-US" sz="4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Gò</a:t>
            </a:r>
            <a:r>
              <a:rPr lang="en-US" sz="4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Me</a:t>
            </a:r>
            <a:endParaRPr lang="en-US" sz="4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32214" y="1832742"/>
            <a:ext cx="15347372" cy="528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lnSpc>
                <a:spcPct val="150000"/>
              </a:lnSpc>
              <a:buFontTx/>
              <a:buChar char="-"/>
              <a:tabLst>
                <a:tab pos="90170" algn="l"/>
                <a:tab pos="180340" algn="l"/>
              </a:tabLst>
            </a:pPr>
            <a:r>
              <a:rPr lang="vi-VN" sz="45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Những </a:t>
            </a:r>
            <a:r>
              <a:rPr lang="vi-VN" sz="45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cô gái Gò Me với vẻ đẹp chân chất, duyên dáng: </a:t>
            </a:r>
            <a:r>
              <a:rPr lang="vi-VN" sz="4500" i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má núm đồng tiền, nghiêng nón làm </a:t>
            </a:r>
            <a:r>
              <a:rPr lang="vi-VN" sz="4500" i="1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duyên.</a:t>
            </a:r>
            <a:endParaRPr lang="en-US" sz="4500" i="1" dirty="0" smtClean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85800" indent="-685800" algn="just">
              <a:lnSpc>
                <a:spcPct val="150000"/>
              </a:lnSpc>
              <a:buFontTx/>
              <a:buChar char="-"/>
              <a:tabLst>
                <a:tab pos="90170" algn="l"/>
                <a:tab pos="180340" algn="l"/>
              </a:tabLst>
            </a:pPr>
            <a:r>
              <a:rPr lang="vi-VN" sz="45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Hình </a:t>
            </a:r>
            <a:r>
              <a:rPr lang="vi-VN" sz="45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ảnh những người lao động </a:t>
            </a:r>
            <a:r>
              <a:rPr lang="vi-VN" sz="45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yêu </a:t>
            </a:r>
            <a:r>
              <a:rPr lang="vi-VN" sz="45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đời, gắn bó với quê hương xứ sở: </a:t>
            </a:r>
            <a:r>
              <a:rPr lang="vi-VN" sz="4500" i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Mọc cấy, tay tròn, véo von điệu hát cổ truyền, giã me bên trã canh chua ngọt ngào…</a:t>
            </a:r>
          </a:p>
        </p:txBody>
      </p:sp>
      <p:sp>
        <p:nvSpPr>
          <p:cNvPr id="2" name="Rectangle 1"/>
          <p:cNvSpPr/>
          <p:nvPr/>
        </p:nvSpPr>
        <p:spPr>
          <a:xfrm>
            <a:off x="1284022" y="6913865"/>
            <a:ext cx="1564375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"/>
              <a:tabLst>
                <a:tab pos="90170" algn="l"/>
                <a:tab pos="180340" algn="l"/>
              </a:tabLst>
            </a:pPr>
            <a:r>
              <a:rPr lang="en-US" sz="45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Cuộc</a:t>
            </a:r>
            <a:r>
              <a:rPr lang="en-US" sz="45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sống con người </a:t>
            </a:r>
            <a:r>
              <a:rPr lang="en-US" sz="45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gắn</a:t>
            </a:r>
            <a:r>
              <a:rPr lang="en-US" sz="45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bó</a:t>
            </a:r>
            <a:r>
              <a:rPr lang="en-US" sz="45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với </a:t>
            </a:r>
            <a:r>
              <a:rPr lang="en-US" sz="45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thiên</a:t>
            </a:r>
            <a:r>
              <a:rPr lang="en-US" sz="45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nhiên</a:t>
            </a:r>
            <a:r>
              <a:rPr lang="en-US" sz="45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5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gần </a:t>
            </a:r>
            <a:r>
              <a:rPr lang="en-US" sz="45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gũi</a:t>
            </a:r>
            <a:r>
              <a:rPr lang="en-US" sz="45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với </a:t>
            </a:r>
            <a:r>
              <a:rPr lang="en-US" sz="45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ruộng</a:t>
            </a:r>
            <a:r>
              <a:rPr lang="en-US" sz="45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45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sông</a:t>
            </a:r>
            <a:r>
              <a:rPr lang="en-US" sz="45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sz="45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miền</a:t>
            </a:r>
            <a:r>
              <a:rPr lang="en-US" sz="45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Tây.</a:t>
            </a:r>
            <a:endParaRPr lang="en-US" sz="45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14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144000" y="6596192"/>
            <a:ext cx="10252769" cy="3690808"/>
            <a:chOff x="0" y="0"/>
            <a:chExt cx="4166870" cy="149999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68140" cy="1499996"/>
            </a:xfrm>
            <a:custGeom>
              <a:avLst/>
              <a:gdLst/>
              <a:ahLst/>
              <a:cxnLst/>
              <a:rect l="l" t="t" r="r" b="b"/>
              <a:pathLst>
                <a:path w="4168140" h="1499996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499996"/>
                  </a:lnTo>
                  <a:lnTo>
                    <a:pt x="4166870" y="1499996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8FD9D9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1108769" y="6352570"/>
            <a:ext cx="10252769" cy="3934430"/>
            <a:chOff x="0" y="0"/>
            <a:chExt cx="4166870" cy="159900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68140" cy="1599008"/>
            </a:xfrm>
            <a:custGeom>
              <a:avLst/>
              <a:gdLst/>
              <a:ahLst/>
              <a:cxnLst/>
              <a:rect l="l" t="t" r="r" b="b"/>
              <a:pathLst>
                <a:path w="4168140" h="1599008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599008"/>
                  </a:lnTo>
                  <a:lnTo>
                    <a:pt x="4166870" y="1599008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8FD9D9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685800" y="571500"/>
            <a:ext cx="16840200" cy="9109906"/>
          </a:xfrm>
          <a:custGeom>
            <a:avLst/>
            <a:gdLst/>
            <a:ahLst/>
            <a:cxnLst/>
            <a:rect l="l" t="t" r="r" b="b"/>
            <a:pathLst>
              <a:path w="3109664" h="3772337">
                <a:moveTo>
                  <a:pt x="3107124" y="645160"/>
                </a:moveTo>
                <a:cubicBezTo>
                  <a:pt x="3109664" y="488950"/>
                  <a:pt x="3088074" y="30480"/>
                  <a:pt x="3088074" y="30480"/>
                </a:cubicBezTo>
                <a:cubicBezTo>
                  <a:pt x="3088074" y="30480"/>
                  <a:pt x="2703264" y="40640"/>
                  <a:pt x="2451960" y="40640"/>
                </a:cubicBezTo>
                <a:cubicBezTo>
                  <a:pt x="2451960" y="40640"/>
                  <a:pt x="2401570" y="40640"/>
                  <a:pt x="2341880" y="40640"/>
                </a:cubicBezTo>
                <a:cubicBezTo>
                  <a:pt x="1906270" y="40640"/>
                  <a:pt x="1042670" y="38100"/>
                  <a:pt x="795020" y="33020"/>
                </a:cubicBezTo>
                <a:cubicBezTo>
                  <a:pt x="482600" y="20320"/>
                  <a:pt x="11430" y="0"/>
                  <a:pt x="10160" y="29210"/>
                </a:cubicBezTo>
                <a:cubicBezTo>
                  <a:pt x="8890" y="58420"/>
                  <a:pt x="21590" y="440690"/>
                  <a:pt x="21590" y="440690"/>
                </a:cubicBezTo>
                <a:cubicBezTo>
                  <a:pt x="21590" y="440690"/>
                  <a:pt x="21590" y="2923977"/>
                  <a:pt x="21590" y="3115747"/>
                </a:cubicBezTo>
                <a:cubicBezTo>
                  <a:pt x="6350" y="3360857"/>
                  <a:pt x="0" y="3734237"/>
                  <a:pt x="0" y="3734237"/>
                </a:cubicBezTo>
                <a:cubicBezTo>
                  <a:pt x="204470" y="3764717"/>
                  <a:pt x="450850" y="3772337"/>
                  <a:pt x="657860" y="3769797"/>
                </a:cubicBezTo>
                <a:cubicBezTo>
                  <a:pt x="891540" y="3769797"/>
                  <a:pt x="2451960" y="3769797"/>
                  <a:pt x="2451960" y="3769797"/>
                </a:cubicBezTo>
                <a:lnTo>
                  <a:pt x="3067754" y="3755827"/>
                </a:lnTo>
                <a:cubicBezTo>
                  <a:pt x="3067754" y="3755827"/>
                  <a:pt x="3107124" y="3053517"/>
                  <a:pt x="3107124" y="2927787"/>
                </a:cubicBezTo>
                <a:cubicBezTo>
                  <a:pt x="3107124" y="2753797"/>
                  <a:pt x="3104584" y="803910"/>
                  <a:pt x="3107124" y="645160"/>
                </a:cubicBezTo>
                <a:close/>
              </a:path>
            </a:pathLst>
          </a:custGeom>
          <a:solidFill>
            <a:srgbClr val="FFFFFF"/>
          </a:solidFill>
        </p:spPr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154955" y="-26727"/>
            <a:ext cx="1002360" cy="110925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r="28370"/>
          <a:stretch>
            <a:fillRect/>
          </a:stretch>
        </p:blipFill>
        <p:spPr>
          <a:xfrm>
            <a:off x="16851181" y="8319785"/>
            <a:ext cx="1490905" cy="164620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101256" y="2476500"/>
            <a:ext cx="990753" cy="1468772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312423" y="4686300"/>
            <a:ext cx="998223" cy="1181328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284022" y="1018227"/>
            <a:ext cx="115130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tabLst>
                <a:tab pos="90170" algn="l"/>
                <a:tab pos="180340" algn="l"/>
              </a:tabLst>
            </a:pPr>
            <a:r>
              <a:rPr lang="en-US" sz="4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en-US" sz="4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lang="en-US" sz="4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cảm của </a:t>
            </a:r>
            <a:r>
              <a:rPr lang="en-US" sz="4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sz="4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</a:t>
            </a:r>
            <a:r>
              <a:rPr lang="en-US" sz="4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với </a:t>
            </a:r>
            <a:r>
              <a:rPr lang="en-US" sz="4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quê</a:t>
            </a:r>
            <a:r>
              <a:rPr lang="en-US" sz="4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hương</a:t>
            </a:r>
            <a:endParaRPr lang="en-US" sz="4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55481" y="1964049"/>
            <a:ext cx="9139117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v"/>
              <a:tabLst>
                <a:tab pos="90170" algn="l"/>
                <a:tab pos="180340" algn="l"/>
              </a:tabLst>
            </a:pP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hò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dẫn lại mấy lần? Theo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lần dẫn lại câu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hò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gợi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suy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nghĩ gì?</a:t>
            </a:r>
            <a:endParaRPr lang="en-US" sz="45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v"/>
              <a:tabLst>
                <a:tab pos="90170" algn="l"/>
                <a:tab pos="180340" algn="l"/>
              </a:tabLst>
            </a:pPr>
            <a:r>
              <a:rPr lang="en-US" sz="45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cảm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như thế nào về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cảm của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với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Gò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Me?</a:t>
            </a:r>
            <a:endParaRPr lang="en-US" sz="45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6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599636" y="2667245"/>
            <a:ext cx="5461402" cy="496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84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144000" y="6596192"/>
            <a:ext cx="10252769" cy="3690808"/>
            <a:chOff x="0" y="0"/>
            <a:chExt cx="4166870" cy="149999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68140" cy="1499996"/>
            </a:xfrm>
            <a:custGeom>
              <a:avLst/>
              <a:gdLst/>
              <a:ahLst/>
              <a:cxnLst/>
              <a:rect l="l" t="t" r="r" b="b"/>
              <a:pathLst>
                <a:path w="4168140" h="1499996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499996"/>
                  </a:lnTo>
                  <a:lnTo>
                    <a:pt x="4166870" y="1499996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8FD9D9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1108769" y="6352570"/>
            <a:ext cx="10252769" cy="3934430"/>
            <a:chOff x="0" y="0"/>
            <a:chExt cx="4166870" cy="159900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68140" cy="1599008"/>
            </a:xfrm>
            <a:custGeom>
              <a:avLst/>
              <a:gdLst/>
              <a:ahLst/>
              <a:cxnLst/>
              <a:rect l="l" t="t" r="r" b="b"/>
              <a:pathLst>
                <a:path w="4168140" h="1599008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599008"/>
                  </a:lnTo>
                  <a:lnTo>
                    <a:pt x="4166870" y="1599008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8FD9D9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685800" y="571500"/>
            <a:ext cx="16840200" cy="9109906"/>
          </a:xfrm>
          <a:custGeom>
            <a:avLst/>
            <a:gdLst/>
            <a:ahLst/>
            <a:cxnLst/>
            <a:rect l="l" t="t" r="r" b="b"/>
            <a:pathLst>
              <a:path w="3109664" h="3772337">
                <a:moveTo>
                  <a:pt x="3107124" y="645160"/>
                </a:moveTo>
                <a:cubicBezTo>
                  <a:pt x="3109664" y="488950"/>
                  <a:pt x="3088074" y="30480"/>
                  <a:pt x="3088074" y="30480"/>
                </a:cubicBezTo>
                <a:cubicBezTo>
                  <a:pt x="3088074" y="30480"/>
                  <a:pt x="2703264" y="40640"/>
                  <a:pt x="2451960" y="40640"/>
                </a:cubicBezTo>
                <a:cubicBezTo>
                  <a:pt x="2451960" y="40640"/>
                  <a:pt x="2401570" y="40640"/>
                  <a:pt x="2341880" y="40640"/>
                </a:cubicBezTo>
                <a:cubicBezTo>
                  <a:pt x="1906270" y="40640"/>
                  <a:pt x="1042670" y="38100"/>
                  <a:pt x="795020" y="33020"/>
                </a:cubicBezTo>
                <a:cubicBezTo>
                  <a:pt x="482600" y="20320"/>
                  <a:pt x="11430" y="0"/>
                  <a:pt x="10160" y="29210"/>
                </a:cubicBezTo>
                <a:cubicBezTo>
                  <a:pt x="8890" y="58420"/>
                  <a:pt x="21590" y="440690"/>
                  <a:pt x="21590" y="440690"/>
                </a:cubicBezTo>
                <a:cubicBezTo>
                  <a:pt x="21590" y="440690"/>
                  <a:pt x="21590" y="2923977"/>
                  <a:pt x="21590" y="3115747"/>
                </a:cubicBezTo>
                <a:cubicBezTo>
                  <a:pt x="6350" y="3360857"/>
                  <a:pt x="0" y="3734237"/>
                  <a:pt x="0" y="3734237"/>
                </a:cubicBezTo>
                <a:cubicBezTo>
                  <a:pt x="204470" y="3764717"/>
                  <a:pt x="450850" y="3772337"/>
                  <a:pt x="657860" y="3769797"/>
                </a:cubicBezTo>
                <a:cubicBezTo>
                  <a:pt x="891540" y="3769797"/>
                  <a:pt x="2451960" y="3769797"/>
                  <a:pt x="2451960" y="3769797"/>
                </a:cubicBezTo>
                <a:lnTo>
                  <a:pt x="3067754" y="3755827"/>
                </a:lnTo>
                <a:cubicBezTo>
                  <a:pt x="3067754" y="3755827"/>
                  <a:pt x="3107124" y="3053517"/>
                  <a:pt x="3107124" y="2927787"/>
                </a:cubicBezTo>
                <a:cubicBezTo>
                  <a:pt x="3107124" y="2753797"/>
                  <a:pt x="3104584" y="803910"/>
                  <a:pt x="3107124" y="645160"/>
                </a:cubicBezTo>
                <a:close/>
              </a:path>
            </a:pathLst>
          </a:custGeom>
          <a:solidFill>
            <a:srgbClr val="FFFFFF"/>
          </a:solidFill>
        </p:spPr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154955" y="-26727"/>
            <a:ext cx="1002360" cy="110925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r="28370"/>
          <a:stretch>
            <a:fillRect/>
          </a:stretch>
        </p:blipFill>
        <p:spPr>
          <a:xfrm>
            <a:off x="16851181" y="8319785"/>
            <a:ext cx="1490905" cy="164620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101256" y="2476500"/>
            <a:ext cx="990753" cy="1468772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312423" y="4686300"/>
            <a:ext cx="998223" cy="1181328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284022" y="1018227"/>
            <a:ext cx="115130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tabLst>
                <a:tab pos="90170" algn="l"/>
                <a:tab pos="180340" algn="l"/>
              </a:tabLst>
            </a:pPr>
            <a:r>
              <a:rPr lang="en-US" sz="4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en-US" sz="4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lang="en-US" sz="4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cảm của </a:t>
            </a:r>
            <a:r>
              <a:rPr lang="en-US" sz="4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sz="4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</a:t>
            </a:r>
            <a:r>
              <a:rPr lang="en-US" sz="4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với </a:t>
            </a:r>
            <a:r>
              <a:rPr lang="en-US" sz="4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quê</a:t>
            </a:r>
            <a:r>
              <a:rPr lang="en-US" sz="4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hương</a:t>
            </a:r>
            <a:endParaRPr lang="en-US" sz="4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84023" y="1908554"/>
            <a:ext cx="14475816" cy="528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lnSpc>
                <a:spcPct val="150000"/>
              </a:lnSpc>
              <a:buFontTx/>
              <a:buChar char="-"/>
              <a:tabLst>
                <a:tab pos="90170" algn="l"/>
                <a:tab pos="180340" algn="l"/>
              </a:tabLst>
            </a:pP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hò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dẫn lại: 2 lần –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nét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sinh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văn hóa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truyền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của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quê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hương</a:t>
            </a: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5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85800" indent="-685800" algn="just">
              <a:lnSpc>
                <a:spcPct val="150000"/>
              </a:lnSpc>
              <a:buFontTx/>
              <a:buChar char="-"/>
              <a:tabLst>
                <a:tab pos="90170" algn="l"/>
                <a:tab pos="180340" algn="l"/>
              </a:tabLst>
            </a:pPr>
            <a:r>
              <a:rPr lang="en-US" sz="45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Điệu</a:t>
            </a: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hò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làm nên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vẻ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đẹp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bản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của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đất này 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người đi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nhớ về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hương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thường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nhớ về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câu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hò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thân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thương</a:t>
            </a:r>
            <a:endParaRPr lang="en-US" sz="45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21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144000" y="6596192"/>
            <a:ext cx="10252769" cy="3690808"/>
            <a:chOff x="0" y="0"/>
            <a:chExt cx="4166870" cy="149999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68140" cy="1499996"/>
            </a:xfrm>
            <a:custGeom>
              <a:avLst/>
              <a:gdLst/>
              <a:ahLst/>
              <a:cxnLst/>
              <a:rect l="l" t="t" r="r" b="b"/>
              <a:pathLst>
                <a:path w="4168140" h="1499996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499996"/>
                  </a:lnTo>
                  <a:lnTo>
                    <a:pt x="4166870" y="1499996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8FD9D9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1108769" y="6352570"/>
            <a:ext cx="10252769" cy="3934430"/>
            <a:chOff x="0" y="0"/>
            <a:chExt cx="4166870" cy="159900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68140" cy="1599008"/>
            </a:xfrm>
            <a:custGeom>
              <a:avLst/>
              <a:gdLst/>
              <a:ahLst/>
              <a:cxnLst/>
              <a:rect l="l" t="t" r="r" b="b"/>
              <a:pathLst>
                <a:path w="4168140" h="1599008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599008"/>
                  </a:lnTo>
                  <a:lnTo>
                    <a:pt x="4166870" y="1599008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8FD9D9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685800" y="571500"/>
            <a:ext cx="16840200" cy="9109906"/>
          </a:xfrm>
          <a:custGeom>
            <a:avLst/>
            <a:gdLst/>
            <a:ahLst/>
            <a:cxnLst/>
            <a:rect l="l" t="t" r="r" b="b"/>
            <a:pathLst>
              <a:path w="3109664" h="3772337">
                <a:moveTo>
                  <a:pt x="3107124" y="645160"/>
                </a:moveTo>
                <a:cubicBezTo>
                  <a:pt x="3109664" y="488950"/>
                  <a:pt x="3088074" y="30480"/>
                  <a:pt x="3088074" y="30480"/>
                </a:cubicBezTo>
                <a:cubicBezTo>
                  <a:pt x="3088074" y="30480"/>
                  <a:pt x="2703264" y="40640"/>
                  <a:pt x="2451960" y="40640"/>
                </a:cubicBezTo>
                <a:cubicBezTo>
                  <a:pt x="2451960" y="40640"/>
                  <a:pt x="2401570" y="40640"/>
                  <a:pt x="2341880" y="40640"/>
                </a:cubicBezTo>
                <a:cubicBezTo>
                  <a:pt x="1906270" y="40640"/>
                  <a:pt x="1042670" y="38100"/>
                  <a:pt x="795020" y="33020"/>
                </a:cubicBezTo>
                <a:cubicBezTo>
                  <a:pt x="482600" y="20320"/>
                  <a:pt x="11430" y="0"/>
                  <a:pt x="10160" y="29210"/>
                </a:cubicBezTo>
                <a:cubicBezTo>
                  <a:pt x="8890" y="58420"/>
                  <a:pt x="21590" y="440690"/>
                  <a:pt x="21590" y="440690"/>
                </a:cubicBezTo>
                <a:cubicBezTo>
                  <a:pt x="21590" y="440690"/>
                  <a:pt x="21590" y="2923977"/>
                  <a:pt x="21590" y="3115747"/>
                </a:cubicBezTo>
                <a:cubicBezTo>
                  <a:pt x="6350" y="3360857"/>
                  <a:pt x="0" y="3734237"/>
                  <a:pt x="0" y="3734237"/>
                </a:cubicBezTo>
                <a:cubicBezTo>
                  <a:pt x="204470" y="3764717"/>
                  <a:pt x="450850" y="3772337"/>
                  <a:pt x="657860" y="3769797"/>
                </a:cubicBezTo>
                <a:cubicBezTo>
                  <a:pt x="891540" y="3769797"/>
                  <a:pt x="2451960" y="3769797"/>
                  <a:pt x="2451960" y="3769797"/>
                </a:cubicBezTo>
                <a:lnTo>
                  <a:pt x="3067754" y="3755827"/>
                </a:lnTo>
                <a:cubicBezTo>
                  <a:pt x="3067754" y="3755827"/>
                  <a:pt x="3107124" y="3053517"/>
                  <a:pt x="3107124" y="2927787"/>
                </a:cubicBezTo>
                <a:cubicBezTo>
                  <a:pt x="3107124" y="2753797"/>
                  <a:pt x="3104584" y="803910"/>
                  <a:pt x="3107124" y="645160"/>
                </a:cubicBezTo>
                <a:close/>
              </a:path>
            </a:pathLst>
          </a:custGeom>
          <a:solidFill>
            <a:srgbClr val="FFFFFF"/>
          </a:solidFill>
        </p:spPr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154955" y="-26727"/>
            <a:ext cx="1002360" cy="110925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r="28370"/>
          <a:stretch>
            <a:fillRect/>
          </a:stretch>
        </p:blipFill>
        <p:spPr>
          <a:xfrm>
            <a:off x="16851181" y="8319785"/>
            <a:ext cx="1490905" cy="164620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101256" y="2476500"/>
            <a:ext cx="990753" cy="1468772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312423" y="4686300"/>
            <a:ext cx="998223" cy="1181328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284022" y="1018227"/>
            <a:ext cx="115130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tabLst>
                <a:tab pos="90170" algn="l"/>
                <a:tab pos="180340" algn="l"/>
              </a:tabLst>
            </a:pPr>
            <a:r>
              <a:rPr lang="en-US" sz="4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en-US" sz="4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lang="en-US" sz="4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cảm của </a:t>
            </a:r>
            <a:r>
              <a:rPr lang="en-US" sz="4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sz="4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</a:t>
            </a:r>
            <a:r>
              <a:rPr lang="en-US" sz="4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với </a:t>
            </a:r>
            <a:r>
              <a:rPr lang="en-US" sz="4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quê</a:t>
            </a:r>
            <a:r>
              <a:rPr lang="en-US" sz="4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hương</a:t>
            </a:r>
            <a:endParaRPr lang="en-US" sz="4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38744" y="1806139"/>
            <a:ext cx="147343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lnSpc>
                <a:spcPct val="150000"/>
              </a:lnSpc>
              <a:buFontTx/>
              <a:buChar char="-"/>
              <a:tabLst>
                <a:tab pos="90170" algn="l"/>
                <a:tab pos="180340" algn="l"/>
              </a:tabLst>
            </a:pPr>
            <a:r>
              <a:rPr lang="vi-VN" sz="45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Tình </a:t>
            </a:r>
            <a:r>
              <a:rPr lang="vi-VN" sz="45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cảm của tác giả: tự hào về vẻ đẹp thiên nhiên, con người, văn hóa, lịch sử của quê hương</a:t>
            </a:r>
          </a:p>
          <a:p>
            <a:pPr algn="just">
              <a:lnSpc>
                <a:spcPct val="150000"/>
              </a:lnSpc>
              <a:tabLst>
                <a:tab pos="90170" algn="l"/>
                <a:tab pos="180340" algn="l"/>
              </a:tabLst>
            </a:pPr>
            <a:r>
              <a:rPr lang="vi-VN" sz="45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</a:t>
            </a:r>
            <a:r>
              <a:rPr lang="en-US" sz="45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vi-VN" sz="45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Thể </a:t>
            </a:r>
            <a:r>
              <a:rPr lang="vi-VN" sz="45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hiện tình yêu, nỗi nhớ da diết đối với quê hương của tác giả.</a:t>
            </a:r>
          </a:p>
        </p:txBody>
      </p:sp>
      <p:pic>
        <p:nvPicPr>
          <p:cNvPr id="13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6553200" y="5676709"/>
            <a:ext cx="4704280" cy="445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39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289725">
            <a:off x="15021753" y="8657099"/>
            <a:ext cx="3957772" cy="149440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16682"/>
          <a:stretch>
            <a:fillRect/>
          </a:stretch>
        </p:blipFill>
        <p:spPr>
          <a:xfrm rot="-10800000">
            <a:off x="2076744" y="0"/>
            <a:ext cx="1541832" cy="134579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922534" y="4186511"/>
            <a:ext cx="12605746" cy="14285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000"/>
              </a:lnSpc>
            </a:pPr>
            <a:r>
              <a:rPr lang="vi-VN" sz="9400" b="1" spc="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TỔNG KẾT</a:t>
            </a:r>
            <a:endParaRPr lang="en-US" sz="9400" b="1" spc="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18057"/>
          <a:stretch>
            <a:fillRect/>
          </a:stretch>
        </p:blipFill>
        <p:spPr>
          <a:xfrm>
            <a:off x="0" y="6640478"/>
            <a:ext cx="2843850" cy="276382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528280" y="1086284"/>
            <a:ext cx="1810892" cy="212818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834588" y="3524684"/>
            <a:ext cx="484313" cy="46494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0800000">
            <a:off x="16395240" y="5759889"/>
            <a:ext cx="605399" cy="71644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170459" y="9007147"/>
            <a:ext cx="553995" cy="79431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 b="25189"/>
          <a:stretch>
            <a:fillRect/>
          </a:stretch>
        </p:blipFill>
        <p:spPr>
          <a:xfrm>
            <a:off x="10229712" y="736854"/>
            <a:ext cx="563207" cy="113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86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14249"/>
          <a:stretch>
            <a:fillRect/>
          </a:stretch>
        </p:blipFill>
        <p:spPr>
          <a:xfrm>
            <a:off x="-79872" y="478344"/>
            <a:ext cx="3108555" cy="110071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25878" y="478343"/>
            <a:ext cx="17888574" cy="961429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734139" y="1899264"/>
            <a:ext cx="4672051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en-US" sz="6400" b="1" u="none" spc="12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  <a:endParaRPr lang="en-US" sz="6400" b="1" u="none" spc="12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r="33544" b="22486"/>
          <a:stretch>
            <a:fillRect/>
          </a:stretch>
        </p:blipFill>
        <p:spPr>
          <a:xfrm rot="5400000">
            <a:off x="-19111" y="8417005"/>
            <a:ext cx="1889107" cy="185088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b="24805"/>
          <a:stretch>
            <a:fillRect/>
          </a:stretch>
        </p:blipFill>
        <p:spPr>
          <a:xfrm>
            <a:off x="925442" y="9330841"/>
            <a:ext cx="3268083" cy="95615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815794" y="530133"/>
            <a:ext cx="2196383" cy="237907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749669" y="9087027"/>
            <a:ext cx="900931" cy="152700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952139">
            <a:off x="5780945" y="8944155"/>
            <a:ext cx="840485" cy="105721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072558" y="2814939"/>
            <a:ext cx="138684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42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Bài</a:t>
            </a:r>
            <a:r>
              <a:rPr lang="en-US" sz="4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thơ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thê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̉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hiện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lòng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nhớ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thương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quê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hương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diết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của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một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người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con Nam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Bô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̣ đang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sống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trên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đất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Bắc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Qua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dòng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hồi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tưởng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của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tác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</a:t>
            </a:r>
            <a:r>
              <a:rPr lang="en-US" sz="4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hình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ảnh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Gò Me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hiện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lên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sống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động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khiến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người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đọc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có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cảm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giác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như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tác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</a:t>
            </a:r>
            <a:r>
              <a:rPr lang="en-US" sz="4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đang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thấy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đang nghe, đang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trực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tiếp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sống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với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những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hình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ảnh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thân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thương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bình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dị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của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quê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hương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14249"/>
          <a:stretch>
            <a:fillRect/>
          </a:stretch>
        </p:blipFill>
        <p:spPr>
          <a:xfrm>
            <a:off x="-79872" y="478344"/>
            <a:ext cx="3108555" cy="110071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919159" y="1004747"/>
            <a:ext cx="14623791" cy="785962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425923" y="3030887"/>
            <a:ext cx="5610261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en-US" sz="6400" b="1" spc="12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 THUẬT</a:t>
            </a:r>
            <a:endParaRPr lang="en-US" sz="6400" b="1" u="none" spc="12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r="33544" b="22486"/>
          <a:stretch>
            <a:fillRect/>
          </a:stretch>
        </p:blipFill>
        <p:spPr>
          <a:xfrm rot="5400000">
            <a:off x="-19111" y="8417005"/>
            <a:ext cx="1889107" cy="185088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b="24805"/>
          <a:stretch>
            <a:fillRect/>
          </a:stretch>
        </p:blipFill>
        <p:spPr>
          <a:xfrm>
            <a:off x="925442" y="9330841"/>
            <a:ext cx="3268083" cy="95615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815794" y="530133"/>
            <a:ext cx="2196383" cy="237907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749669" y="9087027"/>
            <a:ext cx="900931" cy="152700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952139">
            <a:off x="5780945" y="8944155"/>
            <a:ext cx="840485" cy="105721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810000" y="4181253"/>
            <a:ext cx="1074419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lnSpc>
                <a:spcPct val="150000"/>
              </a:lnSpc>
              <a:buFontTx/>
              <a:buChar char="-"/>
            </a:pPr>
            <a:r>
              <a:rPr lang="vi-VN" sz="45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Ngôn </a:t>
            </a:r>
            <a:r>
              <a:rPr lang="vi-VN" sz="45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ngữ thơ đậm chất Nam </a:t>
            </a:r>
            <a:r>
              <a:rPr lang="vi-VN" sz="45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Bộ</a:t>
            </a:r>
            <a:r>
              <a:rPr lang="en-US" sz="45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685800" indent="-685800" algn="just">
              <a:lnSpc>
                <a:spcPct val="150000"/>
              </a:lnSpc>
              <a:buFontTx/>
              <a:buChar char="-"/>
            </a:pPr>
            <a:r>
              <a:rPr lang="vi-VN" sz="45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Hình </a:t>
            </a:r>
            <a:r>
              <a:rPr lang="vi-VN" sz="45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ảnh giàu sức gợi, giàu cảm </a:t>
            </a:r>
            <a:r>
              <a:rPr lang="vi-VN" sz="45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xúc</a:t>
            </a:r>
            <a:r>
              <a:rPr lang="en-US" sz="45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vi-VN" sz="45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081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d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6553200" y="1229567"/>
            <a:ext cx="5626213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</a:pPr>
            <a:r>
              <a:rPr lang="vi-VN" sz="6400" b="1" spc="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400" b="1" spc="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16927" b="16666"/>
          <a:stretch>
            <a:fillRect/>
          </a:stretch>
        </p:blipFill>
        <p:spPr>
          <a:xfrm>
            <a:off x="-105257" y="7676727"/>
            <a:ext cx="4693283" cy="277344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116105">
            <a:off x="12541344" y="559326"/>
            <a:ext cx="5881940" cy="16394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54476" b="27132"/>
          <a:stretch>
            <a:fillRect/>
          </a:stretch>
        </p:blipFill>
        <p:spPr>
          <a:xfrm>
            <a:off x="-65072" y="8812388"/>
            <a:ext cx="2565152" cy="15975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r="50955" b="13236"/>
          <a:stretch>
            <a:fillRect/>
          </a:stretch>
        </p:blipFill>
        <p:spPr>
          <a:xfrm>
            <a:off x="15722395" y="7600527"/>
            <a:ext cx="2657276" cy="27692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r="17166" b="25104"/>
          <a:stretch>
            <a:fillRect/>
          </a:stretch>
        </p:blipFill>
        <p:spPr>
          <a:xfrm>
            <a:off x="13955171" y="8812388"/>
            <a:ext cx="4476285" cy="157478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24338" t="24768"/>
          <a:stretch>
            <a:fillRect/>
          </a:stretch>
        </p:blipFill>
        <p:spPr>
          <a:xfrm>
            <a:off x="-65072" y="-30709"/>
            <a:ext cx="3097828" cy="173053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06131" y="5267414"/>
            <a:ext cx="1461977" cy="13716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539463" y="425862"/>
            <a:ext cx="2065530" cy="47901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6156647" y="5128070"/>
            <a:ext cx="1820192" cy="121787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091540" y="2297289"/>
            <a:ext cx="13510827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 algn="just">
              <a:lnSpc>
                <a:spcPct val="150000"/>
              </a:lnSpc>
              <a:buAutoNum type="arabicPeriod"/>
              <a:tabLst>
                <a:tab pos="172085" algn="l"/>
              </a:tabLst>
            </a:pPr>
            <a:r>
              <a:rPr lang="en-US" sz="52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5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 biết bài </a:t>
            </a:r>
            <a:r>
              <a:rPr lang="en-US" sz="5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thơ</a:t>
            </a:r>
            <a:r>
              <a:rPr lang="en-US" sz="5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nào </a:t>
            </a:r>
            <a:r>
              <a:rPr lang="en-US" sz="5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sz="5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về </a:t>
            </a:r>
            <a:r>
              <a:rPr lang="en-US" sz="5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miền</a:t>
            </a:r>
            <a:r>
              <a:rPr lang="en-US" sz="5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đất Nam Bộ? </a:t>
            </a:r>
            <a:r>
              <a:rPr lang="en-US" sz="5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5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đọc </a:t>
            </a:r>
            <a:r>
              <a:rPr lang="en-US" sz="5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5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5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sẻ</a:t>
            </a:r>
            <a:r>
              <a:rPr lang="en-US" sz="5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nghe một </a:t>
            </a:r>
            <a:r>
              <a:rPr lang="en-US" sz="5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5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thơ</a:t>
            </a:r>
            <a:r>
              <a:rPr lang="en-US" sz="5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mà </a:t>
            </a:r>
            <a:r>
              <a:rPr lang="en-US" sz="5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5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5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thích.</a:t>
            </a:r>
            <a:endParaRPr lang="vi-VN" sz="5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14400" indent="-914400" algn="just">
              <a:lnSpc>
                <a:spcPct val="150000"/>
              </a:lnSpc>
              <a:buAutoNum type="arabicPeriod"/>
              <a:tabLst>
                <a:tab pos="172085" algn="l"/>
              </a:tabLst>
            </a:pPr>
            <a:r>
              <a:rPr lang="en-US" sz="5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Chia </a:t>
            </a:r>
            <a:r>
              <a:rPr lang="en-US" sz="5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sẻ</a:t>
            </a:r>
            <a:r>
              <a:rPr lang="en-US" sz="5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5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en-US" sz="5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5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biết về </a:t>
            </a:r>
            <a:r>
              <a:rPr lang="en-US" sz="5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vẻ</a:t>
            </a:r>
            <a:r>
              <a:rPr lang="en-US" sz="5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đẹp</a:t>
            </a:r>
            <a:r>
              <a:rPr lang="en-US" sz="5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của </a:t>
            </a:r>
            <a:r>
              <a:rPr lang="en-US" sz="5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miền</a:t>
            </a:r>
            <a:r>
              <a:rPr lang="en-US" sz="5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đất này.</a:t>
            </a:r>
            <a:endParaRPr lang="en-US" sz="5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25900"/>
          <a:stretch>
            <a:fillRect/>
          </a:stretch>
        </p:blipFill>
        <p:spPr>
          <a:xfrm rot="-5400000">
            <a:off x="-2777410" y="3219562"/>
            <a:ext cx="9242952" cy="384787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 rot="-5400000">
            <a:off x="-1648122" y="4218073"/>
            <a:ext cx="6486972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en-US" sz="7200" b="1" spc="52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7200" b="1" spc="52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8995960"/>
            <a:ext cx="1839565" cy="129104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700000">
            <a:off x="1739115" y="427471"/>
            <a:ext cx="2425882" cy="1411422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053547" y="6923638"/>
            <a:ext cx="510402" cy="865088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 l="25366" b="25366"/>
          <a:stretch>
            <a:fillRect/>
          </a:stretch>
        </p:blipFill>
        <p:spPr>
          <a:xfrm flipH="1">
            <a:off x="16463100" y="9165493"/>
            <a:ext cx="1911396" cy="1198967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7354343" y="485061"/>
            <a:ext cx="684267" cy="1159774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4053547" y="799592"/>
            <a:ext cx="1301525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5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5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 </a:t>
            </a:r>
            <a:r>
              <a:rPr lang="en-US" sz="5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 bản, </a:t>
            </a:r>
            <a:r>
              <a:rPr lang="en-US" sz="5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5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cảm </a:t>
            </a:r>
            <a:r>
              <a:rPr lang="en-US" sz="5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sz="5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5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lang="en-US" sz="5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cảm của </a:t>
            </a:r>
            <a:r>
              <a:rPr lang="en-US" sz="5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sz="5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</a:t>
            </a:r>
            <a:r>
              <a:rPr lang="en-US" sz="5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dành</a:t>
            </a:r>
            <a:r>
              <a:rPr lang="en-US" sz="5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5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quê</a:t>
            </a:r>
            <a:r>
              <a:rPr lang="en-US" sz="5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hương</a:t>
            </a:r>
            <a:r>
              <a:rPr lang="en-US" sz="5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như thế nào?</a:t>
            </a:r>
            <a:endParaRPr lang="en-US" sz="5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5872443" y="3981460"/>
            <a:ext cx="9377459" cy="58843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25900"/>
          <a:stretch>
            <a:fillRect/>
          </a:stretch>
        </p:blipFill>
        <p:spPr>
          <a:xfrm rot="-5400000">
            <a:off x="-2777410" y="3219562"/>
            <a:ext cx="9242952" cy="384787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 rot="-5400000">
            <a:off x="-1648122" y="4218073"/>
            <a:ext cx="6486972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en-US" sz="7200" b="1" spc="52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7200" b="1" spc="52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8995960"/>
            <a:ext cx="1839565" cy="129104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700000">
            <a:off x="1739115" y="427471"/>
            <a:ext cx="2425882" cy="1411422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374472" y="8775790"/>
            <a:ext cx="740327" cy="1254791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 l="25366" b="25366"/>
          <a:stretch>
            <a:fillRect/>
          </a:stretch>
        </p:blipFill>
        <p:spPr>
          <a:xfrm flipH="1">
            <a:off x="16463100" y="9165493"/>
            <a:ext cx="1911396" cy="1198967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7354343" y="485061"/>
            <a:ext cx="684267" cy="1159774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5861878" y="618672"/>
            <a:ext cx="920525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5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 chơi: Ai nhanh hơn?</a:t>
            </a:r>
            <a:endParaRPr lang="en-US" sz="5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85455" y="1573849"/>
            <a:ext cx="13616294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marR="0" lvl="0" indent="-9144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vi-VN" sz="45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Em có nhớ tên tác phẩm du </a:t>
            </a:r>
            <a:r>
              <a:rPr lang="vi-VN" sz="45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í</a:t>
            </a:r>
            <a:r>
              <a:rPr lang="vi-VN" sz="45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5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nổi tiếng Nguyên Tuân viết v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ề</a:t>
            </a:r>
            <a:r>
              <a:rPr lang="vi-VN" sz="45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một hòn đào ở Quàng Ninh? </a:t>
            </a:r>
            <a:endParaRPr lang="en-US" sz="45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lvl="0" indent="-9144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vi-VN" sz="45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Em đã được học tác phẩm nào viết v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ề</a:t>
            </a:r>
            <a:r>
              <a:rPr lang="vi-VN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5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một hang </a:t>
            </a:r>
            <a:r>
              <a:rPr lang="en-US" sz="45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45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ộng nổi </a:t>
            </a:r>
            <a:r>
              <a:rPr lang="vi-VN" sz="45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tiếng </a:t>
            </a:r>
            <a:r>
              <a:rPr lang="vi-VN" sz="45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vi-VN" sz="45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Quảng </a:t>
            </a:r>
            <a:r>
              <a:rPr lang="vi-VN" sz="45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Bình? </a:t>
            </a:r>
            <a:endParaRPr lang="en-US" sz="45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lvl="0" indent="-9144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vi-VN" sz="45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Những dòng thơ “</a:t>
            </a:r>
            <a:r>
              <a:rPr lang="vi-VN" sz="4500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Ngày xưa ta đ</a:t>
            </a:r>
            <a:r>
              <a:rPr lang="vi-VN" sz="4500" i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vi-VN" sz="4500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học/ Mười tuổi thơ nghe gió thổi mùa thu</a:t>
            </a:r>
            <a:r>
              <a:rPr lang="vi-VN" sz="45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” thuộc tác phẩm nào?</a:t>
            </a:r>
            <a:endParaRPr lang="en-US" sz="45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3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2"/>
              </a:ext>
            </a:extLst>
          </a:blip>
          <a:srcRect/>
          <a:stretch>
            <a:fillRect/>
          </a:stretch>
        </p:blipFill>
        <p:spPr>
          <a:xfrm>
            <a:off x="7933165" y="8050071"/>
            <a:ext cx="2900402" cy="1914266"/>
          </a:xfrm>
          <a:prstGeom prst="rect">
            <a:avLst/>
          </a:prstGeom>
        </p:spPr>
      </p:pic>
      <p:pic>
        <p:nvPicPr>
          <p:cNvPr id="13" name="Picture 33"/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5"/>
              </a:ext>
            </a:extLst>
          </a:blip>
          <a:srcRect/>
          <a:stretch>
            <a:fillRect/>
          </a:stretch>
        </p:blipFill>
        <p:spPr>
          <a:xfrm>
            <a:off x="12115800" y="8050071"/>
            <a:ext cx="2304732" cy="204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5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25900"/>
          <a:stretch>
            <a:fillRect/>
          </a:stretch>
        </p:blipFill>
        <p:spPr>
          <a:xfrm rot="-5400000">
            <a:off x="-2777410" y="3219562"/>
            <a:ext cx="9242952" cy="384787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 rot="-5400000">
            <a:off x="-1648122" y="4218073"/>
            <a:ext cx="6486972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en-US" sz="7200" b="1" spc="52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7200" b="1" spc="52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8995960"/>
            <a:ext cx="1839565" cy="129104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700000">
            <a:off x="1739115" y="427471"/>
            <a:ext cx="2425882" cy="1411422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258800" y="9014084"/>
            <a:ext cx="740327" cy="1254791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 l="25366" b="25366"/>
          <a:stretch>
            <a:fillRect/>
          </a:stretch>
        </p:blipFill>
        <p:spPr>
          <a:xfrm flipH="1">
            <a:off x="16463100" y="9165493"/>
            <a:ext cx="1911396" cy="1198967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7354343" y="485061"/>
            <a:ext cx="684267" cy="1159774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5861878" y="748032"/>
            <a:ext cx="920525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5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 chơi: Ai nhanh hơn?</a:t>
            </a:r>
            <a:endParaRPr lang="en-US" sz="5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582129" y="2077950"/>
            <a:ext cx="1066800" cy="1066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500" b="1" dirty="0" smtClean="0">
                <a:solidFill>
                  <a:schemeClr val="tx1"/>
                </a:solidFill>
              </a:rPr>
              <a:t>1</a:t>
            </a:r>
            <a:endParaRPr lang="en-US" sz="45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1172560" y="2077950"/>
            <a:ext cx="1066800" cy="1066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500" b="1" dirty="0">
                <a:solidFill>
                  <a:schemeClr val="tx1"/>
                </a:solidFill>
              </a:rPr>
              <a:t>2</a:t>
            </a:r>
            <a:endParaRPr lang="en-US" sz="4500" b="1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683030" y="7530509"/>
            <a:ext cx="1066800" cy="1066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500" b="1" dirty="0" smtClean="0">
                <a:solidFill>
                  <a:schemeClr val="tx1"/>
                </a:solidFill>
              </a:rPr>
              <a:t>3</a:t>
            </a:r>
            <a:endParaRPr lang="en-US" sz="4500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022" y="2077950"/>
            <a:ext cx="5283138" cy="39222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5562" y="2077949"/>
            <a:ext cx="5283138" cy="39222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80089" y="6184764"/>
            <a:ext cx="207300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200" b="1" dirty="0" smtClean="0">
                <a:solidFill>
                  <a:schemeClr val="accent5">
                    <a:lumMod val="75000"/>
                  </a:schemeClr>
                </a:solidFill>
              </a:rPr>
              <a:t>Cô Tô</a:t>
            </a:r>
            <a:endParaRPr lang="en-US" sz="5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868400" y="6184764"/>
            <a:ext cx="288732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200" b="1" dirty="0" smtClean="0">
                <a:solidFill>
                  <a:schemeClr val="accent5">
                    <a:lumMod val="75000"/>
                  </a:schemeClr>
                </a:solidFill>
              </a:rPr>
              <a:t>Hang Én</a:t>
            </a:r>
            <a:endParaRPr lang="en-US" sz="5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33424" y="7617633"/>
            <a:ext cx="71921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200" b="1" dirty="0" smtClean="0">
                <a:solidFill>
                  <a:schemeClr val="accent5">
                    <a:lumMod val="75000"/>
                  </a:schemeClr>
                </a:solidFill>
              </a:rPr>
              <a:t>Cửu Long Giang ta ơi</a:t>
            </a:r>
            <a:endParaRPr lang="en-US" sz="5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0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998157" y="-184922"/>
            <a:ext cx="2272783" cy="242724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366920" y="833304"/>
            <a:ext cx="2459847" cy="95710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r="18216" b="17754"/>
          <a:stretch>
            <a:fillRect/>
          </a:stretch>
        </p:blipFill>
        <p:spPr>
          <a:xfrm>
            <a:off x="15482313" y="9258300"/>
            <a:ext cx="2977727" cy="116515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186122">
            <a:off x="-118169" y="754801"/>
            <a:ext cx="5544785" cy="143142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221870">
            <a:off x="12541344" y="559326"/>
            <a:ext cx="5881940" cy="16394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6226" y="5577058"/>
            <a:ext cx="994797" cy="9333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014997">
            <a:off x="16837463" y="8229838"/>
            <a:ext cx="1514997" cy="77553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0" y="645869"/>
            <a:ext cx="1650789" cy="382831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222614">
            <a:off x="5493066" y="9932"/>
            <a:ext cx="6875644" cy="2423318"/>
          </a:xfrm>
          <a:prstGeom prst="rect">
            <a:avLst/>
          </a:prstGeom>
        </p:spPr>
      </p:pic>
      <p:sp>
        <p:nvSpPr>
          <p:cNvPr id="15" name="TextBox 7"/>
          <p:cNvSpPr txBox="1"/>
          <p:nvPr/>
        </p:nvSpPr>
        <p:spPr>
          <a:xfrm>
            <a:off x="6553692" y="819927"/>
            <a:ext cx="5066517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</a:pPr>
            <a:r>
              <a:rPr lang="vi-VN" sz="6400" b="1" spc="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6400" b="1" u="none" spc="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21818" y="2466814"/>
            <a:ext cx="145302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5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52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sz="5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5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văn (</a:t>
            </a:r>
            <a:r>
              <a:rPr lang="en-US" sz="5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khoảng</a:t>
            </a:r>
            <a:r>
              <a:rPr lang="en-US" sz="5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5 - 7 câu) </a:t>
            </a:r>
            <a:r>
              <a:rPr lang="en-US" sz="5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nêu</a:t>
            </a:r>
            <a:r>
              <a:rPr lang="en-US" sz="5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cảm </a:t>
            </a:r>
            <a:r>
              <a:rPr lang="en-US" sz="5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sz="5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của </a:t>
            </a:r>
            <a:r>
              <a:rPr lang="en-US" sz="5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5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về </a:t>
            </a:r>
            <a:r>
              <a:rPr lang="en-US" sz="5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5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thơ</a:t>
            </a:r>
            <a:r>
              <a:rPr lang="en-US" sz="5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từ </a:t>
            </a:r>
            <a:r>
              <a:rPr lang="en-US" sz="52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Ôi</a:t>
            </a:r>
            <a:r>
              <a:rPr lang="en-US" sz="52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52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thuở</a:t>
            </a:r>
            <a:r>
              <a:rPr lang="en-US" sz="52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2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ấu</a:t>
            </a:r>
            <a:r>
              <a:rPr lang="en-US" sz="52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2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thơ</a:t>
            </a:r>
            <a:r>
              <a:rPr lang="en-US" sz="52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đến </a:t>
            </a:r>
            <a:r>
              <a:rPr lang="en-US" sz="52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Lá</a:t>
            </a:r>
            <a:r>
              <a:rPr lang="en-US" sz="52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xanh như </a:t>
            </a:r>
            <a:r>
              <a:rPr lang="en-US" sz="52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dải</a:t>
            </a:r>
            <a:r>
              <a:rPr lang="en-US" sz="52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2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lụa</a:t>
            </a:r>
            <a:r>
              <a:rPr lang="en-US" sz="52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2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mềm</a:t>
            </a:r>
            <a:r>
              <a:rPr lang="en-US" sz="52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2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lửng</a:t>
            </a:r>
            <a:r>
              <a:rPr lang="en-US" sz="52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2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lơ</a:t>
            </a:r>
            <a:r>
              <a:rPr lang="en-US" sz="52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5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688320" y="7163213"/>
            <a:ext cx="2981050" cy="1436325"/>
          </a:xfrm>
          <a:prstGeom prst="rect">
            <a:avLst/>
          </a:prstGeom>
        </p:spPr>
      </p:pic>
      <p:pic>
        <p:nvPicPr>
          <p:cNvPr id="18" name="Picture 1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964107" y="6543697"/>
            <a:ext cx="2429476" cy="1170567"/>
          </a:xfrm>
          <a:prstGeom prst="rect">
            <a:avLst/>
          </a:prstGeom>
        </p:spPr>
      </p:pic>
      <p:pic>
        <p:nvPicPr>
          <p:cNvPr id="19" name="Picture 1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4263873" y="6031849"/>
            <a:ext cx="2528067" cy="2560658"/>
          </a:xfrm>
          <a:prstGeom prst="rect">
            <a:avLst/>
          </a:prstGeom>
        </p:spPr>
      </p:pic>
      <p:pic>
        <p:nvPicPr>
          <p:cNvPr id="20" name="Picture 1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7837984" y="6836539"/>
            <a:ext cx="3200620" cy="30725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331259" y="1423378"/>
            <a:ext cx="9625480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</a:pPr>
            <a:r>
              <a:rPr lang="vi-VN" sz="6400" b="1" spc="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400" b="1" u="none" spc="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29374" r="62394"/>
          <a:stretch>
            <a:fillRect/>
          </a:stretch>
        </p:blipFill>
        <p:spPr>
          <a:xfrm>
            <a:off x="16452724" y="-44294"/>
            <a:ext cx="1926947" cy="28951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t="48612" r="27947"/>
          <a:stretch>
            <a:fillRect/>
          </a:stretch>
        </p:blipFill>
        <p:spPr>
          <a:xfrm>
            <a:off x="14071722" y="-84479"/>
            <a:ext cx="4307949" cy="140771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4612" t="14899"/>
          <a:stretch>
            <a:fillRect/>
          </a:stretch>
        </p:blipFill>
        <p:spPr>
          <a:xfrm>
            <a:off x="-65072" y="-4109"/>
            <a:ext cx="2742060" cy="285497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7048" t="47145"/>
          <a:stretch>
            <a:fillRect/>
          </a:stretch>
        </p:blipFill>
        <p:spPr>
          <a:xfrm>
            <a:off x="-145441" y="-124663"/>
            <a:ext cx="4361719" cy="1447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22614">
            <a:off x="1167980" y="2439275"/>
            <a:ext cx="15937726" cy="743231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b="24512"/>
          <a:stretch>
            <a:fillRect/>
          </a:stretch>
        </p:blipFill>
        <p:spPr>
          <a:xfrm>
            <a:off x="15895601" y="8330817"/>
            <a:ext cx="2392399" cy="195618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34672">
            <a:off x="826502" y="8330817"/>
            <a:ext cx="1395292" cy="107818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596698" y="1931394"/>
            <a:ext cx="597807" cy="85713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45303" y="3138234"/>
            <a:ext cx="597807" cy="85713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320257" y="3491051"/>
            <a:ext cx="13740302" cy="4645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6140" marR="0" indent="-6858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90170" algn="l"/>
                <a:tab pos="180340" algn="l"/>
                <a:tab pos="270510" algn="l"/>
              </a:tabLst>
            </a:pPr>
            <a:r>
              <a:rPr lang="nl-NL" sz="5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Ôn </a:t>
            </a:r>
            <a:r>
              <a:rPr lang="nl-NL" sz="5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 lại văn bản Gò </a:t>
            </a:r>
            <a:r>
              <a:rPr lang="nl-NL" sz="5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</a:t>
            </a:r>
            <a:r>
              <a:rPr lang="vi-VN" sz="5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866140" marR="0" indent="-6858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90170" algn="l"/>
                <a:tab pos="180340" algn="l"/>
                <a:tab pos="270510" algn="l"/>
              </a:tabLst>
            </a:pPr>
            <a:r>
              <a:rPr lang="vi-VN" sz="5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 thành bài tập phần vận dụng.</a:t>
            </a:r>
            <a:endParaRPr lang="en-US" sz="5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66140" marR="0" indent="-6858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90170" algn="l"/>
                <a:tab pos="180340" algn="l"/>
                <a:tab pos="270510" algn="l"/>
              </a:tabLst>
            </a:pPr>
            <a:r>
              <a:rPr lang="nl-NL" sz="5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Soạn </a:t>
            </a:r>
            <a:r>
              <a:rPr lang="nl-NL" sz="5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bài: </a:t>
            </a:r>
            <a:r>
              <a:rPr lang="nl-NL" sz="52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 hành tiếng Việt trang </a:t>
            </a:r>
            <a:r>
              <a:rPr lang="nl-NL" sz="52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95</a:t>
            </a:r>
            <a:r>
              <a:rPr lang="vi-VN" sz="52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31784"/>
          <a:stretch>
            <a:fillRect/>
          </a:stretch>
        </p:blipFill>
        <p:spPr>
          <a:xfrm>
            <a:off x="0" y="0"/>
            <a:ext cx="18288000" cy="700886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001306" y="1403516"/>
            <a:ext cx="12285388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vi-VN" sz="72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CẢM ƠN CÁC EM ĐÃ LẮNG NGHE, HẸN GẶP LẠI!</a:t>
            </a:r>
            <a:endParaRPr lang="en-US" sz="7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98334" y="6798533"/>
            <a:ext cx="2041134" cy="239876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18017" y="0"/>
            <a:ext cx="2248597" cy="17907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438058" y="8986966"/>
            <a:ext cx="1849942" cy="1298323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375375" y="6667500"/>
            <a:ext cx="1810892" cy="2128185"/>
          </a:xfrm>
          <a:prstGeom prst="rect">
            <a:avLst/>
          </a:prstGeom>
        </p:spPr>
      </p:pic>
      <p:pic>
        <p:nvPicPr>
          <p:cNvPr id="10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601312" y="1257300"/>
            <a:ext cx="642759" cy="6170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 b="25189"/>
          <a:stretch>
            <a:fillRect/>
          </a:stretch>
        </p:blipFill>
        <p:spPr>
          <a:xfrm>
            <a:off x="8104302" y="8061347"/>
            <a:ext cx="563207" cy="113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89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dir="out"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41267" y="584177"/>
            <a:ext cx="16230600" cy="911864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028700" y="1341125"/>
            <a:ext cx="1327236" cy="146877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071867" y="7942164"/>
            <a:ext cx="776520" cy="131613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048681" y="9077325"/>
            <a:ext cx="380574" cy="64504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952139">
            <a:off x="937112" y="8117301"/>
            <a:ext cx="1250669" cy="157316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7441342" y="2624846"/>
            <a:ext cx="3030449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7200" b="1" spc="28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Tiết...</a:t>
            </a:r>
            <a:endParaRPr lang="en-US" sz="7200" b="1" spc="28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2619930" y="1150978"/>
            <a:ext cx="3701495" cy="294773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2700000">
            <a:off x="10529241" y="773043"/>
            <a:ext cx="484313" cy="464940"/>
          </a:xfrm>
          <a:prstGeom prst="rect">
            <a:avLst/>
          </a:prstGeom>
        </p:spPr>
      </p:pic>
      <p:sp>
        <p:nvSpPr>
          <p:cNvPr id="11" name="TextBox 8"/>
          <p:cNvSpPr txBox="1"/>
          <p:nvPr/>
        </p:nvSpPr>
        <p:spPr>
          <a:xfrm>
            <a:off x="5565666" y="4305300"/>
            <a:ext cx="6781800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13000" b="1" spc="280" dirty="0" smtClean="0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GÒ ME</a:t>
            </a:r>
            <a:endParaRPr lang="en-US" sz="13000" b="1" spc="280" dirty="0">
              <a:solidFill>
                <a:srgbClr val="003A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31976" y="6619178"/>
            <a:ext cx="82894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i="1" dirty="0" smtClean="0"/>
              <a:t>(Hoàng Tố Nguyên)</a:t>
            </a:r>
            <a:endParaRPr lang="en-US" sz="7200" i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514" y="8408151"/>
            <a:ext cx="2674680" cy="187713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640228" y="1800490"/>
            <a:ext cx="14971371" cy="7915009"/>
            <a:chOff x="0" y="0"/>
            <a:chExt cx="1913890" cy="21747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2174748"/>
            </a:xfrm>
            <a:custGeom>
              <a:avLst/>
              <a:gdLst/>
              <a:ahLst/>
              <a:cxnLst/>
              <a:rect l="l" t="t" r="r" b="b"/>
              <a:pathLst>
                <a:path w="1913890" h="2174748">
                  <a:moveTo>
                    <a:pt x="1789430" y="2174747"/>
                  </a:moveTo>
                  <a:lnTo>
                    <a:pt x="124460" y="2174747"/>
                  </a:lnTo>
                  <a:cubicBezTo>
                    <a:pt x="55880" y="2174747"/>
                    <a:pt x="0" y="2118868"/>
                    <a:pt x="0" y="205028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2050288"/>
                  </a:lnTo>
                  <a:cubicBezTo>
                    <a:pt x="1913890" y="2118868"/>
                    <a:pt x="1858010" y="2174748"/>
                    <a:pt x="1789430" y="217474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 rot="-10800000">
            <a:off x="-22613" y="-673640"/>
            <a:ext cx="9935432" cy="3576572"/>
            <a:chOff x="0" y="0"/>
            <a:chExt cx="4166870" cy="149999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68140" cy="1499996"/>
            </a:xfrm>
            <a:custGeom>
              <a:avLst/>
              <a:gdLst/>
              <a:ahLst/>
              <a:cxnLst/>
              <a:rect l="l" t="t" r="r" b="b"/>
              <a:pathLst>
                <a:path w="4168140" h="1499996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499996"/>
                  </a:lnTo>
                  <a:lnTo>
                    <a:pt x="4166870" y="1499996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8FD9D9"/>
            </a:solidFill>
          </p:spPr>
        </p:sp>
      </p:grpSp>
      <p:grpSp>
        <p:nvGrpSpPr>
          <p:cNvPr id="9" name="Group 9"/>
          <p:cNvGrpSpPr/>
          <p:nvPr/>
        </p:nvGrpSpPr>
        <p:grpSpPr>
          <a:xfrm rot="-10800000">
            <a:off x="9912819" y="-682871"/>
            <a:ext cx="9935432" cy="3812654"/>
            <a:chOff x="0" y="0"/>
            <a:chExt cx="4166870" cy="159900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168140" cy="1599008"/>
            </a:xfrm>
            <a:custGeom>
              <a:avLst/>
              <a:gdLst/>
              <a:ahLst/>
              <a:cxnLst/>
              <a:rect l="l" t="t" r="r" b="b"/>
              <a:pathLst>
                <a:path w="4168140" h="1599008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599008"/>
                  </a:lnTo>
                  <a:lnTo>
                    <a:pt x="4166870" y="1599008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8FD9D9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r="20670"/>
          <a:stretch>
            <a:fillRect/>
          </a:stretch>
        </p:blipFill>
        <p:spPr>
          <a:xfrm>
            <a:off x="15888124" y="8589818"/>
            <a:ext cx="2534290" cy="185870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l="18645"/>
          <a:stretch>
            <a:fillRect/>
          </a:stretch>
        </p:blipFill>
        <p:spPr>
          <a:xfrm>
            <a:off x="3412" y="614179"/>
            <a:ext cx="1693323" cy="1646208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16051636" y="88918"/>
            <a:ext cx="2415328" cy="939782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4666538" y="872042"/>
            <a:ext cx="8918750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</a:pPr>
            <a:r>
              <a:rPr lang="vi-VN" sz="6400" b="1" spc="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400" b="1" spc="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76600" y="2826412"/>
            <a:ext cx="11742445" cy="6832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0050" indent="-400050">
              <a:lnSpc>
                <a:spcPct val="150000"/>
              </a:lnSpc>
              <a:buAutoNum type="romanUcPeriod"/>
            </a:pPr>
            <a:r>
              <a:rPr lang="vi-VN" sz="4800" b="1" dirty="0" smtClean="0"/>
              <a:t>  TÌM HIỂU CHUNG</a:t>
            </a:r>
            <a:endParaRPr lang="vi-VN" sz="4800" b="1" dirty="0"/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vi-VN" sz="4800" b="1" dirty="0" smtClean="0"/>
              <a:t> TÌM HIỂU CHI TIẾT</a:t>
            </a:r>
          </a:p>
          <a:p>
            <a:pPr>
              <a:lnSpc>
                <a:spcPct val="150000"/>
              </a:lnSpc>
            </a:pPr>
            <a:r>
              <a:rPr lang="vi-VN" sz="5200" dirty="0"/>
              <a:t>	</a:t>
            </a:r>
            <a:r>
              <a:rPr lang="vi-VN" sz="4800" dirty="0" smtClean="0"/>
              <a:t>1. Thiên nhiên vùng đất Gò Me</a:t>
            </a:r>
          </a:p>
          <a:p>
            <a:pPr>
              <a:lnSpc>
                <a:spcPct val="150000"/>
              </a:lnSpc>
            </a:pPr>
            <a:r>
              <a:rPr lang="vi-VN" sz="4800" dirty="0"/>
              <a:t>	</a:t>
            </a:r>
            <a:r>
              <a:rPr lang="vi-VN" sz="4800" dirty="0" smtClean="0"/>
              <a:t>2. Người dân Gò Me</a:t>
            </a:r>
          </a:p>
          <a:p>
            <a:pPr>
              <a:lnSpc>
                <a:spcPct val="150000"/>
              </a:lnSpc>
            </a:pPr>
            <a:r>
              <a:rPr lang="vi-VN" sz="4800" dirty="0"/>
              <a:t>	</a:t>
            </a:r>
            <a:r>
              <a:rPr lang="vi-VN" sz="4800" dirty="0" smtClean="0"/>
              <a:t>3. Tình cảm của tác giả với quê hương</a:t>
            </a:r>
          </a:p>
          <a:p>
            <a:pPr>
              <a:lnSpc>
                <a:spcPct val="150000"/>
              </a:lnSpc>
            </a:pPr>
            <a:r>
              <a:rPr lang="vi-VN" sz="4800" b="1" dirty="0" smtClean="0"/>
              <a:t>III. TỔNG KẾT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289725">
            <a:off x="15021753" y="8657099"/>
            <a:ext cx="3957772" cy="149440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16682"/>
          <a:stretch>
            <a:fillRect/>
          </a:stretch>
        </p:blipFill>
        <p:spPr>
          <a:xfrm rot="-10800000">
            <a:off x="2076744" y="0"/>
            <a:ext cx="1541832" cy="134579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843850" y="3996646"/>
            <a:ext cx="12681946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000"/>
              </a:lnSpc>
            </a:pPr>
            <a:r>
              <a:rPr lang="vi-VN" sz="9400" b="1" spc="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TÌM HIỂU CHUNG</a:t>
            </a:r>
            <a:endParaRPr lang="en-US" sz="9400" b="1" spc="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18057"/>
          <a:stretch>
            <a:fillRect/>
          </a:stretch>
        </p:blipFill>
        <p:spPr>
          <a:xfrm>
            <a:off x="0" y="6640478"/>
            <a:ext cx="2843850" cy="276382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528280" y="1086284"/>
            <a:ext cx="1810892" cy="212818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834588" y="3524684"/>
            <a:ext cx="484313" cy="46494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0800000">
            <a:off x="16395240" y="5759889"/>
            <a:ext cx="605399" cy="71644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170459" y="9007147"/>
            <a:ext cx="553995" cy="79431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 b="25189"/>
          <a:stretch>
            <a:fillRect/>
          </a:stretch>
        </p:blipFill>
        <p:spPr>
          <a:xfrm>
            <a:off x="10229712" y="736854"/>
            <a:ext cx="563207" cy="1135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55305" y="563243"/>
            <a:ext cx="9236752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</a:pPr>
            <a:r>
              <a:rPr lang="vi-VN" sz="5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Tác giả Hoàng Tố Nguyên</a:t>
            </a:r>
            <a:endParaRPr lang="en-US" sz="5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354051" y="336347"/>
            <a:ext cx="2133600" cy="1585339"/>
            <a:chOff x="9144000" y="1729361"/>
            <a:chExt cx="3199434" cy="231434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144000" y="1729361"/>
              <a:ext cx="3199434" cy="2314345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796769" y="2645764"/>
              <a:ext cx="1893896" cy="912514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9966996" y="2214789"/>
              <a:ext cx="1543475" cy="743675"/>
            </a:xfrm>
            <a:prstGeom prst="rect">
              <a:avLst/>
            </a:prstGeom>
          </p:spPr>
        </p:pic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 t="59234" r="43697"/>
          <a:stretch>
            <a:fillRect/>
          </a:stretch>
        </p:blipFill>
        <p:spPr>
          <a:xfrm rot="-10800000" flipV="1">
            <a:off x="0" y="0"/>
            <a:ext cx="2159692" cy="125096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 b="33006"/>
          <a:stretch>
            <a:fillRect/>
          </a:stretch>
        </p:blipFill>
        <p:spPr>
          <a:xfrm>
            <a:off x="-265653" y="9154874"/>
            <a:ext cx="1844141" cy="113212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 r="29876" b="27632"/>
          <a:stretch>
            <a:fillRect/>
          </a:stretch>
        </p:blipFill>
        <p:spPr>
          <a:xfrm>
            <a:off x="16888634" y="9099352"/>
            <a:ext cx="1453451" cy="1259956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6508981" y="8428730"/>
            <a:ext cx="1106378" cy="1452287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4240788" y="336348"/>
            <a:ext cx="2133600" cy="1585339"/>
            <a:chOff x="9144000" y="1729361"/>
            <a:chExt cx="3199434" cy="2314345"/>
          </a:xfrm>
        </p:grpSpPr>
        <p:pic>
          <p:nvPicPr>
            <p:cNvPr id="2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144000" y="1729361"/>
              <a:ext cx="3199434" cy="2314345"/>
            </a:xfrm>
            <a:prstGeom prst="rect">
              <a:avLst/>
            </a:prstGeom>
          </p:spPr>
        </p:pic>
        <p:pic>
          <p:nvPicPr>
            <p:cNvPr id="25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796769" y="2645764"/>
              <a:ext cx="1893896" cy="912514"/>
            </a:xfrm>
            <a:prstGeom prst="rect">
              <a:avLst/>
            </a:prstGeom>
          </p:spPr>
        </p:pic>
        <p:pic>
          <p:nvPicPr>
            <p:cNvPr id="26" name="Pictur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9966996" y="2214789"/>
              <a:ext cx="1543475" cy="743675"/>
            </a:xfrm>
            <a:prstGeom prst="rect">
              <a:avLst/>
            </a:prstGeom>
          </p:spPr>
        </p:pic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26" y="2635628"/>
            <a:ext cx="5210509" cy="60454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Rectangle 27"/>
          <p:cNvSpPr/>
          <p:nvPr/>
        </p:nvSpPr>
        <p:spPr>
          <a:xfrm>
            <a:off x="5394616" y="1510811"/>
            <a:ext cx="11727043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lnSpc>
                <a:spcPct val="150000"/>
              </a:lnSpc>
              <a:buFontTx/>
              <a:buChar char="-"/>
              <a:tabLst>
                <a:tab pos="90170" algn="l"/>
                <a:tab pos="180340" algn="l"/>
              </a:tabLst>
            </a:pP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Năm 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 – năm mất: </a:t>
            </a: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1929-1975</a:t>
            </a:r>
            <a:endParaRPr lang="vi-VN" sz="45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85800" indent="-685800" algn="just">
              <a:lnSpc>
                <a:spcPct val="150000"/>
              </a:lnSpc>
              <a:buFontTx/>
              <a:buChar char="-"/>
              <a:tabLst>
                <a:tab pos="90170" algn="l"/>
                <a:tab pos="180340" algn="l"/>
              </a:tabLst>
            </a:pPr>
            <a:r>
              <a:rPr lang="en-US" sz="45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Quê</a:t>
            </a: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quán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Tiền </a:t>
            </a:r>
            <a:r>
              <a:rPr lang="en-US" sz="45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Giang</a:t>
            </a:r>
            <a:endParaRPr lang="vi-VN" sz="45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85800" indent="-685800" algn="just">
              <a:lnSpc>
                <a:spcPct val="150000"/>
              </a:lnSpc>
              <a:buFontTx/>
              <a:buChar char="-"/>
              <a:tabLst>
                <a:tab pos="90170" algn="l"/>
                <a:tab pos="180340" algn="l"/>
              </a:tabLst>
            </a:pPr>
            <a:r>
              <a:rPr lang="en-US" sz="45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Phong</a:t>
            </a: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nghệ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thuật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đậm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Nam Bộ, thể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lòng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nhớ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thương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quê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hương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diết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của một người con Nam Bộ đang sống trên đất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Bắc</a:t>
            </a: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vi-VN" sz="45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85800" indent="-685800" algn="just">
              <a:lnSpc>
                <a:spcPct val="150000"/>
              </a:lnSpc>
              <a:buFontTx/>
              <a:buChar char="-"/>
              <a:tabLst>
                <a:tab pos="90170" algn="l"/>
                <a:tab pos="180340" algn="l"/>
              </a:tabLst>
            </a:pPr>
            <a:r>
              <a:rPr lang="vi-VN" sz="450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Tác phẩm tiêu biểu: </a:t>
            </a:r>
            <a:r>
              <a:rPr lang="vi-VN" sz="4500" i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Gò Me (1957), Đất nước (1956), Con tàu trắng (1970</a:t>
            </a:r>
            <a:r>
              <a:rPr lang="vi-VN" sz="4500" i="1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)…</a:t>
            </a:r>
            <a:endParaRPr lang="en-US" sz="45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32738" y="833340"/>
            <a:ext cx="10134600" cy="9212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</a:pPr>
            <a:r>
              <a:rPr lang="vi-VN" sz="5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Tác phẩm Gò me</a:t>
            </a:r>
            <a:endParaRPr lang="en-US" sz="5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354051" y="336347"/>
            <a:ext cx="2133600" cy="1585339"/>
            <a:chOff x="9144000" y="1729361"/>
            <a:chExt cx="3199434" cy="231434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144000" y="1729361"/>
              <a:ext cx="3199434" cy="2314345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796769" y="2645764"/>
              <a:ext cx="1893896" cy="912514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9966996" y="2214789"/>
              <a:ext cx="1543475" cy="743675"/>
            </a:xfrm>
            <a:prstGeom prst="rect">
              <a:avLst/>
            </a:prstGeom>
          </p:spPr>
        </p:pic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 t="59234" r="43697"/>
          <a:stretch>
            <a:fillRect/>
          </a:stretch>
        </p:blipFill>
        <p:spPr>
          <a:xfrm rot="-10800000" flipV="1">
            <a:off x="0" y="0"/>
            <a:ext cx="2159692" cy="125096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 b="33006"/>
          <a:stretch>
            <a:fillRect/>
          </a:stretch>
        </p:blipFill>
        <p:spPr>
          <a:xfrm>
            <a:off x="-265653" y="9154874"/>
            <a:ext cx="1844141" cy="113212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 r="29876" b="27632"/>
          <a:stretch>
            <a:fillRect/>
          </a:stretch>
        </p:blipFill>
        <p:spPr>
          <a:xfrm>
            <a:off x="16888634" y="9099352"/>
            <a:ext cx="1453451" cy="1259956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6508981" y="8428730"/>
            <a:ext cx="1106378" cy="1452287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4240788" y="336348"/>
            <a:ext cx="2133600" cy="1585339"/>
            <a:chOff x="9144000" y="1729361"/>
            <a:chExt cx="3199434" cy="2314345"/>
          </a:xfrm>
        </p:grpSpPr>
        <p:pic>
          <p:nvPicPr>
            <p:cNvPr id="2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144000" y="1729361"/>
              <a:ext cx="3199434" cy="2314345"/>
            </a:xfrm>
            <a:prstGeom prst="rect">
              <a:avLst/>
            </a:prstGeom>
          </p:spPr>
        </p:pic>
        <p:pic>
          <p:nvPicPr>
            <p:cNvPr id="25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796769" y="2645764"/>
              <a:ext cx="1893896" cy="912514"/>
            </a:xfrm>
            <a:prstGeom prst="rect">
              <a:avLst/>
            </a:prstGeom>
          </p:spPr>
        </p:pic>
        <p:pic>
          <p:nvPicPr>
            <p:cNvPr id="26" name="Pictur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9966996" y="2214789"/>
              <a:ext cx="1543475" cy="743675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/>
        </p:nvSpPr>
        <p:spPr>
          <a:xfrm>
            <a:off x="1765878" y="2049774"/>
            <a:ext cx="14173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lnSpc>
                <a:spcPct val="150000"/>
              </a:lnSpc>
              <a:buFontTx/>
              <a:buChar char="-"/>
              <a:tabLst>
                <a:tab pos="90170" algn="l"/>
                <a:tab pos="180340" algn="l"/>
              </a:tabLst>
            </a:pPr>
            <a:r>
              <a:rPr lang="vi-VN" sz="45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Sáng </a:t>
            </a:r>
            <a:r>
              <a:rPr lang="vi-VN" sz="45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tác năm </a:t>
            </a:r>
            <a:r>
              <a:rPr lang="vi-VN" sz="45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1956.</a:t>
            </a:r>
          </a:p>
          <a:p>
            <a:pPr marL="685800" indent="-685800" algn="just">
              <a:lnSpc>
                <a:spcPct val="150000"/>
              </a:lnSpc>
              <a:buFontTx/>
              <a:buChar char="-"/>
              <a:tabLst>
                <a:tab pos="90170" algn="l"/>
                <a:tab pos="180340" algn="l"/>
              </a:tabLst>
            </a:pPr>
            <a:r>
              <a:rPr lang="vi-VN" sz="45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Hoàn </a:t>
            </a:r>
            <a:r>
              <a:rPr lang="vi-VN" sz="45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cảnh: Đất nước bị chia cắt bởi chiến tranh</a:t>
            </a:r>
            <a:r>
              <a:rPr lang="vi-VN" sz="45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685800" indent="-685800" algn="just">
              <a:lnSpc>
                <a:spcPct val="150000"/>
              </a:lnSpc>
              <a:buFontTx/>
              <a:buChar char="-"/>
              <a:tabLst>
                <a:tab pos="90170" algn="l"/>
                <a:tab pos="180340" algn="l"/>
              </a:tabLst>
            </a:pPr>
            <a:r>
              <a:rPr lang="vi-VN" sz="45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Thể </a:t>
            </a:r>
            <a:r>
              <a:rPr lang="vi-VN" sz="45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loại: thơ tự </a:t>
            </a:r>
            <a:r>
              <a:rPr lang="vi-VN" sz="45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do.</a:t>
            </a:r>
            <a:endParaRPr lang="vi-VN" sz="45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85800" indent="-685800" algn="just">
              <a:lnSpc>
                <a:spcPct val="150000"/>
              </a:lnSpc>
              <a:buFontTx/>
              <a:buChar char="-"/>
              <a:tabLst>
                <a:tab pos="90170" algn="l"/>
                <a:tab pos="180340" algn="l"/>
              </a:tabLst>
            </a:pPr>
            <a:r>
              <a:rPr lang="vi-VN" sz="45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Phương </a:t>
            </a:r>
            <a:r>
              <a:rPr lang="vi-VN" sz="45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thức biểu đạt: tự </a:t>
            </a:r>
            <a:r>
              <a:rPr lang="vi-VN" sz="45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sự.</a:t>
            </a:r>
            <a:endParaRPr lang="vi-VN" sz="45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27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289725">
            <a:off x="15021753" y="8657099"/>
            <a:ext cx="3957772" cy="149440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16682"/>
          <a:stretch>
            <a:fillRect/>
          </a:stretch>
        </p:blipFill>
        <p:spPr>
          <a:xfrm rot="-10800000">
            <a:off x="2076744" y="0"/>
            <a:ext cx="1541832" cy="134579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514600" y="4186511"/>
            <a:ext cx="13472706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000"/>
              </a:lnSpc>
            </a:pPr>
            <a:r>
              <a:rPr lang="vi-VN" sz="9400" b="1" spc="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TÌM HIỂU CHI TIẾT</a:t>
            </a:r>
            <a:endParaRPr lang="en-US" sz="9400" b="1" spc="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18057"/>
          <a:stretch>
            <a:fillRect/>
          </a:stretch>
        </p:blipFill>
        <p:spPr>
          <a:xfrm>
            <a:off x="0" y="6640478"/>
            <a:ext cx="2843850" cy="276382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528280" y="1086284"/>
            <a:ext cx="1810892" cy="212818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834588" y="3524684"/>
            <a:ext cx="484313" cy="46494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0800000">
            <a:off x="16395240" y="5759889"/>
            <a:ext cx="605399" cy="71644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170459" y="9007147"/>
            <a:ext cx="553995" cy="79431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 b="25189"/>
          <a:stretch>
            <a:fillRect/>
          </a:stretch>
        </p:blipFill>
        <p:spPr>
          <a:xfrm>
            <a:off x="10229712" y="736854"/>
            <a:ext cx="563207" cy="113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072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144000" y="6596192"/>
            <a:ext cx="10252769" cy="3690808"/>
            <a:chOff x="0" y="0"/>
            <a:chExt cx="4166870" cy="149999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68140" cy="1499996"/>
            </a:xfrm>
            <a:custGeom>
              <a:avLst/>
              <a:gdLst/>
              <a:ahLst/>
              <a:cxnLst/>
              <a:rect l="l" t="t" r="r" b="b"/>
              <a:pathLst>
                <a:path w="4168140" h="1499996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499996"/>
                  </a:lnTo>
                  <a:lnTo>
                    <a:pt x="4166870" y="1499996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8FD9D9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1108769" y="6352570"/>
            <a:ext cx="10252769" cy="3934430"/>
            <a:chOff x="0" y="0"/>
            <a:chExt cx="4166870" cy="159900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68140" cy="1599008"/>
            </a:xfrm>
            <a:custGeom>
              <a:avLst/>
              <a:gdLst/>
              <a:ahLst/>
              <a:cxnLst/>
              <a:rect l="l" t="t" r="r" b="b"/>
              <a:pathLst>
                <a:path w="4168140" h="1599008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599008"/>
                  </a:lnTo>
                  <a:lnTo>
                    <a:pt x="4166870" y="1599008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8FD9D9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685800" y="571500"/>
            <a:ext cx="16840200" cy="9109906"/>
          </a:xfrm>
          <a:custGeom>
            <a:avLst/>
            <a:gdLst/>
            <a:ahLst/>
            <a:cxnLst/>
            <a:rect l="l" t="t" r="r" b="b"/>
            <a:pathLst>
              <a:path w="3109664" h="3772337">
                <a:moveTo>
                  <a:pt x="3107124" y="645160"/>
                </a:moveTo>
                <a:cubicBezTo>
                  <a:pt x="3109664" y="488950"/>
                  <a:pt x="3088074" y="30480"/>
                  <a:pt x="3088074" y="30480"/>
                </a:cubicBezTo>
                <a:cubicBezTo>
                  <a:pt x="3088074" y="30480"/>
                  <a:pt x="2703264" y="40640"/>
                  <a:pt x="2451960" y="40640"/>
                </a:cubicBezTo>
                <a:cubicBezTo>
                  <a:pt x="2451960" y="40640"/>
                  <a:pt x="2401570" y="40640"/>
                  <a:pt x="2341880" y="40640"/>
                </a:cubicBezTo>
                <a:cubicBezTo>
                  <a:pt x="1906270" y="40640"/>
                  <a:pt x="1042670" y="38100"/>
                  <a:pt x="795020" y="33020"/>
                </a:cubicBezTo>
                <a:cubicBezTo>
                  <a:pt x="482600" y="20320"/>
                  <a:pt x="11430" y="0"/>
                  <a:pt x="10160" y="29210"/>
                </a:cubicBezTo>
                <a:cubicBezTo>
                  <a:pt x="8890" y="58420"/>
                  <a:pt x="21590" y="440690"/>
                  <a:pt x="21590" y="440690"/>
                </a:cubicBezTo>
                <a:cubicBezTo>
                  <a:pt x="21590" y="440690"/>
                  <a:pt x="21590" y="2923977"/>
                  <a:pt x="21590" y="3115747"/>
                </a:cubicBezTo>
                <a:cubicBezTo>
                  <a:pt x="6350" y="3360857"/>
                  <a:pt x="0" y="3734237"/>
                  <a:pt x="0" y="3734237"/>
                </a:cubicBezTo>
                <a:cubicBezTo>
                  <a:pt x="204470" y="3764717"/>
                  <a:pt x="450850" y="3772337"/>
                  <a:pt x="657860" y="3769797"/>
                </a:cubicBezTo>
                <a:cubicBezTo>
                  <a:pt x="891540" y="3769797"/>
                  <a:pt x="2451960" y="3769797"/>
                  <a:pt x="2451960" y="3769797"/>
                </a:cubicBezTo>
                <a:lnTo>
                  <a:pt x="3067754" y="3755827"/>
                </a:lnTo>
                <a:cubicBezTo>
                  <a:pt x="3067754" y="3755827"/>
                  <a:pt x="3107124" y="3053517"/>
                  <a:pt x="3107124" y="2927787"/>
                </a:cubicBezTo>
                <a:cubicBezTo>
                  <a:pt x="3107124" y="2753797"/>
                  <a:pt x="3104584" y="803910"/>
                  <a:pt x="3107124" y="645160"/>
                </a:cubicBezTo>
                <a:close/>
              </a:path>
            </a:pathLst>
          </a:custGeom>
          <a:solidFill>
            <a:srgbClr val="FFFFFF"/>
          </a:solidFill>
        </p:spPr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154955" y="-26727"/>
            <a:ext cx="1002360" cy="110925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r="28370"/>
          <a:stretch>
            <a:fillRect/>
          </a:stretch>
        </p:blipFill>
        <p:spPr>
          <a:xfrm>
            <a:off x="16851181" y="8319785"/>
            <a:ext cx="1490905" cy="164620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101256" y="2476500"/>
            <a:ext cx="990753" cy="1468772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312423" y="4686300"/>
            <a:ext cx="998223" cy="1181328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371600" y="1061287"/>
            <a:ext cx="91278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tabLst>
                <a:tab pos="90170" algn="l"/>
                <a:tab pos="180340" algn="l"/>
              </a:tabLst>
            </a:pPr>
            <a:r>
              <a:rPr lang="en-US" sz="4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en-US" sz="4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Thiên</a:t>
            </a:r>
            <a:r>
              <a:rPr lang="en-US" sz="4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nhiên</a:t>
            </a:r>
            <a:r>
              <a:rPr lang="en-US" sz="4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vùng</a:t>
            </a:r>
            <a:r>
              <a:rPr lang="en-US" sz="4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đất </a:t>
            </a:r>
            <a:r>
              <a:rPr lang="en-US" sz="4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Gò</a:t>
            </a:r>
            <a:r>
              <a:rPr lang="en-US" sz="4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Me</a:t>
            </a:r>
            <a:endParaRPr lang="en-US" sz="4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899314" y="2193047"/>
            <a:ext cx="65342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 smtClean="0">
                <a:solidFill>
                  <a:srgbClr val="FF0000"/>
                </a:solidFill>
              </a:rPr>
              <a:t>THẢO LUẬN CẶP ĐÔI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42" y="2359689"/>
            <a:ext cx="6783200" cy="67832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7255889" y="2961214"/>
            <a:ext cx="9451613" cy="528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45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Liệt</a:t>
            </a: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kê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tiết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miêu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tả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vẻ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đẹp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của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thiên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vùng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đất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Gò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Me </a:t>
            </a:r>
            <a:r>
              <a:rPr lang="en-US" sz="45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45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âm</a:t>
            </a:r>
            <a:r>
              <a:rPr lang="en-US" sz="45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thanh</a:t>
            </a:r>
            <a:r>
              <a:rPr lang="en-US" sz="45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5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sz="45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sắc</a:t>
            </a:r>
            <a:r>
              <a:rPr lang="en-US" sz="45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5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45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gian</a:t>
            </a:r>
            <a:r>
              <a:rPr lang="en-US" sz="45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 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có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xét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gì về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thiên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vùng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đất này?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787</Words>
  <Application>Microsoft Office PowerPoint</Application>
  <PresentationFormat>Custom</PresentationFormat>
  <Paragraphs>83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Times New Roman</vt:lpstr>
      <vt:lpstr>Calibri</vt:lpstr>
      <vt:lpstr>Wingdings</vt:lpstr>
      <vt:lpstr>.VnTime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Ha_PC</cp:lastModifiedBy>
  <cp:revision>15</cp:revision>
  <dcterms:created xsi:type="dcterms:W3CDTF">2006-08-16T00:00:00Z</dcterms:created>
  <dcterms:modified xsi:type="dcterms:W3CDTF">2022-07-03T13:47:47Z</dcterms:modified>
  <dc:identifier>DAEswOIwa4E</dc:identifier>
</cp:coreProperties>
</file>