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08" r:id="rId2"/>
    <p:sldMasterId id="2147483720" r:id="rId3"/>
    <p:sldMasterId id="2147483768" r:id="rId4"/>
    <p:sldMasterId id="2147483780" r:id="rId5"/>
    <p:sldMasterId id="2147483793" r:id="rId6"/>
    <p:sldMasterId id="2147483833" r:id="rId7"/>
  </p:sldMasterIdLst>
  <p:notesMasterIdLst>
    <p:notesMasterId r:id="rId40"/>
  </p:notesMasterIdLst>
  <p:sldIdLst>
    <p:sldId id="256" r:id="rId8"/>
    <p:sldId id="257" r:id="rId9"/>
    <p:sldId id="258" r:id="rId10"/>
    <p:sldId id="260" r:id="rId11"/>
    <p:sldId id="261" r:id="rId12"/>
    <p:sldId id="262" r:id="rId13"/>
    <p:sldId id="263" r:id="rId14"/>
    <p:sldId id="264" r:id="rId15"/>
    <p:sldId id="265" r:id="rId16"/>
    <p:sldId id="266" r:id="rId17"/>
    <p:sldId id="270" r:id="rId18"/>
    <p:sldId id="269" r:id="rId19"/>
    <p:sldId id="271" r:id="rId20"/>
    <p:sldId id="267" r:id="rId21"/>
    <p:sldId id="272" r:id="rId22"/>
    <p:sldId id="273" r:id="rId23"/>
    <p:sldId id="275" r:id="rId24"/>
    <p:sldId id="282" r:id="rId25"/>
    <p:sldId id="274" r:id="rId26"/>
    <p:sldId id="276" r:id="rId27"/>
    <p:sldId id="268" r:id="rId28"/>
    <p:sldId id="281" r:id="rId29"/>
    <p:sldId id="277" r:id="rId30"/>
    <p:sldId id="278" r:id="rId31"/>
    <p:sldId id="283" r:id="rId32"/>
    <p:sldId id="284" r:id="rId33"/>
    <p:sldId id="279" r:id="rId34"/>
    <p:sldId id="286" r:id="rId35"/>
    <p:sldId id="280" r:id="rId36"/>
    <p:sldId id="285" r:id="rId37"/>
    <p:sldId id="288" r:id="rId38"/>
    <p:sldId id="290"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0" d="100"/>
          <a:sy n="80" d="100"/>
        </p:scale>
        <p:origin x="11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09F6333-87D6-490D-89F1-62124EACE0DB}"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350EBE0B-AA7D-495C-9DA0-82146FFC7771}">
      <dgm:prSet phldrT="[Text]" custT="1"/>
      <dgm:spPr>
        <a:solidFill>
          <a:srgbClr val="00B0F0"/>
        </a:solidFill>
      </dgm:spPr>
      <dgm:t>
        <a:bodyPr/>
        <a:lstStyle/>
        <a:p>
          <a:r>
            <a:rPr lang="en-US" sz="2800" dirty="0" err="1" smtClean="0">
              <a:latin typeface="Times New Roman" panose="02020603050405020304" pitchFamily="18" charset="0"/>
              <a:cs typeface="Times New Roman" panose="02020603050405020304" pitchFamily="18" charset="0"/>
            </a:rPr>
            <a:t>Nhân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vật</a:t>
          </a:r>
          <a:endParaRPr lang="en-US" sz="2800" dirty="0">
            <a:latin typeface="Times New Roman" panose="02020603050405020304" pitchFamily="18" charset="0"/>
            <a:cs typeface="Times New Roman" panose="02020603050405020304" pitchFamily="18" charset="0"/>
          </a:endParaRPr>
        </a:p>
      </dgm:t>
    </dgm:pt>
    <dgm:pt modelId="{4AC4C937-F381-4583-ACB9-4876F613623F}" type="parTrans" cxnId="{A874B7B9-1203-4F4D-9815-DC79BEC4E521}">
      <dgm:prSet/>
      <dgm:spPr/>
      <dgm:t>
        <a:bodyPr/>
        <a:lstStyle/>
        <a:p>
          <a:endParaRPr lang="en-US"/>
        </a:p>
      </dgm:t>
    </dgm:pt>
    <dgm:pt modelId="{582B13F4-824E-4ABF-B49C-938D8CEBFEA1}" type="sibTrans" cxnId="{A874B7B9-1203-4F4D-9815-DC79BEC4E521}">
      <dgm:prSet/>
      <dgm:spPr/>
      <dgm:t>
        <a:bodyPr/>
        <a:lstStyle/>
        <a:p>
          <a:endParaRPr lang="en-US"/>
        </a:p>
      </dgm:t>
    </dgm:pt>
    <dgm:pt modelId="{3CFDA786-D5BC-4423-A8B5-653143F9620E}">
      <dgm:prSet phldrT="[Text]" custT="1"/>
      <dgm:spPr>
        <a:solidFill>
          <a:srgbClr val="00B0F0"/>
        </a:solidFill>
      </dgm:spPr>
      <dgm:t>
        <a:bodyPr/>
        <a:lstStyle/>
        <a:p>
          <a:r>
            <a:rPr lang="en-US" sz="2800" dirty="0" err="1" smtClean="0">
              <a:latin typeface="Times New Roman" panose="02020603050405020304" pitchFamily="18" charset="0"/>
              <a:cs typeface="Times New Roman" panose="02020603050405020304" pitchFamily="18" charset="0"/>
            </a:rPr>
            <a:t>Chính</a:t>
          </a:r>
          <a:endParaRPr lang="en-US" sz="2800" dirty="0">
            <a:latin typeface="Times New Roman" panose="02020603050405020304" pitchFamily="18" charset="0"/>
            <a:cs typeface="Times New Roman" panose="02020603050405020304" pitchFamily="18" charset="0"/>
          </a:endParaRPr>
        </a:p>
      </dgm:t>
    </dgm:pt>
    <dgm:pt modelId="{9C74ADF9-2DD9-46AC-A125-AC1DC4C7D507}" type="parTrans" cxnId="{0197FDA4-F93D-4ADA-927C-25BF88AE2911}">
      <dgm:prSet/>
      <dgm:spPr/>
      <dgm:t>
        <a:bodyPr/>
        <a:lstStyle/>
        <a:p>
          <a:endParaRPr lang="en-US"/>
        </a:p>
      </dgm:t>
    </dgm:pt>
    <dgm:pt modelId="{E7AA05B2-5050-43C5-8C84-F9835EA2A98F}" type="sibTrans" cxnId="{0197FDA4-F93D-4ADA-927C-25BF88AE2911}">
      <dgm:prSet/>
      <dgm:spPr/>
      <dgm:t>
        <a:bodyPr/>
        <a:lstStyle/>
        <a:p>
          <a:endParaRPr lang="en-US"/>
        </a:p>
      </dgm:t>
    </dgm:pt>
    <dgm:pt modelId="{6D163F9D-E402-4443-AD38-00B729D2DA47}">
      <dgm:prSet phldrT="[Text]" custT="1"/>
      <dgm:spPr>
        <a:solidFill>
          <a:srgbClr val="00B0F0"/>
        </a:solidFill>
      </dgm:spPr>
      <dgm:t>
        <a:bodyPr/>
        <a:lstStyle/>
        <a:p>
          <a:r>
            <a:rPr lang="en-US" sz="2800" dirty="0" err="1" smtClean="0">
              <a:latin typeface="Times New Roman" panose="02020603050405020304" pitchFamily="18" charset="0"/>
              <a:cs typeface="Times New Roman" panose="02020603050405020304" pitchFamily="18" charset="0"/>
            </a:rPr>
            <a:t>Tôi</a:t>
          </a:r>
          <a:endParaRPr lang="en-US" sz="2800" dirty="0">
            <a:latin typeface="Times New Roman" panose="02020603050405020304" pitchFamily="18" charset="0"/>
            <a:cs typeface="Times New Roman" panose="02020603050405020304" pitchFamily="18" charset="0"/>
          </a:endParaRPr>
        </a:p>
      </dgm:t>
    </dgm:pt>
    <dgm:pt modelId="{61058A23-3ABF-44A1-BCC2-D2C7CA9C3014}" type="parTrans" cxnId="{36199EAC-7ED7-440F-8882-099072990E5F}">
      <dgm:prSet/>
      <dgm:spPr/>
      <dgm:t>
        <a:bodyPr/>
        <a:lstStyle/>
        <a:p>
          <a:endParaRPr lang="en-US"/>
        </a:p>
      </dgm:t>
    </dgm:pt>
    <dgm:pt modelId="{08DDFC6B-3B90-4BDE-BB4C-5F9A18F0C564}" type="sibTrans" cxnId="{36199EAC-7ED7-440F-8882-099072990E5F}">
      <dgm:prSet/>
      <dgm:spPr/>
      <dgm:t>
        <a:bodyPr/>
        <a:lstStyle/>
        <a:p>
          <a:endParaRPr lang="en-US"/>
        </a:p>
      </dgm:t>
    </dgm:pt>
    <dgm:pt modelId="{C8A6524F-EB93-4FF4-A481-98F1C3390B7F}">
      <dgm:prSet phldrT="[Text]" custT="1"/>
      <dgm:spPr>
        <a:solidFill>
          <a:srgbClr val="00B0F0"/>
        </a:solidFill>
      </dgm:spPr>
      <dgm:t>
        <a:bodyPr/>
        <a:lstStyle/>
        <a:p>
          <a:r>
            <a:rPr lang="en-US" sz="2800" dirty="0" err="1" smtClean="0">
              <a:latin typeface="Times New Roman" panose="02020603050405020304" pitchFamily="18" charset="0"/>
              <a:cs typeface="Times New Roman" panose="02020603050405020304" pitchFamily="18" charset="0"/>
            </a:rPr>
            <a:t>Bố</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tôi</a:t>
          </a:r>
          <a:endParaRPr lang="en-US" sz="2800" dirty="0">
            <a:latin typeface="Times New Roman" panose="02020603050405020304" pitchFamily="18" charset="0"/>
            <a:cs typeface="Times New Roman" panose="02020603050405020304" pitchFamily="18" charset="0"/>
          </a:endParaRPr>
        </a:p>
      </dgm:t>
    </dgm:pt>
    <dgm:pt modelId="{3F286DDC-0895-4769-8AB5-37367051697D}" type="parTrans" cxnId="{A3B47D1B-1A11-411C-BD40-7E28DCFB7DE5}">
      <dgm:prSet/>
      <dgm:spPr/>
      <dgm:t>
        <a:bodyPr/>
        <a:lstStyle/>
        <a:p>
          <a:endParaRPr lang="en-US"/>
        </a:p>
      </dgm:t>
    </dgm:pt>
    <dgm:pt modelId="{05CD2244-D620-4569-A8D9-DADF7823E41B}" type="sibTrans" cxnId="{A3B47D1B-1A11-411C-BD40-7E28DCFB7DE5}">
      <dgm:prSet/>
      <dgm:spPr/>
      <dgm:t>
        <a:bodyPr/>
        <a:lstStyle/>
        <a:p>
          <a:endParaRPr lang="en-US"/>
        </a:p>
      </dgm:t>
    </dgm:pt>
    <dgm:pt modelId="{55C48886-75C4-455A-8B64-DEA49A06FD1E}">
      <dgm:prSet phldrT="[Text]" custT="1"/>
      <dgm:spPr>
        <a:solidFill>
          <a:srgbClr val="00B0F0"/>
        </a:solidFill>
      </dgm:spPr>
      <dgm:t>
        <a:bodyPr/>
        <a:lstStyle/>
        <a:p>
          <a:r>
            <a:rPr lang="en-US" sz="2800" dirty="0" err="1" smtClean="0">
              <a:latin typeface="Times New Roman" panose="02020603050405020304" pitchFamily="18" charset="0"/>
              <a:cs typeface="Times New Roman" panose="02020603050405020304" pitchFamily="18" charset="0"/>
            </a:rPr>
            <a:t>Phụ</a:t>
          </a:r>
          <a:endParaRPr lang="en-US" sz="2800" dirty="0">
            <a:latin typeface="Times New Roman" panose="02020603050405020304" pitchFamily="18" charset="0"/>
            <a:cs typeface="Times New Roman" panose="02020603050405020304" pitchFamily="18" charset="0"/>
          </a:endParaRPr>
        </a:p>
      </dgm:t>
    </dgm:pt>
    <dgm:pt modelId="{64AAB437-3937-4E32-9055-2926C844C448}" type="parTrans" cxnId="{2A2B0D7E-4DDB-4A4E-BEAB-3EA99FB03235}">
      <dgm:prSet/>
      <dgm:spPr/>
      <dgm:t>
        <a:bodyPr/>
        <a:lstStyle/>
        <a:p>
          <a:endParaRPr lang="en-US"/>
        </a:p>
      </dgm:t>
    </dgm:pt>
    <dgm:pt modelId="{7F59F67A-3110-4E0B-95FC-166DECE82613}" type="sibTrans" cxnId="{2A2B0D7E-4DDB-4A4E-BEAB-3EA99FB03235}">
      <dgm:prSet/>
      <dgm:spPr/>
      <dgm:t>
        <a:bodyPr/>
        <a:lstStyle/>
        <a:p>
          <a:endParaRPr lang="en-US"/>
        </a:p>
      </dgm:t>
    </dgm:pt>
    <dgm:pt modelId="{8ECACE37-8635-48E7-A985-112802DCDD8C}">
      <dgm:prSet phldrT="[Text]" custT="1"/>
      <dgm:spPr>
        <a:solidFill>
          <a:srgbClr val="00B0F0"/>
        </a:solidFill>
      </dgm:spPr>
      <dgm:t>
        <a:bodyPr/>
        <a:lstStyle/>
        <a:p>
          <a:r>
            <a:rPr lang="en-US" sz="2800" dirty="0" err="1" smtClean="0">
              <a:latin typeface="Times New Roman" panose="02020603050405020304" pitchFamily="18" charset="0"/>
              <a:cs typeface="Times New Roman" panose="02020603050405020304" pitchFamily="18" charset="0"/>
            </a:rPr>
            <a:t>Tí</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chú</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Hùng</a:t>
          </a:r>
          <a:endParaRPr lang="en-US" sz="2800" dirty="0">
            <a:latin typeface="Times New Roman" panose="02020603050405020304" pitchFamily="18" charset="0"/>
            <a:cs typeface="Times New Roman" panose="02020603050405020304" pitchFamily="18" charset="0"/>
          </a:endParaRPr>
        </a:p>
      </dgm:t>
    </dgm:pt>
    <dgm:pt modelId="{22432FDD-33A6-4F43-A512-A5C7D6CCC379}" type="parTrans" cxnId="{698A8937-4D2E-4C4B-90FE-51759006DC6F}">
      <dgm:prSet/>
      <dgm:spPr/>
      <dgm:t>
        <a:bodyPr/>
        <a:lstStyle/>
        <a:p>
          <a:endParaRPr lang="en-US"/>
        </a:p>
      </dgm:t>
    </dgm:pt>
    <dgm:pt modelId="{3320D8A8-3673-4184-813C-8939A2536698}" type="sibTrans" cxnId="{698A8937-4D2E-4C4B-90FE-51759006DC6F}">
      <dgm:prSet/>
      <dgm:spPr/>
      <dgm:t>
        <a:bodyPr/>
        <a:lstStyle/>
        <a:p>
          <a:endParaRPr lang="en-US"/>
        </a:p>
      </dgm:t>
    </dgm:pt>
    <dgm:pt modelId="{5F8761F0-F52C-4C8D-95E6-357E3893099A}" type="pres">
      <dgm:prSet presAssocID="{309F6333-87D6-490D-89F1-62124EACE0DB}" presName="diagram" presStyleCnt="0">
        <dgm:presLayoutVars>
          <dgm:chPref val="1"/>
          <dgm:dir/>
          <dgm:animOne val="branch"/>
          <dgm:animLvl val="lvl"/>
          <dgm:resizeHandles val="exact"/>
        </dgm:presLayoutVars>
      </dgm:prSet>
      <dgm:spPr/>
      <dgm:t>
        <a:bodyPr/>
        <a:lstStyle/>
        <a:p>
          <a:endParaRPr lang="en-US"/>
        </a:p>
      </dgm:t>
    </dgm:pt>
    <dgm:pt modelId="{8B53B464-90B1-4969-9D18-224E061FD868}" type="pres">
      <dgm:prSet presAssocID="{350EBE0B-AA7D-495C-9DA0-82146FFC7771}" presName="root1" presStyleCnt="0"/>
      <dgm:spPr/>
    </dgm:pt>
    <dgm:pt modelId="{382C3FCC-92E0-4390-B9CF-4D3FD7D154D5}" type="pres">
      <dgm:prSet presAssocID="{350EBE0B-AA7D-495C-9DA0-82146FFC7771}" presName="LevelOneTextNode" presStyleLbl="node0" presStyleIdx="0" presStyleCnt="1">
        <dgm:presLayoutVars>
          <dgm:chPref val="3"/>
        </dgm:presLayoutVars>
      </dgm:prSet>
      <dgm:spPr/>
      <dgm:t>
        <a:bodyPr/>
        <a:lstStyle/>
        <a:p>
          <a:endParaRPr lang="en-US"/>
        </a:p>
      </dgm:t>
    </dgm:pt>
    <dgm:pt modelId="{C5D56747-B18C-4D80-936A-363B567BC431}" type="pres">
      <dgm:prSet presAssocID="{350EBE0B-AA7D-495C-9DA0-82146FFC7771}" presName="level2hierChild" presStyleCnt="0"/>
      <dgm:spPr/>
    </dgm:pt>
    <dgm:pt modelId="{610CF16A-B8A9-4A21-9DBF-8D854D032A3F}" type="pres">
      <dgm:prSet presAssocID="{9C74ADF9-2DD9-46AC-A125-AC1DC4C7D507}" presName="conn2-1" presStyleLbl="parChTrans1D2" presStyleIdx="0" presStyleCnt="2"/>
      <dgm:spPr/>
      <dgm:t>
        <a:bodyPr/>
        <a:lstStyle/>
        <a:p>
          <a:endParaRPr lang="en-US"/>
        </a:p>
      </dgm:t>
    </dgm:pt>
    <dgm:pt modelId="{36F53F5C-17A9-4647-96B1-98E4344BE71E}" type="pres">
      <dgm:prSet presAssocID="{9C74ADF9-2DD9-46AC-A125-AC1DC4C7D507}" presName="connTx" presStyleLbl="parChTrans1D2" presStyleIdx="0" presStyleCnt="2"/>
      <dgm:spPr/>
      <dgm:t>
        <a:bodyPr/>
        <a:lstStyle/>
        <a:p>
          <a:endParaRPr lang="en-US"/>
        </a:p>
      </dgm:t>
    </dgm:pt>
    <dgm:pt modelId="{EBB56E42-C08A-469C-8FD6-18C29284AB97}" type="pres">
      <dgm:prSet presAssocID="{3CFDA786-D5BC-4423-A8B5-653143F9620E}" presName="root2" presStyleCnt="0"/>
      <dgm:spPr/>
    </dgm:pt>
    <dgm:pt modelId="{B741F47C-0EFC-430D-B096-0ABC00C302A4}" type="pres">
      <dgm:prSet presAssocID="{3CFDA786-D5BC-4423-A8B5-653143F9620E}" presName="LevelTwoTextNode" presStyleLbl="node2" presStyleIdx="0" presStyleCnt="2">
        <dgm:presLayoutVars>
          <dgm:chPref val="3"/>
        </dgm:presLayoutVars>
      </dgm:prSet>
      <dgm:spPr/>
      <dgm:t>
        <a:bodyPr/>
        <a:lstStyle/>
        <a:p>
          <a:endParaRPr lang="en-US"/>
        </a:p>
      </dgm:t>
    </dgm:pt>
    <dgm:pt modelId="{F5602DC0-9109-4F7B-A7BB-60F6A8DF5C38}" type="pres">
      <dgm:prSet presAssocID="{3CFDA786-D5BC-4423-A8B5-653143F9620E}" presName="level3hierChild" presStyleCnt="0"/>
      <dgm:spPr/>
    </dgm:pt>
    <dgm:pt modelId="{29403453-C18F-4EF6-9E5B-DE982CF4C8AC}" type="pres">
      <dgm:prSet presAssocID="{61058A23-3ABF-44A1-BCC2-D2C7CA9C3014}" presName="conn2-1" presStyleLbl="parChTrans1D3" presStyleIdx="0" presStyleCnt="3"/>
      <dgm:spPr/>
      <dgm:t>
        <a:bodyPr/>
        <a:lstStyle/>
        <a:p>
          <a:endParaRPr lang="en-US"/>
        </a:p>
      </dgm:t>
    </dgm:pt>
    <dgm:pt modelId="{FA9AB8F4-B890-4BB0-9A3F-374E4D02E0C5}" type="pres">
      <dgm:prSet presAssocID="{61058A23-3ABF-44A1-BCC2-D2C7CA9C3014}" presName="connTx" presStyleLbl="parChTrans1D3" presStyleIdx="0" presStyleCnt="3"/>
      <dgm:spPr/>
      <dgm:t>
        <a:bodyPr/>
        <a:lstStyle/>
        <a:p>
          <a:endParaRPr lang="en-US"/>
        </a:p>
      </dgm:t>
    </dgm:pt>
    <dgm:pt modelId="{FB407917-8D8E-4F5C-B618-6EEE6FD0630A}" type="pres">
      <dgm:prSet presAssocID="{6D163F9D-E402-4443-AD38-00B729D2DA47}" presName="root2" presStyleCnt="0"/>
      <dgm:spPr/>
    </dgm:pt>
    <dgm:pt modelId="{DF22C657-F08C-4462-8145-19D56803EC86}" type="pres">
      <dgm:prSet presAssocID="{6D163F9D-E402-4443-AD38-00B729D2DA47}" presName="LevelTwoTextNode" presStyleLbl="node3" presStyleIdx="0" presStyleCnt="3">
        <dgm:presLayoutVars>
          <dgm:chPref val="3"/>
        </dgm:presLayoutVars>
      </dgm:prSet>
      <dgm:spPr/>
      <dgm:t>
        <a:bodyPr/>
        <a:lstStyle/>
        <a:p>
          <a:endParaRPr lang="en-US"/>
        </a:p>
      </dgm:t>
    </dgm:pt>
    <dgm:pt modelId="{72C01279-DB8C-4250-B195-E630B5BF386C}" type="pres">
      <dgm:prSet presAssocID="{6D163F9D-E402-4443-AD38-00B729D2DA47}" presName="level3hierChild" presStyleCnt="0"/>
      <dgm:spPr/>
    </dgm:pt>
    <dgm:pt modelId="{338B575B-A088-4807-AAE6-020FF89F1065}" type="pres">
      <dgm:prSet presAssocID="{3F286DDC-0895-4769-8AB5-37367051697D}" presName="conn2-1" presStyleLbl="parChTrans1D3" presStyleIdx="1" presStyleCnt="3"/>
      <dgm:spPr/>
      <dgm:t>
        <a:bodyPr/>
        <a:lstStyle/>
        <a:p>
          <a:endParaRPr lang="en-US"/>
        </a:p>
      </dgm:t>
    </dgm:pt>
    <dgm:pt modelId="{E29E9294-595E-4AF6-9352-91D9A3320FCA}" type="pres">
      <dgm:prSet presAssocID="{3F286DDC-0895-4769-8AB5-37367051697D}" presName="connTx" presStyleLbl="parChTrans1D3" presStyleIdx="1" presStyleCnt="3"/>
      <dgm:spPr/>
      <dgm:t>
        <a:bodyPr/>
        <a:lstStyle/>
        <a:p>
          <a:endParaRPr lang="en-US"/>
        </a:p>
      </dgm:t>
    </dgm:pt>
    <dgm:pt modelId="{F60C9B83-7281-4FD6-BB50-9572F723B2E8}" type="pres">
      <dgm:prSet presAssocID="{C8A6524F-EB93-4FF4-A481-98F1C3390B7F}" presName="root2" presStyleCnt="0"/>
      <dgm:spPr/>
    </dgm:pt>
    <dgm:pt modelId="{68AFFAA6-0A6D-4F33-9A2C-6CF20ACD2EB9}" type="pres">
      <dgm:prSet presAssocID="{C8A6524F-EB93-4FF4-A481-98F1C3390B7F}" presName="LevelTwoTextNode" presStyleLbl="node3" presStyleIdx="1" presStyleCnt="3">
        <dgm:presLayoutVars>
          <dgm:chPref val="3"/>
        </dgm:presLayoutVars>
      </dgm:prSet>
      <dgm:spPr/>
      <dgm:t>
        <a:bodyPr/>
        <a:lstStyle/>
        <a:p>
          <a:endParaRPr lang="en-US"/>
        </a:p>
      </dgm:t>
    </dgm:pt>
    <dgm:pt modelId="{C947A25B-841C-4C6C-AD28-5E2CDF8E544F}" type="pres">
      <dgm:prSet presAssocID="{C8A6524F-EB93-4FF4-A481-98F1C3390B7F}" presName="level3hierChild" presStyleCnt="0"/>
      <dgm:spPr/>
    </dgm:pt>
    <dgm:pt modelId="{834B83E6-23AE-4775-827F-14953F2ED5FE}" type="pres">
      <dgm:prSet presAssocID="{64AAB437-3937-4E32-9055-2926C844C448}" presName="conn2-1" presStyleLbl="parChTrans1D2" presStyleIdx="1" presStyleCnt="2"/>
      <dgm:spPr/>
      <dgm:t>
        <a:bodyPr/>
        <a:lstStyle/>
        <a:p>
          <a:endParaRPr lang="en-US"/>
        </a:p>
      </dgm:t>
    </dgm:pt>
    <dgm:pt modelId="{9B35375A-55C1-4DC8-83AD-EDA5470D5019}" type="pres">
      <dgm:prSet presAssocID="{64AAB437-3937-4E32-9055-2926C844C448}" presName="connTx" presStyleLbl="parChTrans1D2" presStyleIdx="1" presStyleCnt="2"/>
      <dgm:spPr/>
      <dgm:t>
        <a:bodyPr/>
        <a:lstStyle/>
        <a:p>
          <a:endParaRPr lang="en-US"/>
        </a:p>
      </dgm:t>
    </dgm:pt>
    <dgm:pt modelId="{E9B48698-EBAD-483B-8CF3-1C4552CA0777}" type="pres">
      <dgm:prSet presAssocID="{55C48886-75C4-455A-8B64-DEA49A06FD1E}" presName="root2" presStyleCnt="0"/>
      <dgm:spPr/>
    </dgm:pt>
    <dgm:pt modelId="{66AB8D73-ABC3-4C9D-99BA-C2FD3058CE94}" type="pres">
      <dgm:prSet presAssocID="{55C48886-75C4-455A-8B64-DEA49A06FD1E}" presName="LevelTwoTextNode" presStyleLbl="node2" presStyleIdx="1" presStyleCnt="2">
        <dgm:presLayoutVars>
          <dgm:chPref val="3"/>
        </dgm:presLayoutVars>
      </dgm:prSet>
      <dgm:spPr/>
      <dgm:t>
        <a:bodyPr/>
        <a:lstStyle/>
        <a:p>
          <a:endParaRPr lang="en-US"/>
        </a:p>
      </dgm:t>
    </dgm:pt>
    <dgm:pt modelId="{5E7944B7-BEB2-43A2-A9F9-EBF3167A93E1}" type="pres">
      <dgm:prSet presAssocID="{55C48886-75C4-455A-8B64-DEA49A06FD1E}" presName="level3hierChild" presStyleCnt="0"/>
      <dgm:spPr/>
    </dgm:pt>
    <dgm:pt modelId="{C932FBA9-A38C-439E-ABFA-489930712595}" type="pres">
      <dgm:prSet presAssocID="{22432FDD-33A6-4F43-A512-A5C7D6CCC379}" presName="conn2-1" presStyleLbl="parChTrans1D3" presStyleIdx="2" presStyleCnt="3"/>
      <dgm:spPr/>
      <dgm:t>
        <a:bodyPr/>
        <a:lstStyle/>
        <a:p>
          <a:endParaRPr lang="en-US"/>
        </a:p>
      </dgm:t>
    </dgm:pt>
    <dgm:pt modelId="{4320BEDC-69A3-4FA2-B21D-89691033A849}" type="pres">
      <dgm:prSet presAssocID="{22432FDD-33A6-4F43-A512-A5C7D6CCC379}" presName="connTx" presStyleLbl="parChTrans1D3" presStyleIdx="2" presStyleCnt="3"/>
      <dgm:spPr/>
      <dgm:t>
        <a:bodyPr/>
        <a:lstStyle/>
        <a:p>
          <a:endParaRPr lang="en-US"/>
        </a:p>
      </dgm:t>
    </dgm:pt>
    <dgm:pt modelId="{C23BCB89-483A-42F8-A45D-B38A558040F0}" type="pres">
      <dgm:prSet presAssocID="{8ECACE37-8635-48E7-A985-112802DCDD8C}" presName="root2" presStyleCnt="0"/>
      <dgm:spPr/>
    </dgm:pt>
    <dgm:pt modelId="{AB3D1A36-76FF-406A-927D-A5E017670220}" type="pres">
      <dgm:prSet presAssocID="{8ECACE37-8635-48E7-A985-112802DCDD8C}" presName="LevelTwoTextNode" presStyleLbl="node3" presStyleIdx="2" presStyleCnt="3">
        <dgm:presLayoutVars>
          <dgm:chPref val="3"/>
        </dgm:presLayoutVars>
      </dgm:prSet>
      <dgm:spPr/>
      <dgm:t>
        <a:bodyPr/>
        <a:lstStyle/>
        <a:p>
          <a:endParaRPr lang="en-US"/>
        </a:p>
      </dgm:t>
    </dgm:pt>
    <dgm:pt modelId="{DF122F17-182E-428B-ADFF-45347E0155DC}" type="pres">
      <dgm:prSet presAssocID="{8ECACE37-8635-48E7-A985-112802DCDD8C}" presName="level3hierChild" presStyleCnt="0"/>
      <dgm:spPr/>
    </dgm:pt>
  </dgm:ptLst>
  <dgm:cxnLst>
    <dgm:cxn modelId="{725E14C8-5659-4A2B-9FD0-3D4340B906CA}" type="presOf" srcId="{6D163F9D-E402-4443-AD38-00B729D2DA47}" destId="{DF22C657-F08C-4462-8145-19D56803EC86}" srcOrd="0" destOrd="0" presId="urn:microsoft.com/office/officeart/2005/8/layout/hierarchy2"/>
    <dgm:cxn modelId="{D4909879-B963-4953-8581-E389B853267F}" type="presOf" srcId="{3F286DDC-0895-4769-8AB5-37367051697D}" destId="{E29E9294-595E-4AF6-9352-91D9A3320FCA}" srcOrd="1" destOrd="0" presId="urn:microsoft.com/office/officeart/2005/8/layout/hierarchy2"/>
    <dgm:cxn modelId="{62A9BF0D-6E2D-4950-BBB0-014F51D30A9D}" type="presOf" srcId="{9C74ADF9-2DD9-46AC-A125-AC1DC4C7D507}" destId="{36F53F5C-17A9-4647-96B1-98E4344BE71E}" srcOrd="1" destOrd="0" presId="urn:microsoft.com/office/officeart/2005/8/layout/hierarchy2"/>
    <dgm:cxn modelId="{2499F6E4-93D9-4CA6-B208-7E981D0406C5}" type="presOf" srcId="{350EBE0B-AA7D-495C-9DA0-82146FFC7771}" destId="{382C3FCC-92E0-4390-B9CF-4D3FD7D154D5}" srcOrd="0" destOrd="0" presId="urn:microsoft.com/office/officeart/2005/8/layout/hierarchy2"/>
    <dgm:cxn modelId="{AEA27367-B37C-4ED3-8708-33E34CFCA1BC}" type="presOf" srcId="{C8A6524F-EB93-4FF4-A481-98F1C3390B7F}" destId="{68AFFAA6-0A6D-4F33-9A2C-6CF20ACD2EB9}" srcOrd="0" destOrd="0" presId="urn:microsoft.com/office/officeart/2005/8/layout/hierarchy2"/>
    <dgm:cxn modelId="{95949045-F648-4B79-A03F-92986182400F}" type="presOf" srcId="{9C74ADF9-2DD9-46AC-A125-AC1DC4C7D507}" destId="{610CF16A-B8A9-4A21-9DBF-8D854D032A3F}" srcOrd="0" destOrd="0" presId="urn:microsoft.com/office/officeart/2005/8/layout/hierarchy2"/>
    <dgm:cxn modelId="{01A918C1-D646-4A7B-BAF7-A66BCB3CCDDA}" type="presOf" srcId="{61058A23-3ABF-44A1-BCC2-D2C7CA9C3014}" destId="{29403453-C18F-4EF6-9E5B-DE982CF4C8AC}" srcOrd="0" destOrd="0" presId="urn:microsoft.com/office/officeart/2005/8/layout/hierarchy2"/>
    <dgm:cxn modelId="{9B7ADD73-AB5F-458E-BE08-4D4F6CD17A2D}" type="presOf" srcId="{64AAB437-3937-4E32-9055-2926C844C448}" destId="{834B83E6-23AE-4775-827F-14953F2ED5FE}" srcOrd="0" destOrd="0" presId="urn:microsoft.com/office/officeart/2005/8/layout/hierarchy2"/>
    <dgm:cxn modelId="{36199EAC-7ED7-440F-8882-099072990E5F}" srcId="{3CFDA786-D5BC-4423-A8B5-653143F9620E}" destId="{6D163F9D-E402-4443-AD38-00B729D2DA47}" srcOrd="0" destOrd="0" parTransId="{61058A23-3ABF-44A1-BCC2-D2C7CA9C3014}" sibTransId="{08DDFC6B-3B90-4BDE-BB4C-5F9A18F0C564}"/>
    <dgm:cxn modelId="{DD115FF9-BF07-4B9E-BE5F-991FCD60D826}" type="presOf" srcId="{309F6333-87D6-490D-89F1-62124EACE0DB}" destId="{5F8761F0-F52C-4C8D-95E6-357E3893099A}" srcOrd="0" destOrd="0" presId="urn:microsoft.com/office/officeart/2005/8/layout/hierarchy2"/>
    <dgm:cxn modelId="{D7833F47-63EF-4CC1-80BC-DFA331B3217B}" type="presOf" srcId="{64AAB437-3937-4E32-9055-2926C844C448}" destId="{9B35375A-55C1-4DC8-83AD-EDA5470D5019}" srcOrd="1" destOrd="0" presId="urn:microsoft.com/office/officeart/2005/8/layout/hierarchy2"/>
    <dgm:cxn modelId="{698A8937-4D2E-4C4B-90FE-51759006DC6F}" srcId="{55C48886-75C4-455A-8B64-DEA49A06FD1E}" destId="{8ECACE37-8635-48E7-A985-112802DCDD8C}" srcOrd="0" destOrd="0" parTransId="{22432FDD-33A6-4F43-A512-A5C7D6CCC379}" sibTransId="{3320D8A8-3673-4184-813C-8939A2536698}"/>
    <dgm:cxn modelId="{06ECF8EC-BE2D-4471-A2C2-95ADC6D1487B}" type="presOf" srcId="{55C48886-75C4-455A-8B64-DEA49A06FD1E}" destId="{66AB8D73-ABC3-4C9D-99BA-C2FD3058CE94}" srcOrd="0" destOrd="0" presId="urn:microsoft.com/office/officeart/2005/8/layout/hierarchy2"/>
    <dgm:cxn modelId="{12090FA0-94B0-4BBD-9D9F-07754921308A}" type="presOf" srcId="{61058A23-3ABF-44A1-BCC2-D2C7CA9C3014}" destId="{FA9AB8F4-B890-4BB0-9A3F-374E4D02E0C5}" srcOrd="1" destOrd="0" presId="urn:microsoft.com/office/officeart/2005/8/layout/hierarchy2"/>
    <dgm:cxn modelId="{D34B672F-0113-4013-BC74-24F3AF14419F}" type="presOf" srcId="{22432FDD-33A6-4F43-A512-A5C7D6CCC379}" destId="{4320BEDC-69A3-4FA2-B21D-89691033A849}" srcOrd="1" destOrd="0" presId="urn:microsoft.com/office/officeart/2005/8/layout/hierarchy2"/>
    <dgm:cxn modelId="{FD34DC68-AADC-4F18-8C8F-A1B4591DB907}" type="presOf" srcId="{22432FDD-33A6-4F43-A512-A5C7D6CCC379}" destId="{C932FBA9-A38C-439E-ABFA-489930712595}" srcOrd="0" destOrd="0" presId="urn:microsoft.com/office/officeart/2005/8/layout/hierarchy2"/>
    <dgm:cxn modelId="{A874B7B9-1203-4F4D-9815-DC79BEC4E521}" srcId="{309F6333-87D6-490D-89F1-62124EACE0DB}" destId="{350EBE0B-AA7D-495C-9DA0-82146FFC7771}" srcOrd="0" destOrd="0" parTransId="{4AC4C937-F381-4583-ACB9-4876F613623F}" sibTransId="{582B13F4-824E-4ABF-B49C-938D8CEBFEA1}"/>
    <dgm:cxn modelId="{55C492F5-AA11-489A-A31A-8504CBD1D2EC}" type="presOf" srcId="{3F286DDC-0895-4769-8AB5-37367051697D}" destId="{338B575B-A088-4807-AAE6-020FF89F1065}" srcOrd="0" destOrd="0" presId="urn:microsoft.com/office/officeart/2005/8/layout/hierarchy2"/>
    <dgm:cxn modelId="{40631B85-CA19-4A2A-A33B-21AB484E217A}" type="presOf" srcId="{8ECACE37-8635-48E7-A985-112802DCDD8C}" destId="{AB3D1A36-76FF-406A-927D-A5E017670220}" srcOrd="0" destOrd="0" presId="urn:microsoft.com/office/officeart/2005/8/layout/hierarchy2"/>
    <dgm:cxn modelId="{0197FDA4-F93D-4ADA-927C-25BF88AE2911}" srcId="{350EBE0B-AA7D-495C-9DA0-82146FFC7771}" destId="{3CFDA786-D5BC-4423-A8B5-653143F9620E}" srcOrd="0" destOrd="0" parTransId="{9C74ADF9-2DD9-46AC-A125-AC1DC4C7D507}" sibTransId="{E7AA05B2-5050-43C5-8C84-F9835EA2A98F}"/>
    <dgm:cxn modelId="{2A2B0D7E-4DDB-4A4E-BEAB-3EA99FB03235}" srcId="{350EBE0B-AA7D-495C-9DA0-82146FFC7771}" destId="{55C48886-75C4-455A-8B64-DEA49A06FD1E}" srcOrd="1" destOrd="0" parTransId="{64AAB437-3937-4E32-9055-2926C844C448}" sibTransId="{7F59F67A-3110-4E0B-95FC-166DECE82613}"/>
    <dgm:cxn modelId="{A3B47D1B-1A11-411C-BD40-7E28DCFB7DE5}" srcId="{3CFDA786-D5BC-4423-A8B5-653143F9620E}" destId="{C8A6524F-EB93-4FF4-A481-98F1C3390B7F}" srcOrd="1" destOrd="0" parTransId="{3F286DDC-0895-4769-8AB5-37367051697D}" sibTransId="{05CD2244-D620-4569-A8D9-DADF7823E41B}"/>
    <dgm:cxn modelId="{4A36FBE1-BADE-491D-B689-9B91E0494602}" type="presOf" srcId="{3CFDA786-D5BC-4423-A8B5-653143F9620E}" destId="{B741F47C-0EFC-430D-B096-0ABC00C302A4}" srcOrd="0" destOrd="0" presId="urn:microsoft.com/office/officeart/2005/8/layout/hierarchy2"/>
    <dgm:cxn modelId="{99B64C58-38FB-47A8-9635-F87572E489CF}" type="presParOf" srcId="{5F8761F0-F52C-4C8D-95E6-357E3893099A}" destId="{8B53B464-90B1-4969-9D18-224E061FD868}" srcOrd="0" destOrd="0" presId="urn:microsoft.com/office/officeart/2005/8/layout/hierarchy2"/>
    <dgm:cxn modelId="{66280179-96C8-47BF-9C82-391D4FE1C6B9}" type="presParOf" srcId="{8B53B464-90B1-4969-9D18-224E061FD868}" destId="{382C3FCC-92E0-4390-B9CF-4D3FD7D154D5}" srcOrd="0" destOrd="0" presId="urn:microsoft.com/office/officeart/2005/8/layout/hierarchy2"/>
    <dgm:cxn modelId="{33FA0406-20C2-45B3-9A1C-4C1641A00CC0}" type="presParOf" srcId="{8B53B464-90B1-4969-9D18-224E061FD868}" destId="{C5D56747-B18C-4D80-936A-363B567BC431}" srcOrd="1" destOrd="0" presId="urn:microsoft.com/office/officeart/2005/8/layout/hierarchy2"/>
    <dgm:cxn modelId="{00322C40-A790-44DB-A962-704B68F99869}" type="presParOf" srcId="{C5D56747-B18C-4D80-936A-363B567BC431}" destId="{610CF16A-B8A9-4A21-9DBF-8D854D032A3F}" srcOrd="0" destOrd="0" presId="urn:microsoft.com/office/officeart/2005/8/layout/hierarchy2"/>
    <dgm:cxn modelId="{43C30C05-ED33-4BBA-91BB-37FD64B90F1C}" type="presParOf" srcId="{610CF16A-B8A9-4A21-9DBF-8D854D032A3F}" destId="{36F53F5C-17A9-4647-96B1-98E4344BE71E}" srcOrd="0" destOrd="0" presId="urn:microsoft.com/office/officeart/2005/8/layout/hierarchy2"/>
    <dgm:cxn modelId="{F01D0D23-6CE9-44AB-9309-FB45402CFDB1}" type="presParOf" srcId="{C5D56747-B18C-4D80-936A-363B567BC431}" destId="{EBB56E42-C08A-469C-8FD6-18C29284AB97}" srcOrd="1" destOrd="0" presId="urn:microsoft.com/office/officeart/2005/8/layout/hierarchy2"/>
    <dgm:cxn modelId="{7E3F3573-A653-4000-B824-D02FED01A6BB}" type="presParOf" srcId="{EBB56E42-C08A-469C-8FD6-18C29284AB97}" destId="{B741F47C-0EFC-430D-B096-0ABC00C302A4}" srcOrd="0" destOrd="0" presId="urn:microsoft.com/office/officeart/2005/8/layout/hierarchy2"/>
    <dgm:cxn modelId="{4FCBFC2F-7328-483C-9579-4C261C3FCCF2}" type="presParOf" srcId="{EBB56E42-C08A-469C-8FD6-18C29284AB97}" destId="{F5602DC0-9109-4F7B-A7BB-60F6A8DF5C38}" srcOrd="1" destOrd="0" presId="urn:microsoft.com/office/officeart/2005/8/layout/hierarchy2"/>
    <dgm:cxn modelId="{CED89C4E-30D6-4334-A02B-0487A7A3300C}" type="presParOf" srcId="{F5602DC0-9109-4F7B-A7BB-60F6A8DF5C38}" destId="{29403453-C18F-4EF6-9E5B-DE982CF4C8AC}" srcOrd="0" destOrd="0" presId="urn:microsoft.com/office/officeart/2005/8/layout/hierarchy2"/>
    <dgm:cxn modelId="{71532033-5055-4928-9AD5-617D3D8E9EEB}" type="presParOf" srcId="{29403453-C18F-4EF6-9E5B-DE982CF4C8AC}" destId="{FA9AB8F4-B890-4BB0-9A3F-374E4D02E0C5}" srcOrd="0" destOrd="0" presId="urn:microsoft.com/office/officeart/2005/8/layout/hierarchy2"/>
    <dgm:cxn modelId="{F9F000B6-22A9-437F-8935-62EF88580815}" type="presParOf" srcId="{F5602DC0-9109-4F7B-A7BB-60F6A8DF5C38}" destId="{FB407917-8D8E-4F5C-B618-6EEE6FD0630A}" srcOrd="1" destOrd="0" presId="urn:microsoft.com/office/officeart/2005/8/layout/hierarchy2"/>
    <dgm:cxn modelId="{98C9A516-77F9-42FA-877E-23B2C7029816}" type="presParOf" srcId="{FB407917-8D8E-4F5C-B618-6EEE6FD0630A}" destId="{DF22C657-F08C-4462-8145-19D56803EC86}" srcOrd="0" destOrd="0" presId="urn:microsoft.com/office/officeart/2005/8/layout/hierarchy2"/>
    <dgm:cxn modelId="{652ED283-21E5-4343-97CD-9A038450348E}" type="presParOf" srcId="{FB407917-8D8E-4F5C-B618-6EEE6FD0630A}" destId="{72C01279-DB8C-4250-B195-E630B5BF386C}" srcOrd="1" destOrd="0" presId="urn:microsoft.com/office/officeart/2005/8/layout/hierarchy2"/>
    <dgm:cxn modelId="{A65ACF1F-A065-4069-B11E-C59CD44206BB}" type="presParOf" srcId="{F5602DC0-9109-4F7B-A7BB-60F6A8DF5C38}" destId="{338B575B-A088-4807-AAE6-020FF89F1065}" srcOrd="2" destOrd="0" presId="urn:microsoft.com/office/officeart/2005/8/layout/hierarchy2"/>
    <dgm:cxn modelId="{53A65A2F-A1ED-40C0-8322-74D38D12CFD7}" type="presParOf" srcId="{338B575B-A088-4807-AAE6-020FF89F1065}" destId="{E29E9294-595E-4AF6-9352-91D9A3320FCA}" srcOrd="0" destOrd="0" presId="urn:microsoft.com/office/officeart/2005/8/layout/hierarchy2"/>
    <dgm:cxn modelId="{43BF49A0-EEC9-4D5B-A43D-697F2FAD7D59}" type="presParOf" srcId="{F5602DC0-9109-4F7B-A7BB-60F6A8DF5C38}" destId="{F60C9B83-7281-4FD6-BB50-9572F723B2E8}" srcOrd="3" destOrd="0" presId="urn:microsoft.com/office/officeart/2005/8/layout/hierarchy2"/>
    <dgm:cxn modelId="{1965ED0A-55BB-4236-A79E-6C08B0C20725}" type="presParOf" srcId="{F60C9B83-7281-4FD6-BB50-9572F723B2E8}" destId="{68AFFAA6-0A6D-4F33-9A2C-6CF20ACD2EB9}" srcOrd="0" destOrd="0" presId="urn:microsoft.com/office/officeart/2005/8/layout/hierarchy2"/>
    <dgm:cxn modelId="{43EE3C9F-D590-442E-B916-FEEF92F56AE7}" type="presParOf" srcId="{F60C9B83-7281-4FD6-BB50-9572F723B2E8}" destId="{C947A25B-841C-4C6C-AD28-5E2CDF8E544F}" srcOrd="1" destOrd="0" presId="urn:microsoft.com/office/officeart/2005/8/layout/hierarchy2"/>
    <dgm:cxn modelId="{8E7F29A4-3CBE-4007-8E0A-5DC0C738413D}" type="presParOf" srcId="{C5D56747-B18C-4D80-936A-363B567BC431}" destId="{834B83E6-23AE-4775-827F-14953F2ED5FE}" srcOrd="2" destOrd="0" presId="urn:microsoft.com/office/officeart/2005/8/layout/hierarchy2"/>
    <dgm:cxn modelId="{7413D09F-E53D-45C0-B7EF-A36E236B006A}" type="presParOf" srcId="{834B83E6-23AE-4775-827F-14953F2ED5FE}" destId="{9B35375A-55C1-4DC8-83AD-EDA5470D5019}" srcOrd="0" destOrd="0" presId="urn:microsoft.com/office/officeart/2005/8/layout/hierarchy2"/>
    <dgm:cxn modelId="{8B02BC6C-0FF0-491A-855A-D761BC6D6A90}" type="presParOf" srcId="{C5D56747-B18C-4D80-936A-363B567BC431}" destId="{E9B48698-EBAD-483B-8CF3-1C4552CA0777}" srcOrd="3" destOrd="0" presId="urn:microsoft.com/office/officeart/2005/8/layout/hierarchy2"/>
    <dgm:cxn modelId="{F1430658-BCB6-495C-A3B3-BB8D520FDCA4}" type="presParOf" srcId="{E9B48698-EBAD-483B-8CF3-1C4552CA0777}" destId="{66AB8D73-ABC3-4C9D-99BA-C2FD3058CE94}" srcOrd="0" destOrd="0" presId="urn:microsoft.com/office/officeart/2005/8/layout/hierarchy2"/>
    <dgm:cxn modelId="{EB5580E6-CE1E-45CD-A5E1-2D3A66B00043}" type="presParOf" srcId="{E9B48698-EBAD-483B-8CF3-1C4552CA0777}" destId="{5E7944B7-BEB2-43A2-A9F9-EBF3167A93E1}" srcOrd="1" destOrd="0" presId="urn:microsoft.com/office/officeart/2005/8/layout/hierarchy2"/>
    <dgm:cxn modelId="{EF69D4D3-F13C-496F-BD74-8F08F4F18203}" type="presParOf" srcId="{5E7944B7-BEB2-43A2-A9F9-EBF3167A93E1}" destId="{C932FBA9-A38C-439E-ABFA-489930712595}" srcOrd="0" destOrd="0" presId="urn:microsoft.com/office/officeart/2005/8/layout/hierarchy2"/>
    <dgm:cxn modelId="{8F7EBCB4-D39C-445D-AB59-F3FEE6E98261}" type="presParOf" srcId="{C932FBA9-A38C-439E-ABFA-489930712595}" destId="{4320BEDC-69A3-4FA2-B21D-89691033A849}" srcOrd="0" destOrd="0" presId="urn:microsoft.com/office/officeart/2005/8/layout/hierarchy2"/>
    <dgm:cxn modelId="{3B21DA31-BE90-4D02-884A-6DACCAC231B4}" type="presParOf" srcId="{5E7944B7-BEB2-43A2-A9F9-EBF3167A93E1}" destId="{C23BCB89-483A-42F8-A45D-B38A558040F0}" srcOrd="1" destOrd="0" presId="urn:microsoft.com/office/officeart/2005/8/layout/hierarchy2"/>
    <dgm:cxn modelId="{50192008-CCE2-4960-94B2-E5BAEB566C07}" type="presParOf" srcId="{C23BCB89-483A-42F8-A45D-B38A558040F0}" destId="{AB3D1A36-76FF-406A-927D-A5E017670220}" srcOrd="0" destOrd="0" presId="urn:microsoft.com/office/officeart/2005/8/layout/hierarchy2"/>
    <dgm:cxn modelId="{65754DD8-2B6F-45F5-AAEA-E7982945B7AD}" type="presParOf" srcId="{C23BCB89-483A-42F8-A45D-B38A558040F0}" destId="{DF122F17-182E-428B-ADFF-45347E0155DC}" srcOrd="1" destOrd="0" presId="urn:microsoft.com/office/officeart/2005/8/layout/hierarchy2"/>
  </dgm:cxnLst>
  <dgm:bg>
    <a:solidFill>
      <a:schemeClr val="bg1"/>
    </a:solidFill>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2C3FCC-92E0-4390-B9CF-4D3FD7D154D5}">
      <dsp:nvSpPr>
        <dsp:cNvPr id="0" name=""/>
        <dsp:cNvSpPr/>
      </dsp:nvSpPr>
      <dsp:spPr>
        <a:xfrm>
          <a:off x="4562" y="1861807"/>
          <a:ext cx="1601809" cy="800904"/>
        </a:xfrm>
        <a:prstGeom prst="roundRect">
          <a:avLst>
            <a:gd name="adj" fmla="val 10000"/>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err="1" smtClean="0">
              <a:latin typeface="Times New Roman" panose="02020603050405020304" pitchFamily="18" charset="0"/>
              <a:cs typeface="Times New Roman" panose="02020603050405020304" pitchFamily="18" charset="0"/>
            </a:rPr>
            <a:t>Nhân</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vật</a:t>
          </a:r>
          <a:endParaRPr lang="en-US" sz="2800" kern="1200" dirty="0">
            <a:latin typeface="Times New Roman" panose="02020603050405020304" pitchFamily="18" charset="0"/>
            <a:cs typeface="Times New Roman" panose="02020603050405020304" pitchFamily="18" charset="0"/>
          </a:endParaRPr>
        </a:p>
      </dsp:txBody>
      <dsp:txXfrm>
        <a:off x="28020" y="1885265"/>
        <a:ext cx="1554893" cy="753988"/>
      </dsp:txXfrm>
    </dsp:sp>
    <dsp:sp modelId="{610CF16A-B8A9-4A21-9DBF-8D854D032A3F}">
      <dsp:nvSpPr>
        <dsp:cNvPr id="0" name=""/>
        <dsp:cNvSpPr/>
      </dsp:nvSpPr>
      <dsp:spPr>
        <a:xfrm rot="18770822">
          <a:off x="1455643" y="1899133"/>
          <a:ext cx="942180" cy="35473"/>
        </a:xfrm>
        <a:custGeom>
          <a:avLst/>
          <a:gdLst/>
          <a:ahLst/>
          <a:cxnLst/>
          <a:rect l="0" t="0" r="0" b="0"/>
          <a:pathLst>
            <a:path>
              <a:moveTo>
                <a:pt x="0" y="17736"/>
              </a:moveTo>
              <a:lnTo>
                <a:pt x="942180" y="1773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903179" y="1893315"/>
        <a:ext cx="47109" cy="47109"/>
      </dsp:txXfrm>
    </dsp:sp>
    <dsp:sp modelId="{B741F47C-0EFC-430D-B096-0ABC00C302A4}">
      <dsp:nvSpPr>
        <dsp:cNvPr id="0" name=""/>
        <dsp:cNvSpPr/>
      </dsp:nvSpPr>
      <dsp:spPr>
        <a:xfrm>
          <a:off x="2247095" y="1171027"/>
          <a:ext cx="1601809" cy="800904"/>
        </a:xfrm>
        <a:prstGeom prst="roundRect">
          <a:avLst>
            <a:gd name="adj" fmla="val 10000"/>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err="1" smtClean="0">
              <a:latin typeface="Times New Roman" panose="02020603050405020304" pitchFamily="18" charset="0"/>
              <a:cs typeface="Times New Roman" panose="02020603050405020304" pitchFamily="18" charset="0"/>
            </a:rPr>
            <a:t>Chính</a:t>
          </a:r>
          <a:endParaRPr lang="en-US" sz="2800" kern="1200" dirty="0">
            <a:latin typeface="Times New Roman" panose="02020603050405020304" pitchFamily="18" charset="0"/>
            <a:cs typeface="Times New Roman" panose="02020603050405020304" pitchFamily="18" charset="0"/>
          </a:endParaRPr>
        </a:p>
      </dsp:txBody>
      <dsp:txXfrm>
        <a:off x="2270553" y="1194485"/>
        <a:ext cx="1554893" cy="753988"/>
      </dsp:txXfrm>
    </dsp:sp>
    <dsp:sp modelId="{29403453-C18F-4EF6-9E5B-DE982CF4C8AC}">
      <dsp:nvSpPr>
        <dsp:cNvPr id="0" name=""/>
        <dsp:cNvSpPr/>
      </dsp:nvSpPr>
      <dsp:spPr>
        <a:xfrm rot="19457599">
          <a:off x="3774739" y="1323483"/>
          <a:ext cx="789053" cy="35473"/>
        </a:xfrm>
        <a:custGeom>
          <a:avLst/>
          <a:gdLst/>
          <a:ahLst/>
          <a:cxnLst/>
          <a:rect l="0" t="0" r="0" b="0"/>
          <a:pathLst>
            <a:path>
              <a:moveTo>
                <a:pt x="0" y="17736"/>
              </a:moveTo>
              <a:lnTo>
                <a:pt x="789053" y="1773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149540" y="1321493"/>
        <a:ext cx="39452" cy="39452"/>
      </dsp:txXfrm>
    </dsp:sp>
    <dsp:sp modelId="{DF22C657-F08C-4462-8145-19D56803EC86}">
      <dsp:nvSpPr>
        <dsp:cNvPr id="0" name=""/>
        <dsp:cNvSpPr/>
      </dsp:nvSpPr>
      <dsp:spPr>
        <a:xfrm>
          <a:off x="4489628" y="710507"/>
          <a:ext cx="1601809" cy="800904"/>
        </a:xfrm>
        <a:prstGeom prst="roundRect">
          <a:avLst>
            <a:gd name="adj" fmla="val 10000"/>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err="1" smtClean="0">
              <a:latin typeface="Times New Roman" panose="02020603050405020304" pitchFamily="18" charset="0"/>
              <a:cs typeface="Times New Roman" panose="02020603050405020304" pitchFamily="18" charset="0"/>
            </a:rPr>
            <a:t>Tôi</a:t>
          </a:r>
          <a:endParaRPr lang="en-US" sz="2800" kern="1200" dirty="0">
            <a:latin typeface="Times New Roman" panose="02020603050405020304" pitchFamily="18" charset="0"/>
            <a:cs typeface="Times New Roman" panose="02020603050405020304" pitchFamily="18" charset="0"/>
          </a:endParaRPr>
        </a:p>
      </dsp:txBody>
      <dsp:txXfrm>
        <a:off x="4513086" y="733965"/>
        <a:ext cx="1554893" cy="753988"/>
      </dsp:txXfrm>
    </dsp:sp>
    <dsp:sp modelId="{338B575B-A088-4807-AAE6-020FF89F1065}">
      <dsp:nvSpPr>
        <dsp:cNvPr id="0" name=""/>
        <dsp:cNvSpPr/>
      </dsp:nvSpPr>
      <dsp:spPr>
        <a:xfrm rot="2142401">
          <a:off x="3774739" y="1784003"/>
          <a:ext cx="789053" cy="35473"/>
        </a:xfrm>
        <a:custGeom>
          <a:avLst/>
          <a:gdLst/>
          <a:ahLst/>
          <a:cxnLst/>
          <a:rect l="0" t="0" r="0" b="0"/>
          <a:pathLst>
            <a:path>
              <a:moveTo>
                <a:pt x="0" y="17736"/>
              </a:moveTo>
              <a:lnTo>
                <a:pt x="789053" y="1773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149540" y="1782013"/>
        <a:ext cx="39452" cy="39452"/>
      </dsp:txXfrm>
    </dsp:sp>
    <dsp:sp modelId="{68AFFAA6-0A6D-4F33-9A2C-6CF20ACD2EB9}">
      <dsp:nvSpPr>
        <dsp:cNvPr id="0" name=""/>
        <dsp:cNvSpPr/>
      </dsp:nvSpPr>
      <dsp:spPr>
        <a:xfrm>
          <a:off x="4489628" y="1631547"/>
          <a:ext cx="1601809" cy="800904"/>
        </a:xfrm>
        <a:prstGeom prst="roundRect">
          <a:avLst>
            <a:gd name="adj" fmla="val 10000"/>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err="1" smtClean="0">
              <a:latin typeface="Times New Roman" panose="02020603050405020304" pitchFamily="18" charset="0"/>
              <a:cs typeface="Times New Roman" panose="02020603050405020304" pitchFamily="18" charset="0"/>
            </a:rPr>
            <a:t>Bố</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tôi</a:t>
          </a:r>
          <a:endParaRPr lang="en-US" sz="2800" kern="1200" dirty="0">
            <a:latin typeface="Times New Roman" panose="02020603050405020304" pitchFamily="18" charset="0"/>
            <a:cs typeface="Times New Roman" panose="02020603050405020304" pitchFamily="18" charset="0"/>
          </a:endParaRPr>
        </a:p>
      </dsp:txBody>
      <dsp:txXfrm>
        <a:off x="4513086" y="1655005"/>
        <a:ext cx="1554893" cy="753988"/>
      </dsp:txXfrm>
    </dsp:sp>
    <dsp:sp modelId="{834B83E6-23AE-4775-827F-14953F2ED5FE}">
      <dsp:nvSpPr>
        <dsp:cNvPr id="0" name=""/>
        <dsp:cNvSpPr/>
      </dsp:nvSpPr>
      <dsp:spPr>
        <a:xfrm rot="2829178">
          <a:off x="1455643" y="2589913"/>
          <a:ext cx="942180" cy="35473"/>
        </a:xfrm>
        <a:custGeom>
          <a:avLst/>
          <a:gdLst/>
          <a:ahLst/>
          <a:cxnLst/>
          <a:rect l="0" t="0" r="0" b="0"/>
          <a:pathLst>
            <a:path>
              <a:moveTo>
                <a:pt x="0" y="17736"/>
              </a:moveTo>
              <a:lnTo>
                <a:pt x="942180" y="1773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903179" y="2584095"/>
        <a:ext cx="47109" cy="47109"/>
      </dsp:txXfrm>
    </dsp:sp>
    <dsp:sp modelId="{66AB8D73-ABC3-4C9D-99BA-C2FD3058CE94}">
      <dsp:nvSpPr>
        <dsp:cNvPr id="0" name=""/>
        <dsp:cNvSpPr/>
      </dsp:nvSpPr>
      <dsp:spPr>
        <a:xfrm>
          <a:off x="2247095" y="2552587"/>
          <a:ext cx="1601809" cy="800904"/>
        </a:xfrm>
        <a:prstGeom prst="roundRect">
          <a:avLst>
            <a:gd name="adj" fmla="val 10000"/>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err="1" smtClean="0">
              <a:latin typeface="Times New Roman" panose="02020603050405020304" pitchFamily="18" charset="0"/>
              <a:cs typeface="Times New Roman" panose="02020603050405020304" pitchFamily="18" charset="0"/>
            </a:rPr>
            <a:t>Phụ</a:t>
          </a:r>
          <a:endParaRPr lang="en-US" sz="2800" kern="1200" dirty="0">
            <a:latin typeface="Times New Roman" panose="02020603050405020304" pitchFamily="18" charset="0"/>
            <a:cs typeface="Times New Roman" panose="02020603050405020304" pitchFamily="18" charset="0"/>
          </a:endParaRPr>
        </a:p>
      </dsp:txBody>
      <dsp:txXfrm>
        <a:off x="2270553" y="2576045"/>
        <a:ext cx="1554893" cy="753988"/>
      </dsp:txXfrm>
    </dsp:sp>
    <dsp:sp modelId="{C932FBA9-A38C-439E-ABFA-489930712595}">
      <dsp:nvSpPr>
        <dsp:cNvPr id="0" name=""/>
        <dsp:cNvSpPr/>
      </dsp:nvSpPr>
      <dsp:spPr>
        <a:xfrm>
          <a:off x="3848904" y="2935303"/>
          <a:ext cx="640723" cy="35473"/>
        </a:xfrm>
        <a:custGeom>
          <a:avLst/>
          <a:gdLst/>
          <a:ahLst/>
          <a:cxnLst/>
          <a:rect l="0" t="0" r="0" b="0"/>
          <a:pathLst>
            <a:path>
              <a:moveTo>
                <a:pt x="0" y="17736"/>
              </a:moveTo>
              <a:lnTo>
                <a:pt x="640723" y="1773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153248" y="2937022"/>
        <a:ext cx="32036" cy="32036"/>
      </dsp:txXfrm>
    </dsp:sp>
    <dsp:sp modelId="{AB3D1A36-76FF-406A-927D-A5E017670220}">
      <dsp:nvSpPr>
        <dsp:cNvPr id="0" name=""/>
        <dsp:cNvSpPr/>
      </dsp:nvSpPr>
      <dsp:spPr>
        <a:xfrm>
          <a:off x="4489628" y="2552587"/>
          <a:ext cx="1601809" cy="800904"/>
        </a:xfrm>
        <a:prstGeom prst="roundRect">
          <a:avLst>
            <a:gd name="adj" fmla="val 10000"/>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err="1" smtClean="0">
              <a:latin typeface="Times New Roman" panose="02020603050405020304" pitchFamily="18" charset="0"/>
              <a:cs typeface="Times New Roman" panose="02020603050405020304" pitchFamily="18" charset="0"/>
            </a:rPr>
            <a:t>Tí</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chú</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Hùng</a:t>
          </a:r>
          <a:endParaRPr lang="en-US" sz="2800" kern="1200" dirty="0">
            <a:latin typeface="Times New Roman" panose="02020603050405020304" pitchFamily="18" charset="0"/>
            <a:cs typeface="Times New Roman" panose="02020603050405020304" pitchFamily="18" charset="0"/>
          </a:endParaRPr>
        </a:p>
      </dsp:txBody>
      <dsp:txXfrm>
        <a:off x="4513086" y="2576045"/>
        <a:ext cx="1554893" cy="75398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BA9EA49-3C1F-480F-AD4E-1693304EEEED}" type="datetimeFigureOut">
              <a:rPr lang="en-US" smtClean="0"/>
              <a:t>10/19/2023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653E10E-6EE9-4924-85B2-C5B73FD4A4DE}" type="slidenum">
              <a:rPr lang="en-US" smtClean="0"/>
              <a:t>‹#›</a:t>
            </a:fld>
            <a:endParaRPr lang="en-US"/>
          </a:p>
        </p:txBody>
      </p:sp>
    </p:spTree>
    <p:extLst>
      <p:ext uri="{BB962C8B-B14F-4D97-AF65-F5344CB8AC3E}">
        <p14:creationId xmlns:p14="http://schemas.microsoft.com/office/powerpoint/2010/main" val="15678400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53E10E-6EE9-4924-85B2-C5B73FD4A4DE}" type="slidenum">
              <a:rPr lang="en-US" smtClean="0"/>
              <a:t>7</a:t>
            </a:fld>
            <a:endParaRPr lang="en-US"/>
          </a:p>
        </p:txBody>
      </p:sp>
    </p:spTree>
    <p:extLst>
      <p:ext uri="{BB962C8B-B14F-4D97-AF65-F5344CB8AC3E}">
        <p14:creationId xmlns:p14="http://schemas.microsoft.com/office/powerpoint/2010/main" val="3192587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AD741A8-67AE-4995-A586-156B7EC65A80}" type="slidenum">
              <a:rPr lang="en-US" smtClean="0">
                <a:solidFill>
                  <a:prstClr val="black"/>
                </a:solidFill>
              </a:rPr>
              <a:pPr>
                <a:defRPr/>
              </a:pPr>
              <a:t>11</a:t>
            </a:fld>
            <a:endParaRPr lang="en-US">
              <a:solidFill>
                <a:prstClr val="black"/>
              </a:solidFill>
            </a:endParaRPr>
          </a:p>
        </p:txBody>
      </p:sp>
    </p:spTree>
    <p:extLst>
      <p:ext uri="{BB962C8B-B14F-4D97-AF65-F5344CB8AC3E}">
        <p14:creationId xmlns:p14="http://schemas.microsoft.com/office/powerpoint/2010/main" val="19150402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AD741A8-67AE-4995-A586-156B7EC65A80}" type="slidenum">
              <a:rPr lang="en-US" smtClean="0">
                <a:solidFill>
                  <a:prstClr val="black"/>
                </a:solidFill>
              </a:rPr>
              <a:pPr>
                <a:defRPr/>
              </a:pPr>
              <a:t>12</a:t>
            </a:fld>
            <a:endParaRPr lang="en-US">
              <a:solidFill>
                <a:prstClr val="black"/>
              </a:solidFill>
            </a:endParaRPr>
          </a:p>
        </p:txBody>
      </p:sp>
    </p:spTree>
    <p:extLst>
      <p:ext uri="{BB962C8B-B14F-4D97-AF65-F5344CB8AC3E}">
        <p14:creationId xmlns:p14="http://schemas.microsoft.com/office/powerpoint/2010/main" val="19150402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AD741A8-67AE-4995-A586-156B7EC65A80}" type="slidenum">
              <a:rPr lang="en-US" smtClean="0">
                <a:solidFill>
                  <a:prstClr val="black"/>
                </a:solidFill>
              </a:rPr>
              <a:pPr>
                <a:defRPr/>
              </a:pPr>
              <a:t>13</a:t>
            </a:fld>
            <a:endParaRPr lang="en-US">
              <a:solidFill>
                <a:prstClr val="black"/>
              </a:solidFill>
            </a:endParaRPr>
          </a:p>
        </p:txBody>
      </p:sp>
    </p:spTree>
    <p:extLst>
      <p:ext uri="{BB962C8B-B14F-4D97-AF65-F5344CB8AC3E}">
        <p14:creationId xmlns:p14="http://schemas.microsoft.com/office/powerpoint/2010/main" val="19150402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fontAlgn="auto">
              <a:spcBef>
                <a:spcPts val="0"/>
              </a:spcBef>
              <a:spcAft>
                <a:spcPts val="0"/>
              </a:spcAft>
              <a:defRPr/>
            </a:pPr>
            <a:fld id="{8AD741A8-67AE-4995-A586-156B7EC65A80}" type="slidenum">
              <a:rPr lang="en-US" smtClean="0">
                <a:solidFill>
                  <a:prstClr val="black"/>
                </a:solidFill>
                <a:latin typeface="Calibri"/>
              </a:rPr>
              <a:pPr fontAlgn="auto">
                <a:spcBef>
                  <a:spcPts val="0"/>
                </a:spcBef>
                <a:spcAft>
                  <a:spcPts val="0"/>
                </a:spcAft>
                <a:defRPr/>
              </a:pPr>
              <a:t>15</a:t>
            </a:fld>
            <a:endParaRPr lang="en-US">
              <a:solidFill>
                <a:prstClr val="black"/>
              </a:solidFill>
              <a:latin typeface="Calibri"/>
            </a:endParaRPr>
          </a:p>
        </p:txBody>
      </p:sp>
    </p:spTree>
    <p:extLst>
      <p:ext uri="{BB962C8B-B14F-4D97-AF65-F5344CB8AC3E}">
        <p14:creationId xmlns:p14="http://schemas.microsoft.com/office/powerpoint/2010/main" val="32600580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幻灯片图像占位符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smtClean="0"/>
          </a:p>
        </p:txBody>
      </p:sp>
      <p:sp>
        <p:nvSpPr>
          <p:cNvPr id="7168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915229B0-8847-46F5-BE7E-88D8CFED5359}" type="slidenum">
              <a:rPr lang="zh-CN" altLang="en-US">
                <a:solidFill>
                  <a:prstClr val="black"/>
                </a:solidFill>
              </a:rPr>
              <a:pPr eaLnBrk="1" hangingPunct="1">
                <a:spcBef>
                  <a:spcPct val="0"/>
                </a:spcBef>
              </a:pPr>
              <a:t>32</a:t>
            </a:fld>
            <a:endParaRPr lang="zh-CN" alt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6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A9718187-4104-47BD-B8EE-5582F4C349E7}" type="datetimeFigureOut">
              <a:rPr lang="en-US">
                <a:solidFill>
                  <a:prstClr val="black">
                    <a:tint val="75000"/>
                  </a:prstClr>
                </a:solidFill>
              </a:rPr>
              <a:pPr>
                <a:defRPr/>
              </a:pPr>
              <a:t>10/19/2023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4DFF1C3-F322-4F0C-BE6D-4B028BBC1E1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832016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111C480-B472-4271-B342-2115D6B1EF81}" type="datetimeFigureOut">
              <a:rPr lang="en-US">
                <a:solidFill>
                  <a:prstClr val="black">
                    <a:tint val="75000"/>
                  </a:prstClr>
                </a:solidFill>
              </a:rPr>
              <a:pPr>
                <a:defRPr/>
              </a:pPr>
              <a:t>10/19/2023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2DC9E6F-6945-433A-8757-B7ED56AF90E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3321417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8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8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FF783C4-26A7-485D-BD19-3CAD654BA506}" type="datetimeFigureOut">
              <a:rPr lang="en-US">
                <a:solidFill>
                  <a:prstClr val="black">
                    <a:tint val="75000"/>
                  </a:prstClr>
                </a:solidFill>
              </a:rPr>
              <a:pPr>
                <a:defRPr/>
              </a:pPr>
              <a:t>10/19/2023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7F271DC-227F-4789-90BA-7B230AB3CE3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906403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6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F4303CA-D67C-4273-98D3-25FCB135EB47}"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CDD3D8A-0C1D-4169-ABF4-5CE6E58407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84466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4303CA-D67C-4273-98D3-25FCB135EB47}"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CDD3D8A-0C1D-4169-ABF4-5CE6E58407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31588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4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F4303CA-D67C-4273-98D3-25FCB135EB47}"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CDD3D8A-0C1D-4169-ABF4-5CE6E58407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37780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F4303CA-D67C-4273-98D3-25FCB135EB47}" type="datetimeFigureOut">
              <a:rPr lang="en-US" smtClean="0">
                <a:solidFill>
                  <a:prstClr val="black">
                    <a:tint val="75000"/>
                  </a:prstClr>
                </a:solidFill>
              </a:rPr>
              <a:pPr/>
              <a:t>10/19/2023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CDD3D8A-0C1D-4169-ABF4-5CE6E58407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06200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4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4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F4303CA-D67C-4273-98D3-25FCB135EB47}" type="datetimeFigureOut">
              <a:rPr lang="en-US" smtClean="0">
                <a:solidFill>
                  <a:prstClr val="black">
                    <a:tint val="75000"/>
                  </a:prstClr>
                </a:solidFill>
              </a:rPr>
              <a:pPr/>
              <a:t>10/19/2023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CDD3D8A-0C1D-4169-ABF4-5CE6E58407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912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F4303CA-D67C-4273-98D3-25FCB135EB47}" type="datetimeFigureOut">
              <a:rPr lang="en-US" smtClean="0">
                <a:solidFill>
                  <a:prstClr val="black">
                    <a:tint val="75000"/>
                  </a:prstClr>
                </a:solidFill>
              </a:rPr>
              <a:pPr/>
              <a:t>10/19/2023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CDD3D8A-0C1D-4169-ABF4-5CE6E58407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9273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4303CA-D67C-4273-98D3-25FCB135EB47}" type="datetimeFigureOut">
              <a:rPr lang="en-US" smtClean="0">
                <a:solidFill>
                  <a:prstClr val="black">
                    <a:tint val="75000"/>
                  </a:prstClr>
                </a:solidFill>
              </a:rPr>
              <a:pPr/>
              <a:t>10/19/2023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CDD3D8A-0C1D-4169-ABF4-5CE6E58407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28762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9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F4303CA-D67C-4273-98D3-25FCB135EB47}" type="datetimeFigureOut">
              <a:rPr lang="en-US" smtClean="0">
                <a:solidFill>
                  <a:prstClr val="black">
                    <a:tint val="75000"/>
                  </a:prstClr>
                </a:solidFill>
              </a:rPr>
              <a:pPr/>
              <a:t>10/19/2023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CDD3D8A-0C1D-4169-ABF4-5CE6E58407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56707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B93798D-EE77-47AC-B744-3604CEEAE9C1}" type="datetimeFigureOut">
              <a:rPr lang="en-US">
                <a:solidFill>
                  <a:prstClr val="black">
                    <a:tint val="75000"/>
                  </a:prstClr>
                </a:solidFill>
              </a:rPr>
              <a:pPr>
                <a:defRPr/>
              </a:pPr>
              <a:t>10/19/2023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63B806A-FFDC-4553-9D71-B0BA979FED2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4417172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F4303CA-D67C-4273-98D3-25FCB135EB47}" type="datetimeFigureOut">
              <a:rPr lang="en-US" smtClean="0">
                <a:solidFill>
                  <a:prstClr val="black">
                    <a:tint val="75000"/>
                  </a:prstClr>
                </a:solidFill>
              </a:rPr>
              <a:pPr/>
              <a:t>10/19/2023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CDD3D8A-0C1D-4169-ABF4-5CE6E58407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36935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4303CA-D67C-4273-98D3-25FCB135EB47}"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CDD3D8A-0C1D-4169-ABF4-5CE6E58407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0613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8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8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4303CA-D67C-4273-98D3-25FCB135EB47}"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CDD3D8A-0C1D-4169-ABF4-5CE6E58407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79728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6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F4303CA-D67C-4273-98D3-25FCB135EB47}"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CDD3D8A-0C1D-4169-ABF4-5CE6E58407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28957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4303CA-D67C-4273-98D3-25FCB135EB47}"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CDD3D8A-0C1D-4169-ABF4-5CE6E58407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54620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4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F4303CA-D67C-4273-98D3-25FCB135EB47}"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CDD3D8A-0C1D-4169-ABF4-5CE6E58407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54532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F4303CA-D67C-4273-98D3-25FCB135EB47}" type="datetimeFigureOut">
              <a:rPr lang="en-US" smtClean="0">
                <a:solidFill>
                  <a:prstClr val="black">
                    <a:tint val="75000"/>
                  </a:prstClr>
                </a:solidFill>
              </a:rPr>
              <a:pPr/>
              <a:t>10/19/2023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CDD3D8A-0C1D-4169-ABF4-5CE6E58407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599211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4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4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F4303CA-D67C-4273-98D3-25FCB135EB47}" type="datetimeFigureOut">
              <a:rPr lang="en-US" smtClean="0">
                <a:solidFill>
                  <a:prstClr val="black">
                    <a:tint val="75000"/>
                  </a:prstClr>
                </a:solidFill>
              </a:rPr>
              <a:pPr/>
              <a:t>10/19/2023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CDD3D8A-0C1D-4169-ABF4-5CE6E58407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844965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F4303CA-D67C-4273-98D3-25FCB135EB47}" type="datetimeFigureOut">
              <a:rPr lang="en-US" smtClean="0">
                <a:solidFill>
                  <a:prstClr val="black">
                    <a:tint val="75000"/>
                  </a:prstClr>
                </a:solidFill>
              </a:rPr>
              <a:pPr/>
              <a:t>10/19/2023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CDD3D8A-0C1D-4169-ABF4-5CE6E58407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43440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4303CA-D67C-4273-98D3-25FCB135EB47}" type="datetimeFigureOut">
              <a:rPr lang="en-US" smtClean="0">
                <a:solidFill>
                  <a:prstClr val="black">
                    <a:tint val="75000"/>
                  </a:prstClr>
                </a:solidFill>
              </a:rPr>
              <a:pPr/>
              <a:t>10/19/2023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CDD3D8A-0C1D-4169-ABF4-5CE6E58407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02627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4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2AD7132-174F-4F3B-A7D3-898BFB69A012}" type="datetimeFigureOut">
              <a:rPr lang="en-US">
                <a:solidFill>
                  <a:prstClr val="black">
                    <a:tint val="75000"/>
                  </a:prstClr>
                </a:solidFill>
              </a:rPr>
              <a:pPr>
                <a:defRPr/>
              </a:pPr>
              <a:t>10/19/2023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DD90EFF-7A73-424A-AB52-95292D43BB3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78662901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9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F4303CA-D67C-4273-98D3-25FCB135EB47}" type="datetimeFigureOut">
              <a:rPr lang="en-US" smtClean="0">
                <a:solidFill>
                  <a:prstClr val="black">
                    <a:tint val="75000"/>
                  </a:prstClr>
                </a:solidFill>
              </a:rPr>
              <a:pPr/>
              <a:t>10/19/2023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CDD3D8A-0C1D-4169-ABF4-5CE6E58407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491305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F4303CA-D67C-4273-98D3-25FCB135EB47}" type="datetimeFigureOut">
              <a:rPr lang="en-US" smtClean="0">
                <a:solidFill>
                  <a:prstClr val="black">
                    <a:tint val="75000"/>
                  </a:prstClr>
                </a:solidFill>
              </a:rPr>
              <a:pPr/>
              <a:t>10/19/2023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CDD3D8A-0C1D-4169-ABF4-5CE6E58407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223266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4303CA-D67C-4273-98D3-25FCB135EB47}"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CDD3D8A-0C1D-4169-ABF4-5CE6E58407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921859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8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8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4303CA-D67C-4273-98D3-25FCB135EB47}"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CDD3D8A-0C1D-4169-ABF4-5CE6E58407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670584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034F99B-A5AD-44BD-B1ED-DC46F596C628}" type="datetimeFigureOut">
              <a:rPr lang="en-US" smtClean="0"/>
              <a:t>10/19/2023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BD7E78-9655-4221-8C10-13EB03CF6C79}" type="slidenum">
              <a:rPr lang="en-US" smtClean="0"/>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34F99B-A5AD-44BD-B1ED-DC46F596C628}" type="datetimeFigureOut">
              <a:rPr lang="en-US" smtClean="0"/>
              <a:t>10/19/2023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BD7E78-9655-4221-8C10-13EB03CF6C79}" type="slidenum">
              <a:rPr lang="en-US" smtClean="0"/>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56"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38"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91" y="4074210"/>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9"/>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034F99B-A5AD-44BD-B1ED-DC46F596C628}" type="datetimeFigureOut">
              <a:rPr lang="en-US" smtClean="0"/>
              <a:t>10/19/2023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BD7E78-9655-4221-8C10-13EB03CF6C79}" type="slidenum">
              <a:rPr lang="en-US" smtClean="0"/>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B034F99B-A5AD-44BD-B1ED-DC46F596C628}" type="datetimeFigureOut">
              <a:rPr lang="en-US" smtClean="0"/>
              <a:t>10/19/2023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BD7E78-9655-4221-8C10-13EB03CF6C79}" type="slidenum">
              <a:rPr lang="en-US" smtClean="0"/>
              <a:t>‹#›</a:t>
            </a:fld>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7" y="3429036"/>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36"/>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034F99B-A5AD-44BD-B1ED-DC46F596C628}" type="datetimeFigureOut">
              <a:rPr lang="en-US" smtClean="0"/>
              <a:t>10/19/2023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9BD7E78-9655-4221-8C10-13EB03CF6C79}" type="slidenum">
              <a:rPr lang="en-US" smtClean="0"/>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034F99B-A5AD-44BD-B1ED-DC46F596C628}" type="datetimeFigureOut">
              <a:rPr lang="en-US" smtClean="0"/>
              <a:t>10/19/2023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9BD7E78-9655-4221-8C10-13EB03CF6C79}"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AA8D4D18-6F84-47D1-A1C0-BE423512097F}" type="datetimeFigureOut">
              <a:rPr lang="en-US">
                <a:solidFill>
                  <a:prstClr val="black">
                    <a:tint val="75000"/>
                  </a:prstClr>
                </a:solidFill>
              </a:rPr>
              <a:pPr>
                <a:defRPr/>
              </a:pPr>
              <a:t>10/19/2023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0177933-BFAC-45BF-8534-D613AE9199F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8803863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B034F99B-A5AD-44BD-B1ED-DC46F596C628}" type="datetimeFigureOut">
              <a:rPr lang="en-US" smtClean="0"/>
              <a:t>10/19/2023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9BD7E78-9655-4221-8C10-13EB03CF6C79}" type="slidenum">
              <a:rPr lang="en-US" smtClean="0"/>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B034F99B-A5AD-44BD-B1ED-DC46F596C628}" type="datetimeFigureOut">
              <a:rPr lang="en-US" smtClean="0"/>
              <a:t>10/19/2023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BD7E78-9655-4221-8C10-13EB03CF6C79}" type="slidenum">
              <a:rPr lang="en-US" smtClean="0"/>
              <a:t>‹#›</a:t>
            </a:fld>
            <a:endParaRPr lang="en-US"/>
          </a:p>
        </p:txBody>
      </p:sp>
      <p:sp>
        <p:nvSpPr>
          <p:cNvPr id="4" name="Text Placeholder 3"/>
          <p:cNvSpPr>
            <a:spLocks noGrp="1"/>
          </p:cNvSpPr>
          <p:nvPr>
            <p:ph type="body" sz="half" idx="2"/>
          </p:nvPr>
        </p:nvSpPr>
        <p:spPr>
          <a:xfrm>
            <a:off x="914400" y="3581436"/>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3"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73"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51"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34F99B-A5AD-44BD-B1ED-DC46F596C628}" type="datetimeFigureOut">
              <a:rPr lang="en-US" smtClean="0"/>
              <a:t>10/19/2023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BD7E78-9655-4221-8C10-13EB03CF6C79}" type="slidenum">
              <a:rPr lang="en-US" smtClean="0"/>
              <a:t>‹#›</a:t>
            </a:fld>
            <a:endParaRPr 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34F99B-A5AD-44BD-B1ED-DC46F596C628}" type="datetimeFigureOut">
              <a:rPr lang="en-US" smtClean="0"/>
              <a:t>10/19/2023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BD7E78-9655-4221-8C10-13EB03CF6C79}" type="slidenum">
              <a:rPr lang="en-US" smtClean="0"/>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B034F99B-A5AD-44BD-B1ED-DC46F596C628}" type="datetimeFigureOut">
              <a:rPr lang="en-US" smtClean="0"/>
              <a:t>10/19/2023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BD7E78-9655-4221-8C10-13EB03CF6C79}" type="slidenum">
              <a:rPr lang="en-US" smtClean="0"/>
              <a:t>‹#›</a:t>
            </a:fld>
            <a:endParaRPr 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3"/>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2C3D3DD0-5B5F-4CB6-8499-4CAB37AB06EF}" type="datetimeFigureOut">
              <a:rPr lang="en-US"/>
              <a:pPr>
                <a:defRPr/>
              </a:pPr>
              <a:t>10/19/2023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3FA6E34-2E36-4C48-9563-F77C132AF84D}" type="slidenum">
              <a:rPr lang="en-US"/>
              <a:pPr>
                <a:defRPr/>
              </a:pPr>
              <a:t>‹#›</a:t>
            </a:fld>
            <a:endParaRPr lang="en-US" dirty="0"/>
          </a:p>
        </p:txBody>
      </p:sp>
    </p:spTree>
    <p:extLst>
      <p:ext uri="{BB962C8B-B14F-4D97-AF65-F5344CB8AC3E}">
        <p14:creationId xmlns:p14="http://schemas.microsoft.com/office/powerpoint/2010/main" val="271599746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CC6B7EA-259E-48F2-A2C3-F90A9567A0D7}" type="datetimeFigureOut">
              <a:rPr lang="en-US"/>
              <a:pPr>
                <a:defRPr/>
              </a:pPr>
              <a:t>10/19/2023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E0A6804-516B-48ED-9F93-934B73FAF3A6}" type="slidenum">
              <a:rPr lang="en-US"/>
              <a:pPr>
                <a:defRPr/>
              </a:pPr>
              <a:t>‹#›</a:t>
            </a:fld>
            <a:endParaRPr lang="en-US" dirty="0"/>
          </a:p>
        </p:txBody>
      </p:sp>
    </p:spTree>
    <p:extLst>
      <p:ext uri="{BB962C8B-B14F-4D97-AF65-F5344CB8AC3E}">
        <p14:creationId xmlns:p14="http://schemas.microsoft.com/office/powerpoint/2010/main" val="100969394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69"/>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9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72C7BA6-3398-4095-9CAF-0C9A5D0D7A5A}" type="datetimeFigureOut">
              <a:rPr lang="en-US"/>
              <a:pPr>
                <a:defRPr/>
              </a:pPr>
              <a:t>10/19/2023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8E6EF20-3F60-40D6-AFAD-CCA4B6FA8251}" type="slidenum">
              <a:rPr lang="en-US"/>
              <a:pPr>
                <a:defRPr/>
              </a:pPr>
              <a:t>‹#›</a:t>
            </a:fld>
            <a:endParaRPr lang="en-US" dirty="0"/>
          </a:p>
        </p:txBody>
      </p:sp>
    </p:spTree>
    <p:extLst>
      <p:ext uri="{BB962C8B-B14F-4D97-AF65-F5344CB8AC3E}">
        <p14:creationId xmlns:p14="http://schemas.microsoft.com/office/powerpoint/2010/main" val="248514912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7B23740E-90F3-473A-972B-E1D10C9D079A}" type="datetimeFigureOut">
              <a:rPr lang="en-US"/>
              <a:pPr>
                <a:defRPr/>
              </a:pPr>
              <a:t>10/19/2023</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18568CB-0D2A-43FD-8A0A-4F1DFA2306B5}" type="slidenum">
              <a:rPr lang="en-US"/>
              <a:pPr>
                <a:defRPr/>
              </a:pPr>
              <a:t>‹#›</a:t>
            </a:fld>
            <a:endParaRPr lang="en-US" dirty="0"/>
          </a:p>
        </p:txBody>
      </p:sp>
    </p:spTree>
    <p:extLst>
      <p:ext uri="{BB962C8B-B14F-4D97-AF65-F5344CB8AC3E}">
        <p14:creationId xmlns:p14="http://schemas.microsoft.com/office/powerpoint/2010/main" val="112627176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5148508E-A11D-4049-9857-644746503AF1}" type="datetimeFigureOut">
              <a:rPr lang="en-US"/>
              <a:pPr>
                <a:defRPr/>
              </a:pPr>
              <a:t>10/19/2023</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F8D5D01D-8055-4E19-B89E-FE280F874082}" type="slidenum">
              <a:rPr lang="en-US"/>
              <a:pPr>
                <a:defRPr/>
              </a:pPr>
              <a:t>‹#›</a:t>
            </a:fld>
            <a:endParaRPr lang="en-US" dirty="0"/>
          </a:p>
        </p:txBody>
      </p:sp>
    </p:spTree>
    <p:extLst>
      <p:ext uri="{BB962C8B-B14F-4D97-AF65-F5344CB8AC3E}">
        <p14:creationId xmlns:p14="http://schemas.microsoft.com/office/powerpoint/2010/main" val="7851570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4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4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1FABDAB8-55C0-456D-A933-5A7D8308D82C}" type="datetimeFigureOut">
              <a:rPr lang="en-US">
                <a:solidFill>
                  <a:prstClr val="black">
                    <a:tint val="75000"/>
                  </a:prstClr>
                </a:solidFill>
              </a:rPr>
              <a:pPr>
                <a:defRPr/>
              </a:pPr>
              <a:t>10/19/2023</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7978CB8D-EFF1-4C33-AD8C-02696E6356B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5725083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DB1F7D53-7758-4D2A-A7AD-8A200BFC2321}" type="datetimeFigureOut">
              <a:rPr lang="en-US"/>
              <a:pPr>
                <a:defRPr/>
              </a:pPr>
              <a:t>10/19/2023</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65D31A2-E041-4C26-B808-05EE2D16F4A4}" type="slidenum">
              <a:rPr lang="en-US"/>
              <a:pPr>
                <a:defRPr/>
              </a:pPr>
              <a:t>‹#›</a:t>
            </a:fld>
            <a:endParaRPr lang="en-US" dirty="0"/>
          </a:p>
        </p:txBody>
      </p:sp>
    </p:spTree>
    <p:extLst>
      <p:ext uri="{BB962C8B-B14F-4D97-AF65-F5344CB8AC3E}">
        <p14:creationId xmlns:p14="http://schemas.microsoft.com/office/powerpoint/2010/main" val="369063796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5108ED5-52BB-4E97-BE90-F9259576006C}" type="datetimeFigureOut">
              <a:rPr lang="en-US"/>
              <a:pPr>
                <a:defRPr/>
              </a:pPr>
              <a:t>10/19/2023</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2FCF000-51A9-441B-A267-46CA2C9DED2F}" type="slidenum">
              <a:rPr lang="en-US"/>
              <a:pPr>
                <a:defRPr/>
              </a:pPr>
              <a:t>‹#›</a:t>
            </a:fld>
            <a:endParaRPr lang="en-US" dirty="0"/>
          </a:p>
        </p:txBody>
      </p:sp>
    </p:spTree>
    <p:extLst>
      <p:ext uri="{BB962C8B-B14F-4D97-AF65-F5344CB8AC3E}">
        <p14:creationId xmlns:p14="http://schemas.microsoft.com/office/powerpoint/2010/main" val="292576809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391" y="98745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1832684-29D5-44EB-A50A-B8D5602D8959}" type="datetimeFigureOut">
              <a:rPr lang="en-US"/>
              <a:pPr>
                <a:defRPr/>
              </a:pPr>
              <a:t>10/19/2023</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77D232F-C5D5-41EB-BEB0-E43404BF3AE2}" type="slidenum">
              <a:rPr lang="en-US"/>
              <a:pPr>
                <a:defRPr/>
              </a:pPr>
              <a:t>‹#›</a:t>
            </a:fld>
            <a:endParaRPr lang="en-US" dirty="0"/>
          </a:p>
        </p:txBody>
      </p:sp>
    </p:spTree>
    <p:extLst>
      <p:ext uri="{BB962C8B-B14F-4D97-AF65-F5344CB8AC3E}">
        <p14:creationId xmlns:p14="http://schemas.microsoft.com/office/powerpoint/2010/main" val="229338545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391" y="98745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00093F5-B978-46B0-BE91-93465ABBE671}" type="datetimeFigureOut">
              <a:rPr lang="en-US"/>
              <a:pPr>
                <a:defRPr/>
              </a:pPr>
              <a:t>10/19/2023</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CB65A02-8733-4599-962C-7EBC0E5AC3BE}" type="slidenum">
              <a:rPr lang="en-US"/>
              <a:pPr>
                <a:defRPr/>
              </a:pPr>
              <a:t>‹#›</a:t>
            </a:fld>
            <a:endParaRPr lang="en-US" dirty="0"/>
          </a:p>
        </p:txBody>
      </p:sp>
    </p:spTree>
    <p:extLst>
      <p:ext uri="{BB962C8B-B14F-4D97-AF65-F5344CB8AC3E}">
        <p14:creationId xmlns:p14="http://schemas.microsoft.com/office/powerpoint/2010/main" val="400189233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A0679D8-4417-4801-9479-7B45FE718B67}" type="datetimeFigureOut">
              <a:rPr lang="en-US"/>
              <a:pPr>
                <a:defRPr/>
              </a:pPr>
              <a:t>10/19/2023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F509844-0697-4626-AA3A-F7EBB6DC5B15}" type="slidenum">
              <a:rPr lang="en-US"/>
              <a:pPr>
                <a:defRPr/>
              </a:pPr>
              <a:t>‹#›</a:t>
            </a:fld>
            <a:endParaRPr lang="en-US" dirty="0"/>
          </a:p>
        </p:txBody>
      </p:sp>
    </p:spTree>
    <p:extLst>
      <p:ext uri="{BB962C8B-B14F-4D97-AF65-F5344CB8AC3E}">
        <p14:creationId xmlns:p14="http://schemas.microsoft.com/office/powerpoint/2010/main" val="257872427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8E15160-DCD7-4AF2-8712-A911CE4370F1}" type="datetimeFigureOut">
              <a:rPr lang="en-US"/>
              <a:pPr>
                <a:defRPr/>
              </a:pPr>
              <a:t>10/19/2023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A2CB9E9-FAAA-43E3-8860-55875527F73A}" type="slidenum">
              <a:rPr lang="en-US"/>
              <a:pPr>
                <a:defRPr/>
              </a:pPr>
              <a:t>‹#›</a:t>
            </a:fld>
            <a:endParaRPr lang="en-US" dirty="0"/>
          </a:p>
        </p:txBody>
      </p:sp>
    </p:spTree>
    <p:extLst>
      <p:ext uri="{BB962C8B-B14F-4D97-AF65-F5344CB8AC3E}">
        <p14:creationId xmlns:p14="http://schemas.microsoft.com/office/powerpoint/2010/main" val="391281391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9"/>
            <a:ext cx="7886700" cy="1325563"/>
          </a:xfrm>
        </p:spPr>
        <p:txBody>
          <a:bodyPr/>
          <a:lstStyle/>
          <a:p>
            <a:r>
              <a:rPr lang="en-US"/>
              <a:t>Click to edit Master title style</a:t>
            </a:r>
          </a:p>
        </p:txBody>
      </p:sp>
      <p:sp>
        <p:nvSpPr>
          <p:cNvPr id="3" name="Table Placeholder 2"/>
          <p:cNvSpPr>
            <a:spLocks noGrp="1"/>
          </p:cNvSpPr>
          <p:nvPr>
            <p:ph type="tbl" idx="1"/>
          </p:nvPr>
        </p:nvSpPr>
        <p:spPr>
          <a:xfrm>
            <a:off x="628650" y="1825625"/>
            <a:ext cx="7886700" cy="4351338"/>
          </a:xfrm>
        </p:spPr>
        <p:txBody>
          <a:bodyPr/>
          <a:lstStyle/>
          <a:p>
            <a:pPr lvl="0"/>
            <a:endParaRPr lang="en-US" noProof="0"/>
          </a:p>
        </p:txBody>
      </p:sp>
      <p:sp>
        <p:nvSpPr>
          <p:cNvPr id="4" name="Date Placeholder 3"/>
          <p:cNvSpPr>
            <a:spLocks noGrp="1"/>
          </p:cNvSpPr>
          <p:nvPr>
            <p:ph type="dt" sz="half" idx="10"/>
          </p:nvPr>
        </p:nvSpPr>
        <p:spPr/>
        <p:txBody>
          <a:bodyPr/>
          <a:lstStyle>
            <a:lvl1pPr>
              <a:defRPr/>
            </a:lvl1pPr>
          </a:lstStyle>
          <a:p>
            <a:pPr>
              <a:defRPr/>
            </a:pPr>
            <a:fld id="{88E17D62-C404-4BA2-863B-92645E411DB2}" type="datetimeFigureOut">
              <a:rPr lang="en-US"/>
              <a:pPr>
                <a:defRPr/>
              </a:pPr>
              <a:t>10/19/2023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0A202A5-6257-4BD6-AAD6-25FA617D9C15}" type="slidenum">
              <a:rPr lang="en-US"/>
              <a:pPr>
                <a:defRPr/>
              </a:pPr>
              <a:t>‹#›</a:t>
            </a:fld>
            <a:endParaRPr lang="en-US" dirty="0"/>
          </a:p>
        </p:txBody>
      </p:sp>
    </p:spTree>
    <p:extLst>
      <p:ext uri="{BB962C8B-B14F-4D97-AF65-F5344CB8AC3E}">
        <p14:creationId xmlns:p14="http://schemas.microsoft.com/office/powerpoint/2010/main" val="292450182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2C3D3DD0-5B5F-4CB6-8499-4CAB37AB06EF}" type="datetimeFigureOut">
              <a:rPr lang="en-US"/>
              <a:pPr>
                <a:defRPr/>
              </a:pPr>
              <a:t>10/19/2023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3FA6E34-2E36-4C48-9563-F77C132AF84D}" type="slidenum">
              <a:rPr lang="en-US"/>
              <a:pPr>
                <a:defRPr/>
              </a:pPr>
              <a:t>‹#›</a:t>
            </a:fld>
            <a:endParaRPr lang="en-US" dirty="0"/>
          </a:p>
        </p:txBody>
      </p:sp>
    </p:spTree>
    <p:extLst>
      <p:ext uri="{BB962C8B-B14F-4D97-AF65-F5344CB8AC3E}">
        <p14:creationId xmlns:p14="http://schemas.microsoft.com/office/powerpoint/2010/main" val="316982088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CC6B7EA-259E-48F2-A2C3-F90A9567A0D7}" type="datetimeFigureOut">
              <a:rPr lang="en-US"/>
              <a:pPr>
                <a:defRPr/>
              </a:pPr>
              <a:t>10/19/2023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E0A6804-516B-48ED-9F93-934B73FAF3A6}" type="slidenum">
              <a:rPr lang="en-US"/>
              <a:pPr>
                <a:defRPr/>
              </a:pPr>
              <a:t>‹#›</a:t>
            </a:fld>
            <a:endParaRPr lang="en-US" dirty="0"/>
          </a:p>
        </p:txBody>
      </p:sp>
    </p:spTree>
    <p:extLst>
      <p:ext uri="{BB962C8B-B14F-4D97-AF65-F5344CB8AC3E}">
        <p14:creationId xmlns:p14="http://schemas.microsoft.com/office/powerpoint/2010/main" val="53739199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61"/>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86"/>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72C7BA6-3398-4095-9CAF-0C9A5D0D7A5A}" type="datetimeFigureOut">
              <a:rPr lang="en-US"/>
              <a:pPr>
                <a:defRPr/>
              </a:pPr>
              <a:t>10/19/2023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8E6EF20-3F60-40D6-AFAD-CCA4B6FA8251}" type="slidenum">
              <a:rPr lang="en-US"/>
              <a:pPr>
                <a:defRPr/>
              </a:pPr>
              <a:t>‹#›</a:t>
            </a:fld>
            <a:endParaRPr lang="en-US" dirty="0"/>
          </a:p>
        </p:txBody>
      </p:sp>
    </p:spTree>
    <p:extLst>
      <p:ext uri="{BB962C8B-B14F-4D97-AF65-F5344CB8AC3E}">
        <p14:creationId xmlns:p14="http://schemas.microsoft.com/office/powerpoint/2010/main" val="35105547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BB685813-F81A-48D8-98E3-A141F8FF2593}" type="datetimeFigureOut">
              <a:rPr lang="en-US">
                <a:solidFill>
                  <a:prstClr val="black">
                    <a:tint val="75000"/>
                  </a:prstClr>
                </a:solidFill>
              </a:rPr>
              <a:pPr>
                <a:defRPr/>
              </a:pPr>
              <a:t>10/19/2023</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C7FE32B6-7281-4639-9192-DA7CE113ECA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8468099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7B23740E-90F3-473A-972B-E1D10C9D079A}" type="datetimeFigureOut">
              <a:rPr lang="en-US"/>
              <a:pPr>
                <a:defRPr/>
              </a:pPr>
              <a:t>10/19/2023</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18568CB-0D2A-43FD-8A0A-4F1DFA2306B5}" type="slidenum">
              <a:rPr lang="en-US"/>
              <a:pPr>
                <a:defRPr/>
              </a:pPr>
              <a:t>‹#›</a:t>
            </a:fld>
            <a:endParaRPr lang="en-US" dirty="0"/>
          </a:p>
        </p:txBody>
      </p:sp>
    </p:spTree>
    <p:extLst>
      <p:ext uri="{BB962C8B-B14F-4D97-AF65-F5344CB8AC3E}">
        <p14:creationId xmlns:p14="http://schemas.microsoft.com/office/powerpoint/2010/main" val="264604129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5148508E-A11D-4049-9857-644746503AF1}" type="datetimeFigureOut">
              <a:rPr lang="en-US"/>
              <a:pPr>
                <a:defRPr/>
              </a:pPr>
              <a:t>10/19/2023</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F8D5D01D-8055-4E19-B89E-FE280F874082}" type="slidenum">
              <a:rPr lang="en-US"/>
              <a:pPr>
                <a:defRPr/>
              </a:pPr>
              <a:t>‹#›</a:t>
            </a:fld>
            <a:endParaRPr lang="en-US" dirty="0"/>
          </a:p>
        </p:txBody>
      </p:sp>
    </p:spTree>
    <p:extLst>
      <p:ext uri="{BB962C8B-B14F-4D97-AF65-F5344CB8AC3E}">
        <p14:creationId xmlns:p14="http://schemas.microsoft.com/office/powerpoint/2010/main" val="417312394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DB1F7D53-7758-4D2A-A7AD-8A200BFC2321}" type="datetimeFigureOut">
              <a:rPr lang="en-US"/>
              <a:pPr>
                <a:defRPr/>
              </a:pPr>
              <a:t>10/19/2023</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65D31A2-E041-4C26-B808-05EE2D16F4A4}" type="slidenum">
              <a:rPr lang="en-US"/>
              <a:pPr>
                <a:defRPr/>
              </a:pPr>
              <a:t>‹#›</a:t>
            </a:fld>
            <a:endParaRPr lang="en-US" dirty="0"/>
          </a:p>
        </p:txBody>
      </p:sp>
    </p:spTree>
    <p:extLst>
      <p:ext uri="{BB962C8B-B14F-4D97-AF65-F5344CB8AC3E}">
        <p14:creationId xmlns:p14="http://schemas.microsoft.com/office/powerpoint/2010/main" val="307778532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5108ED5-52BB-4E97-BE90-F9259576006C}" type="datetimeFigureOut">
              <a:rPr lang="en-US"/>
              <a:pPr>
                <a:defRPr/>
              </a:pPr>
              <a:t>10/19/2023</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2FCF000-51A9-441B-A267-46CA2C9DED2F}" type="slidenum">
              <a:rPr lang="en-US"/>
              <a:pPr>
                <a:defRPr/>
              </a:pPr>
              <a:t>‹#›</a:t>
            </a:fld>
            <a:endParaRPr lang="en-US" dirty="0"/>
          </a:p>
        </p:txBody>
      </p:sp>
    </p:spTree>
    <p:extLst>
      <p:ext uri="{BB962C8B-B14F-4D97-AF65-F5344CB8AC3E}">
        <p14:creationId xmlns:p14="http://schemas.microsoft.com/office/powerpoint/2010/main" val="237978475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391" y="987448"/>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1832684-29D5-44EB-A50A-B8D5602D8959}" type="datetimeFigureOut">
              <a:rPr lang="en-US"/>
              <a:pPr>
                <a:defRPr/>
              </a:pPr>
              <a:t>10/19/2023</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77D232F-C5D5-41EB-BEB0-E43404BF3AE2}" type="slidenum">
              <a:rPr lang="en-US"/>
              <a:pPr>
                <a:defRPr/>
              </a:pPr>
              <a:t>‹#›</a:t>
            </a:fld>
            <a:endParaRPr lang="en-US" dirty="0"/>
          </a:p>
        </p:txBody>
      </p:sp>
    </p:spTree>
    <p:extLst>
      <p:ext uri="{BB962C8B-B14F-4D97-AF65-F5344CB8AC3E}">
        <p14:creationId xmlns:p14="http://schemas.microsoft.com/office/powerpoint/2010/main" val="128110609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391" y="987448"/>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00093F5-B978-46B0-BE91-93465ABBE671}" type="datetimeFigureOut">
              <a:rPr lang="en-US"/>
              <a:pPr>
                <a:defRPr/>
              </a:pPr>
              <a:t>10/19/2023</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CB65A02-8733-4599-962C-7EBC0E5AC3BE}" type="slidenum">
              <a:rPr lang="en-US"/>
              <a:pPr>
                <a:defRPr/>
              </a:pPr>
              <a:t>‹#›</a:t>
            </a:fld>
            <a:endParaRPr lang="en-US" dirty="0"/>
          </a:p>
        </p:txBody>
      </p:sp>
    </p:spTree>
    <p:extLst>
      <p:ext uri="{BB962C8B-B14F-4D97-AF65-F5344CB8AC3E}">
        <p14:creationId xmlns:p14="http://schemas.microsoft.com/office/powerpoint/2010/main" val="28373195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A0679D8-4417-4801-9479-7B45FE718B67}" type="datetimeFigureOut">
              <a:rPr lang="en-US"/>
              <a:pPr>
                <a:defRPr/>
              </a:pPr>
              <a:t>10/19/2023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F509844-0697-4626-AA3A-F7EBB6DC5B15}" type="slidenum">
              <a:rPr lang="en-US"/>
              <a:pPr>
                <a:defRPr/>
              </a:pPr>
              <a:t>‹#›</a:t>
            </a:fld>
            <a:endParaRPr lang="en-US" dirty="0"/>
          </a:p>
        </p:txBody>
      </p:sp>
    </p:spTree>
    <p:extLst>
      <p:ext uri="{BB962C8B-B14F-4D97-AF65-F5344CB8AC3E}">
        <p14:creationId xmlns:p14="http://schemas.microsoft.com/office/powerpoint/2010/main" val="398578615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8E15160-DCD7-4AF2-8712-A911CE4370F1}" type="datetimeFigureOut">
              <a:rPr lang="en-US"/>
              <a:pPr>
                <a:defRPr/>
              </a:pPr>
              <a:t>10/19/2023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A2CB9E9-FAAA-43E3-8860-55875527F73A}" type="slidenum">
              <a:rPr lang="en-US"/>
              <a:pPr>
                <a:defRPr/>
              </a:pPr>
              <a:t>‹#›</a:t>
            </a:fld>
            <a:endParaRPr lang="en-US" dirty="0"/>
          </a:p>
        </p:txBody>
      </p:sp>
    </p:spTree>
    <p:extLst>
      <p:ext uri="{BB962C8B-B14F-4D97-AF65-F5344CB8AC3E}">
        <p14:creationId xmlns:p14="http://schemas.microsoft.com/office/powerpoint/2010/main" val="93469687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9"/>
            <a:ext cx="7886700" cy="1325563"/>
          </a:xfrm>
        </p:spPr>
        <p:txBody>
          <a:bodyPr/>
          <a:lstStyle/>
          <a:p>
            <a:r>
              <a:rPr lang="en-US"/>
              <a:t>Click to edit Master title style</a:t>
            </a:r>
          </a:p>
        </p:txBody>
      </p:sp>
      <p:sp>
        <p:nvSpPr>
          <p:cNvPr id="3" name="Table Placeholder 2"/>
          <p:cNvSpPr>
            <a:spLocks noGrp="1"/>
          </p:cNvSpPr>
          <p:nvPr>
            <p:ph type="tbl" idx="1"/>
          </p:nvPr>
        </p:nvSpPr>
        <p:spPr>
          <a:xfrm>
            <a:off x="628650" y="1825625"/>
            <a:ext cx="7886700" cy="4351338"/>
          </a:xfrm>
        </p:spPr>
        <p:txBody>
          <a:bodyPr/>
          <a:lstStyle/>
          <a:p>
            <a:pPr lvl="0"/>
            <a:endParaRPr lang="en-US" noProof="0"/>
          </a:p>
        </p:txBody>
      </p:sp>
      <p:sp>
        <p:nvSpPr>
          <p:cNvPr id="4" name="Date Placeholder 3"/>
          <p:cNvSpPr>
            <a:spLocks noGrp="1"/>
          </p:cNvSpPr>
          <p:nvPr>
            <p:ph type="dt" sz="half" idx="10"/>
          </p:nvPr>
        </p:nvSpPr>
        <p:spPr/>
        <p:txBody>
          <a:bodyPr/>
          <a:lstStyle>
            <a:lvl1pPr>
              <a:defRPr/>
            </a:lvl1pPr>
          </a:lstStyle>
          <a:p>
            <a:pPr>
              <a:defRPr/>
            </a:pPr>
            <a:fld id="{88E17D62-C404-4BA2-863B-92645E411DB2}" type="datetimeFigureOut">
              <a:rPr lang="en-US"/>
              <a:pPr>
                <a:defRPr/>
              </a:pPr>
              <a:t>10/19/2023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0A202A5-6257-4BD6-AAD6-25FA617D9C15}" type="slidenum">
              <a:rPr lang="en-US"/>
              <a:pPr>
                <a:defRPr/>
              </a:pPr>
              <a:t>‹#›</a:t>
            </a:fld>
            <a:endParaRPr lang="en-US" dirty="0"/>
          </a:p>
        </p:txBody>
      </p:sp>
    </p:spTree>
    <p:extLst>
      <p:ext uri="{BB962C8B-B14F-4D97-AF65-F5344CB8AC3E}">
        <p14:creationId xmlns:p14="http://schemas.microsoft.com/office/powerpoint/2010/main" val="80895578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68386B33-877C-4E49-84CC-5722F0C2872B}" type="datetimeFigureOut">
              <a:rPr lang="en-US">
                <a:solidFill>
                  <a:prstClr val="black">
                    <a:tint val="75000"/>
                  </a:prstClr>
                </a:solidFill>
              </a:rPr>
              <a:pPr>
                <a:defRPr/>
              </a:pPr>
              <a:t>10/19/2023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1B568C5-7F9A-4BC5-A6F5-9B894231A13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3255925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C10A094-2AD1-4679-8527-226A0D3221D8}" type="datetimeFigureOut">
              <a:rPr lang="en-US">
                <a:solidFill>
                  <a:prstClr val="black">
                    <a:tint val="75000"/>
                  </a:prstClr>
                </a:solidFill>
              </a:rPr>
              <a:pPr>
                <a:defRPr/>
              </a:pPr>
              <a:t>10/19/2023</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9B1E3728-4922-4C0C-AC95-2FA736AD7B8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79848999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6EAAEE2-0E88-4789-A0C2-FCE523202998}" type="datetimeFigureOut">
              <a:rPr lang="en-US">
                <a:solidFill>
                  <a:prstClr val="black">
                    <a:tint val="75000"/>
                  </a:prstClr>
                </a:solidFill>
              </a:rPr>
              <a:pPr>
                <a:defRPr/>
              </a:pPr>
              <a:t>10/19/2023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5E5FD95-3652-40B5-8B55-F98B2DAC63B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60480919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AC24AAB-2C56-4834-AA4B-90FE0B98F33D}" type="datetimeFigureOut">
              <a:rPr lang="en-US">
                <a:solidFill>
                  <a:prstClr val="black">
                    <a:tint val="75000"/>
                  </a:prstClr>
                </a:solidFill>
              </a:rPr>
              <a:pPr>
                <a:defRPr/>
              </a:pPr>
              <a:t>10/19/2023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E1E2B1D-F7FC-46AE-87CA-7930505E095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11719816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95EB723-A79A-4F21-BD1A-6EF831CCB2F1}" type="datetimeFigureOut">
              <a:rPr lang="en-US">
                <a:solidFill>
                  <a:prstClr val="black">
                    <a:tint val="75000"/>
                  </a:prstClr>
                </a:solidFill>
              </a:rPr>
              <a:pPr>
                <a:defRPr/>
              </a:pPr>
              <a:t>10/19/2023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514CD0A-4902-4730-8BA8-6F66AEDD96D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17074658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439A6F4-AB89-4465-83A4-3E021B7816E3}" type="datetimeFigureOut">
              <a:rPr lang="en-US">
                <a:solidFill>
                  <a:prstClr val="black">
                    <a:tint val="75000"/>
                  </a:prstClr>
                </a:solidFill>
              </a:rPr>
              <a:pPr>
                <a:defRPr/>
              </a:pPr>
              <a:t>10/19/2023</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31D6268B-02F6-4978-A191-10CFD1EC023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05354924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F6BAC211-E99D-463E-8120-D9282032A7C6}" type="datetimeFigureOut">
              <a:rPr lang="en-US">
                <a:solidFill>
                  <a:prstClr val="black">
                    <a:tint val="75000"/>
                  </a:prstClr>
                </a:solidFill>
              </a:rPr>
              <a:pPr>
                <a:defRPr/>
              </a:pPr>
              <a:t>10/19/2023</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31D638F7-8B5E-45B4-9E48-8961B8F28D4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81113715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8B59D12-3DCD-4E5F-AE0A-99A1ED2ED3E2}" type="datetimeFigureOut">
              <a:rPr lang="en-US">
                <a:solidFill>
                  <a:prstClr val="black">
                    <a:tint val="75000"/>
                  </a:prstClr>
                </a:solidFill>
              </a:rPr>
              <a:pPr>
                <a:defRPr/>
              </a:pPr>
              <a:t>10/19/2023</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3FA53F59-4845-45FB-B39C-B7FA76783F0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70631954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E33AAF2-606B-471D-B531-DADEC40028ED}" type="datetimeFigureOut">
              <a:rPr lang="en-US">
                <a:solidFill>
                  <a:prstClr val="black">
                    <a:tint val="75000"/>
                  </a:prstClr>
                </a:solidFill>
              </a:rPr>
              <a:pPr>
                <a:defRPr/>
              </a:pPr>
              <a:t>10/19/2023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13F66EBF-354F-4050-BF41-9779FE49CAB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91129737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0BD6DBD-F694-4F34-B07F-598AFC276BBD}" type="datetimeFigureOut">
              <a:rPr lang="en-US">
                <a:solidFill>
                  <a:prstClr val="black">
                    <a:tint val="75000"/>
                  </a:prstClr>
                </a:solidFill>
              </a:rPr>
              <a:pPr>
                <a:defRPr/>
              </a:pPr>
              <a:t>10/19/2023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205A3B57-0ABC-406F-83D8-B00C3FF694F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59494737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B6CE73D-C035-439D-B74C-A9423A51BBD4}" type="datetimeFigureOut">
              <a:rPr lang="en-US">
                <a:solidFill>
                  <a:prstClr val="black">
                    <a:tint val="75000"/>
                  </a:prstClr>
                </a:solidFill>
              </a:rPr>
              <a:pPr>
                <a:defRPr/>
              </a:pPr>
              <a:t>10/19/2023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769BC1E-BE13-4AB0-90F6-0CD3A1AAA01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80023299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EACAD46-A8CC-44AF-A5F0-CEA29F0A3EDD}" type="datetimeFigureOut">
              <a:rPr lang="en-US">
                <a:solidFill>
                  <a:prstClr val="black">
                    <a:tint val="75000"/>
                  </a:prstClr>
                </a:solidFill>
              </a:rPr>
              <a:pPr>
                <a:defRPr/>
              </a:pPr>
              <a:t>10/19/2023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986BA01-F810-4572-A2C3-6EFEA991D97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6169199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9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08E8298-957B-4D31-8EA2-5FB4BA2BD903}" type="datetimeFigureOut">
              <a:rPr lang="en-US">
                <a:solidFill>
                  <a:prstClr val="black">
                    <a:tint val="75000"/>
                  </a:prstClr>
                </a:solidFill>
              </a:rPr>
              <a:pPr>
                <a:defRPr/>
              </a:pPr>
              <a:t>10/19/2023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A6ADAC8E-8FE9-4055-BF45-15D3B3C1AA2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1701442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AF1FCB7-1FB7-4F68-94BE-1BD1F2378D8B}" type="datetimeFigureOut">
              <a:rPr lang="en-US">
                <a:solidFill>
                  <a:prstClr val="black">
                    <a:tint val="75000"/>
                  </a:prstClr>
                </a:solidFill>
              </a:rPr>
              <a:pPr>
                <a:defRPr/>
              </a:pPr>
              <a:t>10/19/2023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088CA69-DFB6-416F-857D-44AF483F191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878101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theme" Target="../theme/theme5.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theme" Target="../theme/theme6.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theme" Target="../theme/theme7.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6"/>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9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2E535E0B-D617-4FC7-AF89-C87D3620A509}" type="datetimeFigureOut">
              <a:rPr lang="en-US">
                <a:solidFill>
                  <a:prstClr val="black">
                    <a:tint val="75000"/>
                  </a:prstClr>
                </a:solidFill>
              </a:rPr>
              <a:pPr>
                <a:defRPr/>
              </a:pPr>
              <a:t>10/19/2023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9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9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719C70D1-1117-4AD9-B3F2-97D8BAF0345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63028468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9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4303CA-D67C-4273-98D3-25FCB135EB47}"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9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9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DD3D8A-0C1D-4169-ABF4-5CE6E58407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80143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9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4303CA-D67C-4273-98D3-25FCB135EB47}"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9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9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DD3D8A-0C1D-4169-ABF4-5CE6E58407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2387164"/>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200"/>
            <a:ext cx="3786690" cy="365125"/>
          </a:xfrm>
          <a:prstGeom prst="rect">
            <a:avLst/>
          </a:prstGeom>
        </p:spPr>
        <p:txBody>
          <a:bodyPr vert="horz" lIns="91440" tIns="45720" rIns="91440" bIns="45720" rtlCol="0" anchor="ctr"/>
          <a:lstStyle>
            <a:lvl1pPr algn="r">
              <a:defRPr sz="1000">
                <a:solidFill>
                  <a:schemeClr val="tx2"/>
                </a:solidFill>
              </a:defRPr>
            </a:lvl1pPr>
          </a:lstStyle>
          <a:p>
            <a:pPr>
              <a:defRPr/>
            </a:pPr>
            <a:fld id="{2E535E0B-D617-4FC7-AF89-C87D3620A509}" type="datetimeFigureOut">
              <a:rPr lang="en-US" smtClean="0">
                <a:solidFill>
                  <a:prstClr val="black">
                    <a:tint val="75000"/>
                  </a:prstClr>
                </a:solidFill>
              </a:rPr>
              <a:pPr>
                <a:defRPr/>
              </a:pPr>
              <a:t>10/19/2023</a:t>
            </a:fld>
            <a:endParaRPr lang="en-US">
              <a:solidFill>
                <a:prstClr val="black">
                  <a:tint val="75000"/>
                </a:prstClr>
              </a:solidFill>
            </a:endParaRPr>
          </a:p>
        </p:txBody>
      </p:sp>
      <p:sp>
        <p:nvSpPr>
          <p:cNvPr id="5" name="Footer Placeholder 4"/>
          <p:cNvSpPr>
            <a:spLocks noGrp="1"/>
          </p:cNvSpPr>
          <p:nvPr>
            <p:ph type="ftr" sz="quarter" idx="3"/>
          </p:nvPr>
        </p:nvSpPr>
        <p:spPr>
          <a:xfrm>
            <a:off x="193656" y="6250200"/>
            <a:ext cx="3786691" cy="365125"/>
          </a:xfrm>
          <a:prstGeom prst="rect">
            <a:avLst/>
          </a:prstGeom>
        </p:spPr>
        <p:txBody>
          <a:bodyPr vert="horz" lIns="91440" tIns="45720" rIns="91440" bIns="45720" rtlCol="0" anchor="ctr"/>
          <a:lstStyle>
            <a:lvl1pPr algn="l">
              <a:defRPr sz="1000">
                <a:solidFill>
                  <a:schemeClr val="tx2"/>
                </a:solidFill>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3991089" y="6250199"/>
            <a:ext cx="1161826" cy="365125"/>
          </a:xfrm>
          <a:prstGeom prst="rect">
            <a:avLst/>
          </a:prstGeom>
        </p:spPr>
        <p:txBody>
          <a:bodyPr vert="horz" lIns="91440" tIns="45720" rIns="91440" bIns="45720" rtlCol="0" anchor="ctr"/>
          <a:lstStyle>
            <a:lvl1pPr algn="ctr">
              <a:defRPr sz="1000">
                <a:solidFill>
                  <a:schemeClr val="tx2"/>
                </a:solidFill>
              </a:defRPr>
            </a:lvl1pPr>
          </a:lstStyle>
          <a:p>
            <a:pPr>
              <a:defRPr/>
            </a:pPr>
            <a:fld id="{719C70D1-1117-4AD9-B3F2-97D8BAF03457}" type="slidenum">
              <a:rPr lang="en-US" smtClean="0">
                <a:solidFill>
                  <a:prstClr val="black">
                    <a:tint val="75000"/>
                  </a:prstClr>
                </a:solidFill>
              </a:rPr>
              <a:pPr>
                <a:defRPr/>
              </a:pPr>
              <a:t>‹#›</a:t>
            </a:fld>
            <a:endParaRPr lang="en-US">
              <a:solidFill>
                <a:prstClr val="black">
                  <a:tint val="75000"/>
                </a:prstClr>
              </a:solidFill>
            </a:endParaRPr>
          </a:p>
        </p:txBody>
      </p:sp>
      <p:sp>
        <p:nvSpPr>
          <p:cNvPr id="3" name="Text Placeholder 2"/>
          <p:cNvSpPr>
            <a:spLocks noGrp="1"/>
          </p:cNvSpPr>
          <p:nvPr>
            <p:ph type="body" idx="1"/>
          </p:nvPr>
        </p:nvSpPr>
        <p:spPr>
          <a:xfrm>
            <a:off x="872085"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314" name="Title Placeholder 1"/>
          <p:cNvSpPr>
            <a:spLocks noGrp="1"/>
          </p:cNvSpPr>
          <p:nvPr>
            <p:ph type="title"/>
          </p:nvPr>
        </p:nvSpPr>
        <p:spPr bwMode="auto">
          <a:xfrm>
            <a:off x="628650" y="365129"/>
            <a:ext cx="78867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Placeholder 2"/>
          <p:cNvSpPr>
            <a:spLocks noGrp="1"/>
          </p:cNvSpPr>
          <p:nvPr>
            <p:ph type="body" idx="1"/>
          </p:nvPr>
        </p:nvSpPr>
        <p:spPr bwMode="auto">
          <a:xfrm>
            <a:off x="628650" y="1825625"/>
            <a:ext cx="78867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28650" y="6356381"/>
            <a:ext cx="20574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panose="020F0502020204030204"/>
                <a:cs typeface="+mn-cs"/>
              </a:defRPr>
            </a:lvl1pPr>
          </a:lstStyle>
          <a:p>
            <a:pPr>
              <a:defRPr/>
            </a:pPr>
            <a:fld id="{7E51BED5-32F9-4129-B4D5-DB762A65F7E1}" type="datetimeFigureOut">
              <a:rPr lang="en-US"/>
              <a:pPr>
                <a:defRPr/>
              </a:pPr>
              <a:t>10/19/2023</a:t>
            </a:fld>
            <a:endParaRPr lang="en-US" dirty="0"/>
          </a:p>
        </p:txBody>
      </p:sp>
      <p:sp>
        <p:nvSpPr>
          <p:cNvPr id="5" name="Footer Placeholder 4"/>
          <p:cNvSpPr>
            <a:spLocks noGrp="1"/>
          </p:cNvSpPr>
          <p:nvPr>
            <p:ph type="ftr" sz="quarter" idx="3"/>
          </p:nvPr>
        </p:nvSpPr>
        <p:spPr>
          <a:xfrm>
            <a:off x="3028950" y="6356381"/>
            <a:ext cx="30861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panose="020F0502020204030204"/>
                <a:cs typeface="+mn-cs"/>
              </a:defRPr>
            </a:lvl1pPr>
          </a:lstStyle>
          <a:p>
            <a:pPr>
              <a:defRPr/>
            </a:pPr>
            <a:endParaRPr lang="en-US"/>
          </a:p>
        </p:txBody>
      </p:sp>
      <p:sp>
        <p:nvSpPr>
          <p:cNvPr id="6" name="Slide Number Placeholder 5"/>
          <p:cNvSpPr>
            <a:spLocks noGrp="1"/>
          </p:cNvSpPr>
          <p:nvPr>
            <p:ph type="sldNum" sz="quarter" idx="4"/>
          </p:nvPr>
        </p:nvSpPr>
        <p:spPr>
          <a:xfrm>
            <a:off x="6457950" y="6356381"/>
            <a:ext cx="20574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panose="020F0502020204030204"/>
                <a:cs typeface="+mn-cs"/>
              </a:defRPr>
            </a:lvl1pPr>
          </a:lstStyle>
          <a:p>
            <a:pPr>
              <a:defRPr/>
            </a:pPr>
            <a:fld id="{FECB5D8F-6F49-486C-8EC6-3ACCC6EED6D5}" type="slidenum">
              <a:rPr lang="en-US"/>
              <a:pPr>
                <a:defRPr/>
              </a:pPr>
              <a:t>‹#›</a:t>
            </a:fld>
            <a:endParaRPr lang="en-US" dirty="0"/>
          </a:p>
        </p:txBody>
      </p:sp>
    </p:spTree>
    <p:extLst>
      <p:ext uri="{BB962C8B-B14F-4D97-AF65-F5344CB8AC3E}">
        <p14:creationId xmlns:p14="http://schemas.microsoft.com/office/powerpoint/2010/main" val="2878287259"/>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 id="2147483792" r:id="rId12"/>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a:defRPr>
      </a:lvl2pPr>
      <a:lvl3pPr algn="l" rtl="0" eaLnBrk="0" fontAlgn="base" hangingPunct="0">
        <a:lnSpc>
          <a:spcPct val="90000"/>
        </a:lnSpc>
        <a:spcBef>
          <a:spcPct val="0"/>
        </a:spcBef>
        <a:spcAft>
          <a:spcPct val="0"/>
        </a:spcAft>
        <a:defRPr sz="4400">
          <a:solidFill>
            <a:schemeClr val="tx1"/>
          </a:solidFill>
          <a:latin typeface="Calibri Light"/>
        </a:defRPr>
      </a:lvl3pPr>
      <a:lvl4pPr algn="l" rtl="0" eaLnBrk="0" fontAlgn="base" hangingPunct="0">
        <a:lnSpc>
          <a:spcPct val="90000"/>
        </a:lnSpc>
        <a:spcBef>
          <a:spcPct val="0"/>
        </a:spcBef>
        <a:spcAft>
          <a:spcPct val="0"/>
        </a:spcAft>
        <a:defRPr sz="4400">
          <a:solidFill>
            <a:schemeClr val="tx1"/>
          </a:solidFill>
          <a:latin typeface="Calibri Light"/>
        </a:defRPr>
      </a:lvl4pPr>
      <a:lvl5pPr algn="l" rtl="0" eaLnBrk="0" fontAlgn="base" hangingPunct="0">
        <a:lnSpc>
          <a:spcPct val="90000"/>
        </a:lnSpc>
        <a:spcBef>
          <a:spcPct val="0"/>
        </a:spcBef>
        <a:spcAft>
          <a:spcPct val="0"/>
        </a:spcAft>
        <a:defRPr sz="4400">
          <a:solidFill>
            <a:schemeClr val="tx1"/>
          </a:solidFill>
          <a:latin typeface="Calibri Light"/>
        </a:defRPr>
      </a:lvl5pPr>
      <a:lvl6pPr marL="457200" algn="l" rtl="0" fontAlgn="base">
        <a:lnSpc>
          <a:spcPct val="90000"/>
        </a:lnSpc>
        <a:spcBef>
          <a:spcPct val="0"/>
        </a:spcBef>
        <a:spcAft>
          <a:spcPct val="0"/>
        </a:spcAft>
        <a:defRPr sz="4400">
          <a:solidFill>
            <a:schemeClr val="tx1"/>
          </a:solidFill>
          <a:latin typeface="Calibri Light"/>
        </a:defRPr>
      </a:lvl6pPr>
      <a:lvl7pPr marL="914400" algn="l" rtl="0" fontAlgn="base">
        <a:lnSpc>
          <a:spcPct val="90000"/>
        </a:lnSpc>
        <a:spcBef>
          <a:spcPct val="0"/>
        </a:spcBef>
        <a:spcAft>
          <a:spcPct val="0"/>
        </a:spcAft>
        <a:defRPr sz="4400">
          <a:solidFill>
            <a:schemeClr val="tx1"/>
          </a:solidFill>
          <a:latin typeface="Calibri Light"/>
        </a:defRPr>
      </a:lvl7pPr>
      <a:lvl8pPr marL="1371600" algn="l" rtl="0" fontAlgn="base">
        <a:lnSpc>
          <a:spcPct val="90000"/>
        </a:lnSpc>
        <a:spcBef>
          <a:spcPct val="0"/>
        </a:spcBef>
        <a:spcAft>
          <a:spcPct val="0"/>
        </a:spcAft>
        <a:defRPr sz="4400">
          <a:solidFill>
            <a:schemeClr val="tx1"/>
          </a:solidFill>
          <a:latin typeface="Calibri Light"/>
        </a:defRPr>
      </a:lvl8pPr>
      <a:lvl9pPr marL="1828800" algn="l" rtl="0" fontAlgn="base">
        <a:lnSpc>
          <a:spcPct val="90000"/>
        </a:lnSpc>
        <a:spcBef>
          <a:spcPct val="0"/>
        </a:spcBef>
        <a:spcAft>
          <a:spcPct val="0"/>
        </a:spcAft>
        <a:defRPr sz="4400">
          <a:solidFill>
            <a:schemeClr val="tx1"/>
          </a:solidFill>
          <a:latin typeface="Calibri Light"/>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416" userDrawn="1">
          <p15:clr>
            <a:srgbClr val="F26B43"/>
          </p15:clr>
        </p15:guide>
        <p15:guide id="2" pos="7256" userDrawn="1">
          <p15:clr>
            <a:srgbClr val="F26B43"/>
          </p15:clr>
        </p15:guide>
        <p15:guide id="3" orient="horz" pos="648" userDrawn="1">
          <p15:clr>
            <a:srgbClr val="F26B43"/>
          </p15:clr>
        </p15:guide>
        <p15:guide id="4" orient="horz" pos="712" userDrawn="1">
          <p15:clr>
            <a:srgbClr val="F26B43"/>
          </p15:clr>
        </p15:guide>
        <p15:guide id="5" orient="horz" pos="3928" userDrawn="1">
          <p15:clr>
            <a:srgbClr val="F26B43"/>
          </p15:clr>
        </p15:guide>
        <p15:guide id="6" orient="horz" pos="3864" userDrawn="1">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314" name="Title Placeholder 1"/>
          <p:cNvSpPr>
            <a:spLocks noGrp="1"/>
          </p:cNvSpPr>
          <p:nvPr>
            <p:ph type="title"/>
          </p:nvPr>
        </p:nvSpPr>
        <p:spPr bwMode="auto">
          <a:xfrm>
            <a:off x="628650" y="365129"/>
            <a:ext cx="78867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Placeholder 2"/>
          <p:cNvSpPr>
            <a:spLocks noGrp="1"/>
          </p:cNvSpPr>
          <p:nvPr>
            <p:ph type="body" idx="1"/>
          </p:nvPr>
        </p:nvSpPr>
        <p:spPr bwMode="auto">
          <a:xfrm>
            <a:off x="628650" y="1825625"/>
            <a:ext cx="78867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28650" y="6356373"/>
            <a:ext cx="20574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panose="020F0502020204030204"/>
                <a:cs typeface="+mn-cs"/>
              </a:defRPr>
            </a:lvl1pPr>
          </a:lstStyle>
          <a:p>
            <a:pPr>
              <a:defRPr/>
            </a:pPr>
            <a:fld id="{7E51BED5-32F9-4129-B4D5-DB762A65F7E1}" type="datetimeFigureOut">
              <a:rPr lang="en-US"/>
              <a:pPr>
                <a:defRPr/>
              </a:pPr>
              <a:t>10/19/2023</a:t>
            </a:fld>
            <a:endParaRPr lang="en-US" dirty="0"/>
          </a:p>
        </p:txBody>
      </p:sp>
      <p:sp>
        <p:nvSpPr>
          <p:cNvPr id="5" name="Footer Placeholder 4"/>
          <p:cNvSpPr>
            <a:spLocks noGrp="1"/>
          </p:cNvSpPr>
          <p:nvPr>
            <p:ph type="ftr" sz="quarter" idx="3"/>
          </p:nvPr>
        </p:nvSpPr>
        <p:spPr>
          <a:xfrm>
            <a:off x="3028950" y="6356373"/>
            <a:ext cx="30861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panose="020F0502020204030204"/>
                <a:cs typeface="+mn-cs"/>
              </a:defRPr>
            </a:lvl1pPr>
          </a:lstStyle>
          <a:p>
            <a:pPr>
              <a:defRPr/>
            </a:pPr>
            <a:endParaRPr lang="en-US"/>
          </a:p>
        </p:txBody>
      </p:sp>
      <p:sp>
        <p:nvSpPr>
          <p:cNvPr id="6" name="Slide Number Placeholder 5"/>
          <p:cNvSpPr>
            <a:spLocks noGrp="1"/>
          </p:cNvSpPr>
          <p:nvPr>
            <p:ph type="sldNum" sz="quarter" idx="4"/>
          </p:nvPr>
        </p:nvSpPr>
        <p:spPr>
          <a:xfrm>
            <a:off x="6457950" y="6356373"/>
            <a:ext cx="20574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panose="020F0502020204030204"/>
                <a:cs typeface="+mn-cs"/>
              </a:defRPr>
            </a:lvl1pPr>
          </a:lstStyle>
          <a:p>
            <a:pPr>
              <a:defRPr/>
            </a:pPr>
            <a:fld id="{FECB5D8F-6F49-486C-8EC6-3ACCC6EED6D5}" type="slidenum">
              <a:rPr lang="en-US"/>
              <a:pPr>
                <a:defRPr/>
              </a:pPr>
              <a:t>‹#›</a:t>
            </a:fld>
            <a:endParaRPr lang="en-US" dirty="0"/>
          </a:p>
        </p:txBody>
      </p:sp>
    </p:spTree>
    <p:extLst>
      <p:ext uri="{BB962C8B-B14F-4D97-AF65-F5344CB8AC3E}">
        <p14:creationId xmlns:p14="http://schemas.microsoft.com/office/powerpoint/2010/main" val="1784511966"/>
      </p:ext>
    </p:extLst>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 id="2147483805" r:id="rId12"/>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a:defRPr>
      </a:lvl2pPr>
      <a:lvl3pPr algn="l" rtl="0" eaLnBrk="0" fontAlgn="base" hangingPunct="0">
        <a:lnSpc>
          <a:spcPct val="90000"/>
        </a:lnSpc>
        <a:spcBef>
          <a:spcPct val="0"/>
        </a:spcBef>
        <a:spcAft>
          <a:spcPct val="0"/>
        </a:spcAft>
        <a:defRPr sz="4400">
          <a:solidFill>
            <a:schemeClr val="tx1"/>
          </a:solidFill>
          <a:latin typeface="Calibri Light"/>
        </a:defRPr>
      </a:lvl3pPr>
      <a:lvl4pPr algn="l" rtl="0" eaLnBrk="0" fontAlgn="base" hangingPunct="0">
        <a:lnSpc>
          <a:spcPct val="90000"/>
        </a:lnSpc>
        <a:spcBef>
          <a:spcPct val="0"/>
        </a:spcBef>
        <a:spcAft>
          <a:spcPct val="0"/>
        </a:spcAft>
        <a:defRPr sz="4400">
          <a:solidFill>
            <a:schemeClr val="tx1"/>
          </a:solidFill>
          <a:latin typeface="Calibri Light"/>
        </a:defRPr>
      </a:lvl4pPr>
      <a:lvl5pPr algn="l" rtl="0" eaLnBrk="0" fontAlgn="base" hangingPunct="0">
        <a:lnSpc>
          <a:spcPct val="90000"/>
        </a:lnSpc>
        <a:spcBef>
          <a:spcPct val="0"/>
        </a:spcBef>
        <a:spcAft>
          <a:spcPct val="0"/>
        </a:spcAft>
        <a:defRPr sz="4400">
          <a:solidFill>
            <a:schemeClr val="tx1"/>
          </a:solidFill>
          <a:latin typeface="Calibri Light"/>
        </a:defRPr>
      </a:lvl5pPr>
      <a:lvl6pPr marL="457200" algn="l" rtl="0" fontAlgn="base">
        <a:lnSpc>
          <a:spcPct val="90000"/>
        </a:lnSpc>
        <a:spcBef>
          <a:spcPct val="0"/>
        </a:spcBef>
        <a:spcAft>
          <a:spcPct val="0"/>
        </a:spcAft>
        <a:defRPr sz="4400">
          <a:solidFill>
            <a:schemeClr val="tx1"/>
          </a:solidFill>
          <a:latin typeface="Calibri Light"/>
        </a:defRPr>
      </a:lvl6pPr>
      <a:lvl7pPr marL="914400" algn="l" rtl="0" fontAlgn="base">
        <a:lnSpc>
          <a:spcPct val="90000"/>
        </a:lnSpc>
        <a:spcBef>
          <a:spcPct val="0"/>
        </a:spcBef>
        <a:spcAft>
          <a:spcPct val="0"/>
        </a:spcAft>
        <a:defRPr sz="4400">
          <a:solidFill>
            <a:schemeClr val="tx1"/>
          </a:solidFill>
          <a:latin typeface="Calibri Light"/>
        </a:defRPr>
      </a:lvl7pPr>
      <a:lvl8pPr marL="1371600" algn="l" rtl="0" fontAlgn="base">
        <a:lnSpc>
          <a:spcPct val="90000"/>
        </a:lnSpc>
        <a:spcBef>
          <a:spcPct val="0"/>
        </a:spcBef>
        <a:spcAft>
          <a:spcPct val="0"/>
        </a:spcAft>
        <a:defRPr sz="4400">
          <a:solidFill>
            <a:schemeClr val="tx1"/>
          </a:solidFill>
          <a:latin typeface="Calibri Light"/>
        </a:defRPr>
      </a:lvl8pPr>
      <a:lvl9pPr marL="1828800" algn="l" rtl="0" fontAlgn="base">
        <a:lnSpc>
          <a:spcPct val="90000"/>
        </a:lnSpc>
        <a:spcBef>
          <a:spcPct val="0"/>
        </a:spcBef>
        <a:spcAft>
          <a:spcPct val="0"/>
        </a:spcAft>
        <a:defRPr sz="4400">
          <a:solidFill>
            <a:schemeClr val="tx1"/>
          </a:solidFill>
          <a:latin typeface="Calibri Light"/>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416" userDrawn="1">
          <p15:clr>
            <a:srgbClr val="F26B43"/>
          </p15:clr>
        </p15:guide>
        <p15:guide id="2" pos="7256" userDrawn="1">
          <p15:clr>
            <a:srgbClr val="F26B43"/>
          </p15:clr>
        </p15:guide>
        <p15:guide id="3" orient="horz" pos="648" userDrawn="1">
          <p15:clr>
            <a:srgbClr val="F26B43"/>
          </p15:clr>
        </p15:guide>
        <p15:guide id="4" orient="horz" pos="712" userDrawn="1">
          <p15:clr>
            <a:srgbClr val="F26B43"/>
          </p15:clr>
        </p15:guide>
        <p15:guide id="5" orient="horz" pos="3928" userDrawn="1">
          <p15:clr>
            <a:srgbClr val="F26B43"/>
          </p15:clr>
        </p15:guide>
        <p15:guide id="6" orient="horz" pos="3864" userDrawn="1">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FE4916F0-9AB6-4F44-9A88-A41976364C9C}" type="datetimeFigureOut">
              <a:rPr lang="en-US">
                <a:solidFill>
                  <a:prstClr val="black">
                    <a:tint val="75000"/>
                  </a:prstClr>
                </a:solidFill>
              </a:rPr>
              <a:pPr>
                <a:defRPr/>
              </a:pPr>
              <a:t>10/19/2023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10629562-6111-44AC-84AD-05BC2E70AFF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076718351"/>
      </p:ext>
    </p:extLst>
  </p:cSld>
  <p:clrMap bg1="lt1" tx1="dk1" bg2="lt2" tx2="dk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41" r:id="rId8"/>
    <p:sldLayoutId id="2147483842" r:id="rId9"/>
    <p:sldLayoutId id="2147483843" r:id="rId10"/>
    <p:sldLayoutId id="2147483844"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51.xml"/><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7.png"/><Relationship Id="rId7" Type="http://schemas.openxmlformats.org/officeDocument/2006/relationships/diagramQuickStyle" Target="../diagrams/quickStyle1.xml"/><Relationship Id="rId2" Type="http://schemas.openxmlformats.org/officeDocument/2006/relationships/notesSlide" Target="../notesSlides/notesSlide3.xml"/><Relationship Id="rId1" Type="http://schemas.openxmlformats.org/officeDocument/2006/relationships/slideLayout" Target="../slideLayouts/slideLayout51.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9.jpeg"/><Relationship Id="rId9" Type="http://schemas.microsoft.com/office/2007/relationships/diagramDrawing" Target="../diagrams/drawing1.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51.xml"/><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40.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63.xml"/><Relationship Id="rId5" Type="http://schemas.openxmlformats.org/officeDocument/2006/relationships/image" Target="../media/image9.jpe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5.xml"/></Relationships>
</file>

<file path=ppt/slides/_rels/slide20.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40.xm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0.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7.jpeg"/><Relationship Id="rId1" Type="http://schemas.openxmlformats.org/officeDocument/2006/relationships/slideLayout" Target="../slideLayouts/slideLayout40.xml"/><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5.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4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2.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5.pn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png"/><Relationship Id="rId17" Type="http://schemas.openxmlformats.org/officeDocument/2006/relationships/image" Target="../media/image39.png"/><Relationship Id="rId2" Type="http://schemas.openxmlformats.org/officeDocument/2006/relationships/notesSlide" Target="../notesSlides/notesSlide6.xml"/><Relationship Id="rId16" Type="http://schemas.openxmlformats.org/officeDocument/2006/relationships/image" Target="../media/image38.png"/><Relationship Id="rId1" Type="http://schemas.openxmlformats.org/officeDocument/2006/relationships/slideLayout" Target="../slideLayouts/slideLayout70.xml"/><Relationship Id="rId6" Type="http://schemas.openxmlformats.org/officeDocument/2006/relationships/image" Target="../media/image28.png"/><Relationship Id="rId11" Type="http://schemas.openxmlformats.org/officeDocument/2006/relationships/image" Target="../media/image33.png"/><Relationship Id="rId5" Type="http://schemas.openxmlformats.org/officeDocument/2006/relationships/image" Target="../media/image27.png"/><Relationship Id="rId15" Type="http://schemas.openxmlformats.org/officeDocument/2006/relationships/image" Target="../media/image37.pn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png"/><Relationship Id="rId14" Type="http://schemas.openxmlformats.org/officeDocument/2006/relationships/image" Target="../media/image36.png"/></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24.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 Id="rId9"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png"/><Relationship Id="rId1" Type="http://schemas.openxmlformats.org/officeDocument/2006/relationships/slideLayout" Target="../slideLayouts/slideLayout40.xml"/><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07706" y="620688"/>
            <a:ext cx="5760640" cy="1083374"/>
          </a:xfrm>
          <a:prstGeom prst="rect">
            <a:avLst/>
          </a:prstGeom>
        </p:spPr>
        <p:txBody>
          <a:bodyPr wrap="square">
            <a:spAutoFit/>
          </a:bodyPr>
          <a:lstStyle/>
          <a:p>
            <a:pPr algn="ctr">
              <a:lnSpc>
                <a:spcPct val="115000"/>
              </a:lnSpc>
              <a:spcAft>
                <a:spcPts val="0"/>
              </a:spcAft>
            </a:pPr>
            <a:r>
              <a:rPr lang="vi-VN" sz="2800" b="1" cap="all" dirty="0" smtClean="0">
                <a:solidFill>
                  <a:srgbClr val="000000"/>
                </a:solidFill>
                <a:effectLst/>
                <a:latin typeface="Times New Roman"/>
                <a:ea typeface="Times New Roman"/>
                <a:cs typeface="Times New Roman"/>
              </a:rPr>
              <a:t>BÀI </a:t>
            </a:r>
            <a:r>
              <a:rPr lang="en-US" sz="2800" b="1" cap="all" dirty="0" smtClean="0">
                <a:solidFill>
                  <a:srgbClr val="000000"/>
                </a:solidFill>
                <a:effectLst/>
                <a:latin typeface="Times New Roman"/>
                <a:ea typeface="Times New Roman"/>
                <a:cs typeface="Times New Roman"/>
              </a:rPr>
              <a:t>3:</a:t>
            </a:r>
            <a:endParaRPr lang="en-US" sz="2800" dirty="0" smtClean="0">
              <a:effectLst/>
              <a:latin typeface="Calibri"/>
              <a:ea typeface="Calibri"/>
              <a:cs typeface="Times New Roman"/>
            </a:endParaRPr>
          </a:p>
          <a:p>
            <a:pPr algn="ctr">
              <a:lnSpc>
                <a:spcPct val="115000"/>
              </a:lnSpc>
              <a:spcAft>
                <a:spcPts val="0"/>
              </a:spcAft>
            </a:pPr>
            <a:r>
              <a:rPr lang="en-US" sz="2800" b="1" dirty="0" smtClean="0">
                <a:solidFill>
                  <a:srgbClr val="000000"/>
                </a:solidFill>
                <a:effectLst/>
                <a:latin typeface="Times New Roman"/>
                <a:ea typeface="Times New Roman"/>
                <a:cs typeface="Times New Roman"/>
              </a:rPr>
              <a:t>CỘI NGUỒN YÊU THƯƠNG </a:t>
            </a:r>
            <a:endParaRPr lang="en-US" sz="2800" dirty="0">
              <a:effectLst/>
              <a:latin typeface="Calibri"/>
              <a:ea typeface="Calibri"/>
              <a:cs typeface="Times New Roman"/>
            </a:endParaRPr>
          </a:p>
        </p:txBody>
      </p:sp>
      <p:sp>
        <p:nvSpPr>
          <p:cNvPr id="5" name="Rectangle 4"/>
          <p:cNvSpPr/>
          <p:nvPr/>
        </p:nvSpPr>
        <p:spPr>
          <a:xfrm>
            <a:off x="2123730" y="1844824"/>
            <a:ext cx="6660232" cy="1083374"/>
          </a:xfrm>
          <a:prstGeom prst="rect">
            <a:avLst/>
          </a:prstGeom>
        </p:spPr>
        <p:txBody>
          <a:bodyPr wrap="square">
            <a:spAutoFit/>
          </a:bodyPr>
          <a:lstStyle/>
          <a:p>
            <a:pPr algn="r">
              <a:lnSpc>
                <a:spcPct val="115000"/>
              </a:lnSpc>
              <a:spcAft>
                <a:spcPts val="0"/>
              </a:spcAft>
            </a:pPr>
            <a:r>
              <a:rPr lang="en-US" sz="2800" b="1" dirty="0" err="1" smtClean="0">
                <a:solidFill>
                  <a:srgbClr val="000000"/>
                </a:solidFill>
                <a:effectLst/>
                <a:latin typeface="Times New Roman"/>
                <a:ea typeface="Times New Roman"/>
                <a:cs typeface="Times New Roman"/>
              </a:rPr>
              <a:t>Tình</a:t>
            </a:r>
            <a:r>
              <a:rPr lang="en-US" sz="2800" b="1" dirty="0" smtClean="0">
                <a:solidFill>
                  <a:srgbClr val="000000"/>
                </a:solidFill>
                <a:effectLst/>
                <a:latin typeface="Times New Roman"/>
                <a:ea typeface="Times New Roman"/>
                <a:cs typeface="Times New Roman"/>
              </a:rPr>
              <a:t> </a:t>
            </a:r>
            <a:r>
              <a:rPr lang="en-US" sz="2800" b="1" dirty="0" err="1" smtClean="0">
                <a:solidFill>
                  <a:srgbClr val="000000"/>
                </a:solidFill>
                <a:effectLst/>
                <a:latin typeface="Times New Roman"/>
                <a:ea typeface="Times New Roman"/>
                <a:cs typeface="Times New Roman"/>
              </a:rPr>
              <a:t>yêu</a:t>
            </a:r>
            <a:r>
              <a:rPr lang="en-US" sz="2800" b="1" dirty="0" smtClean="0">
                <a:solidFill>
                  <a:srgbClr val="000000"/>
                </a:solidFill>
                <a:effectLst/>
                <a:latin typeface="Times New Roman"/>
                <a:ea typeface="Times New Roman"/>
                <a:cs typeface="Times New Roman"/>
              </a:rPr>
              <a:t> </a:t>
            </a:r>
            <a:r>
              <a:rPr lang="en-US" sz="2800" b="1" dirty="0" err="1" smtClean="0">
                <a:solidFill>
                  <a:srgbClr val="000000"/>
                </a:solidFill>
                <a:effectLst/>
                <a:latin typeface="Times New Roman"/>
                <a:ea typeface="Times New Roman"/>
                <a:cs typeface="Times New Roman"/>
              </a:rPr>
              <a:t>thương</a:t>
            </a:r>
            <a:r>
              <a:rPr lang="en-US" sz="2800" b="1" dirty="0" smtClean="0">
                <a:solidFill>
                  <a:srgbClr val="000000"/>
                </a:solidFill>
                <a:effectLst/>
                <a:latin typeface="Times New Roman"/>
                <a:ea typeface="Times New Roman"/>
                <a:cs typeface="Times New Roman"/>
              </a:rPr>
              <a:t> </a:t>
            </a:r>
            <a:r>
              <a:rPr lang="en-US" sz="2800" b="1" dirty="0" err="1" smtClean="0">
                <a:solidFill>
                  <a:srgbClr val="000000"/>
                </a:solidFill>
                <a:effectLst/>
                <a:latin typeface="Times New Roman"/>
                <a:ea typeface="Times New Roman"/>
                <a:cs typeface="Times New Roman"/>
              </a:rPr>
              <a:t>là</a:t>
            </a:r>
            <a:r>
              <a:rPr lang="en-US" sz="2800" b="1" dirty="0" smtClean="0">
                <a:solidFill>
                  <a:srgbClr val="000000"/>
                </a:solidFill>
                <a:effectLst/>
                <a:latin typeface="Times New Roman"/>
                <a:ea typeface="Times New Roman"/>
                <a:cs typeface="Times New Roman"/>
              </a:rPr>
              <a:t> </a:t>
            </a:r>
            <a:r>
              <a:rPr lang="en-US" sz="2800" b="1" dirty="0" err="1" smtClean="0">
                <a:solidFill>
                  <a:srgbClr val="000000"/>
                </a:solidFill>
                <a:effectLst/>
                <a:latin typeface="Times New Roman"/>
                <a:ea typeface="Times New Roman"/>
                <a:cs typeface="Times New Roman"/>
              </a:rPr>
              <a:t>câu</a:t>
            </a:r>
            <a:r>
              <a:rPr lang="en-US" sz="2800" b="1" dirty="0" smtClean="0">
                <a:solidFill>
                  <a:srgbClr val="000000"/>
                </a:solidFill>
                <a:effectLst/>
                <a:latin typeface="Times New Roman"/>
                <a:ea typeface="Times New Roman"/>
                <a:cs typeface="Times New Roman"/>
              </a:rPr>
              <a:t> </a:t>
            </a:r>
            <a:r>
              <a:rPr lang="en-US" sz="2800" b="1" dirty="0" err="1" smtClean="0">
                <a:solidFill>
                  <a:srgbClr val="000000"/>
                </a:solidFill>
                <a:effectLst/>
                <a:latin typeface="Times New Roman"/>
                <a:ea typeface="Times New Roman"/>
                <a:cs typeface="Times New Roman"/>
              </a:rPr>
              <a:t>trả</a:t>
            </a:r>
            <a:r>
              <a:rPr lang="en-US" sz="2800" b="1" dirty="0" smtClean="0">
                <a:solidFill>
                  <a:srgbClr val="000000"/>
                </a:solidFill>
                <a:effectLst/>
                <a:latin typeface="Times New Roman"/>
                <a:ea typeface="Times New Roman"/>
                <a:cs typeface="Times New Roman"/>
              </a:rPr>
              <a:t> </a:t>
            </a:r>
            <a:r>
              <a:rPr lang="en-US" sz="2800" b="1" dirty="0" err="1" smtClean="0">
                <a:solidFill>
                  <a:srgbClr val="000000"/>
                </a:solidFill>
                <a:effectLst/>
                <a:latin typeface="Times New Roman"/>
                <a:ea typeface="Times New Roman"/>
                <a:cs typeface="Times New Roman"/>
              </a:rPr>
              <a:t>lời</a:t>
            </a:r>
            <a:r>
              <a:rPr lang="en-US" sz="2800" b="1" dirty="0" smtClean="0">
                <a:solidFill>
                  <a:srgbClr val="000000"/>
                </a:solidFill>
                <a:effectLst/>
                <a:latin typeface="Times New Roman"/>
                <a:ea typeface="Times New Roman"/>
                <a:cs typeface="Times New Roman"/>
              </a:rPr>
              <a:t> </a:t>
            </a:r>
            <a:r>
              <a:rPr lang="en-US" sz="2800" b="1" dirty="0" err="1" smtClean="0">
                <a:solidFill>
                  <a:srgbClr val="000000"/>
                </a:solidFill>
                <a:effectLst/>
                <a:latin typeface="Times New Roman"/>
                <a:ea typeface="Times New Roman"/>
                <a:cs typeface="Times New Roman"/>
              </a:rPr>
              <a:t>cho</a:t>
            </a:r>
            <a:r>
              <a:rPr lang="en-US" sz="2800" b="1" dirty="0" smtClean="0">
                <a:solidFill>
                  <a:srgbClr val="000000"/>
                </a:solidFill>
                <a:effectLst/>
                <a:latin typeface="Times New Roman"/>
                <a:ea typeface="Times New Roman"/>
                <a:cs typeface="Times New Roman"/>
              </a:rPr>
              <a:t> </a:t>
            </a:r>
            <a:r>
              <a:rPr lang="en-US" sz="2800" b="1" dirty="0" err="1" smtClean="0">
                <a:solidFill>
                  <a:srgbClr val="000000"/>
                </a:solidFill>
                <a:effectLst/>
                <a:latin typeface="Times New Roman"/>
                <a:ea typeface="Times New Roman"/>
                <a:cs typeface="Times New Roman"/>
              </a:rPr>
              <a:t>mọi</a:t>
            </a:r>
            <a:r>
              <a:rPr lang="en-US" sz="2800" b="1" dirty="0" smtClean="0">
                <a:solidFill>
                  <a:srgbClr val="000000"/>
                </a:solidFill>
                <a:effectLst/>
                <a:latin typeface="Times New Roman"/>
                <a:ea typeface="Times New Roman"/>
                <a:cs typeface="Times New Roman"/>
              </a:rPr>
              <a:t> </a:t>
            </a:r>
            <a:r>
              <a:rPr lang="en-US" sz="2800" b="1" dirty="0" err="1" smtClean="0">
                <a:solidFill>
                  <a:srgbClr val="000000"/>
                </a:solidFill>
                <a:effectLst/>
                <a:latin typeface="Times New Roman"/>
                <a:ea typeface="Times New Roman"/>
                <a:cs typeface="Times New Roman"/>
              </a:rPr>
              <a:t>thứ</a:t>
            </a:r>
            <a:endParaRPr lang="en-US" sz="2800" dirty="0" smtClean="0">
              <a:effectLst/>
              <a:latin typeface="Calibri"/>
              <a:ea typeface="Calibri"/>
              <a:cs typeface="Times New Roman"/>
            </a:endParaRPr>
          </a:p>
          <a:p>
            <a:pPr algn="r">
              <a:lnSpc>
                <a:spcPct val="115000"/>
              </a:lnSpc>
              <a:spcAft>
                <a:spcPts val="0"/>
              </a:spcAft>
            </a:pPr>
            <a:r>
              <a:rPr lang="en-US" sz="2800" b="1" dirty="0" smtClean="0">
                <a:solidFill>
                  <a:srgbClr val="000000"/>
                </a:solidFill>
                <a:effectLst/>
                <a:latin typeface="Times New Roman"/>
                <a:ea typeface="Times New Roman"/>
                <a:cs typeface="Times New Roman"/>
              </a:rPr>
              <a:t>( Ray Bradbury)</a:t>
            </a:r>
            <a:endParaRPr lang="en-US" sz="2800" dirty="0">
              <a:effectLst/>
              <a:latin typeface="Calibri"/>
              <a:ea typeface="Calibri"/>
              <a:cs typeface="Times New Roman"/>
            </a:endParaRPr>
          </a:p>
        </p:txBody>
      </p:sp>
    </p:spTree>
    <p:extLst>
      <p:ext uri="{BB962C8B-B14F-4D97-AF65-F5344CB8AC3E}">
        <p14:creationId xmlns:p14="http://schemas.microsoft.com/office/powerpoint/2010/main" val="9996216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7506" y="188640"/>
            <a:ext cx="4176464" cy="523220"/>
          </a:xfrm>
          <a:prstGeom prst="rect">
            <a:avLst/>
          </a:prstGeom>
          <a:noFill/>
        </p:spPr>
        <p:txBody>
          <a:bodyPr wrap="square" rtlCol="0">
            <a:spAutoFit/>
          </a:bodyPr>
          <a:lstStyle/>
          <a:p>
            <a:r>
              <a:rPr lang="en-US" sz="2800" dirty="0" smtClean="0">
                <a:latin typeface="Times New Roman" panose="02020603050405020304" pitchFamily="18" charset="0"/>
                <a:cs typeface="Times New Roman" panose="02020603050405020304" pitchFamily="18" charset="0"/>
              </a:rPr>
              <a:t>2, </a:t>
            </a:r>
            <a:r>
              <a:rPr lang="en-US" sz="2800" dirty="0" err="1" smtClean="0">
                <a:latin typeface="Times New Roman" panose="02020603050405020304" pitchFamily="18" charset="0"/>
                <a:cs typeface="Times New Roman" panose="02020603050405020304" pitchFamily="18" charset="0"/>
              </a:rPr>
              <a:t>Tác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phẩm</a:t>
            </a:r>
            <a:endParaRPr lang="en-US" sz="2800" dirty="0">
              <a:latin typeface="Times New Roman" panose="02020603050405020304" pitchFamily="18" charset="0"/>
              <a:cs typeface="Times New Roman" panose="020206030504050203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769410452"/>
              </p:ext>
            </p:extLst>
          </p:nvPr>
        </p:nvGraphicFramePr>
        <p:xfrm>
          <a:off x="251520" y="1844824"/>
          <a:ext cx="8424936" cy="3840480"/>
        </p:xfrm>
        <a:graphic>
          <a:graphicData uri="http://schemas.openxmlformats.org/drawingml/2006/table">
            <a:tbl>
              <a:tblPr firstRow="1" firstCol="1" bandRow="1"/>
              <a:tblGrid>
                <a:gridCol w="2736304">
                  <a:extLst>
                    <a:ext uri="{9D8B030D-6E8A-4147-A177-3AD203B41FA5}">
                      <a16:colId xmlns:a16="http://schemas.microsoft.com/office/drawing/2014/main" val="20000"/>
                    </a:ext>
                  </a:extLst>
                </a:gridCol>
                <a:gridCol w="5688632">
                  <a:extLst>
                    <a:ext uri="{9D8B030D-6E8A-4147-A177-3AD203B41FA5}">
                      <a16:colId xmlns:a16="http://schemas.microsoft.com/office/drawing/2014/main" val="20001"/>
                    </a:ext>
                  </a:extLst>
                </a:gridCol>
              </a:tblGrid>
              <a:tr h="0">
                <a:tc>
                  <a:txBody>
                    <a:bodyPr/>
                    <a:lstStyle/>
                    <a:p>
                      <a:pPr algn="just">
                        <a:lnSpc>
                          <a:spcPct val="150000"/>
                        </a:lnSpc>
                        <a:spcAft>
                          <a:spcPts val="1000"/>
                        </a:spcAft>
                      </a:pPr>
                      <a:r>
                        <a:rPr lang="en-US" sz="2800" dirty="0" err="1">
                          <a:solidFill>
                            <a:srgbClr val="000000"/>
                          </a:solidFill>
                          <a:effectLst/>
                          <a:latin typeface="Times New Roman"/>
                          <a:ea typeface="Calibri"/>
                          <a:cs typeface="Times New Roman"/>
                        </a:rPr>
                        <a:t>Xuất</a:t>
                      </a:r>
                      <a:r>
                        <a:rPr lang="en-US" sz="2800" dirty="0">
                          <a:solidFill>
                            <a:srgbClr val="000000"/>
                          </a:solidFill>
                          <a:effectLst/>
                          <a:latin typeface="Times New Roman"/>
                          <a:ea typeface="Calibri"/>
                          <a:cs typeface="Times New Roman"/>
                        </a:rPr>
                        <a:t> </a:t>
                      </a:r>
                      <a:r>
                        <a:rPr lang="en-US" sz="2800" dirty="0" err="1">
                          <a:solidFill>
                            <a:srgbClr val="000000"/>
                          </a:solidFill>
                          <a:effectLst/>
                          <a:latin typeface="Times New Roman"/>
                          <a:ea typeface="Calibri"/>
                          <a:cs typeface="Times New Roman"/>
                        </a:rPr>
                        <a:t>xứ</a:t>
                      </a:r>
                      <a:endParaRPr lang="en-US" sz="2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tc>
                  <a:txBody>
                    <a:bodyPr/>
                    <a:lstStyle/>
                    <a:p>
                      <a:pPr algn="just">
                        <a:lnSpc>
                          <a:spcPct val="150000"/>
                        </a:lnSpc>
                        <a:spcAft>
                          <a:spcPts val="1000"/>
                        </a:spcAft>
                      </a:pPr>
                      <a:r>
                        <a:rPr lang="en-US" sz="2800">
                          <a:solidFill>
                            <a:srgbClr val="000000"/>
                          </a:solidFill>
                          <a:effectLst/>
                          <a:latin typeface="Times New Roman"/>
                          <a:ea typeface="Calibri"/>
                          <a:cs typeface="Times New Roman"/>
                        </a:rPr>
                        <a:t> </a:t>
                      </a:r>
                      <a:endParaRPr lang="en-US" sz="28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extLst>
                  <a:ext uri="{0D108BD9-81ED-4DB2-BD59-A6C34878D82A}">
                    <a16:rowId xmlns:a16="http://schemas.microsoft.com/office/drawing/2014/main" val="10000"/>
                  </a:ext>
                </a:extLst>
              </a:tr>
              <a:tr h="0">
                <a:tc>
                  <a:txBody>
                    <a:bodyPr/>
                    <a:lstStyle/>
                    <a:p>
                      <a:pPr algn="just">
                        <a:lnSpc>
                          <a:spcPct val="150000"/>
                        </a:lnSpc>
                        <a:spcAft>
                          <a:spcPts val="1000"/>
                        </a:spcAft>
                      </a:pPr>
                      <a:r>
                        <a:rPr lang="en-US" sz="2800">
                          <a:solidFill>
                            <a:srgbClr val="000000"/>
                          </a:solidFill>
                          <a:effectLst/>
                          <a:latin typeface="Times New Roman"/>
                          <a:ea typeface="Calibri"/>
                          <a:cs typeface="Times New Roman"/>
                        </a:rPr>
                        <a:t>Thể loại</a:t>
                      </a:r>
                      <a:endParaRPr lang="en-US" sz="28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tc>
                  <a:txBody>
                    <a:bodyPr/>
                    <a:lstStyle/>
                    <a:p>
                      <a:pPr algn="just">
                        <a:lnSpc>
                          <a:spcPct val="150000"/>
                        </a:lnSpc>
                        <a:spcAft>
                          <a:spcPts val="1000"/>
                        </a:spcAft>
                      </a:pPr>
                      <a:r>
                        <a:rPr lang="en-US" sz="2800">
                          <a:solidFill>
                            <a:srgbClr val="000000"/>
                          </a:solidFill>
                          <a:effectLst/>
                          <a:latin typeface="Times New Roman"/>
                          <a:ea typeface="Calibri"/>
                          <a:cs typeface="Times New Roman"/>
                        </a:rPr>
                        <a:t> </a:t>
                      </a:r>
                      <a:endParaRPr lang="en-US" sz="28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extLst>
                  <a:ext uri="{0D108BD9-81ED-4DB2-BD59-A6C34878D82A}">
                    <a16:rowId xmlns:a16="http://schemas.microsoft.com/office/drawing/2014/main" val="10001"/>
                  </a:ext>
                </a:extLst>
              </a:tr>
              <a:tr h="0">
                <a:tc>
                  <a:txBody>
                    <a:bodyPr/>
                    <a:lstStyle/>
                    <a:p>
                      <a:pPr algn="just">
                        <a:lnSpc>
                          <a:spcPct val="150000"/>
                        </a:lnSpc>
                        <a:spcAft>
                          <a:spcPts val="1000"/>
                        </a:spcAft>
                      </a:pPr>
                      <a:r>
                        <a:rPr lang="en-US" sz="2800">
                          <a:solidFill>
                            <a:srgbClr val="000000"/>
                          </a:solidFill>
                          <a:effectLst/>
                          <a:latin typeface="Times New Roman"/>
                          <a:ea typeface="Calibri"/>
                          <a:cs typeface="Times New Roman"/>
                        </a:rPr>
                        <a:t>Ngôi kể</a:t>
                      </a:r>
                      <a:endParaRPr lang="en-US" sz="28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tc>
                  <a:txBody>
                    <a:bodyPr/>
                    <a:lstStyle/>
                    <a:p>
                      <a:pPr algn="just">
                        <a:lnSpc>
                          <a:spcPct val="150000"/>
                        </a:lnSpc>
                        <a:spcAft>
                          <a:spcPts val="1000"/>
                        </a:spcAft>
                      </a:pPr>
                      <a:r>
                        <a:rPr lang="en-US" sz="2800">
                          <a:solidFill>
                            <a:srgbClr val="000000"/>
                          </a:solidFill>
                          <a:effectLst/>
                          <a:latin typeface="Times New Roman"/>
                          <a:ea typeface="Calibri"/>
                          <a:cs typeface="Times New Roman"/>
                        </a:rPr>
                        <a:t> </a:t>
                      </a:r>
                      <a:endParaRPr lang="en-US" sz="28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extLst>
                  <a:ext uri="{0D108BD9-81ED-4DB2-BD59-A6C34878D82A}">
                    <a16:rowId xmlns:a16="http://schemas.microsoft.com/office/drawing/2014/main" val="10002"/>
                  </a:ext>
                </a:extLst>
              </a:tr>
              <a:tr h="0">
                <a:tc>
                  <a:txBody>
                    <a:bodyPr/>
                    <a:lstStyle/>
                    <a:p>
                      <a:pPr algn="just">
                        <a:lnSpc>
                          <a:spcPct val="150000"/>
                        </a:lnSpc>
                        <a:spcAft>
                          <a:spcPts val="1000"/>
                        </a:spcAft>
                      </a:pPr>
                      <a:r>
                        <a:rPr lang="en-US" sz="2800">
                          <a:solidFill>
                            <a:srgbClr val="000000"/>
                          </a:solidFill>
                          <a:effectLst/>
                          <a:latin typeface="Times New Roman"/>
                          <a:ea typeface="Calibri"/>
                          <a:cs typeface="Times New Roman"/>
                        </a:rPr>
                        <a:t>Người kể chuyện</a:t>
                      </a:r>
                      <a:endParaRPr lang="en-US" sz="28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tc>
                  <a:txBody>
                    <a:bodyPr/>
                    <a:lstStyle/>
                    <a:p>
                      <a:pPr algn="just">
                        <a:lnSpc>
                          <a:spcPct val="150000"/>
                        </a:lnSpc>
                        <a:spcAft>
                          <a:spcPts val="1000"/>
                        </a:spcAft>
                      </a:pPr>
                      <a:r>
                        <a:rPr lang="en-US" sz="2800">
                          <a:solidFill>
                            <a:srgbClr val="000000"/>
                          </a:solidFill>
                          <a:effectLst/>
                          <a:latin typeface="Times New Roman"/>
                          <a:ea typeface="Calibri"/>
                          <a:cs typeface="Times New Roman"/>
                        </a:rPr>
                        <a:t> </a:t>
                      </a:r>
                      <a:endParaRPr lang="en-US" sz="28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extLst>
                  <a:ext uri="{0D108BD9-81ED-4DB2-BD59-A6C34878D82A}">
                    <a16:rowId xmlns:a16="http://schemas.microsoft.com/office/drawing/2014/main" val="10003"/>
                  </a:ext>
                </a:extLst>
              </a:tr>
              <a:tr h="0">
                <a:tc>
                  <a:txBody>
                    <a:bodyPr/>
                    <a:lstStyle/>
                    <a:p>
                      <a:pPr algn="just">
                        <a:lnSpc>
                          <a:spcPct val="150000"/>
                        </a:lnSpc>
                        <a:spcAft>
                          <a:spcPts val="1000"/>
                        </a:spcAft>
                      </a:pPr>
                      <a:r>
                        <a:rPr lang="en-US" sz="2800">
                          <a:solidFill>
                            <a:srgbClr val="000000"/>
                          </a:solidFill>
                          <a:effectLst/>
                          <a:latin typeface="Times New Roman"/>
                          <a:ea typeface="Calibri"/>
                          <a:cs typeface="Times New Roman"/>
                        </a:rPr>
                        <a:t>Nhân vật</a:t>
                      </a:r>
                      <a:endParaRPr lang="en-US" sz="28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tc>
                  <a:txBody>
                    <a:bodyPr/>
                    <a:lstStyle/>
                    <a:p>
                      <a:pPr algn="just">
                        <a:lnSpc>
                          <a:spcPct val="150000"/>
                        </a:lnSpc>
                        <a:spcAft>
                          <a:spcPts val="1000"/>
                        </a:spcAft>
                      </a:pPr>
                      <a:r>
                        <a:rPr lang="en-US" sz="2800">
                          <a:solidFill>
                            <a:srgbClr val="000000"/>
                          </a:solidFill>
                          <a:effectLst/>
                          <a:latin typeface="Times New Roman"/>
                          <a:ea typeface="Calibri"/>
                          <a:cs typeface="Times New Roman"/>
                        </a:rPr>
                        <a:t> </a:t>
                      </a:r>
                      <a:endParaRPr lang="en-US" sz="28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extLst>
                  <a:ext uri="{0D108BD9-81ED-4DB2-BD59-A6C34878D82A}">
                    <a16:rowId xmlns:a16="http://schemas.microsoft.com/office/drawing/2014/main" val="10004"/>
                  </a:ext>
                </a:extLst>
              </a:tr>
              <a:tr h="0">
                <a:tc>
                  <a:txBody>
                    <a:bodyPr/>
                    <a:lstStyle/>
                    <a:p>
                      <a:pPr algn="just">
                        <a:lnSpc>
                          <a:spcPct val="150000"/>
                        </a:lnSpc>
                        <a:spcAft>
                          <a:spcPts val="1000"/>
                        </a:spcAft>
                      </a:pPr>
                      <a:r>
                        <a:rPr lang="en-US" sz="2800" dirty="0" err="1">
                          <a:solidFill>
                            <a:srgbClr val="000000"/>
                          </a:solidFill>
                          <a:effectLst/>
                          <a:latin typeface="Times New Roman"/>
                          <a:ea typeface="Calibri"/>
                          <a:cs typeface="Times New Roman"/>
                        </a:rPr>
                        <a:t>Bố</a:t>
                      </a:r>
                      <a:r>
                        <a:rPr lang="en-US" sz="2800" dirty="0">
                          <a:solidFill>
                            <a:srgbClr val="000000"/>
                          </a:solidFill>
                          <a:effectLst/>
                          <a:latin typeface="Times New Roman"/>
                          <a:ea typeface="Calibri"/>
                          <a:cs typeface="Times New Roman"/>
                        </a:rPr>
                        <a:t> </a:t>
                      </a:r>
                      <a:r>
                        <a:rPr lang="en-US" sz="2800" dirty="0" err="1">
                          <a:solidFill>
                            <a:srgbClr val="000000"/>
                          </a:solidFill>
                          <a:effectLst/>
                          <a:latin typeface="Times New Roman"/>
                          <a:ea typeface="Calibri"/>
                          <a:cs typeface="Times New Roman"/>
                        </a:rPr>
                        <a:t>cục</a:t>
                      </a:r>
                      <a:endParaRPr lang="en-US" sz="2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tc>
                  <a:txBody>
                    <a:bodyPr/>
                    <a:lstStyle/>
                    <a:p>
                      <a:pPr algn="just">
                        <a:lnSpc>
                          <a:spcPct val="150000"/>
                        </a:lnSpc>
                        <a:spcAft>
                          <a:spcPts val="1000"/>
                        </a:spcAft>
                      </a:pPr>
                      <a:r>
                        <a:rPr lang="en-US" sz="2800" dirty="0">
                          <a:solidFill>
                            <a:srgbClr val="000000"/>
                          </a:solidFill>
                          <a:effectLst/>
                          <a:latin typeface="Times New Roman"/>
                          <a:ea typeface="Calibri"/>
                          <a:cs typeface="Times New Roman"/>
                        </a:rPr>
                        <a:t> </a:t>
                      </a:r>
                      <a:endParaRPr lang="en-US" sz="2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extLst>
                  <a:ext uri="{0D108BD9-81ED-4DB2-BD59-A6C34878D82A}">
                    <a16:rowId xmlns:a16="http://schemas.microsoft.com/office/drawing/2014/main" val="10005"/>
                  </a:ext>
                </a:extLst>
              </a:tr>
            </a:tbl>
          </a:graphicData>
        </a:graphic>
      </p:graphicFrame>
      <p:sp>
        <p:nvSpPr>
          <p:cNvPr id="6" name="Rectangle 5"/>
          <p:cNvSpPr/>
          <p:nvPr/>
        </p:nvSpPr>
        <p:spPr>
          <a:xfrm>
            <a:off x="251535" y="711860"/>
            <a:ext cx="2973827" cy="480131"/>
          </a:xfrm>
          <a:prstGeom prst="rect">
            <a:avLst/>
          </a:prstGeom>
        </p:spPr>
        <p:txBody>
          <a:bodyPr wrap="none">
            <a:spAutoFit/>
          </a:bodyPr>
          <a:lstStyle/>
          <a:p>
            <a:pPr lvl="0" defTabSz="1244600" fontAlgn="base">
              <a:lnSpc>
                <a:spcPct val="90000"/>
              </a:lnSpc>
              <a:spcBef>
                <a:spcPct val="0"/>
              </a:spcBef>
              <a:spcAft>
                <a:spcPct val="35000"/>
              </a:spcAft>
            </a:pPr>
            <a:r>
              <a:rPr lang="en-US" sz="2800" b="1" dirty="0">
                <a:latin typeface="Times New Roman" panose="02020603050405020304" pitchFamily="18" charset="0"/>
                <a:cs typeface="Times New Roman" panose="02020603050405020304" pitchFamily="18" charset="0"/>
              </a:rPr>
              <a:t>b. </a:t>
            </a:r>
            <a:r>
              <a:rPr lang="en-US" sz="2800" b="1" dirty="0" err="1">
                <a:latin typeface="Times New Roman" panose="02020603050405020304" pitchFamily="18" charset="0"/>
                <a:cs typeface="Times New Roman" panose="02020603050405020304" pitchFamily="18" charset="0"/>
              </a:rPr>
              <a:t>Tìm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hiểu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chung</a:t>
            </a:r>
            <a:endParaRPr lang="en-US" sz="2800" dirty="0">
              <a:latin typeface="Times New Roman" panose="02020603050405020304" pitchFamily="18" charset="0"/>
              <a:cs typeface="Times New Roman" panose="02020603050405020304" pitchFamily="18" charset="0"/>
            </a:endParaRPr>
          </a:p>
        </p:txBody>
      </p:sp>
      <p:sp>
        <p:nvSpPr>
          <p:cNvPr id="7" name="TextBox 6"/>
          <p:cNvSpPr txBox="1"/>
          <p:nvPr/>
        </p:nvSpPr>
        <p:spPr>
          <a:xfrm>
            <a:off x="2915817" y="1268760"/>
            <a:ext cx="4032448" cy="523220"/>
          </a:xfrm>
          <a:prstGeom prst="rect">
            <a:avLst/>
          </a:prstGeom>
          <a:noFill/>
        </p:spPr>
        <p:txBody>
          <a:bodyPr wrap="square" rtlCol="0">
            <a:spAutoFit/>
          </a:bodyPr>
          <a:lstStyle/>
          <a:p>
            <a:r>
              <a:rPr lang="en-US" sz="2800" dirty="0" smtClean="0">
                <a:latin typeface="Times New Roman" panose="02020603050405020304" pitchFamily="18" charset="0"/>
                <a:cs typeface="Times New Roman" panose="02020603050405020304" pitchFamily="18" charset="0"/>
              </a:rPr>
              <a:t>PHIẾU HỌC TẬP SỐ 2</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52351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793" y="-165201"/>
            <a:ext cx="9144793" cy="7023201"/>
          </a:xfrm>
          <a:prstGeom prst="rect">
            <a:avLst/>
          </a:prstGeom>
        </p:spPr>
      </p:pic>
      <p:sp>
        <p:nvSpPr>
          <p:cNvPr id="5" name="Rectangle 4"/>
          <p:cNvSpPr/>
          <p:nvPr/>
        </p:nvSpPr>
        <p:spPr>
          <a:xfrm>
            <a:off x="179512" y="30"/>
            <a:ext cx="3235872" cy="553357"/>
          </a:xfrm>
          <a:prstGeom prst="rect">
            <a:avLst/>
          </a:prstGeom>
        </p:spPr>
        <p:txBody>
          <a:bodyPr wrap="square">
            <a:spAutoFit/>
          </a:bodyPr>
          <a:lstStyle/>
          <a:p>
            <a:pPr marL="30480" marR="30480" algn="just" fontAlgn="base">
              <a:lnSpc>
                <a:spcPct val="107000"/>
              </a:lnSpc>
              <a:spcBef>
                <a:spcPct val="0"/>
              </a:spcBef>
              <a:spcAft>
                <a:spcPts val="1200"/>
              </a:spcAft>
            </a:pPr>
            <a:r>
              <a:rPr lang="en-US" sz="2800" b="1" dirty="0" smtClean="0">
                <a:solidFill>
                  <a:srgbClr val="70AD47">
                    <a:lumMod val="50000"/>
                  </a:srgbClr>
                </a:solidFill>
                <a:latin typeface="Times New Roman" panose="02020603050405020304" pitchFamily="18" charset="0"/>
                <a:ea typeface="Calibri" panose="020F0502020204030204" pitchFamily="34" charset="0"/>
                <a:cs typeface="Arial" charset="0"/>
              </a:rPr>
              <a:t>2</a:t>
            </a:r>
            <a:r>
              <a:rPr lang="vi-VN" sz="2800" b="1" dirty="0" smtClean="0">
                <a:solidFill>
                  <a:srgbClr val="70AD47">
                    <a:lumMod val="50000"/>
                  </a:srgbClr>
                </a:solidFill>
                <a:latin typeface="Times New Roman" panose="02020603050405020304" pitchFamily="18" charset="0"/>
                <a:ea typeface="Calibri" panose="020F0502020204030204" pitchFamily="34" charset="0"/>
                <a:cs typeface="Arial" charset="0"/>
              </a:rPr>
              <a:t>. </a:t>
            </a:r>
            <a:r>
              <a:rPr lang="en-US" sz="2800" b="1" dirty="0" err="1">
                <a:solidFill>
                  <a:srgbClr val="70AD47">
                    <a:lumMod val="50000"/>
                  </a:srgbClr>
                </a:solidFill>
                <a:latin typeface="Times New Roman" panose="02020603050405020304" pitchFamily="18" charset="0"/>
                <a:ea typeface="Calibri" panose="020F0502020204030204" pitchFamily="34" charset="0"/>
                <a:cs typeface="Arial" charset="0"/>
              </a:rPr>
              <a:t>Tác</a:t>
            </a:r>
            <a:r>
              <a:rPr lang="en-US" sz="2800" b="1" dirty="0">
                <a:solidFill>
                  <a:srgbClr val="70AD47">
                    <a:lumMod val="50000"/>
                  </a:srgbClr>
                </a:solidFill>
                <a:latin typeface="Times New Roman" panose="02020603050405020304" pitchFamily="18" charset="0"/>
                <a:ea typeface="Calibri" panose="020F0502020204030204" pitchFamily="34" charset="0"/>
                <a:cs typeface="Arial" charset="0"/>
              </a:rPr>
              <a:t> </a:t>
            </a:r>
            <a:r>
              <a:rPr lang="en-US" sz="2800" b="1" dirty="0" err="1">
                <a:solidFill>
                  <a:srgbClr val="70AD47">
                    <a:lumMod val="50000"/>
                  </a:srgbClr>
                </a:solidFill>
                <a:latin typeface="Times New Roman" panose="02020603050405020304" pitchFamily="18" charset="0"/>
                <a:ea typeface="Calibri" panose="020F0502020204030204" pitchFamily="34" charset="0"/>
                <a:cs typeface="Arial" charset="0"/>
              </a:rPr>
              <a:t>phẩm</a:t>
            </a:r>
            <a:r>
              <a:rPr lang="en-US" sz="2800" b="1" dirty="0">
                <a:solidFill>
                  <a:srgbClr val="70AD47">
                    <a:lumMod val="50000"/>
                  </a:srgbClr>
                </a:solidFill>
                <a:latin typeface="Times New Roman" panose="02020603050405020304" pitchFamily="18" charset="0"/>
                <a:ea typeface="Calibri" panose="020F0502020204030204" pitchFamily="34" charset="0"/>
                <a:cs typeface="Arial" charset="0"/>
              </a:rPr>
              <a:t> </a:t>
            </a:r>
          </a:p>
        </p:txBody>
      </p:sp>
      <p:grpSp>
        <p:nvGrpSpPr>
          <p:cNvPr id="2" name="Group 1"/>
          <p:cNvGrpSpPr/>
          <p:nvPr/>
        </p:nvGrpSpPr>
        <p:grpSpPr>
          <a:xfrm>
            <a:off x="2195742" y="553387"/>
            <a:ext cx="5774831" cy="3271855"/>
            <a:chOff x="2993528" y="1724120"/>
            <a:chExt cx="7568422" cy="3060508"/>
          </a:xfrm>
        </p:grpSpPr>
        <p:sp>
          <p:nvSpPr>
            <p:cNvPr id="6" name="Freeform 5"/>
            <p:cNvSpPr/>
            <p:nvPr/>
          </p:nvSpPr>
          <p:spPr>
            <a:xfrm>
              <a:off x="2993528" y="1724120"/>
              <a:ext cx="4111333" cy="693886"/>
            </a:xfrm>
            <a:custGeom>
              <a:avLst/>
              <a:gdLst>
                <a:gd name="connsiteX0" fmla="*/ 0 w 4111333"/>
                <a:gd name="connsiteY0" fmla="*/ 69389 h 693886"/>
                <a:gd name="connsiteX1" fmla="*/ 69389 w 4111333"/>
                <a:gd name="connsiteY1" fmla="*/ 0 h 693886"/>
                <a:gd name="connsiteX2" fmla="*/ 4041944 w 4111333"/>
                <a:gd name="connsiteY2" fmla="*/ 0 h 693886"/>
                <a:gd name="connsiteX3" fmla="*/ 4111333 w 4111333"/>
                <a:gd name="connsiteY3" fmla="*/ 69389 h 693886"/>
                <a:gd name="connsiteX4" fmla="*/ 4111333 w 4111333"/>
                <a:gd name="connsiteY4" fmla="*/ 624497 h 693886"/>
                <a:gd name="connsiteX5" fmla="*/ 4041944 w 4111333"/>
                <a:gd name="connsiteY5" fmla="*/ 693886 h 693886"/>
                <a:gd name="connsiteX6" fmla="*/ 69389 w 4111333"/>
                <a:gd name="connsiteY6" fmla="*/ 693886 h 693886"/>
                <a:gd name="connsiteX7" fmla="*/ 0 w 4111333"/>
                <a:gd name="connsiteY7" fmla="*/ 624497 h 693886"/>
                <a:gd name="connsiteX8" fmla="*/ 0 w 4111333"/>
                <a:gd name="connsiteY8" fmla="*/ 69389 h 693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11333" h="693886">
                  <a:moveTo>
                    <a:pt x="0" y="69389"/>
                  </a:moveTo>
                  <a:cubicBezTo>
                    <a:pt x="0" y="31067"/>
                    <a:pt x="31067" y="0"/>
                    <a:pt x="69389" y="0"/>
                  </a:cubicBezTo>
                  <a:lnTo>
                    <a:pt x="4041944" y="0"/>
                  </a:lnTo>
                  <a:cubicBezTo>
                    <a:pt x="4080266" y="0"/>
                    <a:pt x="4111333" y="31067"/>
                    <a:pt x="4111333" y="69389"/>
                  </a:cubicBezTo>
                  <a:lnTo>
                    <a:pt x="4111333" y="624497"/>
                  </a:lnTo>
                  <a:cubicBezTo>
                    <a:pt x="4111333" y="662819"/>
                    <a:pt x="4080266" y="693886"/>
                    <a:pt x="4041944" y="693886"/>
                  </a:cubicBezTo>
                  <a:lnTo>
                    <a:pt x="69389" y="693886"/>
                  </a:lnTo>
                  <a:cubicBezTo>
                    <a:pt x="31067" y="693886"/>
                    <a:pt x="0" y="662819"/>
                    <a:pt x="0" y="624497"/>
                  </a:cubicBezTo>
                  <a:lnTo>
                    <a:pt x="0" y="69389"/>
                  </a:lnTo>
                  <a:close/>
                </a:path>
              </a:pathLst>
            </a:custGeom>
            <a:solidFill>
              <a:srgbClr val="5B9BD5">
                <a:hueOff val="0"/>
                <a:satOff val="0"/>
                <a:lumOff val="0"/>
                <a:alphaOff val="0"/>
              </a:srgbClr>
            </a:solidFill>
            <a:ln w="28575" cap="flat" cmpd="sng" algn="ctr">
              <a:noFill/>
              <a:prstDash val="solid"/>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rgbClr r="0" g="0" b="0"/>
            </a:lnRef>
            <a:fillRef idx="1">
              <a:scrgbClr r="0" g="0" b="0"/>
            </a:fillRef>
            <a:effectRef idx="0">
              <a:scrgbClr r="0" g="0" b="0"/>
            </a:effectRef>
            <a:fontRef idx="minor">
              <a:schemeClr val="lt1"/>
            </a:fontRef>
          </p:style>
          <p:txBody>
            <a:bodyPr spcFirstLastPara="0" vert="horz" wrap="square" lIns="73663" tIns="55883" rIns="73663" bIns="55883" numCol="1" spcCol="1270" anchor="ctr" anchorCtr="0">
              <a:noAutofit/>
            </a:bodyPr>
            <a:lstStyle/>
            <a:p>
              <a:pPr defTabSz="1244600" fontAlgn="base">
                <a:lnSpc>
                  <a:spcPct val="90000"/>
                </a:lnSpc>
                <a:spcBef>
                  <a:spcPct val="0"/>
                </a:spcBef>
                <a:spcAft>
                  <a:spcPct val="35000"/>
                </a:spcAft>
              </a:pPr>
              <a:r>
                <a:rPr lang="en-US" sz="2800" b="1" dirty="0" smtClean="0">
                  <a:solidFill>
                    <a:sysClr val="window" lastClr="FFFFFF"/>
                  </a:solidFill>
                  <a:latin typeface="Times New Roman" panose="02020603050405020304" pitchFamily="18" charset="0"/>
                  <a:cs typeface="Times New Roman" panose="02020603050405020304" pitchFamily="18" charset="0"/>
                </a:rPr>
                <a:t>b. </a:t>
              </a:r>
              <a:r>
                <a:rPr lang="en-US" sz="2800" b="1" dirty="0" err="1" smtClean="0">
                  <a:solidFill>
                    <a:sysClr val="window" lastClr="FFFFFF"/>
                  </a:solidFill>
                  <a:latin typeface="Times New Roman" panose="02020603050405020304" pitchFamily="18" charset="0"/>
                  <a:cs typeface="Times New Roman" panose="02020603050405020304" pitchFamily="18" charset="0"/>
                </a:rPr>
                <a:t>Tìm</a:t>
              </a:r>
              <a:r>
                <a:rPr lang="en-US" sz="2800" b="1" dirty="0" smtClean="0">
                  <a:solidFill>
                    <a:sysClr val="window" lastClr="FFFFFF"/>
                  </a:solidFill>
                  <a:latin typeface="Times New Roman" panose="02020603050405020304" pitchFamily="18" charset="0"/>
                  <a:cs typeface="Times New Roman" panose="02020603050405020304" pitchFamily="18" charset="0"/>
                </a:rPr>
                <a:t> </a:t>
              </a:r>
              <a:r>
                <a:rPr lang="en-US" sz="2800" b="1" dirty="0" err="1" smtClean="0">
                  <a:solidFill>
                    <a:sysClr val="window" lastClr="FFFFFF"/>
                  </a:solidFill>
                  <a:latin typeface="Times New Roman" panose="02020603050405020304" pitchFamily="18" charset="0"/>
                  <a:cs typeface="Times New Roman" panose="02020603050405020304" pitchFamily="18" charset="0"/>
                </a:rPr>
                <a:t>hiểu</a:t>
              </a:r>
              <a:r>
                <a:rPr lang="en-US" sz="2800" b="1" dirty="0" smtClean="0">
                  <a:solidFill>
                    <a:sysClr val="window" lastClr="FFFFFF"/>
                  </a:solidFill>
                  <a:latin typeface="Times New Roman" panose="02020603050405020304" pitchFamily="18" charset="0"/>
                  <a:cs typeface="Times New Roman" panose="02020603050405020304" pitchFamily="18" charset="0"/>
                </a:rPr>
                <a:t> </a:t>
              </a:r>
              <a:r>
                <a:rPr lang="en-US" sz="2800" b="1" dirty="0" err="1" smtClean="0">
                  <a:solidFill>
                    <a:sysClr val="window" lastClr="FFFFFF"/>
                  </a:solidFill>
                  <a:latin typeface="Times New Roman" panose="02020603050405020304" pitchFamily="18" charset="0"/>
                  <a:cs typeface="Times New Roman" panose="02020603050405020304" pitchFamily="18" charset="0"/>
                </a:rPr>
                <a:t>chung</a:t>
              </a:r>
              <a:endParaRPr lang="en-US" sz="2800" dirty="0">
                <a:solidFill>
                  <a:sysClr val="window" lastClr="FFFFFF"/>
                </a:solidFill>
                <a:latin typeface="Times New Roman" panose="02020603050405020304" pitchFamily="18" charset="0"/>
                <a:cs typeface="Times New Roman" panose="02020603050405020304" pitchFamily="18" charset="0"/>
              </a:endParaRPr>
            </a:p>
          </p:txBody>
        </p:sp>
        <p:sp>
          <p:nvSpPr>
            <p:cNvPr id="9" name="Freeform 8"/>
            <p:cNvSpPr/>
            <p:nvPr/>
          </p:nvSpPr>
          <p:spPr>
            <a:xfrm>
              <a:off x="3404662" y="2418007"/>
              <a:ext cx="411133" cy="503673"/>
            </a:xfrm>
            <a:custGeom>
              <a:avLst/>
              <a:gdLst/>
              <a:ahLst/>
              <a:cxnLst/>
              <a:rect l="0" t="0" r="0" b="0"/>
              <a:pathLst>
                <a:path>
                  <a:moveTo>
                    <a:pt x="0" y="0"/>
                  </a:moveTo>
                  <a:lnTo>
                    <a:pt x="0" y="531920"/>
                  </a:lnTo>
                  <a:lnTo>
                    <a:pt x="379793" y="531920"/>
                  </a:lnTo>
                </a:path>
              </a:pathLst>
            </a:custGeom>
            <a:noFill/>
            <a:ln w="28575" cap="flat" cmpd="sng" algn="ctr">
              <a:solidFill>
                <a:srgbClr val="5B9BD5">
                  <a:shade val="60000"/>
                  <a:hueOff val="0"/>
                  <a:satOff val="0"/>
                  <a:lumOff val="0"/>
                  <a:alphaOff val="0"/>
                </a:srgbClr>
              </a:solidFill>
              <a:prstDash val="solid"/>
              <a:miter lim="800000"/>
            </a:ln>
            <a:effectLst/>
          </p:spPr>
          <p:style>
            <a:lnRef idx="2">
              <a:scrgbClr r="0" g="0" b="0"/>
            </a:lnRef>
            <a:fillRef idx="0">
              <a:scrgbClr r="0" g="0" b="0"/>
            </a:fillRef>
            <a:effectRef idx="0">
              <a:scrgbClr r="0" g="0" b="0"/>
            </a:effectRef>
            <a:fontRef idx="minor">
              <a:schemeClr val="tx1">
                <a:hueOff val="0"/>
                <a:satOff val="0"/>
                <a:lumOff val="0"/>
                <a:alphaOff val="0"/>
              </a:schemeClr>
            </a:fontRef>
          </p:style>
        </p:sp>
        <p:sp>
          <p:nvSpPr>
            <p:cNvPr id="10" name="Freeform 9"/>
            <p:cNvSpPr/>
            <p:nvPr/>
          </p:nvSpPr>
          <p:spPr>
            <a:xfrm>
              <a:off x="3670156" y="2559337"/>
              <a:ext cx="6891794" cy="724685"/>
            </a:xfrm>
            <a:custGeom>
              <a:avLst/>
              <a:gdLst>
                <a:gd name="connsiteX0" fmla="*/ 0 w 6702196"/>
                <a:gd name="connsiteY0" fmla="*/ 72469 h 724685"/>
                <a:gd name="connsiteX1" fmla="*/ 72469 w 6702196"/>
                <a:gd name="connsiteY1" fmla="*/ 0 h 724685"/>
                <a:gd name="connsiteX2" fmla="*/ 6629728 w 6702196"/>
                <a:gd name="connsiteY2" fmla="*/ 0 h 724685"/>
                <a:gd name="connsiteX3" fmla="*/ 6702197 w 6702196"/>
                <a:gd name="connsiteY3" fmla="*/ 72469 h 724685"/>
                <a:gd name="connsiteX4" fmla="*/ 6702196 w 6702196"/>
                <a:gd name="connsiteY4" fmla="*/ 652217 h 724685"/>
                <a:gd name="connsiteX5" fmla="*/ 6629727 w 6702196"/>
                <a:gd name="connsiteY5" fmla="*/ 724686 h 724685"/>
                <a:gd name="connsiteX6" fmla="*/ 72469 w 6702196"/>
                <a:gd name="connsiteY6" fmla="*/ 724685 h 724685"/>
                <a:gd name="connsiteX7" fmla="*/ 0 w 6702196"/>
                <a:gd name="connsiteY7" fmla="*/ 652216 h 724685"/>
                <a:gd name="connsiteX8" fmla="*/ 0 w 6702196"/>
                <a:gd name="connsiteY8" fmla="*/ 72469 h 724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02196" h="724685">
                  <a:moveTo>
                    <a:pt x="0" y="72469"/>
                  </a:moveTo>
                  <a:cubicBezTo>
                    <a:pt x="0" y="32445"/>
                    <a:pt x="32445" y="0"/>
                    <a:pt x="72469" y="0"/>
                  </a:cubicBezTo>
                  <a:lnTo>
                    <a:pt x="6629728" y="0"/>
                  </a:lnTo>
                  <a:cubicBezTo>
                    <a:pt x="6669752" y="0"/>
                    <a:pt x="6702197" y="32445"/>
                    <a:pt x="6702197" y="72469"/>
                  </a:cubicBezTo>
                  <a:cubicBezTo>
                    <a:pt x="6702197" y="265718"/>
                    <a:pt x="6702196" y="458968"/>
                    <a:pt x="6702196" y="652217"/>
                  </a:cubicBezTo>
                  <a:cubicBezTo>
                    <a:pt x="6702196" y="692241"/>
                    <a:pt x="6669751" y="724686"/>
                    <a:pt x="6629727" y="724686"/>
                  </a:cubicBezTo>
                  <a:lnTo>
                    <a:pt x="72469" y="724685"/>
                  </a:lnTo>
                  <a:cubicBezTo>
                    <a:pt x="32445" y="724685"/>
                    <a:pt x="0" y="692240"/>
                    <a:pt x="0" y="652216"/>
                  </a:cubicBezTo>
                  <a:lnTo>
                    <a:pt x="0" y="72469"/>
                  </a:lnTo>
                  <a:close/>
                </a:path>
              </a:pathLst>
            </a:custGeom>
            <a:solidFill>
              <a:sysClr val="window" lastClr="FFFFFF">
                <a:alpha val="90000"/>
                <a:hueOff val="0"/>
                <a:satOff val="0"/>
                <a:lumOff val="0"/>
                <a:alphaOff val="0"/>
              </a:sysClr>
            </a:solidFill>
            <a:ln w="28575" cap="flat" cmpd="sng" algn="ctr">
              <a:solidFill>
                <a:srgbClr val="5B9BD5">
                  <a:hueOff val="0"/>
                  <a:satOff val="0"/>
                  <a:lumOff val="0"/>
                  <a:alphaOff val="0"/>
                </a:srgbClr>
              </a:solidFill>
              <a:prstDash val="solid"/>
              <a:miter lim="800000"/>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74565" tIns="56785" rIns="74565" bIns="56785" numCol="1" spcCol="1270" anchor="ctr" anchorCtr="0">
              <a:noAutofit/>
            </a:bodyPr>
            <a:lstStyle/>
            <a:p>
              <a:r>
                <a:rPr lang="en-US" sz="2400" b="1" dirty="0" smtClean="0">
                  <a:solidFill>
                    <a:prstClr val="black"/>
                  </a:solidFill>
                  <a:latin typeface="Times New Roman" panose="02020603050405020304" pitchFamily="18" charset="0"/>
                  <a:cs typeface="Times New Roman" panose="02020603050405020304" pitchFamily="18" charset="0"/>
                </a:rPr>
                <a:t>* </a:t>
              </a:r>
              <a:r>
                <a:rPr lang="en-US" sz="2400" b="1" dirty="0" err="1" smtClean="0">
                  <a:solidFill>
                    <a:prstClr val="black"/>
                  </a:solidFill>
                  <a:latin typeface="Times New Roman" panose="02020603050405020304" pitchFamily="18" charset="0"/>
                  <a:cs typeface="Times New Roman" panose="02020603050405020304" pitchFamily="18" charset="0"/>
                </a:rPr>
                <a:t>Xuất</a:t>
              </a:r>
              <a:r>
                <a:rPr lang="en-US" sz="2400" b="1" dirty="0" smtClean="0">
                  <a:solidFill>
                    <a:prstClr val="black"/>
                  </a:solidFill>
                  <a:latin typeface="Times New Roman" panose="02020603050405020304" pitchFamily="18" charset="0"/>
                  <a:cs typeface="Times New Roman" panose="02020603050405020304" pitchFamily="18" charset="0"/>
                </a:rPr>
                <a:t> </a:t>
              </a:r>
              <a:r>
                <a:rPr lang="en-US" sz="2400" b="1" dirty="0" err="1" smtClean="0">
                  <a:solidFill>
                    <a:prstClr val="black"/>
                  </a:solidFill>
                  <a:latin typeface="Times New Roman" panose="02020603050405020304" pitchFamily="18" charset="0"/>
                  <a:cs typeface="Times New Roman" panose="02020603050405020304" pitchFamily="18" charset="0"/>
                </a:rPr>
                <a:t>xứ</a:t>
              </a:r>
              <a:r>
                <a:rPr lang="en-US" sz="2400" b="1"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Rút</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từ</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chương</a:t>
              </a:r>
              <a:r>
                <a:rPr lang="en-US" sz="2400" dirty="0">
                  <a:solidFill>
                    <a:prstClr val="black"/>
                  </a:solidFill>
                  <a:latin typeface="Times New Roman" panose="02020603050405020304" pitchFamily="18" charset="0"/>
                  <a:cs typeface="Times New Roman" panose="02020603050405020304" pitchFamily="18" charset="0"/>
                </a:rPr>
                <a:t> 5 </a:t>
              </a:r>
              <a:r>
                <a:rPr lang="en-US" sz="2400" dirty="0" err="1">
                  <a:solidFill>
                    <a:prstClr val="black"/>
                  </a:solidFill>
                  <a:latin typeface="Times New Roman" panose="02020603050405020304" pitchFamily="18" charset="0"/>
                  <a:cs typeface="Times New Roman" panose="02020603050405020304" pitchFamily="18" charset="0"/>
                </a:rPr>
                <a:t>của</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tập</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truyện</a:t>
              </a:r>
              <a:r>
                <a:rPr lang="en-US" sz="2400" dirty="0">
                  <a:solidFill>
                    <a:prstClr val="black"/>
                  </a:solidFill>
                  <a:latin typeface="Times New Roman" panose="02020603050405020304" pitchFamily="18" charset="0"/>
                  <a:cs typeface="Times New Roman" panose="02020603050405020304" pitchFamily="18" charset="0"/>
                </a:rPr>
                <a:t>: </a:t>
              </a:r>
              <a:r>
                <a:rPr lang="en-US" sz="2400" i="1" dirty="0" err="1">
                  <a:solidFill>
                    <a:prstClr val="black"/>
                  </a:solidFill>
                  <a:latin typeface="Times New Roman" panose="02020603050405020304" pitchFamily="18" charset="0"/>
                  <a:cs typeface="Times New Roman" panose="02020603050405020304" pitchFamily="18" charset="0"/>
                </a:rPr>
                <a:t>Vừa</a:t>
              </a:r>
              <a:r>
                <a:rPr lang="en-US" sz="2400" i="1" dirty="0">
                  <a:solidFill>
                    <a:prstClr val="black"/>
                  </a:solidFill>
                  <a:latin typeface="Times New Roman" panose="02020603050405020304" pitchFamily="18" charset="0"/>
                  <a:cs typeface="Times New Roman" panose="02020603050405020304" pitchFamily="18" charset="0"/>
                </a:rPr>
                <a:t> </a:t>
              </a:r>
              <a:r>
                <a:rPr lang="en-US" sz="2400" i="1" dirty="0" err="1">
                  <a:solidFill>
                    <a:prstClr val="black"/>
                  </a:solidFill>
                  <a:latin typeface="Times New Roman" panose="02020603050405020304" pitchFamily="18" charset="0"/>
                  <a:cs typeface="Times New Roman" panose="02020603050405020304" pitchFamily="18" charset="0"/>
                </a:rPr>
                <a:t>nhắm</a:t>
              </a:r>
              <a:r>
                <a:rPr lang="en-US" sz="2400" i="1" dirty="0">
                  <a:solidFill>
                    <a:prstClr val="black"/>
                  </a:solidFill>
                  <a:latin typeface="Times New Roman" panose="02020603050405020304" pitchFamily="18" charset="0"/>
                  <a:cs typeface="Times New Roman" panose="02020603050405020304" pitchFamily="18" charset="0"/>
                </a:rPr>
                <a:t> </a:t>
              </a:r>
              <a:r>
                <a:rPr lang="en-US" sz="2400" i="1" dirty="0" err="1">
                  <a:solidFill>
                    <a:prstClr val="black"/>
                  </a:solidFill>
                  <a:latin typeface="Times New Roman" panose="02020603050405020304" pitchFamily="18" charset="0"/>
                  <a:cs typeface="Times New Roman" panose="02020603050405020304" pitchFamily="18" charset="0"/>
                </a:rPr>
                <a:t>mắt</a:t>
              </a:r>
              <a:r>
                <a:rPr lang="en-US" sz="2400" i="1" dirty="0">
                  <a:solidFill>
                    <a:prstClr val="black"/>
                  </a:solidFill>
                  <a:latin typeface="Times New Roman" panose="02020603050405020304" pitchFamily="18" charset="0"/>
                  <a:cs typeface="Times New Roman" panose="02020603050405020304" pitchFamily="18" charset="0"/>
                </a:rPr>
                <a:t> </a:t>
              </a:r>
              <a:r>
                <a:rPr lang="en-US" sz="2400" i="1" dirty="0" err="1">
                  <a:solidFill>
                    <a:prstClr val="black"/>
                  </a:solidFill>
                  <a:latin typeface="Times New Roman" panose="02020603050405020304" pitchFamily="18" charset="0"/>
                  <a:cs typeface="Times New Roman" panose="02020603050405020304" pitchFamily="18" charset="0"/>
                </a:rPr>
                <a:t>vừa</a:t>
              </a:r>
              <a:r>
                <a:rPr lang="en-US" sz="2400" i="1" dirty="0">
                  <a:solidFill>
                    <a:prstClr val="black"/>
                  </a:solidFill>
                  <a:latin typeface="Times New Roman" panose="02020603050405020304" pitchFamily="18" charset="0"/>
                  <a:cs typeface="Times New Roman" panose="02020603050405020304" pitchFamily="18" charset="0"/>
                </a:rPr>
                <a:t> </a:t>
              </a:r>
              <a:r>
                <a:rPr lang="en-US" sz="2400" i="1" dirty="0" err="1">
                  <a:solidFill>
                    <a:prstClr val="black"/>
                  </a:solidFill>
                  <a:latin typeface="Times New Roman" panose="02020603050405020304" pitchFamily="18" charset="0"/>
                  <a:cs typeface="Times New Roman" panose="02020603050405020304" pitchFamily="18" charset="0"/>
                </a:rPr>
                <a:t>mở</a:t>
              </a:r>
              <a:r>
                <a:rPr lang="en-US" sz="2400" i="1" dirty="0">
                  <a:solidFill>
                    <a:prstClr val="black"/>
                  </a:solidFill>
                  <a:latin typeface="Times New Roman" panose="02020603050405020304" pitchFamily="18" charset="0"/>
                  <a:cs typeface="Times New Roman" panose="02020603050405020304" pitchFamily="18" charset="0"/>
                </a:rPr>
                <a:t> </a:t>
              </a:r>
              <a:r>
                <a:rPr lang="en-US" sz="2400" i="1" dirty="0" err="1">
                  <a:solidFill>
                    <a:prstClr val="black"/>
                  </a:solidFill>
                  <a:latin typeface="Times New Roman" panose="02020603050405020304" pitchFamily="18" charset="0"/>
                  <a:cs typeface="Times New Roman" panose="02020603050405020304" pitchFamily="18" charset="0"/>
                </a:rPr>
                <a:t>cửa</a:t>
              </a:r>
              <a:r>
                <a:rPr lang="en-US" sz="2400" i="1" dirty="0">
                  <a:solidFill>
                    <a:prstClr val="black"/>
                  </a:solidFill>
                  <a:latin typeface="Times New Roman" panose="02020603050405020304" pitchFamily="18" charset="0"/>
                  <a:cs typeface="Times New Roman" panose="02020603050405020304" pitchFamily="18" charset="0"/>
                </a:rPr>
                <a:t> </a:t>
              </a:r>
              <a:r>
                <a:rPr lang="en-US" sz="2400" i="1" dirty="0" err="1" smtClean="0">
                  <a:solidFill>
                    <a:prstClr val="black"/>
                  </a:solidFill>
                  <a:latin typeface="Times New Roman" panose="02020603050405020304" pitchFamily="18" charset="0"/>
                  <a:cs typeface="Times New Roman" panose="02020603050405020304" pitchFamily="18" charset="0"/>
                </a:rPr>
                <a:t>sổ</a:t>
              </a:r>
              <a:r>
                <a:rPr lang="en-US" sz="2400" dirty="0" smtClean="0">
                  <a:solidFill>
                    <a:srgbClr val="70AD47">
                      <a:lumMod val="50000"/>
                    </a:srgbClr>
                  </a:solidFill>
                  <a:latin typeface="Times New Roman" panose="02020603050405020304" pitchFamily="18" charset="0"/>
                  <a:cs typeface="Times New Roman" panose="02020603050405020304" pitchFamily="18" charset="0"/>
                </a:rPr>
                <a:t>  </a:t>
              </a:r>
              <a:endParaRPr lang="en-US" sz="2400" dirty="0">
                <a:solidFill>
                  <a:srgbClr val="70AD47">
                    <a:lumMod val="50000"/>
                  </a:srgbClr>
                </a:solidFill>
                <a:latin typeface="Times New Roman" panose="02020603050405020304" pitchFamily="18" charset="0"/>
                <a:cs typeface="Times New Roman" panose="02020603050405020304" pitchFamily="18" charset="0"/>
              </a:endParaRPr>
            </a:p>
          </p:txBody>
        </p:sp>
        <p:sp>
          <p:nvSpPr>
            <p:cNvPr id="11" name="Freeform 10"/>
            <p:cNvSpPr/>
            <p:nvPr/>
          </p:nvSpPr>
          <p:spPr>
            <a:xfrm>
              <a:off x="3404662" y="2418007"/>
              <a:ext cx="411133" cy="1333657"/>
            </a:xfrm>
            <a:custGeom>
              <a:avLst/>
              <a:gdLst/>
              <a:ahLst/>
              <a:cxnLst/>
              <a:rect l="0" t="0" r="0" b="0"/>
              <a:pathLst>
                <a:path>
                  <a:moveTo>
                    <a:pt x="0" y="0"/>
                  </a:moveTo>
                  <a:lnTo>
                    <a:pt x="0" y="1324955"/>
                  </a:lnTo>
                  <a:lnTo>
                    <a:pt x="379793" y="1324955"/>
                  </a:lnTo>
                </a:path>
              </a:pathLst>
            </a:custGeom>
            <a:noFill/>
            <a:ln w="28575" cap="flat" cmpd="sng" algn="ctr">
              <a:solidFill>
                <a:srgbClr val="5B9BD5">
                  <a:shade val="60000"/>
                  <a:hueOff val="0"/>
                  <a:satOff val="0"/>
                  <a:lumOff val="0"/>
                  <a:alphaOff val="0"/>
                </a:srgbClr>
              </a:solidFill>
              <a:prstDash val="solid"/>
              <a:miter lim="800000"/>
            </a:ln>
            <a:effectLst/>
          </p:spPr>
          <p:style>
            <a:lnRef idx="2">
              <a:scrgbClr r="0" g="0" b="0"/>
            </a:lnRef>
            <a:fillRef idx="0">
              <a:scrgbClr r="0" g="0" b="0"/>
            </a:fillRef>
            <a:effectRef idx="0">
              <a:scrgbClr r="0" g="0" b="0"/>
            </a:effectRef>
            <a:fontRef idx="minor">
              <a:schemeClr val="tx1">
                <a:hueOff val="0"/>
                <a:satOff val="0"/>
                <a:lumOff val="0"/>
                <a:alphaOff val="0"/>
              </a:schemeClr>
            </a:fontRef>
          </p:style>
        </p:sp>
        <p:sp>
          <p:nvSpPr>
            <p:cNvPr id="12" name="Freeform 11"/>
            <p:cNvSpPr/>
            <p:nvPr/>
          </p:nvSpPr>
          <p:spPr>
            <a:xfrm>
              <a:off x="3670156" y="3425353"/>
              <a:ext cx="6891794" cy="652623"/>
            </a:xfrm>
            <a:custGeom>
              <a:avLst/>
              <a:gdLst>
                <a:gd name="connsiteX0" fmla="*/ 0 w 6702304"/>
                <a:gd name="connsiteY0" fmla="*/ 65262 h 652623"/>
                <a:gd name="connsiteX1" fmla="*/ 65262 w 6702304"/>
                <a:gd name="connsiteY1" fmla="*/ 0 h 652623"/>
                <a:gd name="connsiteX2" fmla="*/ 6637042 w 6702304"/>
                <a:gd name="connsiteY2" fmla="*/ 0 h 652623"/>
                <a:gd name="connsiteX3" fmla="*/ 6702304 w 6702304"/>
                <a:gd name="connsiteY3" fmla="*/ 65262 h 652623"/>
                <a:gd name="connsiteX4" fmla="*/ 6702304 w 6702304"/>
                <a:gd name="connsiteY4" fmla="*/ 587361 h 652623"/>
                <a:gd name="connsiteX5" fmla="*/ 6637042 w 6702304"/>
                <a:gd name="connsiteY5" fmla="*/ 652623 h 652623"/>
                <a:gd name="connsiteX6" fmla="*/ 65262 w 6702304"/>
                <a:gd name="connsiteY6" fmla="*/ 652623 h 652623"/>
                <a:gd name="connsiteX7" fmla="*/ 0 w 6702304"/>
                <a:gd name="connsiteY7" fmla="*/ 587361 h 652623"/>
                <a:gd name="connsiteX8" fmla="*/ 0 w 6702304"/>
                <a:gd name="connsiteY8" fmla="*/ 65262 h 652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02304" h="652623">
                  <a:moveTo>
                    <a:pt x="0" y="65262"/>
                  </a:moveTo>
                  <a:cubicBezTo>
                    <a:pt x="0" y="29219"/>
                    <a:pt x="29219" y="0"/>
                    <a:pt x="65262" y="0"/>
                  </a:cubicBezTo>
                  <a:lnTo>
                    <a:pt x="6637042" y="0"/>
                  </a:lnTo>
                  <a:cubicBezTo>
                    <a:pt x="6673085" y="0"/>
                    <a:pt x="6702304" y="29219"/>
                    <a:pt x="6702304" y="65262"/>
                  </a:cubicBezTo>
                  <a:lnTo>
                    <a:pt x="6702304" y="587361"/>
                  </a:lnTo>
                  <a:cubicBezTo>
                    <a:pt x="6702304" y="623404"/>
                    <a:pt x="6673085" y="652623"/>
                    <a:pt x="6637042" y="652623"/>
                  </a:cubicBezTo>
                  <a:lnTo>
                    <a:pt x="65262" y="652623"/>
                  </a:lnTo>
                  <a:cubicBezTo>
                    <a:pt x="29219" y="652623"/>
                    <a:pt x="0" y="623404"/>
                    <a:pt x="0" y="587361"/>
                  </a:cubicBezTo>
                  <a:lnTo>
                    <a:pt x="0" y="65262"/>
                  </a:lnTo>
                  <a:close/>
                </a:path>
              </a:pathLst>
            </a:custGeom>
            <a:solidFill>
              <a:sysClr val="window" lastClr="FFFFFF">
                <a:alpha val="90000"/>
                <a:hueOff val="0"/>
                <a:satOff val="0"/>
                <a:lumOff val="0"/>
                <a:alphaOff val="0"/>
              </a:sysClr>
            </a:solidFill>
            <a:ln w="28575" cap="flat" cmpd="sng" algn="ctr">
              <a:solidFill>
                <a:srgbClr val="5B9BD5">
                  <a:hueOff val="0"/>
                  <a:satOff val="0"/>
                  <a:lumOff val="0"/>
                  <a:alphaOff val="0"/>
                </a:srgbClr>
              </a:solidFill>
              <a:prstDash val="solid"/>
              <a:miter lim="800000"/>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72455" tIns="54675" rIns="72455" bIns="54675" numCol="1" spcCol="1270" anchor="ctr" anchorCtr="0">
              <a:noAutofit/>
            </a:bodyPr>
            <a:lstStyle/>
            <a:p>
              <a:pPr defTabSz="1244600" fontAlgn="base">
                <a:lnSpc>
                  <a:spcPct val="90000"/>
                </a:lnSpc>
                <a:spcBef>
                  <a:spcPct val="0"/>
                </a:spcBef>
                <a:spcAft>
                  <a:spcPct val="35000"/>
                </a:spcAft>
              </a:pPr>
              <a:endParaRPr lang="en-US" sz="2800" dirty="0">
                <a:solidFill>
                  <a:srgbClr val="70AD47">
                    <a:lumMod val="50000"/>
                  </a:srgbClr>
                </a:solidFill>
                <a:latin typeface="Times New Roman" panose="02020603050405020304" pitchFamily="18" charset="0"/>
                <a:cs typeface="Times New Roman" panose="02020603050405020304" pitchFamily="18" charset="0"/>
              </a:endParaRPr>
            </a:p>
          </p:txBody>
        </p:sp>
        <p:sp>
          <p:nvSpPr>
            <p:cNvPr id="13" name="Freeform 12"/>
            <p:cNvSpPr/>
            <p:nvPr/>
          </p:nvSpPr>
          <p:spPr>
            <a:xfrm>
              <a:off x="3404662" y="2418007"/>
              <a:ext cx="411133" cy="2083960"/>
            </a:xfrm>
            <a:custGeom>
              <a:avLst/>
              <a:gdLst/>
              <a:ahLst/>
              <a:cxnLst/>
              <a:rect l="0" t="0" r="0" b="0"/>
              <a:pathLst>
                <a:path>
                  <a:moveTo>
                    <a:pt x="0" y="0"/>
                  </a:moveTo>
                  <a:lnTo>
                    <a:pt x="0" y="1977740"/>
                  </a:lnTo>
                  <a:lnTo>
                    <a:pt x="379793" y="1977740"/>
                  </a:lnTo>
                </a:path>
              </a:pathLst>
            </a:custGeom>
            <a:noFill/>
            <a:ln w="28575" cap="flat" cmpd="sng" algn="ctr">
              <a:solidFill>
                <a:srgbClr val="5B9BD5">
                  <a:shade val="60000"/>
                  <a:hueOff val="0"/>
                  <a:satOff val="0"/>
                  <a:lumOff val="0"/>
                  <a:alphaOff val="0"/>
                </a:srgbClr>
              </a:solidFill>
              <a:prstDash val="solid"/>
              <a:miter lim="800000"/>
            </a:ln>
            <a:effectLst/>
          </p:spPr>
          <p:style>
            <a:lnRef idx="2">
              <a:scrgbClr r="0" g="0" b="0"/>
            </a:lnRef>
            <a:fillRef idx="0">
              <a:scrgbClr r="0" g="0" b="0"/>
            </a:fillRef>
            <a:effectRef idx="0">
              <a:scrgbClr r="0" g="0" b="0"/>
            </a:effectRef>
            <a:fontRef idx="minor">
              <a:schemeClr val="tx1">
                <a:hueOff val="0"/>
                <a:satOff val="0"/>
                <a:lumOff val="0"/>
                <a:alphaOff val="0"/>
              </a:schemeClr>
            </a:fontRef>
          </p:style>
        </p:sp>
        <p:sp>
          <p:nvSpPr>
            <p:cNvPr id="14" name="Freeform 13"/>
            <p:cNvSpPr/>
            <p:nvPr/>
          </p:nvSpPr>
          <p:spPr>
            <a:xfrm>
              <a:off x="3670156" y="4219307"/>
              <a:ext cx="6891794" cy="565321"/>
            </a:xfrm>
            <a:custGeom>
              <a:avLst/>
              <a:gdLst>
                <a:gd name="connsiteX0" fmla="*/ 0 w 6710879"/>
                <a:gd name="connsiteY0" fmla="*/ 56532 h 565321"/>
                <a:gd name="connsiteX1" fmla="*/ 56532 w 6710879"/>
                <a:gd name="connsiteY1" fmla="*/ 0 h 565321"/>
                <a:gd name="connsiteX2" fmla="*/ 6654347 w 6710879"/>
                <a:gd name="connsiteY2" fmla="*/ 0 h 565321"/>
                <a:gd name="connsiteX3" fmla="*/ 6710879 w 6710879"/>
                <a:gd name="connsiteY3" fmla="*/ 56532 h 565321"/>
                <a:gd name="connsiteX4" fmla="*/ 6710879 w 6710879"/>
                <a:gd name="connsiteY4" fmla="*/ 508789 h 565321"/>
                <a:gd name="connsiteX5" fmla="*/ 6654347 w 6710879"/>
                <a:gd name="connsiteY5" fmla="*/ 565321 h 565321"/>
                <a:gd name="connsiteX6" fmla="*/ 56532 w 6710879"/>
                <a:gd name="connsiteY6" fmla="*/ 565321 h 565321"/>
                <a:gd name="connsiteX7" fmla="*/ 0 w 6710879"/>
                <a:gd name="connsiteY7" fmla="*/ 508789 h 565321"/>
                <a:gd name="connsiteX8" fmla="*/ 0 w 6710879"/>
                <a:gd name="connsiteY8" fmla="*/ 56532 h 565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10879" h="565321">
                  <a:moveTo>
                    <a:pt x="0" y="56532"/>
                  </a:moveTo>
                  <a:cubicBezTo>
                    <a:pt x="0" y="25310"/>
                    <a:pt x="25310" y="0"/>
                    <a:pt x="56532" y="0"/>
                  </a:cubicBezTo>
                  <a:lnTo>
                    <a:pt x="6654347" y="0"/>
                  </a:lnTo>
                  <a:cubicBezTo>
                    <a:pt x="6685569" y="0"/>
                    <a:pt x="6710879" y="25310"/>
                    <a:pt x="6710879" y="56532"/>
                  </a:cubicBezTo>
                  <a:lnTo>
                    <a:pt x="6710879" y="508789"/>
                  </a:lnTo>
                  <a:cubicBezTo>
                    <a:pt x="6710879" y="540011"/>
                    <a:pt x="6685569" y="565321"/>
                    <a:pt x="6654347" y="565321"/>
                  </a:cubicBezTo>
                  <a:lnTo>
                    <a:pt x="56532" y="565321"/>
                  </a:lnTo>
                  <a:cubicBezTo>
                    <a:pt x="25310" y="565321"/>
                    <a:pt x="0" y="540011"/>
                    <a:pt x="0" y="508789"/>
                  </a:cubicBezTo>
                  <a:lnTo>
                    <a:pt x="0" y="56532"/>
                  </a:lnTo>
                  <a:close/>
                </a:path>
              </a:pathLst>
            </a:custGeom>
            <a:solidFill>
              <a:sysClr val="window" lastClr="FFFFFF">
                <a:alpha val="90000"/>
                <a:hueOff val="0"/>
                <a:satOff val="0"/>
                <a:lumOff val="0"/>
                <a:alphaOff val="0"/>
              </a:sysClr>
            </a:solidFill>
            <a:ln w="28575" cap="flat" cmpd="sng" algn="ctr">
              <a:solidFill>
                <a:srgbClr val="5B9BD5">
                  <a:hueOff val="0"/>
                  <a:satOff val="0"/>
                  <a:lumOff val="0"/>
                  <a:alphaOff val="0"/>
                </a:srgbClr>
              </a:solidFill>
              <a:prstDash val="solid"/>
              <a:miter lim="800000"/>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69898" tIns="52118" rIns="69898" bIns="52118" numCol="1" spcCol="1270" anchor="ctr" anchorCtr="0">
              <a:noAutofit/>
            </a:bodyPr>
            <a:lstStyle/>
            <a:p>
              <a:pPr defTabSz="1244600" fontAlgn="base">
                <a:lnSpc>
                  <a:spcPct val="90000"/>
                </a:lnSpc>
                <a:spcBef>
                  <a:spcPct val="0"/>
                </a:spcBef>
                <a:spcAft>
                  <a:spcPct val="35000"/>
                </a:spcAft>
              </a:pPr>
              <a:r>
                <a:rPr lang="en-US" sz="2800" b="1" dirty="0" smtClean="0">
                  <a:solidFill>
                    <a:prstClr val="black">
                      <a:hueOff val="0"/>
                      <a:satOff val="0"/>
                      <a:lumOff val="0"/>
                      <a:alphaOff val="0"/>
                    </a:prstClr>
                  </a:solidFill>
                  <a:latin typeface="Times New Roman" panose="02020603050405020304" pitchFamily="18" charset="0"/>
                  <a:cs typeface="Times New Roman" panose="02020603050405020304" pitchFamily="18" charset="0"/>
                </a:rPr>
                <a:t>* </a:t>
              </a:r>
              <a:r>
                <a:rPr lang="en-US" sz="2800" b="1" dirty="0" err="1" smtClean="0">
                  <a:solidFill>
                    <a:prstClr val="black">
                      <a:hueOff val="0"/>
                      <a:satOff val="0"/>
                      <a:lumOff val="0"/>
                      <a:alphaOff val="0"/>
                    </a:prstClr>
                  </a:solidFill>
                  <a:latin typeface="Times New Roman" panose="02020603050405020304" pitchFamily="18" charset="0"/>
                  <a:cs typeface="Times New Roman" panose="02020603050405020304" pitchFamily="18" charset="0"/>
                </a:rPr>
                <a:t>Ngôi</a:t>
              </a:r>
              <a:r>
                <a:rPr lang="en-US" sz="2800" b="1" dirty="0" smtClean="0">
                  <a:solidFill>
                    <a:prstClr val="black">
                      <a:hueOff val="0"/>
                      <a:satOff val="0"/>
                      <a:lumOff val="0"/>
                      <a:alphaOff val="0"/>
                    </a:prstClr>
                  </a:solidFill>
                  <a:latin typeface="Times New Roman" panose="02020603050405020304" pitchFamily="18" charset="0"/>
                  <a:cs typeface="Times New Roman" panose="02020603050405020304" pitchFamily="18" charset="0"/>
                </a:rPr>
                <a:t> </a:t>
              </a:r>
              <a:r>
                <a:rPr lang="en-US" sz="2800" b="1" dirty="0" err="1" smtClean="0">
                  <a:solidFill>
                    <a:prstClr val="black">
                      <a:hueOff val="0"/>
                      <a:satOff val="0"/>
                      <a:lumOff val="0"/>
                      <a:alphaOff val="0"/>
                    </a:prstClr>
                  </a:solidFill>
                  <a:latin typeface="Times New Roman" panose="02020603050405020304" pitchFamily="18" charset="0"/>
                  <a:cs typeface="Times New Roman" panose="02020603050405020304" pitchFamily="18" charset="0"/>
                </a:rPr>
                <a:t>kể</a:t>
              </a:r>
              <a:r>
                <a:rPr lang="en-US" sz="2800" b="1" dirty="0" smtClean="0">
                  <a:solidFill>
                    <a:prstClr val="black">
                      <a:hueOff val="0"/>
                      <a:satOff val="0"/>
                      <a:lumOff val="0"/>
                      <a:alphaOff val="0"/>
                    </a:prstClr>
                  </a:solidFill>
                  <a:latin typeface="Times New Roman" panose="02020603050405020304" pitchFamily="18" charset="0"/>
                  <a:cs typeface="Times New Roman" panose="02020603050405020304" pitchFamily="18" charset="0"/>
                </a:rPr>
                <a:t>: </a:t>
              </a:r>
              <a:r>
                <a:rPr lang="en-US" sz="2800" b="1" dirty="0" err="1" smtClean="0">
                  <a:solidFill>
                    <a:prstClr val="black">
                      <a:hueOff val="0"/>
                      <a:satOff val="0"/>
                      <a:lumOff val="0"/>
                      <a:alphaOff val="0"/>
                    </a:prstClr>
                  </a:solidFill>
                  <a:latin typeface="Times New Roman" panose="02020603050405020304" pitchFamily="18" charset="0"/>
                  <a:cs typeface="Times New Roman" panose="02020603050405020304" pitchFamily="18" charset="0"/>
                </a:rPr>
                <a:t>Ngôi</a:t>
              </a:r>
              <a:r>
                <a:rPr lang="en-US" sz="2800" b="1" dirty="0" smtClean="0">
                  <a:solidFill>
                    <a:prstClr val="black">
                      <a:hueOff val="0"/>
                      <a:satOff val="0"/>
                      <a:lumOff val="0"/>
                      <a:alphaOff val="0"/>
                    </a:prstClr>
                  </a:solidFill>
                  <a:latin typeface="Times New Roman" panose="02020603050405020304" pitchFamily="18" charset="0"/>
                  <a:cs typeface="Times New Roman" panose="02020603050405020304" pitchFamily="18" charset="0"/>
                </a:rPr>
                <a:t> </a:t>
              </a:r>
              <a:r>
                <a:rPr lang="en-US" sz="2800" b="1" dirty="0" err="1" smtClean="0">
                  <a:solidFill>
                    <a:prstClr val="black">
                      <a:hueOff val="0"/>
                      <a:satOff val="0"/>
                      <a:lumOff val="0"/>
                      <a:alphaOff val="0"/>
                    </a:prstClr>
                  </a:solidFill>
                  <a:latin typeface="Times New Roman" panose="02020603050405020304" pitchFamily="18" charset="0"/>
                  <a:cs typeface="Times New Roman" panose="02020603050405020304" pitchFamily="18" charset="0"/>
                </a:rPr>
                <a:t>thứ</a:t>
              </a:r>
              <a:r>
                <a:rPr lang="en-US" sz="2800" b="1" dirty="0" smtClean="0">
                  <a:solidFill>
                    <a:prstClr val="black">
                      <a:hueOff val="0"/>
                      <a:satOff val="0"/>
                      <a:lumOff val="0"/>
                      <a:alphaOff val="0"/>
                    </a:prstClr>
                  </a:solidFill>
                  <a:latin typeface="Times New Roman" panose="02020603050405020304" pitchFamily="18" charset="0"/>
                  <a:cs typeface="Times New Roman" panose="02020603050405020304" pitchFamily="18" charset="0"/>
                </a:rPr>
                <a:t> </a:t>
              </a:r>
              <a:r>
                <a:rPr lang="en-US" sz="2800" b="1" dirty="0" err="1" smtClean="0">
                  <a:solidFill>
                    <a:prstClr val="black">
                      <a:hueOff val="0"/>
                      <a:satOff val="0"/>
                      <a:lumOff val="0"/>
                      <a:alphaOff val="0"/>
                    </a:prstClr>
                  </a:solidFill>
                  <a:latin typeface="Times New Roman" panose="02020603050405020304" pitchFamily="18" charset="0"/>
                  <a:cs typeface="Times New Roman" panose="02020603050405020304" pitchFamily="18" charset="0"/>
                </a:rPr>
                <a:t>nhất</a:t>
              </a:r>
              <a:endParaRPr lang="en-US" sz="2800" dirty="0">
                <a:solidFill>
                  <a:srgbClr val="70AD47">
                    <a:lumMod val="50000"/>
                  </a:srgbClr>
                </a:solidFill>
                <a:latin typeface="Times New Roman" panose="02020603050405020304" pitchFamily="18" charset="0"/>
                <a:cs typeface="Times New Roman" panose="02020603050405020304" pitchFamily="18" charset="0"/>
              </a:endParaRPr>
            </a:p>
          </p:txBody>
        </p:sp>
      </p:grpSp>
      <p:pic>
        <p:nvPicPr>
          <p:cNvPr id="15" name="Picture 2" descr="Vừa nhắm mắ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4" y="2987130"/>
            <a:ext cx="2276476" cy="3074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p:cNvSpPr/>
          <p:nvPr/>
        </p:nvSpPr>
        <p:spPr>
          <a:xfrm>
            <a:off x="3344499" y="3175085"/>
            <a:ext cx="184731" cy="415498"/>
          </a:xfrm>
          <a:prstGeom prst="rect">
            <a:avLst/>
          </a:prstGeom>
        </p:spPr>
        <p:txBody>
          <a:bodyPr wrap="none">
            <a:spAutoFit/>
          </a:bodyPr>
          <a:lstStyle/>
          <a:p>
            <a:pPr>
              <a:lnSpc>
                <a:spcPct val="150000"/>
              </a:lnSpc>
            </a:pPr>
            <a:endParaRPr lang="en-US" sz="1400" dirty="0">
              <a:solidFill>
                <a:prstClr val="black"/>
              </a:solidFill>
              <a:ea typeface="Calibri"/>
              <a:cs typeface="Times New Roman"/>
            </a:endParaRPr>
          </a:p>
        </p:txBody>
      </p:sp>
      <p:sp>
        <p:nvSpPr>
          <p:cNvPr id="18" name="Rectangle 17"/>
          <p:cNvSpPr/>
          <p:nvPr/>
        </p:nvSpPr>
        <p:spPr>
          <a:xfrm>
            <a:off x="2712014" y="2351584"/>
            <a:ext cx="3833409" cy="738664"/>
          </a:xfrm>
          <a:prstGeom prst="rect">
            <a:avLst/>
          </a:prstGeom>
        </p:spPr>
        <p:txBody>
          <a:bodyPr wrap="square">
            <a:spAutoFit/>
          </a:bodyPr>
          <a:lstStyle/>
          <a:p>
            <a:pPr>
              <a:lnSpc>
                <a:spcPct val="150000"/>
              </a:lnSpc>
            </a:pPr>
            <a:r>
              <a:rPr lang="en-US" sz="2800" b="1" dirty="0" smtClean="0">
                <a:solidFill>
                  <a:srgbClr val="000000"/>
                </a:solidFill>
                <a:latin typeface="Times New Roman"/>
                <a:ea typeface="Times New Roman"/>
                <a:cs typeface="Times New Roman"/>
              </a:rPr>
              <a:t>* </a:t>
            </a:r>
            <a:r>
              <a:rPr lang="en-US" sz="2800" b="1" dirty="0" err="1" smtClean="0">
                <a:solidFill>
                  <a:srgbClr val="000000"/>
                </a:solidFill>
                <a:latin typeface="Times New Roman"/>
                <a:ea typeface="Times New Roman"/>
                <a:cs typeface="Times New Roman"/>
              </a:rPr>
              <a:t>Thể</a:t>
            </a:r>
            <a:r>
              <a:rPr lang="en-US" sz="2800" b="1" dirty="0" smtClean="0">
                <a:solidFill>
                  <a:srgbClr val="000000"/>
                </a:solidFill>
                <a:latin typeface="Times New Roman"/>
                <a:ea typeface="Times New Roman"/>
                <a:cs typeface="Times New Roman"/>
              </a:rPr>
              <a:t> </a:t>
            </a:r>
            <a:r>
              <a:rPr lang="en-US" sz="2800" b="1" dirty="0" err="1">
                <a:solidFill>
                  <a:srgbClr val="000000"/>
                </a:solidFill>
                <a:latin typeface="Times New Roman"/>
                <a:ea typeface="Times New Roman"/>
                <a:cs typeface="Times New Roman"/>
              </a:rPr>
              <a:t>loại</a:t>
            </a:r>
            <a:r>
              <a:rPr lang="en-US" sz="2800" b="1" dirty="0">
                <a:solidFill>
                  <a:srgbClr val="000000"/>
                </a:solidFill>
                <a:latin typeface="Times New Roman"/>
                <a:ea typeface="Times New Roman"/>
                <a:cs typeface="Times New Roman"/>
              </a:rPr>
              <a:t>: </a:t>
            </a:r>
            <a:r>
              <a:rPr lang="en-US" sz="2800" dirty="0" err="1">
                <a:solidFill>
                  <a:srgbClr val="000000"/>
                </a:solidFill>
                <a:latin typeface="Times New Roman"/>
                <a:ea typeface="Times New Roman"/>
                <a:cs typeface="Times New Roman"/>
              </a:rPr>
              <a:t>Truyện</a:t>
            </a:r>
            <a:r>
              <a:rPr lang="en-US" sz="2800" dirty="0">
                <a:solidFill>
                  <a:srgbClr val="000000"/>
                </a:solidFill>
                <a:latin typeface="Times New Roman"/>
                <a:ea typeface="Times New Roman"/>
                <a:cs typeface="Times New Roman"/>
              </a:rPr>
              <a:t> </a:t>
            </a:r>
            <a:r>
              <a:rPr lang="en-US" sz="2800" dirty="0" err="1">
                <a:solidFill>
                  <a:srgbClr val="000000"/>
                </a:solidFill>
                <a:latin typeface="Times New Roman"/>
                <a:ea typeface="Times New Roman"/>
                <a:cs typeface="Times New Roman"/>
              </a:rPr>
              <a:t>ngắn</a:t>
            </a:r>
            <a:endParaRPr lang="en-US" sz="2800" dirty="0">
              <a:solidFill>
                <a:prstClr val="black"/>
              </a:solidFill>
              <a:ea typeface="Calibri"/>
              <a:cs typeface="Times New Roman"/>
            </a:endParaRPr>
          </a:p>
        </p:txBody>
      </p:sp>
    </p:spTree>
    <p:extLst>
      <p:ext uri="{BB962C8B-B14F-4D97-AF65-F5344CB8AC3E}">
        <p14:creationId xmlns:p14="http://schemas.microsoft.com/office/powerpoint/2010/main" val="2834292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6542" y="116632"/>
            <a:ext cx="9144793" cy="7023201"/>
          </a:xfrm>
          <a:prstGeom prst="rect">
            <a:avLst/>
          </a:prstGeom>
        </p:spPr>
      </p:pic>
      <p:sp>
        <p:nvSpPr>
          <p:cNvPr id="5" name="Rectangle 4"/>
          <p:cNvSpPr/>
          <p:nvPr/>
        </p:nvSpPr>
        <p:spPr>
          <a:xfrm>
            <a:off x="179512" y="30"/>
            <a:ext cx="3235872" cy="553357"/>
          </a:xfrm>
          <a:prstGeom prst="rect">
            <a:avLst/>
          </a:prstGeom>
        </p:spPr>
        <p:txBody>
          <a:bodyPr wrap="square">
            <a:spAutoFit/>
          </a:bodyPr>
          <a:lstStyle/>
          <a:p>
            <a:pPr marL="30480" marR="30480" algn="just" fontAlgn="base">
              <a:lnSpc>
                <a:spcPct val="107000"/>
              </a:lnSpc>
              <a:spcBef>
                <a:spcPct val="0"/>
              </a:spcBef>
              <a:spcAft>
                <a:spcPts val="1200"/>
              </a:spcAft>
            </a:pPr>
            <a:r>
              <a:rPr lang="en-US" sz="2800" b="1" dirty="0" smtClean="0">
                <a:solidFill>
                  <a:srgbClr val="70AD47">
                    <a:lumMod val="50000"/>
                  </a:srgbClr>
                </a:solidFill>
                <a:latin typeface="Times New Roman" panose="02020603050405020304" pitchFamily="18" charset="0"/>
                <a:ea typeface="Calibri" panose="020F0502020204030204" pitchFamily="34" charset="0"/>
                <a:cs typeface="Arial" charset="0"/>
              </a:rPr>
              <a:t>2</a:t>
            </a:r>
            <a:r>
              <a:rPr lang="vi-VN" sz="2800" b="1" dirty="0" smtClean="0">
                <a:solidFill>
                  <a:srgbClr val="70AD47">
                    <a:lumMod val="50000"/>
                  </a:srgbClr>
                </a:solidFill>
                <a:latin typeface="Times New Roman" panose="02020603050405020304" pitchFamily="18" charset="0"/>
                <a:ea typeface="Calibri" panose="020F0502020204030204" pitchFamily="34" charset="0"/>
                <a:cs typeface="Arial" charset="0"/>
              </a:rPr>
              <a:t>. </a:t>
            </a:r>
            <a:r>
              <a:rPr lang="en-US" sz="2800" b="1" dirty="0" err="1">
                <a:solidFill>
                  <a:srgbClr val="70AD47">
                    <a:lumMod val="50000"/>
                  </a:srgbClr>
                </a:solidFill>
                <a:latin typeface="Times New Roman" panose="02020603050405020304" pitchFamily="18" charset="0"/>
                <a:ea typeface="Calibri" panose="020F0502020204030204" pitchFamily="34" charset="0"/>
                <a:cs typeface="Arial" charset="0"/>
              </a:rPr>
              <a:t>Tác</a:t>
            </a:r>
            <a:r>
              <a:rPr lang="en-US" sz="2800" b="1" dirty="0">
                <a:solidFill>
                  <a:srgbClr val="70AD47">
                    <a:lumMod val="50000"/>
                  </a:srgbClr>
                </a:solidFill>
                <a:latin typeface="Times New Roman" panose="02020603050405020304" pitchFamily="18" charset="0"/>
                <a:ea typeface="Calibri" panose="020F0502020204030204" pitchFamily="34" charset="0"/>
                <a:cs typeface="Arial" charset="0"/>
              </a:rPr>
              <a:t> </a:t>
            </a:r>
            <a:r>
              <a:rPr lang="en-US" sz="2800" b="1" dirty="0" err="1">
                <a:solidFill>
                  <a:srgbClr val="70AD47">
                    <a:lumMod val="50000"/>
                  </a:srgbClr>
                </a:solidFill>
                <a:latin typeface="Times New Roman" panose="02020603050405020304" pitchFamily="18" charset="0"/>
                <a:ea typeface="Calibri" panose="020F0502020204030204" pitchFamily="34" charset="0"/>
                <a:cs typeface="Arial" charset="0"/>
              </a:rPr>
              <a:t>phẩm</a:t>
            </a:r>
            <a:r>
              <a:rPr lang="en-US" sz="2800" b="1" dirty="0">
                <a:solidFill>
                  <a:srgbClr val="70AD47">
                    <a:lumMod val="50000"/>
                  </a:srgbClr>
                </a:solidFill>
                <a:latin typeface="Times New Roman" panose="02020603050405020304" pitchFamily="18" charset="0"/>
                <a:ea typeface="Calibri" panose="020F0502020204030204" pitchFamily="34" charset="0"/>
                <a:cs typeface="Arial" charset="0"/>
              </a:rPr>
              <a:t> </a:t>
            </a:r>
          </a:p>
        </p:txBody>
      </p:sp>
      <p:pic>
        <p:nvPicPr>
          <p:cNvPr id="15" name="Picture 2" descr="Vừa nhắm mắ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4" y="2987130"/>
            <a:ext cx="2276476" cy="3074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p:cNvSpPr/>
          <p:nvPr/>
        </p:nvSpPr>
        <p:spPr>
          <a:xfrm>
            <a:off x="3344499" y="3175085"/>
            <a:ext cx="184731" cy="415498"/>
          </a:xfrm>
          <a:prstGeom prst="rect">
            <a:avLst/>
          </a:prstGeom>
        </p:spPr>
        <p:txBody>
          <a:bodyPr wrap="none">
            <a:spAutoFit/>
          </a:bodyPr>
          <a:lstStyle/>
          <a:p>
            <a:pPr>
              <a:lnSpc>
                <a:spcPct val="150000"/>
              </a:lnSpc>
              <a:spcAft>
                <a:spcPts val="0"/>
              </a:spcAft>
            </a:pPr>
            <a:endParaRPr lang="en-US" sz="1400" dirty="0">
              <a:ea typeface="Calibri"/>
              <a:cs typeface="Times New Roman"/>
            </a:endParaRPr>
          </a:p>
        </p:txBody>
      </p:sp>
      <p:sp>
        <p:nvSpPr>
          <p:cNvPr id="21" name="Rectangle 20"/>
          <p:cNvSpPr/>
          <p:nvPr/>
        </p:nvSpPr>
        <p:spPr>
          <a:xfrm>
            <a:off x="251535" y="711860"/>
            <a:ext cx="2973827" cy="480131"/>
          </a:xfrm>
          <a:prstGeom prst="rect">
            <a:avLst/>
          </a:prstGeom>
        </p:spPr>
        <p:txBody>
          <a:bodyPr wrap="none">
            <a:spAutoFit/>
          </a:bodyPr>
          <a:lstStyle/>
          <a:p>
            <a:pPr defTabSz="1244600" fontAlgn="base">
              <a:lnSpc>
                <a:spcPct val="90000"/>
              </a:lnSpc>
              <a:spcBef>
                <a:spcPct val="0"/>
              </a:spcBef>
              <a:spcAft>
                <a:spcPct val="35000"/>
              </a:spcAft>
            </a:pPr>
            <a:r>
              <a:rPr lang="en-US" sz="2800" b="1" dirty="0">
                <a:solidFill>
                  <a:prstClr val="black"/>
                </a:solidFill>
                <a:latin typeface="Times New Roman" panose="02020603050405020304" pitchFamily="18" charset="0"/>
                <a:cs typeface="Times New Roman" panose="02020603050405020304" pitchFamily="18" charset="0"/>
              </a:rPr>
              <a:t>b. </a:t>
            </a:r>
            <a:r>
              <a:rPr lang="en-US" sz="2800" b="1" dirty="0" err="1">
                <a:solidFill>
                  <a:prstClr val="black"/>
                </a:solidFill>
                <a:latin typeface="Times New Roman" panose="02020603050405020304" pitchFamily="18" charset="0"/>
                <a:cs typeface="Times New Roman" panose="02020603050405020304" pitchFamily="18" charset="0"/>
              </a:rPr>
              <a:t>Tìm</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hiểu</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chung</a:t>
            </a:r>
            <a:endParaRPr lang="en-US" sz="2800" dirty="0">
              <a:solidFill>
                <a:prstClr val="black"/>
              </a:solidFill>
              <a:latin typeface="Times New Roman" panose="02020603050405020304" pitchFamily="18" charset="0"/>
              <a:cs typeface="Times New Roman" panose="02020603050405020304" pitchFamily="18" charset="0"/>
            </a:endParaRPr>
          </a:p>
        </p:txBody>
      </p:sp>
      <p:graphicFrame>
        <p:nvGraphicFramePr>
          <p:cNvPr id="23" name="Diagram 22"/>
          <p:cNvGraphicFramePr/>
          <p:nvPr>
            <p:extLst>
              <p:ext uri="{D42A27DB-BD31-4B8C-83A1-F6EECF244321}">
                <p14:modId xmlns:p14="http://schemas.microsoft.com/office/powerpoint/2010/main" val="1492426325"/>
              </p:ext>
            </p:extLst>
          </p:nvPr>
        </p:nvGraphicFramePr>
        <p:xfrm>
          <a:off x="2627784" y="1334131"/>
          <a:ext cx="6096000" cy="4064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579239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3"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793" y="-165201"/>
            <a:ext cx="9144793" cy="7023201"/>
          </a:xfrm>
          <a:prstGeom prst="rect">
            <a:avLst/>
          </a:prstGeom>
        </p:spPr>
      </p:pic>
      <p:sp>
        <p:nvSpPr>
          <p:cNvPr id="5" name="Rectangle 4"/>
          <p:cNvSpPr/>
          <p:nvPr/>
        </p:nvSpPr>
        <p:spPr>
          <a:xfrm>
            <a:off x="179512" y="30"/>
            <a:ext cx="3235872" cy="553357"/>
          </a:xfrm>
          <a:prstGeom prst="rect">
            <a:avLst/>
          </a:prstGeom>
        </p:spPr>
        <p:txBody>
          <a:bodyPr wrap="square">
            <a:spAutoFit/>
          </a:bodyPr>
          <a:lstStyle/>
          <a:p>
            <a:pPr marL="30480" marR="30480" algn="just" fontAlgn="base">
              <a:lnSpc>
                <a:spcPct val="107000"/>
              </a:lnSpc>
              <a:spcBef>
                <a:spcPct val="0"/>
              </a:spcBef>
              <a:spcAft>
                <a:spcPts val="1200"/>
              </a:spcAft>
            </a:pPr>
            <a:r>
              <a:rPr lang="en-US" sz="2800" b="1" dirty="0" smtClean="0">
                <a:solidFill>
                  <a:srgbClr val="70AD47">
                    <a:lumMod val="50000"/>
                  </a:srgbClr>
                </a:solidFill>
                <a:latin typeface="Times New Roman" panose="02020603050405020304" pitchFamily="18" charset="0"/>
                <a:ea typeface="Calibri" panose="020F0502020204030204" pitchFamily="34" charset="0"/>
                <a:cs typeface="Arial" charset="0"/>
              </a:rPr>
              <a:t>2</a:t>
            </a:r>
            <a:r>
              <a:rPr lang="vi-VN" sz="2800" b="1" dirty="0" smtClean="0">
                <a:solidFill>
                  <a:srgbClr val="70AD47">
                    <a:lumMod val="50000"/>
                  </a:srgbClr>
                </a:solidFill>
                <a:latin typeface="Times New Roman" panose="02020603050405020304" pitchFamily="18" charset="0"/>
                <a:ea typeface="Calibri" panose="020F0502020204030204" pitchFamily="34" charset="0"/>
                <a:cs typeface="Arial" charset="0"/>
              </a:rPr>
              <a:t>. </a:t>
            </a:r>
            <a:r>
              <a:rPr lang="en-US" sz="2800" b="1" dirty="0" err="1">
                <a:solidFill>
                  <a:srgbClr val="70AD47">
                    <a:lumMod val="50000"/>
                  </a:srgbClr>
                </a:solidFill>
                <a:latin typeface="Times New Roman" panose="02020603050405020304" pitchFamily="18" charset="0"/>
                <a:ea typeface="Calibri" panose="020F0502020204030204" pitchFamily="34" charset="0"/>
                <a:cs typeface="Arial" charset="0"/>
              </a:rPr>
              <a:t>Tác</a:t>
            </a:r>
            <a:r>
              <a:rPr lang="en-US" sz="2800" b="1" dirty="0">
                <a:solidFill>
                  <a:srgbClr val="70AD47">
                    <a:lumMod val="50000"/>
                  </a:srgbClr>
                </a:solidFill>
                <a:latin typeface="Times New Roman" panose="02020603050405020304" pitchFamily="18" charset="0"/>
                <a:ea typeface="Calibri" panose="020F0502020204030204" pitchFamily="34" charset="0"/>
                <a:cs typeface="Arial" charset="0"/>
              </a:rPr>
              <a:t> </a:t>
            </a:r>
            <a:r>
              <a:rPr lang="en-US" sz="2800" b="1" dirty="0" err="1">
                <a:solidFill>
                  <a:srgbClr val="70AD47">
                    <a:lumMod val="50000"/>
                  </a:srgbClr>
                </a:solidFill>
                <a:latin typeface="Times New Roman" panose="02020603050405020304" pitchFamily="18" charset="0"/>
                <a:ea typeface="Calibri" panose="020F0502020204030204" pitchFamily="34" charset="0"/>
                <a:cs typeface="Arial" charset="0"/>
              </a:rPr>
              <a:t>phẩm</a:t>
            </a:r>
            <a:r>
              <a:rPr lang="en-US" sz="2800" b="1" dirty="0">
                <a:solidFill>
                  <a:srgbClr val="70AD47">
                    <a:lumMod val="50000"/>
                  </a:srgbClr>
                </a:solidFill>
                <a:latin typeface="Times New Roman" panose="02020603050405020304" pitchFamily="18" charset="0"/>
                <a:ea typeface="Calibri" panose="020F0502020204030204" pitchFamily="34" charset="0"/>
                <a:cs typeface="Arial" charset="0"/>
              </a:rPr>
              <a:t> </a:t>
            </a:r>
          </a:p>
        </p:txBody>
      </p:sp>
      <p:grpSp>
        <p:nvGrpSpPr>
          <p:cNvPr id="2" name="Group 1"/>
          <p:cNvGrpSpPr/>
          <p:nvPr/>
        </p:nvGrpSpPr>
        <p:grpSpPr>
          <a:xfrm>
            <a:off x="2555791" y="616992"/>
            <a:ext cx="5990855" cy="5620320"/>
            <a:chOff x="2993528" y="1724120"/>
            <a:chExt cx="7568422" cy="3226862"/>
          </a:xfrm>
        </p:grpSpPr>
        <p:sp>
          <p:nvSpPr>
            <p:cNvPr id="6" name="Freeform 5"/>
            <p:cNvSpPr/>
            <p:nvPr/>
          </p:nvSpPr>
          <p:spPr>
            <a:xfrm>
              <a:off x="2993528" y="1724120"/>
              <a:ext cx="4111333" cy="693886"/>
            </a:xfrm>
            <a:custGeom>
              <a:avLst/>
              <a:gdLst>
                <a:gd name="connsiteX0" fmla="*/ 0 w 4111333"/>
                <a:gd name="connsiteY0" fmla="*/ 69389 h 693886"/>
                <a:gd name="connsiteX1" fmla="*/ 69389 w 4111333"/>
                <a:gd name="connsiteY1" fmla="*/ 0 h 693886"/>
                <a:gd name="connsiteX2" fmla="*/ 4041944 w 4111333"/>
                <a:gd name="connsiteY2" fmla="*/ 0 h 693886"/>
                <a:gd name="connsiteX3" fmla="*/ 4111333 w 4111333"/>
                <a:gd name="connsiteY3" fmla="*/ 69389 h 693886"/>
                <a:gd name="connsiteX4" fmla="*/ 4111333 w 4111333"/>
                <a:gd name="connsiteY4" fmla="*/ 624497 h 693886"/>
                <a:gd name="connsiteX5" fmla="*/ 4041944 w 4111333"/>
                <a:gd name="connsiteY5" fmla="*/ 693886 h 693886"/>
                <a:gd name="connsiteX6" fmla="*/ 69389 w 4111333"/>
                <a:gd name="connsiteY6" fmla="*/ 693886 h 693886"/>
                <a:gd name="connsiteX7" fmla="*/ 0 w 4111333"/>
                <a:gd name="connsiteY7" fmla="*/ 624497 h 693886"/>
                <a:gd name="connsiteX8" fmla="*/ 0 w 4111333"/>
                <a:gd name="connsiteY8" fmla="*/ 69389 h 693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11333" h="693886">
                  <a:moveTo>
                    <a:pt x="0" y="69389"/>
                  </a:moveTo>
                  <a:cubicBezTo>
                    <a:pt x="0" y="31067"/>
                    <a:pt x="31067" y="0"/>
                    <a:pt x="69389" y="0"/>
                  </a:cubicBezTo>
                  <a:lnTo>
                    <a:pt x="4041944" y="0"/>
                  </a:lnTo>
                  <a:cubicBezTo>
                    <a:pt x="4080266" y="0"/>
                    <a:pt x="4111333" y="31067"/>
                    <a:pt x="4111333" y="69389"/>
                  </a:cubicBezTo>
                  <a:lnTo>
                    <a:pt x="4111333" y="624497"/>
                  </a:lnTo>
                  <a:cubicBezTo>
                    <a:pt x="4111333" y="662819"/>
                    <a:pt x="4080266" y="693886"/>
                    <a:pt x="4041944" y="693886"/>
                  </a:cubicBezTo>
                  <a:lnTo>
                    <a:pt x="69389" y="693886"/>
                  </a:lnTo>
                  <a:cubicBezTo>
                    <a:pt x="31067" y="693886"/>
                    <a:pt x="0" y="662819"/>
                    <a:pt x="0" y="624497"/>
                  </a:cubicBezTo>
                  <a:lnTo>
                    <a:pt x="0" y="69389"/>
                  </a:lnTo>
                  <a:close/>
                </a:path>
              </a:pathLst>
            </a:custGeom>
            <a:solidFill>
              <a:srgbClr val="5B9BD5">
                <a:hueOff val="0"/>
                <a:satOff val="0"/>
                <a:lumOff val="0"/>
                <a:alphaOff val="0"/>
              </a:srgbClr>
            </a:solidFill>
            <a:ln w="28575" cap="flat" cmpd="sng" algn="ctr">
              <a:noFill/>
              <a:prstDash val="solid"/>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rgbClr r="0" g="0" b="0"/>
            </a:lnRef>
            <a:fillRef idx="1">
              <a:scrgbClr r="0" g="0" b="0"/>
            </a:fillRef>
            <a:effectRef idx="0">
              <a:scrgbClr r="0" g="0" b="0"/>
            </a:effectRef>
            <a:fontRef idx="minor">
              <a:schemeClr val="lt1"/>
            </a:fontRef>
          </p:style>
          <p:txBody>
            <a:bodyPr spcFirstLastPara="0" vert="horz" wrap="square" lIns="73663" tIns="55883" rIns="73663" bIns="55883" numCol="1" spcCol="1270" anchor="ctr" anchorCtr="0">
              <a:noAutofit/>
            </a:bodyPr>
            <a:lstStyle/>
            <a:p>
              <a:pPr defTabSz="1244600" fontAlgn="base">
                <a:lnSpc>
                  <a:spcPct val="90000"/>
                </a:lnSpc>
                <a:spcBef>
                  <a:spcPct val="0"/>
                </a:spcBef>
                <a:spcAft>
                  <a:spcPct val="35000"/>
                </a:spcAft>
              </a:pPr>
              <a:r>
                <a:rPr lang="en-US" sz="2800" b="1" dirty="0" smtClean="0">
                  <a:solidFill>
                    <a:sysClr val="window" lastClr="FFFFFF"/>
                  </a:solidFill>
                  <a:latin typeface="Times New Roman" panose="02020603050405020304" pitchFamily="18" charset="0"/>
                  <a:cs typeface="Times New Roman" panose="02020603050405020304" pitchFamily="18" charset="0"/>
                </a:rPr>
                <a:t>* </a:t>
              </a:r>
              <a:r>
                <a:rPr lang="en-US" sz="2800" b="1" dirty="0" err="1" smtClean="0">
                  <a:solidFill>
                    <a:sysClr val="window" lastClr="FFFFFF"/>
                  </a:solidFill>
                  <a:latin typeface="Times New Roman" panose="02020603050405020304" pitchFamily="18" charset="0"/>
                  <a:cs typeface="Times New Roman" panose="02020603050405020304" pitchFamily="18" charset="0"/>
                </a:rPr>
                <a:t>Bố</a:t>
              </a:r>
              <a:r>
                <a:rPr lang="en-US" sz="2800" b="1" dirty="0" smtClean="0">
                  <a:solidFill>
                    <a:sysClr val="window" lastClr="FFFFFF"/>
                  </a:solidFill>
                  <a:latin typeface="Times New Roman" panose="02020603050405020304" pitchFamily="18" charset="0"/>
                  <a:cs typeface="Times New Roman" panose="02020603050405020304" pitchFamily="18" charset="0"/>
                </a:rPr>
                <a:t> </a:t>
              </a:r>
              <a:r>
                <a:rPr lang="en-US" sz="2800" b="1" dirty="0" err="1" smtClean="0">
                  <a:solidFill>
                    <a:sysClr val="window" lastClr="FFFFFF"/>
                  </a:solidFill>
                  <a:latin typeface="Times New Roman" panose="02020603050405020304" pitchFamily="18" charset="0"/>
                  <a:cs typeface="Times New Roman" panose="02020603050405020304" pitchFamily="18" charset="0"/>
                </a:rPr>
                <a:t>cục</a:t>
              </a:r>
              <a:r>
                <a:rPr lang="en-US" sz="2800" b="1" dirty="0" smtClean="0">
                  <a:solidFill>
                    <a:sysClr val="window" lastClr="FFFFFF"/>
                  </a:solidFill>
                  <a:latin typeface="Times New Roman" panose="02020603050405020304" pitchFamily="18" charset="0"/>
                  <a:cs typeface="Times New Roman" panose="02020603050405020304" pitchFamily="18" charset="0"/>
                </a:rPr>
                <a:t>: 2 </a:t>
              </a:r>
              <a:r>
                <a:rPr lang="en-US" sz="2800" b="1" dirty="0" err="1" smtClean="0">
                  <a:solidFill>
                    <a:sysClr val="window" lastClr="FFFFFF"/>
                  </a:solidFill>
                  <a:latin typeface="Times New Roman" panose="02020603050405020304" pitchFamily="18" charset="0"/>
                  <a:cs typeface="Times New Roman" panose="02020603050405020304" pitchFamily="18" charset="0"/>
                </a:rPr>
                <a:t>phần</a:t>
              </a:r>
              <a:endParaRPr lang="en-US" sz="2800" dirty="0">
                <a:solidFill>
                  <a:sysClr val="window" lastClr="FFFFFF"/>
                </a:solidFill>
                <a:latin typeface="Times New Roman" panose="02020603050405020304" pitchFamily="18" charset="0"/>
                <a:cs typeface="Times New Roman" panose="02020603050405020304" pitchFamily="18" charset="0"/>
              </a:endParaRPr>
            </a:p>
          </p:txBody>
        </p:sp>
        <p:sp>
          <p:nvSpPr>
            <p:cNvPr id="9" name="Freeform 8"/>
            <p:cNvSpPr/>
            <p:nvPr/>
          </p:nvSpPr>
          <p:spPr>
            <a:xfrm>
              <a:off x="3404662" y="2418007"/>
              <a:ext cx="411133" cy="503673"/>
            </a:xfrm>
            <a:custGeom>
              <a:avLst/>
              <a:gdLst/>
              <a:ahLst/>
              <a:cxnLst/>
              <a:rect l="0" t="0" r="0" b="0"/>
              <a:pathLst>
                <a:path>
                  <a:moveTo>
                    <a:pt x="0" y="0"/>
                  </a:moveTo>
                  <a:lnTo>
                    <a:pt x="0" y="531920"/>
                  </a:lnTo>
                  <a:lnTo>
                    <a:pt x="379793" y="531920"/>
                  </a:lnTo>
                </a:path>
              </a:pathLst>
            </a:custGeom>
            <a:noFill/>
            <a:ln w="28575" cap="flat" cmpd="sng" algn="ctr">
              <a:solidFill>
                <a:srgbClr val="5B9BD5">
                  <a:shade val="60000"/>
                  <a:hueOff val="0"/>
                  <a:satOff val="0"/>
                  <a:lumOff val="0"/>
                  <a:alphaOff val="0"/>
                </a:srgbClr>
              </a:solidFill>
              <a:prstDash val="solid"/>
              <a:miter lim="800000"/>
            </a:ln>
            <a:effectLst/>
          </p:spPr>
          <p:style>
            <a:lnRef idx="2">
              <a:scrgbClr r="0" g="0" b="0"/>
            </a:lnRef>
            <a:fillRef idx="0">
              <a:scrgbClr r="0" g="0" b="0"/>
            </a:fillRef>
            <a:effectRef idx="0">
              <a:scrgbClr r="0" g="0" b="0"/>
            </a:effectRef>
            <a:fontRef idx="minor">
              <a:schemeClr val="tx1">
                <a:hueOff val="0"/>
                <a:satOff val="0"/>
                <a:lumOff val="0"/>
                <a:alphaOff val="0"/>
              </a:schemeClr>
            </a:fontRef>
          </p:style>
        </p:sp>
        <p:sp>
          <p:nvSpPr>
            <p:cNvPr id="10" name="Freeform 9"/>
            <p:cNvSpPr/>
            <p:nvPr/>
          </p:nvSpPr>
          <p:spPr>
            <a:xfrm>
              <a:off x="3670156" y="2429240"/>
              <a:ext cx="6891794" cy="866016"/>
            </a:xfrm>
            <a:custGeom>
              <a:avLst/>
              <a:gdLst>
                <a:gd name="connsiteX0" fmla="*/ 0 w 6702196"/>
                <a:gd name="connsiteY0" fmla="*/ 72469 h 724685"/>
                <a:gd name="connsiteX1" fmla="*/ 72469 w 6702196"/>
                <a:gd name="connsiteY1" fmla="*/ 0 h 724685"/>
                <a:gd name="connsiteX2" fmla="*/ 6629728 w 6702196"/>
                <a:gd name="connsiteY2" fmla="*/ 0 h 724685"/>
                <a:gd name="connsiteX3" fmla="*/ 6702197 w 6702196"/>
                <a:gd name="connsiteY3" fmla="*/ 72469 h 724685"/>
                <a:gd name="connsiteX4" fmla="*/ 6702196 w 6702196"/>
                <a:gd name="connsiteY4" fmla="*/ 652217 h 724685"/>
                <a:gd name="connsiteX5" fmla="*/ 6629727 w 6702196"/>
                <a:gd name="connsiteY5" fmla="*/ 724686 h 724685"/>
                <a:gd name="connsiteX6" fmla="*/ 72469 w 6702196"/>
                <a:gd name="connsiteY6" fmla="*/ 724685 h 724685"/>
                <a:gd name="connsiteX7" fmla="*/ 0 w 6702196"/>
                <a:gd name="connsiteY7" fmla="*/ 652216 h 724685"/>
                <a:gd name="connsiteX8" fmla="*/ 0 w 6702196"/>
                <a:gd name="connsiteY8" fmla="*/ 72469 h 724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02196" h="724685">
                  <a:moveTo>
                    <a:pt x="0" y="72469"/>
                  </a:moveTo>
                  <a:cubicBezTo>
                    <a:pt x="0" y="32445"/>
                    <a:pt x="32445" y="0"/>
                    <a:pt x="72469" y="0"/>
                  </a:cubicBezTo>
                  <a:lnTo>
                    <a:pt x="6629728" y="0"/>
                  </a:lnTo>
                  <a:cubicBezTo>
                    <a:pt x="6669752" y="0"/>
                    <a:pt x="6702197" y="32445"/>
                    <a:pt x="6702197" y="72469"/>
                  </a:cubicBezTo>
                  <a:cubicBezTo>
                    <a:pt x="6702197" y="265718"/>
                    <a:pt x="6702196" y="458968"/>
                    <a:pt x="6702196" y="652217"/>
                  </a:cubicBezTo>
                  <a:cubicBezTo>
                    <a:pt x="6702196" y="692241"/>
                    <a:pt x="6669751" y="724686"/>
                    <a:pt x="6629727" y="724686"/>
                  </a:cubicBezTo>
                  <a:lnTo>
                    <a:pt x="72469" y="724685"/>
                  </a:lnTo>
                  <a:cubicBezTo>
                    <a:pt x="32445" y="724685"/>
                    <a:pt x="0" y="692240"/>
                    <a:pt x="0" y="652216"/>
                  </a:cubicBezTo>
                  <a:lnTo>
                    <a:pt x="0" y="72469"/>
                  </a:lnTo>
                  <a:close/>
                </a:path>
              </a:pathLst>
            </a:custGeom>
            <a:solidFill>
              <a:sysClr val="window" lastClr="FFFFFF">
                <a:alpha val="90000"/>
                <a:hueOff val="0"/>
                <a:satOff val="0"/>
                <a:lumOff val="0"/>
                <a:alphaOff val="0"/>
              </a:sysClr>
            </a:solidFill>
            <a:ln w="28575" cap="flat" cmpd="sng" algn="ctr">
              <a:solidFill>
                <a:srgbClr val="5B9BD5">
                  <a:hueOff val="0"/>
                  <a:satOff val="0"/>
                  <a:lumOff val="0"/>
                  <a:alphaOff val="0"/>
                </a:srgbClr>
              </a:solidFill>
              <a:prstDash val="solid"/>
              <a:miter lim="800000"/>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74565" tIns="56785" rIns="74565" bIns="56785" numCol="1" spcCol="1270" anchor="ctr" anchorCtr="0">
              <a:noAutofit/>
            </a:bodyPr>
            <a:lstStyle/>
            <a:p>
              <a:pPr lvl="0"/>
              <a:r>
                <a:rPr lang="en-US" sz="2400" b="1" dirty="0" smtClean="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P</a:t>
              </a:r>
              <a:r>
                <a:rPr lang="en-US" sz="2400" b="1" dirty="0" err="1" smtClean="0">
                  <a:solidFill>
                    <a:prstClr val="black"/>
                  </a:solidFill>
                  <a:latin typeface="Times New Roman" panose="02020603050405020304" pitchFamily="18" charset="0"/>
                  <a:cs typeface="Times New Roman" panose="02020603050405020304" pitchFamily="18" charset="0"/>
                </a:rPr>
                <a:t>hần</a:t>
              </a:r>
              <a:r>
                <a:rPr lang="en-US" sz="2400" b="1" dirty="0" smtClean="0">
                  <a:solidFill>
                    <a:prstClr val="black"/>
                  </a:solidFill>
                  <a:latin typeface="Times New Roman" panose="02020603050405020304" pitchFamily="18" charset="0"/>
                  <a:cs typeface="Times New Roman" panose="02020603050405020304" pitchFamily="18" charset="0"/>
                </a:rPr>
                <a:t> 1: </a:t>
              </a:r>
              <a:r>
                <a:rPr lang="en-US" sz="2400" i="1" dirty="0" err="1">
                  <a:solidFill>
                    <a:srgbClr val="000000"/>
                  </a:solidFill>
                  <a:latin typeface="Times New Roman"/>
                  <a:ea typeface="Times New Roman"/>
                  <a:cs typeface="Times New Roman"/>
                </a:rPr>
                <a:t>Từ</a:t>
              </a:r>
              <a:r>
                <a:rPr lang="en-US" sz="2400" i="1" dirty="0">
                  <a:solidFill>
                    <a:srgbClr val="000000"/>
                  </a:solidFill>
                  <a:latin typeface="Times New Roman"/>
                  <a:ea typeface="Times New Roman"/>
                  <a:cs typeface="Times New Roman"/>
                </a:rPr>
                <a:t> </a:t>
              </a:r>
              <a:r>
                <a:rPr lang="en-US" sz="2400" i="1" dirty="0" err="1">
                  <a:solidFill>
                    <a:srgbClr val="000000"/>
                  </a:solidFill>
                  <a:latin typeface="Times New Roman"/>
                  <a:ea typeface="Times New Roman"/>
                  <a:cs typeface="Times New Roman"/>
                </a:rPr>
                <a:t>đầu</a:t>
              </a:r>
              <a:r>
                <a:rPr lang="en-US" sz="2400" i="1" dirty="0">
                  <a:solidFill>
                    <a:srgbClr val="000000"/>
                  </a:solidFill>
                  <a:latin typeface="Times New Roman"/>
                  <a:ea typeface="Times New Roman"/>
                  <a:cs typeface="Times New Roman"/>
                </a:rPr>
                <a:t> </a:t>
              </a:r>
              <a:r>
                <a:rPr lang="en-US" sz="2400" i="1" dirty="0" err="1">
                  <a:solidFill>
                    <a:srgbClr val="000000"/>
                  </a:solidFill>
                  <a:latin typeface="Times New Roman"/>
                  <a:ea typeface="Times New Roman"/>
                  <a:cs typeface="Times New Roman"/>
                </a:rPr>
                <a:t>đến</a:t>
              </a:r>
              <a:r>
                <a:rPr lang="en-US" sz="2400" i="1" dirty="0">
                  <a:solidFill>
                    <a:srgbClr val="000000"/>
                  </a:solidFill>
                  <a:latin typeface="Times New Roman"/>
                  <a:ea typeface="Times New Roman"/>
                  <a:cs typeface="Times New Roman"/>
                </a:rPr>
                <a:t> “ </a:t>
              </a:r>
              <a:r>
                <a:rPr lang="en-US" sz="2400" i="1" dirty="0" err="1">
                  <a:solidFill>
                    <a:srgbClr val="000000"/>
                  </a:solidFill>
                  <a:latin typeface="Times New Roman"/>
                  <a:ea typeface="Times New Roman"/>
                  <a:cs typeface="Times New Roman"/>
                </a:rPr>
                <a:t>Cháu</a:t>
              </a:r>
              <a:r>
                <a:rPr lang="en-US" sz="2400" i="1" dirty="0">
                  <a:solidFill>
                    <a:srgbClr val="000000"/>
                  </a:solidFill>
                  <a:latin typeface="Times New Roman"/>
                  <a:ea typeface="Times New Roman"/>
                  <a:cs typeface="Times New Roman"/>
                </a:rPr>
                <a:t> </a:t>
              </a:r>
              <a:r>
                <a:rPr lang="en-US" sz="2400" i="1" dirty="0" err="1">
                  <a:solidFill>
                    <a:srgbClr val="000000"/>
                  </a:solidFill>
                  <a:latin typeface="Times New Roman"/>
                  <a:ea typeface="Times New Roman"/>
                  <a:cs typeface="Times New Roman"/>
                </a:rPr>
                <a:t>có</a:t>
              </a:r>
              <a:r>
                <a:rPr lang="en-US" sz="2400" i="1" dirty="0">
                  <a:solidFill>
                    <a:srgbClr val="000000"/>
                  </a:solidFill>
                  <a:latin typeface="Times New Roman"/>
                  <a:ea typeface="Times New Roman"/>
                  <a:cs typeface="Times New Roman"/>
                </a:rPr>
                <a:t> con </a:t>
              </a:r>
              <a:r>
                <a:rPr lang="en-US" sz="2400" i="1" dirty="0" err="1">
                  <a:solidFill>
                    <a:srgbClr val="000000"/>
                  </a:solidFill>
                  <a:latin typeface="Times New Roman"/>
                  <a:ea typeface="Times New Roman"/>
                  <a:cs typeface="Times New Roman"/>
                </a:rPr>
                <a:t>mắt</a:t>
              </a:r>
              <a:r>
                <a:rPr lang="en-US" sz="2400" i="1" dirty="0">
                  <a:solidFill>
                    <a:srgbClr val="000000"/>
                  </a:solidFill>
                  <a:latin typeface="Times New Roman"/>
                  <a:ea typeface="Times New Roman"/>
                  <a:cs typeface="Times New Roman"/>
                </a:rPr>
                <a:t> </a:t>
              </a:r>
              <a:r>
                <a:rPr lang="en-US" sz="2400" i="1" dirty="0" err="1">
                  <a:solidFill>
                    <a:srgbClr val="000000"/>
                  </a:solidFill>
                  <a:latin typeface="Times New Roman"/>
                  <a:ea typeface="Times New Roman"/>
                  <a:cs typeface="Times New Roman"/>
                </a:rPr>
                <a:t>thần</a:t>
              </a:r>
              <a:r>
                <a:rPr lang="en-US" sz="2400" i="1" dirty="0">
                  <a:solidFill>
                    <a:srgbClr val="000000"/>
                  </a:solidFill>
                  <a:latin typeface="Times New Roman"/>
                  <a:ea typeface="Times New Roman"/>
                  <a:cs typeface="Times New Roman"/>
                </a:rPr>
                <a:t>” :</a:t>
              </a:r>
              <a:r>
                <a:rPr lang="en-US" sz="2400" dirty="0">
                  <a:solidFill>
                    <a:srgbClr val="000000"/>
                  </a:solidFill>
                  <a:latin typeface="Times New Roman"/>
                  <a:ea typeface="Times New Roman"/>
                  <a:cs typeface="Times New Roman"/>
                </a:rPr>
                <a:t> </a:t>
              </a:r>
              <a:r>
                <a:rPr lang="en-US" sz="2400" dirty="0" err="1">
                  <a:solidFill>
                    <a:srgbClr val="000000"/>
                  </a:solidFill>
                  <a:latin typeface="Times New Roman"/>
                  <a:ea typeface="Times New Roman"/>
                  <a:cs typeface="Times New Roman"/>
                </a:rPr>
                <a:t>Bố</a:t>
              </a:r>
              <a:r>
                <a:rPr lang="en-US" sz="2400" dirty="0">
                  <a:solidFill>
                    <a:srgbClr val="000000"/>
                  </a:solidFill>
                  <a:latin typeface="Times New Roman"/>
                  <a:ea typeface="Times New Roman"/>
                  <a:cs typeface="Times New Roman"/>
                </a:rPr>
                <a:t> </a:t>
              </a:r>
              <a:r>
                <a:rPr lang="en-US" sz="2400" dirty="0" err="1">
                  <a:solidFill>
                    <a:srgbClr val="000000"/>
                  </a:solidFill>
                  <a:latin typeface="Times New Roman"/>
                  <a:ea typeface="Times New Roman"/>
                  <a:cs typeface="Times New Roman"/>
                </a:rPr>
                <a:t>dạy</a:t>
              </a:r>
              <a:r>
                <a:rPr lang="en-US" sz="2400" dirty="0">
                  <a:solidFill>
                    <a:srgbClr val="000000"/>
                  </a:solidFill>
                  <a:latin typeface="Times New Roman"/>
                  <a:ea typeface="Times New Roman"/>
                  <a:cs typeface="Times New Roman"/>
                </a:rPr>
                <a:t> “ </a:t>
              </a:r>
              <a:r>
                <a:rPr lang="en-US" sz="2400" dirty="0" err="1">
                  <a:solidFill>
                    <a:srgbClr val="000000"/>
                  </a:solidFill>
                  <a:latin typeface="Times New Roman"/>
                  <a:ea typeface="Times New Roman"/>
                  <a:cs typeface="Times New Roman"/>
                </a:rPr>
                <a:t>tôi</a:t>
              </a:r>
              <a:r>
                <a:rPr lang="en-US" sz="2400" dirty="0">
                  <a:solidFill>
                    <a:srgbClr val="000000"/>
                  </a:solidFill>
                  <a:latin typeface="Times New Roman"/>
                  <a:ea typeface="Times New Roman"/>
                  <a:cs typeface="Times New Roman"/>
                </a:rPr>
                <a:t>” </a:t>
              </a:r>
              <a:r>
                <a:rPr lang="en-US" sz="2400" dirty="0" err="1">
                  <a:solidFill>
                    <a:srgbClr val="000000"/>
                  </a:solidFill>
                  <a:latin typeface="Times New Roman"/>
                  <a:ea typeface="Times New Roman"/>
                  <a:cs typeface="Times New Roman"/>
                </a:rPr>
                <a:t>cách</a:t>
              </a:r>
              <a:r>
                <a:rPr lang="en-US" sz="2400" dirty="0">
                  <a:solidFill>
                    <a:srgbClr val="000000"/>
                  </a:solidFill>
                  <a:latin typeface="Times New Roman"/>
                  <a:ea typeface="Times New Roman"/>
                  <a:cs typeface="Times New Roman"/>
                </a:rPr>
                <a:t> </a:t>
              </a:r>
              <a:r>
                <a:rPr lang="en-US" sz="2400" dirty="0" err="1">
                  <a:solidFill>
                    <a:srgbClr val="000000"/>
                  </a:solidFill>
                  <a:latin typeface="Times New Roman"/>
                  <a:ea typeface="Times New Roman"/>
                  <a:cs typeface="Times New Roman"/>
                </a:rPr>
                <a:t>nhắm</a:t>
              </a:r>
              <a:r>
                <a:rPr lang="en-US" sz="2400" dirty="0">
                  <a:solidFill>
                    <a:srgbClr val="000000"/>
                  </a:solidFill>
                  <a:latin typeface="Times New Roman"/>
                  <a:ea typeface="Times New Roman"/>
                  <a:cs typeface="Times New Roman"/>
                </a:rPr>
                <a:t> </a:t>
              </a:r>
              <a:r>
                <a:rPr lang="en-US" sz="2400" dirty="0" err="1">
                  <a:solidFill>
                    <a:srgbClr val="000000"/>
                  </a:solidFill>
                  <a:latin typeface="Times New Roman"/>
                  <a:ea typeface="Times New Roman"/>
                  <a:cs typeface="Times New Roman"/>
                </a:rPr>
                <a:t>mắt</a:t>
              </a:r>
              <a:r>
                <a:rPr lang="en-US" sz="2400" dirty="0">
                  <a:solidFill>
                    <a:srgbClr val="000000"/>
                  </a:solidFill>
                  <a:latin typeface="Times New Roman"/>
                  <a:ea typeface="Times New Roman"/>
                  <a:cs typeface="Times New Roman"/>
                </a:rPr>
                <a:t> </a:t>
              </a:r>
              <a:r>
                <a:rPr lang="en-US" sz="2400" dirty="0" err="1">
                  <a:solidFill>
                    <a:srgbClr val="000000"/>
                  </a:solidFill>
                  <a:latin typeface="Times New Roman"/>
                  <a:ea typeface="Times New Roman"/>
                  <a:cs typeface="Times New Roman"/>
                </a:rPr>
                <a:t>đoán</a:t>
              </a:r>
              <a:r>
                <a:rPr lang="en-US" sz="2400" dirty="0">
                  <a:solidFill>
                    <a:srgbClr val="000000"/>
                  </a:solidFill>
                  <a:latin typeface="Times New Roman"/>
                  <a:ea typeface="Times New Roman"/>
                  <a:cs typeface="Times New Roman"/>
                </a:rPr>
                <a:t> </a:t>
              </a:r>
              <a:r>
                <a:rPr lang="en-US" sz="2400" dirty="0" err="1">
                  <a:solidFill>
                    <a:srgbClr val="000000"/>
                  </a:solidFill>
                  <a:latin typeface="Times New Roman"/>
                  <a:ea typeface="Times New Roman"/>
                  <a:cs typeface="Times New Roman"/>
                </a:rPr>
                <a:t>các</a:t>
              </a:r>
              <a:r>
                <a:rPr lang="en-US" sz="2400" dirty="0">
                  <a:solidFill>
                    <a:srgbClr val="000000"/>
                  </a:solidFill>
                  <a:latin typeface="Times New Roman"/>
                  <a:ea typeface="Times New Roman"/>
                  <a:cs typeface="Times New Roman"/>
                </a:rPr>
                <a:t> </a:t>
              </a:r>
              <a:r>
                <a:rPr lang="en-US" sz="2400" dirty="0" err="1">
                  <a:solidFill>
                    <a:srgbClr val="000000"/>
                  </a:solidFill>
                  <a:latin typeface="Times New Roman"/>
                  <a:ea typeface="Times New Roman"/>
                  <a:cs typeface="Times New Roman"/>
                </a:rPr>
                <a:t>loài</a:t>
              </a:r>
              <a:r>
                <a:rPr lang="en-US" sz="2400" dirty="0">
                  <a:solidFill>
                    <a:srgbClr val="000000"/>
                  </a:solidFill>
                  <a:latin typeface="Times New Roman"/>
                  <a:ea typeface="Times New Roman"/>
                  <a:cs typeface="Times New Roman"/>
                </a:rPr>
                <a:t> </a:t>
              </a:r>
              <a:r>
                <a:rPr lang="en-US" sz="2400" dirty="0" err="1">
                  <a:solidFill>
                    <a:srgbClr val="000000"/>
                  </a:solidFill>
                  <a:latin typeface="Times New Roman"/>
                  <a:ea typeface="Times New Roman"/>
                  <a:cs typeface="Times New Roman"/>
                </a:rPr>
                <a:t>hoa</a:t>
              </a:r>
              <a:r>
                <a:rPr lang="en-US" sz="2400" dirty="0">
                  <a:solidFill>
                    <a:srgbClr val="000000"/>
                  </a:solidFill>
                  <a:latin typeface="Times New Roman"/>
                  <a:ea typeface="Times New Roman"/>
                  <a:cs typeface="Times New Roman"/>
                </a:rPr>
                <a:t> </a:t>
              </a:r>
              <a:r>
                <a:rPr lang="en-US" sz="2400" dirty="0" err="1">
                  <a:solidFill>
                    <a:srgbClr val="000000"/>
                  </a:solidFill>
                  <a:latin typeface="Times New Roman"/>
                  <a:ea typeface="Times New Roman"/>
                  <a:cs typeface="Times New Roman"/>
                </a:rPr>
                <a:t>trong</a:t>
              </a:r>
              <a:r>
                <a:rPr lang="en-US" sz="2400" dirty="0">
                  <a:solidFill>
                    <a:srgbClr val="000000"/>
                  </a:solidFill>
                  <a:latin typeface="Times New Roman"/>
                  <a:ea typeface="Times New Roman"/>
                  <a:cs typeface="Times New Roman"/>
                </a:rPr>
                <a:t> </a:t>
              </a:r>
              <a:r>
                <a:rPr lang="en-US" sz="2400" dirty="0" err="1" smtClean="0">
                  <a:solidFill>
                    <a:srgbClr val="000000"/>
                  </a:solidFill>
                  <a:latin typeface="Times New Roman"/>
                  <a:ea typeface="Times New Roman"/>
                  <a:cs typeface="Times New Roman"/>
                </a:rPr>
                <a:t>vườn</a:t>
              </a:r>
              <a:endParaRPr lang="en-US" sz="2400" dirty="0">
                <a:solidFill>
                  <a:srgbClr val="70AD47">
                    <a:lumMod val="50000"/>
                  </a:srgbClr>
                </a:solidFill>
                <a:latin typeface="Times New Roman" panose="02020603050405020304" pitchFamily="18" charset="0"/>
                <a:cs typeface="Times New Roman" panose="02020603050405020304" pitchFamily="18" charset="0"/>
              </a:endParaRPr>
            </a:p>
          </p:txBody>
        </p:sp>
        <p:sp>
          <p:nvSpPr>
            <p:cNvPr id="11" name="Freeform 10"/>
            <p:cNvSpPr/>
            <p:nvPr/>
          </p:nvSpPr>
          <p:spPr>
            <a:xfrm>
              <a:off x="3257493" y="2718470"/>
              <a:ext cx="368623" cy="2232512"/>
            </a:xfrm>
            <a:custGeom>
              <a:avLst/>
              <a:gdLst/>
              <a:ahLst/>
              <a:cxnLst/>
              <a:rect l="0" t="0" r="0" b="0"/>
              <a:pathLst>
                <a:path>
                  <a:moveTo>
                    <a:pt x="0" y="0"/>
                  </a:moveTo>
                  <a:lnTo>
                    <a:pt x="0" y="1324955"/>
                  </a:lnTo>
                  <a:lnTo>
                    <a:pt x="379793" y="1324955"/>
                  </a:lnTo>
                </a:path>
              </a:pathLst>
            </a:custGeom>
            <a:noFill/>
            <a:ln w="28575" cap="flat" cmpd="sng" algn="ctr">
              <a:solidFill>
                <a:srgbClr val="5B9BD5">
                  <a:shade val="60000"/>
                  <a:hueOff val="0"/>
                  <a:satOff val="0"/>
                  <a:lumOff val="0"/>
                  <a:alphaOff val="0"/>
                </a:srgbClr>
              </a:solidFill>
              <a:prstDash val="solid"/>
              <a:miter lim="800000"/>
            </a:ln>
            <a:effectLst/>
          </p:spPr>
          <p:style>
            <a:lnRef idx="2">
              <a:scrgbClr r="0" g="0" b="0"/>
            </a:lnRef>
            <a:fillRef idx="0">
              <a:scrgbClr r="0" g="0" b="0"/>
            </a:fillRef>
            <a:effectRef idx="0">
              <a:scrgbClr r="0" g="0" b="0"/>
            </a:effectRef>
            <a:fontRef idx="minor">
              <a:schemeClr val="tx1">
                <a:hueOff val="0"/>
                <a:satOff val="0"/>
                <a:lumOff val="0"/>
                <a:alphaOff val="0"/>
              </a:schemeClr>
            </a:fontRef>
          </p:style>
        </p:sp>
        <p:sp>
          <p:nvSpPr>
            <p:cNvPr id="12" name="Freeform 11"/>
            <p:cNvSpPr/>
            <p:nvPr/>
          </p:nvSpPr>
          <p:spPr>
            <a:xfrm>
              <a:off x="3670156" y="3425353"/>
              <a:ext cx="6891794" cy="652623"/>
            </a:xfrm>
            <a:custGeom>
              <a:avLst/>
              <a:gdLst>
                <a:gd name="connsiteX0" fmla="*/ 0 w 6702304"/>
                <a:gd name="connsiteY0" fmla="*/ 65262 h 652623"/>
                <a:gd name="connsiteX1" fmla="*/ 65262 w 6702304"/>
                <a:gd name="connsiteY1" fmla="*/ 0 h 652623"/>
                <a:gd name="connsiteX2" fmla="*/ 6637042 w 6702304"/>
                <a:gd name="connsiteY2" fmla="*/ 0 h 652623"/>
                <a:gd name="connsiteX3" fmla="*/ 6702304 w 6702304"/>
                <a:gd name="connsiteY3" fmla="*/ 65262 h 652623"/>
                <a:gd name="connsiteX4" fmla="*/ 6702304 w 6702304"/>
                <a:gd name="connsiteY4" fmla="*/ 587361 h 652623"/>
                <a:gd name="connsiteX5" fmla="*/ 6637042 w 6702304"/>
                <a:gd name="connsiteY5" fmla="*/ 652623 h 652623"/>
                <a:gd name="connsiteX6" fmla="*/ 65262 w 6702304"/>
                <a:gd name="connsiteY6" fmla="*/ 652623 h 652623"/>
                <a:gd name="connsiteX7" fmla="*/ 0 w 6702304"/>
                <a:gd name="connsiteY7" fmla="*/ 587361 h 652623"/>
                <a:gd name="connsiteX8" fmla="*/ 0 w 6702304"/>
                <a:gd name="connsiteY8" fmla="*/ 65262 h 652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02304" h="652623">
                  <a:moveTo>
                    <a:pt x="0" y="65262"/>
                  </a:moveTo>
                  <a:cubicBezTo>
                    <a:pt x="0" y="29219"/>
                    <a:pt x="29219" y="0"/>
                    <a:pt x="65262" y="0"/>
                  </a:cubicBezTo>
                  <a:lnTo>
                    <a:pt x="6637042" y="0"/>
                  </a:lnTo>
                  <a:cubicBezTo>
                    <a:pt x="6673085" y="0"/>
                    <a:pt x="6702304" y="29219"/>
                    <a:pt x="6702304" y="65262"/>
                  </a:cubicBezTo>
                  <a:lnTo>
                    <a:pt x="6702304" y="587361"/>
                  </a:lnTo>
                  <a:cubicBezTo>
                    <a:pt x="6702304" y="623404"/>
                    <a:pt x="6673085" y="652623"/>
                    <a:pt x="6637042" y="652623"/>
                  </a:cubicBezTo>
                  <a:lnTo>
                    <a:pt x="65262" y="652623"/>
                  </a:lnTo>
                  <a:cubicBezTo>
                    <a:pt x="29219" y="652623"/>
                    <a:pt x="0" y="623404"/>
                    <a:pt x="0" y="587361"/>
                  </a:cubicBezTo>
                  <a:lnTo>
                    <a:pt x="0" y="65262"/>
                  </a:lnTo>
                  <a:close/>
                </a:path>
              </a:pathLst>
            </a:custGeom>
            <a:solidFill>
              <a:sysClr val="window" lastClr="FFFFFF">
                <a:alpha val="90000"/>
                <a:hueOff val="0"/>
                <a:satOff val="0"/>
                <a:lumOff val="0"/>
                <a:alphaOff val="0"/>
              </a:sysClr>
            </a:solidFill>
            <a:ln w="28575" cap="flat" cmpd="sng" algn="ctr">
              <a:solidFill>
                <a:srgbClr val="5B9BD5">
                  <a:hueOff val="0"/>
                  <a:satOff val="0"/>
                  <a:lumOff val="0"/>
                  <a:alphaOff val="0"/>
                </a:srgbClr>
              </a:solidFill>
              <a:prstDash val="solid"/>
              <a:miter lim="800000"/>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72455" tIns="54675" rIns="72455" bIns="54675" numCol="1" spcCol="1270" anchor="ctr" anchorCtr="0">
              <a:noAutofit/>
            </a:bodyPr>
            <a:lstStyle/>
            <a:p>
              <a:pPr defTabSz="1244600" fontAlgn="base">
                <a:lnSpc>
                  <a:spcPct val="90000"/>
                </a:lnSpc>
                <a:spcBef>
                  <a:spcPct val="0"/>
                </a:spcBef>
                <a:spcAft>
                  <a:spcPct val="35000"/>
                </a:spcAft>
              </a:pPr>
              <a:endParaRPr lang="en-US" sz="2800" dirty="0">
                <a:solidFill>
                  <a:srgbClr val="70AD47">
                    <a:lumMod val="50000"/>
                  </a:srgbClr>
                </a:solidFill>
                <a:latin typeface="Times New Roman" panose="02020603050405020304" pitchFamily="18" charset="0"/>
                <a:cs typeface="Times New Roman" panose="02020603050405020304" pitchFamily="18" charset="0"/>
              </a:endParaRPr>
            </a:p>
          </p:txBody>
        </p:sp>
      </p:grpSp>
      <p:pic>
        <p:nvPicPr>
          <p:cNvPr id="15" name="Picture 2" descr="Vừa nhắm mắ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2208" y="2987130"/>
            <a:ext cx="2276476" cy="3074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p:cNvSpPr/>
          <p:nvPr/>
        </p:nvSpPr>
        <p:spPr>
          <a:xfrm>
            <a:off x="3344499" y="3175085"/>
            <a:ext cx="184731" cy="415498"/>
          </a:xfrm>
          <a:prstGeom prst="rect">
            <a:avLst/>
          </a:prstGeom>
        </p:spPr>
        <p:txBody>
          <a:bodyPr wrap="none">
            <a:spAutoFit/>
          </a:bodyPr>
          <a:lstStyle/>
          <a:p>
            <a:pPr>
              <a:lnSpc>
                <a:spcPct val="150000"/>
              </a:lnSpc>
            </a:pPr>
            <a:endParaRPr lang="en-US" sz="1400" dirty="0">
              <a:solidFill>
                <a:prstClr val="black"/>
              </a:solidFill>
              <a:ea typeface="Calibri"/>
              <a:cs typeface="Times New Roman"/>
            </a:endParaRPr>
          </a:p>
        </p:txBody>
      </p:sp>
      <p:sp>
        <p:nvSpPr>
          <p:cNvPr id="18" name="Rectangle 17"/>
          <p:cNvSpPr/>
          <p:nvPr/>
        </p:nvSpPr>
        <p:spPr>
          <a:xfrm>
            <a:off x="3188300" y="3645049"/>
            <a:ext cx="5280667" cy="1200329"/>
          </a:xfrm>
          <a:prstGeom prst="rect">
            <a:avLst/>
          </a:prstGeom>
        </p:spPr>
        <p:txBody>
          <a:bodyPr wrap="square">
            <a:spAutoFit/>
          </a:bodyPr>
          <a:lstStyle/>
          <a:p>
            <a:r>
              <a:rPr lang="en-US" sz="2400" i="1" dirty="0" smtClean="0">
                <a:solidFill>
                  <a:srgbClr val="000000"/>
                </a:solidFill>
                <a:latin typeface="Times New Roman"/>
                <a:ea typeface="Times New Roman"/>
              </a:rPr>
              <a:t>-</a:t>
            </a:r>
            <a:r>
              <a:rPr lang="en-US" sz="2400" i="1" dirty="0" err="1" smtClean="0">
                <a:solidFill>
                  <a:srgbClr val="000000"/>
                </a:solidFill>
                <a:latin typeface="Times New Roman"/>
                <a:ea typeface="Times New Roman"/>
              </a:rPr>
              <a:t>Phần</a:t>
            </a:r>
            <a:r>
              <a:rPr lang="en-US" sz="2400" i="1" dirty="0" smtClean="0">
                <a:solidFill>
                  <a:srgbClr val="000000"/>
                </a:solidFill>
                <a:latin typeface="Times New Roman"/>
                <a:ea typeface="Times New Roman"/>
              </a:rPr>
              <a:t> 2: </a:t>
            </a:r>
            <a:r>
              <a:rPr lang="en-US" sz="2400" i="1" dirty="0" err="1" smtClean="0">
                <a:solidFill>
                  <a:srgbClr val="000000"/>
                </a:solidFill>
                <a:latin typeface="Times New Roman"/>
                <a:ea typeface="Times New Roman"/>
              </a:rPr>
              <a:t>Còn</a:t>
            </a:r>
            <a:r>
              <a:rPr lang="en-US" sz="2400" i="1" dirty="0" smtClean="0">
                <a:solidFill>
                  <a:srgbClr val="000000"/>
                </a:solidFill>
                <a:latin typeface="Times New Roman"/>
                <a:ea typeface="Times New Roman"/>
              </a:rPr>
              <a:t> </a:t>
            </a:r>
            <a:r>
              <a:rPr lang="en-US" sz="2400" i="1" dirty="0" err="1">
                <a:solidFill>
                  <a:srgbClr val="000000"/>
                </a:solidFill>
                <a:latin typeface="Times New Roman"/>
                <a:ea typeface="Times New Roman"/>
              </a:rPr>
              <a:t>lại</a:t>
            </a:r>
            <a:r>
              <a:rPr lang="en-US" sz="2400" dirty="0">
                <a:solidFill>
                  <a:srgbClr val="000000"/>
                </a:solidFill>
                <a:latin typeface="Times New Roman"/>
                <a:ea typeface="Times New Roman"/>
              </a:rPr>
              <a:t>: </a:t>
            </a:r>
            <a:r>
              <a:rPr lang="en-US" sz="2400" dirty="0" err="1">
                <a:solidFill>
                  <a:srgbClr val="000000"/>
                </a:solidFill>
                <a:latin typeface="Times New Roman"/>
                <a:ea typeface="Times New Roman"/>
              </a:rPr>
              <a:t>Bố</a:t>
            </a:r>
            <a:r>
              <a:rPr lang="en-US" sz="2400" dirty="0">
                <a:solidFill>
                  <a:srgbClr val="000000"/>
                </a:solidFill>
                <a:latin typeface="Times New Roman"/>
                <a:ea typeface="Times New Roman"/>
              </a:rPr>
              <a:t> </a:t>
            </a:r>
            <a:r>
              <a:rPr lang="en-US" sz="2400" dirty="0" err="1">
                <a:solidFill>
                  <a:srgbClr val="000000"/>
                </a:solidFill>
                <a:latin typeface="Times New Roman"/>
                <a:ea typeface="Times New Roman"/>
              </a:rPr>
              <a:t>dạy</a:t>
            </a:r>
            <a:r>
              <a:rPr lang="en-US" sz="2400" dirty="0">
                <a:solidFill>
                  <a:srgbClr val="000000"/>
                </a:solidFill>
                <a:latin typeface="Times New Roman"/>
                <a:ea typeface="Times New Roman"/>
              </a:rPr>
              <a:t> “ </a:t>
            </a:r>
            <a:r>
              <a:rPr lang="en-US" sz="2400" dirty="0" err="1">
                <a:solidFill>
                  <a:srgbClr val="000000"/>
                </a:solidFill>
                <a:latin typeface="Times New Roman"/>
                <a:ea typeface="Times New Roman"/>
              </a:rPr>
              <a:t>tôi</a:t>
            </a:r>
            <a:r>
              <a:rPr lang="en-US" sz="2400" dirty="0">
                <a:solidFill>
                  <a:srgbClr val="000000"/>
                </a:solidFill>
                <a:latin typeface="Times New Roman"/>
                <a:ea typeface="Times New Roman"/>
              </a:rPr>
              <a:t>” </a:t>
            </a:r>
            <a:r>
              <a:rPr lang="en-US" sz="2400" dirty="0" err="1">
                <a:solidFill>
                  <a:srgbClr val="000000"/>
                </a:solidFill>
                <a:latin typeface="Times New Roman"/>
                <a:ea typeface="Times New Roman"/>
              </a:rPr>
              <a:t>cách</a:t>
            </a:r>
            <a:r>
              <a:rPr lang="en-US" sz="2400" dirty="0">
                <a:solidFill>
                  <a:srgbClr val="000000"/>
                </a:solidFill>
                <a:latin typeface="Times New Roman"/>
                <a:ea typeface="Times New Roman"/>
              </a:rPr>
              <a:t> </a:t>
            </a:r>
            <a:r>
              <a:rPr lang="en-US" sz="2400" dirty="0" err="1">
                <a:solidFill>
                  <a:srgbClr val="000000"/>
                </a:solidFill>
                <a:latin typeface="Times New Roman"/>
                <a:ea typeface="Times New Roman"/>
              </a:rPr>
              <a:t>đón</a:t>
            </a:r>
            <a:r>
              <a:rPr lang="en-US" sz="2400" dirty="0">
                <a:solidFill>
                  <a:srgbClr val="000000"/>
                </a:solidFill>
                <a:latin typeface="Times New Roman"/>
                <a:ea typeface="Times New Roman"/>
              </a:rPr>
              <a:t> </a:t>
            </a:r>
            <a:r>
              <a:rPr lang="en-US" sz="2400" dirty="0" err="1">
                <a:solidFill>
                  <a:srgbClr val="000000"/>
                </a:solidFill>
                <a:latin typeface="Times New Roman"/>
                <a:ea typeface="Times New Roman"/>
              </a:rPr>
              <a:t>nhận</a:t>
            </a:r>
            <a:r>
              <a:rPr lang="en-US" sz="2400" dirty="0">
                <a:solidFill>
                  <a:srgbClr val="000000"/>
                </a:solidFill>
                <a:latin typeface="Times New Roman"/>
                <a:ea typeface="Times New Roman"/>
              </a:rPr>
              <a:t>, </a:t>
            </a:r>
            <a:r>
              <a:rPr lang="en-US" sz="2400" dirty="0" err="1">
                <a:solidFill>
                  <a:srgbClr val="000000"/>
                </a:solidFill>
                <a:latin typeface="Times New Roman"/>
                <a:ea typeface="Times New Roman"/>
              </a:rPr>
              <a:t>trân</a:t>
            </a:r>
            <a:r>
              <a:rPr lang="en-US" sz="2400" dirty="0">
                <a:solidFill>
                  <a:srgbClr val="000000"/>
                </a:solidFill>
                <a:latin typeface="Times New Roman"/>
                <a:ea typeface="Times New Roman"/>
              </a:rPr>
              <a:t> </a:t>
            </a:r>
            <a:r>
              <a:rPr lang="en-US" sz="2400" dirty="0" err="1">
                <a:solidFill>
                  <a:srgbClr val="000000"/>
                </a:solidFill>
                <a:latin typeface="Times New Roman"/>
                <a:ea typeface="Times New Roman"/>
              </a:rPr>
              <a:t>trọng</a:t>
            </a:r>
            <a:r>
              <a:rPr lang="en-US" sz="2400" dirty="0">
                <a:solidFill>
                  <a:srgbClr val="000000"/>
                </a:solidFill>
                <a:latin typeface="Times New Roman"/>
                <a:ea typeface="Times New Roman"/>
              </a:rPr>
              <a:t> </a:t>
            </a:r>
            <a:r>
              <a:rPr lang="en-US" sz="2400" dirty="0" err="1">
                <a:solidFill>
                  <a:srgbClr val="000000"/>
                </a:solidFill>
                <a:latin typeface="Times New Roman"/>
                <a:ea typeface="Times New Roman"/>
              </a:rPr>
              <a:t>tình</a:t>
            </a:r>
            <a:r>
              <a:rPr lang="en-US" sz="2400" dirty="0">
                <a:solidFill>
                  <a:srgbClr val="000000"/>
                </a:solidFill>
                <a:latin typeface="Times New Roman"/>
                <a:ea typeface="Times New Roman"/>
              </a:rPr>
              <a:t> </a:t>
            </a:r>
            <a:r>
              <a:rPr lang="en-US" sz="2400" dirty="0" err="1">
                <a:solidFill>
                  <a:srgbClr val="000000"/>
                </a:solidFill>
                <a:latin typeface="Times New Roman"/>
                <a:ea typeface="Times New Roman"/>
              </a:rPr>
              <a:t>cảm</a:t>
            </a:r>
            <a:r>
              <a:rPr lang="en-US" sz="2400" dirty="0">
                <a:solidFill>
                  <a:srgbClr val="000000"/>
                </a:solidFill>
                <a:latin typeface="Times New Roman"/>
                <a:ea typeface="Times New Roman"/>
              </a:rPr>
              <a:t> </a:t>
            </a:r>
            <a:r>
              <a:rPr lang="en-US" sz="2400" dirty="0" err="1">
                <a:solidFill>
                  <a:srgbClr val="000000"/>
                </a:solidFill>
                <a:latin typeface="Times New Roman"/>
                <a:ea typeface="Times New Roman"/>
              </a:rPr>
              <a:t>của</a:t>
            </a:r>
            <a:r>
              <a:rPr lang="en-US" sz="2400" dirty="0">
                <a:solidFill>
                  <a:srgbClr val="000000"/>
                </a:solidFill>
                <a:latin typeface="Times New Roman"/>
                <a:ea typeface="Times New Roman"/>
              </a:rPr>
              <a:t> </a:t>
            </a:r>
            <a:r>
              <a:rPr lang="en-US" sz="2400" dirty="0" err="1">
                <a:solidFill>
                  <a:srgbClr val="000000"/>
                </a:solidFill>
                <a:latin typeface="Times New Roman"/>
                <a:ea typeface="Times New Roman"/>
              </a:rPr>
              <a:t>mọi</a:t>
            </a:r>
            <a:r>
              <a:rPr lang="en-US" sz="2400" dirty="0">
                <a:solidFill>
                  <a:srgbClr val="000000"/>
                </a:solidFill>
                <a:latin typeface="Times New Roman"/>
                <a:ea typeface="Times New Roman"/>
              </a:rPr>
              <a:t> </a:t>
            </a:r>
            <a:r>
              <a:rPr lang="en-US" sz="2400" dirty="0" err="1">
                <a:solidFill>
                  <a:srgbClr val="000000"/>
                </a:solidFill>
                <a:latin typeface="Times New Roman"/>
                <a:ea typeface="Times New Roman"/>
              </a:rPr>
              <a:t>người</a:t>
            </a:r>
            <a:r>
              <a:rPr lang="en-US" sz="2400" dirty="0">
                <a:solidFill>
                  <a:srgbClr val="000000"/>
                </a:solidFill>
                <a:latin typeface="Times New Roman"/>
                <a:ea typeface="Times New Roman"/>
              </a:rPr>
              <a:t> </a:t>
            </a:r>
            <a:r>
              <a:rPr lang="en-US" sz="2400" dirty="0" err="1">
                <a:solidFill>
                  <a:srgbClr val="000000"/>
                </a:solidFill>
                <a:latin typeface="Times New Roman"/>
                <a:ea typeface="Times New Roman"/>
              </a:rPr>
              <a:t>xung</a:t>
            </a:r>
            <a:r>
              <a:rPr lang="en-US" sz="2400" dirty="0">
                <a:solidFill>
                  <a:srgbClr val="000000"/>
                </a:solidFill>
                <a:latin typeface="Times New Roman"/>
                <a:ea typeface="Times New Roman"/>
              </a:rPr>
              <a:t> </a:t>
            </a:r>
            <a:r>
              <a:rPr lang="en-US" sz="2400" dirty="0" err="1">
                <a:solidFill>
                  <a:srgbClr val="000000"/>
                </a:solidFill>
                <a:latin typeface="Times New Roman"/>
                <a:ea typeface="Times New Roman"/>
              </a:rPr>
              <a:t>quanh</a:t>
            </a:r>
            <a:endParaRPr lang="en-US" sz="2400" dirty="0">
              <a:solidFill>
                <a:prstClr val="black"/>
              </a:solidFill>
              <a:ea typeface="Calibri"/>
              <a:cs typeface="Times New Roman"/>
            </a:endParaRPr>
          </a:p>
        </p:txBody>
      </p:sp>
    </p:spTree>
    <p:extLst>
      <p:ext uri="{BB962C8B-B14F-4D97-AF65-F5344CB8AC3E}">
        <p14:creationId xmlns:p14="http://schemas.microsoft.com/office/powerpoint/2010/main" val="1899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anim calcmode="lin" valueType="num">
                                      <p:cBhvr>
                                        <p:cTn id="13" dur="1000" fill="hold"/>
                                        <p:tgtEl>
                                          <p:spTgt spid="18"/>
                                        </p:tgtEl>
                                        <p:attrNameLst>
                                          <p:attrName>ppt_x</p:attrName>
                                        </p:attrNameLst>
                                      </p:cBhvr>
                                      <p:tavLst>
                                        <p:tav tm="0">
                                          <p:val>
                                            <p:strVal val="#ppt_x"/>
                                          </p:val>
                                        </p:tav>
                                        <p:tav tm="100000">
                                          <p:val>
                                            <p:strVal val="#ppt_x"/>
                                          </p:val>
                                        </p:tav>
                                      </p:tavLst>
                                    </p:anim>
                                    <p:anim calcmode="lin" valueType="num">
                                      <p:cBhvr>
                                        <p:cTn id="14"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1560" y="260648"/>
            <a:ext cx="5904656" cy="523220"/>
          </a:xfrm>
          <a:prstGeom prst="rect">
            <a:avLst/>
          </a:prstGeom>
          <a:noFill/>
        </p:spPr>
        <p:txBody>
          <a:bodyPr wrap="square" rtlCol="0">
            <a:spAutoFit/>
          </a:bodyPr>
          <a:lstStyle/>
          <a:p>
            <a:r>
              <a:rPr lang="vi-VN" sz="2800" b="1" dirty="0">
                <a:latin typeface="Times New Roman" panose="02020603050405020304" pitchFamily="18" charset="0"/>
                <a:cs typeface="Times New Roman" panose="02020603050405020304" pitchFamily="18" charset="0"/>
              </a:rPr>
              <a:t>II. ĐỌC &amp; TÌM HIỂU CHI TIẾT VB </a:t>
            </a:r>
            <a:endParaRPr lang="en-US" sz="2800" dirty="0">
              <a:latin typeface="Times New Roman" panose="02020603050405020304" pitchFamily="18" charset="0"/>
              <a:cs typeface="Times New Roman" panose="02020603050405020304" pitchFamily="18" charset="0"/>
            </a:endParaRPr>
          </a:p>
        </p:txBody>
      </p:sp>
      <p:sp>
        <p:nvSpPr>
          <p:cNvPr id="3" name="TextBox 2"/>
          <p:cNvSpPr txBox="1"/>
          <p:nvPr/>
        </p:nvSpPr>
        <p:spPr>
          <a:xfrm>
            <a:off x="617241" y="783868"/>
            <a:ext cx="5544616" cy="523220"/>
          </a:xfrm>
          <a:prstGeom prst="rect">
            <a:avLst/>
          </a:prstGeom>
          <a:noFill/>
        </p:spPr>
        <p:txBody>
          <a:bodyPr wrap="square" rtlCol="0">
            <a:spAutoFit/>
          </a:bodyPr>
          <a:lstStyle/>
          <a:p>
            <a:r>
              <a:rPr lang="vi-VN" sz="2800" b="1" dirty="0">
                <a:latin typeface="Times New Roman"/>
                <a:ea typeface="Times New Roman"/>
              </a:rPr>
              <a:t>1. </a:t>
            </a:r>
            <a:r>
              <a:rPr lang="en-US" sz="2800" b="1" dirty="0" err="1">
                <a:latin typeface="Times New Roman"/>
                <a:ea typeface="Times New Roman"/>
              </a:rPr>
              <a:t>Nhân</a:t>
            </a:r>
            <a:r>
              <a:rPr lang="en-US" sz="2800" b="1" dirty="0">
                <a:latin typeface="Times New Roman"/>
                <a:ea typeface="Times New Roman"/>
              </a:rPr>
              <a:t> </a:t>
            </a:r>
            <a:r>
              <a:rPr lang="en-US" sz="2800" b="1" dirty="0" err="1">
                <a:latin typeface="Times New Roman"/>
                <a:ea typeface="Times New Roman"/>
              </a:rPr>
              <a:t>vật</a:t>
            </a:r>
            <a:r>
              <a:rPr lang="en-US" sz="2800" b="1" dirty="0">
                <a:latin typeface="Times New Roman"/>
                <a:ea typeface="Times New Roman"/>
              </a:rPr>
              <a:t> “</a:t>
            </a:r>
            <a:r>
              <a:rPr lang="en-US" sz="2800" b="1" dirty="0" err="1">
                <a:latin typeface="Times New Roman"/>
                <a:ea typeface="Times New Roman"/>
              </a:rPr>
              <a:t>tôi</a:t>
            </a:r>
            <a:r>
              <a:rPr lang="en-US" sz="2800" b="1" dirty="0">
                <a:latin typeface="Times New Roman"/>
                <a:ea typeface="Times New Roman"/>
              </a:rPr>
              <a:t>”</a:t>
            </a:r>
            <a:endParaRPr lang="en-US" sz="2800" dirty="0"/>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1844832"/>
            <a:ext cx="7272808" cy="3731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2231" y="1601108"/>
            <a:ext cx="9036495" cy="5262979"/>
          </a:xfrm>
          <a:prstGeom prst="rect">
            <a:avLst/>
          </a:prstGeom>
          <a:solidFill>
            <a:schemeClr val="bg1"/>
          </a:solidFill>
        </p:spPr>
        <p:txBody>
          <a:bodyPr wrap="square" rtlCol="0">
            <a:spAutoFit/>
          </a:bodyPr>
          <a:lstStyle/>
          <a:p>
            <a:pPr algn="just">
              <a:lnSpc>
                <a:spcPct val="150000"/>
              </a:lnSpc>
              <a:spcAft>
                <a:spcPts val="0"/>
              </a:spcAft>
            </a:pPr>
            <a:r>
              <a:rPr lang="en-US" sz="2800" dirty="0">
                <a:latin typeface="Times New Roman"/>
                <a:ea typeface="Times New Roman"/>
                <a:cs typeface="Times New Roman"/>
              </a:rPr>
              <a:t>- </a:t>
            </a:r>
            <a:r>
              <a:rPr lang="en-US" sz="2800" dirty="0" err="1" smtClean="0">
                <a:latin typeface="Times New Roman"/>
                <a:ea typeface="Times New Roman"/>
                <a:cs typeface="Times New Roman"/>
              </a:rPr>
              <a:t>Nhóm</a:t>
            </a:r>
            <a:r>
              <a:rPr lang="en-US" sz="2800" dirty="0" smtClean="0">
                <a:latin typeface="Times New Roman"/>
                <a:ea typeface="Times New Roman"/>
                <a:cs typeface="Times New Roman"/>
              </a:rPr>
              <a:t> 1: </a:t>
            </a:r>
            <a:r>
              <a:rPr lang="en-US" sz="2800" dirty="0" err="1">
                <a:latin typeface="Times New Roman"/>
                <a:ea typeface="Times New Roman"/>
                <a:cs typeface="Times New Roman"/>
              </a:rPr>
              <a:t>Tìm</a:t>
            </a:r>
            <a:r>
              <a:rPr lang="en-US" sz="2800" dirty="0">
                <a:latin typeface="Times New Roman"/>
                <a:ea typeface="Times New Roman"/>
                <a:cs typeface="Times New Roman"/>
              </a:rPr>
              <a:t> </a:t>
            </a:r>
            <a:r>
              <a:rPr lang="en-US" sz="2800" dirty="0" err="1">
                <a:latin typeface="Times New Roman"/>
                <a:ea typeface="Times New Roman"/>
                <a:cs typeface="Times New Roman"/>
              </a:rPr>
              <a:t>những</a:t>
            </a:r>
            <a:r>
              <a:rPr lang="en-US" sz="2800" dirty="0">
                <a:latin typeface="Times New Roman"/>
                <a:ea typeface="Times New Roman"/>
                <a:cs typeface="Times New Roman"/>
              </a:rPr>
              <a:t> chi </a:t>
            </a:r>
            <a:r>
              <a:rPr lang="en-US" sz="2800" dirty="0" err="1">
                <a:latin typeface="Times New Roman"/>
                <a:ea typeface="Times New Roman"/>
                <a:cs typeface="Times New Roman"/>
              </a:rPr>
              <a:t>tiết</a:t>
            </a:r>
            <a:r>
              <a:rPr lang="en-US" sz="2800" dirty="0">
                <a:latin typeface="Times New Roman"/>
                <a:ea typeface="Times New Roman"/>
                <a:cs typeface="Times New Roman"/>
              </a:rPr>
              <a:t> </a:t>
            </a:r>
            <a:r>
              <a:rPr lang="en-US" sz="2800" dirty="0" err="1">
                <a:latin typeface="Times New Roman"/>
                <a:ea typeface="Times New Roman"/>
                <a:cs typeface="Times New Roman"/>
              </a:rPr>
              <a:t>thể</a:t>
            </a:r>
            <a:r>
              <a:rPr lang="en-US" sz="2800" dirty="0">
                <a:latin typeface="Times New Roman"/>
                <a:ea typeface="Times New Roman"/>
                <a:cs typeface="Times New Roman"/>
              </a:rPr>
              <a:t> </a:t>
            </a:r>
            <a:r>
              <a:rPr lang="en-US" sz="2800" dirty="0" err="1">
                <a:latin typeface="Times New Roman"/>
                <a:ea typeface="Times New Roman"/>
                <a:cs typeface="Times New Roman"/>
              </a:rPr>
              <a:t>hiện</a:t>
            </a:r>
            <a:r>
              <a:rPr lang="en-US" sz="2800" dirty="0">
                <a:latin typeface="Times New Roman"/>
                <a:ea typeface="Times New Roman"/>
                <a:cs typeface="Times New Roman"/>
              </a:rPr>
              <a:t> </a:t>
            </a:r>
            <a:r>
              <a:rPr lang="en-US" sz="2800" dirty="0" err="1">
                <a:latin typeface="Times New Roman"/>
                <a:ea typeface="Times New Roman"/>
                <a:cs typeface="Times New Roman"/>
              </a:rPr>
              <a:t>khả</a:t>
            </a:r>
            <a:r>
              <a:rPr lang="en-US" sz="2800" dirty="0">
                <a:latin typeface="Times New Roman"/>
                <a:ea typeface="Times New Roman"/>
                <a:cs typeface="Times New Roman"/>
              </a:rPr>
              <a:t> </a:t>
            </a:r>
            <a:r>
              <a:rPr lang="en-US" sz="2800" dirty="0" err="1">
                <a:latin typeface="Times New Roman"/>
                <a:ea typeface="Times New Roman"/>
                <a:cs typeface="Times New Roman"/>
              </a:rPr>
              <a:t>năng</a:t>
            </a:r>
            <a:r>
              <a:rPr lang="en-US" sz="2800" dirty="0">
                <a:latin typeface="Times New Roman"/>
                <a:ea typeface="Times New Roman"/>
                <a:cs typeface="Times New Roman"/>
              </a:rPr>
              <a:t> </a:t>
            </a:r>
            <a:r>
              <a:rPr lang="en-US" sz="2800" dirty="0" err="1">
                <a:latin typeface="Times New Roman"/>
                <a:ea typeface="Times New Roman"/>
                <a:cs typeface="Times New Roman"/>
              </a:rPr>
              <a:t>đặc</a:t>
            </a:r>
            <a:r>
              <a:rPr lang="en-US" sz="2800" dirty="0">
                <a:latin typeface="Times New Roman"/>
                <a:ea typeface="Times New Roman"/>
                <a:cs typeface="Times New Roman"/>
              </a:rPr>
              <a:t> </a:t>
            </a:r>
            <a:r>
              <a:rPr lang="en-US" sz="2800" dirty="0" err="1">
                <a:latin typeface="Times New Roman"/>
                <a:ea typeface="Times New Roman"/>
                <a:cs typeface="Times New Roman"/>
              </a:rPr>
              <a:t>biệt</a:t>
            </a:r>
            <a:r>
              <a:rPr lang="en-US" sz="2800" dirty="0">
                <a:latin typeface="Times New Roman"/>
                <a:ea typeface="Times New Roman"/>
                <a:cs typeface="Times New Roman"/>
              </a:rPr>
              <a:t> </a:t>
            </a:r>
            <a:r>
              <a:rPr lang="en-US" sz="2800" dirty="0" err="1">
                <a:latin typeface="Times New Roman"/>
                <a:ea typeface="Times New Roman"/>
                <a:cs typeface="Times New Roman"/>
              </a:rPr>
              <a:t>của</a:t>
            </a:r>
            <a:r>
              <a:rPr lang="en-US" sz="2800" dirty="0">
                <a:latin typeface="Times New Roman"/>
                <a:ea typeface="Times New Roman"/>
                <a:cs typeface="Times New Roman"/>
              </a:rPr>
              <a:t> </a:t>
            </a:r>
            <a:r>
              <a:rPr lang="en-US" sz="2800" dirty="0" err="1">
                <a:latin typeface="Times New Roman"/>
                <a:ea typeface="Times New Roman"/>
                <a:cs typeface="Times New Roman"/>
              </a:rPr>
              <a:t>nhân</a:t>
            </a:r>
            <a:r>
              <a:rPr lang="en-US" sz="2800" dirty="0">
                <a:latin typeface="Times New Roman"/>
                <a:ea typeface="Times New Roman"/>
                <a:cs typeface="Times New Roman"/>
              </a:rPr>
              <a:t> </a:t>
            </a:r>
            <a:r>
              <a:rPr lang="en-US" sz="2800" dirty="0" err="1">
                <a:latin typeface="Times New Roman"/>
                <a:ea typeface="Times New Roman"/>
                <a:cs typeface="Times New Roman"/>
              </a:rPr>
              <a:t>vật</a:t>
            </a:r>
            <a:r>
              <a:rPr lang="en-US" sz="2800" dirty="0">
                <a:latin typeface="Times New Roman"/>
                <a:ea typeface="Times New Roman"/>
                <a:cs typeface="Times New Roman"/>
              </a:rPr>
              <a:t> “ </a:t>
            </a:r>
            <a:r>
              <a:rPr lang="en-US" sz="2800" dirty="0" err="1">
                <a:latin typeface="Times New Roman"/>
                <a:ea typeface="Times New Roman"/>
                <a:cs typeface="Times New Roman"/>
              </a:rPr>
              <a:t>tôi</a:t>
            </a:r>
            <a:r>
              <a:rPr lang="en-US" sz="2800" dirty="0">
                <a:latin typeface="Times New Roman"/>
                <a:ea typeface="Times New Roman"/>
                <a:cs typeface="Times New Roman"/>
              </a:rPr>
              <a:t>”. </a:t>
            </a:r>
            <a:r>
              <a:rPr lang="en-US" sz="2800" dirty="0" err="1">
                <a:latin typeface="Times New Roman"/>
                <a:ea typeface="Times New Roman"/>
                <a:cs typeface="Times New Roman"/>
              </a:rPr>
              <a:t>Nhờ</a:t>
            </a:r>
            <a:r>
              <a:rPr lang="en-US" sz="2800" dirty="0">
                <a:latin typeface="Times New Roman"/>
                <a:ea typeface="Times New Roman"/>
                <a:cs typeface="Times New Roman"/>
              </a:rPr>
              <a:t> </a:t>
            </a:r>
            <a:r>
              <a:rPr lang="en-US" sz="2800" dirty="0" err="1">
                <a:latin typeface="Times New Roman"/>
                <a:ea typeface="Times New Roman"/>
                <a:cs typeface="Times New Roman"/>
              </a:rPr>
              <a:t>đâu</a:t>
            </a:r>
            <a:r>
              <a:rPr lang="en-US" sz="2800" dirty="0">
                <a:latin typeface="Times New Roman"/>
                <a:ea typeface="Times New Roman"/>
                <a:cs typeface="Times New Roman"/>
              </a:rPr>
              <a:t> </a:t>
            </a:r>
            <a:r>
              <a:rPr lang="en-US" sz="2800" dirty="0" err="1">
                <a:latin typeface="Times New Roman"/>
                <a:ea typeface="Times New Roman"/>
                <a:cs typeface="Times New Roman"/>
              </a:rPr>
              <a:t>mà</a:t>
            </a:r>
            <a:r>
              <a:rPr lang="en-US" sz="2800" dirty="0">
                <a:latin typeface="Times New Roman"/>
                <a:ea typeface="Times New Roman"/>
                <a:cs typeface="Times New Roman"/>
              </a:rPr>
              <a:t> </a:t>
            </a:r>
            <a:r>
              <a:rPr lang="en-US" sz="2800" dirty="0" err="1">
                <a:latin typeface="Times New Roman"/>
                <a:ea typeface="Times New Roman"/>
                <a:cs typeface="Times New Roman"/>
              </a:rPr>
              <a:t>Tí</a:t>
            </a:r>
            <a:r>
              <a:rPr lang="en-US" sz="2800" dirty="0">
                <a:latin typeface="Times New Roman"/>
                <a:ea typeface="Times New Roman"/>
                <a:cs typeface="Times New Roman"/>
              </a:rPr>
              <a:t> </a:t>
            </a:r>
            <a:r>
              <a:rPr lang="en-US" sz="2800" dirty="0" err="1">
                <a:latin typeface="Times New Roman"/>
                <a:ea typeface="Times New Roman"/>
                <a:cs typeface="Times New Roman"/>
              </a:rPr>
              <a:t>có</a:t>
            </a:r>
            <a:r>
              <a:rPr lang="en-US" sz="2800" dirty="0">
                <a:latin typeface="Times New Roman"/>
                <a:ea typeface="Times New Roman"/>
                <a:cs typeface="Times New Roman"/>
              </a:rPr>
              <a:t> </a:t>
            </a:r>
            <a:r>
              <a:rPr lang="en-US" sz="2800" dirty="0" err="1">
                <a:latin typeface="Times New Roman"/>
                <a:ea typeface="Times New Roman"/>
                <a:cs typeface="Times New Roman"/>
              </a:rPr>
              <a:t>năng</a:t>
            </a:r>
            <a:r>
              <a:rPr lang="en-US" sz="2800" dirty="0">
                <a:latin typeface="Times New Roman"/>
                <a:ea typeface="Times New Roman"/>
                <a:cs typeface="Times New Roman"/>
              </a:rPr>
              <a:t> </a:t>
            </a:r>
            <a:r>
              <a:rPr lang="en-US" sz="2800" dirty="0" err="1">
                <a:latin typeface="Times New Roman"/>
                <a:ea typeface="Times New Roman"/>
                <a:cs typeface="Times New Roman"/>
              </a:rPr>
              <a:t>lực</a:t>
            </a:r>
            <a:r>
              <a:rPr lang="en-US" sz="2800" dirty="0">
                <a:latin typeface="Times New Roman"/>
                <a:ea typeface="Times New Roman"/>
                <a:cs typeface="Times New Roman"/>
              </a:rPr>
              <a:t> </a:t>
            </a:r>
            <a:r>
              <a:rPr lang="en-US" sz="2800" dirty="0" err="1">
                <a:latin typeface="Times New Roman"/>
                <a:ea typeface="Times New Roman"/>
                <a:cs typeface="Times New Roman"/>
              </a:rPr>
              <a:t>đó</a:t>
            </a:r>
            <a:r>
              <a:rPr lang="en-US" sz="2800" dirty="0">
                <a:latin typeface="Times New Roman"/>
                <a:ea typeface="Times New Roman"/>
                <a:cs typeface="Times New Roman"/>
              </a:rPr>
              <a:t>?</a:t>
            </a:r>
            <a:endParaRPr lang="en-US" sz="2800" dirty="0">
              <a:latin typeface="Calibri"/>
              <a:ea typeface="Calibri"/>
              <a:cs typeface="Times New Roman"/>
            </a:endParaRPr>
          </a:p>
          <a:p>
            <a:pPr algn="just">
              <a:lnSpc>
                <a:spcPct val="150000"/>
              </a:lnSpc>
              <a:spcAft>
                <a:spcPts val="0"/>
              </a:spcAft>
            </a:pPr>
            <a:r>
              <a:rPr lang="en-US" sz="2800" dirty="0">
                <a:latin typeface="Times New Roman"/>
                <a:ea typeface="Times New Roman"/>
                <a:cs typeface="Times New Roman"/>
              </a:rPr>
              <a:t>- </a:t>
            </a:r>
            <a:r>
              <a:rPr lang="en-US" sz="2800" dirty="0" err="1" smtClean="0">
                <a:latin typeface="Times New Roman"/>
                <a:ea typeface="Times New Roman"/>
                <a:cs typeface="Times New Roman"/>
              </a:rPr>
              <a:t>Nhóm</a:t>
            </a:r>
            <a:r>
              <a:rPr lang="en-US" sz="2800" dirty="0" smtClean="0">
                <a:latin typeface="Times New Roman"/>
                <a:ea typeface="Times New Roman"/>
                <a:cs typeface="Times New Roman"/>
              </a:rPr>
              <a:t> </a:t>
            </a:r>
            <a:r>
              <a:rPr lang="en-US" sz="2800" dirty="0">
                <a:latin typeface="Times New Roman"/>
                <a:ea typeface="Times New Roman"/>
                <a:cs typeface="Times New Roman"/>
              </a:rPr>
              <a:t>2: </a:t>
            </a:r>
            <a:r>
              <a:rPr lang="en-US" sz="2800" dirty="0" err="1">
                <a:latin typeface="Times New Roman"/>
                <a:ea typeface="Times New Roman"/>
                <a:cs typeface="Times New Roman"/>
              </a:rPr>
              <a:t>Nhân</a:t>
            </a:r>
            <a:r>
              <a:rPr lang="en-US" sz="2800" dirty="0">
                <a:latin typeface="Times New Roman"/>
                <a:ea typeface="Times New Roman"/>
                <a:cs typeface="Times New Roman"/>
              </a:rPr>
              <a:t> </a:t>
            </a:r>
            <a:r>
              <a:rPr lang="en-US" sz="2800" dirty="0" err="1">
                <a:latin typeface="Times New Roman"/>
                <a:ea typeface="Times New Roman"/>
                <a:cs typeface="Times New Roman"/>
              </a:rPr>
              <a:t>vật</a:t>
            </a:r>
            <a:r>
              <a:rPr lang="en-US" sz="2800" dirty="0">
                <a:latin typeface="Times New Roman"/>
                <a:ea typeface="Times New Roman"/>
                <a:cs typeface="Times New Roman"/>
              </a:rPr>
              <a:t> </a:t>
            </a:r>
            <a:r>
              <a:rPr lang="en-US" sz="2800" dirty="0" err="1">
                <a:latin typeface="Times New Roman"/>
                <a:ea typeface="Times New Roman"/>
                <a:cs typeface="Times New Roman"/>
              </a:rPr>
              <a:t>người</a:t>
            </a:r>
            <a:r>
              <a:rPr lang="en-US" sz="2800" dirty="0">
                <a:latin typeface="Times New Roman"/>
                <a:ea typeface="Times New Roman"/>
                <a:cs typeface="Times New Roman"/>
              </a:rPr>
              <a:t> </a:t>
            </a:r>
            <a:r>
              <a:rPr lang="en-US" sz="2800" dirty="0" err="1">
                <a:latin typeface="Times New Roman"/>
                <a:ea typeface="Times New Roman"/>
                <a:cs typeface="Times New Roman"/>
              </a:rPr>
              <a:t>bố</a:t>
            </a:r>
            <a:r>
              <a:rPr lang="en-US" sz="2800" dirty="0">
                <a:latin typeface="Times New Roman"/>
                <a:ea typeface="Times New Roman"/>
                <a:cs typeface="Times New Roman"/>
              </a:rPr>
              <a:t> </a:t>
            </a:r>
            <a:r>
              <a:rPr lang="en-US" sz="2800" dirty="0" err="1">
                <a:latin typeface="Times New Roman"/>
                <a:ea typeface="Times New Roman"/>
                <a:cs typeface="Times New Roman"/>
              </a:rPr>
              <a:t>được</a:t>
            </a:r>
            <a:r>
              <a:rPr lang="en-US" sz="2800" dirty="0">
                <a:latin typeface="Times New Roman"/>
                <a:ea typeface="Times New Roman"/>
                <a:cs typeface="Times New Roman"/>
              </a:rPr>
              <a:t> </a:t>
            </a:r>
            <a:r>
              <a:rPr lang="en-US" sz="2800" dirty="0" err="1">
                <a:latin typeface="Times New Roman"/>
                <a:ea typeface="Times New Roman"/>
                <a:cs typeface="Times New Roman"/>
              </a:rPr>
              <a:t>miêu</a:t>
            </a:r>
            <a:r>
              <a:rPr lang="en-US" sz="2800" dirty="0">
                <a:latin typeface="Times New Roman"/>
                <a:ea typeface="Times New Roman"/>
                <a:cs typeface="Times New Roman"/>
              </a:rPr>
              <a:t> </a:t>
            </a:r>
            <a:r>
              <a:rPr lang="en-US" sz="2800" dirty="0" err="1">
                <a:latin typeface="Times New Roman"/>
                <a:ea typeface="Times New Roman"/>
                <a:cs typeface="Times New Roman"/>
              </a:rPr>
              <a:t>tả</a:t>
            </a:r>
            <a:r>
              <a:rPr lang="en-US" sz="2800" dirty="0">
                <a:latin typeface="Times New Roman"/>
                <a:ea typeface="Times New Roman"/>
                <a:cs typeface="Times New Roman"/>
              </a:rPr>
              <a:t> </a:t>
            </a:r>
            <a:r>
              <a:rPr lang="en-US" sz="2800" dirty="0" err="1">
                <a:latin typeface="Times New Roman"/>
                <a:ea typeface="Times New Roman"/>
                <a:cs typeface="Times New Roman"/>
              </a:rPr>
              <a:t>chủ</a:t>
            </a:r>
            <a:r>
              <a:rPr lang="en-US" sz="2800" dirty="0">
                <a:latin typeface="Times New Roman"/>
                <a:ea typeface="Times New Roman"/>
                <a:cs typeface="Times New Roman"/>
              </a:rPr>
              <a:t> </a:t>
            </a:r>
            <a:r>
              <a:rPr lang="en-US" sz="2800" dirty="0" err="1">
                <a:latin typeface="Times New Roman"/>
                <a:ea typeface="Times New Roman"/>
                <a:cs typeface="Times New Roman"/>
              </a:rPr>
              <a:t>yếu</a:t>
            </a:r>
            <a:r>
              <a:rPr lang="en-US" sz="2800" dirty="0">
                <a:latin typeface="Times New Roman"/>
                <a:ea typeface="Times New Roman"/>
                <a:cs typeface="Times New Roman"/>
              </a:rPr>
              <a:t> qua </a:t>
            </a:r>
            <a:r>
              <a:rPr lang="en-US" sz="2800" dirty="0" err="1">
                <a:latin typeface="Times New Roman"/>
                <a:ea typeface="Times New Roman"/>
                <a:cs typeface="Times New Roman"/>
              </a:rPr>
              <a:t>lời</a:t>
            </a:r>
            <a:r>
              <a:rPr lang="en-US" sz="2800" dirty="0">
                <a:latin typeface="Times New Roman"/>
                <a:ea typeface="Times New Roman"/>
                <a:cs typeface="Times New Roman"/>
              </a:rPr>
              <a:t> </a:t>
            </a:r>
            <a:r>
              <a:rPr lang="en-US" sz="2800" dirty="0" err="1">
                <a:latin typeface="Times New Roman"/>
                <a:ea typeface="Times New Roman"/>
                <a:cs typeface="Times New Roman"/>
              </a:rPr>
              <a:t>kể</a:t>
            </a:r>
            <a:r>
              <a:rPr lang="en-US" sz="2800" dirty="0">
                <a:latin typeface="Times New Roman"/>
                <a:ea typeface="Times New Roman"/>
                <a:cs typeface="Times New Roman"/>
              </a:rPr>
              <a:t> </a:t>
            </a:r>
            <a:r>
              <a:rPr lang="en-US" sz="2800" dirty="0" err="1">
                <a:latin typeface="Times New Roman"/>
                <a:ea typeface="Times New Roman"/>
                <a:cs typeface="Times New Roman"/>
              </a:rPr>
              <a:t>của</a:t>
            </a:r>
            <a:r>
              <a:rPr lang="en-US" sz="2800" dirty="0">
                <a:latin typeface="Times New Roman"/>
                <a:ea typeface="Times New Roman"/>
                <a:cs typeface="Times New Roman"/>
              </a:rPr>
              <a:t> </a:t>
            </a:r>
            <a:r>
              <a:rPr lang="en-US" sz="2800" dirty="0" err="1">
                <a:latin typeface="Times New Roman"/>
                <a:ea typeface="Times New Roman"/>
                <a:cs typeface="Times New Roman"/>
              </a:rPr>
              <a:t>nhân</a:t>
            </a:r>
            <a:r>
              <a:rPr lang="en-US" sz="2800" dirty="0">
                <a:latin typeface="Times New Roman"/>
                <a:ea typeface="Times New Roman"/>
                <a:cs typeface="Times New Roman"/>
              </a:rPr>
              <a:t> </a:t>
            </a:r>
            <a:r>
              <a:rPr lang="en-US" sz="2800" dirty="0" err="1">
                <a:latin typeface="Times New Roman"/>
                <a:ea typeface="Times New Roman"/>
                <a:cs typeface="Times New Roman"/>
              </a:rPr>
              <a:t>vật</a:t>
            </a:r>
            <a:r>
              <a:rPr lang="en-US" sz="2800" dirty="0">
                <a:latin typeface="Times New Roman"/>
                <a:ea typeface="Times New Roman"/>
                <a:cs typeface="Times New Roman"/>
              </a:rPr>
              <a:t> </a:t>
            </a:r>
            <a:r>
              <a:rPr lang="en-US" sz="2800" dirty="0" err="1">
                <a:latin typeface="Times New Roman"/>
                <a:ea typeface="Times New Roman"/>
                <a:cs typeface="Times New Roman"/>
              </a:rPr>
              <a:t>nào</a:t>
            </a:r>
            <a:r>
              <a:rPr lang="en-US" sz="2800" dirty="0">
                <a:latin typeface="Times New Roman"/>
                <a:ea typeface="Times New Roman"/>
                <a:cs typeface="Times New Roman"/>
              </a:rPr>
              <a:t>, </a:t>
            </a:r>
            <a:r>
              <a:rPr lang="en-US" sz="2800" dirty="0" err="1">
                <a:latin typeface="Times New Roman"/>
                <a:ea typeface="Times New Roman"/>
                <a:cs typeface="Times New Roman"/>
              </a:rPr>
              <a:t>việc</a:t>
            </a:r>
            <a:r>
              <a:rPr lang="en-US" sz="2800" dirty="0">
                <a:latin typeface="Times New Roman"/>
                <a:ea typeface="Times New Roman"/>
                <a:cs typeface="Times New Roman"/>
              </a:rPr>
              <a:t> </a:t>
            </a:r>
            <a:r>
              <a:rPr lang="en-US" sz="2800" dirty="0" err="1">
                <a:latin typeface="Times New Roman"/>
                <a:ea typeface="Times New Roman"/>
                <a:cs typeface="Times New Roman"/>
              </a:rPr>
              <a:t>lựa</a:t>
            </a:r>
            <a:r>
              <a:rPr lang="en-US" sz="2800" dirty="0">
                <a:latin typeface="Times New Roman"/>
                <a:ea typeface="Times New Roman"/>
                <a:cs typeface="Times New Roman"/>
              </a:rPr>
              <a:t> </a:t>
            </a:r>
            <a:r>
              <a:rPr lang="en-US" sz="2800" dirty="0" err="1">
                <a:latin typeface="Times New Roman"/>
                <a:ea typeface="Times New Roman"/>
                <a:cs typeface="Times New Roman"/>
              </a:rPr>
              <a:t>chọn</a:t>
            </a:r>
            <a:r>
              <a:rPr lang="en-US" sz="2800" dirty="0">
                <a:latin typeface="Times New Roman"/>
                <a:ea typeface="Times New Roman"/>
                <a:cs typeface="Times New Roman"/>
              </a:rPr>
              <a:t> </a:t>
            </a:r>
            <a:r>
              <a:rPr lang="en-US" sz="2800" dirty="0" err="1">
                <a:latin typeface="Times New Roman"/>
                <a:ea typeface="Times New Roman"/>
                <a:cs typeface="Times New Roman"/>
              </a:rPr>
              <a:t>người</a:t>
            </a:r>
            <a:r>
              <a:rPr lang="en-US" sz="2800" dirty="0">
                <a:latin typeface="Times New Roman"/>
                <a:ea typeface="Times New Roman"/>
                <a:cs typeface="Times New Roman"/>
              </a:rPr>
              <a:t> </a:t>
            </a:r>
            <a:r>
              <a:rPr lang="en-US" sz="2800" dirty="0" err="1">
                <a:latin typeface="Times New Roman"/>
                <a:ea typeface="Times New Roman"/>
                <a:cs typeface="Times New Roman"/>
              </a:rPr>
              <a:t>kể</a:t>
            </a:r>
            <a:r>
              <a:rPr lang="en-US" sz="2800" dirty="0">
                <a:latin typeface="Times New Roman"/>
                <a:ea typeface="Times New Roman"/>
                <a:cs typeface="Times New Roman"/>
              </a:rPr>
              <a:t> </a:t>
            </a:r>
            <a:r>
              <a:rPr lang="en-US" sz="2800" dirty="0" err="1">
                <a:latin typeface="Times New Roman"/>
                <a:ea typeface="Times New Roman"/>
                <a:cs typeface="Times New Roman"/>
              </a:rPr>
              <a:t>chuyện</a:t>
            </a:r>
            <a:r>
              <a:rPr lang="en-US" sz="2800" dirty="0">
                <a:latin typeface="Times New Roman"/>
                <a:ea typeface="Times New Roman"/>
                <a:cs typeface="Times New Roman"/>
              </a:rPr>
              <a:t> </a:t>
            </a:r>
            <a:r>
              <a:rPr lang="en-US" sz="2800" dirty="0" err="1">
                <a:latin typeface="Times New Roman"/>
                <a:ea typeface="Times New Roman"/>
                <a:cs typeface="Times New Roman"/>
              </a:rPr>
              <a:t>như</a:t>
            </a:r>
            <a:r>
              <a:rPr lang="en-US" sz="2800" dirty="0">
                <a:latin typeface="Times New Roman"/>
                <a:ea typeface="Times New Roman"/>
                <a:cs typeface="Times New Roman"/>
              </a:rPr>
              <a:t> </a:t>
            </a:r>
            <a:r>
              <a:rPr lang="en-US" sz="2800" dirty="0" err="1">
                <a:latin typeface="Times New Roman"/>
                <a:ea typeface="Times New Roman"/>
                <a:cs typeface="Times New Roman"/>
              </a:rPr>
              <a:t>vậy</a:t>
            </a:r>
            <a:r>
              <a:rPr lang="en-US" sz="2800" dirty="0">
                <a:latin typeface="Times New Roman"/>
                <a:ea typeface="Times New Roman"/>
                <a:cs typeface="Times New Roman"/>
              </a:rPr>
              <a:t> </a:t>
            </a:r>
            <a:r>
              <a:rPr lang="en-US" sz="2800" dirty="0" err="1">
                <a:latin typeface="Times New Roman"/>
                <a:ea typeface="Times New Roman"/>
                <a:cs typeface="Times New Roman"/>
              </a:rPr>
              <a:t>có</a:t>
            </a:r>
            <a:r>
              <a:rPr lang="en-US" sz="2800" dirty="0">
                <a:latin typeface="Times New Roman"/>
                <a:ea typeface="Times New Roman"/>
                <a:cs typeface="Times New Roman"/>
              </a:rPr>
              <a:t> </a:t>
            </a:r>
            <a:r>
              <a:rPr lang="en-US" sz="2800" dirty="0" err="1">
                <a:latin typeface="Times New Roman"/>
                <a:ea typeface="Times New Roman"/>
                <a:cs typeface="Times New Roman"/>
              </a:rPr>
              <a:t>tác</a:t>
            </a:r>
            <a:r>
              <a:rPr lang="en-US" sz="2800" dirty="0">
                <a:latin typeface="Times New Roman"/>
                <a:ea typeface="Times New Roman"/>
                <a:cs typeface="Times New Roman"/>
              </a:rPr>
              <a:t> </a:t>
            </a:r>
            <a:r>
              <a:rPr lang="en-US" sz="2800" dirty="0" err="1">
                <a:latin typeface="Times New Roman"/>
                <a:ea typeface="Times New Roman"/>
                <a:cs typeface="Times New Roman"/>
              </a:rPr>
              <a:t>dụng</a:t>
            </a:r>
            <a:r>
              <a:rPr lang="en-US" sz="2800" dirty="0">
                <a:latin typeface="Times New Roman"/>
                <a:ea typeface="Times New Roman"/>
                <a:cs typeface="Times New Roman"/>
              </a:rPr>
              <a:t> </a:t>
            </a:r>
            <a:r>
              <a:rPr lang="en-US" sz="2800" dirty="0" err="1">
                <a:latin typeface="Times New Roman"/>
                <a:ea typeface="Times New Roman"/>
                <a:cs typeface="Times New Roman"/>
              </a:rPr>
              <a:t>gì?Tìm</a:t>
            </a:r>
            <a:r>
              <a:rPr lang="en-US" sz="2800" dirty="0">
                <a:latin typeface="Times New Roman"/>
                <a:ea typeface="Times New Roman"/>
                <a:cs typeface="Times New Roman"/>
              </a:rPr>
              <a:t> </a:t>
            </a:r>
            <a:r>
              <a:rPr lang="en-US" sz="2800" dirty="0" err="1">
                <a:latin typeface="Times New Roman"/>
                <a:ea typeface="Times New Roman"/>
                <a:cs typeface="Times New Roman"/>
              </a:rPr>
              <a:t>các</a:t>
            </a:r>
            <a:r>
              <a:rPr lang="en-US" sz="2800" dirty="0">
                <a:latin typeface="Times New Roman"/>
                <a:ea typeface="Times New Roman"/>
                <a:cs typeface="Times New Roman"/>
              </a:rPr>
              <a:t> chi </a:t>
            </a:r>
            <a:r>
              <a:rPr lang="en-US" sz="2800" dirty="0" err="1">
                <a:latin typeface="Times New Roman"/>
                <a:ea typeface="Times New Roman"/>
                <a:cs typeface="Times New Roman"/>
              </a:rPr>
              <a:t>tiết</a:t>
            </a:r>
            <a:r>
              <a:rPr lang="en-US" sz="2800" dirty="0">
                <a:latin typeface="Times New Roman"/>
                <a:ea typeface="Times New Roman"/>
                <a:cs typeface="Times New Roman"/>
              </a:rPr>
              <a:t> </a:t>
            </a:r>
            <a:r>
              <a:rPr lang="en-US" sz="2800" dirty="0" err="1">
                <a:latin typeface="Times New Roman"/>
                <a:ea typeface="Times New Roman"/>
                <a:cs typeface="Times New Roman"/>
              </a:rPr>
              <a:t>thể</a:t>
            </a:r>
            <a:r>
              <a:rPr lang="en-US" sz="2800" dirty="0">
                <a:latin typeface="Times New Roman"/>
                <a:ea typeface="Times New Roman"/>
                <a:cs typeface="Times New Roman"/>
              </a:rPr>
              <a:t> </a:t>
            </a:r>
            <a:r>
              <a:rPr lang="en-US" sz="2800" dirty="0" err="1">
                <a:latin typeface="Times New Roman"/>
                <a:ea typeface="Times New Roman"/>
                <a:cs typeface="Times New Roman"/>
              </a:rPr>
              <a:t>hiện</a:t>
            </a:r>
            <a:r>
              <a:rPr lang="en-US" sz="2800" dirty="0">
                <a:latin typeface="Times New Roman"/>
                <a:ea typeface="Times New Roman"/>
                <a:cs typeface="Times New Roman"/>
              </a:rPr>
              <a:t> </a:t>
            </a:r>
            <a:r>
              <a:rPr lang="en-US" sz="2800" dirty="0" err="1">
                <a:latin typeface="Times New Roman"/>
                <a:ea typeface="Times New Roman"/>
                <a:cs typeface="Times New Roman"/>
              </a:rPr>
              <a:t>cảm</a:t>
            </a:r>
            <a:r>
              <a:rPr lang="en-US" sz="2800" dirty="0">
                <a:latin typeface="Times New Roman"/>
                <a:ea typeface="Times New Roman"/>
                <a:cs typeface="Times New Roman"/>
              </a:rPr>
              <a:t> </a:t>
            </a:r>
            <a:r>
              <a:rPr lang="en-US" sz="2800" dirty="0" err="1">
                <a:latin typeface="Times New Roman"/>
                <a:ea typeface="Times New Roman"/>
                <a:cs typeface="Times New Roman"/>
              </a:rPr>
              <a:t>xúc</a:t>
            </a:r>
            <a:r>
              <a:rPr lang="en-US" sz="2800" dirty="0">
                <a:latin typeface="Times New Roman"/>
                <a:ea typeface="Times New Roman"/>
                <a:cs typeface="Times New Roman"/>
              </a:rPr>
              <a:t> </a:t>
            </a:r>
            <a:r>
              <a:rPr lang="en-US" sz="2800" dirty="0" err="1">
                <a:latin typeface="Times New Roman"/>
                <a:ea typeface="Times New Roman"/>
                <a:cs typeface="Times New Roman"/>
              </a:rPr>
              <a:t>suy</a:t>
            </a:r>
            <a:r>
              <a:rPr lang="en-US" sz="2800" dirty="0">
                <a:latin typeface="Times New Roman"/>
                <a:ea typeface="Times New Roman"/>
                <a:cs typeface="Times New Roman"/>
              </a:rPr>
              <a:t> </a:t>
            </a:r>
            <a:r>
              <a:rPr lang="en-US" sz="2800" dirty="0" err="1">
                <a:latin typeface="Times New Roman"/>
                <a:ea typeface="Times New Roman"/>
                <a:cs typeface="Times New Roman"/>
              </a:rPr>
              <a:t>nghĩ</a:t>
            </a:r>
            <a:r>
              <a:rPr lang="en-US" sz="2800" dirty="0">
                <a:latin typeface="Times New Roman"/>
                <a:ea typeface="Times New Roman"/>
                <a:cs typeface="Times New Roman"/>
              </a:rPr>
              <a:t> </a:t>
            </a:r>
            <a:r>
              <a:rPr lang="en-US" sz="2800" dirty="0" err="1">
                <a:latin typeface="Times New Roman"/>
                <a:ea typeface="Times New Roman"/>
                <a:cs typeface="Times New Roman"/>
              </a:rPr>
              <a:t>của</a:t>
            </a:r>
            <a:r>
              <a:rPr lang="en-US" sz="2800" dirty="0">
                <a:latin typeface="Times New Roman"/>
                <a:ea typeface="Times New Roman"/>
                <a:cs typeface="Times New Roman"/>
              </a:rPr>
              <a:t> </a:t>
            </a:r>
            <a:r>
              <a:rPr lang="en-US" sz="2800" dirty="0" err="1">
                <a:latin typeface="Times New Roman"/>
                <a:ea typeface="Times New Roman"/>
                <a:cs typeface="Times New Roman"/>
              </a:rPr>
              <a:t>nhân</a:t>
            </a:r>
            <a:r>
              <a:rPr lang="en-US" sz="2800" dirty="0">
                <a:latin typeface="Times New Roman"/>
                <a:ea typeface="Times New Roman"/>
                <a:cs typeface="Times New Roman"/>
              </a:rPr>
              <a:t> </a:t>
            </a:r>
            <a:r>
              <a:rPr lang="en-US" sz="2800" dirty="0" err="1">
                <a:latin typeface="Times New Roman"/>
                <a:ea typeface="Times New Roman"/>
                <a:cs typeface="Times New Roman"/>
              </a:rPr>
              <a:t>vật</a:t>
            </a:r>
            <a:r>
              <a:rPr lang="en-US" sz="2800" dirty="0">
                <a:latin typeface="Times New Roman"/>
                <a:ea typeface="Times New Roman"/>
                <a:cs typeface="Times New Roman"/>
              </a:rPr>
              <a:t> </a:t>
            </a:r>
            <a:r>
              <a:rPr lang="en-US" sz="2800" dirty="0" err="1">
                <a:latin typeface="Times New Roman"/>
                <a:ea typeface="Times New Roman"/>
                <a:cs typeface="Times New Roman"/>
              </a:rPr>
              <a:t>tôi</a:t>
            </a:r>
            <a:r>
              <a:rPr lang="en-US" sz="2800" dirty="0">
                <a:latin typeface="Times New Roman"/>
                <a:ea typeface="Times New Roman"/>
                <a:cs typeface="Times New Roman"/>
              </a:rPr>
              <a:t> </a:t>
            </a:r>
            <a:r>
              <a:rPr lang="en-US" sz="2800" dirty="0" err="1">
                <a:latin typeface="Times New Roman"/>
                <a:ea typeface="Times New Roman"/>
                <a:cs typeface="Times New Roman"/>
              </a:rPr>
              <a:t>về</a:t>
            </a:r>
            <a:r>
              <a:rPr lang="en-US" sz="2800" dirty="0">
                <a:latin typeface="Times New Roman"/>
                <a:ea typeface="Times New Roman"/>
                <a:cs typeface="Times New Roman"/>
              </a:rPr>
              <a:t> </a:t>
            </a:r>
            <a:r>
              <a:rPr lang="en-US" sz="2800" dirty="0" err="1">
                <a:latin typeface="Times New Roman"/>
                <a:ea typeface="Times New Roman"/>
                <a:cs typeface="Times New Roman"/>
              </a:rPr>
              <a:t>bố</a:t>
            </a:r>
            <a:r>
              <a:rPr lang="en-US" sz="2800" dirty="0">
                <a:latin typeface="Times New Roman"/>
                <a:ea typeface="Times New Roman"/>
                <a:cs typeface="Times New Roman"/>
              </a:rPr>
              <a:t> </a:t>
            </a:r>
            <a:r>
              <a:rPr lang="en-US" sz="2800" dirty="0" err="1">
                <a:latin typeface="Times New Roman"/>
                <a:ea typeface="Times New Roman"/>
                <a:cs typeface="Times New Roman"/>
              </a:rPr>
              <a:t>và</a:t>
            </a:r>
            <a:r>
              <a:rPr lang="en-US" sz="2800" dirty="0">
                <a:latin typeface="Times New Roman"/>
                <a:ea typeface="Times New Roman"/>
                <a:cs typeface="Times New Roman"/>
              </a:rPr>
              <a:t> </a:t>
            </a:r>
            <a:r>
              <a:rPr lang="en-US" sz="2800" dirty="0" err="1">
                <a:latin typeface="Times New Roman"/>
                <a:ea typeface="Times New Roman"/>
                <a:cs typeface="Times New Roman"/>
              </a:rPr>
              <a:t>Tí</a:t>
            </a:r>
            <a:r>
              <a:rPr lang="en-US" sz="2800" dirty="0">
                <a:latin typeface="Times New Roman"/>
                <a:ea typeface="Times New Roman"/>
                <a:cs typeface="Times New Roman"/>
              </a:rPr>
              <a:t>? </a:t>
            </a:r>
            <a:endParaRPr lang="en-US" sz="2800" dirty="0">
              <a:latin typeface="Calibri"/>
              <a:ea typeface="Calibri"/>
              <a:cs typeface="Times New Roman"/>
            </a:endParaRPr>
          </a:p>
          <a:p>
            <a:pPr algn="just">
              <a:lnSpc>
                <a:spcPct val="150000"/>
              </a:lnSpc>
              <a:spcAft>
                <a:spcPts val="0"/>
              </a:spcAft>
            </a:pPr>
            <a:r>
              <a:rPr lang="en-US" sz="2800" dirty="0">
                <a:latin typeface="Times New Roman"/>
                <a:ea typeface="Times New Roman"/>
                <a:cs typeface="Times New Roman"/>
              </a:rPr>
              <a:t>- </a:t>
            </a:r>
            <a:r>
              <a:rPr lang="en-US" sz="2800" dirty="0" err="1" smtClean="0">
                <a:latin typeface="Times New Roman"/>
                <a:ea typeface="Times New Roman"/>
                <a:cs typeface="Times New Roman"/>
              </a:rPr>
              <a:t>Nhóm</a:t>
            </a:r>
            <a:r>
              <a:rPr lang="en-US" sz="2800" dirty="0" smtClean="0">
                <a:latin typeface="Times New Roman"/>
                <a:ea typeface="Times New Roman"/>
                <a:cs typeface="Times New Roman"/>
              </a:rPr>
              <a:t> </a:t>
            </a:r>
            <a:r>
              <a:rPr lang="en-US" sz="2800" dirty="0">
                <a:latin typeface="Times New Roman"/>
                <a:ea typeface="Times New Roman"/>
                <a:cs typeface="Times New Roman"/>
              </a:rPr>
              <a:t>3: </a:t>
            </a:r>
            <a:r>
              <a:rPr lang="en-US" sz="2800" dirty="0" err="1">
                <a:latin typeface="Times New Roman"/>
                <a:ea typeface="Times New Roman"/>
                <a:cs typeface="Times New Roman"/>
              </a:rPr>
              <a:t>Những</a:t>
            </a:r>
            <a:r>
              <a:rPr lang="en-US" sz="2800" dirty="0">
                <a:latin typeface="Times New Roman"/>
                <a:ea typeface="Times New Roman"/>
                <a:cs typeface="Times New Roman"/>
              </a:rPr>
              <a:t> </a:t>
            </a:r>
            <a:r>
              <a:rPr lang="en-US" sz="2800" dirty="0" err="1">
                <a:latin typeface="Times New Roman"/>
                <a:ea typeface="Times New Roman"/>
                <a:cs typeface="Times New Roman"/>
              </a:rPr>
              <a:t>điều</a:t>
            </a:r>
            <a:r>
              <a:rPr lang="en-US" sz="2800" dirty="0">
                <a:latin typeface="Times New Roman"/>
                <a:ea typeface="Times New Roman"/>
                <a:cs typeface="Times New Roman"/>
              </a:rPr>
              <a:t> </a:t>
            </a:r>
            <a:r>
              <a:rPr lang="en-US" sz="2800" dirty="0" err="1">
                <a:latin typeface="Times New Roman"/>
                <a:ea typeface="Times New Roman"/>
                <a:cs typeface="Times New Roman"/>
              </a:rPr>
              <a:t>thú</a:t>
            </a:r>
            <a:r>
              <a:rPr lang="en-US" sz="2800" dirty="0">
                <a:latin typeface="Times New Roman"/>
                <a:ea typeface="Times New Roman"/>
                <a:cs typeface="Times New Roman"/>
              </a:rPr>
              <a:t> </a:t>
            </a:r>
            <a:r>
              <a:rPr lang="en-US" sz="2800" dirty="0" err="1">
                <a:latin typeface="Times New Roman"/>
                <a:ea typeface="Times New Roman"/>
                <a:cs typeface="Times New Roman"/>
              </a:rPr>
              <a:t>vị</a:t>
            </a:r>
            <a:r>
              <a:rPr lang="en-US" sz="2800" dirty="0">
                <a:latin typeface="Times New Roman"/>
                <a:ea typeface="Times New Roman"/>
                <a:cs typeface="Times New Roman"/>
              </a:rPr>
              <a:t> </a:t>
            </a:r>
            <a:r>
              <a:rPr lang="en-US" sz="2800" dirty="0" err="1">
                <a:latin typeface="Times New Roman"/>
                <a:ea typeface="Times New Roman"/>
                <a:cs typeface="Times New Roman"/>
              </a:rPr>
              <a:t>tôi</a:t>
            </a:r>
            <a:r>
              <a:rPr lang="en-US" sz="2800" dirty="0">
                <a:latin typeface="Times New Roman"/>
                <a:ea typeface="Times New Roman"/>
                <a:cs typeface="Times New Roman"/>
              </a:rPr>
              <a:t> </a:t>
            </a:r>
            <a:r>
              <a:rPr lang="en-US" sz="2800" dirty="0" err="1">
                <a:latin typeface="Times New Roman"/>
                <a:ea typeface="Times New Roman"/>
                <a:cs typeface="Times New Roman"/>
              </a:rPr>
              <a:t>cảm</a:t>
            </a:r>
            <a:r>
              <a:rPr lang="en-US" sz="2800" dirty="0">
                <a:latin typeface="Times New Roman"/>
                <a:ea typeface="Times New Roman"/>
                <a:cs typeface="Times New Roman"/>
              </a:rPr>
              <a:t> </a:t>
            </a:r>
            <a:r>
              <a:rPr lang="en-US" sz="2800" dirty="0" err="1">
                <a:latin typeface="Times New Roman"/>
                <a:ea typeface="Times New Roman"/>
                <a:cs typeface="Times New Roman"/>
              </a:rPr>
              <a:t>nhận</a:t>
            </a:r>
            <a:r>
              <a:rPr lang="en-US" sz="2800" dirty="0">
                <a:latin typeface="Times New Roman"/>
                <a:ea typeface="Times New Roman"/>
                <a:cs typeface="Times New Roman"/>
              </a:rPr>
              <a:t> </a:t>
            </a:r>
            <a:r>
              <a:rPr lang="en-US" sz="2800" dirty="0" err="1">
                <a:latin typeface="Times New Roman"/>
                <a:ea typeface="Times New Roman"/>
                <a:cs typeface="Times New Roman"/>
              </a:rPr>
              <a:t>được</a:t>
            </a:r>
            <a:r>
              <a:rPr lang="en-US" sz="2800" dirty="0">
                <a:latin typeface="Times New Roman"/>
                <a:ea typeface="Times New Roman"/>
                <a:cs typeface="Times New Roman"/>
              </a:rPr>
              <a:t> </a:t>
            </a:r>
            <a:r>
              <a:rPr lang="en-US" sz="2800" dirty="0" err="1">
                <a:latin typeface="Times New Roman"/>
                <a:ea typeface="Times New Roman"/>
                <a:cs typeface="Times New Roman"/>
              </a:rPr>
              <a:t>khi</a:t>
            </a:r>
            <a:r>
              <a:rPr lang="en-US" sz="2800" dirty="0">
                <a:latin typeface="Times New Roman"/>
                <a:ea typeface="Times New Roman"/>
                <a:cs typeface="Times New Roman"/>
              </a:rPr>
              <a:t> “</a:t>
            </a:r>
            <a:r>
              <a:rPr lang="en-US" sz="2800" dirty="0" err="1">
                <a:latin typeface="Times New Roman"/>
                <a:ea typeface="Times New Roman"/>
                <a:cs typeface="Times New Roman"/>
              </a:rPr>
              <a:t>vừa</a:t>
            </a:r>
            <a:r>
              <a:rPr lang="en-US" sz="2800" dirty="0">
                <a:latin typeface="Times New Roman"/>
                <a:ea typeface="Times New Roman"/>
                <a:cs typeface="Times New Roman"/>
              </a:rPr>
              <a:t> </a:t>
            </a:r>
            <a:r>
              <a:rPr lang="en-US" sz="2800" dirty="0" err="1">
                <a:latin typeface="Times New Roman"/>
                <a:ea typeface="Times New Roman"/>
                <a:cs typeface="Times New Roman"/>
              </a:rPr>
              <a:t>nhắm</a:t>
            </a:r>
            <a:r>
              <a:rPr lang="en-US" sz="2800" dirty="0">
                <a:latin typeface="Times New Roman"/>
                <a:ea typeface="Times New Roman"/>
                <a:cs typeface="Times New Roman"/>
              </a:rPr>
              <a:t> </a:t>
            </a:r>
            <a:r>
              <a:rPr lang="en-US" sz="2800" dirty="0" err="1">
                <a:latin typeface="Times New Roman"/>
                <a:ea typeface="Times New Roman"/>
                <a:cs typeface="Times New Roman"/>
              </a:rPr>
              <a:t>mắt</a:t>
            </a:r>
            <a:r>
              <a:rPr lang="en-US" sz="2800" dirty="0">
                <a:latin typeface="Times New Roman"/>
                <a:ea typeface="Times New Roman"/>
                <a:cs typeface="Times New Roman"/>
              </a:rPr>
              <a:t> </a:t>
            </a:r>
            <a:r>
              <a:rPr lang="en-US" sz="2800" dirty="0" err="1">
                <a:latin typeface="Times New Roman"/>
                <a:ea typeface="Times New Roman"/>
                <a:cs typeface="Times New Roman"/>
              </a:rPr>
              <a:t>vừa</a:t>
            </a:r>
            <a:r>
              <a:rPr lang="en-US" sz="2800" dirty="0">
                <a:latin typeface="Times New Roman"/>
                <a:ea typeface="Times New Roman"/>
                <a:cs typeface="Times New Roman"/>
              </a:rPr>
              <a:t> </a:t>
            </a:r>
            <a:r>
              <a:rPr lang="en-US" sz="2800" dirty="0" err="1">
                <a:latin typeface="Times New Roman"/>
                <a:ea typeface="Times New Roman"/>
                <a:cs typeface="Times New Roman"/>
              </a:rPr>
              <a:t>mở</a:t>
            </a:r>
            <a:r>
              <a:rPr lang="en-US" sz="2800" dirty="0">
                <a:latin typeface="Times New Roman"/>
                <a:ea typeface="Times New Roman"/>
                <a:cs typeface="Times New Roman"/>
              </a:rPr>
              <a:t> </a:t>
            </a:r>
            <a:r>
              <a:rPr lang="en-US" sz="2800" dirty="0" err="1">
                <a:latin typeface="Times New Roman"/>
                <a:ea typeface="Times New Roman"/>
                <a:cs typeface="Times New Roman"/>
              </a:rPr>
              <a:t>cửa</a:t>
            </a:r>
            <a:r>
              <a:rPr lang="en-US" sz="2800" dirty="0">
                <a:latin typeface="Times New Roman"/>
                <a:ea typeface="Times New Roman"/>
                <a:cs typeface="Times New Roman"/>
              </a:rPr>
              <a:t> </a:t>
            </a:r>
            <a:r>
              <a:rPr lang="en-US" sz="2800" dirty="0" err="1">
                <a:latin typeface="Times New Roman"/>
                <a:ea typeface="Times New Roman"/>
                <a:cs typeface="Times New Roman"/>
              </a:rPr>
              <a:t>sổ</a:t>
            </a:r>
            <a:endParaRPr lang="en-US" sz="2800" dirty="0">
              <a:effectLst/>
              <a:latin typeface="Calibri"/>
              <a:ea typeface="Calibri"/>
              <a:cs typeface="Times New Roman"/>
            </a:endParaRPr>
          </a:p>
        </p:txBody>
      </p:sp>
      <p:sp>
        <p:nvSpPr>
          <p:cNvPr id="6" name="TextBox 5"/>
          <p:cNvSpPr txBox="1"/>
          <p:nvPr/>
        </p:nvSpPr>
        <p:spPr>
          <a:xfrm>
            <a:off x="3131840" y="1155020"/>
            <a:ext cx="4968552" cy="523220"/>
          </a:xfrm>
          <a:prstGeom prst="rect">
            <a:avLst/>
          </a:prstGeom>
          <a:noFill/>
        </p:spPr>
        <p:txBody>
          <a:bodyPr wrap="square" rtlCol="0">
            <a:spAutoFit/>
          </a:bodyPr>
          <a:lstStyle/>
          <a:p>
            <a:r>
              <a:rPr lang="en-US" sz="2800" b="1" dirty="0" err="1" smtClean="0">
                <a:latin typeface="Times New Roman" panose="02020603050405020304" pitchFamily="18" charset="0"/>
                <a:cs typeface="Times New Roman" panose="02020603050405020304" pitchFamily="18" charset="0"/>
              </a:rPr>
              <a:t>Thảo</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luận</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nhóm</a:t>
            </a:r>
            <a:endParaRPr 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489522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793" y="-71078"/>
            <a:ext cx="9144793" cy="7023201"/>
          </a:xfrm>
          <a:prstGeom prst="rect">
            <a:avLst/>
          </a:prstGeom>
        </p:spPr>
      </p:pic>
      <p:pic>
        <p:nvPicPr>
          <p:cNvPr id="2" name="Picture 1"/>
          <p:cNvPicPr>
            <a:picLocks noChangeAspect="1"/>
          </p:cNvPicPr>
          <p:nvPr/>
        </p:nvPicPr>
        <p:blipFill>
          <a:blip r:embed="rId4"/>
          <a:stretch>
            <a:fillRect/>
          </a:stretch>
        </p:blipFill>
        <p:spPr>
          <a:xfrm>
            <a:off x="5459528" y="803561"/>
            <a:ext cx="3164681" cy="3412671"/>
          </a:xfrm>
          <a:prstGeom prst="rect">
            <a:avLst/>
          </a:prstGeom>
        </p:spPr>
      </p:pic>
      <p:sp>
        <p:nvSpPr>
          <p:cNvPr id="5" name="TextBox 4"/>
          <p:cNvSpPr txBox="1"/>
          <p:nvPr/>
        </p:nvSpPr>
        <p:spPr>
          <a:xfrm>
            <a:off x="467543" y="601794"/>
            <a:ext cx="4896543" cy="4154984"/>
          </a:xfrm>
          <a:prstGeom prst="rect">
            <a:avLst/>
          </a:prstGeom>
          <a:noFill/>
        </p:spPr>
        <p:txBody>
          <a:bodyPr wrap="square" rtlCol="0">
            <a:spAutoFit/>
          </a:bodyPr>
          <a:lstStyle/>
          <a:p>
            <a:pPr fontAlgn="base">
              <a:spcBef>
                <a:spcPct val="0"/>
              </a:spcBef>
              <a:spcAft>
                <a:spcPct val="0"/>
              </a:spcAft>
            </a:pPr>
            <a:r>
              <a:rPr lang="en-US" sz="2400" b="1" dirty="0" err="1" smtClean="0">
                <a:solidFill>
                  <a:srgbClr val="70AD47">
                    <a:lumMod val="50000"/>
                  </a:srgbClr>
                </a:solidFill>
                <a:latin typeface="Times New Roman" panose="02020603050405020304" pitchFamily="18" charset="0"/>
                <a:cs typeface="Times New Roman" panose="02020603050405020304" pitchFamily="18" charset="0"/>
              </a:rPr>
              <a:t>Vòng</a:t>
            </a:r>
            <a:r>
              <a:rPr lang="en-US" sz="2400" b="1" dirty="0" smtClean="0">
                <a:solidFill>
                  <a:srgbClr val="70AD47">
                    <a:lumMod val="50000"/>
                  </a:srgbClr>
                </a:solidFill>
                <a:latin typeface="Times New Roman" panose="02020603050405020304" pitchFamily="18" charset="0"/>
                <a:cs typeface="Times New Roman" panose="02020603050405020304" pitchFamily="18" charset="0"/>
              </a:rPr>
              <a:t> 1. </a:t>
            </a:r>
            <a:r>
              <a:rPr lang="en-US" sz="2400" dirty="0" smtClean="0">
                <a:solidFill>
                  <a:srgbClr val="70AD47">
                    <a:lumMod val="50000"/>
                  </a:srgbClr>
                </a:solidFill>
                <a:latin typeface="Times New Roman" panose="02020603050405020304" pitchFamily="18" charset="0"/>
                <a:cs typeface="Times New Roman" panose="02020603050405020304" pitchFamily="18" charset="0"/>
              </a:rPr>
              <a:t>Chia </a:t>
            </a:r>
            <a:r>
              <a:rPr lang="en-US" sz="2400" dirty="0" err="1" smtClean="0">
                <a:solidFill>
                  <a:srgbClr val="70AD47">
                    <a:lumMod val="50000"/>
                  </a:srgbClr>
                </a:solidFill>
                <a:latin typeface="Times New Roman" panose="02020603050405020304" pitchFamily="18" charset="0"/>
                <a:cs typeface="Times New Roman" panose="02020603050405020304" pitchFamily="18" charset="0"/>
              </a:rPr>
              <a:t>lớp</a:t>
            </a:r>
            <a:r>
              <a:rPr lang="en-US" sz="2400" dirty="0" smtClean="0">
                <a:solidFill>
                  <a:srgbClr val="70AD47">
                    <a:lumMod val="50000"/>
                  </a:srgbClr>
                </a:solidFill>
                <a:latin typeface="Times New Roman" panose="02020603050405020304" pitchFamily="18" charset="0"/>
                <a:cs typeface="Times New Roman" panose="02020603050405020304" pitchFamily="18" charset="0"/>
              </a:rPr>
              <a:t> </a:t>
            </a:r>
            <a:r>
              <a:rPr lang="en-US" sz="2400" dirty="0" err="1" smtClean="0">
                <a:solidFill>
                  <a:srgbClr val="70AD47">
                    <a:lumMod val="50000"/>
                  </a:srgbClr>
                </a:solidFill>
                <a:latin typeface="Times New Roman" panose="02020603050405020304" pitchFamily="18" charset="0"/>
                <a:cs typeface="Times New Roman" panose="02020603050405020304" pitchFamily="18" charset="0"/>
              </a:rPr>
              <a:t>thành</a:t>
            </a:r>
            <a:r>
              <a:rPr lang="en-US" sz="2400" dirty="0" smtClean="0">
                <a:solidFill>
                  <a:srgbClr val="70AD47">
                    <a:lumMod val="50000"/>
                  </a:srgbClr>
                </a:solidFill>
                <a:latin typeface="Times New Roman" panose="02020603050405020304" pitchFamily="18" charset="0"/>
                <a:cs typeface="Times New Roman" panose="02020603050405020304" pitchFamily="18" charset="0"/>
              </a:rPr>
              <a:t> </a:t>
            </a:r>
            <a:r>
              <a:rPr lang="en-US" sz="2400" dirty="0">
                <a:solidFill>
                  <a:srgbClr val="70AD47">
                    <a:lumMod val="50000"/>
                  </a:srgbClr>
                </a:solidFill>
                <a:latin typeface="Times New Roman" panose="02020603050405020304" pitchFamily="18" charset="0"/>
                <a:cs typeface="Times New Roman" panose="02020603050405020304" pitchFamily="18" charset="0"/>
              </a:rPr>
              <a:t>3</a:t>
            </a:r>
            <a:r>
              <a:rPr lang="en-US" sz="2400" dirty="0" smtClean="0">
                <a:solidFill>
                  <a:srgbClr val="70AD47">
                    <a:lumMod val="50000"/>
                  </a:srgbClr>
                </a:solidFill>
                <a:latin typeface="Times New Roman" panose="02020603050405020304" pitchFamily="18" charset="0"/>
                <a:cs typeface="Times New Roman" panose="02020603050405020304" pitchFamily="18" charset="0"/>
              </a:rPr>
              <a:t> </a:t>
            </a:r>
            <a:r>
              <a:rPr lang="en-US" sz="2400" dirty="0" err="1" smtClean="0">
                <a:solidFill>
                  <a:srgbClr val="70AD47">
                    <a:lumMod val="50000"/>
                  </a:srgbClr>
                </a:solidFill>
                <a:latin typeface="Times New Roman" panose="02020603050405020304" pitchFamily="18" charset="0"/>
                <a:cs typeface="Times New Roman" panose="02020603050405020304" pitchFamily="18" charset="0"/>
              </a:rPr>
              <a:t>nhóm</a:t>
            </a:r>
            <a:r>
              <a:rPr lang="en-US" sz="2400" dirty="0" smtClean="0">
                <a:solidFill>
                  <a:srgbClr val="70AD47">
                    <a:lumMod val="50000"/>
                  </a:srgbClr>
                </a:solidFill>
                <a:latin typeface="Times New Roman" panose="02020603050405020304" pitchFamily="18" charset="0"/>
                <a:cs typeface="Times New Roman" panose="02020603050405020304" pitchFamily="18" charset="0"/>
              </a:rPr>
              <a:t> </a:t>
            </a:r>
            <a:r>
              <a:rPr lang="en-US" sz="2400" dirty="0" err="1" smtClean="0">
                <a:solidFill>
                  <a:srgbClr val="70AD47">
                    <a:lumMod val="50000"/>
                  </a:srgbClr>
                </a:solidFill>
                <a:latin typeface="Times New Roman" panose="02020603050405020304" pitchFamily="18" charset="0"/>
                <a:cs typeface="Times New Roman" panose="02020603050405020304" pitchFamily="18" charset="0"/>
              </a:rPr>
              <a:t>học</a:t>
            </a:r>
            <a:r>
              <a:rPr lang="en-US" sz="2400" dirty="0" smtClean="0">
                <a:solidFill>
                  <a:srgbClr val="70AD47">
                    <a:lumMod val="50000"/>
                  </a:srgbClr>
                </a:solidFill>
                <a:latin typeface="Times New Roman" panose="02020603050405020304" pitchFamily="18" charset="0"/>
                <a:cs typeface="Times New Roman" panose="02020603050405020304" pitchFamily="18" charset="0"/>
              </a:rPr>
              <a:t> </a:t>
            </a:r>
            <a:r>
              <a:rPr lang="en-US" sz="2400" dirty="0" err="1" smtClean="0">
                <a:solidFill>
                  <a:srgbClr val="70AD47">
                    <a:lumMod val="50000"/>
                  </a:srgbClr>
                </a:solidFill>
                <a:latin typeface="Times New Roman" panose="02020603050405020304" pitchFamily="18" charset="0"/>
                <a:cs typeface="Times New Roman" panose="02020603050405020304" pitchFamily="18" charset="0"/>
              </a:rPr>
              <a:t>tập</a:t>
            </a:r>
            <a:r>
              <a:rPr lang="en-US" sz="2400" dirty="0" smtClean="0">
                <a:solidFill>
                  <a:srgbClr val="70AD47">
                    <a:lumMod val="50000"/>
                  </a:srgbClr>
                </a:solidFill>
                <a:latin typeface="Times New Roman" panose="02020603050405020304" pitchFamily="18" charset="0"/>
                <a:cs typeface="Times New Roman" panose="02020603050405020304" pitchFamily="18" charset="0"/>
              </a:rPr>
              <a:t> </a:t>
            </a:r>
          </a:p>
          <a:p>
            <a:pPr fontAlgn="base">
              <a:spcBef>
                <a:spcPct val="0"/>
              </a:spcBef>
              <a:spcAft>
                <a:spcPct val="0"/>
              </a:spcAft>
            </a:pPr>
            <a:r>
              <a:rPr lang="en-US" sz="2400" dirty="0" smtClean="0">
                <a:solidFill>
                  <a:srgbClr val="70AD47">
                    <a:lumMod val="50000"/>
                  </a:srgbClr>
                </a:solidFill>
                <a:latin typeface="Times New Roman" panose="02020603050405020304" pitchFamily="18" charset="0"/>
                <a:cs typeface="Times New Roman" panose="02020603050405020304" pitchFamily="18" charset="0"/>
              </a:rPr>
              <a:t>( </a:t>
            </a:r>
            <a:r>
              <a:rPr lang="en-US" sz="2400" dirty="0" err="1" smtClean="0">
                <a:solidFill>
                  <a:srgbClr val="70AD47">
                    <a:lumMod val="50000"/>
                  </a:srgbClr>
                </a:solidFill>
                <a:latin typeface="Times New Roman" panose="02020603050405020304" pitchFamily="18" charset="0"/>
                <a:cs typeface="Times New Roman" panose="02020603050405020304" pitchFamily="18" charset="0"/>
              </a:rPr>
              <a:t>Nhóm</a:t>
            </a:r>
            <a:r>
              <a:rPr lang="en-US" sz="2400" dirty="0" smtClean="0">
                <a:solidFill>
                  <a:srgbClr val="70AD47">
                    <a:lumMod val="50000"/>
                  </a:srgbClr>
                </a:solidFill>
                <a:latin typeface="Times New Roman" panose="02020603050405020304" pitchFamily="18" charset="0"/>
                <a:cs typeface="Times New Roman" panose="02020603050405020304" pitchFamily="18" charset="0"/>
              </a:rPr>
              <a:t> </a:t>
            </a:r>
            <a:r>
              <a:rPr lang="en-US" sz="2400" dirty="0" err="1" smtClean="0">
                <a:solidFill>
                  <a:srgbClr val="70AD47">
                    <a:lumMod val="50000"/>
                  </a:srgbClr>
                </a:solidFill>
                <a:latin typeface="Times New Roman" panose="02020603050405020304" pitchFamily="18" charset="0"/>
                <a:cs typeface="Times New Roman" panose="02020603050405020304" pitchFamily="18" charset="0"/>
              </a:rPr>
              <a:t>chuyên</a:t>
            </a:r>
            <a:r>
              <a:rPr lang="en-US" sz="2400" dirty="0" smtClean="0">
                <a:solidFill>
                  <a:srgbClr val="70AD47">
                    <a:lumMod val="50000"/>
                  </a:srgbClr>
                </a:solidFill>
                <a:latin typeface="Times New Roman" panose="02020603050405020304" pitchFamily="18" charset="0"/>
                <a:cs typeface="Times New Roman" panose="02020603050405020304" pitchFamily="18" charset="0"/>
              </a:rPr>
              <a:t> </a:t>
            </a:r>
            <a:r>
              <a:rPr lang="en-US" sz="2400" dirty="0" err="1" smtClean="0">
                <a:solidFill>
                  <a:srgbClr val="70AD47">
                    <a:lumMod val="50000"/>
                  </a:srgbClr>
                </a:solidFill>
                <a:latin typeface="Times New Roman" panose="02020603050405020304" pitchFamily="18" charset="0"/>
                <a:cs typeface="Times New Roman" panose="02020603050405020304" pitchFamily="18" charset="0"/>
              </a:rPr>
              <a:t>sâu</a:t>
            </a:r>
            <a:r>
              <a:rPr lang="en-US" sz="2400" dirty="0" smtClean="0">
                <a:solidFill>
                  <a:srgbClr val="70AD47">
                    <a:lumMod val="50000"/>
                  </a:srgbClr>
                </a:solidFill>
                <a:latin typeface="Times New Roman" panose="02020603050405020304" pitchFamily="18" charset="0"/>
                <a:cs typeface="Times New Roman" panose="02020603050405020304" pitchFamily="18" charset="0"/>
              </a:rPr>
              <a:t>), </a:t>
            </a:r>
            <a:r>
              <a:rPr lang="en-US" sz="2400" dirty="0" err="1" smtClean="0">
                <a:solidFill>
                  <a:srgbClr val="70AD47">
                    <a:lumMod val="50000"/>
                  </a:srgbClr>
                </a:solidFill>
                <a:latin typeface="Times New Roman" panose="02020603050405020304" pitchFamily="18" charset="0"/>
                <a:cs typeface="Times New Roman" panose="02020603050405020304" pitchFamily="18" charset="0"/>
              </a:rPr>
              <a:t>đánh</a:t>
            </a:r>
            <a:r>
              <a:rPr lang="en-US" sz="2400" dirty="0" smtClean="0">
                <a:solidFill>
                  <a:srgbClr val="70AD47">
                    <a:lumMod val="50000"/>
                  </a:srgbClr>
                </a:solidFill>
                <a:latin typeface="Times New Roman" panose="02020603050405020304" pitchFamily="18" charset="0"/>
                <a:cs typeface="Times New Roman" panose="02020603050405020304" pitchFamily="18" charset="0"/>
              </a:rPr>
              <a:t> </a:t>
            </a:r>
            <a:r>
              <a:rPr lang="en-US" sz="2400" dirty="0" err="1" smtClean="0">
                <a:solidFill>
                  <a:srgbClr val="70AD47">
                    <a:lumMod val="50000"/>
                  </a:srgbClr>
                </a:solidFill>
                <a:latin typeface="Times New Roman" panose="02020603050405020304" pitchFamily="18" charset="0"/>
                <a:cs typeface="Times New Roman" panose="02020603050405020304" pitchFamily="18" charset="0"/>
              </a:rPr>
              <a:t>số</a:t>
            </a:r>
            <a:r>
              <a:rPr lang="en-US" sz="2400" dirty="0" smtClean="0">
                <a:solidFill>
                  <a:srgbClr val="70AD47">
                    <a:lumMod val="50000"/>
                  </a:srgbClr>
                </a:solidFill>
                <a:latin typeface="Times New Roman" panose="02020603050405020304" pitchFamily="18" charset="0"/>
                <a:cs typeface="Times New Roman" panose="02020603050405020304" pitchFamily="18" charset="0"/>
              </a:rPr>
              <a:t> </a:t>
            </a:r>
            <a:r>
              <a:rPr lang="en-US" sz="2400" dirty="0" err="1" smtClean="0">
                <a:solidFill>
                  <a:srgbClr val="70AD47">
                    <a:lumMod val="50000"/>
                  </a:srgbClr>
                </a:solidFill>
                <a:latin typeface="Times New Roman" panose="02020603050405020304" pitchFamily="18" charset="0"/>
                <a:cs typeface="Times New Roman" panose="02020603050405020304" pitchFamily="18" charset="0"/>
              </a:rPr>
              <a:t>thứ</a:t>
            </a:r>
            <a:r>
              <a:rPr lang="en-US" sz="2400" dirty="0" smtClean="0">
                <a:solidFill>
                  <a:srgbClr val="70AD47">
                    <a:lumMod val="50000"/>
                  </a:srgbClr>
                </a:solidFill>
                <a:latin typeface="Times New Roman" panose="02020603050405020304" pitchFamily="18" charset="0"/>
                <a:cs typeface="Times New Roman" panose="02020603050405020304" pitchFamily="18" charset="0"/>
              </a:rPr>
              <a:t> </a:t>
            </a:r>
            <a:r>
              <a:rPr lang="en-US" sz="2400" dirty="0" err="1" smtClean="0">
                <a:solidFill>
                  <a:srgbClr val="70AD47">
                    <a:lumMod val="50000"/>
                  </a:srgbClr>
                </a:solidFill>
                <a:latin typeface="Times New Roman" panose="02020603050405020304" pitchFamily="18" charset="0"/>
                <a:cs typeface="Times New Roman" panose="02020603050405020304" pitchFamily="18" charset="0"/>
              </a:rPr>
              <a:t>tự</a:t>
            </a:r>
            <a:r>
              <a:rPr lang="en-US" sz="2400" dirty="0" smtClean="0">
                <a:solidFill>
                  <a:srgbClr val="70AD47">
                    <a:lumMod val="50000"/>
                  </a:srgbClr>
                </a:solidFill>
                <a:latin typeface="Times New Roman" panose="02020603050405020304" pitchFamily="18" charset="0"/>
                <a:cs typeface="Times New Roman" panose="02020603050405020304" pitchFamily="18" charset="0"/>
              </a:rPr>
              <a:t> </a:t>
            </a:r>
            <a:r>
              <a:rPr lang="en-US" sz="2400" dirty="0" err="1" smtClean="0">
                <a:solidFill>
                  <a:srgbClr val="70AD47">
                    <a:lumMod val="50000"/>
                  </a:srgbClr>
                </a:solidFill>
                <a:latin typeface="Times New Roman" panose="02020603050405020304" pitchFamily="18" charset="0"/>
                <a:cs typeface="Times New Roman" panose="02020603050405020304" pitchFamily="18" charset="0"/>
              </a:rPr>
              <a:t>thành</a:t>
            </a:r>
            <a:r>
              <a:rPr lang="en-US" sz="2400" dirty="0" smtClean="0">
                <a:solidFill>
                  <a:srgbClr val="70AD47">
                    <a:lumMod val="50000"/>
                  </a:srgbClr>
                </a:solidFill>
                <a:latin typeface="Times New Roman" panose="02020603050405020304" pitchFamily="18" charset="0"/>
                <a:cs typeface="Times New Roman" panose="02020603050405020304" pitchFamily="18" charset="0"/>
              </a:rPr>
              <a:t> </a:t>
            </a:r>
            <a:r>
              <a:rPr lang="en-US" sz="2400" dirty="0" err="1" smtClean="0">
                <a:solidFill>
                  <a:srgbClr val="70AD47">
                    <a:lumMod val="50000"/>
                  </a:srgbClr>
                </a:solidFill>
                <a:latin typeface="Times New Roman" panose="02020603050405020304" pitchFamily="18" charset="0"/>
                <a:cs typeface="Times New Roman" panose="02020603050405020304" pitchFamily="18" charset="0"/>
              </a:rPr>
              <a:t>viên</a:t>
            </a:r>
            <a:r>
              <a:rPr lang="en-US" sz="2400" dirty="0" smtClean="0">
                <a:solidFill>
                  <a:srgbClr val="70AD47">
                    <a:lumMod val="50000"/>
                  </a:srgbClr>
                </a:solidFill>
                <a:latin typeface="Times New Roman" panose="02020603050405020304" pitchFamily="18" charset="0"/>
                <a:cs typeface="Times New Roman" panose="02020603050405020304" pitchFamily="18" charset="0"/>
              </a:rPr>
              <a:t> </a:t>
            </a:r>
            <a:r>
              <a:rPr lang="en-US" sz="2400" dirty="0" err="1" smtClean="0">
                <a:solidFill>
                  <a:srgbClr val="70AD47">
                    <a:lumMod val="50000"/>
                  </a:srgbClr>
                </a:solidFill>
                <a:latin typeface="Times New Roman" panose="02020603050405020304" pitchFamily="18" charset="0"/>
                <a:cs typeface="Times New Roman" panose="02020603050405020304" pitchFamily="18" charset="0"/>
              </a:rPr>
              <a:t>từ</a:t>
            </a:r>
            <a:r>
              <a:rPr lang="en-US" sz="2400" dirty="0" smtClean="0">
                <a:solidFill>
                  <a:srgbClr val="70AD47">
                    <a:lumMod val="50000"/>
                  </a:srgbClr>
                </a:solidFill>
                <a:latin typeface="Times New Roman" panose="02020603050405020304" pitchFamily="18" charset="0"/>
                <a:cs typeface="Times New Roman" panose="02020603050405020304" pitchFamily="18" charset="0"/>
              </a:rPr>
              <a:t> 1 </a:t>
            </a:r>
            <a:r>
              <a:rPr lang="en-US" sz="2400" dirty="0" err="1" smtClean="0">
                <a:solidFill>
                  <a:srgbClr val="70AD47">
                    <a:lumMod val="50000"/>
                  </a:srgbClr>
                </a:solidFill>
                <a:latin typeface="Times New Roman" panose="02020603050405020304" pitchFamily="18" charset="0"/>
                <a:cs typeface="Times New Roman" panose="02020603050405020304" pitchFamily="18" charset="0"/>
              </a:rPr>
              <a:t>đến</a:t>
            </a:r>
            <a:r>
              <a:rPr lang="en-US" sz="2400" dirty="0" smtClean="0">
                <a:solidFill>
                  <a:srgbClr val="70AD47">
                    <a:lumMod val="50000"/>
                  </a:srgbClr>
                </a:solidFill>
                <a:latin typeface="Times New Roman" panose="02020603050405020304" pitchFamily="18" charset="0"/>
                <a:cs typeface="Times New Roman" panose="02020603050405020304" pitchFamily="18" charset="0"/>
              </a:rPr>
              <a:t> </a:t>
            </a:r>
            <a:r>
              <a:rPr lang="en-US" sz="2400" dirty="0" err="1" smtClean="0">
                <a:solidFill>
                  <a:srgbClr val="70AD47">
                    <a:lumMod val="50000"/>
                  </a:srgbClr>
                </a:solidFill>
                <a:latin typeface="Times New Roman" panose="02020603050405020304" pitchFamily="18" charset="0"/>
                <a:cs typeface="Times New Roman" panose="02020603050405020304" pitchFamily="18" charset="0"/>
              </a:rPr>
              <a:t>hết</a:t>
            </a:r>
            <a:r>
              <a:rPr lang="en-US" sz="2400" dirty="0" smtClean="0">
                <a:solidFill>
                  <a:srgbClr val="70AD47">
                    <a:lumMod val="50000"/>
                  </a:srgbClr>
                </a:solidFill>
                <a:latin typeface="Times New Roman" panose="02020603050405020304" pitchFamily="18" charset="0"/>
                <a:cs typeface="Times New Roman" panose="02020603050405020304" pitchFamily="18" charset="0"/>
              </a:rPr>
              <a:t>. </a:t>
            </a:r>
            <a:r>
              <a:rPr lang="en-US" sz="2400" dirty="0" err="1" smtClean="0">
                <a:solidFill>
                  <a:srgbClr val="70AD47">
                    <a:lumMod val="50000"/>
                  </a:srgbClr>
                </a:solidFill>
                <a:latin typeface="Times New Roman" panose="02020603050405020304" pitchFamily="18" charset="0"/>
                <a:cs typeface="Times New Roman" panose="02020603050405020304" pitchFamily="18" charset="0"/>
              </a:rPr>
              <a:t>Các</a:t>
            </a:r>
            <a:r>
              <a:rPr lang="en-US" sz="2400" dirty="0" smtClean="0">
                <a:solidFill>
                  <a:srgbClr val="70AD47">
                    <a:lumMod val="50000"/>
                  </a:srgbClr>
                </a:solidFill>
                <a:latin typeface="Times New Roman" panose="02020603050405020304" pitchFamily="18" charset="0"/>
                <a:cs typeface="Times New Roman" panose="02020603050405020304" pitchFamily="18" charset="0"/>
              </a:rPr>
              <a:t> </a:t>
            </a:r>
            <a:r>
              <a:rPr lang="en-US" sz="2400" dirty="0" err="1" smtClean="0">
                <a:solidFill>
                  <a:srgbClr val="70AD47">
                    <a:lumMod val="50000"/>
                  </a:srgbClr>
                </a:solidFill>
                <a:latin typeface="Times New Roman" panose="02020603050405020304" pitchFamily="18" charset="0"/>
                <a:cs typeface="Times New Roman" panose="02020603050405020304" pitchFamily="18" charset="0"/>
              </a:rPr>
              <a:t>thành</a:t>
            </a:r>
            <a:r>
              <a:rPr lang="en-US" sz="2400" dirty="0" smtClean="0">
                <a:solidFill>
                  <a:srgbClr val="70AD47">
                    <a:lumMod val="50000"/>
                  </a:srgbClr>
                </a:solidFill>
                <a:latin typeface="Times New Roman" panose="02020603050405020304" pitchFamily="18" charset="0"/>
                <a:cs typeface="Times New Roman" panose="02020603050405020304" pitchFamily="18" charset="0"/>
              </a:rPr>
              <a:t> </a:t>
            </a:r>
            <a:r>
              <a:rPr lang="en-US" sz="2400" dirty="0" err="1" smtClean="0">
                <a:solidFill>
                  <a:srgbClr val="70AD47">
                    <a:lumMod val="50000"/>
                  </a:srgbClr>
                </a:solidFill>
                <a:latin typeface="Times New Roman" panose="02020603050405020304" pitchFamily="18" charset="0"/>
                <a:cs typeface="Times New Roman" panose="02020603050405020304" pitchFamily="18" charset="0"/>
              </a:rPr>
              <a:t>viên</a:t>
            </a:r>
            <a:r>
              <a:rPr lang="en-US" sz="2400" dirty="0" smtClean="0">
                <a:solidFill>
                  <a:srgbClr val="70AD47">
                    <a:lumMod val="50000"/>
                  </a:srgbClr>
                </a:solidFill>
                <a:latin typeface="Times New Roman" panose="02020603050405020304" pitchFamily="18" charset="0"/>
                <a:cs typeface="Times New Roman" panose="02020603050405020304" pitchFamily="18" charset="0"/>
              </a:rPr>
              <a:t> </a:t>
            </a:r>
            <a:r>
              <a:rPr lang="en-US" sz="2400" dirty="0" err="1" smtClean="0">
                <a:solidFill>
                  <a:srgbClr val="70AD47">
                    <a:lumMod val="50000"/>
                  </a:srgbClr>
                </a:solidFill>
                <a:latin typeface="Times New Roman" panose="02020603050405020304" pitchFamily="18" charset="0"/>
                <a:cs typeface="Times New Roman" panose="02020603050405020304" pitchFamily="18" charset="0"/>
              </a:rPr>
              <a:t>trong</a:t>
            </a:r>
            <a:r>
              <a:rPr lang="en-US" sz="2400" dirty="0" smtClean="0">
                <a:solidFill>
                  <a:srgbClr val="70AD47">
                    <a:lumMod val="50000"/>
                  </a:srgbClr>
                </a:solidFill>
                <a:latin typeface="Times New Roman" panose="02020603050405020304" pitchFamily="18" charset="0"/>
                <a:cs typeface="Times New Roman" panose="02020603050405020304" pitchFamily="18" charset="0"/>
              </a:rPr>
              <a:t> </a:t>
            </a:r>
            <a:r>
              <a:rPr lang="en-US" sz="2400" dirty="0" err="1" smtClean="0">
                <a:solidFill>
                  <a:srgbClr val="70AD47">
                    <a:lumMod val="50000"/>
                  </a:srgbClr>
                </a:solidFill>
                <a:latin typeface="Times New Roman" panose="02020603050405020304" pitchFamily="18" charset="0"/>
                <a:cs typeface="Times New Roman" panose="02020603050405020304" pitchFamily="18" charset="0"/>
              </a:rPr>
              <a:t>nhóm</a:t>
            </a:r>
            <a:r>
              <a:rPr lang="en-US" sz="2400" dirty="0" smtClean="0">
                <a:solidFill>
                  <a:srgbClr val="70AD47">
                    <a:lumMod val="50000"/>
                  </a:srgbClr>
                </a:solidFill>
                <a:latin typeface="Times New Roman" panose="02020603050405020304" pitchFamily="18" charset="0"/>
                <a:cs typeface="Times New Roman" panose="02020603050405020304" pitchFamily="18" charset="0"/>
              </a:rPr>
              <a:t> </a:t>
            </a:r>
            <a:r>
              <a:rPr lang="en-US" sz="2400" dirty="0" err="1" smtClean="0">
                <a:solidFill>
                  <a:srgbClr val="70AD47">
                    <a:lumMod val="50000"/>
                  </a:srgbClr>
                </a:solidFill>
                <a:latin typeface="Times New Roman" panose="02020603050405020304" pitchFamily="18" charset="0"/>
                <a:cs typeface="Times New Roman" panose="02020603050405020304" pitchFamily="18" charset="0"/>
              </a:rPr>
              <a:t>thảo</a:t>
            </a:r>
            <a:r>
              <a:rPr lang="en-US" sz="2400" dirty="0" smtClean="0">
                <a:solidFill>
                  <a:srgbClr val="70AD47">
                    <a:lumMod val="50000"/>
                  </a:srgbClr>
                </a:solidFill>
                <a:latin typeface="Times New Roman" panose="02020603050405020304" pitchFamily="18" charset="0"/>
                <a:cs typeface="Times New Roman" panose="02020603050405020304" pitchFamily="18" charset="0"/>
              </a:rPr>
              <a:t> </a:t>
            </a:r>
            <a:r>
              <a:rPr lang="en-US" sz="2400" dirty="0" err="1" smtClean="0">
                <a:solidFill>
                  <a:srgbClr val="70AD47">
                    <a:lumMod val="50000"/>
                  </a:srgbClr>
                </a:solidFill>
                <a:latin typeface="Times New Roman" panose="02020603050405020304" pitchFamily="18" charset="0"/>
                <a:cs typeface="Times New Roman" panose="02020603050405020304" pitchFamily="18" charset="0"/>
              </a:rPr>
              <a:t>luận</a:t>
            </a:r>
            <a:r>
              <a:rPr lang="en-US" sz="2400" dirty="0" smtClean="0">
                <a:solidFill>
                  <a:srgbClr val="70AD47">
                    <a:lumMod val="50000"/>
                  </a:srgbClr>
                </a:solidFill>
                <a:latin typeface="Times New Roman" panose="02020603050405020304" pitchFamily="18" charset="0"/>
                <a:cs typeface="Times New Roman" panose="02020603050405020304" pitchFamily="18" charset="0"/>
              </a:rPr>
              <a:t>.</a:t>
            </a:r>
          </a:p>
          <a:p>
            <a:pPr fontAlgn="base">
              <a:spcBef>
                <a:spcPct val="0"/>
              </a:spcBef>
              <a:spcAft>
                <a:spcPct val="0"/>
              </a:spcAft>
            </a:pPr>
            <a:r>
              <a:rPr lang="en-US" sz="2400" b="1" dirty="0" err="1" smtClean="0">
                <a:solidFill>
                  <a:srgbClr val="70AD47">
                    <a:lumMod val="50000"/>
                  </a:srgbClr>
                </a:solidFill>
                <a:latin typeface="Times New Roman" panose="02020603050405020304" pitchFamily="18" charset="0"/>
                <a:cs typeface="Times New Roman" panose="02020603050405020304" pitchFamily="18" charset="0"/>
              </a:rPr>
              <a:t>Vòng</a:t>
            </a:r>
            <a:r>
              <a:rPr lang="en-US" sz="2400" b="1" dirty="0" smtClean="0">
                <a:solidFill>
                  <a:srgbClr val="70AD47">
                    <a:lumMod val="50000"/>
                  </a:srgbClr>
                </a:solidFill>
                <a:latin typeface="Times New Roman" panose="02020603050405020304" pitchFamily="18" charset="0"/>
                <a:cs typeface="Times New Roman" panose="02020603050405020304" pitchFamily="18" charset="0"/>
              </a:rPr>
              <a:t> 2. </a:t>
            </a:r>
            <a:r>
              <a:rPr lang="en-US" sz="2400" dirty="0" err="1" smtClean="0">
                <a:solidFill>
                  <a:srgbClr val="70AD47">
                    <a:lumMod val="50000"/>
                  </a:srgbClr>
                </a:solidFill>
                <a:latin typeface="Times New Roman" panose="02020603050405020304" pitchFamily="18" charset="0"/>
                <a:cs typeface="Times New Roman" panose="02020603050405020304" pitchFamily="18" charset="0"/>
              </a:rPr>
              <a:t>Các</a:t>
            </a:r>
            <a:r>
              <a:rPr lang="en-US" sz="2400" dirty="0" smtClean="0">
                <a:solidFill>
                  <a:srgbClr val="70AD47">
                    <a:lumMod val="50000"/>
                  </a:srgbClr>
                </a:solidFill>
                <a:latin typeface="Times New Roman" panose="02020603050405020304" pitchFamily="18" charset="0"/>
                <a:cs typeface="Times New Roman" panose="02020603050405020304" pitchFamily="18" charset="0"/>
              </a:rPr>
              <a:t> </a:t>
            </a:r>
            <a:r>
              <a:rPr lang="en-US" sz="2400" dirty="0" err="1" smtClean="0">
                <a:solidFill>
                  <a:srgbClr val="70AD47">
                    <a:lumMod val="50000"/>
                  </a:srgbClr>
                </a:solidFill>
                <a:latin typeface="Times New Roman" panose="02020603050405020304" pitchFamily="18" charset="0"/>
                <a:cs typeface="Times New Roman" panose="02020603050405020304" pitchFamily="18" charset="0"/>
              </a:rPr>
              <a:t>thành</a:t>
            </a:r>
            <a:r>
              <a:rPr lang="en-US" sz="2400" dirty="0" smtClean="0">
                <a:solidFill>
                  <a:srgbClr val="70AD47">
                    <a:lumMod val="50000"/>
                  </a:srgbClr>
                </a:solidFill>
                <a:latin typeface="Times New Roman" panose="02020603050405020304" pitchFamily="18" charset="0"/>
                <a:cs typeface="Times New Roman" panose="02020603050405020304" pitchFamily="18" charset="0"/>
              </a:rPr>
              <a:t> </a:t>
            </a:r>
            <a:r>
              <a:rPr lang="en-US" sz="2400" dirty="0" err="1" smtClean="0">
                <a:solidFill>
                  <a:srgbClr val="70AD47">
                    <a:lumMod val="50000"/>
                  </a:srgbClr>
                </a:solidFill>
                <a:latin typeface="Times New Roman" panose="02020603050405020304" pitchFamily="18" charset="0"/>
                <a:cs typeface="Times New Roman" panose="02020603050405020304" pitchFamily="18" charset="0"/>
              </a:rPr>
              <a:t>viên</a:t>
            </a:r>
            <a:r>
              <a:rPr lang="en-US" sz="2400" dirty="0" smtClean="0">
                <a:solidFill>
                  <a:srgbClr val="70AD47">
                    <a:lumMod val="50000"/>
                  </a:srgbClr>
                </a:solidFill>
                <a:latin typeface="Times New Roman" panose="02020603050405020304" pitchFamily="18" charset="0"/>
                <a:cs typeface="Times New Roman" panose="02020603050405020304" pitchFamily="18" charset="0"/>
              </a:rPr>
              <a:t> </a:t>
            </a:r>
            <a:r>
              <a:rPr lang="en-US" sz="2400" dirty="0" err="1" smtClean="0">
                <a:solidFill>
                  <a:srgbClr val="70AD47">
                    <a:lumMod val="50000"/>
                  </a:srgbClr>
                </a:solidFill>
                <a:latin typeface="Times New Roman" panose="02020603050405020304" pitchFamily="18" charset="0"/>
                <a:cs typeface="Times New Roman" panose="02020603050405020304" pitchFamily="18" charset="0"/>
              </a:rPr>
              <a:t>trong</a:t>
            </a:r>
            <a:r>
              <a:rPr lang="en-US" sz="2400" dirty="0" smtClean="0">
                <a:solidFill>
                  <a:srgbClr val="70AD47">
                    <a:lumMod val="50000"/>
                  </a:srgbClr>
                </a:solidFill>
                <a:latin typeface="Times New Roman" panose="02020603050405020304" pitchFamily="18" charset="0"/>
                <a:cs typeface="Times New Roman" panose="02020603050405020304" pitchFamily="18" charset="0"/>
              </a:rPr>
              <a:t> </a:t>
            </a:r>
            <a:r>
              <a:rPr lang="en-US" sz="2400" dirty="0" err="1" smtClean="0">
                <a:solidFill>
                  <a:srgbClr val="70AD47">
                    <a:lumMod val="50000"/>
                  </a:srgbClr>
                </a:solidFill>
                <a:latin typeface="Times New Roman" panose="02020603050405020304" pitchFamily="18" charset="0"/>
                <a:cs typeface="Times New Roman" panose="02020603050405020304" pitchFamily="18" charset="0"/>
              </a:rPr>
              <a:t>nhóm</a:t>
            </a:r>
            <a:r>
              <a:rPr lang="en-US" sz="2400" dirty="0" smtClean="0">
                <a:solidFill>
                  <a:srgbClr val="70AD47">
                    <a:lumMod val="50000"/>
                  </a:srgbClr>
                </a:solidFill>
                <a:latin typeface="Times New Roman" panose="02020603050405020304" pitchFamily="18" charset="0"/>
                <a:cs typeface="Times New Roman" panose="02020603050405020304" pitchFamily="18" charset="0"/>
              </a:rPr>
              <a:t> </a:t>
            </a:r>
            <a:r>
              <a:rPr lang="en-US" sz="2400" dirty="0" err="1" smtClean="0">
                <a:solidFill>
                  <a:srgbClr val="70AD47">
                    <a:lumMod val="50000"/>
                  </a:srgbClr>
                </a:solidFill>
                <a:latin typeface="Times New Roman" panose="02020603050405020304" pitchFamily="18" charset="0"/>
                <a:cs typeface="Times New Roman" panose="02020603050405020304" pitchFamily="18" charset="0"/>
              </a:rPr>
              <a:t>chuyên</a:t>
            </a:r>
            <a:r>
              <a:rPr lang="en-US" sz="2400" dirty="0" smtClean="0">
                <a:solidFill>
                  <a:srgbClr val="70AD47">
                    <a:lumMod val="50000"/>
                  </a:srgbClr>
                </a:solidFill>
                <a:latin typeface="Times New Roman" panose="02020603050405020304" pitchFamily="18" charset="0"/>
                <a:cs typeface="Times New Roman" panose="02020603050405020304" pitchFamily="18" charset="0"/>
              </a:rPr>
              <a:t> </a:t>
            </a:r>
            <a:r>
              <a:rPr lang="en-US" sz="2400" dirty="0" err="1" smtClean="0">
                <a:solidFill>
                  <a:srgbClr val="70AD47">
                    <a:lumMod val="50000"/>
                  </a:srgbClr>
                </a:solidFill>
                <a:latin typeface="Times New Roman" panose="02020603050405020304" pitchFamily="18" charset="0"/>
                <a:cs typeface="Times New Roman" panose="02020603050405020304" pitchFamily="18" charset="0"/>
              </a:rPr>
              <a:t>sâu</a:t>
            </a:r>
            <a:r>
              <a:rPr lang="en-US" sz="2400" dirty="0" smtClean="0">
                <a:solidFill>
                  <a:srgbClr val="70AD47">
                    <a:lumMod val="50000"/>
                  </a:srgbClr>
                </a:solidFill>
                <a:latin typeface="Times New Roman" panose="02020603050405020304" pitchFamily="18" charset="0"/>
                <a:cs typeface="Times New Roman" panose="02020603050405020304" pitchFamily="18" charset="0"/>
              </a:rPr>
              <a:t> </a:t>
            </a:r>
            <a:r>
              <a:rPr lang="en-US" sz="2400" dirty="0" err="1" smtClean="0">
                <a:solidFill>
                  <a:srgbClr val="70AD47">
                    <a:lumMod val="50000"/>
                  </a:srgbClr>
                </a:solidFill>
                <a:latin typeface="Times New Roman" panose="02020603050405020304" pitchFamily="18" charset="0"/>
                <a:cs typeface="Times New Roman" panose="02020603050405020304" pitchFamily="18" charset="0"/>
              </a:rPr>
              <a:t>có</a:t>
            </a:r>
            <a:r>
              <a:rPr lang="en-US" sz="2400" dirty="0" smtClean="0">
                <a:solidFill>
                  <a:srgbClr val="70AD47">
                    <a:lumMod val="50000"/>
                  </a:srgbClr>
                </a:solidFill>
                <a:latin typeface="Times New Roman" panose="02020603050405020304" pitchFamily="18" charset="0"/>
                <a:cs typeface="Times New Roman" panose="02020603050405020304" pitchFamily="18" charset="0"/>
              </a:rPr>
              <a:t> </a:t>
            </a:r>
            <a:r>
              <a:rPr lang="en-US" sz="2400" dirty="0" err="1" smtClean="0">
                <a:solidFill>
                  <a:srgbClr val="70AD47">
                    <a:lumMod val="50000"/>
                  </a:srgbClr>
                </a:solidFill>
                <a:latin typeface="Times New Roman" panose="02020603050405020304" pitchFamily="18" charset="0"/>
                <a:cs typeface="Times New Roman" panose="02020603050405020304" pitchFamily="18" charset="0"/>
              </a:rPr>
              <a:t>cùng</a:t>
            </a:r>
            <a:r>
              <a:rPr lang="en-US" sz="2400" dirty="0" smtClean="0">
                <a:solidFill>
                  <a:srgbClr val="70AD47">
                    <a:lumMod val="50000"/>
                  </a:srgbClr>
                </a:solidFill>
                <a:latin typeface="Times New Roman" panose="02020603050405020304" pitchFamily="18" charset="0"/>
                <a:cs typeface="Times New Roman" panose="02020603050405020304" pitchFamily="18" charset="0"/>
              </a:rPr>
              <a:t> </a:t>
            </a:r>
            <a:r>
              <a:rPr lang="en-US" sz="2400" dirty="0" err="1" smtClean="0">
                <a:solidFill>
                  <a:srgbClr val="70AD47">
                    <a:lumMod val="50000"/>
                  </a:srgbClr>
                </a:solidFill>
                <a:latin typeface="Times New Roman" panose="02020603050405020304" pitchFamily="18" charset="0"/>
                <a:cs typeface="Times New Roman" panose="02020603050405020304" pitchFamily="18" charset="0"/>
              </a:rPr>
              <a:t>số</a:t>
            </a:r>
            <a:r>
              <a:rPr lang="en-US" sz="2400" dirty="0" smtClean="0">
                <a:solidFill>
                  <a:srgbClr val="70AD47">
                    <a:lumMod val="50000"/>
                  </a:srgbClr>
                </a:solidFill>
                <a:latin typeface="Times New Roman" panose="02020603050405020304" pitchFamily="18" charset="0"/>
                <a:cs typeface="Times New Roman" panose="02020603050405020304" pitchFamily="18" charset="0"/>
              </a:rPr>
              <a:t> </a:t>
            </a:r>
            <a:r>
              <a:rPr lang="en-US" sz="2400" dirty="0" err="1" smtClean="0">
                <a:solidFill>
                  <a:srgbClr val="70AD47">
                    <a:lumMod val="50000"/>
                  </a:srgbClr>
                </a:solidFill>
                <a:latin typeface="Times New Roman" panose="02020603050405020304" pitchFamily="18" charset="0"/>
                <a:cs typeface="Times New Roman" panose="02020603050405020304" pitchFamily="18" charset="0"/>
              </a:rPr>
              <a:t>lập</a:t>
            </a:r>
            <a:r>
              <a:rPr lang="en-US" sz="2400" dirty="0" smtClean="0">
                <a:solidFill>
                  <a:srgbClr val="70AD47">
                    <a:lumMod val="50000"/>
                  </a:srgbClr>
                </a:solidFill>
                <a:latin typeface="Times New Roman" panose="02020603050405020304" pitchFamily="18" charset="0"/>
                <a:cs typeface="Times New Roman" panose="02020603050405020304" pitchFamily="18" charset="0"/>
              </a:rPr>
              <a:t> </a:t>
            </a:r>
            <a:r>
              <a:rPr lang="en-US" sz="2400" dirty="0" err="1" smtClean="0">
                <a:solidFill>
                  <a:srgbClr val="70AD47">
                    <a:lumMod val="50000"/>
                  </a:srgbClr>
                </a:solidFill>
                <a:latin typeface="Times New Roman" panose="02020603050405020304" pitchFamily="18" charset="0"/>
                <a:cs typeface="Times New Roman" panose="02020603050405020304" pitchFamily="18" charset="0"/>
              </a:rPr>
              <a:t>thành</a:t>
            </a:r>
            <a:r>
              <a:rPr lang="en-US" sz="2400" dirty="0" smtClean="0">
                <a:solidFill>
                  <a:srgbClr val="70AD47">
                    <a:lumMod val="50000"/>
                  </a:srgbClr>
                </a:solidFill>
                <a:latin typeface="Times New Roman" panose="02020603050405020304" pitchFamily="18" charset="0"/>
                <a:cs typeface="Times New Roman" panose="02020603050405020304" pitchFamily="18" charset="0"/>
              </a:rPr>
              <a:t> </a:t>
            </a:r>
            <a:r>
              <a:rPr lang="en-US" sz="2400" dirty="0" err="1" smtClean="0">
                <a:solidFill>
                  <a:srgbClr val="70AD47">
                    <a:lumMod val="50000"/>
                  </a:srgbClr>
                </a:solidFill>
                <a:latin typeface="Times New Roman" panose="02020603050405020304" pitchFamily="18" charset="0"/>
                <a:cs typeface="Times New Roman" panose="02020603050405020304" pitchFamily="18" charset="0"/>
              </a:rPr>
              <a:t>nhóm</a:t>
            </a:r>
            <a:r>
              <a:rPr lang="en-US" sz="2400" dirty="0" smtClean="0">
                <a:solidFill>
                  <a:srgbClr val="70AD47">
                    <a:lumMod val="50000"/>
                  </a:srgbClr>
                </a:solidFill>
                <a:latin typeface="Times New Roman" panose="02020603050405020304" pitchFamily="18" charset="0"/>
                <a:cs typeface="Times New Roman" panose="02020603050405020304" pitchFamily="18" charset="0"/>
              </a:rPr>
              <a:t> </a:t>
            </a:r>
            <a:r>
              <a:rPr lang="en-US" sz="2400" dirty="0" err="1" smtClean="0">
                <a:solidFill>
                  <a:srgbClr val="70AD47">
                    <a:lumMod val="50000"/>
                  </a:srgbClr>
                </a:solidFill>
                <a:latin typeface="Times New Roman" panose="02020603050405020304" pitchFamily="18" charset="0"/>
                <a:cs typeface="Times New Roman" panose="02020603050405020304" pitchFamily="18" charset="0"/>
              </a:rPr>
              <a:t>mới</a:t>
            </a:r>
            <a:r>
              <a:rPr lang="en-US" sz="2400" dirty="0" smtClean="0">
                <a:solidFill>
                  <a:srgbClr val="70AD47">
                    <a:lumMod val="50000"/>
                  </a:srgbClr>
                </a:solidFill>
                <a:latin typeface="Times New Roman" panose="02020603050405020304" pitchFamily="18" charset="0"/>
                <a:cs typeface="Times New Roman" panose="02020603050405020304" pitchFamily="18" charset="0"/>
              </a:rPr>
              <a:t>. </a:t>
            </a:r>
            <a:r>
              <a:rPr lang="en-US" sz="2400" dirty="0" err="1" smtClean="0">
                <a:solidFill>
                  <a:srgbClr val="70AD47">
                    <a:lumMod val="50000"/>
                  </a:srgbClr>
                </a:solidFill>
                <a:latin typeface="Times New Roman" panose="02020603050405020304" pitchFamily="18" charset="0"/>
                <a:cs typeface="Times New Roman" panose="02020603050405020304" pitchFamily="18" charset="0"/>
              </a:rPr>
              <a:t>Các</a:t>
            </a:r>
            <a:r>
              <a:rPr lang="en-US" sz="2400" dirty="0" smtClean="0">
                <a:solidFill>
                  <a:srgbClr val="70AD47">
                    <a:lumMod val="50000"/>
                  </a:srgbClr>
                </a:solidFill>
                <a:latin typeface="Times New Roman" panose="02020603050405020304" pitchFamily="18" charset="0"/>
                <a:cs typeface="Times New Roman" panose="02020603050405020304" pitchFamily="18" charset="0"/>
              </a:rPr>
              <a:t> </a:t>
            </a:r>
            <a:r>
              <a:rPr lang="en-US" sz="2400" dirty="0" err="1" smtClean="0">
                <a:solidFill>
                  <a:srgbClr val="70AD47">
                    <a:lumMod val="50000"/>
                  </a:srgbClr>
                </a:solidFill>
                <a:latin typeface="Times New Roman" panose="02020603050405020304" pitchFamily="18" charset="0"/>
                <a:cs typeface="Times New Roman" panose="02020603050405020304" pitchFamily="18" charset="0"/>
              </a:rPr>
              <a:t>thành</a:t>
            </a:r>
            <a:r>
              <a:rPr lang="en-US" sz="2400" dirty="0" smtClean="0">
                <a:solidFill>
                  <a:srgbClr val="70AD47">
                    <a:lumMod val="50000"/>
                  </a:srgbClr>
                </a:solidFill>
                <a:latin typeface="Times New Roman" panose="02020603050405020304" pitchFamily="18" charset="0"/>
                <a:cs typeface="Times New Roman" panose="02020603050405020304" pitchFamily="18" charset="0"/>
              </a:rPr>
              <a:t> </a:t>
            </a:r>
            <a:r>
              <a:rPr lang="en-US" sz="2400" dirty="0" err="1" smtClean="0">
                <a:solidFill>
                  <a:srgbClr val="70AD47">
                    <a:lumMod val="50000"/>
                  </a:srgbClr>
                </a:solidFill>
                <a:latin typeface="Times New Roman" panose="02020603050405020304" pitchFamily="18" charset="0"/>
                <a:cs typeface="Times New Roman" panose="02020603050405020304" pitchFamily="18" charset="0"/>
              </a:rPr>
              <a:t>viên</a:t>
            </a:r>
            <a:r>
              <a:rPr lang="en-US" sz="2400" dirty="0" smtClean="0">
                <a:solidFill>
                  <a:srgbClr val="70AD47">
                    <a:lumMod val="50000"/>
                  </a:srgbClr>
                </a:solidFill>
                <a:latin typeface="Times New Roman" panose="02020603050405020304" pitchFamily="18" charset="0"/>
                <a:cs typeface="Times New Roman" panose="02020603050405020304" pitchFamily="18" charset="0"/>
              </a:rPr>
              <a:t> </a:t>
            </a:r>
            <a:r>
              <a:rPr lang="en-US" sz="2400" dirty="0" err="1" smtClean="0">
                <a:solidFill>
                  <a:srgbClr val="70AD47">
                    <a:lumMod val="50000"/>
                  </a:srgbClr>
                </a:solidFill>
                <a:latin typeface="Times New Roman" panose="02020603050405020304" pitchFamily="18" charset="0"/>
                <a:cs typeface="Times New Roman" panose="02020603050405020304" pitchFamily="18" charset="0"/>
              </a:rPr>
              <a:t>trong</a:t>
            </a:r>
            <a:r>
              <a:rPr lang="en-US" sz="2400" dirty="0" smtClean="0">
                <a:solidFill>
                  <a:srgbClr val="70AD47">
                    <a:lumMod val="50000"/>
                  </a:srgbClr>
                </a:solidFill>
                <a:latin typeface="Times New Roman" panose="02020603050405020304" pitchFamily="18" charset="0"/>
                <a:cs typeface="Times New Roman" panose="02020603050405020304" pitchFamily="18" charset="0"/>
              </a:rPr>
              <a:t> </a:t>
            </a:r>
            <a:r>
              <a:rPr lang="en-US" sz="2400" dirty="0" err="1" smtClean="0">
                <a:solidFill>
                  <a:srgbClr val="70AD47">
                    <a:lumMod val="50000"/>
                  </a:srgbClr>
                </a:solidFill>
                <a:latin typeface="Times New Roman" panose="02020603050405020304" pitchFamily="18" charset="0"/>
                <a:cs typeface="Times New Roman" panose="02020603050405020304" pitchFamily="18" charset="0"/>
              </a:rPr>
              <a:t>nhóm</a:t>
            </a:r>
            <a:r>
              <a:rPr lang="en-US" sz="2400" dirty="0" smtClean="0">
                <a:solidFill>
                  <a:srgbClr val="70AD47">
                    <a:lumMod val="50000"/>
                  </a:srgbClr>
                </a:solidFill>
                <a:latin typeface="Times New Roman" panose="02020603050405020304" pitchFamily="18" charset="0"/>
                <a:cs typeface="Times New Roman" panose="02020603050405020304" pitchFamily="18" charset="0"/>
              </a:rPr>
              <a:t> chia </a:t>
            </a:r>
            <a:r>
              <a:rPr lang="en-US" sz="2400" dirty="0" err="1" smtClean="0">
                <a:solidFill>
                  <a:srgbClr val="70AD47">
                    <a:lumMod val="50000"/>
                  </a:srgbClr>
                </a:solidFill>
                <a:latin typeface="Times New Roman" panose="02020603050405020304" pitchFamily="18" charset="0"/>
                <a:cs typeface="Times New Roman" panose="02020603050405020304" pitchFamily="18" charset="0"/>
              </a:rPr>
              <a:t>sẻ</a:t>
            </a:r>
            <a:r>
              <a:rPr lang="en-US" sz="2400" dirty="0" smtClean="0">
                <a:solidFill>
                  <a:srgbClr val="70AD47">
                    <a:lumMod val="50000"/>
                  </a:srgbClr>
                </a:solidFill>
                <a:latin typeface="Times New Roman" panose="02020603050405020304" pitchFamily="18" charset="0"/>
                <a:cs typeface="Times New Roman" panose="02020603050405020304" pitchFamily="18" charset="0"/>
              </a:rPr>
              <a:t> </a:t>
            </a:r>
            <a:r>
              <a:rPr lang="en-US" sz="2400" dirty="0" err="1" smtClean="0">
                <a:solidFill>
                  <a:srgbClr val="70AD47">
                    <a:lumMod val="50000"/>
                  </a:srgbClr>
                </a:solidFill>
                <a:latin typeface="Times New Roman" panose="02020603050405020304" pitchFamily="18" charset="0"/>
                <a:cs typeface="Times New Roman" panose="02020603050405020304" pitchFamily="18" charset="0"/>
              </a:rPr>
              <a:t>kiến</a:t>
            </a:r>
            <a:r>
              <a:rPr lang="en-US" sz="2400" dirty="0" smtClean="0">
                <a:solidFill>
                  <a:srgbClr val="70AD47">
                    <a:lumMod val="50000"/>
                  </a:srgbClr>
                </a:solidFill>
                <a:latin typeface="Times New Roman" panose="02020603050405020304" pitchFamily="18" charset="0"/>
                <a:cs typeface="Times New Roman" panose="02020603050405020304" pitchFamily="18" charset="0"/>
              </a:rPr>
              <a:t> </a:t>
            </a:r>
            <a:r>
              <a:rPr lang="en-US" sz="2400" dirty="0" err="1" smtClean="0">
                <a:solidFill>
                  <a:srgbClr val="70AD47">
                    <a:lumMod val="50000"/>
                  </a:srgbClr>
                </a:solidFill>
                <a:latin typeface="Times New Roman" panose="02020603050405020304" pitchFamily="18" charset="0"/>
                <a:cs typeface="Times New Roman" panose="02020603050405020304" pitchFamily="18" charset="0"/>
              </a:rPr>
              <a:t>thức</a:t>
            </a:r>
            <a:r>
              <a:rPr lang="en-US" sz="2400" dirty="0" smtClean="0">
                <a:solidFill>
                  <a:srgbClr val="70AD47">
                    <a:lumMod val="50000"/>
                  </a:srgbClr>
                </a:solidFill>
                <a:latin typeface="Times New Roman" panose="02020603050405020304" pitchFamily="18" charset="0"/>
                <a:cs typeface="Times New Roman" panose="02020603050405020304" pitchFamily="18" charset="0"/>
              </a:rPr>
              <a:t> </a:t>
            </a:r>
            <a:r>
              <a:rPr lang="en-US" sz="2400" dirty="0" err="1" smtClean="0">
                <a:solidFill>
                  <a:srgbClr val="70AD47">
                    <a:lumMod val="50000"/>
                  </a:srgbClr>
                </a:solidFill>
                <a:latin typeface="Times New Roman" panose="02020603050405020304" pitchFamily="18" charset="0"/>
                <a:cs typeface="Times New Roman" panose="02020603050405020304" pitchFamily="18" charset="0"/>
              </a:rPr>
              <a:t>đã</a:t>
            </a:r>
            <a:r>
              <a:rPr lang="en-US" sz="2400" dirty="0" smtClean="0">
                <a:solidFill>
                  <a:srgbClr val="70AD47">
                    <a:lumMod val="50000"/>
                  </a:srgbClr>
                </a:solidFill>
                <a:latin typeface="Times New Roman" panose="02020603050405020304" pitchFamily="18" charset="0"/>
                <a:cs typeface="Times New Roman" panose="02020603050405020304" pitchFamily="18" charset="0"/>
              </a:rPr>
              <a:t> </a:t>
            </a:r>
            <a:r>
              <a:rPr lang="en-US" sz="2400" dirty="0" err="1" smtClean="0">
                <a:solidFill>
                  <a:srgbClr val="70AD47">
                    <a:lumMod val="50000"/>
                  </a:srgbClr>
                </a:solidFill>
                <a:latin typeface="Times New Roman" panose="02020603050405020304" pitchFamily="18" charset="0"/>
                <a:cs typeface="Times New Roman" panose="02020603050405020304" pitchFamily="18" charset="0"/>
              </a:rPr>
              <a:t>thảo</a:t>
            </a:r>
            <a:r>
              <a:rPr lang="en-US" sz="2400" dirty="0" smtClean="0">
                <a:solidFill>
                  <a:srgbClr val="70AD47">
                    <a:lumMod val="50000"/>
                  </a:srgbClr>
                </a:solidFill>
                <a:latin typeface="Times New Roman" panose="02020603050405020304" pitchFamily="18" charset="0"/>
                <a:cs typeface="Times New Roman" panose="02020603050405020304" pitchFamily="18" charset="0"/>
              </a:rPr>
              <a:t> </a:t>
            </a:r>
            <a:r>
              <a:rPr lang="en-US" sz="2400" dirty="0" err="1" smtClean="0">
                <a:solidFill>
                  <a:srgbClr val="70AD47">
                    <a:lumMod val="50000"/>
                  </a:srgbClr>
                </a:solidFill>
                <a:latin typeface="Times New Roman" panose="02020603050405020304" pitchFamily="18" charset="0"/>
                <a:cs typeface="Times New Roman" panose="02020603050405020304" pitchFamily="18" charset="0"/>
              </a:rPr>
              <a:t>luận</a:t>
            </a:r>
            <a:r>
              <a:rPr lang="en-US" sz="2400" dirty="0" smtClean="0">
                <a:solidFill>
                  <a:srgbClr val="70AD47">
                    <a:lumMod val="50000"/>
                  </a:srgbClr>
                </a:solidFill>
                <a:latin typeface="Times New Roman" panose="02020603050405020304" pitchFamily="18" charset="0"/>
                <a:cs typeface="Times New Roman" panose="02020603050405020304" pitchFamily="18" charset="0"/>
              </a:rPr>
              <a:t> </a:t>
            </a:r>
            <a:r>
              <a:rPr lang="en-US" sz="2400" dirty="0" err="1" smtClean="0">
                <a:solidFill>
                  <a:srgbClr val="70AD47">
                    <a:lumMod val="50000"/>
                  </a:srgbClr>
                </a:solidFill>
                <a:latin typeface="Times New Roman" panose="02020603050405020304" pitchFamily="18" charset="0"/>
                <a:cs typeface="Times New Roman" panose="02020603050405020304" pitchFamily="18" charset="0"/>
              </a:rPr>
              <a:t>trong</a:t>
            </a:r>
            <a:r>
              <a:rPr lang="en-US" sz="2400" dirty="0" smtClean="0">
                <a:solidFill>
                  <a:srgbClr val="70AD47">
                    <a:lumMod val="50000"/>
                  </a:srgbClr>
                </a:solidFill>
                <a:latin typeface="Times New Roman" panose="02020603050405020304" pitchFamily="18" charset="0"/>
                <a:cs typeface="Times New Roman" panose="02020603050405020304" pitchFamily="18" charset="0"/>
              </a:rPr>
              <a:t> </a:t>
            </a:r>
            <a:r>
              <a:rPr lang="en-US" sz="2400" dirty="0" err="1" smtClean="0">
                <a:solidFill>
                  <a:srgbClr val="70AD47">
                    <a:lumMod val="50000"/>
                  </a:srgbClr>
                </a:solidFill>
                <a:latin typeface="Times New Roman" panose="02020603050405020304" pitchFamily="18" charset="0"/>
                <a:cs typeface="Times New Roman" panose="02020603050405020304" pitchFamily="18" charset="0"/>
              </a:rPr>
              <a:t>nhóm</a:t>
            </a:r>
            <a:r>
              <a:rPr lang="en-US" sz="2400" dirty="0" smtClean="0">
                <a:solidFill>
                  <a:srgbClr val="70AD47">
                    <a:lumMod val="50000"/>
                  </a:srgbClr>
                </a:solidFill>
                <a:latin typeface="Times New Roman" panose="02020603050405020304" pitchFamily="18" charset="0"/>
                <a:cs typeface="Times New Roman" panose="02020603050405020304" pitchFamily="18" charset="0"/>
              </a:rPr>
              <a:t> </a:t>
            </a:r>
            <a:r>
              <a:rPr lang="en-US" sz="2400" dirty="0" err="1" smtClean="0">
                <a:solidFill>
                  <a:srgbClr val="70AD47">
                    <a:lumMod val="50000"/>
                  </a:srgbClr>
                </a:solidFill>
                <a:latin typeface="Times New Roman" panose="02020603050405020304" pitchFamily="18" charset="0"/>
                <a:cs typeface="Times New Roman" panose="02020603050405020304" pitchFamily="18" charset="0"/>
              </a:rPr>
              <a:t>chuyên</a:t>
            </a:r>
            <a:r>
              <a:rPr lang="en-US" sz="2400" dirty="0" smtClean="0">
                <a:solidFill>
                  <a:srgbClr val="70AD47">
                    <a:lumMod val="50000"/>
                  </a:srgbClr>
                </a:solidFill>
                <a:latin typeface="Times New Roman" panose="02020603050405020304" pitchFamily="18" charset="0"/>
                <a:cs typeface="Times New Roman" panose="02020603050405020304" pitchFamily="18" charset="0"/>
              </a:rPr>
              <a:t> </a:t>
            </a:r>
            <a:r>
              <a:rPr lang="en-US" sz="2400" dirty="0" err="1" smtClean="0">
                <a:solidFill>
                  <a:srgbClr val="70AD47">
                    <a:lumMod val="50000"/>
                  </a:srgbClr>
                </a:solidFill>
                <a:latin typeface="Times New Roman" panose="02020603050405020304" pitchFamily="18" charset="0"/>
                <a:cs typeface="Times New Roman" panose="02020603050405020304" pitchFamily="18" charset="0"/>
              </a:rPr>
              <a:t>sâu</a:t>
            </a:r>
            <a:r>
              <a:rPr lang="en-US" sz="2400" dirty="0" smtClean="0">
                <a:solidFill>
                  <a:srgbClr val="70AD47">
                    <a:lumMod val="50000"/>
                  </a:srgbClr>
                </a:solidFill>
                <a:latin typeface="Times New Roman" panose="02020603050405020304" pitchFamily="18" charset="0"/>
                <a:cs typeface="Times New Roman" panose="02020603050405020304" pitchFamily="18" charset="0"/>
              </a:rPr>
              <a:t> </a:t>
            </a:r>
            <a:r>
              <a:rPr lang="en-US" sz="2400" dirty="0" err="1" smtClean="0">
                <a:solidFill>
                  <a:srgbClr val="70AD47">
                    <a:lumMod val="50000"/>
                  </a:srgbClr>
                </a:solidFill>
                <a:latin typeface="Times New Roman" panose="02020603050405020304" pitchFamily="18" charset="0"/>
                <a:cs typeface="Times New Roman" panose="02020603050405020304" pitchFamily="18" charset="0"/>
              </a:rPr>
              <a:t>cho</a:t>
            </a:r>
            <a:r>
              <a:rPr lang="en-US" sz="2400" dirty="0" smtClean="0">
                <a:solidFill>
                  <a:srgbClr val="70AD47">
                    <a:lumMod val="50000"/>
                  </a:srgbClr>
                </a:solidFill>
                <a:latin typeface="Times New Roman" panose="02020603050405020304" pitchFamily="18" charset="0"/>
                <a:cs typeface="Times New Roman" panose="02020603050405020304" pitchFamily="18" charset="0"/>
              </a:rPr>
              <a:t> </a:t>
            </a:r>
            <a:r>
              <a:rPr lang="en-US" sz="2400" dirty="0" err="1" smtClean="0">
                <a:solidFill>
                  <a:srgbClr val="70AD47">
                    <a:lumMod val="50000"/>
                  </a:srgbClr>
                </a:solidFill>
                <a:latin typeface="Times New Roman" panose="02020603050405020304" pitchFamily="18" charset="0"/>
                <a:cs typeface="Times New Roman" panose="02020603050405020304" pitchFamily="18" charset="0"/>
              </a:rPr>
              <a:t>các</a:t>
            </a:r>
            <a:r>
              <a:rPr lang="en-US" sz="2400" dirty="0" smtClean="0">
                <a:solidFill>
                  <a:srgbClr val="70AD47">
                    <a:lumMod val="50000"/>
                  </a:srgbClr>
                </a:solidFill>
                <a:latin typeface="Times New Roman" panose="02020603050405020304" pitchFamily="18" charset="0"/>
                <a:cs typeface="Times New Roman" panose="02020603050405020304" pitchFamily="18" charset="0"/>
              </a:rPr>
              <a:t> </a:t>
            </a:r>
            <a:r>
              <a:rPr lang="en-US" sz="2400" dirty="0" err="1" smtClean="0">
                <a:solidFill>
                  <a:srgbClr val="70AD47">
                    <a:lumMod val="50000"/>
                  </a:srgbClr>
                </a:solidFill>
                <a:latin typeface="Times New Roman" panose="02020603050405020304" pitchFamily="18" charset="0"/>
                <a:cs typeface="Times New Roman" panose="02020603050405020304" pitchFamily="18" charset="0"/>
              </a:rPr>
              <a:t>thành</a:t>
            </a:r>
            <a:r>
              <a:rPr lang="en-US" sz="2400" dirty="0" smtClean="0">
                <a:solidFill>
                  <a:srgbClr val="70AD47">
                    <a:lumMod val="50000"/>
                  </a:srgbClr>
                </a:solidFill>
                <a:latin typeface="Times New Roman" panose="02020603050405020304" pitchFamily="18" charset="0"/>
                <a:cs typeface="Times New Roman" panose="02020603050405020304" pitchFamily="18" charset="0"/>
              </a:rPr>
              <a:t> </a:t>
            </a:r>
            <a:r>
              <a:rPr lang="en-US" sz="2400" dirty="0" err="1" smtClean="0">
                <a:solidFill>
                  <a:srgbClr val="70AD47">
                    <a:lumMod val="50000"/>
                  </a:srgbClr>
                </a:solidFill>
                <a:latin typeface="Times New Roman" panose="02020603050405020304" pitchFamily="18" charset="0"/>
                <a:cs typeface="Times New Roman" panose="02020603050405020304" pitchFamily="18" charset="0"/>
              </a:rPr>
              <a:t>viên</a:t>
            </a:r>
            <a:r>
              <a:rPr lang="en-US" sz="2400" dirty="0" smtClean="0">
                <a:solidFill>
                  <a:srgbClr val="70AD47">
                    <a:lumMod val="50000"/>
                  </a:srgbClr>
                </a:solidFill>
                <a:latin typeface="Times New Roman" panose="02020603050405020304" pitchFamily="18" charset="0"/>
                <a:cs typeface="Times New Roman" panose="02020603050405020304" pitchFamily="18" charset="0"/>
              </a:rPr>
              <a:t> </a:t>
            </a:r>
            <a:r>
              <a:rPr lang="en-US" sz="2400" dirty="0" err="1" smtClean="0">
                <a:solidFill>
                  <a:srgbClr val="70AD47">
                    <a:lumMod val="50000"/>
                  </a:srgbClr>
                </a:solidFill>
                <a:latin typeface="Times New Roman" panose="02020603050405020304" pitchFamily="18" charset="0"/>
                <a:cs typeface="Times New Roman" panose="02020603050405020304" pitchFamily="18" charset="0"/>
              </a:rPr>
              <a:t>còn</a:t>
            </a:r>
            <a:r>
              <a:rPr lang="en-US" sz="2400" dirty="0" smtClean="0">
                <a:solidFill>
                  <a:srgbClr val="70AD47">
                    <a:lumMod val="50000"/>
                  </a:srgbClr>
                </a:solidFill>
                <a:latin typeface="Times New Roman" panose="02020603050405020304" pitchFamily="18" charset="0"/>
                <a:cs typeface="Times New Roman" panose="02020603050405020304" pitchFamily="18" charset="0"/>
              </a:rPr>
              <a:t> </a:t>
            </a:r>
            <a:r>
              <a:rPr lang="en-US" sz="2400" dirty="0" err="1" smtClean="0">
                <a:solidFill>
                  <a:srgbClr val="70AD47">
                    <a:lumMod val="50000"/>
                  </a:srgbClr>
                </a:solidFill>
                <a:latin typeface="Times New Roman" panose="02020603050405020304" pitchFamily="18" charset="0"/>
                <a:cs typeface="Times New Roman" panose="02020603050405020304" pitchFamily="18" charset="0"/>
              </a:rPr>
              <a:t>lại</a:t>
            </a:r>
            <a:r>
              <a:rPr lang="en-US" sz="2400" dirty="0" smtClean="0">
                <a:solidFill>
                  <a:srgbClr val="70AD47">
                    <a:lumMod val="50000"/>
                  </a:srgbClr>
                </a:solidFill>
                <a:latin typeface="Times New Roman" panose="02020603050405020304" pitchFamily="18" charset="0"/>
                <a:cs typeface="Times New Roman" panose="02020603050405020304" pitchFamily="18" charset="0"/>
              </a:rPr>
              <a:t> </a:t>
            </a:r>
            <a:r>
              <a:rPr lang="en-US" sz="2400" dirty="0" err="1" smtClean="0">
                <a:solidFill>
                  <a:srgbClr val="70AD47">
                    <a:lumMod val="50000"/>
                  </a:srgbClr>
                </a:solidFill>
                <a:latin typeface="Times New Roman" panose="02020603050405020304" pitchFamily="18" charset="0"/>
                <a:cs typeface="Times New Roman" panose="02020603050405020304" pitchFamily="18" charset="0"/>
              </a:rPr>
              <a:t>trong</a:t>
            </a:r>
            <a:r>
              <a:rPr lang="en-US" sz="2400" dirty="0" smtClean="0">
                <a:solidFill>
                  <a:srgbClr val="70AD47">
                    <a:lumMod val="50000"/>
                  </a:srgbClr>
                </a:solidFill>
                <a:latin typeface="Times New Roman" panose="02020603050405020304" pitchFamily="18" charset="0"/>
                <a:cs typeface="Times New Roman" panose="02020603050405020304" pitchFamily="18" charset="0"/>
              </a:rPr>
              <a:t> </a:t>
            </a:r>
            <a:r>
              <a:rPr lang="en-US" sz="2400" dirty="0" err="1" smtClean="0">
                <a:solidFill>
                  <a:srgbClr val="70AD47">
                    <a:lumMod val="50000"/>
                  </a:srgbClr>
                </a:solidFill>
                <a:latin typeface="Times New Roman" panose="02020603050405020304" pitchFamily="18" charset="0"/>
                <a:cs typeface="Times New Roman" panose="02020603050405020304" pitchFamily="18" charset="0"/>
              </a:rPr>
              <a:t>nhóm</a:t>
            </a:r>
            <a:r>
              <a:rPr lang="en-US" sz="2400" dirty="0" smtClean="0">
                <a:solidFill>
                  <a:srgbClr val="70AD47">
                    <a:lumMod val="50000"/>
                  </a:srgbClr>
                </a:solidFill>
                <a:latin typeface="Times New Roman" panose="02020603050405020304" pitchFamily="18" charset="0"/>
                <a:cs typeface="Times New Roman" panose="02020603050405020304" pitchFamily="18" charset="0"/>
              </a:rPr>
              <a:t>.</a:t>
            </a:r>
            <a:endParaRPr lang="en-US" sz="2400" dirty="0">
              <a:solidFill>
                <a:srgbClr val="70AD47">
                  <a:lumMod val="50000"/>
                </a:srgbClr>
              </a:solidFill>
              <a:latin typeface="Times New Roman" panose="02020603050405020304" pitchFamily="18" charset="0"/>
              <a:cs typeface="Times New Roman" panose="02020603050405020304" pitchFamily="18" charset="0"/>
            </a:endParaRPr>
          </a:p>
        </p:txBody>
      </p:sp>
      <p:pic>
        <p:nvPicPr>
          <p:cNvPr id="6" name="Picture 2" descr="Vừa nhắm mắ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27" y="4735480"/>
            <a:ext cx="2276476" cy="2205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99341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1000"/>
                                        <p:tgtEl>
                                          <p:spTgt spid="5">
                                            <p:txEl>
                                              <p:pRg st="1" end="1"/>
                                            </p:txEl>
                                          </p:spTgt>
                                        </p:tgtEl>
                                      </p:cBhvr>
                                    </p:animEffect>
                                    <p:anim calcmode="lin" valueType="num">
                                      <p:cBhvr>
                                        <p:cTn id="13"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fade">
                                      <p:cBhvr>
                                        <p:cTn id="19" dur="1000"/>
                                        <p:tgtEl>
                                          <p:spTgt spid="5">
                                            <p:txEl>
                                              <p:pRg st="2" end="2"/>
                                            </p:txEl>
                                          </p:spTgt>
                                        </p:tgtEl>
                                      </p:cBhvr>
                                    </p:animEffect>
                                    <p:anim calcmode="lin" valueType="num">
                                      <p:cBhvr>
                                        <p:cTn id="20"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1560" y="260648"/>
            <a:ext cx="5904656" cy="523220"/>
          </a:xfrm>
          <a:prstGeom prst="rect">
            <a:avLst/>
          </a:prstGeom>
          <a:noFill/>
        </p:spPr>
        <p:txBody>
          <a:bodyPr wrap="square" rtlCol="0">
            <a:spAutoFit/>
          </a:bodyPr>
          <a:lstStyle/>
          <a:p>
            <a:r>
              <a:rPr lang="vi-VN" sz="2800" b="1" dirty="0">
                <a:latin typeface="Times New Roman" panose="02020603050405020304" pitchFamily="18" charset="0"/>
                <a:cs typeface="Times New Roman" panose="02020603050405020304" pitchFamily="18" charset="0"/>
              </a:rPr>
              <a:t>II. ĐỌC &amp; TÌM HIỂU CHI TIẾT VB </a:t>
            </a:r>
            <a:endParaRPr lang="en-US" sz="2800" dirty="0">
              <a:latin typeface="Times New Roman" panose="02020603050405020304" pitchFamily="18" charset="0"/>
              <a:cs typeface="Times New Roman" panose="02020603050405020304" pitchFamily="18" charset="0"/>
            </a:endParaRPr>
          </a:p>
        </p:txBody>
      </p:sp>
      <p:sp>
        <p:nvSpPr>
          <p:cNvPr id="3" name="TextBox 2"/>
          <p:cNvSpPr txBox="1"/>
          <p:nvPr/>
        </p:nvSpPr>
        <p:spPr>
          <a:xfrm>
            <a:off x="617241" y="783868"/>
            <a:ext cx="5544616" cy="523220"/>
          </a:xfrm>
          <a:prstGeom prst="rect">
            <a:avLst/>
          </a:prstGeom>
          <a:noFill/>
        </p:spPr>
        <p:txBody>
          <a:bodyPr wrap="square" rtlCol="0">
            <a:spAutoFit/>
          </a:bodyPr>
          <a:lstStyle/>
          <a:p>
            <a:r>
              <a:rPr lang="vi-VN" sz="2800" b="1" dirty="0">
                <a:latin typeface="Times New Roman"/>
                <a:ea typeface="Times New Roman"/>
              </a:rPr>
              <a:t>1. </a:t>
            </a:r>
            <a:r>
              <a:rPr lang="en-US" sz="2800" b="1" dirty="0" err="1">
                <a:latin typeface="Times New Roman"/>
                <a:ea typeface="Times New Roman"/>
              </a:rPr>
              <a:t>Nhân</a:t>
            </a:r>
            <a:r>
              <a:rPr lang="en-US" sz="2800" b="1" dirty="0">
                <a:latin typeface="Times New Roman"/>
                <a:ea typeface="Times New Roman"/>
              </a:rPr>
              <a:t> </a:t>
            </a:r>
            <a:r>
              <a:rPr lang="en-US" sz="2800" b="1" dirty="0" err="1">
                <a:latin typeface="Times New Roman"/>
                <a:ea typeface="Times New Roman"/>
              </a:rPr>
              <a:t>vật</a:t>
            </a:r>
            <a:r>
              <a:rPr lang="en-US" sz="2800" b="1" dirty="0">
                <a:latin typeface="Times New Roman"/>
                <a:ea typeface="Times New Roman"/>
              </a:rPr>
              <a:t> “</a:t>
            </a:r>
            <a:r>
              <a:rPr lang="en-US" sz="2800" b="1" dirty="0" err="1">
                <a:latin typeface="Times New Roman"/>
                <a:ea typeface="Times New Roman"/>
              </a:rPr>
              <a:t>tôi</a:t>
            </a:r>
            <a:r>
              <a:rPr lang="en-US" sz="2800" b="1" dirty="0">
                <a:latin typeface="Times New Roman"/>
                <a:ea typeface="Times New Roman"/>
              </a:rPr>
              <a:t>”</a:t>
            </a:r>
            <a:endParaRPr lang="en-US" sz="2800" dirty="0"/>
          </a:p>
        </p:txBody>
      </p:sp>
      <p:sp>
        <p:nvSpPr>
          <p:cNvPr id="4" name="TextBox 3"/>
          <p:cNvSpPr txBox="1"/>
          <p:nvPr/>
        </p:nvSpPr>
        <p:spPr>
          <a:xfrm>
            <a:off x="971600" y="1307088"/>
            <a:ext cx="6408712" cy="738664"/>
          </a:xfrm>
          <a:prstGeom prst="rect">
            <a:avLst/>
          </a:prstGeom>
          <a:noFill/>
        </p:spPr>
        <p:txBody>
          <a:bodyPr wrap="square" rtlCol="0">
            <a:spAutoFit/>
          </a:bodyPr>
          <a:lstStyle/>
          <a:p>
            <a:pPr>
              <a:lnSpc>
                <a:spcPct val="150000"/>
              </a:lnSpc>
              <a:spcAft>
                <a:spcPts val="0"/>
              </a:spcAft>
            </a:pPr>
            <a:r>
              <a:rPr lang="en-US" sz="2800" dirty="0" smtClean="0">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ea typeface="Times New Roman"/>
                <a:cs typeface="Times New Roman" panose="02020603050405020304" pitchFamily="18" charset="0"/>
              </a:rPr>
              <a:t>a. </a:t>
            </a:r>
            <a:r>
              <a:rPr lang="en-US" sz="2800" b="1" dirty="0" err="1">
                <a:latin typeface="Times New Roman" panose="02020603050405020304" pitchFamily="18" charset="0"/>
                <a:ea typeface="Times New Roman"/>
                <a:cs typeface="Times New Roman" panose="02020603050405020304" pitchFamily="18" charset="0"/>
              </a:rPr>
              <a:t>Những</a:t>
            </a:r>
            <a:r>
              <a:rPr lang="en-US" sz="2800" b="1" dirty="0">
                <a:latin typeface="Times New Roman" panose="02020603050405020304" pitchFamily="18" charset="0"/>
                <a:ea typeface="Times New Roman"/>
                <a:cs typeface="Times New Roman" panose="02020603050405020304" pitchFamily="18" charset="0"/>
              </a:rPr>
              <a:t> </a:t>
            </a:r>
            <a:r>
              <a:rPr lang="en-US" sz="2800" b="1" dirty="0" err="1">
                <a:latin typeface="Times New Roman" panose="02020603050405020304" pitchFamily="18" charset="0"/>
                <a:ea typeface="Times New Roman"/>
                <a:cs typeface="Times New Roman" panose="02020603050405020304" pitchFamily="18" charset="0"/>
              </a:rPr>
              <a:t>khả</a:t>
            </a:r>
            <a:r>
              <a:rPr lang="en-US" sz="2800" b="1" dirty="0">
                <a:latin typeface="Times New Roman" panose="02020603050405020304" pitchFamily="18" charset="0"/>
                <a:ea typeface="Times New Roman"/>
                <a:cs typeface="Times New Roman" panose="02020603050405020304" pitchFamily="18" charset="0"/>
              </a:rPr>
              <a:t> </a:t>
            </a:r>
            <a:r>
              <a:rPr lang="en-US" sz="2800" b="1" dirty="0" err="1">
                <a:latin typeface="Times New Roman" panose="02020603050405020304" pitchFamily="18" charset="0"/>
                <a:ea typeface="Times New Roman"/>
                <a:cs typeface="Times New Roman" panose="02020603050405020304" pitchFamily="18" charset="0"/>
              </a:rPr>
              <a:t>năng</a:t>
            </a:r>
            <a:r>
              <a:rPr lang="en-US" sz="2800" b="1" dirty="0">
                <a:latin typeface="Times New Roman" panose="02020603050405020304" pitchFamily="18" charset="0"/>
                <a:ea typeface="Times New Roman"/>
                <a:cs typeface="Times New Roman" panose="02020603050405020304" pitchFamily="18" charset="0"/>
              </a:rPr>
              <a:t> </a:t>
            </a:r>
            <a:r>
              <a:rPr lang="en-US" sz="2800" b="1" dirty="0" err="1">
                <a:latin typeface="Times New Roman" panose="02020603050405020304" pitchFamily="18" charset="0"/>
                <a:ea typeface="Times New Roman"/>
                <a:cs typeface="Times New Roman" panose="02020603050405020304" pitchFamily="18" charset="0"/>
              </a:rPr>
              <a:t>đặc</a:t>
            </a:r>
            <a:r>
              <a:rPr lang="en-US" sz="2800" b="1" dirty="0">
                <a:latin typeface="Times New Roman" panose="02020603050405020304" pitchFamily="18" charset="0"/>
                <a:ea typeface="Times New Roman"/>
                <a:cs typeface="Times New Roman" panose="02020603050405020304" pitchFamily="18" charset="0"/>
              </a:rPr>
              <a:t> </a:t>
            </a:r>
            <a:r>
              <a:rPr lang="en-US" sz="2800" b="1" dirty="0" err="1">
                <a:latin typeface="Times New Roman" panose="02020603050405020304" pitchFamily="18" charset="0"/>
                <a:ea typeface="Times New Roman"/>
                <a:cs typeface="Times New Roman" panose="02020603050405020304" pitchFamily="18" charset="0"/>
              </a:rPr>
              <a:t>biệt</a:t>
            </a:r>
            <a:r>
              <a:rPr lang="en-US" sz="2800" b="1" dirty="0">
                <a:latin typeface="Times New Roman" panose="02020603050405020304" pitchFamily="18" charset="0"/>
                <a:ea typeface="Times New Roman"/>
                <a:cs typeface="Times New Roman" panose="02020603050405020304" pitchFamily="18" charset="0"/>
              </a:rPr>
              <a:t> </a:t>
            </a:r>
            <a:r>
              <a:rPr lang="en-US" sz="2800" b="1" dirty="0" err="1">
                <a:latin typeface="Times New Roman" panose="02020603050405020304" pitchFamily="18" charset="0"/>
                <a:ea typeface="Times New Roman"/>
                <a:cs typeface="Times New Roman" panose="02020603050405020304" pitchFamily="18" charset="0"/>
              </a:rPr>
              <a:t>của</a:t>
            </a:r>
            <a:r>
              <a:rPr lang="en-US" sz="2800" b="1" dirty="0">
                <a:latin typeface="Times New Roman" panose="02020603050405020304" pitchFamily="18" charset="0"/>
                <a:ea typeface="Times New Roman"/>
                <a:cs typeface="Times New Roman" panose="02020603050405020304" pitchFamily="18" charset="0"/>
              </a:rPr>
              <a:t> “</a:t>
            </a:r>
            <a:r>
              <a:rPr lang="en-US" sz="2800" b="1" dirty="0" err="1">
                <a:latin typeface="Times New Roman" panose="02020603050405020304" pitchFamily="18" charset="0"/>
                <a:ea typeface="Times New Roman"/>
                <a:cs typeface="Times New Roman" panose="02020603050405020304" pitchFamily="18" charset="0"/>
              </a:rPr>
              <a:t>tôi</a:t>
            </a:r>
            <a:r>
              <a:rPr lang="en-US" sz="2800" b="1" dirty="0">
                <a:latin typeface="Times New Roman" panose="02020603050405020304" pitchFamily="18" charset="0"/>
                <a:ea typeface="Times New Roman"/>
                <a:cs typeface="Times New Roman" panose="02020603050405020304" pitchFamily="18" charset="0"/>
              </a:rPr>
              <a:t>”</a:t>
            </a:r>
            <a:endParaRPr lang="en-US" sz="2800" dirty="0">
              <a:effectLst/>
              <a:latin typeface="Times New Roman" panose="02020603050405020304" pitchFamily="18" charset="0"/>
              <a:ea typeface="Calibri"/>
              <a:cs typeface="Times New Roman" panose="02020603050405020304" pitchFamily="18" charset="0"/>
            </a:endParaRPr>
          </a:p>
        </p:txBody>
      </p:sp>
      <p:sp>
        <p:nvSpPr>
          <p:cNvPr id="5" name="TextBox 4"/>
          <p:cNvSpPr txBox="1"/>
          <p:nvPr/>
        </p:nvSpPr>
        <p:spPr>
          <a:xfrm>
            <a:off x="467544" y="2132878"/>
            <a:ext cx="3888432" cy="507831"/>
          </a:xfrm>
          <a:prstGeom prst="rect">
            <a:avLst/>
          </a:prstGeom>
          <a:noFill/>
          <a:ln>
            <a:solidFill>
              <a:schemeClr val="tx1"/>
            </a:solidFill>
          </a:ln>
        </p:spPr>
        <p:txBody>
          <a:bodyPr wrap="square" rtlCol="0">
            <a:spAutoFit/>
          </a:bodyPr>
          <a:lstStyle/>
          <a:p>
            <a:pPr algn="ctr">
              <a:lnSpc>
                <a:spcPct val="150000"/>
              </a:lnSpc>
              <a:spcAft>
                <a:spcPts val="0"/>
              </a:spcAft>
            </a:pPr>
            <a:r>
              <a:rPr lang="en-US" b="1" dirty="0">
                <a:latin typeface="Times New Roman"/>
                <a:ea typeface="Times New Roman"/>
                <a:cs typeface="Times New Roman"/>
              </a:rPr>
              <a:t>* </a:t>
            </a:r>
            <a:r>
              <a:rPr lang="en-US" b="1" dirty="0" err="1" smtClean="0">
                <a:latin typeface="Times New Roman"/>
                <a:ea typeface="Times New Roman"/>
                <a:cs typeface="Times New Roman"/>
              </a:rPr>
              <a:t>Có</a:t>
            </a:r>
            <a:r>
              <a:rPr lang="en-US" b="1" dirty="0" smtClean="0">
                <a:latin typeface="Times New Roman"/>
                <a:ea typeface="Times New Roman"/>
                <a:cs typeface="Times New Roman"/>
              </a:rPr>
              <a:t> </a:t>
            </a:r>
            <a:r>
              <a:rPr lang="en-US" b="1" dirty="0" err="1" smtClean="0">
                <a:latin typeface="Times New Roman"/>
                <a:ea typeface="Times New Roman"/>
                <a:cs typeface="Times New Roman"/>
              </a:rPr>
              <a:t>cách</a:t>
            </a:r>
            <a:r>
              <a:rPr lang="en-US" b="1" dirty="0" smtClean="0">
                <a:latin typeface="Times New Roman"/>
                <a:ea typeface="Times New Roman"/>
                <a:cs typeface="Times New Roman"/>
              </a:rPr>
              <a:t> </a:t>
            </a:r>
            <a:r>
              <a:rPr lang="en-US" b="1" dirty="0" err="1" smtClean="0">
                <a:latin typeface="Times New Roman"/>
                <a:ea typeface="Times New Roman"/>
                <a:cs typeface="Times New Roman"/>
              </a:rPr>
              <a:t>nhìn</a:t>
            </a:r>
            <a:r>
              <a:rPr lang="en-US" b="1" dirty="0" smtClean="0">
                <a:latin typeface="Times New Roman"/>
                <a:ea typeface="Times New Roman"/>
                <a:cs typeface="Times New Roman"/>
              </a:rPr>
              <a:t> </a:t>
            </a:r>
            <a:r>
              <a:rPr lang="en-US" b="1" dirty="0" err="1" smtClean="0">
                <a:latin typeface="Times New Roman"/>
                <a:ea typeface="Times New Roman"/>
                <a:cs typeface="Times New Roman"/>
              </a:rPr>
              <a:t>đặc</a:t>
            </a:r>
            <a:r>
              <a:rPr lang="en-US" b="1" dirty="0" smtClean="0">
                <a:latin typeface="Times New Roman"/>
                <a:ea typeface="Times New Roman"/>
                <a:cs typeface="Times New Roman"/>
              </a:rPr>
              <a:t> </a:t>
            </a:r>
            <a:r>
              <a:rPr lang="en-US" b="1" dirty="0" err="1" smtClean="0">
                <a:latin typeface="Times New Roman"/>
                <a:ea typeface="Times New Roman"/>
                <a:cs typeface="Times New Roman"/>
              </a:rPr>
              <a:t>biệt</a:t>
            </a:r>
            <a:endParaRPr lang="en-US" sz="1400" dirty="0">
              <a:effectLst/>
              <a:latin typeface="Calibri"/>
              <a:ea typeface="Calibri"/>
              <a:cs typeface="Times New Roman"/>
            </a:endParaRPr>
          </a:p>
        </p:txBody>
      </p:sp>
      <p:sp>
        <p:nvSpPr>
          <p:cNvPr id="6" name="TextBox 5"/>
          <p:cNvSpPr txBox="1"/>
          <p:nvPr/>
        </p:nvSpPr>
        <p:spPr>
          <a:xfrm>
            <a:off x="4716016" y="2157602"/>
            <a:ext cx="3888432" cy="410882"/>
          </a:xfrm>
          <a:prstGeom prst="rect">
            <a:avLst/>
          </a:prstGeom>
          <a:noFill/>
          <a:ln>
            <a:solidFill>
              <a:schemeClr val="tx1"/>
            </a:solidFill>
          </a:ln>
        </p:spPr>
        <p:txBody>
          <a:bodyPr wrap="square" rtlCol="0">
            <a:spAutoFit/>
          </a:bodyPr>
          <a:lstStyle/>
          <a:p>
            <a:pPr algn="just" fontAlgn="base">
              <a:lnSpc>
                <a:spcPct val="115000"/>
              </a:lnSpc>
              <a:spcAft>
                <a:spcPts val="0"/>
              </a:spcAft>
            </a:pPr>
            <a:r>
              <a:rPr lang="en-US" b="1" dirty="0">
                <a:latin typeface="Times New Roman"/>
                <a:ea typeface="Times New Roman"/>
                <a:cs typeface="Times New Roman"/>
              </a:rPr>
              <a:t>* </a:t>
            </a:r>
            <a:r>
              <a:rPr lang="en-US" b="1" dirty="0" err="1">
                <a:latin typeface="Times New Roman"/>
                <a:ea typeface="Times New Roman"/>
                <a:cs typeface="Times New Roman"/>
              </a:rPr>
              <a:t>Lắng</a:t>
            </a:r>
            <a:r>
              <a:rPr lang="en-US" b="1" dirty="0">
                <a:latin typeface="Times New Roman"/>
                <a:ea typeface="Times New Roman"/>
                <a:cs typeface="Times New Roman"/>
              </a:rPr>
              <a:t> </a:t>
            </a:r>
            <a:r>
              <a:rPr lang="en-US" b="1" dirty="0" err="1">
                <a:latin typeface="Times New Roman"/>
                <a:ea typeface="Times New Roman"/>
                <a:cs typeface="Times New Roman"/>
              </a:rPr>
              <a:t>nghe</a:t>
            </a:r>
            <a:r>
              <a:rPr lang="en-US" b="1" dirty="0">
                <a:latin typeface="Times New Roman"/>
                <a:ea typeface="Times New Roman"/>
                <a:cs typeface="Times New Roman"/>
              </a:rPr>
              <a:t> </a:t>
            </a:r>
            <a:r>
              <a:rPr lang="en-US" b="1" dirty="0" err="1">
                <a:latin typeface="Times New Roman"/>
                <a:ea typeface="Times New Roman"/>
                <a:cs typeface="Times New Roman"/>
              </a:rPr>
              <a:t>âm</a:t>
            </a:r>
            <a:r>
              <a:rPr lang="en-US" b="1" dirty="0">
                <a:latin typeface="Times New Roman"/>
                <a:ea typeface="Times New Roman"/>
                <a:cs typeface="Times New Roman"/>
              </a:rPr>
              <a:t> </a:t>
            </a:r>
            <a:r>
              <a:rPr lang="en-US" b="1" dirty="0" err="1">
                <a:latin typeface="Times New Roman"/>
                <a:ea typeface="Times New Roman"/>
                <a:cs typeface="Times New Roman"/>
              </a:rPr>
              <a:t>thanh</a:t>
            </a:r>
            <a:r>
              <a:rPr lang="en-US" b="1" dirty="0">
                <a:latin typeface="Times New Roman"/>
                <a:ea typeface="Times New Roman"/>
                <a:cs typeface="Times New Roman"/>
              </a:rPr>
              <a:t> </a:t>
            </a:r>
            <a:r>
              <a:rPr lang="en-US" b="1" dirty="0" err="1">
                <a:latin typeface="Times New Roman"/>
                <a:ea typeface="Times New Roman"/>
                <a:cs typeface="Times New Roman"/>
              </a:rPr>
              <a:t>tài</a:t>
            </a:r>
            <a:r>
              <a:rPr lang="en-US" b="1" dirty="0">
                <a:latin typeface="Times New Roman"/>
                <a:ea typeface="Times New Roman"/>
                <a:cs typeface="Times New Roman"/>
              </a:rPr>
              <a:t> </a:t>
            </a:r>
            <a:r>
              <a:rPr lang="en-US" b="1" dirty="0" err="1">
                <a:latin typeface="Times New Roman"/>
                <a:ea typeface="Times New Roman"/>
                <a:cs typeface="Times New Roman"/>
              </a:rPr>
              <a:t>tình</a:t>
            </a:r>
            <a:endParaRPr lang="en-US" sz="1400" dirty="0">
              <a:effectLst/>
              <a:latin typeface="Calibri"/>
              <a:ea typeface="Calibri"/>
              <a:cs typeface="Times New Roman"/>
            </a:endParaRPr>
          </a:p>
        </p:txBody>
      </p:sp>
      <p:sp>
        <p:nvSpPr>
          <p:cNvPr id="7" name="Teardrop 6"/>
          <p:cNvSpPr/>
          <p:nvPr/>
        </p:nvSpPr>
        <p:spPr>
          <a:xfrm>
            <a:off x="323528" y="2780928"/>
            <a:ext cx="3672408" cy="3528392"/>
          </a:xfrm>
          <a:prstGeom prst="teardrop">
            <a:avLst>
              <a:gd name="adj" fmla="val 11067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8" name="TextBox 7"/>
          <p:cNvSpPr txBox="1"/>
          <p:nvPr/>
        </p:nvSpPr>
        <p:spPr>
          <a:xfrm>
            <a:off x="971600" y="3212987"/>
            <a:ext cx="2592288" cy="2585323"/>
          </a:xfrm>
          <a:prstGeom prst="rect">
            <a:avLst/>
          </a:prstGeom>
          <a:noFill/>
        </p:spPr>
        <p:txBody>
          <a:bodyPr wrap="square" rtlCol="0">
            <a:spAutoFit/>
          </a:bodyPr>
          <a:lstStyle/>
          <a:p>
            <a:pPr>
              <a:lnSpc>
                <a:spcPct val="150000"/>
              </a:lnSpc>
              <a:spcAft>
                <a:spcPts val="0"/>
              </a:spcAft>
            </a:pPr>
            <a:r>
              <a:rPr lang="en-US" b="1" dirty="0" err="1">
                <a:solidFill>
                  <a:schemeClr val="bg1"/>
                </a:solidFill>
                <a:latin typeface="Times New Roman"/>
                <a:ea typeface="Times New Roman"/>
                <a:cs typeface="Times New Roman"/>
              </a:rPr>
              <a:t>Nhận</a:t>
            </a:r>
            <a:r>
              <a:rPr lang="en-US" b="1" dirty="0">
                <a:solidFill>
                  <a:schemeClr val="bg1"/>
                </a:solidFill>
                <a:latin typeface="Times New Roman"/>
                <a:ea typeface="Times New Roman"/>
                <a:cs typeface="Times New Roman"/>
              </a:rPr>
              <a:t> </a:t>
            </a:r>
            <a:r>
              <a:rPr lang="en-US" b="1" dirty="0" err="1">
                <a:solidFill>
                  <a:schemeClr val="bg1"/>
                </a:solidFill>
                <a:latin typeface="Times New Roman"/>
                <a:ea typeface="Times New Roman"/>
                <a:cs typeface="Times New Roman"/>
              </a:rPr>
              <a:t>ra</a:t>
            </a:r>
            <a:r>
              <a:rPr lang="en-US" b="1" dirty="0">
                <a:solidFill>
                  <a:schemeClr val="bg1"/>
                </a:solidFill>
                <a:latin typeface="Times New Roman"/>
                <a:ea typeface="Times New Roman"/>
                <a:cs typeface="Times New Roman"/>
              </a:rPr>
              <a:t> </a:t>
            </a:r>
            <a:r>
              <a:rPr lang="en-US" b="1" dirty="0" err="1">
                <a:solidFill>
                  <a:schemeClr val="bg1"/>
                </a:solidFill>
                <a:latin typeface="Times New Roman"/>
                <a:ea typeface="Times New Roman"/>
                <a:cs typeface="Times New Roman"/>
              </a:rPr>
              <a:t>những</a:t>
            </a:r>
            <a:r>
              <a:rPr lang="en-US" b="1" dirty="0">
                <a:solidFill>
                  <a:schemeClr val="bg1"/>
                </a:solidFill>
                <a:latin typeface="Times New Roman"/>
                <a:ea typeface="Times New Roman"/>
                <a:cs typeface="Times New Roman"/>
              </a:rPr>
              <a:t> </a:t>
            </a:r>
            <a:r>
              <a:rPr lang="en-US" b="1" dirty="0" err="1">
                <a:solidFill>
                  <a:schemeClr val="bg1"/>
                </a:solidFill>
                <a:latin typeface="Times New Roman"/>
                <a:ea typeface="Times New Roman"/>
                <a:cs typeface="Times New Roman"/>
              </a:rPr>
              <a:t>bông</a:t>
            </a:r>
            <a:r>
              <a:rPr lang="en-US" b="1" dirty="0">
                <a:solidFill>
                  <a:schemeClr val="bg1"/>
                </a:solidFill>
                <a:latin typeface="Times New Roman"/>
                <a:ea typeface="Times New Roman"/>
                <a:cs typeface="Times New Roman"/>
              </a:rPr>
              <a:t> </a:t>
            </a:r>
            <a:r>
              <a:rPr lang="en-US" b="1" dirty="0" err="1">
                <a:solidFill>
                  <a:schemeClr val="bg1"/>
                </a:solidFill>
                <a:latin typeface="Times New Roman"/>
                <a:ea typeface="Times New Roman"/>
                <a:cs typeface="Times New Roman"/>
              </a:rPr>
              <a:t>hoa</a:t>
            </a:r>
            <a:r>
              <a:rPr lang="en-US" b="1" dirty="0">
                <a:solidFill>
                  <a:schemeClr val="bg1"/>
                </a:solidFill>
                <a:latin typeface="Times New Roman"/>
                <a:ea typeface="Times New Roman"/>
                <a:cs typeface="Times New Roman"/>
              </a:rPr>
              <a:t> </a:t>
            </a:r>
            <a:r>
              <a:rPr lang="en-US" b="1" dirty="0" err="1">
                <a:solidFill>
                  <a:schemeClr val="bg1"/>
                </a:solidFill>
                <a:latin typeface="Times New Roman"/>
                <a:ea typeface="Times New Roman"/>
                <a:cs typeface="Times New Roman"/>
              </a:rPr>
              <a:t>trong</a:t>
            </a:r>
            <a:r>
              <a:rPr lang="en-US" b="1" dirty="0">
                <a:solidFill>
                  <a:schemeClr val="bg1"/>
                </a:solidFill>
                <a:latin typeface="Times New Roman"/>
                <a:ea typeface="Times New Roman"/>
                <a:cs typeface="Times New Roman"/>
              </a:rPr>
              <a:t> </a:t>
            </a:r>
            <a:r>
              <a:rPr lang="en-US" b="1" dirty="0" err="1">
                <a:solidFill>
                  <a:schemeClr val="bg1"/>
                </a:solidFill>
                <a:latin typeface="Times New Roman"/>
                <a:ea typeface="Times New Roman"/>
                <a:cs typeface="Times New Roman"/>
              </a:rPr>
              <a:t>vườn</a:t>
            </a:r>
            <a:r>
              <a:rPr lang="en-US" b="1" dirty="0">
                <a:solidFill>
                  <a:schemeClr val="bg1"/>
                </a:solidFill>
                <a:latin typeface="Times New Roman"/>
                <a:ea typeface="Times New Roman"/>
                <a:cs typeface="Times New Roman"/>
              </a:rPr>
              <a:t> </a:t>
            </a:r>
            <a:r>
              <a:rPr lang="en-US" b="1" dirty="0" err="1">
                <a:solidFill>
                  <a:schemeClr val="bg1"/>
                </a:solidFill>
                <a:latin typeface="Times New Roman"/>
                <a:ea typeface="Times New Roman"/>
                <a:cs typeface="Times New Roman"/>
              </a:rPr>
              <a:t>không</a:t>
            </a:r>
            <a:r>
              <a:rPr lang="en-US" b="1" dirty="0">
                <a:solidFill>
                  <a:schemeClr val="bg1"/>
                </a:solidFill>
                <a:latin typeface="Times New Roman"/>
                <a:ea typeface="Times New Roman"/>
                <a:cs typeface="Times New Roman"/>
              </a:rPr>
              <a:t> </a:t>
            </a:r>
            <a:r>
              <a:rPr lang="en-US" b="1" dirty="0" err="1">
                <a:solidFill>
                  <a:schemeClr val="bg1"/>
                </a:solidFill>
                <a:latin typeface="Times New Roman"/>
                <a:ea typeface="Times New Roman"/>
                <a:cs typeface="Times New Roman"/>
              </a:rPr>
              <a:t>phải</a:t>
            </a:r>
            <a:r>
              <a:rPr lang="en-US" b="1" dirty="0">
                <a:solidFill>
                  <a:schemeClr val="bg1"/>
                </a:solidFill>
                <a:latin typeface="Times New Roman"/>
                <a:ea typeface="Times New Roman"/>
                <a:cs typeface="Times New Roman"/>
              </a:rPr>
              <a:t> </a:t>
            </a:r>
            <a:r>
              <a:rPr lang="en-US" b="1" dirty="0" err="1">
                <a:solidFill>
                  <a:schemeClr val="bg1"/>
                </a:solidFill>
                <a:latin typeface="Times New Roman"/>
                <a:ea typeface="Times New Roman"/>
                <a:cs typeface="Times New Roman"/>
              </a:rPr>
              <a:t>bằng</a:t>
            </a:r>
            <a:r>
              <a:rPr lang="en-US" b="1" dirty="0">
                <a:solidFill>
                  <a:schemeClr val="bg1"/>
                </a:solidFill>
                <a:latin typeface="Times New Roman"/>
                <a:ea typeface="Times New Roman"/>
                <a:cs typeface="Times New Roman"/>
              </a:rPr>
              <a:t> </a:t>
            </a:r>
            <a:r>
              <a:rPr lang="en-US" b="1" dirty="0" err="1">
                <a:solidFill>
                  <a:schemeClr val="bg1"/>
                </a:solidFill>
                <a:latin typeface="Times New Roman"/>
                <a:ea typeface="Times New Roman"/>
                <a:cs typeface="Times New Roman"/>
              </a:rPr>
              <a:t>mắt</a:t>
            </a:r>
            <a:r>
              <a:rPr lang="en-US" b="1" dirty="0">
                <a:solidFill>
                  <a:schemeClr val="bg1"/>
                </a:solidFill>
                <a:latin typeface="Times New Roman"/>
                <a:ea typeface="Times New Roman"/>
                <a:cs typeface="Times New Roman"/>
              </a:rPr>
              <a:t> </a:t>
            </a:r>
            <a:r>
              <a:rPr lang="en-US" b="1" dirty="0" err="1">
                <a:solidFill>
                  <a:schemeClr val="bg1"/>
                </a:solidFill>
                <a:latin typeface="Times New Roman"/>
                <a:ea typeface="Times New Roman"/>
                <a:cs typeface="Times New Roman"/>
              </a:rPr>
              <a:t>mà</a:t>
            </a:r>
            <a:r>
              <a:rPr lang="en-US" b="1" dirty="0">
                <a:solidFill>
                  <a:schemeClr val="bg1"/>
                </a:solidFill>
                <a:latin typeface="Times New Roman"/>
                <a:ea typeface="Times New Roman"/>
                <a:cs typeface="Times New Roman"/>
              </a:rPr>
              <a:t> </a:t>
            </a:r>
            <a:r>
              <a:rPr lang="en-US" b="1" dirty="0" err="1">
                <a:solidFill>
                  <a:schemeClr val="bg1"/>
                </a:solidFill>
                <a:latin typeface="Times New Roman"/>
                <a:ea typeface="Times New Roman"/>
                <a:cs typeface="Times New Roman"/>
              </a:rPr>
              <a:t>bằng</a:t>
            </a:r>
            <a:r>
              <a:rPr lang="en-US" b="1" dirty="0">
                <a:solidFill>
                  <a:schemeClr val="bg1"/>
                </a:solidFill>
                <a:latin typeface="Times New Roman"/>
                <a:ea typeface="Times New Roman"/>
                <a:cs typeface="Times New Roman"/>
              </a:rPr>
              <a:t> </a:t>
            </a:r>
            <a:r>
              <a:rPr lang="en-US" b="1" dirty="0" err="1">
                <a:solidFill>
                  <a:schemeClr val="bg1"/>
                </a:solidFill>
                <a:latin typeface="Times New Roman"/>
                <a:ea typeface="Times New Roman"/>
                <a:cs typeface="Times New Roman"/>
              </a:rPr>
              <a:t>cách</a:t>
            </a:r>
            <a:r>
              <a:rPr lang="en-US" b="1" dirty="0">
                <a:solidFill>
                  <a:schemeClr val="bg1"/>
                </a:solidFill>
                <a:latin typeface="Times New Roman"/>
                <a:ea typeface="Times New Roman"/>
                <a:cs typeface="Times New Roman"/>
              </a:rPr>
              <a:t> </a:t>
            </a:r>
            <a:r>
              <a:rPr lang="en-US" b="1" dirty="0" err="1">
                <a:solidFill>
                  <a:schemeClr val="bg1"/>
                </a:solidFill>
                <a:latin typeface="Times New Roman"/>
                <a:ea typeface="Times New Roman"/>
                <a:cs typeface="Times New Roman"/>
              </a:rPr>
              <a:t>ngửi</a:t>
            </a:r>
            <a:r>
              <a:rPr lang="en-US" b="1" dirty="0">
                <a:solidFill>
                  <a:schemeClr val="bg1"/>
                </a:solidFill>
                <a:latin typeface="Times New Roman"/>
                <a:ea typeface="Times New Roman"/>
                <a:cs typeface="Times New Roman"/>
              </a:rPr>
              <a:t> </a:t>
            </a:r>
            <a:r>
              <a:rPr lang="en-US" b="1" dirty="0" err="1">
                <a:solidFill>
                  <a:schemeClr val="bg1"/>
                </a:solidFill>
                <a:latin typeface="Times New Roman"/>
                <a:ea typeface="Times New Roman"/>
                <a:cs typeface="Times New Roman"/>
              </a:rPr>
              <a:t>mùi</a:t>
            </a:r>
            <a:r>
              <a:rPr lang="en-US" b="1" dirty="0">
                <a:solidFill>
                  <a:schemeClr val="bg1"/>
                </a:solidFill>
                <a:latin typeface="Times New Roman"/>
                <a:ea typeface="Times New Roman"/>
                <a:cs typeface="Times New Roman"/>
              </a:rPr>
              <a:t> </a:t>
            </a:r>
            <a:r>
              <a:rPr lang="en-US" b="1" dirty="0" err="1">
                <a:solidFill>
                  <a:schemeClr val="bg1"/>
                </a:solidFill>
                <a:latin typeface="Times New Roman"/>
                <a:ea typeface="Times New Roman"/>
                <a:cs typeface="Times New Roman"/>
              </a:rPr>
              <a:t>hương</a:t>
            </a:r>
            <a:r>
              <a:rPr lang="en-US" b="1" dirty="0">
                <a:solidFill>
                  <a:schemeClr val="bg1"/>
                </a:solidFill>
                <a:latin typeface="Times New Roman"/>
                <a:ea typeface="Times New Roman"/>
                <a:cs typeface="Times New Roman"/>
              </a:rPr>
              <a:t> </a:t>
            </a:r>
            <a:r>
              <a:rPr lang="en-US" b="1" dirty="0" err="1">
                <a:solidFill>
                  <a:schemeClr val="bg1"/>
                </a:solidFill>
                <a:latin typeface="Times New Roman"/>
                <a:ea typeface="Times New Roman"/>
                <a:cs typeface="Times New Roman"/>
              </a:rPr>
              <a:t>của</a:t>
            </a:r>
            <a:r>
              <a:rPr lang="en-US" b="1" dirty="0">
                <a:solidFill>
                  <a:schemeClr val="bg1"/>
                </a:solidFill>
                <a:latin typeface="Times New Roman"/>
                <a:ea typeface="Times New Roman"/>
                <a:cs typeface="Times New Roman"/>
              </a:rPr>
              <a:t> </a:t>
            </a:r>
            <a:r>
              <a:rPr lang="en-US" b="1" dirty="0" err="1">
                <a:solidFill>
                  <a:schemeClr val="bg1"/>
                </a:solidFill>
                <a:latin typeface="Times New Roman"/>
                <a:ea typeface="Times New Roman"/>
                <a:cs typeface="Times New Roman"/>
              </a:rPr>
              <a:t>hoa</a:t>
            </a:r>
            <a:r>
              <a:rPr lang="en-US" b="1" dirty="0">
                <a:solidFill>
                  <a:schemeClr val="bg1"/>
                </a:solidFill>
                <a:latin typeface="Times New Roman"/>
                <a:ea typeface="Times New Roman"/>
                <a:cs typeface="Times New Roman"/>
              </a:rPr>
              <a:t> </a:t>
            </a:r>
            <a:r>
              <a:rPr lang="en-US" b="1" dirty="0" err="1">
                <a:solidFill>
                  <a:schemeClr val="bg1"/>
                </a:solidFill>
                <a:latin typeface="Times New Roman"/>
                <a:ea typeface="Times New Roman"/>
                <a:cs typeface="Times New Roman"/>
              </a:rPr>
              <a:t>và</a:t>
            </a:r>
            <a:r>
              <a:rPr lang="en-US" b="1" dirty="0">
                <a:solidFill>
                  <a:schemeClr val="bg1"/>
                </a:solidFill>
                <a:latin typeface="Times New Roman"/>
                <a:ea typeface="Times New Roman"/>
                <a:cs typeface="Times New Roman"/>
              </a:rPr>
              <a:t> </a:t>
            </a:r>
            <a:r>
              <a:rPr lang="en-US" b="1" dirty="0" err="1">
                <a:solidFill>
                  <a:schemeClr val="bg1"/>
                </a:solidFill>
                <a:latin typeface="Times New Roman"/>
                <a:ea typeface="Times New Roman"/>
                <a:cs typeface="Times New Roman"/>
              </a:rPr>
              <a:t>cảm</a:t>
            </a:r>
            <a:r>
              <a:rPr lang="en-US" b="1" dirty="0">
                <a:solidFill>
                  <a:schemeClr val="bg1"/>
                </a:solidFill>
                <a:latin typeface="Times New Roman"/>
                <a:ea typeface="Times New Roman"/>
                <a:cs typeface="Times New Roman"/>
              </a:rPr>
              <a:t> </a:t>
            </a:r>
            <a:r>
              <a:rPr lang="en-US" b="1" dirty="0" err="1">
                <a:solidFill>
                  <a:schemeClr val="bg1"/>
                </a:solidFill>
                <a:latin typeface="Times New Roman"/>
                <a:ea typeface="Times New Roman"/>
                <a:cs typeface="Times New Roman"/>
              </a:rPr>
              <a:t>nhận</a:t>
            </a:r>
            <a:r>
              <a:rPr lang="en-US" b="1" dirty="0">
                <a:solidFill>
                  <a:schemeClr val="bg1"/>
                </a:solidFill>
                <a:latin typeface="Times New Roman"/>
                <a:ea typeface="Times New Roman"/>
                <a:cs typeface="Times New Roman"/>
              </a:rPr>
              <a:t> </a:t>
            </a:r>
            <a:r>
              <a:rPr lang="en-US" b="1" dirty="0" err="1">
                <a:solidFill>
                  <a:schemeClr val="bg1"/>
                </a:solidFill>
                <a:latin typeface="Times New Roman"/>
                <a:ea typeface="Times New Roman"/>
                <a:cs typeface="Times New Roman"/>
              </a:rPr>
              <a:t>từ</a:t>
            </a:r>
            <a:r>
              <a:rPr lang="en-US" b="1" dirty="0">
                <a:solidFill>
                  <a:schemeClr val="bg1"/>
                </a:solidFill>
                <a:latin typeface="Times New Roman"/>
                <a:ea typeface="Times New Roman"/>
                <a:cs typeface="Times New Roman"/>
              </a:rPr>
              <a:t> </a:t>
            </a:r>
            <a:r>
              <a:rPr lang="en-US" b="1" dirty="0" err="1">
                <a:solidFill>
                  <a:schemeClr val="bg1"/>
                </a:solidFill>
                <a:latin typeface="Times New Roman"/>
                <a:ea typeface="Times New Roman"/>
                <a:cs typeface="Times New Roman"/>
              </a:rPr>
              <a:t>đôi</a:t>
            </a:r>
            <a:r>
              <a:rPr lang="en-US" b="1" dirty="0">
                <a:solidFill>
                  <a:schemeClr val="bg1"/>
                </a:solidFill>
                <a:latin typeface="Times New Roman"/>
                <a:ea typeface="Times New Roman"/>
                <a:cs typeface="Times New Roman"/>
              </a:rPr>
              <a:t> </a:t>
            </a:r>
            <a:r>
              <a:rPr lang="en-US" b="1" dirty="0" err="1">
                <a:solidFill>
                  <a:schemeClr val="bg1"/>
                </a:solidFill>
                <a:latin typeface="Times New Roman"/>
                <a:ea typeface="Times New Roman"/>
                <a:cs typeface="Times New Roman"/>
              </a:rPr>
              <a:t>bàn</a:t>
            </a:r>
            <a:r>
              <a:rPr lang="en-US" b="1" dirty="0">
                <a:solidFill>
                  <a:schemeClr val="bg1"/>
                </a:solidFill>
                <a:latin typeface="Times New Roman"/>
                <a:ea typeface="Times New Roman"/>
                <a:cs typeface="Times New Roman"/>
              </a:rPr>
              <a:t> </a:t>
            </a:r>
            <a:r>
              <a:rPr lang="en-US" b="1" dirty="0" err="1">
                <a:solidFill>
                  <a:schemeClr val="bg1"/>
                </a:solidFill>
                <a:latin typeface="Times New Roman"/>
                <a:ea typeface="Times New Roman"/>
                <a:cs typeface="Times New Roman"/>
              </a:rPr>
              <a:t>tay</a:t>
            </a:r>
            <a:endParaRPr lang="en-US" sz="1400" dirty="0">
              <a:solidFill>
                <a:schemeClr val="bg1"/>
              </a:solidFill>
              <a:effectLst/>
              <a:latin typeface="Calibri"/>
              <a:ea typeface="Calibri"/>
              <a:cs typeface="Times New Roman"/>
            </a:endParaRPr>
          </a:p>
        </p:txBody>
      </p:sp>
      <p:sp>
        <p:nvSpPr>
          <p:cNvPr id="9" name="Flowchart: Display 8"/>
          <p:cNvSpPr/>
          <p:nvPr/>
        </p:nvSpPr>
        <p:spPr>
          <a:xfrm>
            <a:off x="4000807" y="1844824"/>
            <a:ext cx="5076056" cy="5013176"/>
          </a:xfrm>
          <a:prstGeom prst="flowChartDisplay">
            <a:avLst/>
          </a:prstGeom>
          <a:blipFill>
            <a:blip r:embed="rId2"/>
            <a:tile tx="0" ty="0" sx="100000" sy="100000" flip="none" algn="tl"/>
          </a:blipFill>
          <a:ln w="19050" cap="flat" cmpd="sng" algn="ctr">
            <a:solidFill>
              <a:srgbClr val="C00000"/>
            </a:solidFill>
            <a:prstDash val="solid"/>
            <a:miter lim="800000"/>
          </a:ln>
          <a:effectLst/>
          <a:scene3d>
            <a:camera prst="orthographicFront"/>
            <a:lightRig rig="threePt" dir="t"/>
          </a:scene3d>
          <a:sp3d>
            <a:bevelT prst="convex"/>
          </a:sp3d>
        </p:spPr>
        <p:txBody>
          <a:bodyPr anchor="ctr"/>
          <a:lstStyle/>
          <a:p>
            <a:pPr marL="30163" marR="0" lvl="0" defTabSz="914400" eaLnBrk="1" fontAlgn="base" latinLnBrk="0" hangingPunct="1">
              <a:lnSpc>
                <a:spcPct val="100000"/>
              </a:lnSpc>
              <a:spcBef>
                <a:spcPct val="0"/>
              </a:spcBef>
              <a:spcAft>
                <a:spcPct val="0"/>
              </a:spcAft>
              <a:buClrTx/>
              <a:buSzTx/>
              <a:tabLst/>
              <a:defRPr/>
            </a:pPr>
            <a:endParaRPr kumimoji="0" lang="en-US" sz="1800" b="0" i="0" u="none" strike="noStrike" kern="0" cap="none" spc="0" normalizeH="0" baseline="0" noProof="0" dirty="0">
              <a:ln>
                <a:noFill/>
              </a:ln>
              <a:solidFill>
                <a:srgbClr val="70AD47">
                  <a:lumMod val="50000"/>
                </a:srgbClr>
              </a:solidFill>
              <a:effectLst/>
              <a:uLnTx/>
              <a:uFillTx/>
              <a:latin typeface="Times New Roman" panose="02020603050405020304" pitchFamily="18" charset="0"/>
              <a:ea typeface="+mn-ea"/>
              <a:cs typeface="Times New Roman" panose="02020603050405020304" pitchFamily="18" charset="0"/>
            </a:endParaRPr>
          </a:p>
        </p:txBody>
      </p:sp>
      <p:sp>
        <p:nvSpPr>
          <p:cNvPr id="10" name="TextBox 9"/>
          <p:cNvSpPr txBox="1"/>
          <p:nvPr/>
        </p:nvSpPr>
        <p:spPr>
          <a:xfrm>
            <a:off x="4696747" y="2366206"/>
            <a:ext cx="3960440" cy="4632037"/>
          </a:xfrm>
          <a:prstGeom prst="rect">
            <a:avLst/>
          </a:prstGeom>
          <a:noFill/>
        </p:spPr>
        <p:txBody>
          <a:bodyPr wrap="square" rtlCol="0">
            <a:spAutoFit/>
          </a:bodyPr>
          <a:lstStyle/>
          <a:p>
            <a:pPr marL="342900" indent="-342900">
              <a:lnSpc>
                <a:spcPct val="150000"/>
              </a:lnSpc>
              <a:spcAft>
                <a:spcPts val="0"/>
              </a:spcAft>
              <a:buFont typeface="Wingdings" panose="05000000000000000000" pitchFamily="2" charset="2"/>
              <a:buChar char="ü"/>
            </a:pPr>
            <a:r>
              <a:rPr lang="en-US" sz="2000" b="1" dirty="0">
                <a:latin typeface="Times New Roman"/>
                <a:ea typeface="Times New Roman"/>
                <a:cs typeface="Times New Roman"/>
              </a:rPr>
              <a:t>“</a:t>
            </a:r>
            <a:r>
              <a:rPr lang="en-US" sz="2000" dirty="0" err="1">
                <a:latin typeface="Times New Roman"/>
                <a:ea typeface="Times New Roman"/>
                <a:cs typeface="Times New Roman"/>
              </a:rPr>
              <a:t>Tôi</a:t>
            </a:r>
            <a:r>
              <a:rPr lang="en-US" sz="2000" dirty="0">
                <a:latin typeface="Times New Roman"/>
                <a:ea typeface="Times New Roman"/>
                <a:cs typeface="Times New Roman"/>
              </a:rPr>
              <a:t> </a:t>
            </a:r>
            <a:r>
              <a:rPr lang="en-US" sz="2000" dirty="0" err="1">
                <a:latin typeface="Times New Roman"/>
                <a:ea typeface="Times New Roman"/>
                <a:cs typeface="Times New Roman"/>
              </a:rPr>
              <a:t>có</a:t>
            </a:r>
            <a:r>
              <a:rPr lang="en-US" sz="2000" dirty="0">
                <a:latin typeface="Times New Roman"/>
                <a:ea typeface="Times New Roman"/>
                <a:cs typeface="Times New Roman"/>
              </a:rPr>
              <a:t> </a:t>
            </a:r>
            <a:r>
              <a:rPr lang="en-US" sz="2000" dirty="0" err="1">
                <a:latin typeface="Times New Roman"/>
                <a:ea typeface="Times New Roman"/>
                <a:cs typeface="Times New Roman"/>
              </a:rPr>
              <a:t>thể</a:t>
            </a:r>
            <a:r>
              <a:rPr lang="en-US" sz="2000" dirty="0">
                <a:latin typeface="Times New Roman"/>
                <a:ea typeface="Times New Roman"/>
                <a:cs typeface="Times New Roman"/>
              </a:rPr>
              <a:t> </a:t>
            </a:r>
            <a:r>
              <a:rPr lang="en-US" sz="2000" dirty="0" err="1">
                <a:latin typeface="Times New Roman"/>
                <a:ea typeface="Times New Roman"/>
                <a:cs typeface="Times New Roman"/>
              </a:rPr>
              <a:t>chạm</a:t>
            </a:r>
            <a:r>
              <a:rPr lang="en-US" sz="2000" dirty="0">
                <a:latin typeface="Times New Roman"/>
                <a:ea typeface="Times New Roman"/>
                <a:cs typeface="Times New Roman"/>
              </a:rPr>
              <a:t> </a:t>
            </a:r>
            <a:r>
              <a:rPr lang="en-US" sz="2000" dirty="0" err="1">
                <a:latin typeface="Times New Roman"/>
                <a:ea typeface="Times New Roman"/>
                <a:cs typeface="Times New Roman"/>
              </a:rPr>
              <a:t>bất</a:t>
            </a:r>
            <a:r>
              <a:rPr lang="en-US" sz="2000" dirty="0">
                <a:latin typeface="Times New Roman"/>
                <a:ea typeface="Times New Roman"/>
                <a:cs typeface="Times New Roman"/>
              </a:rPr>
              <a:t> </a:t>
            </a:r>
            <a:r>
              <a:rPr lang="en-US" sz="2000" dirty="0" err="1">
                <a:latin typeface="Times New Roman"/>
                <a:ea typeface="Times New Roman"/>
                <a:cs typeface="Times New Roman"/>
              </a:rPr>
              <a:t>cứ</a:t>
            </a:r>
            <a:r>
              <a:rPr lang="en-US" sz="2000" dirty="0">
                <a:latin typeface="Times New Roman"/>
                <a:ea typeface="Times New Roman"/>
                <a:cs typeface="Times New Roman"/>
              </a:rPr>
              <a:t> </a:t>
            </a:r>
            <a:r>
              <a:rPr lang="en-US" sz="2000" dirty="0" err="1">
                <a:latin typeface="Times New Roman"/>
                <a:ea typeface="Times New Roman"/>
                <a:cs typeface="Times New Roman"/>
              </a:rPr>
              <a:t>loại</a:t>
            </a:r>
            <a:r>
              <a:rPr lang="en-US" sz="2000" dirty="0">
                <a:latin typeface="Times New Roman"/>
                <a:ea typeface="Times New Roman"/>
                <a:cs typeface="Times New Roman"/>
              </a:rPr>
              <a:t> </a:t>
            </a:r>
            <a:r>
              <a:rPr lang="en-US" sz="2000" dirty="0" err="1">
                <a:latin typeface="Times New Roman"/>
                <a:ea typeface="Times New Roman"/>
                <a:cs typeface="Times New Roman"/>
              </a:rPr>
              <a:t>cây</a:t>
            </a:r>
            <a:r>
              <a:rPr lang="en-US" sz="2000" dirty="0">
                <a:latin typeface="Times New Roman"/>
                <a:ea typeface="Times New Roman"/>
                <a:cs typeface="Times New Roman"/>
              </a:rPr>
              <a:t> </a:t>
            </a:r>
            <a:r>
              <a:rPr lang="en-US" sz="2000" dirty="0" err="1">
                <a:latin typeface="Times New Roman"/>
                <a:ea typeface="Times New Roman"/>
                <a:cs typeface="Times New Roman"/>
              </a:rPr>
              <a:t>nào</a:t>
            </a:r>
            <a:r>
              <a:rPr lang="en-US" sz="2000" dirty="0">
                <a:latin typeface="Times New Roman"/>
                <a:ea typeface="Times New Roman"/>
                <a:cs typeface="Times New Roman"/>
              </a:rPr>
              <a:t> </a:t>
            </a:r>
            <a:r>
              <a:rPr lang="en-US" sz="2000" dirty="0" err="1">
                <a:latin typeface="Times New Roman"/>
                <a:ea typeface="Times New Roman"/>
                <a:cs typeface="Times New Roman"/>
              </a:rPr>
              <a:t>và</a:t>
            </a:r>
            <a:r>
              <a:rPr lang="en-US" sz="2000" dirty="0">
                <a:latin typeface="Times New Roman"/>
                <a:ea typeface="Times New Roman"/>
                <a:cs typeface="Times New Roman"/>
              </a:rPr>
              <a:t> </a:t>
            </a:r>
            <a:r>
              <a:rPr lang="en-US" sz="2000" dirty="0" err="1">
                <a:latin typeface="Times New Roman"/>
                <a:ea typeface="Times New Roman"/>
                <a:cs typeface="Times New Roman"/>
              </a:rPr>
              <a:t>nói</a:t>
            </a:r>
            <a:r>
              <a:rPr lang="en-US" sz="2000" dirty="0">
                <a:latin typeface="Times New Roman"/>
                <a:ea typeface="Times New Roman"/>
                <a:cs typeface="Times New Roman"/>
              </a:rPr>
              <a:t> </a:t>
            </a:r>
            <a:r>
              <a:rPr lang="en-US" sz="2000" dirty="0" err="1">
                <a:latin typeface="Times New Roman"/>
                <a:ea typeface="Times New Roman"/>
                <a:cs typeface="Times New Roman"/>
              </a:rPr>
              <a:t>đúng</a:t>
            </a:r>
            <a:r>
              <a:rPr lang="en-US" sz="2000" dirty="0">
                <a:latin typeface="Times New Roman"/>
                <a:ea typeface="Times New Roman"/>
                <a:cs typeface="Times New Roman"/>
              </a:rPr>
              <a:t> </a:t>
            </a:r>
            <a:r>
              <a:rPr lang="en-US" sz="2000" dirty="0" err="1">
                <a:latin typeface="Times New Roman"/>
                <a:ea typeface="Times New Roman"/>
                <a:cs typeface="Times New Roman"/>
              </a:rPr>
              <a:t>tên</a:t>
            </a:r>
            <a:r>
              <a:rPr lang="en-US" sz="2000" dirty="0">
                <a:latin typeface="Times New Roman"/>
                <a:ea typeface="Times New Roman"/>
                <a:cs typeface="Times New Roman"/>
              </a:rPr>
              <a:t> </a:t>
            </a:r>
            <a:r>
              <a:rPr lang="en-US" sz="2000" dirty="0" err="1">
                <a:latin typeface="Times New Roman"/>
                <a:ea typeface="Times New Roman"/>
                <a:cs typeface="Times New Roman"/>
              </a:rPr>
              <a:t>của</a:t>
            </a:r>
            <a:r>
              <a:rPr lang="en-US" sz="2000" dirty="0">
                <a:latin typeface="Times New Roman"/>
                <a:ea typeface="Times New Roman"/>
                <a:cs typeface="Times New Roman"/>
              </a:rPr>
              <a:t> </a:t>
            </a:r>
            <a:r>
              <a:rPr lang="en-US" sz="2000" dirty="0" err="1">
                <a:latin typeface="Times New Roman"/>
                <a:ea typeface="Times New Roman"/>
                <a:cs typeface="Times New Roman"/>
              </a:rPr>
              <a:t>nó</a:t>
            </a:r>
            <a:r>
              <a:rPr lang="en-US" sz="2000" dirty="0">
                <a:latin typeface="Times New Roman"/>
                <a:ea typeface="Times New Roman"/>
                <a:cs typeface="Times New Roman"/>
              </a:rPr>
              <a:t>”</a:t>
            </a:r>
            <a:endParaRPr lang="en-US" sz="2000" dirty="0">
              <a:latin typeface="Calibri"/>
              <a:ea typeface="Calibri"/>
              <a:cs typeface="Times New Roman"/>
            </a:endParaRPr>
          </a:p>
          <a:p>
            <a:pPr marL="342900" indent="-342900">
              <a:lnSpc>
                <a:spcPct val="150000"/>
              </a:lnSpc>
              <a:spcAft>
                <a:spcPts val="0"/>
              </a:spcAft>
              <a:buFont typeface="Wingdings" panose="05000000000000000000" pitchFamily="2" charset="2"/>
              <a:buChar char="ü"/>
            </a:pPr>
            <a:r>
              <a:rPr lang="en-US" sz="2000" dirty="0">
                <a:latin typeface="Times New Roman"/>
                <a:ea typeface="Times New Roman"/>
                <a:cs typeface="Times New Roman"/>
              </a:rPr>
              <a:t>“</a:t>
            </a:r>
            <a:r>
              <a:rPr lang="en-US" sz="2000" dirty="0" err="1">
                <a:latin typeface="Times New Roman"/>
                <a:ea typeface="Times New Roman"/>
                <a:cs typeface="Times New Roman"/>
              </a:rPr>
              <a:t>Tôi</a:t>
            </a:r>
            <a:r>
              <a:rPr lang="en-US" sz="2000" dirty="0">
                <a:latin typeface="Times New Roman"/>
                <a:ea typeface="Times New Roman"/>
                <a:cs typeface="Times New Roman"/>
              </a:rPr>
              <a:t> </a:t>
            </a:r>
            <a:r>
              <a:rPr lang="en-US" sz="2000" dirty="0" err="1">
                <a:latin typeface="Times New Roman"/>
                <a:ea typeface="Times New Roman"/>
                <a:cs typeface="Times New Roman"/>
              </a:rPr>
              <a:t>có</a:t>
            </a:r>
            <a:r>
              <a:rPr lang="en-US" sz="2000" dirty="0">
                <a:latin typeface="Times New Roman"/>
                <a:ea typeface="Times New Roman"/>
                <a:cs typeface="Times New Roman"/>
              </a:rPr>
              <a:t> </a:t>
            </a:r>
            <a:r>
              <a:rPr lang="en-US" sz="2000" dirty="0" err="1">
                <a:latin typeface="Times New Roman"/>
                <a:ea typeface="Times New Roman"/>
                <a:cs typeface="Times New Roman"/>
              </a:rPr>
              <a:t>thể</a:t>
            </a:r>
            <a:r>
              <a:rPr lang="en-US" sz="2000" dirty="0">
                <a:latin typeface="Times New Roman"/>
                <a:ea typeface="Times New Roman"/>
                <a:cs typeface="Times New Roman"/>
              </a:rPr>
              <a:t> </a:t>
            </a:r>
            <a:r>
              <a:rPr lang="en-US" sz="2000" dirty="0" err="1">
                <a:latin typeface="Times New Roman"/>
                <a:ea typeface="Times New Roman"/>
                <a:cs typeface="Times New Roman"/>
              </a:rPr>
              <a:t>vừa</a:t>
            </a:r>
            <a:r>
              <a:rPr lang="en-US" sz="2000" dirty="0">
                <a:latin typeface="Times New Roman"/>
                <a:ea typeface="Times New Roman"/>
                <a:cs typeface="Times New Roman"/>
              </a:rPr>
              <a:t> </a:t>
            </a:r>
            <a:r>
              <a:rPr lang="en-US" sz="2000" dirty="0" err="1">
                <a:latin typeface="Times New Roman"/>
                <a:ea typeface="Times New Roman"/>
                <a:cs typeface="Times New Roman"/>
              </a:rPr>
              <a:t>nhắm</a:t>
            </a:r>
            <a:r>
              <a:rPr lang="en-US" sz="2000" dirty="0">
                <a:latin typeface="Times New Roman"/>
                <a:ea typeface="Times New Roman"/>
                <a:cs typeface="Times New Roman"/>
              </a:rPr>
              <a:t> </a:t>
            </a:r>
            <a:r>
              <a:rPr lang="en-US" sz="2000" dirty="0" err="1">
                <a:latin typeface="Times New Roman"/>
                <a:ea typeface="Times New Roman"/>
                <a:cs typeface="Times New Roman"/>
              </a:rPr>
              <a:t>vừa</a:t>
            </a:r>
            <a:r>
              <a:rPr lang="en-US" sz="2000" dirty="0">
                <a:latin typeface="Times New Roman"/>
                <a:ea typeface="Times New Roman"/>
                <a:cs typeface="Times New Roman"/>
              </a:rPr>
              <a:t> </a:t>
            </a:r>
            <a:r>
              <a:rPr lang="en-US" sz="2000" dirty="0" err="1">
                <a:latin typeface="Times New Roman"/>
                <a:ea typeface="Times New Roman"/>
                <a:cs typeface="Times New Roman"/>
              </a:rPr>
              <a:t>đi</a:t>
            </a:r>
            <a:r>
              <a:rPr lang="en-US" sz="2000" dirty="0">
                <a:latin typeface="Times New Roman"/>
                <a:ea typeface="Times New Roman"/>
                <a:cs typeface="Times New Roman"/>
              </a:rPr>
              <a:t> </a:t>
            </a:r>
            <a:r>
              <a:rPr lang="en-US" sz="2000" dirty="0" err="1">
                <a:latin typeface="Times New Roman"/>
                <a:ea typeface="Times New Roman"/>
                <a:cs typeface="Times New Roman"/>
              </a:rPr>
              <a:t>mà</a:t>
            </a:r>
            <a:r>
              <a:rPr lang="en-US" sz="2000" dirty="0">
                <a:latin typeface="Times New Roman"/>
                <a:ea typeface="Times New Roman"/>
                <a:cs typeface="Times New Roman"/>
              </a:rPr>
              <a:t> </a:t>
            </a:r>
            <a:r>
              <a:rPr lang="en-US" sz="2000" dirty="0" err="1">
                <a:latin typeface="Times New Roman"/>
                <a:ea typeface="Times New Roman"/>
                <a:cs typeface="Times New Roman"/>
              </a:rPr>
              <a:t>không</a:t>
            </a:r>
            <a:r>
              <a:rPr lang="en-US" sz="2000" dirty="0">
                <a:latin typeface="Times New Roman"/>
                <a:ea typeface="Times New Roman"/>
                <a:cs typeface="Times New Roman"/>
              </a:rPr>
              <a:t> </a:t>
            </a:r>
            <a:r>
              <a:rPr lang="en-US" sz="2000" dirty="0" err="1">
                <a:latin typeface="Times New Roman"/>
                <a:ea typeface="Times New Roman"/>
                <a:cs typeface="Times New Roman"/>
              </a:rPr>
              <a:t>chạm</a:t>
            </a:r>
            <a:r>
              <a:rPr lang="en-US" sz="2000" dirty="0">
                <a:latin typeface="Times New Roman"/>
                <a:ea typeface="Times New Roman"/>
                <a:cs typeface="Times New Roman"/>
              </a:rPr>
              <a:t> </a:t>
            </a:r>
            <a:r>
              <a:rPr lang="en-US" sz="2000" dirty="0" err="1">
                <a:latin typeface="Times New Roman"/>
                <a:ea typeface="Times New Roman"/>
                <a:cs typeface="Times New Roman"/>
              </a:rPr>
              <a:t>vào</a:t>
            </a:r>
            <a:r>
              <a:rPr lang="en-US" sz="2000" dirty="0">
                <a:latin typeface="Times New Roman"/>
                <a:ea typeface="Times New Roman"/>
                <a:cs typeface="Times New Roman"/>
              </a:rPr>
              <a:t> </a:t>
            </a:r>
            <a:r>
              <a:rPr lang="en-US" sz="2000" dirty="0" err="1">
                <a:latin typeface="Times New Roman"/>
                <a:ea typeface="Times New Roman"/>
                <a:cs typeface="Times New Roman"/>
              </a:rPr>
              <a:t>vật</a:t>
            </a:r>
            <a:r>
              <a:rPr lang="en-US" sz="2000" dirty="0">
                <a:latin typeface="Times New Roman"/>
                <a:ea typeface="Times New Roman"/>
                <a:cs typeface="Times New Roman"/>
              </a:rPr>
              <a:t> </a:t>
            </a:r>
            <a:r>
              <a:rPr lang="en-US" sz="2000" dirty="0" err="1">
                <a:latin typeface="Times New Roman"/>
                <a:ea typeface="Times New Roman"/>
                <a:cs typeface="Times New Roman"/>
              </a:rPr>
              <a:t>gì</a:t>
            </a:r>
            <a:r>
              <a:rPr lang="en-US" sz="2000" dirty="0">
                <a:latin typeface="Times New Roman"/>
                <a:ea typeface="Times New Roman"/>
                <a:cs typeface="Times New Roman"/>
              </a:rPr>
              <a:t>”</a:t>
            </a:r>
            <a:endParaRPr lang="en-US" sz="2000" dirty="0">
              <a:latin typeface="Calibri"/>
              <a:ea typeface="Calibri"/>
              <a:cs typeface="Times New Roman"/>
            </a:endParaRPr>
          </a:p>
          <a:p>
            <a:pPr marL="342900" indent="-342900">
              <a:lnSpc>
                <a:spcPct val="150000"/>
              </a:lnSpc>
              <a:spcAft>
                <a:spcPts val="0"/>
              </a:spcAft>
              <a:buFont typeface="Wingdings" panose="05000000000000000000" pitchFamily="2" charset="2"/>
              <a:buChar char="ü"/>
            </a:pPr>
            <a:r>
              <a:rPr lang="en-US" sz="2000" b="1" dirty="0">
                <a:latin typeface="Times New Roman"/>
                <a:ea typeface="Times New Roman"/>
                <a:cs typeface="Times New Roman"/>
              </a:rPr>
              <a:t>“</a:t>
            </a:r>
            <a:r>
              <a:rPr lang="en-US" sz="2000" dirty="0" err="1">
                <a:latin typeface="Times New Roman"/>
                <a:ea typeface="Times New Roman"/>
                <a:cs typeface="Times New Roman"/>
              </a:rPr>
              <a:t>tôi</a:t>
            </a:r>
            <a:r>
              <a:rPr lang="en-US" sz="2000" dirty="0">
                <a:latin typeface="Times New Roman"/>
                <a:ea typeface="Times New Roman"/>
                <a:cs typeface="Times New Roman"/>
              </a:rPr>
              <a:t> </a:t>
            </a:r>
            <a:r>
              <a:rPr lang="en-US" sz="2000" dirty="0" err="1">
                <a:latin typeface="Times New Roman"/>
                <a:ea typeface="Times New Roman"/>
                <a:cs typeface="Times New Roman"/>
              </a:rPr>
              <a:t>nhận</a:t>
            </a:r>
            <a:r>
              <a:rPr lang="en-US" sz="2000" dirty="0">
                <a:latin typeface="Times New Roman"/>
                <a:ea typeface="Times New Roman"/>
                <a:cs typeface="Times New Roman"/>
              </a:rPr>
              <a:t> </a:t>
            </a:r>
            <a:r>
              <a:rPr lang="en-US" sz="2000" dirty="0" err="1">
                <a:latin typeface="Times New Roman"/>
                <a:ea typeface="Times New Roman"/>
                <a:cs typeface="Times New Roman"/>
              </a:rPr>
              <a:t>diện</a:t>
            </a:r>
            <a:r>
              <a:rPr lang="en-US" sz="2000" dirty="0">
                <a:latin typeface="Times New Roman"/>
                <a:ea typeface="Times New Roman"/>
                <a:cs typeface="Times New Roman"/>
              </a:rPr>
              <a:t> </a:t>
            </a:r>
            <a:r>
              <a:rPr lang="en-US" sz="2000" dirty="0" err="1">
                <a:latin typeface="Times New Roman"/>
                <a:ea typeface="Times New Roman"/>
                <a:cs typeface="Times New Roman"/>
              </a:rPr>
              <a:t>được</a:t>
            </a:r>
            <a:r>
              <a:rPr lang="en-US" sz="2000" dirty="0">
                <a:latin typeface="Times New Roman"/>
                <a:ea typeface="Times New Roman"/>
                <a:cs typeface="Times New Roman"/>
              </a:rPr>
              <a:t> </a:t>
            </a:r>
            <a:r>
              <a:rPr lang="en-US" sz="2000" dirty="0" err="1">
                <a:latin typeface="Times New Roman"/>
                <a:ea typeface="Times New Roman"/>
                <a:cs typeface="Times New Roman"/>
              </a:rPr>
              <a:t>tất</a:t>
            </a:r>
            <a:r>
              <a:rPr lang="en-US" sz="2000" dirty="0">
                <a:latin typeface="Times New Roman"/>
                <a:ea typeface="Times New Roman"/>
                <a:cs typeface="Times New Roman"/>
              </a:rPr>
              <a:t> </a:t>
            </a:r>
            <a:r>
              <a:rPr lang="en-US" sz="2000" dirty="0" err="1">
                <a:latin typeface="Times New Roman"/>
                <a:ea typeface="Times New Roman"/>
                <a:cs typeface="Times New Roman"/>
              </a:rPr>
              <a:t>cả</a:t>
            </a:r>
            <a:r>
              <a:rPr lang="en-US" sz="2000" dirty="0">
                <a:latin typeface="Times New Roman"/>
                <a:ea typeface="Times New Roman"/>
                <a:cs typeface="Times New Roman"/>
              </a:rPr>
              <a:t> </a:t>
            </a:r>
            <a:r>
              <a:rPr lang="en-US" sz="2000" dirty="0" err="1">
                <a:latin typeface="Times New Roman"/>
                <a:ea typeface="Times New Roman"/>
                <a:cs typeface="Times New Roman"/>
              </a:rPr>
              <a:t>mùi</a:t>
            </a:r>
            <a:r>
              <a:rPr lang="en-US" sz="2000" dirty="0">
                <a:latin typeface="Times New Roman"/>
                <a:ea typeface="Times New Roman"/>
                <a:cs typeface="Times New Roman"/>
              </a:rPr>
              <a:t> </a:t>
            </a:r>
            <a:r>
              <a:rPr lang="en-US" sz="2000" dirty="0" err="1">
                <a:latin typeface="Times New Roman"/>
                <a:ea typeface="Times New Roman"/>
                <a:cs typeface="Times New Roman"/>
              </a:rPr>
              <a:t>hương</a:t>
            </a:r>
            <a:r>
              <a:rPr lang="en-US" sz="2000" dirty="0">
                <a:latin typeface="Times New Roman"/>
                <a:ea typeface="Times New Roman"/>
                <a:cs typeface="Times New Roman"/>
              </a:rPr>
              <a:t> </a:t>
            </a:r>
            <a:r>
              <a:rPr lang="en-US" sz="2000" dirty="0" err="1">
                <a:latin typeface="Times New Roman"/>
                <a:ea typeface="Times New Roman"/>
                <a:cs typeface="Times New Roman"/>
              </a:rPr>
              <a:t>của</a:t>
            </a:r>
            <a:r>
              <a:rPr lang="en-US" sz="2000" dirty="0">
                <a:latin typeface="Times New Roman"/>
                <a:ea typeface="Times New Roman"/>
                <a:cs typeface="Times New Roman"/>
              </a:rPr>
              <a:t> </a:t>
            </a:r>
            <a:r>
              <a:rPr lang="en-US" sz="2000" dirty="0" err="1">
                <a:latin typeface="Times New Roman"/>
                <a:ea typeface="Times New Roman"/>
                <a:cs typeface="Times New Roman"/>
              </a:rPr>
              <a:t>các</a:t>
            </a:r>
            <a:r>
              <a:rPr lang="en-US" sz="2000" dirty="0">
                <a:latin typeface="Times New Roman"/>
                <a:ea typeface="Times New Roman"/>
                <a:cs typeface="Times New Roman"/>
              </a:rPr>
              <a:t> </a:t>
            </a:r>
            <a:r>
              <a:rPr lang="en-US" sz="2000" dirty="0" err="1">
                <a:latin typeface="Times New Roman"/>
                <a:ea typeface="Times New Roman"/>
                <a:cs typeface="Times New Roman"/>
              </a:rPr>
              <a:t>loài</a:t>
            </a:r>
            <a:r>
              <a:rPr lang="en-US" sz="2000" dirty="0">
                <a:latin typeface="Times New Roman"/>
                <a:ea typeface="Times New Roman"/>
                <a:cs typeface="Times New Roman"/>
              </a:rPr>
              <a:t> </a:t>
            </a:r>
            <a:r>
              <a:rPr lang="en-US" sz="2000" dirty="0" err="1">
                <a:latin typeface="Times New Roman"/>
                <a:ea typeface="Times New Roman"/>
                <a:cs typeface="Times New Roman"/>
              </a:rPr>
              <a:t>hoa</a:t>
            </a:r>
            <a:r>
              <a:rPr lang="en-US" sz="2000" dirty="0">
                <a:latin typeface="Times New Roman"/>
                <a:ea typeface="Times New Roman"/>
                <a:cs typeface="Times New Roman"/>
              </a:rPr>
              <a:t>”</a:t>
            </a:r>
            <a:endParaRPr lang="en-US" sz="2000" dirty="0">
              <a:latin typeface="Calibri"/>
              <a:ea typeface="Calibri"/>
              <a:cs typeface="Times New Roman"/>
            </a:endParaRPr>
          </a:p>
          <a:p>
            <a:pPr marL="342900" indent="-342900" algn="just" fontAlgn="base">
              <a:lnSpc>
                <a:spcPct val="115000"/>
              </a:lnSpc>
              <a:spcAft>
                <a:spcPts val="0"/>
              </a:spcAft>
              <a:buFont typeface="Wingdings" panose="05000000000000000000" pitchFamily="2" charset="2"/>
              <a:buChar char="ü"/>
            </a:pPr>
            <a:r>
              <a:rPr lang="en-US" sz="2000" dirty="0">
                <a:latin typeface="Times New Roman"/>
                <a:ea typeface="Times New Roman"/>
                <a:cs typeface="Times New Roman"/>
              </a:rPr>
              <a:t>“</a:t>
            </a:r>
            <a:r>
              <a:rPr lang="en-US" sz="2000" dirty="0" err="1">
                <a:latin typeface="Times New Roman"/>
                <a:ea typeface="Times New Roman"/>
                <a:cs typeface="Times New Roman"/>
              </a:rPr>
              <a:t>Tôi</a:t>
            </a:r>
            <a:r>
              <a:rPr lang="en-US" sz="2000" dirty="0">
                <a:latin typeface="Times New Roman"/>
                <a:ea typeface="Times New Roman"/>
                <a:cs typeface="Times New Roman"/>
              </a:rPr>
              <a:t> </a:t>
            </a:r>
            <a:r>
              <a:rPr lang="en-US" sz="2000" dirty="0" err="1">
                <a:latin typeface="Times New Roman"/>
                <a:ea typeface="Times New Roman"/>
                <a:cs typeface="Times New Roman"/>
              </a:rPr>
              <a:t>còn</a:t>
            </a:r>
            <a:r>
              <a:rPr lang="en-US" sz="2000" dirty="0">
                <a:latin typeface="Times New Roman"/>
                <a:ea typeface="Times New Roman"/>
                <a:cs typeface="Times New Roman"/>
              </a:rPr>
              <a:t> </a:t>
            </a:r>
            <a:r>
              <a:rPr lang="en-US" sz="2000" dirty="0" err="1">
                <a:latin typeface="Times New Roman"/>
                <a:ea typeface="Times New Roman"/>
                <a:cs typeface="Times New Roman"/>
              </a:rPr>
              <a:t>phân</a:t>
            </a:r>
            <a:r>
              <a:rPr lang="en-US" sz="2000" dirty="0">
                <a:latin typeface="Times New Roman"/>
                <a:ea typeface="Times New Roman"/>
                <a:cs typeface="Times New Roman"/>
              </a:rPr>
              <a:t> </a:t>
            </a:r>
            <a:r>
              <a:rPr lang="en-US" sz="2000" dirty="0" err="1">
                <a:latin typeface="Times New Roman"/>
                <a:ea typeface="Times New Roman"/>
                <a:cs typeface="Times New Roman"/>
              </a:rPr>
              <a:t>biệt</a:t>
            </a:r>
            <a:r>
              <a:rPr lang="en-US" sz="2000" dirty="0">
                <a:latin typeface="Times New Roman"/>
                <a:ea typeface="Times New Roman"/>
                <a:cs typeface="Times New Roman"/>
              </a:rPr>
              <a:t> </a:t>
            </a:r>
            <a:r>
              <a:rPr lang="en-US" sz="2000" dirty="0" err="1">
                <a:latin typeface="Times New Roman"/>
                <a:ea typeface="Times New Roman"/>
                <a:cs typeface="Times New Roman"/>
              </a:rPr>
              <a:t>đồng</a:t>
            </a:r>
            <a:r>
              <a:rPr lang="en-US" sz="2000" dirty="0">
                <a:latin typeface="Times New Roman"/>
                <a:ea typeface="Times New Roman"/>
                <a:cs typeface="Times New Roman"/>
              </a:rPr>
              <a:t> </a:t>
            </a:r>
            <a:r>
              <a:rPr lang="en-US" sz="2000" dirty="0" err="1">
                <a:latin typeface="Times New Roman"/>
                <a:ea typeface="Times New Roman"/>
                <a:cs typeface="Times New Roman"/>
              </a:rPr>
              <a:t>một</a:t>
            </a:r>
            <a:r>
              <a:rPr lang="en-US" sz="2000" dirty="0">
                <a:latin typeface="Times New Roman"/>
                <a:ea typeface="Times New Roman"/>
                <a:cs typeface="Times New Roman"/>
              </a:rPr>
              <a:t> </a:t>
            </a:r>
            <a:r>
              <a:rPr lang="en-US" sz="2000" dirty="0" err="1">
                <a:latin typeface="Times New Roman"/>
                <a:ea typeface="Times New Roman"/>
                <a:cs typeface="Times New Roman"/>
              </a:rPr>
              <a:t>lúc</a:t>
            </a:r>
            <a:r>
              <a:rPr lang="en-US" sz="2000" dirty="0">
                <a:latin typeface="Times New Roman"/>
                <a:ea typeface="Times New Roman"/>
                <a:cs typeface="Times New Roman"/>
              </a:rPr>
              <a:t> </a:t>
            </a:r>
            <a:r>
              <a:rPr lang="en-US" sz="2000" dirty="0" err="1">
                <a:latin typeface="Times New Roman"/>
                <a:ea typeface="Times New Roman"/>
                <a:cs typeface="Times New Roman"/>
              </a:rPr>
              <a:t>những</a:t>
            </a:r>
            <a:r>
              <a:rPr lang="en-US" sz="2000" dirty="0">
                <a:latin typeface="Times New Roman"/>
                <a:ea typeface="Times New Roman"/>
                <a:cs typeface="Times New Roman"/>
              </a:rPr>
              <a:t> </a:t>
            </a:r>
            <a:r>
              <a:rPr lang="en-US" sz="2000" dirty="0" err="1">
                <a:latin typeface="Times New Roman"/>
                <a:ea typeface="Times New Roman"/>
                <a:cs typeface="Times New Roman"/>
              </a:rPr>
              <a:t>hoa</a:t>
            </a:r>
            <a:r>
              <a:rPr lang="en-US" sz="2000" dirty="0">
                <a:latin typeface="Times New Roman"/>
                <a:ea typeface="Times New Roman"/>
                <a:cs typeface="Times New Roman"/>
              </a:rPr>
              <a:t> </a:t>
            </a:r>
            <a:r>
              <a:rPr lang="en-US" sz="2000" dirty="0" err="1">
                <a:latin typeface="Times New Roman"/>
                <a:ea typeface="Times New Roman"/>
                <a:cs typeface="Times New Roman"/>
              </a:rPr>
              <a:t>gì</a:t>
            </a:r>
            <a:r>
              <a:rPr lang="en-US" sz="2000" dirty="0">
                <a:latin typeface="Times New Roman"/>
                <a:ea typeface="Times New Roman"/>
                <a:cs typeface="Times New Roman"/>
              </a:rPr>
              <a:t> </a:t>
            </a:r>
            <a:r>
              <a:rPr lang="en-US" sz="2000" dirty="0" err="1">
                <a:latin typeface="Times New Roman"/>
                <a:ea typeface="Times New Roman"/>
                <a:cs typeface="Times New Roman"/>
              </a:rPr>
              <a:t>đang</a:t>
            </a:r>
            <a:r>
              <a:rPr lang="en-US" sz="2000" dirty="0">
                <a:latin typeface="Times New Roman"/>
                <a:ea typeface="Times New Roman"/>
                <a:cs typeface="Times New Roman"/>
              </a:rPr>
              <a:t> </a:t>
            </a:r>
            <a:r>
              <a:rPr lang="en-US" sz="2000" dirty="0" err="1">
                <a:latin typeface="Times New Roman"/>
                <a:ea typeface="Times New Roman"/>
                <a:cs typeface="Times New Roman"/>
              </a:rPr>
              <a:t>nở</a:t>
            </a:r>
            <a:r>
              <a:rPr lang="en-US" sz="2000" dirty="0">
                <a:latin typeface="Times New Roman"/>
                <a:ea typeface="Times New Roman"/>
                <a:cs typeface="Times New Roman"/>
              </a:rPr>
              <a:t>. </a:t>
            </a:r>
            <a:r>
              <a:rPr lang="en-US" sz="2000" dirty="0" err="1">
                <a:latin typeface="Times New Roman"/>
                <a:ea typeface="Times New Roman"/>
                <a:cs typeface="Times New Roman"/>
              </a:rPr>
              <a:t>Bố</a:t>
            </a:r>
            <a:r>
              <a:rPr lang="en-US" sz="2000" dirty="0">
                <a:latin typeface="Times New Roman"/>
                <a:ea typeface="Times New Roman"/>
                <a:cs typeface="Times New Roman"/>
              </a:rPr>
              <a:t> </a:t>
            </a:r>
            <a:r>
              <a:rPr lang="en-US" sz="2000" dirty="0" err="1">
                <a:latin typeface="Times New Roman"/>
                <a:ea typeface="Times New Roman"/>
                <a:cs typeface="Times New Roman"/>
              </a:rPr>
              <a:t>nói</a:t>
            </a:r>
            <a:r>
              <a:rPr lang="en-US" sz="2000" dirty="0">
                <a:latin typeface="Times New Roman"/>
                <a:ea typeface="Times New Roman"/>
                <a:cs typeface="Times New Roman"/>
              </a:rPr>
              <a:t> </a:t>
            </a:r>
            <a:r>
              <a:rPr lang="en-US" sz="2000" dirty="0" err="1">
                <a:latin typeface="Times New Roman"/>
                <a:ea typeface="Times New Roman"/>
                <a:cs typeface="Times New Roman"/>
              </a:rPr>
              <a:t>tôi</a:t>
            </a:r>
            <a:r>
              <a:rPr lang="en-US" sz="2000" dirty="0">
                <a:latin typeface="Times New Roman"/>
                <a:ea typeface="Times New Roman"/>
                <a:cs typeface="Times New Roman"/>
              </a:rPr>
              <a:t> </a:t>
            </a:r>
            <a:r>
              <a:rPr lang="en-US" sz="2000" dirty="0" err="1">
                <a:latin typeface="Times New Roman"/>
                <a:ea typeface="Times New Roman"/>
                <a:cs typeface="Times New Roman"/>
              </a:rPr>
              <a:t>có</a:t>
            </a:r>
            <a:r>
              <a:rPr lang="en-US" sz="2000" dirty="0">
                <a:latin typeface="Times New Roman"/>
                <a:ea typeface="Times New Roman"/>
                <a:cs typeface="Times New Roman"/>
              </a:rPr>
              <a:t> </a:t>
            </a:r>
            <a:r>
              <a:rPr lang="en-US" sz="2000" dirty="0" err="1">
                <a:latin typeface="Times New Roman"/>
                <a:ea typeface="Times New Roman"/>
                <a:cs typeface="Times New Roman"/>
              </a:rPr>
              <a:t>cái</a:t>
            </a:r>
            <a:r>
              <a:rPr lang="en-US" sz="2000" dirty="0">
                <a:latin typeface="Times New Roman"/>
                <a:ea typeface="Times New Roman"/>
                <a:cs typeface="Times New Roman"/>
              </a:rPr>
              <a:t> </a:t>
            </a:r>
            <a:r>
              <a:rPr lang="en-US" sz="2000" dirty="0" err="1">
                <a:latin typeface="Times New Roman"/>
                <a:ea typeface="Times New Roman"/>
                <a:cs typeface="Times New Roman"/>
              </a:rPr>
              <a:t>mũi</a:t>
            </a:r>
            <a:r>
              <a:rPr lang="en-US" sz="2000" dirty="0">
                <a:latin typeface="Times New Roman"/>
                <a:ea typeface="Times New Roman"/>
                <a:cs typeface="Times New Roman"/>
              </a:rPr>
              <a:t> </a:t>
            </a:r>
            <a:r>
              <a:rPr lang="en-US" sz="2000" dirty="0" err="1">
                <a:latin typeface="Times New Roman"/>
                <a:ea typeface="Times New Roman"/>
                <a:cs typeface="Times New Roman"/>
              </a:rPr>
              <a:t>tuyệt</a:t>
            </a:r>
            <a:r>
              <a:rPr lang="en-US" sz="2000" dirty="0">
                <a:latin typeface="Times New Roman"/>
                <a:ea typeface="Times New Roman"/>
                <a:cs typeface="Times New Roman"/>
              </a:rPr>
              <a:t> </a:t>
            </a:r>
            <a:r>
              <a:rPr lang="en-US" sz="2000" dirty="0" err="1">
                <a:latin typeface="Times New Roman"/>
                <a:ea typeface="Times New Roman"/>
                <a:cs typeface="Times New Roman"/>
              </a:rPr>
              <a:t>nhất</a:t>
            </a:r>
            <a:r>
              <a:rPr lang="en-US" sz="2000" dirty="0">
                <a:latin typeface="Times New Roman"/>
                <a:ea typeface="Times New Roman"/>
                <a:cs typeface="Times New Roman"/>
              </a:rPr>
              <a:t> </a:t>
            </a:r>
            <a:r>
              <a:rPr lang="en-US" sz="2000" dirty="0" err="1">
                <a:latin typeface="Times New Roman"/>
                <a:ea typeface="Times New Roman"/>
                <a:cs typeface="Times New Roman"/>
              </a:rPr>
              <a:t>thế</a:t>
            </a:r>
            <a:r>
              <a:rPr lang="en-US" sz="2000" dirty="0">
                <a:latin typeface="Times New Roman"/>
                <a:ea typeface="Times New Roman"/>
                <a:cs typeface="Times New Roman"/>
              </a:rPr>
              <a:t> </a:t>
            </a:r>
            <a:r>
              <a:rPr lang="en-US" sz="2000" dirty="0" err="1">
                <a:latin typeface="Times New Roman"/>
                <a:ea typeface="Times New Roman"/>
                <a:cs typeface="Times New Roman"/>
              </a:rPr>
              <a:t>giới</a:t>
            </a:r>
            <a:r>
              <a:rPr lang="en-US" sz="2000" dirty="0" smtClean="0">
                <a:latin typeface="Times New Roman"/>
                <a:ea typeface="Times New Roman"/>
                <a:cs typeface="Times New Roman"/>
              </a:rPr>
              <a:t>!”</a:t>
            </a:r>
          </a:p>
          <a:p>
            <a:pPr marL="342900" indent="-342900" algn="just" fontAlgn="base">
              <a:lnSpc>
                <a:spcPct val="115000"/>
              </a:lnSpc>
              <a:spcAft>
                <a:spcPts val="0"/>
              </a:spcAft>
              <a:buFont typeface="Wingdings" panose="05000000000000000000" pitchFamily="2" charset="2"/>
              <a:buChar char="ü"/>
            </a:pPr>
            <a:r>
              <a:rPr lang="en-US" sz="2000" dirty="0" err="1" smtClean="0">
                <a:effectLst/>
                <a:latin typeface="Times New Roman"/>
                <a:ea typeface="Calibri"/>
                <a:cs typeface="Times New Roman"/>
              </a:rPr>
              <a:t>Chú</a:t>
            </a:r>
            <a:r>
              <a:rPr lang="en-US" sz="2000" dirty="0" smtClean="0">
                <a:effectLst/>
                <a:latin typeface="Times New Roman"/>
                <a:ea typeface="Calibri"/>
                <a:cs typeface="Times New Roman"/>
              </a:rPr>
              <a:t> </a:t>
            </a:r>
            <a:r>
              <a:rPr lang="en-US" sz="2000" dirty="0" err="1" smtClean="0">
                <a:effectLst/>
                <a:latin typeface="Times New Roman"/>
                <a:ea typeface="Calibri"/>
                <a:cs typeface="Times New Roman"/>
              </a:rPr>
              <a:t>hùng</a:t>
            </a:r>
            <a:r>
              <a:rPr lang="en-US" sz="2000" dirty="0" smtClean="0">
                <a:effectLst/>
                <a:latin typeface="Times New Roman"/>
                <a:ea typeface="Calibri"/>
                <a:cs typeface="Times New Roman"/>
              </a:rPr>
              <a:t> </a:t>
            </a:r>
            <a:r>
              <a:rPr lang="en-US" sz="2000" dirty="0" err="1" smtClean="0">
                <a:effectLst/>
                <a:latin typeface="Times New Roman"/>
                <a:ea typeface="Calibri"/>
                <a:cs typeface="Times New Roman"/>
              </a:rPr>
              <a:t>nói</a:t>
            </a:r>
            <a:r>
              <a:rPr lang="en-US" sz="2000" dirty="0" smtClean="0">
                <a:effectLst/>
                <a:latin typeface="Times New Roman"/>
                <a:ea typeface="Calibri"/>
                <a:cs typeface="Times New Roman"/>
              </a:rPr>
              <a:t>: </a:t>
            </a:r>
            <a:r>
              <a:rPr lang="en-US" sz="2000" dirty="0" err="1" smtClean="0">
                <a:effectLst/>
                <a:latin typeface="Times New Roman"/>
                <a:ea typeface="Calibri"/>
                <a:cs typeface="Times New Roman"/>
              </a:rPr>
              <a:t>Thật</a:t>
            </a:r>
            <a:r>
              <a:rPr lang="en-US" sz="2000" dirty="0" smtClean="0">
                <a:effectLst/>
                <a:latin typeface="Times New Roman"/>
                <a:ea typeface="Calibri"/>
                <a:cs typeface="Times New Roman"/>
              </a:rPr>
              <a:t> </a:t>
            </a:r>
            <a:r>
              <a:rPr lang="en-US" sz="2000" dirty="0" err="1" smtClean="0">
                <a:effectLst/>
                <a:latin typeface="Times New Roman"/>
                <a:ea typeface="Calibri"/>
                <a:cs typeface="Times New Roman"/>
              </a:rPr>
              <a:t>không</a:t>
            </a:r>
            <a:r>
              <a:rPr lang="en-US" sz="2000" dirty="0" smtClean="0">
                <a:effectLst/>
                <a:latin typeface="Times New Roman"/>
                <a:ea typeface="Calibri"/>
                <a:cs typeface="Times New Roman"/>
              </a:rPr>
              <a:t> </a:t>
            </a:r>
            <a:r>
              <a:rPr lang="en-US" sz="2000" dirty="0" err="1" smtClean="0">
                <a:effectLst/>
                <a:latin typeface="Times New Roman"/>
                <a:ea typeface="Calibri"/>
                <a:cs typeface="Times New Roman"/>
              </a:rPr>
              <a:t>thể</a:t>
            </a:r>
            <a:r>
              <a:rPr lang="en-US" sz="2000" dirty="0" smtClean="0">
                <a:effectLst/>
                <a:latin typeface="Times New Roman"/>
                <a:ea typeface="Calibri"/>
                <a:cs typeface="Times New Roman"/>
              </a:rPr>
              <a:t> tin </a:t>
            </a:r>
            <a:r>
              <a:rPr lang="en-US" sz="2000" dirty="0" err="1" smtClean="0">
                <a:effectLst/>
                <a:latin typeface="Times New Roman"/>
                <a:ea typeface="Calibri"/>
                <a:cs typeface="Times New Roman"/>
              </a:rPr>
              <a:t>nổi</a:t>
            </a:r>
            <a:r>
              <a:rPr lang="en-US" sz="2000" dirty="0" smtClean="0">
                <a:effectLst/>
                <a:latin typeface="Times New Roman"/>
                <a:ea typeface="Calibri"/>
                <a:cs typeface="Times New Roman"/>
              </a:rPr>
              <a:t>, </a:t>
            </a:r>
            <a:r>
              <a:rPr lang="en-US" sz="2000" dirty="0" err="1" smtClean="0">
                <a:effectLst/>
                <a:latin typeface="Times New Roman"/>
                <a:ea typeface="Calibri"/>
                <a:cs typeface="Times New Roman"/>
              </a:rPr>
              <a:t>cháu</a:t>
            </a:r>
            <a:r>
              <a:rPr lang="en-US" sz="2000" dirty="0" smtClean="0">
                <a:effectLst/>
                <a:latin typeface="Times New Roman"/>
                <a:ea typeface="Calibri"/>
                <a:cs typeface="Times New Roman"/>
              </a:rPr>
              <a:t> </a:t>
            </a:r>
            <a:r>
              <a:rPr lang="en-US" sz="2000" dirty="0" err="1" smtClean="0">
                <a:effectLst/>
                <a:latin typeface="Times New Roman"/>
                <a:ea typeface="Calibri"/>
                <a:cs typeface="Times New Roman"/>
              </a:rPr>
              <a:t>có</a:t>
            </a:r>
            <a:r>
              <a:rPr lang="en-US" sz="2000" dirty="0" smtClean="0">
                <a:effectLst/>
                <a:latin typeface="Times New Roman"/>
                <a:ea typeface="Calibri"/>
                <a:cs typeface="Times New Roman"/>
              </a:rPr>
              <a:t> con </a:t>
            </a:r>
            <a:r>
              <a:rPr lang="en-US" sz="2000" dirty="0" err="1" smtClean="0">
                <a:effectLst/>
                <a:latin typeface="Times New Roman"/>
                <a:ea typeface="Calibri"/>
                <a:cs typeface="Times New Roman"/>
              </a:rPr>
              <a:t>mắt</a:t>
            </a:r>
            <a:r>
              <a:rPr lang="en-US" sz="2000" dirty="0" smtClean="0">
                <a:effectLst/>
                <a:latin typeface="Times New Roman"/>
                <a:ea typeface="Calibri"/>
                <a:cs typeface="Times New Roman"/>
              </a:rPr>
              <a:t> </a:t>
            </a:r>
            <a:r>
              <a:rPr lang="en-US" sz="2000" dirty="0" err="1" smtClean="0">
                <a:effectLst/>
                <a:latin typeface="Times New Roman"/>
                <a:ea typeface="Calibri"/>
                <a:cs typeface="Times New Roman"/>
              </a:rPr>
              <a:t>thần</a:t>
            </a:r>
            <a:endParaRPr lang="en-US" sz="2000" dirty="0">
              <a:effectLst/>
              <a:latin typeface="Calibri"/>
              <a:ea typeface="Calibri"/>
              <a:cs typeface="Times New Roman"/>
            </a:endParaRPr>
          </a:p>
        </p:txBody>
      </p:sp>
    </p:spTree>
    <p:extLst>
      <p:ext uri="{BB962C8B-B14F-4D97-AF65-F5344CB8AC3E}">
        <p14:creationId xmlns:p14="http://schemas.microsoft.com/office/powerpoint/2010/main" val="3565708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xit" presetSubtype="0" fill="hold" grpId="1" nodeType="clickEffect">
                                  <p:stCondLst>
                                    <p:cond delay="0"/>
                                  </p:stCondLst>
                                  <p:childTnLst>
                                    <p:animEffect transition="out" filter="fade">
                                      <p:cBhvr>
                                        <p:cTn id="24" dur="1000"/>
                                        <p:tgtEl>
                                          <p:spTgt spid="6"/>
                                        </p:tgtEl>
                                      </p:cBhvr>
                                    </p:animEffect>
                                    <p:anim calcmode="lin" valueType="num">
                                      <p:cBhvr>
                                        <p:cTn id="25" dur="1000"/>
                                        <p:tgtEl>
                                          <p:spTgt spid="6"/>
                                        </p:tgtEl>
                                        <p:attrNameLst>
                                          <p:attrName>ppt_x</p:attrName>
                                        </p:attrNameLst>
                                      </p:cBhvr>
                                      <p:tavLst>
                                        <p:tav tm="0">
                                          <p:val>
                                            <p:strVal val="ppt_x"/>
                                          </p:val>
                                        </p:tav>
                                        <p:tav tm="100000">
                                          <p:val>
                                            <p:strVal val="ppt_x"/>
                                          </p:val>
                                        </p:tav>
                                      </p:tavLst>
                                    </p:anim>
                                    <p:anim calcmode="lin" valueType="num">
                                      <p:cBhvr>
                                        <p:cTn id="26" dur="1000"/>
                                        <p:tgtEl>
                                          <p:spTgt spid="6"/>
                                        </p:tgtEl>
                                        <p:attrNameLst>
                                          <p:attrName>ppt_y</p:attrName>
                                        </p:attrNameLst>
                                      </p:cBhvr>
                                      <p:tavLst>
                                        <p:tav tm="0">
                                          <p:val>
                                            <p:strVal val="ppt_y"/>
                                          </p:val>
                                        </p:tav>
                                        <p:tav tm="100000">
                                          <p:val>
                                            <p:strVal val="ppt_y+.1"/>
                                          </p:val>
                                        </p:tav>
                                      </p:tavLst>
                                    </p:anim>
                                    <p:set>
                                      <p:cBhvr>
                                        <p:cTn id="27" dur="1" fill="hold">
                                          <p:stCondLst>
                                            <p:cond delay="999"/>
                                          </p:stCondLst>
                                        </p:cTn>
                                        <p:tgtEl>
                                          <p:spTgt spid="6"/>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5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500"/>
                                        <p:tgtEl>
                                          <p:spTgt spid="9"/>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0">
                                            <p:txEl>
                                              <p:pRg st="0" end="0"/>
                                            </p:txEl>
                                          </p:spTgt>
                                        </p:tgtEl>
                                        <p:attrNameLst>
                                          <p:attrName>style.visibility</p:attrName>
                                        </p:attrNameLst>
                                      </p:cBhvr>
                                      <p:to>
                                        <p:strVal val="visible"/>
                                      </p:to>
                                    </p:set>
                                    <p:animEffect transition="in" filter="fade">
                                      <p:cBhvr>
                                        <p:cTn id="43" dur="500"/>
                                        <p:tgtEl>
                                          <p:spTgt spid="10">
                                            <p:txEl>
                                              <p:pRg st="0" end="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0">
                                            <p:txEl>
                                              <p:pRg st="1" end="1"/>
                                            </p:txEl>
                                          </p:spTgt>
                                        </p:tgtEl>
                                        <p:attrNameLst>
                                          <p:attrName>style.visibility</p:attrName>
                                        </p:attrNameLst>
                                      </p:cBhvr>
                                      <p:to>
                                        <p:strVal val="visible"/>
                                      </p:to>
                                    </p:set>
                                    <p:animEffect transition="in" filter="fade">
                                      <p:cBhvr>
                                        <p:cTn id="48" dur="500"/>
                                        <p:tgtEl>
                                          <p:spTgt spid="10">
                                            <p:txEl>
                                              <p:pRg st="1" end="1"/>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0">
                                            <p:txEl>
                                              <p:pRg st="2" end="2"/>
                                            </p:txEl>
                                          </p:spTgt>
                                        </p:tgtEl>
                                        <p:attrNameLst>
                                          <p:attrName>style.visibility</p:attrName>
                                        </p:attrNameLst>
                                      </p:cBhvr>
                                      <p:to>
                                        <p:strVal val="visible"/>
                                      </p:to>
                                    </p:set>
                                    <p:animEffect transition="in" filter="fade">
                                      <p:cBhvr>
                                        <p:cTn id="53" dur="500"/>
                                        <p:tgtEl>
                                          <p:spTgt spid="10">
                                            <p:txEl>
                                              <p:pRg st="2" end="2"/>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10">
                                            <p:txEl>
                                              <p:pRg st="3" end="3"/>
                                            </p:txEl>
                                          </p:spTgt>
                                        </p:tgtEl>
                                        <p:attrNameLst>
                                          <p:attrName>style.visibility</p:attrName>
                                        </p:attrNameLst>
                                      </p:cBhvr>
                                      <p:to>
                                        <p:strVal val="visible"/>
                                      </p:to>
                                    </p:set>
                                    <p:animEffect transition="in" filter="fade">
                                      <p:cBhvr>
                                        <p:cTn id="58" dur="500"/>
                                        <p:tgtEl>
                                          <p:spTgt spid="10">
                                            <p:txEl>
                                              <p:pRg st="3" end="3"/>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10">
                                            <p:txEl>
                                              <p:pRg st="4" end="4"/>
                                            </p:txEl>
                                          </p:spTgt>
                                        </p:tgtEl>
                                        <p:attrNameLst>
                                          <p:attrName>style.visibility</p:attrName>
                                        </p:attrNameLst>
                                      </p:cBhvr>
                                      <p:to>
                                        <p:strVal val="visible"/>
                                      </p:to>
                                    </p:set>
                                    <p:animEffect transition="in" filter="fade">
                                      <p:cBhvr>
                                        <p:cTn id="63" dur="5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P spid="6" grpId="1" animBg="1"/>
      <p:bldP spid="7" grpId="0" animBg="1"/>
      <p:bldP spid="8" grpId="0"/>
      <p:bldP spid="9" grpId="0" animBg="1"/>
      <p:bldP spid="10"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1560" y="260648"/>
            <a:ext cx="5904656" cy="523220"/>
          </a:xfrm>
          <a:prstGeom prst="rect">
            <a:avLst/>
          </a:prstGeom>
          <a:noFill/>
        </p:spPr>
        <p:txBody>
          <a:bodyPr wrap="square" rtlCol="0">
            <a:spAutoFit/>
          </a:bodyPr>
          <a:lstStyle/>
          <a:p>
            <a:r>
              <a:rPr lang="vi-VN" sz="2800" b="1" dirty="0">
                <a:solidFill>
                  <a:prstClr val="black"/>
                </a:solidFill>
                <a:latin typeface="Times New Roman" panose="02020603050405020304" pitchFamily="18" charset="0"/>
                <a:cs typeface="Times New Roman" panose="02020603050405020304" pitchFamily="18" charset="0"/>
              </a:rPr>
              <a:t>II. ĐỌC &amp; TÌM HIỂU CHI TIẾT VB </a:t>
            </a:r>
            <a:endParaRPr lang="en-US" sz="2800" dirty="0">
              <a:solidFill>
                <a:prstClr val="black"/>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617241" y="783868"/>
            <a:ext cx="5544616" cy="523220"/>
          </a:xfrm>
          <a:prstGeom prst="rect">
            <a:avLst/>
          </a:prstGeom>
          <a:noFill/>
        </p:spPr>
        <p:txBody>
          <a:bodyPr wrap="square" rtlCol="0">
            <a:spAutoFit/>
          </a:bodyPr>
          <a:lstStyle/>
          <a:p>
            <a:r>
              <a:rPr lang="vi-VN" sz="2800" b="1" dirty="0">
                <a:solidFill>
                  <a:prstClr val="black"/>
                </a:solidFill>
                <a:latin typeface="Times New Roman"/>
                <a:ea typeface="Times New Roman"/>
              </a:rPr>
              <a:t>1. </a:t>
            </a:r>
            <a:r>
              <a:rPr lang="en-US" sz="2800" b="1" dirty="0" err="1">
                <a:solidFill>
                  <a:prstClr val="black"/>
                </a:solidFill>
                <a:latin typeface="Times New Roman"/>
                <a:ea typeface="Times New Roman"/>
              </a:rPr>
              <a:t>Nhân</a:t>
            </a:r>
            <a:r>
              <a:rPr lang="en-US" sz="2800" b="1" dirty="0">
                <a:solidFill>
                  <a:prstClr val="black"/>
                </a:solidFill>
                <a:latin typeface="Times New Roman"/>
                <a:ea typeface="Times New Roman"/>
              </a:rPr>
              <a:t> </a:t>
            </a:r>
            <a:r>
              <a:rPr lang="en-US" sz="2800" b="1" dirty="0" err="1">
                <a:solidFill>
                  <a:prstClr val="black"/>
                </a:solidFill>
                <a:latin typeface="Times New Roman"/>
                <a:ea typeface="Times New Roman"/>
              </a:rPr>
              <a:t>vật</a:t>
            </a:r>
            <a:r>
              <a:rPr lang="en-US" sz="2800" b="1" dirty="0">
                <a:solidFill>
                  <a:prstClr val="black"/>
                </a:solidFill>
                <a:latin typeface="Times New Roman"/>
                <a:ea typeface="Times New Roman"/>
              </a:rPr>
              <a:t> “</a:t>
            </a:r>
            <a:r>
              <a:rPr lang="en-US" sz="2800" b="1" dirty="0" err="1">
                <a:solidFill>
                  <a:prstClr val="black"/>
                </a:solidFill>
                <a:latin typeface="Times New Roman"/>
                <a:ea typeface="Times New Roman"/>
              </a:rPr>
              <a:t>tôi</a:t>
            </a:r>
            <a:r>
              <a:rPr lang="en-US" sz="2800" b="1" dirty="0">
                <a:solidFill>
                  <a:prstClr val="black"/>
                </a:solidFill>
                <a:latin typeface="Times New Roman"/>
                <a:ea typeface="Times New Roman"/>
              </a:rPr>
              <a:t>”</a:t>
            </a:r>
            <a:endParaRPr lang="en-US" sz="2800" dirty="0">
              <a:solidFill>
                <a:prstClr val="black"/>
              </a:solidFill>
            </a:endParaRPr>
          </a:p>
        </p:txBody>
      </p:sp>
      <p:sp>
        <p:nvSpPr>
          <p:cNvPr id="4" name="TextBox 3"/>
          <p:cNvSpPr txBox="1"/>
          <p:nvPr/>
        </p:nvSpPr>
        <p:spPr>
          <a:xfrm>
            <a:off x="971600" y="1307088"/>
            <a:ext cx="6408712" cy="738664"/>
          </a:xfrm>
          <a:prstGeom prst="rect">
            <a:avLst/>
          </a:prstGeom>
          <a:noFill/>
        </p:spPr>
        <p:txBody>
          <a:bodyPr wrap="square" rtlCol="0">
            <a:spAutoFit/>
          </a:bodyPr>
          <a:lstStyle/>
          <a:p>
            <a:pPr>
              <a:lnSpc>
                <a:spcPct val="150000"/>
              </a:lnSpc>
            </a:pP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b="1" dirty="0">
                <a:solidFill>
                  <a:prstClr val="black"/>
                </a:solidFill>
                <a:latin typeface="Times New Roman" panose="02020603050405020304" pitchFamily="18" charset="0"/>
                <a:ea typeface="Times New Roman"/>
                <a:cs typeface="Times New Roman" panose="02020603050405020304" pitchFamily="18" charset="0"/>
              </a:rPr>
              <a:t>a. </a:t>
            </a:r>
            <a:r>
              <a:rPr lang="en-US" sz="2800" b="1" dirty="0" err="1">
                <a:solidFill>
                  <a:prstClr val="black"/>
                </a:solidFill>
                <a:latin typeface="Times New Roman" panose="02020603050405020304" pitchFamily="18" charset="0"/>
                <a:ea typeface="Times New Roman"/>
                <a:cs typeface="Times New Roman" panose="02020603050405020304" pitchFamily="18" charset="0"/>
              </a:rPr>
              <a:t>Những</a:t>
            </a:r>
            <a:r>
              <a:rPr lang="en-US" sz="2800" b="1" dirty="0">
                <a:solidFill>
                  <a:prstClr val="black"/>
                </a:solidFill>
                <a:latin typeface="Times New Roman" panose="02020603050405020304" pitchFamily="18" charset="0"/>
                <a:ea typeface="Times New Roman"/>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a:cs typeface="Times New Roman" panose="02020603050405020304" pitchFamily="18" charset="0"/>
              </a:rPr>
              <a:t>khả</a:t>
            </a:r>
            <a:r>
              <a:rPr lang="en-US" sz="2800" b="1" dirty="0">
                <a:solidFill>
                  <a:prstClr val="black"/>
                </a:solidFill>
                <a:latin typeface="Times New Roman" panose="02020603050405020304" pitchFamily="18" charset="0"/>
                <a:ea typeface="Times New Roman"/>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a:cs typeface="Times New Roman" panose="02020603050405020304" pitchFamily="18" charset="0"/>
              </a:rPr>
              <a:t>năng</a:t>
            </a:r>
            <a:r>
              <a:rPr lang="en-US" sz="2800" b="1" dirty="0">
                <a:solidFill>
                  <a:prstClr val="black"/>
                </a:solidFill>
                <a:latin typeface="Times New Roman" panose="02020603050405020304" pitchFamily="18" charset="0"/>
                <a:ea typeface="Times New Roman"/>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a:cs typeface="Times New Roman" panose="02020603050405020304" pitchFamily="18" charset="0"/>
              </a:rPr>
              <a:t>đặc</a:t>
            </a:r>
            <a:r>
              <a:rPr lang="en-US" sz="2800" b="1" dirty="0">
                <a:solidFill>
                  <a:prstClr val="black"/>
                </a:solidFill>
                <a:latin typeface="Times New Roman" panose="02020603050405020304" pitchFamily="18" charset="0"/>
                <a:ea typeface="Times New Roman"/>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a:cs typeface="Times New Roman" panose="02020603050405020304" pitchFamily="18" charset="0"/>
              </a:rPr>
              <a:t>biệt</a:t>
            </a:r>
            <a:r>
              <a:rPr lang="en-US" sz="2800" b="1" dirty="0">
                <a:solidFill>
                  <a:prstClr val="black"/>
                </a:solidFill>
                <a:latin typeface="Times New Roman" panose="02020603050405020304" pitchFamily="18" charset="0"/>
                <a:ea typeface="Times New Roman"/>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a:cs typeface="Times New Roman" panose="02020603050405020304" pitchFamily="18" charset="0"/>
              </a:rPr>
              <a:t>của</a:t>
            </a:r>
            <a:r>
              <a:rPr lang="en-US" sz="2800" b="1" dirty="0">
                <a:solidFill>
                  <a:prstClr val="black"/>
                </a:solidFill>
                <a:latin typeface="Times New Roman" panose="02020603050405020304" pitchFamily="18" charset="0"/>
                <a:ea typeface="Times New Roman"/>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a:cs typeface="Times New Roman" panose="02020603050405020304" pitchFamily="18" charset="0"/>
              </a:rPr>
              <a:t>tôi</a:t>
            </a:r>
            <a:r>
              <a:rPr lang="en-US" sz="2800" b="1" dirty="0">
                <a:solidFill>
                  <a:prstClr val="black"/>
                </a:solidFill>
                <a:latin typeface="Times New Roman" panose="02020603050405020304" pitchFamily="18" charset="0"/>
                <a:ea typeface="Times New Roman"/>
                <a:cs typeface="Times New Roman" panose="02020603050405020304" pitchFamily="18" charset="0"/>
              </a:rPr>
              <a:t>”</a:t>
            </a:r>
            <a:endParaRPr lang="en-US" sz="2800" dirty="0">
              <a:solidFill>
                <a:prstClr val="black"/>
              </a:solidFill>
              <a:latin typeface="Times New Roman" panose="02020603050405020304" pitchFamily="18" charset="0"/>
              <a:ea typeface="Calibri"/>
              <a:cs typeface="Times New Roman" panose="02020603050405020304" pitchFamily="18" charset="0"/>
            </a:endParaRPr>
          </a:p>
        </p:txBody>
      </p:sp>
      <p:sp>
        <p:nvSpPr>
          <p:cNvPr id="6" name="TextBox 5"/>
          <p:cNvSpPr txBox="1"/>
          <p:nvPr/>
        </p:nvSpPr>
        <p:spPr>
          <a:xfrm>
            <a:off x="4716016" y="2157602"/>
            <a:ext cx="3888432" cy="410882"/>
          </a:xfrm>
          <a:prstGeom prst="rect">
            <a:avLst/>
          </a:prstGeom>
          <a:noFill/>
          <a:ln>
            <a:solidFill>
              <a:schemeClr val="tx1"/>
            </a:solidFill>
          </a:ln>
        </p:spPr>
        <p:txBody>
          <a:bodyPr wrap="square" rtlCol="0">
            <a:spAutoFit/>
          </a:bodyPr>
          <a:lstStyle/>
          <a:p>
            <a:pPr algn="just" fontAlgn="base">
              <a:lnSpc>
                <a:spcPct val="115000"/>
              </a:lnSpc>
            </a:pPr>
            <a:r>
              <a:rPr lang="en-US" b="1" dirty="0">
                <a:solidFill>
                  <a:prstClr val="black"/>
                </a:solidFill>
                <a:latin typeface="Times New Roman"/>
                <a:ea typeface="Times New Roman"/>
                <a:cs typeface="Times New Roman"/>
              </a:rPr>
              <a:t>* </a:t>
            </a:r>
            <a:r>
              <a:rPr lang="en-US" b="1" dirty="0" err="1">
                <a:solidFill>
                  <a:prstClr val="black"/>
                </a:solidFill>
                <a:latin typeface="Times New Roman"/>
                <a:ea typeface="Times New Roman"/>
                <a:cs typeface="Times New Roman"/>
              </a:rPr>
              <a:t>Lắng</a:t>
            </a:r>
            <a:r>
              <a:rPr lang="en-US" b="1" dirty="0">
                <a:solidFill>
                  <a:prstClr val="black"/>
                </a:solidFill>
                <a:latin typeface="Times New Roman"/>
                <a:ea typeface="Times New Roman"/>
                <a:cs typeface="Times New Roman"/>
              </a:rPr>
              <a:t> </a:t>
            </a:r>
            <a:r>
              <a:rPr lang="en-US" b="1" dirty="0" err="1">
                <a:solidFill>
                  <a:prstClr val="black"/>
                </a:solidFill>
                <a:latin typeface="Times New Roman"/>
                <a:ea typeface="Times New Roman"/>
                <a:cs typeface="Times New Roman"/>
              </a:rPr>
              <a:t>nghe</a:t>
            </a:r>
            <a:r>
              <a:rPr lang="en-US" b="1" dirty="0">
                <a:solidFill>
                  <a:prstClr val="black"/>
                </a:solidFill>
                <a:latin typeface="Times New Roman"/>
                <a:ea typeface="Times New Roman"/>
                <a:cs typeface="Times New Roman"/>
              </a:rPr>
              <a:t> </a:t>
            </a:r>
            <a:r>
              <a:rPr lang="en-US" b="1" dirty="0" err="1">
                <a:solidFill>
                  <a:prstClr val="black"/>
                </a:solidFill>
                <a:latin typeface="Times New Roman"/>
                <a:ea typeface="Times New Roman"/>
                <a:cs typeface="Times New Roman"/>
              </a:rPr>
              <a:t>âm</a:t>
            </a:r>
            <a:r>
              <a:rPr lang="en-US" b="1" dirty="0">
                <a:solidFill>
                  <a:prstClr val="black"/>
                </a:solidFill>
                <a:latin typeface="Times New Roman"/>
                <a:ea typeface="Times New Roman"/>
                <a:cs typeface="Times New Roman"/>
              </a:rPr>
              <a:t> </a:t>
            </a:r>
            <a:r>
              <a:rPr lang="en-US" b="1" dirty="0" err="1">
                <a:solidFill>
                  <a:prstClr val="black"/>
                </a:solidFill>
                <a:latin typeface="Times New Roman"/>
                <a:ea typeface="Times New Roman"/>
                <a:cs typeface="Times New Roman"/>
              </a:rPr>
              <a:t>thanh</a:t>
            </a:r>
            <a:r>
              <a:rPr lang="en-US" b="1" dirty="0">
                <a:solidFill>
                  <a:prstClr val="black"/>
                </a:solidFill>
                <a:latin typeface="Times New Roman"/>
                <a:ea typeface="Times New Roman"/>
                <a:cs typeface="Times New Roman"/>
              </a:rPr>
              <a:t> </a:t>
            </a:r>
            <a:r>
              <a:rPr lang="en-US" b="1" dirty="0" err="1">
                <a:solidFill>
                  <a:prstClr val="black"/>
                </a:solidFill>
                <a:latin typeface="Times New Roman"/>
                <a:ea typeface="Times New Roman"/>
                <a:cs typeface="Times New Roman"/>
              </a:rPr>
              <a:t>tài</a:t>
            </a:r>
            <a:r>
              <a:rPr lang="en-US" b="1" dirty="0">
                <a:solidFill>
                  <a:prstClr val="black"/>
                </a:solidFill>
                <a:latin typeface="Times New Roman"/>
                <a:ea typeface="Times New Roman"/>
                <a:cs typeface="Times New Roman"/>
              </a:rPr>
              <a:t> </a:t>
            </a:r>
            <a:r>
              <a:rPr lang="en-US" b="1" dirty="0" err="1">
                <a:solidFill>
                  <a:prstClr val="black"/>
                </a:solidFill>
                <a:latin typeface="Times New Roman"/>
                <a:ea typeface="Times New Roman"/>
                <a:cs typeface="Times New Roman"/>
              </a:rPr>
              <a:t>tình</a:t>
            </a:r>
            <a:endParaRPr lang="en-US" sz="1400" dirty="0">
              <a:solidFill>
                <a:prstClr val="black"/>
              </a:solidFill>
              <a:latin typeface="Calibri"/>
              <a:ea typeface="Calibri"/>
              <a:cs typeface="Times New Roman"/>
            </a:endParaRPr>
          </a:p>
        </p:txBody>
      </p:sp>
      <p:sp>
        <p:nvSpPr>
          <p:cNvPr id="11" name="Up Arrow Callout 10"/>
          <p:cNvSpPr/>
          <p:nvPr/>
        </p:nvSpPr>
        <p:spPr>
          <a:xfrm>
            <a:off x="107505" y="2352944"/>
            <a:ext cx="5112568" cy="4505056"/>
          </a:xfrm>
          <a:prstGeom prst="upArrowCallout">
            <a:avLst>
              <a:gd name="adj1" fmla="val 13327"/>
              <a:gd name="adj2" fmla="val 15921"/>
              <a:gd name="adj3" fmla="val 16786"/>
              <a:gd name="adj4" fmla="val 7953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lgn="just" fontAlgn="base">
              <a:lnSpc>
                <a:spcPct val="115000"/>
              </a:lnSpc>
              <a:spcAft>
                <a:spcPts val="0"/>
              </a:spcAft>
              <a:buFont typeface="Wingdings" panose="05000000000000000000" pitchFamily="2" charset="2"/>
              <a:buChar char="ü"/>
            </a:pPr>
            <a:r>
              <a:rPr lang="en-US" sz="2800" dirty="0">
                <a:latin typeface="Times New Roman"/>
                <a:ea typeface="Times New Roman"/>
                <a:cs typeface="Times New Roman"/>
              </a:rPr>
              <a:t>“</a:t>
            </a:r>
            <a:r>
              <a:rPr lang="en-US" sz="2800" dirty="0" err="1">
                <a:latin typeface="Times New Roman"/>
                <a:ea typeface="Times New Roman"/>
                <a:cs typeface="Times New Roman"/>
              </a:rPr>
              <a:t>Bây</a:t>
            </a:r>
            <a:r>
              <a:rPr lang="en-US" sz="2800" dirty="0">
                <a:latin typeface="Times New Roman"/>
                <a:ea typeface="Times New Roman"/>
                <a:cs typeface="Times New Roman"/>
              </a:rPr>
              <a:t> </a:t>
            </a:r>
            <a:r>
              <a:rPr lang="en-US" sz="2800" dirty="0" err="1">
                <a:latin typeface="Times New Roman"/>
                <a:ea typeface="Times New Roman"/>
                <a:cs typeface="Times New Roman"/>
              </a:rPr>
              <a:t>giờ</a:t>
            </a:r>
            <a:r>
              <a:rPr lang="en-US" sz="2800" dirty="0">
                <a:latin typeface="Times New Roman"/>
                <a:ea typeface="Times New Roman"/>
                <a:cs typeface="Times New Roman"/>
              </a:rPr>
              <a:t>, </a:t>
            </a:r>
            <a:r>
              <a:rPr lang="en-US" sz="2800" dirty="0" err="1">
                <a:latin typeface="Times New Roman"/>
                <a:ea typeface="Times New Roman"/>
                <a:cs typeface="Times New Roman"/>
              </a:rPr>
              <a:t>khi</a:t>
            </a:r>
            <a:r>
              <a:rPr lang="en-US" sz="2800" dirty="0">
                <a:latin typeface="Times New Roman"/>
                <a:ea typeface="Times New Roman"/>
                <a:cs typeface="Times New Roman"/>
              </a:rPr>
              <a:t> </a:t>
            </a:r>
            <a:r>
              <a:rPr lang="en-US" sz="2800" dirty="0" err="1">
                <a:latin typeface="Times New Roman"/>
                <a:ea typeface="Times New Roman"/>
                <a:cs typeface="Times New Roman"/>
              </a:rPr>
              <a:t>đang</a:t>
            </a:r>
            <a:r>
              <a:rPr lang="en-US" sz="2800" dirty="0">
                <a:latin typeface="Times New Roman"/>
                <a:ea typeface="Times New Roman"/>
                <a:cs typeface="Times New Roman"/>
              </a:rPr>
              <a:t> </a:t>
            </a:r>
            <a:r>
              <a:rPr lang="en-US" sz="2800" dirty="0" err="1">
                <a:latin typeface="Times New Roman"/>
                <a:ea typeface="Times New Roman"/>
                <a:cs typeface="Times New Roman"/>
              </a:rPr>
              <a:t>còn</a:t>
            </a:r>
            <a:r>
              <a:rPr lang="en-US" sz="2800" dirty="0">
                <a:latin typeface="Times New Roman"/>
                <a:ea typeface="Times New Roman"/>
                <a:cs typeface="Times New Roman"/>
              </a:rPr>
              <a:t> </a:t>
            </a:r>
            <a:r>
              <a:rPr lang="en-US" sz="2800" dirty="0" err="1">
                <a:latin typeface="Times New Roman"/>
                <a:ea typeface="Times New Roman"/>
                <a:cs typeface="Times New Roman"/>
              </a:rPr>
              <a:t>vùi</a:t>
            </a:r>
            <a:r>
              <a:rPr lang="en-US" sz="2800" dirty="0">
                <a:latin typeface="Times New Roman"/>
                <a:ea typeface="Times New Roman"/>
                <a:cs typeface="Times New Roman"/>
              </a:rPr>
              <a:t> </a:t>
            </a:r>
            <a:r>
              <a:rPr lang="en-US" sz="2800" dirty="0" err="1">
                <a:latin typeface="Times New Roman"/>
                <a:ea typeface="Times New Roman"/>
                <a:cs typeface="Times New Roman"/>
              </a:rPr>
              <a:t>đầu</a:t>
            </a:r>
            <a:r>
              <a:rPr lang="en-US" sz="2800" dirty="0">
                <a:latin typeface="Times New Roman"/>
                <a:ea typeface="Times New Roman"/>
                <a:cs typeface="Times New Roman"/>
              </a:rPr>
              <a:t> </a:t>
            </a:r>
            <a:r>
              <a:rPr lang="en-US" sz="2800" dirty="0" err="1">
                <a:latin typeface="Times New Roman"/>
                <a:ea typeface="Times New Roman"/>
                <a:cs typeface="Times New Roman"/>
              </a:rPr>
              <a:t>trong</a:t>
            </a:r>
            <a:r>
              <a:rPr lang="en-US" sz="2800" dirty="0">
                <a:latin typeface="Times New Roman"/>
                <a:ea typeface="Times New Roman"/>
                <a:cs typeface="Times New Roman"/>
              </a:rPr>
              <a:t> </a:t>
            </a:r>
            <a:r>
              <a:rPr lang="en-US" sz="2800" dirty="0" err="1">
                <a:latin typeface="Times New Roman"/>
                <a:ea typeface="Times New Roman"/>
                <a:cs typeface="Times New Roman"/>
              </a:rPr>
              <a:t>mền</a:t>
            </a:r>
            <a:r>
              <a:rPr lang="en-US" sz="2800" dirty="0">
                <a:latin typeface="Times New Roman"/>
                <a:ea typeface="Times New Roman"/>
                <a:cs typeface="Times New Roman"/>
              </a:rPr>
              <a:t>, </a:t>
            </a:r>
            <a:r>
              <a:rPr lang="en-US" sz="2800" dirty="0" err="1">
                <a:latin typeface="Times New Roman"/>
                <a:ea typeface="Times New Roman"/>
                <a:cs typeface="Times New Roman"/>
              </a:rPr>
              <a:t>tôi</a:t>
            </a:r>
            <a:r>
              <a:rPr lang="en-US" sz="2800" dirty="0">
                <a:latin typeface="Times New Roman"/>
                <a:ea typeface="Times New Roman"/>
                <a:cs typeface="Times New Roman"/>
              </a:rPr>
              <a:t> </a:t>
            </a:r>
            <a:r>
              <a:rPr lang="en-US" sz="2800" dirty="0" err="1">
                <a:latin typeface="Times New Roman"/>
                <a:ea typeface="Times New Roman"/>
                <a:cs typeface="Times New Roman"/>
              </a:rPr>
              <a:t>vẫn</a:t>
            </a:r>
            <a:r>
              <a:rPr lang="en-US" sz="2800" dirty="0">
                <a:latin typeface="Times New Roman"/>
                <a:ea typeface="Times New Roman"/>
                <a:cs typeface="Times New Roman"/>
              </a:rPr>
              <a:t> </a:t>
            </a:r>
            <a:r>
              <a:rPr lang="en-US" sz="2800" dirty="0" err="1">
                <a:latin typeface="Times New Roman"/>
                <a:ea typeface="Times New Roman"/>
                <a:cs typeface="Times New Roman"/>
              </a:rPr>
              <a:t>biết</a:t>
            </a:r>
            <a:r>
              <a:rPr lang="en-US" sz="2800" dirty="0">
                <a:latin typeface="Times New Roman"/>
                <a:ea typeface="Times New Roman"/>
                <a:cs typeface="Times New Roman"/>
              </a:rPr>
              <a:t> </a:t>
            </a:r>
            <a:r>
              <a:rPr lang="en-US" sz="2800" dirty="0" err="1">
                <a:latin typeface="Times New Roman"/>
                <a:ea typeface="Times New Roman"/>
                <a:cs typeface="Times New Roman"/>
              </a:rPr>
              <a:t>bố</a:t>
            </a:r>
            <a:r>
              <a:rPr lang="en-US" sz="2800" dirty="0">
                <a:latin typeface="Times New Roman"/>
                <a:ea typeface="Times New Roman"/>
                <a:cs typeface="Times New Roman"/>
              </a:rPr>
              <a:t> </a:t>
            </a:r>
            <a:r>
              <a:rPr lang="en-US" sz="2800" dirty="0" err="1">
                <a:latin typeface="Times New Roman"/>
                <a:ea typeface="Times New Roman"/>
                <a:cs typeface="Times New Roman"/>
              </a:rPr>
              <a:t>đang</a:t>
            </a:r>
            <a:r>
              <a:rPr lang="en-US" sz="2800" dirty="0">
                <a:latin typeface="Times New Roman"/>
                <a:ea typeface="Times New Roman"/>
                <a:cs typeface="Times New Roman"/>
              </a:rPr>
              <a:t> </a:t>
            </a:r>
            <a:r>
              <a:rPr lang="en-US" sz="2800" dirty="0" err="1">
                <a:latin typeface="Times New Roman"/>
                <a:ea typeface="Times New Roman"/>
                <a:cs typeface="Times New Roman"/>
              </a:rPr>
              <a:t>cách</a:t>
            </a:r>
            <a:r>
              <a:rPr lang="en-US" sz="2800" dirty="0">
                <a:latin typeface="Times New Roman"/>
                <a:ea typeface="Times New Roman"/>
                <a:cs typeface="Times New Roman"/>
              </a:rPr>
              <a:t> </a:t>
            </a:r>
            <a:r>
              <a:rPr lang="en-US" sz="2800" dirty="0" err="1">
                <a:latin typeface="Times New Roman"/>
                <a:ea typeface="Times New Roman"/>
                <a:cs typeface="Times New Roman"/>
              </a:rPr>
              <a:t>xa</a:t>
            </a:r>
            <a:r>
              <a:rPr lang="en-US" sz="2800" dirty="0">
                <a:latin typeface="Times New Roman"/>
                <a:ea typeface="Times New Roman"/>
                <a:cs typeface="Times New Roman"/>
              </a:rPr>
              <a:t> </a:t>
            </a:r>
            <a:r>
              <a:rPr lang="en-US" sz="2800" dirty="0" err="1">
                <a:latin typeface="Times New Roman"/>
                <a:ea typeface="Times New Roman"/>
                <a:cs typeface="Times New Roman"/>
              </a:rPr>
              <a:t>tôi</a:t>
            </a:r>
            <a:r>
              <a:rPr lang="en-US" sz="2800" dirty="0">
                <a:latin typeface="Times New Roman"/>
                <a:ea typeface="Times New Roman"/>
                <a:cs typeface="Times New Roman"/>
              </a:rPr>
              <a:t> </a:t>
            </a:r>
            <a:r>
              <a:rPr lang="en-US" sz="2800" dirty="0" err="1">
                <a:latin typeface="Times New Roman"/>
                <a:ea typeface="Times New Roman"/>
                <a:cs typeface="Times New Roman"/>
              </a:rPr>
              <a:t>bao</a:t>
            </a:r>
            <a:r>
              <a:rPr lang="en-US" sz="2800" dirty="0">
                <a:latin typeface="Times New Roman"/>
                <a:ea typeface="Times New Roman"/>
                <a:cs typeface="Times New Roman"/>
              </a:rPr>
              <a:t> </a:t>
            </a:r>
            <a:r>
              <a:rPr lang="en-US" sz="2800" dirty="0" err="1">
                <a:latin typeface="Times New Roman"/>
                <a:ea typeface="Times New Roman"/>
                <a:cs typeface="Times New Roman"/>
              </a:rPr>
              <a:t>nhiêu</a:t>
            </a:r>
            <a:r>
              <a:rPr lang="en-US" sz="2800" dirty="0">
                <a:latin typeface="Times New Roman"/>
                <a:ea typeface="Times New Roman"/>
                <a:cs typeface="Times New Roman"/>
              </a:rPr>
              <a:t> </a:t>
            </a:r>
            <a:r>
              <a:rPr lang="en-US" sz="2800" dirty="0" err="1">
                <a:latin typeface="Times New Roman"/>
                <a:ea typeface="Times New Roman"/>
                <a:cs typeface="Times New Roman"/>
              </a:rPr>
              <a:t>mét</a:t>
            </a:r>
            <a:r>
              <a:rPr lang="en-US" sz="2800" dirty="0">
                <a:latin typeface="Times New Roman"/>
                <a:ea typeface="Times New Roman"/>
                <a:cs typeface="Times New Roman"/>
              </a:rPr>
              <a:t> </a:t>
            </a:r>
            <a:r>
              <a:rPr lang="en-US" sz="2800" dirty="0" err="1">
                <a:latin typeface="Times New Roman"/>
                <a:ea typeface="Times New Roman"/>
                <a:cs typeface="Times New Roman"/>
              </a:rPr>
              <a:t>khi</a:t>
            </a:r>
            <a:r>
              <a:rPr lang="en-US" sz="2800" dirty="0">
                <a:latin typeface="Times New Roman"/>
                <a:ea typeface="Times New Roman"/>
                <a:cs typeface="Times New Roman"/>
              </a:rPr>
              <a:t> </a:t>
            </a:r>
            <a:r>
              <a:rPr lang="en-US" sz="2800" dirty="0" err="1">
                <a:latin typeface="Times New Roman"/>
                <a:ea typeface="Times New Roman"/>
                <a:cs typeface="Times New Roman"/>
              </a:rPr>
              <a:t>chỉ</a:t>
            </a:r>
            <a:r>
              <a:rPr lang="en-US" sz="2800" dirty="0">
                <a:latin typeface="Times New Roman"/>
                <a:ea typeface="Times New Roman"/>
                <a:cs typeface="Times New Roman"/>
              </a:rPr>
              <a:t> </a:t>
            </a:r>
            <a:r>
              <a:rPr lang="en-US" sz="2800" dirty="0" err="1">
                <a:latin typeface="Times New Roman"/>
                <a:ea typeface="Times New Roman"/>
                <a:cs typeface="Times New Roman"/>
              </a:rPr>
              <a:t>cần</a:t>
            </a:r>
            <a:r>
              <a:rPr lang="en-US" sz="2800" dirty="0">
                <a:latin typeface="Times New Roman"/>
                <a:ea typeface="Times New Roman"/>
                <a:cs typeface="Times New Roman"/>
              </a:rPr>
              <a:t> </a:t>
            </a:r>
            <a:r>
              <a:rPr lang="en-US" sz="2800" dirty="0" err="1">
                <a:latin typeface="Times New Roman"/>
                <a:ea typeface="Times New Roman"/>
                <a:cs typeface="Times New Roman"/>
              </a:rPr>
              <a:t>nghe</a:t>
            </a:r>
            <a:r>
              <a:rPr lang="en-US" sz="2800" dirty="0">
                <a:latin typeface="Times New Roman"/>
                <a:ea typeface="Times New Roman"/>
                <a:cs typeface="Times New Roman"/>
              </a:rPr>
              <a:t> </a:t>
            </a:r>
            <a:r>
              <a:rPr lang="en-US" sz="2800" dirty="0" err="1">
                <a:latin typeface="Times New Roman"/>
                <a:ea typeface="Times New Roman"/>
                <a:cs typeface="Times New Roman"/>
              </a:rPr>
              <a:t>tiếng</a:t>
            </a:r>
            <a:r>
              <a:rPr lang="en-US" sz="2800" dirty="0">
                <a:latin typeface="Times New Roman"/>
                <a:ea typeface="Times New Roman"/>
                <a:cs typeface="Times New Roman"/>
              </a:rPr>
              <a:t> </a:t>
            </a:r>
            <a:r>
              <a:rPr lang="en-US" sz="2800" dirty="0" err="1">
                <a:latin typeface="Times New Roman"/>
                <a:ea typeface="Times New Roman"/>
                <a:cs typeface="Times New Roman"/>
              </a:rPr>
              <a:t>bước</a:t>
            </a:r>
            <a:r>
              <a:rPr lang="en-US" sz="2800" dirty="0">
                <a:latin typeface="Times New Roman"/>
                <a:ea typeface="Times New Roman"/>
                <a:cs typeface="Times New Roman"/>
              </a:rPr>
              <a:t> </a:t>
            </a:r>
            <a:r>
              <a:rPr lang="en-US" sz="2800" dirty="0" err="1">
                <a:latin typeface="Times New Roman"/>
                <a:ea typeface="Times New Roman"/>
                <a:cs typeface="Times New Roman"/>
              </a:rPr>
              <a:t>chân</a:t>
            </a:r>
            <a:r>
              <a:rPr lang="en-US" sz="2800" dirty="0">
                <a:latin typeface="Times New Roman"/>
                <a:ea typeface="Times New Roman"/>
                <a:cs typeface="Times New Roman"/>
              </a:rPr>
              <a:t>”</a:t>
            </a:r>
            <a:endParaRPr lang="en-US" sz="2800" dirty="0">
              <a:latin typeface="Calibri"/>
              <a:ea typeface="Calibri"/>
              <a:cs typeface="Times New Roman"/>
            </a:endParaRPr>
          </a:p>
          <a:p>
            <a:pPr marL="457200" indent="-457200">
              <a:buFont typeface="Wingdings" panose="05000000000000000000" pitchFamily="2" charset="2"/>
              <a:buChar char="ü"/>
            </a:pPr>
            <a:r>
              <a:rPr lang="en-US" sz="2800" dirty="0" err="1">
                <a:latin typeface="Times New Roman"/>
                <a:ea typeface="Times New Roman"/>
              </a:rPr>
              <a:t>Biết</a:t>
            </a:r>
            <a:r>
              <a:rPr lang="en-US" sz="2800" dirty="0">
                <a:latin typeface="Times New Roman"/>
                <a:ea typeface="Times New Roman"/>
              </a:rPr>
              <a:t> </a:t>
            </a:r>
            <a:r>
              <a:rPr lang="en-US" sz="2800" dirty="0" err="1">
                <a:latin typeface="Times New Roman"/>
                <a:ea typeface="Times New Roman"/>
              </a:rPr>
              <a:t>chính</a:t>
            </a:r>
            <a:r>
              <a:rPr lang="en-US" sz="2800" dirty="0">
                <a:latin typeface="Times New Roman"/>
                <a:ea typeface="Times New Roman"/>
              </a:rPr>
              <a:t> </a:t>
            </a:r>
            <a:r>
              <a:rPr lang="en-US" sz="2800" dirty="0" err="1">
                <a:latin typeface="Times New Roman"/>
                <a:ea typeface="Times New Roman"/>
              </a:rPr>
              <a:t>xác</a:t>
            </a:r>
            <a:r>
              <a:rPr lang="en-US" sz="2800" dirty="0">
                <a:latin typeface="Times New Roman"/>
                <a:ea typeface="Times New Roman"/>
              </a:rPr>
              <a:t> </a:t>
            </a:r>
            <a:r>
              <a:rPr lang="en-US" sz="2800" dirty="0" err="1">
                <a:latin typeface="Times New Roman"/>
                <a:ea typeface="Times New Roman"/>
              </a:rPr>
              <a:t>tiến</a:t>
            </a:r>
            <a:r>
              <a:rPr lang="en-US" sz="2800" dirty="0">
                <a:latin typeface="Times New Roman"/>
                <a:ea typeface="Times New Roman"/>
              </a:rPr>
              <a:t> </a:t>
            </a:r>
            <a:r>
              <a:rPr lang="en-US" sz="2800" dirty="0" err="1">
                <a:latin typeface="Times New Roman"/>
                <a:ea typeface="Times New Roman"/>
              </a:rPr>
              <a:t>kêu</a:t>
            </a:r>
            <a:r>
              <a:rPr lang="en-US" sz="2800" dirty="0">
                <a:latin typeface="Times New Roman"/>
                <a:ea typeface="Times New Roman"/>
              </a:rPr>
              <a:t> </a:t>
            </a:r>
            <a:r>
              <a:rPr lang="en-US" sz="2800" dirty="0" err="1">
                <a:latin typeface="Times New Roman"/>
                <a:ea typeface="Times New Roman"/>
              </a:rPr>
              <a:t>cứu</a:t>
            </a:r>
            <a:r>
              <a:rPr lang="en-US" sz="2800" dirty="0">
                <a:latin typeface="Times New Roman"/>
                <a:ea typeface="Times New Roman"/>
              </a:rPr>
              <a:t> </a:t>
            </a:r>
            <a:r>
              <a:rPr lang="en-US" sz="2800" dirty="0" err="1">
                <a:latin typeface="Times New Roman"/>
                <a:ea typeface="Times New Roman"/>
              </a:rPr>
              <a:t>của</a:t>
            </a:r>
            <a:r>
              <a:rPr lang="en-US" sz="2800" dirty="0">
                <a:latin typeface="Times New Roman"/>
                <a:ea typeface="Times New Roman"/>
              </a:rPr>
              <a:t> </a:t>
            </a:r>
            <a:r>
              <a:rPr lang="en-US" sz="2800" dirty="0" err="1">
                <a:latin typeface="Times New Roman"/>
                <a:ea typeface="Times New Roman"/>
              </a:rPr>
              <a:t>bạn</a:t>
            </a:r>
            <a:r>
              <a:rPr lang="en-US" sz="2800" dirty="0">
                <a:latin typeface="Times New Roman"/>
                <a:ea typeface="Times New Roman"/>
              </a:rPr>
              <a:t> </a:t>
            </a:r>
            <a:r>
              <a:rPr lang="en-US" sz="2800" dirty="0" err="1">
                <a:latin typeface="Times New Roman"/>
                <a:ea typeface="Times New Roman"/>
              </a:rPr>
              <a:t>Tí</a:t>
            </a:r>
            <a:r>
              <a:rPr lang="en-US" sz="2800" dirty="0">
                <a:latin typeface="Times New Roman"/>
                <a:ea typeface="Times New Roman"/>
              </a:rPr>
              <a:t> </a:t>
            </a:r>
            <a:r>
              <a:rPr lang="en-US" sz="2800" dirty="0" err="1">
                <a:latin typeface="Times New Roman"/>
                <a:ea typeface="Times New Roman"/>
              </a:rPr>
              <a:t>vang</a:t>
            </a:r>
            <a:r>
              <a:rPr lang="en-US" sz="2800" dirty="0">
                <a:latin typeface="Times New Roman"/>
                <a:ea typeface="Times New Roman"/>
              </a:rPr>
              <a:t> </a:t>
            </a:r>
            <a:r>
              <a:rPr lang="en-US" sz="2800" dirty="0" err="1">
                <a:latin typeface="Times New Roman"/>
                <a:ea typeface="Times New Roman"/>
              </a:rPr>
              <a:t>lên</a:t>
            </a:r>
            <a:r>
              <a:rPr lang="en-US" sz="2800" dirty="0">
                <a:latin typeface="Times New Roman"/>
                <a:ea typeface="Times New Roman"/>
              </a:rPr>
              <a:t> </a:t>
            </a:r>
            <a:r>
              <a:rPr lang="en-US" sz="2800" dirty="0" err="1">
                <a:latin typeface="Times New Roman"/>
                <a:ea typeface="Times New Roman"/>
              </a:rPr>
              <a:t>từ</a:t>
            </a:r>
            <a:r>
              <a:rPr lang="en-US" sz="2800" dirty="0">
                <a:latin typeface="Times New Roman"/>
                <a:ea typeface="Times New Roman"/>
              </a:rPr>
              <a:t> </a:t>
            </a:r>
            <a:r>
              <a:rPr lang="en-US" sz="2800" dirty="0" err="1">
                <a:latin typeface="Times New Roman"/>
                <a:ea typeface="Times New Roman"/>
              </a:rPr>
              <a:t>bờ</a:t>
            </a:r>
            <a:r>
              <a:rPr lang="en-US" sz="2800" dirty="0">
                <a:latin typeface="Times New Roman"/>
                <a:ea typeface="Times New Roman"/>
              </a:rPr>
              <a:t> </a:t>
            </a:r>
            <a:r>
              <a:rPr lang="en-US" sz="2800" dirty="0" err="1">
                <a:latin typeface="Times New Roman"/>
                <a:ea typeface="Times New Roman"/>
              </a:rPr>
              <a:t>sông</a:t>
            </a:r>
            <a:endParaRPr lang="en-US" sz="2800" dirty="0"/>
          </a:p>
        </p:txBody>
      </p:sp>
    </p:spTree>
    <p:extLst>
      <p:ext uri="{BB962C8B-B14F-4D97-AF65-F5344CB8AC3E}">
        <p14:creationId xmlns:p14="http://schemas.microsoft.com/office/powerpoint/2010/main" val="428352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1560" y="260648"/>
            <a:ext cx="5904656" cy="523220"/>
          </a:xfrm>
          <a:prstGeom prst="rect">
            <a:avLst/>
          </a:prstGeom>
          <a:noFill/>
        </p:spPr>
        <p:txBody>
          <a:bodyPr wrap="square" rtlCol="0">
            <a:spAutoFit/>
          </a:bodyPr>
          <a:lstStyle/>
          <a:p>
            <a:r>
              <a:rPr lang="vi-VN" sz="2800" b="1" dirty="0">
                <a:solidFill>
                  <a:prstClr val="black"/>
                </a:solidFill>
                <a:latin typeface="Times New Roman" panose="02020603050405020304" pitchFamily="18" charset="0"/>
                <a:cs typeface="Times New Roman" panose="02020603050405020304" pitchFamily="18" charset="0"/>
              </a:rPr>
              <a:t>II. ĐỌC &amp; TÌM HIỂU CHI TIẾT VB </a:t>
            </a:r>
            <a:endParaRPr lang="en-US" sz="2800" dirty="0">
              <a:solidFill>
                <a:prstClr val="black"/>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617241" y="783868"/>
            <a:ext cx="5544616" cy="523220"/>
          </a:xfrm>
          <a:prstGeom prst="rect">
            <a:avLst/>
          </a:prstGeom>
          <a:noFill/>
        </p:spPr>
        <p:txBody>
          <a:bodyPr wrap="square" rtlCol="0">
            <a:spAutoFit/>
          </a:bodyPr>
          <a:lstStyle/>
          <a:p>
            <a:r>
              <a:rPr lang="vi-VN" sz="2800" b="1" dirty="0">
                <a:solidFill>
                  <a:prstClr val="black"/>
                </a:solidFill>
                <a:latin typeface="Times New Roman"/>
                <a:ea typeface="Times New Roman"/>
              </a:rPr>
              <a:t>1. </a:t>
            </a:r>
            <a:r>
              <a:rPr lang="en-US" sz="2800" b="1" dirty="0" err="1">
                <a:solidFill>
                  <a:prstClr val="black"/>
                </a:solidFill>
                <a:latin typeface="Times New Roman"/>
                <a:ea typeface="Times New Roman"/>
              </a:rPr>
              <a:t>Nhân</a:t>
            </a:r>
            <a:r>
              <a:rPr lang="en-US" sz="2800" b="1" dirty="0">
                <a:solidFill>
                  <a:prstClr val="black"/>
                </a:solidFill>
                <a:latin typeface="Times New Roman"/>
                <a:ea typeface="Times New Roman"/>
              </a:rPr>
              <a:t> </a:t>
            </a:r>
            <a:r>
              <a:rPr lang="en-US" sz="2800" b="1" dirty="0" err="1">
                <a:solidFill>
                  <a:prstClr val="black"/>
                </a:solidFill>
                <a:latin typeface="Times New Roman"/>
                <a:ea typeface="Times New Roman"/>
              </a:rPr>
              <a:t>vật</a:t>
            </a:r>
            <a:r>
              <a:rPr lang="en-US" sz="2800" b="1" dirty="0">
                <a:solidFill>
                  <a:prstClr val="black"/>
                </a:solidFill>
                <a:latin typeface="Times New Roman"/>
                <a:ea typeface="Times New Roman"/>
              </a:rPr>
              <a:t> “</a:t>
            </a:r>
            <a:r>
              <a:rPr lang="en-US" sz="2800" b="1" dirty="0" err="1">
                <a:solidFill>
                  <a:prstClr val="black"/>
                </a:solidFill>
                <a:latin typeface="Times New Roman"/>
                <a:ea typeface="Times New Roman"/>
              </a:rPr>
              <a:t>tôi</a:t>
            </a:r>
            <a:r>
              <a:rPr lang="en-US" sz="2800" b="1" dirty="0">
                <a:solidFill>
                  <a:prstClr val="black"/>
                </a:solidFill>
                <a:latin typeface="Times New Roman"/>
                <a:ea typeface="Times New Roman"/>
              </a:rPr>
              <a:t>”</a:t>
            </a:r>
            <a:endParaRPr lang="en-US" sz="2800" dirty="0">
              <a:solidFill>
                <a:prstClr val="black"/>
              </a:solidFill>
            </a:endParaRPr>
          </a:p>
        </p:txBody>
      </p:sp>
      <p:sp>
        <p:nvSpPr>
          <p:cNvPr id="4" name="TextBox 3"/>
          <p:cNvSpPr txBox="1"/>
          <p:nvPr/>
        </p:nvSpPr>
        <p:spPr>
          <a:xfrm>
            <a:off x="971600" y="1307088"/>
            <a:ext cx="6408712" cy="738664"/>
          </a:xfrm>
          <a:prstGeom prst="rect">
            <a:avLst/>
          </a:prstGeom>
          <a:noFill/>
        </p:spPr>
        <p:txBody>
          <a:bodyPr wrap="square" rtlCol="0">
            <a:spAutoFit/>
          </a:bodyPr>
          <a:lstStyle/>
          <a:p>
            <a:pPr>
              <a:lnSpc>
                <a:spcPct val="150000"/>
              </a:lnSpc>
            </a:pP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b="1" dirty="0">
                <a:solidFill>
                  <a:prstClr val="black"/>
                </a:solidFill>
                <a:latin typeface="Times New Roman" panose="02020603050405020304" pitchFamily="18" charset="0"/>
                <a:ea typeface="Times New Roman"/>
                <a:cs typeface="Times New Roman" panose="02020603050405020304" pitchFamily="18" charset="0"/>
              </a:rPr>
              <a:t>a. </a:t>
            </a:r>
            <a:r>
              <a:rPr lang="en-US" sz="2800" b="1" dirty="0" err="1">
                <a:solidFill>
                  <a:prstClr val="black"/>
                </a:solidFill>
                <a:latin typeface="Times New Roman" panose="02020603050405020304" pitchFamily="18" charset="0"/>
                <a:ea typeface="Times New Roman"/>
                <a:cs typeface="Times New Roman" panose="02020603050405020304" pitchFamily="18" charset="0"/>
              </a:rPr>
              <a:t>Những</a:t>
            </a:r>
            <a:r>
              <a:rPr lang="en-US" sz="2800" b="1" dirty="0">
                <a:solidFill>
                  <a:prstClr val="black"/>
                </a:solidFill>
                <a:latin typeface="Times New Roman" panose="02020603050405020304" pitchFamily="18" charset="0"/>
                <a:ea typeface="Times New Roman"/>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a:cs typeface="Times New Roman" panose="02020603050405020304" pitchFamily="18" charset="0"/>
              </a:rPr>
              <a:t>khả</a:t>
            </a:r>
            <a:r>
              <a:rPr lang="en-US" sz="2800" b="1" dirty="0">
                <a:solidFill>
                  <a:prstClr val="black"/>
                </a:solidFill>
                <a:latin typeface="Times New Roman" panose="02020603050405020304" pitchFamily="18" charset="0"/>
                <a:ea typeface="Times New Roman"/>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a:cs typeface="Times New Roman" panose="02020603050405020304" pitchFamily="18" charset="0"/>
              </a:rPr>
              <a:t>năng</a:t>
            </a:r>
            <a:r>
              <a:rPr lang="en-US" sz="2800" b="1" dirty="0">
                <a:solidFill>
                  <a:prstClr val="black"/>
                </a:solidFill>
                <a:latin typeface="Times New Roman" panose="02020603050405020304" pitchFamily="18" charset="0"/>
                <a:ea typeface="Times New Roman"/>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a:cs typeface="Times New Roman" panose="02020603050405020304" pitchFamily="18" charset="0"/>
              </a:rPr>
              <a:t>đặc</a:t>
            </a:r>
            <a:r>
              <a:rPr lang="en-US" sz="2800" b="1" dirty="0">
                <a:solidFill>
                  <a:prstClr val="black"/>
                </a:solidFill>
                <a:latin typeface="Times New Roman" panose="02020603050405020304" pitchFamily="18" charset="0"/>
                <a:ea typeface="Times New Roman"/>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a:cs typeface="Times New Roman" panose="02020603050405020304" pitchFamily="18" charset="0"/>
              </a:rPr>
              <a:t>biệt</a:t>
            </a:r>
            <a:r>
              <a:rPr lang="en-US" sz="2800" b="1" dirty="0">
                <a:solidFill>
                  <a:prstClr val="black"/>
                </a:solidFill>
                <a:latin typeface="Times New Roman" panose="02020603050405020304" pitchFamily="18" charset="0"/>
                <a:ea typeface="Times New Roman"/>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a:cs typeface="Times New Roman" panose="02020603050405020304" pitchFamily="18" charset="0"/>
              </a:rPr>
              <a:t>của</a:t>
            </a:r>
            <a:r>
              <a:rPr lang="en-US" sz="2800" b="1" dirty="0">
                <a:solidFill>
                  <a:prstClr val="black"/>
                </a:solidFill>
                <a:latin typeface="Times New Roman" panose="02020603050405020304" pitchFamily="18" charset="0"/>
                <a:ea typeface="Times New Roman"/>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a:cs typeface="Times New Roman" panose="02020603050405020304" pitchFamily="18" charset="0"/>
              </a:rPr>
              <a:t>tôi</a:t>
            </a:r>
            <a:r>
              <a:rPr lang="en-US" sz="2800" b="1" dirty="0">
                <a:solidFill>
                  <a:prstClr val="black"/>
                </a:solidFill>
                <a:latin typeface="Times New Roman" panose="02020603050405020304" pitchFamily="18" charset="0"/>
                <a:ea typeface="Times New Roman"/>
                <a:cs typeface="Times New Roman" panose="02020603050405020304" pitchFamily="18" charset="0"/>
              </a:rPr>
              <a:t>”</a:t>
            </a:r>
            <a:endParaRPr lang="en-US" sz="2800" dirty="0">
              <a:solidFill>
                <a:prstClr val="black"/>
              </a:solidFill>
              <a:latin typeface="Times New Roman" panose="02020603050405020304" pitchFamily="18" charset="0"/>
              <a:ea typeface="Calibri"/>
              <a:cs typeface="Times New Roman" panose="02020603050405020304" pitchFamily="18" charset="0"/>
            </a:endParaRPr>
          </a:p>
        </p:txBody>
      </p:sp>
      <p:sp>
        <p:nvSpPr>
          <p:cNvPr id="6" name="TextBox 5"/>
          <p:cNvSpPr txBox="1"/>
          <p:nvPr/>
        </p:nvSpPr>
        <p:spPr>
          <a:xfrm>
            <a:off x="4283968" y="2157624"/>
            <a:ext cx="4860032" cy="587853"/>
          </a:xfrm>
          <a:prstGeom prst="rect">
            <a:avLst/>
          </a:prstGeom>
          <a:noFill/>
          <a:ln>
            <a:solidFill>
              <a:schemeClr val="tx1"/>
            </a:solidFill>
          </a:ln>
        </p:spPr>
        <p:txBody>
          <a:bodyPr wrap="square" rtlCol="0">
            <a:spAutoFit/>
          </a:bodyPr>
          <a:lstStyle/>
          <a:p>
            <a:pPr algn="just" fontAlgn="base">
              <a:lnSpc>
                <a:spcPct val="115000"/>
              </a:lnSpc>
            </a:pPr>
            <a:r>
              <a:rPr lang="en-US" sz="2800" b="1" dirty="0">
                <a:solidFill>
                  <a:prstClr val="black"/>
                </a:solidFill>
                <a:latin typeface="Times New Roman"/>
                <a:ea typeface="Times New Roman"/>
                <a:cs typeface="Times New Roman"/>
              </a:rPr>
              <a:t>* </a:t>
            </a:r>
            <a:r>
              <a:rPr lang="en-US" sz="2800" b="1" dirty="0" err="1">
                <a:solidFill>
                  <a:prstClr val="black"/>
                </a:solidFill>
                <a:latin typeface="Times New Roman"/>
                <a:ea typeface="Times New Roman"/>
                <a:cs typeface="Times New Roman"/>
              </a:rPr>
              <a:t>Lắng</a:t>
            </a:r>
            <a:r>
              <a:rPr lang="en-US" sz="2800" b="1" dirty="0">
                <a:solidFill>
                  <a:prstClr val="black"/>
                </a:solidFill>
                <a:latin typeface="Times New Roman"/>
                <a:ea typeface="Times New Roman"/>
                <a:cs typeface="Times New Roman"/>
              </a:rPr>
              <a:t> </a:t>
            </a:r>
            <a:r>
              <a:rPr lang="en-US" sz="2800" b="1" dirty="0" err="1">
                <a:solidFill>
                  <a:prstClr val="black"/>
                </a:solidFill>
                <a:latin typeface="Times New Roman"/>
                <a:ea typeface="Times New Roman"/>
                <a:cs typeface="Times New Roman"/>
              </a:rPr>
              <a:t>nghe</a:t>
            </a:r>
            <a:r>
              <a:rPr lang="en-US" sz="2800" b="1" dirty="0">
                <a:solidFill>
                  <a:prstClr val="black"/>
                </a:solidFill>
                <a:latin typeface="Times New Roman"/>
                <a:ea typeface="Times New Roman"/>
                <a:cs typeface="Times New Roman"/>
              </a:rPr>
              <a:t> </a:t>
            </a:r>
            <a:r>
              <a:rPr lang="en-US" sz="2800" b="1" dirty="0" err="1">
                <a:solidFill>
                  <a:prstClr val="black"/>
                </a:solidFill>
                <a:latin typeface="Times New Roman"/>
                <a:ea typeface="Times New Roman"/>
                <a:cs typeface="Times New Roman"/>
              </a:rPr>
              <a:t>âm</a:t>
            </a:r>
            <a:r>
              <a:rPr lang="en-US" sz="2800" b="1" dirty="0">
                <a:solidFill>
                  <a:prstClr val="black"/>
                </a:solidFill>
                <a:latin typeface="Times New Roman"/>
                <a:ea typeface="Times New Roman"/>
                <a:cs typeface="Times New Roman"/>
              </a:rPr>
              <a:t> </a:t>
            </a:r>
            <a:r>
              <a:rPr lang="en-US" sz="2800" b="1" dirty="0" err="1">
                <a:solidFill>
                  <a:prstClr val="black"/>
                </a:solidFill>
                <a:latin typeface="Times New Roman"/>
                <a:ea typeface="Times New Roman"/>
                <a:cs typeface="Times New Roman"/>
              </a:rPr>
              <a:t>thanh</a:t>
            </a:r>
            <a:r>
              <a:rPr lang="en-US" sz="2800" b="1" dirty="0">
                <a:solidFill>
                  <a:prstClr val="black"/>
                </a:solidFill>
                <a:latin typeface="Times New Roman"/>
                <a:ea typeface="Times New Roman"/>
                <a:cs typeface="Times New Roman"/>
              </a:rPr>
              <a:t> </a:t>
            </a:r>
            <a:r>
              <a:rPr lang="en-US" sz="2800" b="1" dirty="0" err="1">
                <a:solidFill>
                  <a:prstClr val="black"/>
                </a:solidFill>
                <a:latin typeface="Times New Roman"/>
                <a:ea typeface="Times New Roman"/>
                <a:cs typeface="Times New Roman"/>
              </a:rPr>
              <a:t>tài</a:t>
            </a:r>
            <a:r>
              <a:rPr lang="en-US" sz="2800" b="1" dirty="0">
                <a:solidFill>
                  <a:prstClr val="black"/>
                </a:solidFill>
                <a:latin typeface="Times New Roman"/>
                <a:ea typeface="Times New Roman"/>
                <a:cs typeface="Times New Roman"/>
              </a:rPr>
              <a:t> </a:t>
            </a:r>
            <a:r>
              <a:rPr lang="en-US" sz="2800" b="1" dirty="0" err="1">
                <a:solidFill>
                  <a:prstClr val="black"/>
                </a:solidFill>
                <a:latin typeface="Times New Roman"/>
                <a:ea typeface="Times New Roman"/>
                <a:cs typeface="Times New Roman"/>
              </a:rPr>
              <a:t>tình</a:t>
            </a:r>
            <a:endParaRPr lang="en-US" sz="2800" dirty="0">
              <a:solidFill>
                <a:prstClr val="black"/>
              </a:solidFill>
              <a:latin typeface="Calibri"/>
              <a:ea typeface="Calibri"/>
              <a:cs typeface="Times New Roman"/>
            </a:endParaRPr>
          </a:p>
        </p:txBody>
      </p:sp>
      <p:sp>
        <p:nvSpPr>
          <p:cNvPr id="7" name="TextBox 6"/>
          <p:cNvSpPr txBox="1"/>
          <p:nvPr/>
        </p:nvSpPr>
        <p:spPr>
          <a:xfrm>
            <a:off x="215516" y="2134618"/>
            <a:ext cx="3888432" cy="646331"/>
          </a:xfrm>
          <a:prstGeom prst="rect">
            <a:avLst/>
          </a:prstGeom>
          <a:noFill/>
          <a:ln>
            <a:solidFill>
              <a:schemeClr val="tx1"/>
            </a:solidFill>
          </a:ln>
        </p:spPr>
        <p:txBody>
          <a:bodyPr wrap="square" rtlCol="0">
            <a:spAutoFit/>
          </a:bodyPr>
          <a:lstStyle/>
          <a:p>
            <a:pPr algn="ctr">
              <a:lnSpc>
                <a:spcPct val="150000"/>
              </a:lnSpc>
              <a:spcAft>
                <a:spcPts val="0"/>
              </a:spcAft>
            </a:pPr>
            <a:r>
              <a:rPr lang="en-US" sz="2400" b="1" dirty="0">
                <a:latin typeface="Times New Roman"/>
                <a:ea typeface="Times New Roman"/>
                <a:cs typeface="Times New Roman"/>
              </a:rPr>
              <a:t>* </a:t>
            </a:r>
            <a:r>
              <a:rPr lang="en-US" sz="2400" b="1" dirty="0" err="1" smtClean="0">
                <a:latin typeface="Times New Roman"/>
                <a:ea typeface="Times New Roman"/>
                <a:cs typeface="Times New Roman"/>
              </a:rPr>
              <a:t>Có</a:t>
            </a:r>
            <a:r>
              <a:rPr lang="en-US" sz="2400" b="1" dirty="0" smtClean="0">
                <a:latin typeface="Times New Roman"/>
                <a:ea typeface="Times New Roman"/>
                <a:cs typeface="Times New Roman"/>
              </a:rPr>
              <a:t> </a:t>
            </a:r>
            <a:r>
              <a:rPr lang="en-US" sz="2400" b="1" dirty="0" err="1" smtClean="0">
                <a:latin typeface="Times New Roman"/>
                <a:ea typeface="Times New Roman"/>
                <a:cs typeface="Times New Roman"/>
              </a:rPr>
              <a:t>cách</a:t>
            </a:r>
            <a:r>
              <a:rPr lang="en-US" sz="2400" b="1" dirty="0" smtClean="0">
                <a:latin typeface="Times New Roman"/>
                <a:ea typeface="Times New Roman"/>
                <a:cs typeface="Times New Roman"/>
              </a:rPr>
              <a:t> </a:t>
            </a:r>
            <a:r>
              <a:rPr lang="en-US" sz="2400" b="1" dirty="0" err="1" smtClean="0">
                <a:latin typeface="Times New Roman"/>
                <a:ea typeface="Times New Roman"/>
                <a:cs typeface="Times New Roman"/>
              </a:rPr>
              <a:t>nhìn</a:t>
            </a:r>
            <a:r>
              <a:rPr lang="en-US" sz="2400" b="1" dirty="0" smtClean="0">
                <a:latin typeface="Times New Roman"/>
                <a:ea typeface="Times New Roman"/>
                <a:cs typeface="Times New Roman"/>
              </a:rPr>
              <a:t> </a:t>
            </a:r>
            <a:r>
              <a:rPr lang="en-US" sz="2400" b="1" dirty="0" err="1" smtClean="0">
                <a:latin typeface="Times New Roman"/>
                <a:ea typeface="Times New Roman"/>
                <a:cs typeface="Times New Roman"/>
              </a:rPr>
              <a:t>đặc</a:t>
            </a:r>
            <a:r>
              <a:rPr lang="en-US" sz="2400" b="1" dirty="0" smtClean="0">
                <a:latin typeface="Times New Roman"/>
                <a:ea typeface="Times New Roman"/>
                <a:cs typeface="Times New Roman"/>
              </a:rPr>
              <a:t> </a:t>
            </a:r>
            <a:r>
              <a:rPr lang="en-US" sz="2400" b="1" dirty="0" err="1" smtClean="0">
                <a:latin typeface="Times New Roman"/>
                <a:ea typeface="Times New Roman"/>
                <a:cs typeface="Times New Roman"/>
              </a:rPr>
              <a:t>biệt</a:t>
            </a:r>
            <a:endParaRPr lang="en-US" sz="2400" dirty="0">
              <a:effectLst/>
              <a:latin typeface="Calibri"/>
              <a:ea typeface="Calibri"/>
              <a:cs typeface="Times New Roman"/>
            </a:endParaRPr>
          </a:p>
        </p:txBody>
      </p:sp>
      <p:sp>
        <p:nvSpPr>
          <p:cNvPr id="5" name="Rectangular Callout 4"/>
          <p:cNvSpPr/>
          <p:nvPr/>
        </p:nvSpPr>
        <p:spPr>
          <a:xfrm>
            <a:off x="390567" y="3140968"/>
            <a:ext cx="3384376" cy="2736304"/>
          </a:xfrm>
          <a:prstGeom prst="wedgeRectCallout">
            <a:avLst>
              <a:gd name="adj1" fmla="val 38881"/>
              <a:gd name="adj2" fmla="val -64572"/>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latin typeface="Times New Roman"/>
                <a:ea typeface="Times New Roman"/>
              </a:rPr>
              <a:t>Nhờ</a:t>
            </a:r>
            <a:r>
              <a:rPr lang="en-US" sz="2800" dirty="0" smtClean="0">
                <a:latin typeface="Times New Roman"/>
                <a:ea typeface="Times New Roman"/>
              </a:rPr>
              <a:t> </a:t>
            </a:r>
            <a:r>
              <a:rPr lang="en-US" sz="2800" dirty="0" err="1">
                <a:latin typeface="Times New Roman"/>
                <a:ea typeface="Times New Roman"/>
              </a:rPr>
              <a:t>những</a:t>
            </a:r>
            <a:r>
              <a:rPr lang="en-US" sz="2800" dirty="0">
                <a:latin typeface="Times New Roman"/>
                <a:ea typeface="Times New Roman"/>
              </a:rPr>
              <a:t> </a:t>
            </a:r>
            <a:r>
              <a:rPr lang="en-US" sz="2800" dirty="0" err="1">
                <a:latin typeface="Times New Roman"/>
                <a:ea typeface="Times New Roman"/>
              </a:rPr>
              <a:t>trải</a:t>
            </a:r>
            <a:r>
              <a:rPr lang="en-US" sz="2800" dirty="0">
                <a:latin typeface="Times New Roman"/>
                <a:ea typeface="Times New Roman"/>
              </a:rPr>
              <a:t> </a:t>
            </a:r>
            <a:r>
              <a:rPr lang="en-US" sz="2800" dirty="0" err="1">
                <a:latin typeface="Times New Roman"/>
                <a:ea typeface="Times New Roman"/>
              </a:rPr>
              <a:t>nghiệm</a:t>
            </a:r>
            <a:r>
              <a:rPr lang="en-US" sz="2800" dirty="0">
                <a:latin typeface="Times New Roman"/>
                <a:ea typeface="Times New Roman"/>
              </a:rPr>
              <a:t> </a:t>
            </a:r>
            <a:r>
              <a:rPr lang="en-US" sz="2800" dirty="0" err="1">
                <a:latin typeface="Times New Roman"/>
                <a:ea typeface="Times New Roman"/>
              </a:rPr>
              <a:t>tuổi</a:t>
            </a:r>
            <a:r>
              <a:rPr lang="en-US" sz="2800" dirty="0">
                <a:latin typeface="Times New Roman"/>
                <a:ea typeface="Times New Roman"/>
              </a:rPr>
              <a:t> </a:t>
            </a:r>
            <a:r>
              <a:rPr lang="en-US" sz="2800" dirty="0" err="1">
                <a:latin typeface="Times New Roman"/>
                <a:ea typeface="Times New Roman"/>
              </a:rPr>
              <a:t>thơ</a:t>
            </a:r>
            <a:r>
              <a:rPr lang="en-US" sz="2800" dirty="0">
                <a:latin typeface="Times New Roman"/>
                <a:ea typeface="Times New Roman"/>
              </a:rPr>
              <a:t> </a:t>
            </a:r>
            <a:r>
              <a:rPr lang="en-US" sz="2800" dirty="0" err="1">
                <a:latin typeface="Times New Roman"/>
                <a:ea typeface="Times New Roman"/>
              </a:rPr>
              <a:t>thú</a:t>
            </a:r>
            <a:r>
              <a:rPr lang="en-US" sz="2800" dirty="0">
                <a:latin typeface="Times New Roman"/>
                <a:ea typeface="Times New Roman"/>
              </a:rPr>
              <a:t> </a:t>
            </a:r>
            <a:r>
              <a:rPr lang="en-US" sz="2800" dirty="0" err="1">
                <a:latin typeface="Times New Roman"/>
                <a:ea typeface="Times New Roman"/>
              </a:rPr>
              <a:t>vị</a:t>
            </a:r>
            <a:r>
              <a:rPr lang="en-US" sz="2800" dirty="0">
                <a:latin typeface="Times New Roman"/>
                <a:ea typeface="Times New Roman"/>
              </a:rPr>
              <a:t> </a:t>
            </a:r>
            <a:r>
              <a:rPr lang="en-US" sz="2800" dirty="0" err="1">
                <a:latin typeface="Times New Roman"/>
                <a:ea typeface="Times New Roman"/>
              </a:rPr>
              <a:t>cùng</a:t>
            </a:r>
            <a:r>
              <a:rPr lang="en-US" sz="2800" dirty="0">
                <a:latin typeface="Times New Roman"/>
                <a:ea typeface="Times New Roman"/>
              </a:rPr>
              <a:t> </a:t>
            </a:r>
            <a:r>
              <a:rPr lang="en-US" sz="2800" dirty="0" err="1">
                <a:latin typeface="Times New Roman"/>
                <a:ea typeface="Times New Roman"/>
              </a:rPr>
              <a:t>người</a:t>
            </a:r>
            <a:r>
              <a:rPr lang="en-US" sz="2800" dirty="0">
                <a:latin typeface="Times New Roman"/>
                <a:ea typeface="Times New Roman"/>
              </a:rPr>
              <a:t> cha </a:t>
            </a:r>
            <a:r>
              <a:rPr lang="en-US" sz="2800" dirty="0" err="1">
                <a:latin typeface="Times New Roman"/>
                <a:ea typeface="Times New Roman"/>
              </a:rPr>
              <a:t>bên</a:t>
            </a:r>
            <a:r>
              <a:rPr lang="en-US" sz="2800" dirty="0">
                <a:latin typeface="Times New Roman"/>
                <a:ea typeface="Times New Roman"/>
              </a:rPr>
              <a:t> </a:t>
            </a:r>
            <a:r>
              <a:rPr lang="en-US" sz="2800" dirty="0" err="1">
                <a:latin typeface="Times New Roman"/>
                <a:ea typeface="Times New Roman"/>
              </a:rPr>
              <a:t>khu</a:t>
            </a:r>
            <a:r>
              <a:rPr lang="en-US" sz="2800" dirty="0">
                <a:latin typeface="Times New Roman"/>
                <a:ea typeface="Times New Roman"/>
              </a:rPr>
              <a:t> </a:t>
            </a:r>
            <a:r>
              <a:rPr lang="en-US" sz="2800" dirty="0" err="1">
                <a:latin typeface="Times New Roman"/>
                <a:ea typeface="Times New Roman"/>
              </a:rPr>
              <a:t>vườn</a:t>
            </a:r>
            <a:r>
              <a:rPr lang="en-US" sz="2800" dirty="0">
                <a:latin typeface="Times New Roman"/>
                <a:ea typeface="Times New Roman"/>
              </a:rPr>
              <a:t> </a:t>
            </a:r>
            <a:r>
              <a:rPr lang="en-US" sz="2800" dirty="0" err="1">
                <a:latin typeface="Times New Roman"/>
                <a:ea typeface="Times New Roman"/>
              </a:rPr>
              <a:t>quen</a:t>
            </a:r>
            <a:r>
              <a:rPr lang="en-US" sz="2800" dirty="0">
                <a:latin typeface="Times New Roman"/>
                <a:ea typeface="Times New Roman"/>
              </a:rPr>
              <a:t> </a:t>
            </a:r>
            <a:r>
              <a:rPr lang="en-US" sz="2800" dirty="0" err="1">
                <a:latin typeface="Times New Roman"/>
                <a:ea typeface="Times New Roman"/>
              </a:rPr>
              <a:t>thuộc</a:t>
            </a:r>
            <a:r>
              <a:rPr lang="en-US" sz="2800" dirty="0">
                <a:latin typeface="Times New Roman"/>
                <a:ea typeface="Times New Roman"/>
              </a:rPr>
              <a:t> </a:t>
            </a:r>
            <a:r>
              <a:rPr lang="en-US" sz="2800" dirty="0" err="1">
                <a:latin typeface="Times New Roman"/>
                <a:ea typeface="Times New Roman"/>
              </a:rPr>
              <a:t>của</a:t>
            </a:r>
            <a:r>
              <a:rPr lang="en-US" sz="2800" dirty="0">
                <a:latin typeface="Times New Roman"/>
                <a:ea typeface="Times New Roman"/>
              </a:rPr>
              <a:t> </a:t>
            </a:r>
            <a:r>
              <a:rPr lang="en-US" sz="2800" dirty="0" err="1">
                <a:latin typeface="Times New Roman"/>
                <a:ea typeface="Times New Roman"/>
              </a:rPr>
              <a:t>mình</a:t>
            </a:r>
            <a:r>
              <a:rPr lang="en-US" sz="2800" dirty="0">
                <a:latin typeface="Times New Roman"/>
                <a:ea typeface="Times New Roman"/>
              </a:rPr>
              <a:t> </a:t>
            </a:r>
            <a:endParaRPr lang="en-US" sz="2800" dirty="0"/>
          </a:p>
        </p:txBody>
      </p:sp>
      <p:sp>
        <p:nvSpPr>
          <p:cNvPr id="9" name="Rectangular Callout 8"/>
          <p:cNvSpPr/>
          <p:nvPr/>
        </p:nvSpPr>
        <p:spPr>
          <a:xfrm>
            <a:off x="4644009" y="3212998"/>
            <a:ext cx="3384376" cy="2746243"/>
          </a:xfrm>
          <a:prstGeom prst="wedgeRectCallout">
            <a:avLst>
              <a:gd name="adj1" fmla="val 37502"/>
              <a:gd name="adj2" fmla="val -65912"/>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latin typeface="Times New Roman"/>
                <a:ea typeface="Times New Roman"/>
              </a:rPr>
              <a:t>Nhờ</a:t>
            </a:r>
            <a:r>
              <a:rPr lang="en-US" sz="2800" dirty="0" smtClean="0">
                <a:latin typeface="Times New Roman"/>
                <a:ea typeface="Times New Roman"/>
              </a:rPr>
              <a:t> </a:t>
            </a:r>
            <a:r>
              <a:rPr lang="en-US" sz="2800" dirty="0" err="1">
                <a:latin typeface="Times New Roman"/>
                <a:ea typeface="Times New Roman"/>
              </a:rPr>
              <a:t>luyện</a:t>
            </a:r>
            <a:r>
              <a:rPr lang="en-US" sz="2800" dirty="0">
                <a:latin typeface="Times New Roman"/>
                <a:ea typeface="Times New Roman"/>
              </a:rPr>
              <a:t> </a:t>
            </a:r>
            <a:r>
              <a:rPr lang="en-US" sz="2800" dirty="0" err="1" smtClean="0">
                <a:latin typeface="Times New Roman"/>
                <a:ea typeface="Times New Roman"/>
              </a:rPr>
              <a:t>tập</a:t>
            </a:r>
            <a:r>
              <a:rPr lang="en-US" sz="2800" dirty="0" smtClean="0">
                <a:latin typeface="Times New Roman"/>
                <a:ea typeface="Times New Roman"/>
              </a:rPr>
              <a:t> </a:t>
            </a:r>
            <a:r>
              <a:rPr lang="en-US" sz="2800" dirty="0" err="1" smtClean="0">
                <a:latin typeface="Times New Roman"/>
                <a:ea typeface="Times New Roman"/>
              </a:rPr>
              <a:t>mà</a:t>
            </a:r>
            <a:r>
              <a:rPr lang="en-US" sz="2800" dirty="0" smtClean="0">
                <a:latin typeface="Times New Roman"/>
                <a:ea typeface="Times New Roman"/>
              </a:rPr>
              <a:t> </a:t>
            </a:r>
            <a:r>
              <a:rPr lang="en-US" sz="2800" dirty="0" err="1" smtClean="0">
                <a:latin typeface="Times New Roman"/>
                <a:ea typeface="Times New Roman"/>
              </a:rPr>
              <a:t>nghe</a:t>
            </a:r>
            <a:r>
              <a:rPr lang="en-US" sz="2800" dirty="0" smtClean="0">
                <a:latin typeface="Times New Roman"/>
                <a:ea typeface="Times New Roman"/>
              </a:rPr>
              <a:t> </a:t>
            </a:r>
            <a:r>
              <a:rPr lang="en-US" sz="2800" dirty="0" err="1" smtClean="0">
                <a:latin typeface="Times New Roman"/>
                <a:ea typeface="Times New Roman"/>
              </a:rPr>
              <a:t>được</a:t>
            </a:r>
            <a:r>
              <a:rPr lang="en-US" sz="2800" dirty="0" smtClean="0">
                <a:latin typeface="Times New Roman"/>
                <a:ea typeface="Times New Roman"/>
              </a:rPr>
              <a:t> </a:t>
            </a:r>
            <a:r>
              <a:rPr lang="en-US" sz="2800" dirty="0" err="1" smtClean="0">
                <a:latin typeface="Times New Roman"/>
                <a:ea typeface="Times New Roman"/>
              </a:rPr>
              <a:t>âm</a:t>
            </a:r>
            <a:r>
              <a:rPr lang="en-US" sz="2800" dirty="0" smtClean="0">
                <a:latin typeface="Times New Roman"/>
                <a:ea typeface="Times New Roman"/>
              </a:rPr>
              <a:t> </a:t>
            </a:r>
            <a:r>
              <a:rPr lang="en-US" sz="2800" dirty="0" err="1" smtClean="0">
                <a:latin typeface="Times New Roman"/>
                <a:ea typeface="Times New Roman"/>
              </a:rPr>
              <a:t>thanh</a:t>
            </a:r>
            <a:r>
              <a:rPr lang="en-US" sz="2800" dirty="0" smtClean="0">
                <a:latin typeface="Times New Roman"/>
                <a:ea typeface="Times New Roman"/>
              </a:rPr>
              <a:t> </a:t>
            </a:r>
            <a:r>
              <a:rPr lang="en-US" sz="2800" dirty="0" err="1" smtClean="0">
                <a:latin typeface="Times New Roman"/>
                <a:ea typeface="Times New Roman"/>
              </a:rPr>
              <a:t>vang</a:t>
            </a:r>
            <a:r>
              <a:rPr lang="en-US" sz="2800" dirty="0" smtClean="0">
                <a:latin typeface="Times New Roman"/>
                <a:ea typeface="Times New Roman"/>
              </a:rPr>
              <a:t> </a:t>
            </a:r>
            <a:r>
              <a:rPr lang="en-US" sz="2800" dirty="0" err="1" smtClean="0">
                <a:latin typeface="Times New Roman"/>
                <a:ea typeface="Times New Roman"/>
              </a:rPr>
              <a:t>lên</a:t>
            </a:r>
            <a:r>
              <a:rPr lang="en-US" sz="2800" dirty="0" smtClean="0">
                <a:latin typeface="Times New Roman"/>
                <a:ea typeface="Times New Roman"/>
              </a:rPr>
              <a:t> </a:t>
            </a:r>
            <a:r>
              <a:rPr lang="en-US" sz="2800" dirty="0" err="1" smtClean="0">
                <a:latin typeface="Times New Roman"/>
                <a:ea typeface="Times New Roman"/>
              </a:rPr>
              <a:t>từ</a:t>
            </a:r>
            <a:r>
              <a:rPr lang="en-US" sz="2800" dirty="0" smtClean="0">
                <a:latin typeface="Times New Roman"/>
                <a:ea typeface="Times New Roman"/>
              </a:rPr>
              <a:t> </a:t>
            </a:r>
            <a:r>
              <a:rPr lang="en-US" sz="2800" dirty="0" err="1" smtClean="0">
                <a:latin typeface="Times New Roman"/>
                <a:ea typeface="Times New Roman"/>
              </a:rPr>
              <a:t>đâu</a:t>
            </a:r>
            <a:r>
              <a:rPr lang="en-US" sz="2800" dirty="0" smtClean="0">
                <a:latin typeface="Times New Roman"/>
                <a:ea typeface="Times New Roman"/>
              </a:rPr>
              <a:t>, </a:t>
            </a:r>
            <a:r>
              <a:rPr lang="en-US" sz="2800" dirty="0" err="1" smtClean="0">
                <a:latin typeface="Times New Roman"/>
                <a:ea typeface="Times New Roman"/>
              </a:rPr>
              <a:t>khoảng</a:t>
            </a:r>
            <a:r>
              <a:rPr lang="en-US" sz="2800" dirty="0" smtClean="0">
                <a:latin typeface="Times New Roman"/>
                <a:ea typeface="Times New Roman"/>
              </a:rPr>
              <a:t> </a:t>
            </a:r>
            <a:r>
              <a:rPr lang="en-US" sz="2800" dirty="0" err="1" smtClean="0">
                <a:latin typeface="Times New Roman"/>
                <a:ea typeface="Times New Roman"/>
              </a:rPr>
              <a:t>cách</a:t>
            </a:r>
            <a:r>
              <a:rPr lang="en-US" sz="2800" dirty="0" smtClean="0">
                <a:latin typeface="Times New Roman"/>
                <a:ea typeface="Times New Roman"/>
              </a:rPr>
              <a:t> </a:t>
            </a:r>
            <a:r>
              <a:rPr lang="en-US" sz="2800" dirty="0" err="1" smtClean="0">
                <a:latin typeface="Times New Roman"/>
                <a:ea typeface="Times New Roman"/>
              </a:rPr>
              <a:t>như</a:t>
            </a:r>
            <a:r>
              <a:rPr lang="en-US" sz="2800" dirty="0" smtClean="0">
                <a:latin typeface="Times New Roman"/>
                <a:ea typeface="Times New Roman"/>
              </a:rPr>
              <a:t> </a:t>
            </a:r>
            <a:r>
              <a:rPr lang="en-US" sz="2800" dirty="0" err="1" smtClean="0">
                <a:latin typeface="Times New Roman"/>
                <a:ea typeface="Times New Roman"/>
              </a:rPr>
              <a:t>thế</a:t>
            </a:r>
            <a:r>
              <a:rPr lang="en-US" sz="2800" dirty="0" smtClean="0">
                <a:latin typeface="Times New Roman"/>
                <a:ea typeface="Times New Roman"/>
              </a:rPr>
              <a:t> </a:t>
            </a:r>
            <a:r>
              <a:rPr lang="en-US" sz="2800" dirty="0" err="1" smtClean="0">
                <a:latin typeface="Times New Roman"/>
                <a:ea typeface="Times New Roman"/>
              </a:rPr>
              <a:t>nào</a:t>
            </a:r>
            <a:endParaRPr lang="en-US" sz="2800" dirty="0"/>
          </a:p>
        </p:txBody>
      </p:sp>
    </p:spTree>
    <p:extLst>
      <p:ext uri="{BB962C8B-B14F-4D97-AF65-F5344CB8AC3E}">
        <p14:creationId xmlns:p14="http://schemas.microsoft.com/office/powerpoint/2010/main" val="4198407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1560" y="260648"/>
            <a:ext cx="5904656" cy="523220"/>
          </a:xfrm>
          <a:prstGeom prst="rect">
            <a:avLst/>
          </a:prstGeom>
          <a:noFill/>
        </p:spPr>
        <p:txBody>
          <a:bodyPr wrap="square" rtlCol="0">
            <a:spAutoFit/>
          </a:bodyPr>
          <a:lstStyle/>
          <a:p>
            <a:r>
              <a:rPr lang="vi-VN" sz="2800" b="1" dirty="0">
                <a:solidFill>
                  <a:prstClr val="black"/>
                </a:solidFill>
                <a:latin typeface="Times New Roman" panose="02020603050405020304" pitchFamily="18" charset="0"/>
                <a:cs typeface="Times New Roman" panose="02020603050405020304" pitchFamily="18" charset="0"/>
              </a:rPr>
              <a:t>II. ĐỌC &amp; TÌM HIỂU CHI TIẾT VB </a:t>
            </a:r>
            <a:endParaRPr lang="en-US" sz="2800" dirty="0">
              <a:solidFill>
                <a:prstClr val="black"/>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617241" y="783868"/>
            <a:ext cx="5544616" cy="523220"/>
          </a:xfrm>
          <a:prstGeom prst="rect">
            <a:avLst/>
          </a:prstGeom>
          <a:noFill/>
        </p:spPr>
        <p:txBody>
          <a:bodyPr wrap="square" rtlCol="0">
            <a:spAutoFit/>
          </a:bodyPr>
          <a:lstStyle/>
          <a:p>
            <a:r>
              <a:rPr lang="vi-VN" sz="2800" b="1" dirty="0">
                <a:solidFill>
                  <a:prstClr val="black"/>
                </a:solidFill>
                <a:latin typeface="Times New Roman"/>
                <a:ea typeface="Times New Roman"/>
              </a:rPr>
              <a:t>1. </a:t>
            </a:r>
            <a:r>
              <a:rPr lang="en-US" sz="2800" b="1" dirty="0" err="1">
                <a:solidFill>
                  <a:prstClr val="black"/>
                </a:solidFill>
                <a:latin typeface="Times New Roman"/>
                <a:ea typeface="Times New Roman"/>
              </a:rPr>
              <a:t>Nhân</a:t>
            </a:r>
            <a:r>
              <a:rPr lang="en-US" sz="2800" b="1" dirty="0">
                <a:solidFill>
                  <a:prstClr val="black"/>
                </a:solidFill>
                <a:latin typeface="Times New Roman"/>
                <a:ea typeface="Times New Roman"/>
              </a:rPr>
              <a:t> </a:t>
            </a:r>
            <a:r>
              <a:rPr lang="en-US" sz="2800" b="1" dirty="0" err="1">
                <a:solidFill>
                  <a:prstClr val="black"/>
                </a:solidFill>
                <a:latin typeface="Times New Roman"/>
                <a:ea typeface="Times New Roman"/>
              </a:rPr>
              <a:t>vật</a:t>
            </a:r>
            <a:r>
              <a:rPr lang="en-US" sz="2800" b="1" dirty="0">
                <a:solidFill>
                  <a:prstClr val="black"/>
                </a:solidFill>
                <a:latin typeface="Times New Roman"/>
                <a:ea typeface="Times New Roman"/>
              </a:rPr>
              <a:t> “</a:t>
            </a:r>
            <a:r>
              <a:rPr lang="en-US" sz="2800" b="1" dirty="0" err="1">
                <a:solidFill>
                  <a:prstClr val="black"/>
                </a:solidFill>
                <a:latin typeface="Times New Roman"/>
                <a:ea typeface="Times New Roman"/>
              </a:rPr>
              <a:t>tôi</a:t>
            </a:r>
            <a:r>
              <a:rPr lang="en-US" sz="2800" b="1" dirty="0">
                <a:solidFill>
                  <a:prstClr val="black"/>
                </a:solidFill>
                <a:latin typeface="Times New Roman"/>
                <a:ea typeface="Times New Roman"/>
              </a:rPr>
              <a:t>”</a:t>
            </a:r>
            <a:endParaRPr lang="en-US" sz="2800" dirty="0">
              <a:solidFill>
                <a:prstClr val="black"/>
              </a:solidFill>
            </a:endParaRPr>
          </a:p>
        </p:txBody>
      </p:sp>
      <p:sp>
        <p:nvSpPr>
          <p:cNvPr id="4" name="TextBox 3"/>
          <p:cNvSpPr txBox="1"/>
          <p:nvPr/>
        </p:nvSpPr>
        <p:spPr>
          <a:xfrm>
            <a:off x="827586" y="1257384"/>
            <a:ext cx="6408712" cy="738664"/>
          </a:xfrm>
          <a:prstGeom prst="rect">
            <a:avLst/>
          </a:prstGeom>
          <a:noFill/>
        </p:spPr>
        <p:txBody>
          <a:bodyPr wrap="square" rtlCol="0">
            <a:spAutoFit/>
          </a:bodyPr>
          <a:lstStyle/>
          <a:p>
            <a:pPr>
              <a:lnSpc>
                <a:spcPct val="150000"/>
              </a:lnSpc>
              <a:spcAft>
                <a:spcPts val="0"/>
              </a:spcAft>
            </a:pPr>
            <a:r>
              <a:rPr lang="en-US" sz="2800" dirty="0" smtClean="0">
                <a:latin typeface="Times New Roman" panose="02020603050405020304" pitchFamily="18" charset="0"/>
                <a:cs typeface="Times New Roman" panose="02020603050405020304" pitchFamily="18" charset="0"/>
              </a:rPr>
              <a:t> </a:t>
            </a:r>
            <a:r>
              <a:rPr lang="en-US" sz="2800" b="1" dirty="0" smtClean="0">
                <a:latin typeface="Times New Roman" panose="02020603050405020304" pitchFamily="18" charset="0"/>
                <a:cs typeface="Times New Roman" panose="02020603050405020304" pitchFamily="18" charset="0"/>
              </a:rPr>
              <a:t>b. </a:t>
            </a:r>
            <a:r>
              <a:rPr lang="en-US" sz="2800" b="1" dirty="0" err="1" smtClean="0">
                <a:latin typeface="Times New Roman" panose="02020603050405020304" pitchFamily="18" charset="0"/>
                <a:cs typeface="Times New Roman" panose="02020603050405020304" pitchFamily="18" charset="0"/>
              </a:rPr>
              <a:t>Cảm</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nhận</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về</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bố</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và</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Tí</a:t>
            </a:r>
            <a:endParaRPr lang="en-US" sz="2800" dirty="0">
              <a:effectLst/>
              <a:latin typeface="Times New Roman" panose="02020603050405020304" pitchFamily="18" charset="0"/>
              <a:ea typeface="Calibri"/>
              <a:cs typeface="Times New Roman" panose="02020603050405020304" pitchFamily="18" charset="0"/>
            </a:endParaRPr>
          </a:p>
        </p:txBody>
      </p:sp>
    </p:spTree>
    <p:extLst>
      <p:ext uri="{BB962C8B-B14F-4D97-AF65-F5344CB8AC3E}">
        <p14:creationId xmlns:p14="http://schemas.microsoft.com/office/powerpoint/2010/main" val="4008049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Tả một vườn hoa đẹ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7" y="160338"/>
            <a:ext cx="8988425" cy="5116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460396" y="5589282"/>
            <a:ext cx="8072065" cy="954107"/>
          </a:xfrm>
          <a:prstGeom prst="rect">
            <a:avLst/>
          </a:prstGeom>
          <a:noFill/>
        </p:spPr>
        <p:txBody>
          <a:bodyPr wrap="square" rtlCol="0">
            <a:spAutoFit/>
          </a:bodyPr>
          <a:lstStyle/>
          <a:p>
            <a:r>
              <a:rPr lang="en-US" sz="2800" dirty="0" err="1" smtClean="0">
                <a:latin typeface="Times New Roman" panose="02020603050405020304" pitchFamily="18" charset="0"/>
                <a:cs typeface="Times New Roman" panose="02020603050405020304" pitchFamily="18" charset="0"/>
              </a:rPr>
              <a:t>Góc</a:t>
            </a:r>
            <a:r>
              <a:rPr lang="en-US" sz="2800" dirty="0" smtClean="0">
                <a:latin typeface="Times New Roman" panose="02020603050405020304" pitchFamily="18" charset="0"/>
                <a:cs typeface="Times New Roman" panose="02020603050405020304" pitchFamily="18" charset="0"/>
              </a:rPr>
              <a:t> chia </a:t>
            </a:r>
            <a:r>
              <a:rPr lang="en-US" sz="2800" dirty="0" err="1" smtClean="0">
                <a:latin typeface="Times New Roman" panose="02020603050405020304" pitchFamily="18" charset="0"/>
                <a:cs typeface="Times New Roman" panose="02020603050405020304" pitchFamily="18" charset="0"/>
              </a:rPr>
              <a:t>sẻ</a:t>
            </a:r>
            <a:r>
              <a:rPr lang="en-US" sz="2800" dirty="0" smtClean="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Kể</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tên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loài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hoa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em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biết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Em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có</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thể</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nhận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ra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chúng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bằng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cách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nào</a:t>
            </a:r>
            <a:r>
              <a:rPr lang="en-US" sz="2800" b="1" dirty="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7865694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1560" y="260648"/>
            <a:ext cx="5904656" cy="523220"/>
          </a:xfrm>
          <a:prstGeom prst="rect">
            <a:avLst/>
          </a:prstGeom>
          <a:noFill/>
        </p:spPr>
        <p:txBody>
          <a:bodyPr wrap="square" rtlCol="0">
            <a:spAutoFit/>
          </a:bodyPr>
          <a:lstStyle/>
          <a:p>
            <a:r>
              <a:rPr lang="vi-VN" sz="2800" b="1" dirty="0">
                <a:solidFill>
                  <a:prstClr val="black"/>
                </a:solidFill>
                <a:latin typeface="Times New Roman" panose="02020603050405020304" pitchFamily="18" charset="0"/>
                <a:cs typeface="Times New Roman" panose="02020603050405020304" pitchFamily="18" charset="0"/>
              </a:rPr>
              <a:t>II. ĐỌC &amp; TÌM HIỂU CHI TIẾT VB </a:t>
            </a:r>
            <a:endParaRPr lang="en-US" sz="2800" dirty="0">
              <a:solidFill>
                <a:prstClr val="black"/>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617241" y="783868"/>
            <a:ext cx="5544616" cy="523220"/>
          </a:xfrm>
          <a:prstGeom prst="rect">
            <a:avLst/>
          </a:prstGeom>
          <a:noFill/>
        </p:spPr>
        <p:txBody>
          <a:bodyPr wrap="square" rtlCol="0">
            <a:spAutoFit/>
          </a:bodyPr>
          <a:lstStyle/>
          <a:p>
            <a:r>
              <a:rPr lang="vi-VN" sz="2800" b="1" dirty="0">
                <a:solidFill>
                  <a:prstClr val="black"/>
                </a:solidFill>
                <a:latin typeface="Times New Roman"/>
                <a:ea typeface="Times New Roman"/>
              </a:rPr>
              <a:t>1. </a:t>
            </a:r>
            <a:r>
              <a:rPr lang="en-US" sz="2800" b="1" dirty="0" err="1">
                <a:solidFill>
                  <a:prstClr val="black"/>
                </a:solidFill>
                <a:latin typeface="Times New Roman"/>
                <a:ea typeface="Times New Roman"/>
              </a:rPr>
              <a:t>Nhân</a:t>
            </a:r>
            <a:r>
              <a:rPr lang="en-US" sz="2800" b="1" dirty="0">
                <a:solidFill>
                  <a:prstClr val="black"/>
                </a:solidFill>
                <a:latin typeface="Times New Roman"/>
                <a:ea typeface="Times New Roman"/>
              </a:rPr>
              <a:t> </a:t>
            </a:r>
            <a:r>
              <a:rPr lang="en-US" sz="2800" b="1" dirty="0" err="1">
                <a:solidFill>
                  <a:prstClr val="black"/>
                </a:solidFill>
                <a:latin typeface="Times New Roman"/>
                <a:ea typeface="Times New Roman"/>
              </a:rPr>
              <a:t>vật</a:t>
            </a:r>
            <a:r>
              <a:rPr lang="en-US" sz="2800" b="1" dirty="0">
                <a:solidFill>
                  <a:prstClr val="black"/>
                </a:solidFill>
                <a:latin typeface="Times New Roman"/>
                <a:ea typeface="Times New Roman"/>
              </a:rPr>
              <a:t> “</a:t>
            </a:r>
            <a:r>
              <a:rPr lang="en-US" sz="2800" b="1" dirty="0" err="1">
                <a:solidFill>
                  <a:prstClr val="black"/>
                </a:solidFill>
                <a:latin typeface="Times New Roman"/>
                <a:ea typeface="Times New Roman"/>
              </a:rPr>
              <a:t>tôi</a:t>
            </a:r>
            <a:r>
              <a:rPr lang="en-US" sz="2800" b="1" dirty="0">
                <a:solidFill>
                  <a:prstClr val="black"/>
                </a:solidFill>
                <a:latin typeface="Times New Roman"/>
                <a:ea typeface="Times New Roman"/>
              </a:rPr>
              <a:t>”</a:t>
            </a:r>
            <a:endParaRPr lang="en-US" sz="2800" dirty="0">
              <a:solidFill>
                <a:prstClr val="black"/>
              </a:solidFill>
            </a:endParaRPr>
          </a:p>
        </p:txBody>
      </p:sp>
      <p:sp>
        <p:nvSpPr>
          <p:cNvPr id="4" name="TextBox 3"/>
          <p:cNvSpPr txBox="1"/>
          <p:nvPr/>
        </p:nvSpPr>
        <p:spPr>
          <a:xfrm>
            <a:off x="827586" y="1257384"/>
            <a:ext cx="6408712" cy="738664"/>
          </a:xfrm>
          <a:prstGeom prst="rect">
            <a:avLst/>
          </a:prstGeom>
          <a:noFill/>
        </p:spPr>
        <p:txBody>
          <a:bodyPr wrap="square" rtlCol="0">
            <a:spAutoFit/>
          </a:bodyPr>
          <a:lstStyle/>
          <a:p>
            <a:pPr>
              <a:lnSpc>
                <a:spcPct val="150000"/>
              </a:lnSpc>
            </a:pP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b="1" dirty="0" smtClean="0">
                <a:solidFill>
                  <a:prstClr val="black"/>
                </a:solidFill>
                <a:latin typeface="Times New Roman" panose="02020603050405020304" pitchFamily="18" charset="0"/>
                <a:cs typeface="Times New Roman" panose="02020603050405020304" pitchFamily="18" charset="0"/>
              </a:rPr>
              <a:t>b. </a:t>
            </a:r>
            <a:r>
              <a:rPr lang="en-US" sz="2800" b="1" dirty="0" err="1" smtClean="0">
                <a:solidFill>
                  <a:prstClr val="black"/>
                </a:solidFill>
                <a:latin typeface="Times New Roman" panose="02020603050405020304" pitchFamily="18" charset="0"/>
                <a:cs typeface="Times New Roman" panose="02020603050405020304" pitchFamily="18" charset="0"/>
              </a:rPr>
              <a:t>Cảm</a:t>
            </a:r>
            <a:r>
              <a:rPr lang="en-US" sz="2800" b="1" dirty="0" smtClean="0">
                <a:solidFill>
                  <a:prstClr val="black"/>
                </a:solidFill>
                <a:latin typeface="Times New Roman" panose="02020603050405020304" pitchFamily="18" charset="0"/>
                <a:cs typeface="Times New Roman" panose="02020603050405020304" pitchFamily="18" charset="0"/>
              </a:rPr>
              <a:t> </a:t>
            </a:r>
            <a:r>
              <a:rPr lang="en-US" sz="2800" b="1" dirty="0" err="1" smtClean="0">
                <a:solidFill>
                  <a:prstClr val="black"/>
                </a:solidFill>
                <a:latin typeface="Times New Roman" panose="02020603050405020304" pitchFamily="18" charset="0"/>
                <a:cs typeface="Times New Roman" panose="02020603050405020304" pitchFamily="18" charset="0"/>
              </a:rPr>
              <a:t>nhận</a:t>
            </a:r>
            <a:r>
              <a:rPr lang="en-US" sz="2800" b="1" dirty="0" smtClean="0">
                <a:solidFill>
                  <a:prstClr val="black"/>
                </a:solidFill>
                <a:latin typeface="Times New Roman" panose="02020603050405020304" pitchFamily="18" charset="0"/>
                <a:cs typeface="Times New Roman" panose="02020603050405020304" pitchFamily="18" charset="0"/>
              </a:rPr>
              <a:t> </a:t>
            </a:r>
            <a:r>
              <a:rPr lang="en-US" sz="2800" b="1" dirty="0" err="1" smtClean="0">
                <a:solidFill>
                  <a:prstClr val="black"/>
                </a:solidFill>
                <a:latin typeface="Times New Roman" panose="02020603050405020304" pitchFamily="18" charset="0"/>
                <a:cs typeface="Times New Roman" panose="02020603050405020304" pitchFamily="18" charset="0"/>
              </a:rPr>
              <a:t>của</a:t>
            </a:r>
            <a:r>
              <a:rPr lang="en-US" sz="2800" b="1" dirty="0" smtClean="0">
                <a:solidFill>
                  <a:prstClr val="black"/>
                </a:solidFill>
                <a:latin typeface="Times New Roman" panose="02020603050405020304" pitchFamily="18" charset="0"/>
                <a:cs typeface="Times New Roman" panose="02020603050405020304" pitchFamily="18" charset="0"/>
              </a:rPr>
              <a:t> </a:t>
            </a:r>
            <a:r>
              <a:rPr lang="en-US" sz="2800" b="1" dirty="0" err="1" smtClean="0">
                <a:solidFill>
                  <a:prstClr val="black"/>
                </a:solidFill>
                <a:latin typeface="Times New Roman" panose="02020603050405020304" pitchFamily="18" charset="0"/>
                <a:cs typeface="Times New Roman" panose="02020603050405020304" pitchFamily="18" charset="0"/>
              </a:rPr>
              <a:t>tôi</a:t>
            </a:r>
            <a:r>
              <a:rPr lang="en-US" sz="2800" b="1" dirty="0" smtClean="0">
                <a:solidFill>
                  <a:prstClr val="black"/>
                </a:solidFill>
                <a:latin typeface="Times New Roman" panose="02020603050405020304" pitchFamily="18" charset="0"/>
                <a:cs typeface="Times New Roman" panose="02020603050405020304" pitchFamily="18" charset="0"/>
              </a:rPr>
              <a:t> </a:t>
            </a:r>
            <a:r>
              <a:rPr lang="en-US" sz="2800" b="1" dirty="0" err="1" smtClean="0">
                <a:solidFill>
                  <a:prstClr val="black"/>
                </a:solidFill>
                <a:latin typeface="Times New Roman" panose="02020603050405020304" pitchFamily="18" charset="0"/>
                <a:cs typeface="Times New Roman" panose="02020603050405020304" pitchFamily="18" charset="0"/>
              </a:rPr>
              <a:t>về</a:t>
            </a:r>
            <a:r>
              <a:rPr lang="en-US" sz="2800" b="1" dirty="0" smtClean="0">
                <a:solidFill>
                  <a:prstClr val="black"/>
                </a:solidFill>
                <a:latin typeface="Times New Roman" panose="02020603050405020304" pitchFamily="18" charset="0"/>
                <a:cs typeface="Times New Roman" panose="02020603050405020304" pitchFamily="18" charset="0"/>
              </a:rPr>
              <a:t> </a:t>
            </a:r>
            <a:r>
              <a:rPr lang="en-US" sz="2800" b="1" dirty="0" err="1" smtClean="0">
                <a:solidFill>
                  <a:prstClr val="black"/>
                </a:solidFill>
                <a:latin typeface="Times New Roman" panose="02020603050405020304" pitchFamily="18" charset="0"/>
                <a:cs typeface="Times New Roman" panose="02020603050405020304" pitchFamily="18" charset="0"/>
              </a:rPr>
              <a:t>bố</a:t>
            </a:r>
            <a:r>
              <a:rPr lang="en-US" sz="2800" b="1" dirty="0" smtClean="0">
                <a:solidFill>
                  <a:prstClr val="black"/>
                </a:solidFill>
                <a:latin typeface="Times New Roman" panose="02020603050405020304" pitchFamily="18" charset="0"/>
                <a:cs typeface="Times New Roman" panose="02020603050405020304" pitchFamily="18" charset="0"/>
              </a:rPr>
              <a:t> </a:t>
            </a:r>
            <a:r>
              <a:rPr lang="en-US" sz="2800" b="1" dirty="0" err="1" smtClean="0">
                <a:solidFill>
                  <a:prstClr val="black"/>
                </a:solidFill>
                <a:latin typeface="Times New Roman" panose="02020603050405020304" pitchFamily="18" charset="0"/>
                <a:cs typeface="Times New Roman" panose="02020603050405020304" pitchFamily="18" charset="0"/>
              </a:rPr>
              <a:t>và</a:t>
            </a:r>
            <a:r>
              <a:rPr lang="en-US" sz="2800" b="1" dirty="0" smtClean="0">
                <a:solidFill>
                  <a:prstClr val="black"/>
                </a:solidFill>
                <a:latin typeface="Times New Roman" panose="02020603050405020304" pitchFamily="18" charset="0"/>
                <a:cs typeface="Times New Roman" panose="02020603050405020304" pitchFamily="18" charset="0"/>
              </a:rPr>
              <a:t> </a:t>
            </a:r>
            <a:r>
              <a:rPr lang="en-US" sz="2800" b="1" dirty="0" err="1" smtClean="0">
                <a:solidFill>
                  <a:prstClr val="black"/>
                </a:solidFill>
                <a:latin typeface="Times New Roman" panose="02020603050405020304" pitchFamily="18" charset="0"/>
                <a:cs typeface="Times New Roman" panose="02020603050405020304" pitchFamily="18" charset="0"/>
              </a:rPr>
              <a:t>Tí</a:t>
            </a:r>
            <a:endParaRPr lang="en-US" sz="2800" dirty="0">
              <a:solidFill>
                <a:prstClr val="black"/>
              </a:solidFill>
              <a:latin typeface="Times New Roman" panose="02020603050405020304" pitchFamily="18" charset="0"/>
              <a:ea typeface="Calibri"/>
              <a:cs typeface="Times New Roman" panose="02020603050405020304"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2504817251"/>
              </p:ext>
            </p:extLst>
          </p:nvPr>
        </p:nvGraphicFramePr>
        <p:xfrm>
          <a:off x="899592" y="2276872"/>
          <a:ext cx="7776864" cy="4464496"/>
        </p:xfrm>
        <a:graphic>
          <a:graphicData uri="http://schemas.openxmlformats.org/drawingml/2006/table">
            <a:tbl>
              <a:tblPr firstRow="1" firstCol="1" bandRow="1"/>
              <a:tblGrid>
                <a:gridCol w="3708048">
                  <a:extLst>
                    <a:ext uri="{9D8B030D-6E8A-4147-A177-3AD203B41FA5}">
                      <a16:colId xmlns:a16="http://schemas.microsoft.com/office/drawing/2014/main" val="20000"/>
                    </a:ext>
                  </a:extLst>
                </a:gridCol>
                <a:gridCol w="4068816">
                  <a:extLst>
                    <a:ext uri="{9D8B030D-6E8A-4147-A177-3AD203B41FA5}">
                      <a16:colId xmlns:a16="http://schemas.microsoft.com/office/drawing/2014/main" val="20001"/>
                    </a:ext>
                  </a:extLst>
                </a:gridCol>
              </a:tblGrid>
              <a:tr h="980769">
                <a:tc>
                  <a:txBody>
                    <a:bodyPr/>
                    <a:lstStyle/>
                    <a:p>
                      <a:pPr marR="177165">
                        <a:lnSpc>
                          <a:spcPct val="107000"/>
                        </a:lnSpc>
                        <a:spcAft>
                          <a:spcPts val="800"/>
                        </a:spcAft>
                        <a:tabLst>
                          <a:tab pos="57150" algn="l"/>
                        </a:tabLst>
                      </a:pPr>
                      <a:r>
                        <a:rPr lang="en-US" sz="2800" dirty="0" err="1">
                          <a:solidFill>
                            <a:srgbClr val="000000"/>
                          </a:solidFill>
                          <a:effectLst/>
                          <a:latin typeface="Times New Roman"/>
                          <a:ea typeface="Calibri"/>
                          <a:cs typeface="Times New Roman"/>
                        </a:rPr>
                        <a:t>Cảm</a:t>
                      </a:r>
                      <a:r>
                        <a:rPr lang="en-US" sz="2800" dirty="0">
                          <a:solidFill>
                            <a:srgbClr val="000000"/>
                          </a:solidFill>
                          <a:effectLst/>
                          <a:latin typeface="Times New Roman"/>
                          <a:ea typeface="Calibri"/>
                          <a:cs typeface="Times New Roman"/>
                        </a:rPr>
                        <a:t> </a:t>
                      </a:r>
                      <a:r>
                        <a:rPr lang="en-US" sz="2800" dirty="0" err="1">
                          <a:solidFill>
                            <a:srgbClr val="000000"/>
                          </a:solidFill>
                          <a:effectLst/>
                          <a:latin typeface="Times New Roman"/>
                          <a:ea typeface="Calibri"/>
                          <a:cs typeface="Times New Roman"/>
                        </a:rPr>
                        <a:t>xúc</a:t>
                      </a:r>
                      <a:r>
                        <a:rPr lang="en-US" sz="2800" dirty="0">
                          <a:solidFill>
                            <a:srgbClr val="000000"/>
                          </a:solidFill>
                          <a:effectLst/>
                          <a:latin typeface="Times New Roman"/>
                          <a:ea typeface="Calibri"/>
                          <a:cs typeface="Times New Roman"/>
                        </a:rPr>
                        <a:t> </a:t>
                      </a:r>
                      <a:r>
                        <a:rPr lang="en-US" sz="2800" dirty="0" err="1">
                          <a:solidFill>
                            <a:srgbClr val="000000"/>
                          </a:solidFill>
                          <a:effectLst/>
                          <a:latin typeface="Times New Roman"/>
                          <a:ea typeface="Calibri"/>
                          <a:cs typeface="Times New Roman"/>
                        </a:rPr>
                        <a:t>suy</a:t>
                      </a:r>
                      <a:r>
                        <a:rPr lang="en-US" sz="2800" dirty="0">
                          <a:solidFill>
                            <a:srgbClr val="000000"/>
                          </a:solidFill>
                          <a:effectLst/>
                          <a:latin typeface="Times New Roman"/>
                          <a:ea typeface="Calibri"/>
                          <a:cs typeface="Times New Roman"/>
                        </a:rPr>
                        <a:t> </a:t>
                      </a:r>
                      <a:r>
                        <a:rPr lang="en-US" sz="2800" dirty="0" err="1">
                          <a:solidFill>
                            <a:srgbClr val="000000"/>
                          </a:solidFill>
                          <a:effectLst/>
                          <a:latin typeface="Times New Roman"/>
                          <a:ea typeface="Calibri"/>
                          <a:cs typeface="Times New Roman"/>
                        </a:rPr>
                        <a:t>nghĩ</a:t>
                      </a:r>
                      <a:r>
                        <a:rPr lang="en-US" sz="2800" dirty="0">
                          <a:solidFill>
                            <a:srgbClr val="000000"/>
                          </a:solidFill>
                          <a:effectLst/>
                          <a:latin typeface="Times New Roman"/>
                          <a:ea typeface="Calibri"/>
                          <a:cs typeface="Times New Roman"/>
                        </a:rPr>
                        <a:t> </a:t>
                      </a:r>
                      <a:r>
                        <a:rPr lang="en-US" sz="2800" dirty="0" err="1">
                          <a:solidFill>
                            <a:srgbClr val="000000"/>
                          </a:solidFill>
                          <a:effectLst/>
                          <a:latin typeface="Times New Roman"/>
                          <a:ea typeface="Calibri"/>
                          <a:cs typeface="Times New Roman"/>
                        </a:rPr>
                        <a:t>của</a:t>
                      </a:r>
                      <a:r>
                        <a:rPr lang="en-US" sz="2800" dirty="0">
                          <a:solidFill>
                            <a:srgbClr val="000000"/>
                          </a:solidFill>
                          <a:effectLst/>
                          <a:latin typeface="Times New Roman"/>
                          <a:ea typeface="Calibri"/>
                          <a:cs typeface="Times New Roman"/>
                        </a:rPr>
                        <a:t> “</a:t>
                      </a:r>
                      <a:r>
                        <a:rPr lang="en-US" sz="2800" dirty="0" err="1">
                          <a:solidFill>
                            <a:srgbClr val="000000"/>
                          </a:solidFill>
                          <a:effectLst/>
                          <a:latin typeface="Times New Roman"/>
                          <a:ea typeface="Calibri"/>
                          <a:cs typeface="Times New Roman"/>
                        </a:rPr>
                        <a:t>tôi</a:t>
                      </a:r>
                      <a:r>
                        <a:rPr lang="en-US" sz="2800" dirty="0">
                          <a:solidFill>
                            <a:srgbClr val="000000"/>
                          </a:solidFill>
                          <a:effectLst/>
                          <a:latin typeface="Times New Roman"/>
                          <a:ea typeface="Calibri"/>
                          <a:cs typeface="Times New Roman"/>
                        </a:rPr>
                        <a:t>” </a:t>
                      </a:r>
                      <a:r>
                        <a:rPr lang="en-US" sz="2800" dirty="0" err="1">
                          <a:solidFill>
                            <a:srgbClr val="000000"/>
                          </a:solidFill>
                          <a:effectLst/>
                          <a:latin typeface="Times New Roman"/>
                          <a:ea typeface="Calibri"/>
                          <a:cs typeface="Times New Roman"/>
                        </a:rPr>
                        <a:t>về</a:t>
                      </a:r>
                      <a:r>
                        <a:rPr lang="en-US" sz="2800" dirty="0">
                          <a:solidFill>
                            <a:srgbClr val="000000"/>
                          </a:solidFill>
                          <a:effectLst/>
                          <a:latin typeface="Times New Roman"/>
                          <a:ea typeface="Calibri"/>
                          <a:cs typeface="Times New Roman"/>
                        </a:rPr>
                        <a:t> “ </a:t>
                      </a:r>
                      <a:r>
                        <a:rPr lang="en-US" sz="2800" dirty="0" err="1">
                          <a:solidFill>
                            <a:srgbClr val="000000"/>
                          </a:solidFill>
                          <a:effectLst/>
                          <a:latin typeface="Times New Roman"/>
                          <a:ea typeface="Calibri"/>
                          <a:cs typeface="Times New Roman"/>
                        </a:rPr>
                        <a:t>bố</a:t>
                      </a:r>
                      <a:r>
                        <a:rPr lang="en-US" sz="2800" dirty="0">
                          <a:solidFill>
                            <a:srgbClr val="000000"/>
                          </a:solidFill>
                          <a:effectLst/>
                          <a:latin typeface="Times New Roman"/>
                          <a:ea typeface="Calibri"/>
                          <a:cs typeface="Times New Roman"/>
                        </a:rPr>
                        <a:t>”</a:t>
                      </a:r>
                      <a:endParaRPr lang="en-US" sz="2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77165">
                        <a:lnSpc>
                          <a:spcPct val="107000"/>
                        </a:lnSpc>
                        <a:spcAft>
                          <a:spcPts val="800"/>
                        </a:spcAft>
                        <a:tabLst>
                          <a:tab pos="57150" algn="l"/>
                        </a:tabLst>
                      </a:pPr>
                      <a:r>
                        <a:rPr lang="en-US" sz="2800">
                          <a:solidFill>
                            <a:srgbClr val="000000"/>
                          </a:solidFill>
                          <a:effectLst/>
                          <a:latin typeface="Times New Roman"/>
                          <a:ea typeface="Calibri"/>
                          <a:cs typeface="Times New Roman"/>
                        </a:rPr>
                        <a:t>Cảm xúc suy nghĩ của “tôi” về “Tí ”</a:t>
                      </a:r>
                      <a:endParaRPr lang="en-US" sz="28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483727">
                <a:tc>
                  <a:txBody>
                    <a:bodyPr/>
                    <a:lstStyle/>
                    <a:p>
                      <a:pPr marR="177165">
                        <a:lnSpc>
                          <a:spcPct val="107000"/>
                        </a:lnSpc>
                        <a:spcAft>
                          <a:spcPts val="800"/>
                        </a:spcAft>
                        <a:tabLst>
                          <a:tab pos="57150" algn="l"/>
                        </a:tabLst>
                      </a:pPr>
                      <a:r>
                        <a:rPr lang="en-US" sz="2800" dirty="0">
                          <a:solidFill>
                            <a:srgbClr val="000000"/>
                          </a:solidFill>
                          <a:effectLst/>
                          <a:latin typeface="Times New Roman"/>
                          <a:ea typeface="Calibri"/>
                          <a:cs typeface="Times New Roman"/>
                        </a:rPr>
                        <a:t> </a:t>
                      </a:r>
                      <a:endParaRPr lang="en-US" sz="2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77165">
                        <a:lnSpc>
                          <a:spcPct val="107000"/>
                        </a:lnSpc>
                        <a:spcAft>
                          <a:spcPts val="800"/>
                        </a:spcAft>
                        <a:tabLst>
                          <a:tab pos="57150" algn="l"/>
                        </a:tabLst>
                      </a:pPr>
                      <a:r>
                        <a:rPr lang="en-US" sz="2800" dirty="0">
                          <a:solidFill>
                            <a:srgbClr val="000000"/>
                          </a:solidFill>
                          <a:effectLst/>
                          <a:latin typeface="Times New Roman"/>
                          <a:ea typeface="Calibri"/>
                          <a:cs typeface="Times New Roman"/>
                        </a:rPr>
                        <a:t> </a:t>
                      </a:r>
                      <a:endParaRPr lang="en-US" sz="2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7" name="TextBox 6"/>
          <p:cNvSpPr txBox="1"/>
          <p:nvPr/>
        </p:nvSpPr>
        <p:spPr>
          <a:xfrm>
            <a:off x="971601" y="3284995"/>
            <a:ext cx="3600400" cy="3490186"/>
          </a:xfrm>
          <a:prstGeom prst="rect">
            <a:avLst/>
          </a:prstGeom>
          <a:noFill/>
        </p:spPr>
        <p:txBody>
          <a:bodyPr wrap="square" rtlCol="0">
            <a:spAutoFit/>
          </a:bodyPr>
          <a:lstStyle/>
          <a:p>
            <a:pPr marL="342900" indent="-342900" algn="just" fontAlgn="base">
              <a:lnSpc>
                <a:spcPct val="115000"/>
              </a:lnSpc>
              <a:spcAft>
                <a:spcPts val="0"/>
              </a:spcAft>
              <a:buFont typeface="Wingdings" panose="05000000000000000000" pitchFamily="2" charset="2"/>
              <a:buChar char="v"/>
            </a:pPr>
            <a:r>
              <a:rPr lang="en-US" sz="2400" dirty="0" err="1">
                <a:latin typeface="Times New Roman" panose="02020603050405020304" pitchFamily="18" charset="0"/>
                <a:ea typeface="Times New Roman"/>
                <a:cs typeface="Times New Roman" panose="02020603050405020304" pitchFamily="18" charset="0"/>
              </a:rPr>
              <a:t>Đón</a:t>
            </a:r>
            <a:r>
              <a:rPr lang="en-US" sz="2400" dirty="0">
                <a:latin typeface="Times New Roman" panose="02020603050405020304" pitchFamily="18" charset="0"/>
                <a:ea typeface="Times New Roman"/>
                <a:cs typeface="Times New Roman" panose="02020603050405020304" pitchFamily="18" charset="0"/>
              </a:rPr>
              <a:t> </a:t>
            </a:r>
            <a:r>
              <a:rPr lang="en-US" sz="2400" dirty="0" err="1">
                <a:latin typeface="Times New Roman" panose="02020603050405020304" pitchFamily="18" charset="0"/>
                <a:ea typeface="Times New Roman"/>
                <a:cs typeface="Times New Roman" panose="02020603050405020304" pitchFamily="18" charset="0"/>
              </a:rPr>
              <a:t>nhận</a:t>
            </a:r>
            <a:r>
              <a:rPr lang="en-US" sz="2400" dirty="0">
                <a:latin typeface="Times New Roman" panose="02020603050405020304" pitchFamily="18" charset="0"/>
                <a:ea typeface="Times New Roman"/>
                <a:cs typeface="Times New Roman" panose="02020603050405020304" pitchFamily="18" charset="0"/>
              </a:rPr>
              <a:t> </a:t>
            </a:r>
            <a:r>
              <a:rPr lang="en-US" sz="2400" dirty="0" err="1">
                <a:latin typeface="Times New Roman" panose="02020603050405020304" pitchFamily="18" charset="0"/>
                <a:ea typeface="Times New Roman"/>
                <a:cs typeface="Times New Roman" panose="02020603050405020304" pitchFamily="18" charset="0"/>
              </a:rPr>
              <a:t>những</a:t>
            </a:r>
            <a:r>
              <a:rPr lang="en-US" sz="2400" dirty="0">
                <a:latin typeface="Times New Roman" panose="02020603050405020304" pitchFamily="18" charset="0"/>
                <a:ea typeface="Times New Roman"/>
                <a:cs typeface="Times New Roman" panose="02020603050405020304" pitchFamily="18" charset="0"/>
              </a:rPr>
              <a:t> </a:t>
            </a:r>
            <a:r>
              <a:rPr lang="en-US" sz="2400" dirty="0" err="1">
                <a:latin typeface="Times New Roman" panose="02020603050405020304" pitchFamily="18" charset="0"/>
                <a:ea typeface="Times New Roman"/>
                <a:cs typeface="Times New Roman" panose="02020603050405020304" pitchFamily="18" charset="0"/>
              </a:rPr>
              <a:t>cử</a:t>
            </a:r>
            <a:r>
              <a:rPr lang="en-US" sz="2400" dirty="0">
                <a:latin typeface="Times New Roman" panose="02020603050405020304" pitchFamily="18" charset="0"/>
                <a:ea typeface="Times New Roman"/>
                <a:cs typeface="Times New Roman" panose="02020603050405020304" pitchFamily="18" charset="0"/>
              </a:rPr>
              <a:t> </a:t>
            </a:r>
            <a:r>
              <a:rPr lang="en-US" sz="2400" dirty="0" err="1">
                <a:latin typeface="Times New Roman" panose="02020603050405020304" pitchFamily="18" charset="0"/>
                <a:ea typeface="Times New Roman"/>
                <a:cs typeface="Times New Roman" panose="02020603050405020304" pitchFamily="18" charset="0"/>
              </a:rPr>
              <a:t>chỉ</a:t>
            </a:r>
            <a:r>
              <a:rPr lang="en-US" sz="2400" dirty="0">
                <a:latin typeface="Times New Roman" panose="02020603050405020304" pitchFamily="18" charset="0"/>
                <a:ea typeface="Times New Roman"/>
                <a:cs typeface="Times New Roman" panose="02020603050405020304" pitchFamily="18" charset="0"/>
              </a:rPr>
              <a:t> </a:t>
            </a:r>
            <a:r>
              <a:rPr lang="en-US" sz="2400" dirty="0" err="1">
                <a:latin typeface="Times New Roman" panose="02020603050405020304" pitchFamily="18" charset="0"/>
                <a:ea typeface="Times New Roman"/>
                <a:cs typeface="Times New Roman" panose="02020603050405020304" pitchFamily="18" charset="0"/>
              </a:rPr>
              <a:t>chăm</a:t>
            </a:r>
            <a:r>
              <a:rPr lang="en-US" sz="2400" dirty="0">
                <a:latin typeface="Times New Roman" panose="02020603050405020304" pitchFamily="18" charset="0"/>
                <a:ea typeface="Times New Roman"/>
                <a:cs typeface="Times New Roman" panose="02020603050405020304" pitchFamily="18" charset="0"/>
              </a:rPr>
              <a:t> </a:t>
            </a:r>
            <a:r>
              <a:rPr lang="en-US" sz="2400" dirty="0" err="1">
                <a:latin typeface="Times New Roman" panose="02020603050405020304" pitchFamily="18" charset="0"/>
                <a:ea typeface="Times New Roman"/>
                <a:cs typeface="Times New Roman" panose="02020603050405020304" pitchFamily="18" charset="0"/>
              </a:rPr>
              <a:t>sóc</a:t>
            </a:r>
            <a:r>
              <a:rPr lang="en-US" sz="2400" dirty="0">
                <a:latin typeface="Times New Roman" panose="02020603050405020304" pitchFamily="18" charset="0"/>
                <a:ea typeface="Times New Roman"/>
                <a:cs typeface="Times New Roman" panose="02020603050405020304" pitchFamily="18" charset="0"/>
              </a:rPr>
              <a:t> </a:t>
            </a:r>
            <a:r>
              <a:rPr lang="en-US" sz="2400" dirty="0" err="1">
                <a:latin typeface="Times New Roman" panose="02020603050405020304" pitchFamily="18" charset="0"/>
                <a:ea typeface="Times New Roman"/>
                <a:cs typeface="Times New Roman" panose="02020603050405020304" pitchFamily="18" charset="0"/>
              </a:rPr>
              <a:t>của</a:t>
            </a:r>
            <a:r>
              <a:rPr lang="en-US" sz="2400" dirty="0">
                <a:latin typeface="Times New Roman" panose="02020603050405020304" pitchFamily="18" charset="0"/>
                <a:ea typeface="Times New Roman"/>
                <a:cs typeface="Times New Roman" panose="02020603050405020304" pitchFamily="18" charset="0"/>
              </a:rPr>
              <a:t> </a:t>
            </a:r>
            <a:r>
              <a:rPr lang="en-US" sz="2400" dirty="0" err="1" smtClean="0">
                <a:latin typeface="Times New Roman" panose="02020603050405020304" pitchFamily="18" charset="0"/>
                <a:ea typeface="Times New Roman"/>
                <a:cs typeface="Times New Roman" panose="02020603050405020304" pitchFamily="18" charset="0"/>
              </a:rPr>
              <a:t>bố</a:t>
            </a:r>
            <a:r>
              <a:rPr lang="en-US" sz="2400" dirty="0" smtClean="0">
                <a:latin typeface="Times New Roman" panose="02020603050405020304" pitchFamily="18" charset="0"/>
                <a:ea typeface="Times New Roman"/>
                <a:cs typeface="Times New Roman" panose="02020603050405020304" pitchFamily="18" charset="0"/>
              </a:rPr>
              <a:t> </a:t>
            </a:r>
            <a:r>
              <a:rPr lang="en-US" sz="2400" dirty="0" err="1">
                <a:latin typeface="Times New Roman" panose="02020603050405020304" pitchFamily="18" charset="0"/>
                <a:ea typeface="Times New Roman"/>
                <a:cs typeface="Times New Roman" panose="02020603050405020304" pitchFamily="18" charset="0"/>
              </a:rPr>
              <a:t>với</a:t>
            </a:r>
            <a:r>
              <a:rPr lang="en-US" sz="2400" dirty="0">
                <a:latin typeface="Times New Roman" panose="02020603050405020304" pitchFamily="18" charset="0"/>
                <a:ea typeface="Times New Roman"/>
                <a:cs typeface="Times New Roman" panose="02020603050405020304" pitchFamily="18" charset="0"/>
              </a:rPr>
              <a:t> </a:t>
            </a:r>
            <a:r>
              <a:rPr lang="en-US" sz="2400" dirty="0" err="1">
                <a:latin typeface="Times New Roman" panose="02020603050405020304" pitchFamily="18" charset="0"/>
                <a:ea typeface="Times New Roman"/>
                <a:cs typeface="Times New Roman" panose="02020603050405020304" pitchFamily="18" charset="0"/>
              </a:rPr>
              <a:t>lòng</a:t>
            </a:r>
            <a:r>
              <a:rPr lang="en-US" sz="2400" dirty="0">
                <a:latin typeface="Times New Roman" panose="02020603050405020304" pitchFamily="18" charset="0"/>
                <a:ea typeface="Times New Roman"/>
                <a:cs typeface="Times New Roman" panose="02020603050405020304" pitchFamily="18" charset="0"/>
              </a:rPr>
              <a:t> </a:t>
            </a:r>
            <a:r>
              <a:rPr lang="en-US" sz="2400" dirty="0" err="1">
                <a:latin typeface="Times New Roman" panose="02020603050405020304" pitchFamily="18" charset="0"/>
                <a:ea typeface="Times New Roman"/>
                <a:cs typeface="Times New Roman" panose="02020603050405020304" pitchFamily="18" charset="0"/>
              </a:rPr>
              <a:t>biết</a:t>
            </a:r>
            <a:r>
              <a:rPr lang="en-US" sz="2400" dirty="0">
                <a:latin typeface="Times New Roman" panose="02020603050405020304" pitchFamily="18" charset="0"/>
                <a:ea typeface="Times New Roman"/>
                <a:cs typeface="Times New Roman" panose="02020603050405020304" pitchFamily="18" charset="0"/>
              </a:rPr>
              <a:t> </a:t>
            </a:r>
            <a:r>
              <a:rPr lang="en-US" sz="2400" dirty="0" err="1">
                <a:latin typeface="Times New Roman" panose="02020603050405020304" pitchFamily="18" charset="0"/>
                <a:ea typeface="Times New Roman"/>
                <a:cs typeface="Times New Roman" panose="02020603050405020304" pitchFamily="18" charset="0"/>
              </a:rPr>
              <a:t>ơn</a:t>
            </a:r>
            <a:endParaRPr lang="en-US" sz="2400" dirty="0">
              <a:latin typeface="Times New Roman" panose="02020603050405020304" pitchFamily="18" charset="0"/>
              <a:ea typeface="Calibri"/>
              <a:cs typeface="Times New Roman" panose="02020603050405020304" pitchFamily="18" charset="0"/>
            </a:endParaRPr>
          </a:p>
          <a:p>
            <a:pPr marL="342900" indent="-342900" algn="just" fontAlgn="base">
              <a:lnSpc>
                <a:spcPct val="115000"/>
              </a:lnSpc>
              <a:spcAft>
                <a:spcPts val="0"/>
              </a:spcAft>
              <a:buFont typeface="Wingdings" panose="05000000000000000000" pitchFamily="2" charset="2"/>
              <a:buChar char="v"/>
            </a:pPr>
            <a:r>
              <a:rPr lang="en-US" sz="2400" dirty="0" err="1">
                <a:latin typeface="Times New Roman" panose="02020603050405020304" pitchFamily="18" charset="0"/>
                <a:ea typeface="Times New Roman"/>
                <a:cs typeface="Times New Roman" panose="02020603050405020304" pitchFamily="18" charset="0"/>
              </a:rPr>
              <a:t>Tôi</a:t>
            </a:r>
            <a:r>
              <a:rPr lang="en-US" sz="2400" dirty="0">
                <a:latin typeface="Times New Roman" panose="02020603050405020304" pitchFamily="18" charset="0"/>
                <a:ea typeface="Times New Roman"/>
                <a:cs typeface="Times New Roman" panose="02020603050405020304" pitchFamily="18" charset="0"/>
              </a:rPr>
              <a:t> tin </a:t>
            </a:r>
            <a:r>
              <a:rPr lang="en-US" sz="2400" dirty="0" err="1">
                <a:latin typeface="Times New Roman" panose="02020603050405020304" pitchFamily="18" charset="0"/>
                <a:ea typeface="Times New Roman"/>
                <a:cs typeface="Times New Roman" panose="02020603050405020304" pitchFamily="18" charset="0"/>
              </a:rPr>
              <a:t>bố</a:t>
            </a:r>
            <a:r>
              <a:rPr lang="en-US" sz="2400" dirty="0">
                <a:latin typeface="Times New Roman" panose="02020603050405020304" pitchFamily="18" charset="0"/>
                <a:ea typeface="Times New Roman"/>
                <a:cs typeface="Times New Roman" panose="02020603050405020304" pitchFamily="18" charset="0"/>
              </a:rPr>
              <a:t>. </a:t>
            </a:r>
            <a:r>
              <a:rPr lang="en-US" sz="2400" dirty="0" err="1">
                <a:latin typeface="Times New Roman" panose="02020603050405020304" pitchFamily="18" charset="0"/>
                <a:ea typeface="Times New Roman"/>
                <a:cs typeface="Times New Roman" panose="02020603050405020304" pitchFamily="18" charset="0"/>
              </a:rPr>
              <a:t>Tôi</a:t>
            </a:r>
            <a:r>
              <a:rPr lang="en-US" sz="2400" dirty="0">
                <a:latin typeface="Times New Roman" panose="02020603050405020304" pitchFamily="18" charset="0"/>
                <a:ea typeface="Times New Roman"/>
                <a:cs typeface="Times New Roman" panose="02020603050405020304" pitchFamily="18" charset="0"/>
              </a:rPr>
              <a:t> hay </a:t>
            </a:r>
            <a:r>
              <a:rPr lang="en-US" sz="2400" dirty="0" err="1">
                <a:latin typeface="Times New Roman" panose="02020603050405020304" pitchFamily="18" charset="0"/>
                <a:ea typeface="Times New Roman"/>
                <a:cs typeface="Times New Roman" panose="02020603050405020304" pitchFamily="18" charset="0"/>
              </a:rPr>
              <a:t>gọi</a:t>
            </a:r>
            <a:r>
              <a:rPr lang="en-US" sz="2400" dirty="0">
                <a:latin typeface="Times New Roman" panose="02020603050405020304" pitchFamily="18" charset="0"/>
                <a:ea typeface="Times New Roman"/>
                <a:cs typeface="Times New Roman" panose="02020603050405020304" pitchFamily="18" charset="0"/>
              </a:rPr>
              <a:t> </a:t>
            </a:r>
            <a:r>
              <a:rPr lang="en-US" sz="2400" dirty="0" err="1">
                <a:latin typeface="Times New Roman" panose="02020603050405020304" pitchFamily="18" charset="0"/>
                <a:ea typeface="Times New Roman"/>
                <a:cs typeface="Times New Roman" panose="02020603050405020304" pitchFamily="18" charset="0"/>
              </a:rPr>
              <a:t>tên</a:t>
            </a:r>
            <a:r>
              <a:rPr lang="en-US" sz="2400" dirty="0">
                <a:latin typeface="Times New Roman" panose="02020603050405020304" pitchFamily="18" charset="0"/>
                <a:ea typeface="Times New Roman"/>
                <a:cs typeface="Times New Roman" panose="02020603050405020304" pitchFamily="18" charset="0"/>
              </a:rPr>
              <a:t> </a:t>
            </a:r>
            <a:r>
              <a:rPr lang="en-US" sz="2400" dirty="0" err="1">
                <a:latin typeface="Times New Roman" panose="02020603050405020304" pitchFamily="18" charset="0"/>
                <a:ea typeface="Times New Roman"/>
                <a:cs typeface="Times New Roman" panose="02020603050405020304" pitchFamily="18" charset="0"/>
              </a:rPr>
              <a:t>bố</a:t>
            </a:r>
            <a:r>
              <a:rPr lang="en-US" sz="2400" dirty="0">
                <a:latin typeface="Times New Roman" panose="02020603050405020304" pitchFamily="18" charset="0"/>
                <a:ea typeface="Times New Roman"/>
                <a:cs typeface="Times New Roman" panose="02020603050405020304" pitchFamily="18" charset="0"/>
              </a:rPr>
              <a:t> </a:t>
            </a:r>
            <a:r>
              <a:rPr lang="en-US" sz="2400" dirty="0" err="1">
                <a:latin typeface="Times New Roman" panose="02020603050405020304" pitchFamily="18" charset="0"/>
                <a:ea typeface="Times New Roman"/>
                <a:cs typeface="Times New Roman" panose="02020603050405020304" pitchFamily="18" charset="0"/>
              </a:rPr>
              <a:t>chỉ</a:t>
            </a:r>
            <a:r>
              <a:rPr lang="en-US" sz="2400" dirty="0">
                <a:latin typeface="Times New Roman" panose="02020603050405020304" pitchFamily="18" charset="0"/>
                <a:ea typeface="Times New Roman"/>
                <a:cs typeface="Times New Roman" panose="02020603050405020304" pitchFamily="18" charset="0"/>
              </a:rPr>
              <a:t> </a:t>
            </a:r>
            <a:r>
              <a:rPr lang="en-US" sz="2400" dirty="0" err="1">
                <a:latin typeface="Times New Roman" panose="02020603050405020304" pitchFamily="18" charset="0"/>
                <a:ea typeface="Times New Roman"/>
                <a:cs typeface="Times New Roman" panose="02020603050405020304" pitchFamily="18" charset="0"/>
              </a:rPr>
              <a:t>để</a:t>
            </a:r>
            <a:r>
              <a:rPr lang="en-US" sz="2400" dirty="0">
                <a:latin typeface="Times New Roman" panose="02020603050405020304" pitchFamily="18" charset="0"/>
                <a:ea typeface="Times New Roman"/>
                <a:cs typeface="Times New Roman" panose="02020603050405020304" pitchFamily="18" charset="0"/>
              </a:rPr>
              <a:t> </a:t>
            </a:r>
            <a:r>
              <a:rPr lang="en-US" sz="2400" dirty="0" err="1">
                <a:latin typeface="Times New Roman" panose="02020603050405020304" pitchFamily="18" charset="0"/>
                <a:ea typeface="Times New Roman"/>
                <a:cs typeface="Times New Roman" panose="02020603050405020304" pitchFamily="18" charset="0"/>
              </a:rPr>
              <a:t>nghe</a:t>
            </a:r>
            <a:r>
              <a:rPr lang="en-US" sz="2400" dirty="0">
                <a:latin typeface="Times New Roman" panose="02020603050405020304" pitchFamily="18" charset="0"/>
                <a:ea typeface="Times New Roman"/>
                <a:cs typeface="Times New Roman" panose="02020603050405020304" pitchFamily="18" charset="0"/>
              </a:rPr>
              <a:t> </a:t>
            </a:r>
            <a:r>
              <a:rPr lang="en-US" sz="2400" dirty="0" err="1">
                <a:latin typeface="Times New Roman" panose="02020603050405020304" pitchFamily="18" charset="0"/>
                <a:ea typeface="Times New Roman"/>
                <a:cs typeface="Times New Roman" panose="02020603050405020304" pitchFamily="18" charset="0"/>
              </a:rPr>
              <a:t>âm</a:t>
            </a:r>
            <a:r>
              <a:rPr lang="en-US" sz="2400" dirty="0">
                <a:latin typeface="Times New Roman" panose="02020603050405020304" pitchFamily="18" charset="0"/>
                <a:ea typeface="Times New Roman"/>
                <a:cs typeface="Times New Roman" panose="02020603050405020304" pitchFamily="18" charset="0"/>
              </a:rPr>
              <a:t> </a:t>
            </a:r>
            <a:r>
              <a:rPr lang="en-US" sz="2400" dirty="0" err="1">
                <a:latin typeface="Times New Roman" panose="02020603050405020304" pitchFamily="18" charset="0"/>
                <a:ea typeface="Times New Roman"/>
                <a:cs typeface="Times New Roman" panose="02020603050405020304" pitchFamily="18" charset="0"/>
              </a:rPr>
              <a:t>thanh</a:t>
            </a:r>
            <a:r>
              <a:rPr lang="en-US" sz="2400" dirty="0">
                <a:latin typeface="Times New Roman" panose="02020603050405020304" pitchFamily="18" charset="0"/>
                <a:ea typeface="Times New Roman"/>
                <a:cs typeface="Times New Roman" panose="02020603050405020304" pitchFamily="18" charset="0"/>
              </a:rPr>
              <a:t>.</a:t>
            </a:r>
            <a:endParaRPr lang="en-US" sz="2400" dirty="0">
              <a:latin typeface="Times New Roman" panose="02020603050405020304" pitchFamily="18" charset="0"/>
              <a:ea typeface="Calibri"/>
              <a:cs typeface="Times New Roman" panose="02020603050405020304" pitchFamily="18" charset="0"/>
            </a:endParaRPr>
          </a:p>
          <a:p>
            <a:pPr marL="342900" indent="-342900" algn="just" fontAlgn="base">
              <a:lnSpc>
                <a:spcPct val="115000"/>
              </a:lnSpc>
              <a:spcAft>
                <a:spcPts val="0"/>
              </a:spcAft>
              <a:buFont typeface="Wingdings" panose="05000000000000000000" pitchFamily="2" charset="2"/>
              <a:buChar char="v"/>
            </a:pPr>
            <a:r>
              <a:rPr lang="en-US" sz="2400" dirty="0" err="1">
                <a:latin typeface="Times New Roman" panose="02020603050405020304" pitchFamily="18" charset="0"/>
                <a:ea typeface="Times New Roman"/>
                <a:cs typeface="Times New Roman" panose="02020603050405020304" pitchFamily="18" charset="0"/>
              </a:rPr>
              <a:t>Bố</a:t>
            </a:r>
            <a:r>
              <a:rPr lang="en-US" sz="2400" dirty="0">
                <a:latin typeface="Times New Roman" panose="02020603050405020304" pitchFamily="18" charset="0"/>
                <a:ea typeface="Times New Roman"/>
                <a:cs typeface="Times New Roman" panose="02020603050405020304" pitchFamily="18" charset="0"/>
              </a:rPr>
              <a:t> </a:t>
            </a:r>
            <a:r>
              <a:rPr lang="en-US" sz="2400" dirty="0" err="1">
                <a:latin typeface="Times New Roman" panose="02020603050405020304" pitchFamily="18" charset="0"/>
                <a:ea typeface="Times New Roman"/>
                <a:cs typeface="Times New Roman" panose="02020603050405020304" pitchFamily="18" charset="0"/>
              </a:rPr>
              <a:t>là</a:t>
            </a:r>
            <a:r>
              <a:rPr lang="en-US" sz="2400" dirty="0">
                <a:latin typeface="Times New Roman" panose="02020603050405020304" pitchFamily="18" charset="0"/>
                <a:ea typeface="Times New Roman"/>
                <a:cs typeface="Times New Roman" panose="02020603050405020304" pitchFamily="18" charset="0"/>
              </a:rPr>
              <a:t> </a:t>
            </a:r>
            <a:r>
              <a:rPr lang="en-US" sz="2400" dirty="0" err="1">
                <a:latin typeface="Times New Roman" panose="02020603050405020304" pitchFamily="18" charset="0"/>
                <a:ea typeface="Times New Roman"/>
                <a:cs typeface="Times New Roman" panose="02020603050405020304" pitchFamily="18" charset="0"/>
              </a:rPr>
              <a:t>món</a:t>
            </a:r>
            <a:r>
              <a:rPr lang="en-US" sz="2400" dirty="0">
                <a:latin typeface="Times New Roman" panose="02020603050405020304" pitchFamily="18" charset="0"/>
                <a:ea typeface="Times New Roman"/>
                <a:cs typeface="Times New Roman" panose="02020603050405020304" pitchFamily="18" charset="0"/>
              </a:rPr>
              <a:t> </a:t>
            </a:r>
            <a:r>
              <a:rPr lang="en-US" sz="2400" dirty="0" err="1">
                <a:latin typeface="Times New Roman" panose="02020603050405020304" pitchFamily="18" charset="0"/>
                <a:ea typeface="Times New Roman"/>
                <a:cs typeface="Times New Roman" panose="02020603050405020304" pitchFamily="18" charset="0"/>
              </a:rPr>
              <a:t>quà</a:t>
            </a:r>
            <a:r>
              <a:rPr lang="en-US" sz="2400" dirty="0">
                <a:latin typeface="Times New Roman" panose="02020603050405020304" pitchFamily="18" charset="0"/>
                <a:ea typeface="Times New Roman"/>
                <a:cs typeface="Times New Roman" panose="02020603050405020304" pitchFamily="18" charset="0"/>
              </a:rPr>
              <a:t> </a:t>
            </a:r>
            <a:r>
              <a:rPr lang="en-US" sz="2400" dirty="0" err="1">
                <a:latin typeface="Times New Roman" panose="02020603050405020304" pitchFamily="18" charset="0"/>
                <a:ea typeface="Times New Roman"/>
                <a:cs typeface="Times New Roman" panose="02020603050405020304" pitchFamily="18" charset="0"/>
              </a:rPr>
              <a:t>bự</a:t>
            </a:r>
            <a:r>
              <a:rPr lang="en-US" sz="2400" dirty="0">
                <a:latin typeface="Times New Roman" panose="02020603050405020304" pitchFamily="18" charset="0"/>
                <a:ea typeface="Times New Roman"/>
                <a:cs typeface="Times New Roman" panose="02020603050405020304" pitchFamily="18" charset="0"/>
              </a:rPr>
              <a:t> </a:t>
            </a:r>
            <a:r>
              <a:rPr lang="en-US" sz="2400" dirty="0" err="1">
                <a:latin typeface="Times New Roman" panose="02020603050405020304" pitchFamily="18" charset="0"/>
                <a:ea typeface="Times New Roman"/>
                <a:cs typeface="Times New Roman" panose="02020603050405020304" pitchFamily="18" charset="0"/>
              </a:rPr>
              <a:t>nhất</a:t>
            </a:r>
            <a:r>
              <a:rPr lang="en-US" sz="2400" dirty="0">
                <a:latin typeface="Times New Roman" panose="02020603050405020304" pitchFamily="18" charset="0"/>
                <a:ea typeface="Times New Roman"/>
                <a:cs typeface="Times New Roman" panose="02020603050405020304" pitchFamily="18" charset="0"/>
              </a:rPr>
              <a:t> </a:t>
            </a:r>
            <a:r>
              <a:rPr lang="en-US" sz="2400" dirty="0" err="1">
                <a:latin typeface="Times New Roman" panose="02020603050405020304" pitchFamily="18" charset="0"/>
                <a:ea typeface="Times New Roman"/>
                <a:cs typeface="Times New Roman" panose="02020603050405020304" pitchFamily="18" charset="0"/>
              </a:rPr>
              <a:t>của</a:t>
            </a:r>
            <a:r>
              <a:rPr lang="en-US" sz="2400" dirty="0">
                <a:latin typeface="Times New Roman" panose="02020603050405020304" pitchFamily="18" charset="0"/>
                <a:ea typeface="Times New Roman"/>
                <a:cs typeface="Times New Roman" panose="02020603050405020304" pitchFamily="18" charset="0"/>
              </a:rPr>
              <a:t> </a:t>
            </a:r>
            <a:r>
              <a:rPr lang="en-US" sz="2400" dirty="0" err="1" smtClean="0">
                <a:latin typeface="Times New Roman" panose="02020603050405020304" pitchFamily="18" charset="0"/>
                <a:ea typeface="Times New Roman"/>
                <a:cs typeface="Times New Roman" panose="02020603050405020304" pitchFamily="18" charset="0"/>
              </a:rPr>
              <a:t>tôi</a:t>
            </a:r>
            <a:endParaRPr lang="en-US" sz="2400" dirty="0">
              <a:latin typeface="Times New Roman" panose="02020603050405020304" pitchFamily="18" charset="0"/>
              <a:ea typeface="Calibri"/>
              <a:cs typeface="Times New Roman" panose="02020603050405020304" pitchFamily="18" charset="0"/>
            </a:endParaRPr>
          </a:p>
        </p:txBody>
      </p:sp>
      <p:sp>
        <p:nvSpPr>
          <p:cNvPr id="8" name="TextBox 7"/>
          <p:cNvSpPr txBox="1"/>
          <p:nvPr/>
        </p:nvSpPr>
        <p:spPr>
          <a:xfrm>
            <a:off x="4708859" y="3284995"/>
            <a:ext cx="3967607" cy="3323987"/>
          </a:xfrm>
          <a:prstGeom prst="rect">
            <a:avLst/>
          </a:prstGeom>
          <a:noFill/>
        </p:spPr>
        <p:txBody>
          <a:bodyPr wrap="square" rtlCol="0">
            <a:spAutoFit/>
          </a:bodyPr>
          <a:lstStyle/>
          <a:p>
            <a:pPr marL="342900" indent="-342900" algn="just">
              <a:lnSpc>
                <a:spcPct val="150000"/>
              </a:lnSpc>
              <a:spcAft>
                <a:spcPts val="0"/>
              </a:spcAft>
              <a:buFont typeface="Wingdings" panose="05000000000000000000" pitchFamily="2" charset="2"/>
              <a:buChar char="v"/>
            </a:pPr>
            <a:r>
              <a:rPr lang="en-US" sz="2000" dirty="0" smtClean="0">
                <a:solidFill>
                  <a:srgbClr val="000000"/>
                </a:solidFill>
                <a:latin typeface="Times New Roman"/>
                <a:ea typeface="Calibri"/>
                <a:cs typeface="Times New Roman"/>
              </a:rPr>
              <a:t>C</a:t>
            </a:r>
            <a:r>
              <a:rPr lang="vi-VN" sz="2000" dirty="0">
                <a:solidFill>
                  <a:srgbClr val="000000"/>
                </a:solidFill>
                <a:latin typeface="Times New Roman"/>
                <a:ea typeface="Calibri"/>
                <a:cs typeface="Times New Roman"/>
              </a:rPr>
              <a:t>oi Tí là người bạn thân nhất, sẵn sàng chia sẻ với bạn bí mật ngọt ngào, hạnh phúc của hai bố con; </a:t>
            </a:r>
            <a:endParaRPr lang="en-US" sz="2000" dirty="0">
              <a:latin typeface="Calibri"/>
              <a:ea typeface="Calibri"/>
              <a:cs typeface="Times New Roman"/>
            </a:endParaRPr>
          </a:p>
          <a:p>
            <a:pPr marL="342900" indent="-342900" algn="just">
              <a:lnSpc>
                <a:spcPct val="150000"/>
              </a:lnSpc>
              <a:spcAft>
                <a:spcPts val="0"/>
              </a:spcAft>
              <a:buFont typeface="Wingdings" panose="05000000000000000000" pitchFamily="2" charset="2"/>
              <a:buChar char="v"/>
            </a:pPr>
            <a:r>
              <a:rPr lang="en-US" sz="2000" dirty="0" smtClean="0">
                <a:solidFill>
                  <a:srgbClr val="000000"/>
                </a:solidFill>
                <a:latin typeface="Times New Roman"/>
                <a:ea typeface="Calibri"/>
                <a:cs typeface="Times New Roman"/>
              </a:rPr>
              <a:t>T</a:t>
            </a:r>
            <a:r>
              <a:rPr lang="vi-VN" sz="2000" dirty="0">
                <a:solidFill>
                  <a:srgbClr val="000000"/>
                </a:solidFill>
                <a:latin typeface="Times New Roman"/>
                <a:ea typeface="Calibri"/>
                <a:cs typeface="Times New Roman"/>
              </a:rPr>
              <a:t>hấy tên bạn Tí đẹp và hay hơn mọi </a:t>
            </a:r>
            <a:r>
              <a:rPr lang="en-US" sz="2000" dirty="0">
                <a:solidFill>
                  <a:srgbClr val="000000"/>
                </a:solidFill>
                <a:latin typeface="Times New Roman"/>
                <a:ea typeface="Calibri"/>
                <a:cs typeface="Times New Roman"/>
              </a:rPr>
              <a:t>â</a:t>
            </a:r>
            <a:r>
              <a:rPr lang="vi-VN" sz="2000" dirty="0" smtClean="0">
                <a:solidFill>
                  <a:srgbClr val="000000"/>
                </a:solidFill>
                <a:latin typeface="Times New Roman"/>
                <a:ea typeface="Calibri"/>
                <a:cs typeface="Times New Roman"/>
              </a:rPr>
              <a:t>m </a:t>
            </a:r>
            <a:r>
              <a:rPr lang="vi-VN" sz="2000" dirty="0">
                <a:solidFill>
                  <a:srgbClr val="000000"/>
                </a:solidFill>
                <a:latin typeface="Times New Roman"/>
                <a:ea typeface="Calibri"/>
                <a:cs typeface="Times New Roman"/>
              </a:rPr>
              <a:t>thanh, thích gọi bạn để được nghe cái tên ấy vang lên</a:t>
            </a:r>
            <a:r>
              <a:rPr lang="en-US" sz="2000" dirty="0">
                <a:latin typeface="Times New Roman"/>
                <a:ea typeface="Times New Roman"/>
                <a:cs typeface="Times New Roman"/>
              </a:rPr>
              <a:t>.</a:t>
            </a:r>
            <a:endParaRPr lang="en-US" sz="2000" dirty="0">
              <a:effectLst/>
              <a:latin typeface="Calibri"/>
              <a:ea typeface="Calibri"/>
              <a:cs typeface="Times New Roman"/>
            </a:endParaRPr>
          </a:p>
        </p:txBody>
      </p:sp>
      <p:pic>
        <p:nvPicPr>
          <p:cNvPr id="9"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90828" y="116632"/>
            <a:ext cx="2622446" cy="1944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22845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 calcmode="lin" valueType="num">
                                      <p:cBhvr additive="base">
                                        <p:cTn id="19"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xEl>
                                              <p:pRg st="1" end="1"/>
                                            </p:txEl>
                                          </p:spTgt>
                                        </p:tgtEl>
                                        <p:attrNameLst>
                                          <p:attrName>style.visibility</p:attrName>
                                        </p:attrNameLst>
                                      </p:cBhvr>
                                      <p:to>
                                        <p:strVal val="visible"/>
                                      </p:to>
                                    </p:set>
                                    <p:anim calcmode="lin" valueType="num">
                                      <p:cBhvr additive="base">
                                        <p:cTn id="25"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xEl>
                                              <p:pRg st="2" end="2"/>
                                            </p:txEl>
                                          </p:spTgt>
                                        </p:tgtEl>
                                        <p:attrNameLst>
                                          <p:attrName>style.visibility</p:attrName>
                                        </p:attrNameLst>
                                      </p:cBhvr>
                                      <p:to>
                                        <p:strVal val="visible"/>
                                      </p:to>
                                    </p:set>
                                    <p:anim calcmode="lin" valueType="num">
                                      <p:cBhvr additive="base">
                                        <p:cTn id="31"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txEl>
                                              <p:pRg st="0" end="0"/>
                                            </p:txEl>
                                          </p:spTgt>
                                        </p:tgtEl>
                                        <p:attrNameLst>
                                          <p:attrName>style.visibility</p:attrName>
                                        </p:attrNameLst>
                                      </p:cBhvr>
                                      <p:to>
                                        <p:strVal val="visible"/>
                                      </p:to>
                                    </p:set>
                                    <p:anim calcmode="lin" valueType="num">
                                      <p:cBhvr additive="base">
                                        <p:cTn id="3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8">
                                            <p:txEl>
                                              <p:pRg st="1" end="1"/>
                                            </p:txEl>
                                          </p:spTgt>
                                        </p:tgtEl>
                                        <p:attrNameLst>
                                          <p:attrName>style.visibility</p:attrName>
                                        </p:attrNameLst>
                                      </p:cBhvr>
                                      <p:to>
                                        <p:strVal val="visible"/>
                                      </p:to>
                                    </p:set>
                                    <p:anim calcmode="lin" valueType="num">
                                      <p:cBhvr additive="base">
                                        <p:cTn id="4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build="p"/>
      <p:bldP spid="8"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9512" y="116632"/>
            <a:ext cx="5904656" cy="523220"/>
          </a:xfrm>
          <a:prstGeom prst="rect">
            <a:avLst/>
          </a:prstGeom>
          <a:noFill/>
        </p:spPr>
        <p:txBody>
          <a:bodyPr wrap="square" rtlCol="0">
            <a:spAutoFit/>
          </a:bodyPr>
          <a:lstStyle/>
          <a:p>
            <a:r>
              <a:rPr lang="vi-VN" sz="2800" b="1" dirty="0">
                <a:solidFill>
                  <a:prstClr val="black"/>
                </a:solidFill>
                <a:latin typeface="Times New Roman" panose="02020603050405020304" pitchFamily="18" charset="0"/>
                <a:cs typeface="Times New Roman" panose="02020603050405020304" pitchFamily="18" charset="0"/>
              </a:rPr>
              <a:t>II. ĐỌC &amp; TÌM HIỂU CHI TIẾT VB </a:t>
            </a:r>
            <a:endParaRPr lang="en-US" sz="2800" dirty="0">
              <a:solidFill>
                <a:prstClr val="black"/>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539553" y="639852"/>
            <a:ext cx="5544616" cy="523220"/>
          </a:xfrm>
          <a:prstGeom prst="rect">
            <a:avLst/>
          </a:prstGeom>
          <a:noFill/>
        </p:spPr>
        <p:txBody>
          <a:bodyPr wrap="square" rtlCol="0">
            <a:spAutoFit/>
          </a:bodyPr>
          <a:lstStyle/>
          <a:p>
            <a:r>
              <a:rPr lang="vi-VN" sz="2800" b="1" dirty="0">
                <a:solidFill>
                  <a:prstClr val="black"/>
                </a:solidFill>
                <a:latin typeface="Times New Roman"/>
                <a:ea typeface="Times New Roman"/>
              </a:rPr>
              <a:t>1. </a:t>
            </a:r>
            <a:r>
              <a:rPr lang="en-US" sz="2800" b="1" dirty="0" err="1">
                <a:solidFill>
                  <a:prstClr val="black"/>
                </a:solidFill>
                <a:latin typeface="Times New Roman"/>
                <a:ea typeface="Times New Roman"/>
              </a:rPr>
              <a:t>Nhân</a:t>
            </a:r>
            <a:r>
              <a:rPr lang="en-US" sz="2800" b="1" dirty="0">
                <a:solidFill>
                  <a:prstClr val="black"/>
                </a:solidFill>
                <a:latin typeface="Times New Roman"/>
                <a:ea typeface="Times New Roman"/>
              </a:rPr>
              <a:t> </a:t>
            </a:r>
            <a:r>
              <a:rPr lang="en-US" sz="2800" b="1" dirty="0" err="1">
                <a:solidFill>
                  <a:prstClr val="black"/>
                </a:solidFill>
                <a:latin typeface="Times New Roman"/>
                <a:ea typeface="Times New Roman"/>
              </a:rPr>
              <a:t>vật</a:t>
            </a:r>
            <a:r>
              <a:rPr lang="en-US" sz="2800" b="1" dirty="0">
                <a:solidFill>
                  <a:prstClr val="black"/>
                </a:solidFill>
                <a:latin typeface="Times New Roman"/>
                <a:ea typeface="Times New Roman"/>
              </a:rPr>
              <a:t> “</a:t>
            </a:r>
            <a:r>
              <a:rPr lang="en-US" sz="2800" b="1" dirty="0" err="1">
                <a:solidFill>
                  <a:prstClr val="black"/>
                </a:solidFill>
                <a:latin typeface="Times New Roman"/>
                <a:ea typeface="Times New Roman"/>
              </a:rPr>
              <a:t>tôi</a:t>
            </a:r>
            <a:r>
              <a:rPr lang="en-US" sz="2800" b="1" dirty="0">
                <a:solidFill>
                  <a:prstClr val="black"/>
                </a:solidFill>
                <a:latin typeface="Times New Roman"/>
                <a:ea typeface="Times New Roman"/>
              </a:rPr>
              <a:t>”</a:t>
            </a:r>
            <a:endParaRPr lang="en-US" sz="2800" dirty="0">
              <a:solidFill>
                <a:prstClr val="black"/>
              </a:solidFill>
            </a:endParaRPr>
          </a:p>
        </p:txBody>
      </p:sp>
      <p:sp>
        <p:nvSpPr>
          <p:cNvPr id="5" name="TextBox 4"/>
          <p:cNvSpPr txBox="1"/>
          <p:nvPr/>
        </p:nvSpPr>
        <p:spPr>
          <a:xfrm>
            <a:off x="755576" y="1093364"/>
            <a:ext cx="8208912" cy="830997"/>
          </a:xfrm>
          <a:prstGeom prst="rect">
            <a:avLst/>
          </a:prstGeom>
          <a:noFill/>
        </p:spPr>
        <p:txBody>
          <a:bodyPr wrap="square" rtlCol="0">
            <a:spAutoFit/>
          </a:bodyPr>
          <a:lstStyle/>
          <a:p>
            <a:pPr algn="just">
              <a:spcAft>
                <a:spcPts val="0"/>
              </a:spcAft>
            </a:pPr>
            <a:r>
              <a:rPr lang="en-US" sz="2400" dirty="0">
                <a:latin typeface="Times New Roman"/>
                <a:ea typeface="Times New Roman"/>
                <a:cs typeface="Times New Roman"/>
              </a:rPr>
              <a:t>c. </a:t>
            </a:r>
            <a:r>
              <a:rPr lang="en-US" sz="2400" dirty="0" err="1">
                <a:latin typeface="Times New Roman"/>
                <a:ea typeface="Times New Roman"/>
                <a:cs typeface="Times New Roman"/>
              </a:rPr>
              <a:t>Những</a:t>
            </a:r>
            <a:r>
              <a:rPr lang="en-US" sz="2400" dirty="0">
                <a:latin typeface="Times New Roman"/>
                <a:ea typeface="Times New Roman"/>
                <a:cs typeface="Times New Roman"/>
              </a:rPr>
              <a:t> “</a:t>
            </a:r>
            <a:r>
              <a:rPr lang="en-US" sz="2400" dirty="0" err="1">
                <a:latin typeface="Times New Roman"/>
                <a:ea typeface="Times New Roman"/>
                <a:cs typeface="Times New Roman"/>
              </a:rPr>
              <a:t>bí</a:t>
            </a:r>
            <a:r>
              <a:rPr lang="en-US" sz="2400" dirty="0">
                <a:latin typeface="Times New Roman"/>
                <a:ea typeface="Times New Roman"/>
                <a:cs typeface="Times New Roman"/>
              </a:rPr>
              <a:t> </a:t>
            </a:r>
            <a:r>
              <a:rPr lang="en-US" sz="2400" dirty="0" err="1">
                <a:latin typeface="Times New Roman"/>
                <a:ea typeface="Times New Roman"/>
                <a:cs typeface="Times New Roman"/>
              </a:rPr>
              <a:t>mật</a:t>
            </a:r>
            <a:r>
              <a:rPr lang="en-US" sz="2400" dirty="0">
                <a:latin typeface="Times New Roman"/>
                <a:ea typeface="Times New Roman"/>
                <a:cs typeface="Times New Roman"/>
              </a:rPr>
              <a:t>” </a:t>
            </a:r>
            <a:r>
              <a:rPr lang="en-US" sz="2400" dirty="0" err="1">
                <a:latin typeface="Times New Roman"/>
                <a:ea typeface="Times New Roman"/>
                <a:cs typeface="Times New Roman"/>
              </a:rPr>
              <a:t>tôi</a:t>
            </a:r>
            <a:r>
              <a:rPr lang="en-US" sz="2400" dirty="0">
                <a:latin typeface="Times New Roman"/>
                <a:ea typeface="Times New Roman"/>
                <a:cs typeface="Times New Roman"/>
              </a:rPr>
              <a:t> </a:t>
            </a:r>
            <a:r>
              <a:rPr lang="en-US" sz="2400" dirty="0" err="1">
                <a:latin typeface="Times New Roman"/>
                <a:ea typeface="Times New Roman"/>
                <a:cs typeface="Times New Roman"/>
              </a:rPr>
              <a:t>cảm</a:t>
            </a:r>
            <a:r>
              <a:rPr lang="en-US" sz="2400" dirty="0">
                <a:latin typeface="Times New Roman"/>
                <a:ea typeface="Times New Roman"/>
                <a:cs typeface="Times New Roman"/>
              </a:rPr>
              <a:t> </a:t>
            </a:r>
            <a:r>
              <a:rPr lang="en-US" sz="2400" dirty="0" err="1">
                <a:latin typeface="Times New Roman"/>
                <a:ea typeface="Times New Roman"/>
                <a:cs typeface="Times New Roman"/>
              </a:rPr>
              <a:t>nhận</a:t>
            </a:r>
            <a:r>
              <a:rPr lang="en-US" sz="2400" dirty="0">
                <a:latin typeface="Times New Roman"/>
                <a:ea typeface="Times New Roman"/>
                <a:cs typeface="Times New Roman"/>
              </a:rPr>
              <a:t> </a:t>
            </a:r>
            <a:r>
              <a:rPr lang="en-US" sz="2400" dirty="0" err="1">
                <a:latin typeface="Times New Roman"/>
                <a:ea typeface="Times New Roman"/>
                <a:cs typeface="Times New Roman"/>
              </a:rPr>
              <a:t>được</a:t>
            </a:r>
            <a:r>
              <a:rPr lang="en-US" sz="2400" dirty="0">
                <a:latin typeface="Times New Roman"/>
                <a:ea typeface="Times New Roman"/>
                <a:cs typeface="Times New Roman"/>
              </a:rPr>
              <a:t> </a:t>
            </a:r>
            <a:r>
              <a:rPr lang="en-US" sz="2400" dirty="0" err="1">
                <a:latin typeface="Times New Roman"/>
                <a:ea typeface="Times New Roman"/>
                <a:cs typeface="Times New Roman"/>
              </a:rPr>
              <a:t>khi</a:t>
            </a:r>
            <a:r>
              <a:rPr lang="en-US" sz="2400" dirty="0">
                <a:latin typeface="Times New Roman"/>
                <a:ea typeface="Times New Roman"/>
                <a:cs typeface="Times New Roman"/>
              </a:rPr>
              <a:t> “</a:t>
            </a:r>
            <a:r>
              <a:rPr lang="en-US" sz="2400" dirty="0" err="1">
                <a:latin typeface="Times New Roman"/>
                <a:ea typeface="Times New Roman"/>
                <a:cs typeface="Times New Roman"/>
              </a:rPr>
              <a:t>vừa</a:t>
            </a:r>
            <a:r>
              <a:rPr lang="en-US" sz="2400" dirty="0">
                <a:latin typeface="Times New Roman"/>
                <a:ea typeface="Times New Roman"/>
                <a:cs typeface="Times New Roman"/>
              </a:rPr>
              <a:t> </a:t>
            </a:r>
            <a:r>
              <a:rPr lang="en-US" sz="2400" dirty="0" err="1">
                <a:latin typeface="Times New Roman"/>
                <a:ea typeface="Times New Roman"/>
                <a:cs typeface="Times New Roman"/>
              </a:rPr>
              <a:t>nhắm</a:t>
            </a:r>
            <a:r>
              <a:rPr lang="en-US" sz="2400" dirty="0">
                <a:latin typeface="Times New Roman"/>
                <a:ea typeface="Times New Roman"/>
                <a:cs typeface="Times New Roman"/>
              </a:rPr>
              <a:t> </a:t>
            </a:r>
            <a:r>
              <a:rPr lang="en-US" sz="2400" dirty="0" err="1">
                <a:latin typeface="Times New Roman"/>
                <a:ea typeface="Times New Roman"/>
                <a:cs typeface="Times New Roman"/>
              </a:rPr>
              <a:t>mắt</a:t>
            </a:r>
            <a:r>
              <a:rPr lang="en-US" sz="2400" dirty="0">
                <a:latin typeface="Times New Roman"/>
                <a:ea typeface="Times New Roman"/>
                <a:cs typeface="Times New Roman"/>
              </a:rPr>
              <a:t> </a:t>
            </a:r>
            <a:r>
              <a:rPr lang="en-US" sz="2400" dirty="0" err="1">
                <a:latin typeface="Times New Roman"/>
                <a:ea typeface="Times New Roman"/>
                <a:cs typeface="Times New Roman"/>
              </a:rPr>
              <a:t>vừa</a:t>
            </a:r>
            <a:r>
              <a:rPr lang="en-US" sz="2400" dirty="0">
                <a:latin typeface="Times New Roman"/>
                <a:ea typeface="Times New Roman"/>
                <a:cs typeface="Times New Roman"/>
              </a:rPr>
              <a:t> </a:t>
            </a:r>
            <a:r>
              <a:rPr lang="en-US" sz="2400" dirty="0" err="1">
                <a:latin typeface="Times New Roman"/>
                <a:ea typeface="Times New Roman"/>
                <a:cs typeface="Times New Roman"/>
              </a:rPr>
              <a:t>mở</a:t>
            </a:r>
            <a:r>
              <a:rPr lang="en-US" sz="2400" dirty="0">
                <a:latin typeface="Times New Roman"/>
                <a:ea typeface="Times New Roman"/>
                <a:cs typeface="Times New Roman"/>
              </a:rPr>
              <a:t> </a:t>
            </a:r>
            <a:r>
              <a:rPr lang="en-US" sz="2400" dirty="0" err="1">
                <a:latin typeface="Times New Roman"/>
                <a:ea typeface="Times New Roman"/>
                <a:cs typeface="Times New Roman"/>
              </a:rPr>
              <a:t>cửa</a:t>
            </a:r>
            <a:r>
              <a:rPr lang="en-US" sz="2400" dirty="0">
                <a:latin typeface="Times New Roman"/>
                <a:ea typeface="Times New Roman"/>
                <a:cs typeface="Times New Roman"/>
              </a:rPr>
              <a:t> </a:t>
            </a:r>
            <a:r>
              <a:rPr lang="en-US" sz="2400" dirty="0" err="1" smtClean="0">
                <a:latin typeface="Times New Roman"/>
                <a:ea typeface="Times New Roman"/>
                <a:cs typeface="Times New Roman"/>
              </a:rPr>
              <a:t>sổ</a:t>
            </a:r>
            <a:r>
              <a:rPr lang="en-US" sz="2400" dirty="0" smtClean="0">
                <a:latin typeface="Times New Roman"/>
                <a:ea typeface="Times New Roman"/>
                <a:cs typeface="Times New Roman"/>
              </a:rPr>
              <a:t>”</a:t>
            </a:r>
            <a:endParaRPr lang="en-US" sz="2400" dirty="0">
              <a:effectLst/>
              <a:latin typeface="Calibri"/>
              <a:ea typeface="Calibri"/>
              <a:cs typeface="Times New Roman"/>
            </a:endParaRP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4784018"/>
            <a:ext cx="1403648" cy="199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403651" y="1844826"/>
            <a:ext cx="7704855" cy="3711785"/>
          </a:xfrm>
          <a:prstGeom prst="rect">
            <a:avLst/>
          </a:prstGeom>
          <a:noFill/>
        </p:spPr>
        <p:txBody>
          <a:bodyPr wrap="square" rtlCol="0">
            <a:spAutoFit/>
          </a:bodyPr>
          <a:lstStyle/>
          <a:p>
            <a:pPr algn="just" fontAlgn="base">
              <a:lnSpc>
                <a:spcPct val="115000"/>
              </a:lnSpc>
              <a:spcAft>
                <a:spcPts val="0"/>
              </a:spcAft>
            </a:pPr>
            <a:r>
              <a:rPr lang="en-US" sz="2400" dirty="0">
                <a:latin typeface="Times New Roman"/>
                <a:ea typeface="Times New Roman"/>
                <a:cs typeface="Times New Roman"/>
              </a:rPr>
              <a:t>- </a:t>
            </a:r>
            <a:r>
              <a:rPr lang="en-US" sz="2400" dirty="0" err="1">
                <a:latin typeface="Times New Roman"/>
                <a:ea typeface="Times New Roman"/>
                <a:cs typeface="Times New Roman"/>
              </a:rPr>
              <a:t>Vừa</a:t>
            </a:r>
            <a:r>
              <a:rPr lang="en-US" sz="2400" dirty="0">
                <a:latin typeface="Times New Roman"/>
                <a:ea typeface="Times New Roman"/>
                <a:cs typeface="Times New Roman"/>
              </a:rPr>
              <a:t> </a:t>
            </a:r>
            <a:r>
              <a:rPr lang="en-US" sz="2400" dirty="0" err="1">
                <a:latin typeface="Times New Roman"/>
                <a:ea typeface="Times New Roman"/>
                <a:cs typeface="Times New Roman"/>
              </a:rPr>
              <a:t>nhắm</a:t>
            </a:r>
            <a:r>
              <a:rPr lang="en-US" sz="2400" dirty="0">
                <a:latin typeface="Times New Roman"/>
                <a:ea typeface="Times New Roman"/>
                <a:cs typeface="Times New Roman"/>
              </a:rPr>
              <a:t> </a:t>
            </a:r>
            <a:r>
              <a:rPr lang="en-US" sz="2400" dirty="0" err="1">
                <a:latin typeface="Times New Roman"/>
                <a:ea typeface="Times New Roman"/>
                <a:cs typeface="Times New Roman"/>
              </a:rPr>
              <a:t>mắt</a:t>
            </a:r>
            <a:r>
              <a:rPr lang="en-US" sz="2400" dirty="0">
                <a:latin typeface="Times New Roman"/>
                <a:ea typeface="Times New Roman"/>
                <a:cs typeface="Times New Roman"/>
              </a:rPr>
              <a:t> </a:t>
            </a:r>
            <a:r>
              <a:rPr lang="en-US" sz="2400" dirty="0" err="1">
                <a:latin typeface="Times New Roman"/>
                <a:ea typeface="Times New Roman"/>
                <a:cs typeface="Times New Roman"/>
              </a:rPr>
              <a:t>vừa</a:t>
            </a:r>
            <a:r>
              <a:rPr lang="en-US" sz="2400" dirty="0">
                <a:latin typeface="Times New Roman"/>
                <a:ea typeface="Times New Roman"/>
                <a:cs typeface="Times New Roman"/>
              </a:rPr>
              <a:t> </a:t>
            </a:r>
            <a:r>
              <a:rPr lang="en-US" sz="2400" dirty="0" err="1">
                <a:latin typeface="Times New Roman"/>
                <a:ea typeface="Times New Roman"/>
                <a:cs typeface="Times New Roman"/>
              </a:rPr>
              <a:t>mở</a:t>
            </a:r>
            <a:r>
              <a:rPr lang="en-US" sz="2400" dirty="0">
                <a:latin typeface="Times New Roman"/>
                <a:ea typeface="Times New Roman"/>
                <a:cs typeface="Times New Roman"/>
              </a:rPr>
              <a:t> </a:t>
            </a:r>
            <a:r>
              <a:rPr lang="en-US" sz="2400" dirty="0" err="1">
                <a:latin typeface="Times New Roman"/>
                <a:ea typeface="Times New Roman"/>
                <a:cs typeface="Times New Roman"/>
              </a:rPr>
              <a:t>cửa</a:t>
            </a:r>
            <a:r>
              <a:rPr lang="en-US" sz="2400" dirty="0">
                <a:latin typeface="Times New Roman"/>
                <a:ea typeface="Times New Roman"/>
                <a:cs typeface="Times New Roman"/>
              </a:rPr>
              <a:t> </a:t>
            </a:r>
            <a:r>
              <a:rPr lang="en-US" sz="2400" dirty="0" err="1">
                <a:latin typeface="Times New Roman"/>
                <a:ea typeface="Times New Roman"/>
                <a:cs typeface="Times New Roman"/>
              </a:rPr>
              <a:t>sổ</a:t>
            </a:r>
            <a:r>
              <a:rPr lang="en-US" sz="2400" dirty="0">
                <a:latin typeface="Times New Roman"/>
                <a:ea typeface="Times New Roman"/>
                <a:cs typeface="Times New Roman"/>
              </a:rPr>
              <a:t>, </a:t>
            </a:r>
            <a:r>
              <a:rPr lang="en-US" sz="2400" dirty="0" err="1">
                <a:latin typeface="Times New Roman"/>
                <a:ea typeface="Times New Roman"/>
                <a:cs typeface="Times New Roman"/>
              </a:rPr>
              <a:t>và</a:t>
            </a:r>
            <a:r>
              <a:rPr lang="en-US" sz="2400" dirty="0">
                <a:latin typeface="Times New Roman"/>
                <a:ea typeface="Times New Roman"/>
                <a:cs typeface="Times New Roman"/>
              </a:rPr>
              <a:t> </a:t>
            </a:r>
            <a:r>
              <a:rPr lang="en-US" sz="2400" dirty="0" err="1">
                <a:latin typeface="Times New Roman"/>
                <a:ea typeface="Times New Roman"/>
                <a:cs typeface="Times New Roman"/>
              </a:rPr>
              <a:t>bạn</a:t>
            </a:r>
            <a:r>
              <a:rPr lang="en-US" sz="2400" dirty="0">
                <a:latin typeface="Times New Roman"/>
                <a:ea typeface="Times New Roman"/>
                <a:cs typeface="Times New Roman"/>
              </a:rPr>
              <a:t> </a:t>
            </a:r>
            <a:r>
              <a:rPr lang="en-US" sz="2400" dirty="0" err="1">
                <a:latin typeface="Times New Roman"/>
                <a:ea typeface="Times New Roman"/>
                <a:cs typeface="Times New Roman"/>
              </a:rPr>
              <a:t>chợt</a:t>
            </a:r>
            <a:r>
              <a:rPr lang="en-US" sz="2400" dirty="0">
                <a:latin typeface="Times New Roman"/>
                <a:ea typeface="Times New Roman"/>
                <a:cs typeface="Times New Roman"/>
              </a:rPr>
              <a:t> </a:t>
            </a:r>
            <a:r>
              <a:rPr lang="en-US" sz="2400" dirty="0" err="1">
                <a:latin typeface="Times New Roman"/>
                <a:ea typeface="Times New Roman"/>
                <a:cs typeface="Times New Roman"/>
              </a:rPr>
              <a:t>hiểu</a:t>
            </a:r>
            <a:r>
              <a:rPr lang="en-US" sz="2400" dirty="0">
                <a:latin typeface="Times New Roman"/>
                <a:ea typeface="Times New Roman"/>
                <a:cs typeface="Times New Roman"/>
              </a:rPr>
              <a:t> </a:t>
            </a:r>
            <a:r>
              <a:rPr lang="en-US" sz="2400" dirty="0" err="1">
                <a:latin typeface="Times New Roman"/>
                <a:ea typeface="Times New Roman"/>
                <a:cs typeface="Times New Roman"/>
              </a:rPr>
              <a:t>khu</a:t>
            </a:r>
            <a:r>
              <a:rPr lang="en-US" sz="2400" dirty="0">
                <a:latin typeface="Times New Roman"/>
                <a:ea typeface="Times New Roman"/>
                <a:cs typeface="Times New Roman"/>
              </a:rPr>
              <a:t> </a:t>
            </a:r>
            <a:r>
              <a:rPr lang="en-US" sz="2400" dirty="0" err="1">
                <a:latin typeface="Times New Roman"/>
                <a:ea typeface="Times New Roman"/>
                <a:cs typeface="Times New Roman"/>
              </a:rPr>
              <a:t>vườn</a:t>
            </a:r>
            <a:r>
              <a:rPr lang="en-US" sz="2400" dirty="0">
                <a:latin typeface="Times New Roman"/>
                <a:ea typeface="Times New Roman"/>
                <a:cs typeface="Times New Roman"/>
              </a:rPr>
              <a:t> </a:t>
            </a:r>
            <a:r>
              <a:rPr lang="en-US" sz="2400" dirty="0" err="1">
                <a:latin typeface="Times New Roman"/>
                <a:ea typeface="Times New Roman"/>
                <a:cs typeface="Times New Roman"/>
              </a:rPr>
              <a:t>nói</a:t>
            </a:r>
            <a:r>
              <a:rPr lang="en-US" sz="2400" dirty="0">
                <a:latin typeface="Times New Roman"/>
                <a:ea typeface="Times New Roman"/>
                <a:cs typeface="Times New Roman"/>
              </a:rPr>
              <a:t> </a:t>
            </a:r>
            <a:r>
              <a:rPr lang="en-US" sz="2400" dirty="0" err="1">
                <a:latin typeface="Times New Roman"/>
                <a:ea typeface="Times New Roman"/>
                <a:cs typeface="Times New Roman"/>
              </a:rPr>
              <a:t>gì</a:t>
            </a:r>
            <a:r>
              <a:rPr lang="en-US" sz="2400" dirty="0">
                <a:latin typeface="Times New Roman"/>
                <a:ea typeface="Times New Roman"/>
                <a:cs typeface="Times New Roman"/>
              </a:rPr>
              <a:t>. </a:t>
            </a:r>
            <a:r>
              <a:rPr lang="en-US" sz="2400" dirty="0" err="1">
                <a:latin typeface="Times New Roman"/>
                <a:ea typeface="Times New Roman"/>
                <a:cs typeface="Times New Roman"/>
              </a:rPr>
              <a:t>Bạn</a:t>
            </a:r>
            <a:r>
              <a:rPr lang="en-US" sz="2400" dirty="0">
                <a:latin typeface="Times New Roman"/>
                <a:ea typeface="Times New Roman"/>
                <a:cs typeface="Times New Roman"/>
              </a:rPr>
              <a:t> </a:t>
            </a:r>
            <a:r>
              <a:rPr lang="en-US" sz="2400" dirty="0" err="1">
                <a:latin typeface="Times New Roman"/>
                <a:ea typeface="Times New Roman"/>
                <a:cs typeface="Times New Roman"/>
              </a:rPr>
              <a:t>hiểu</a:t>
            </a:r>
            <a:r>
              <a:rPr lang="en-US" sz="2400" dirty="0">
                <a:latin typeface="Times New Roman"/>
                <a:ea typeface="Times New Roman"/>
                <a:cs typeface="Times New Roman"/>
              </a:rPr>
              <a:t> </a:t>
            </a:r>
            <a:r>
              <a:rPr lang="en-US" sz="2400" dirty="0" err="1">
                <a:latin typeface="Times New Roman"/>
                <a:ea typeface="Times New Roman"/>
                <a:cs typeface="Times New Roman"/>
              </a:rPr>
              <a:t>bây</a:t>
            </a:r>
            <a:r>
              <a:rPr lang="en-US" sz="2400" dirty="0">
                <a:latin typeface="Times New Roman"/>
                <a:ea typeface="Times New Roman"/>
                <a:cs typeface="Times New Roman"/>
              </a:rPr>
              <a:t> </a:t>
            </a:r>
            <a:r>
              <a:rPr lang="en-US" sz="2400" dirty="0" err="1">
                <a:latin typeface="Times New Roman"/>
                <a:ea typeface="Times New Roman"/>
                <a:cs typeface="Times New Roman"/>
              </a:rPr>
              <a:t>giờ</a:t>
            </a:r>
            <a:r>
              <a:rPr lang="en-US" sz="2400" dirty="0">
                <a:latin typeface="Times New Roman"/>
                <a:ea typeface="Times New Roman"/>
                <a:cs typeface="Times New Roman"/>
              </a:rPr>
              <a:t> </a:t>
            </a:r>
            <a:r>
              <a:rPr lang="en-US" sz="2400" dirty="0" err="1">
                <a:latin typeface="Times New Roman"/>
                <a:ea typeface="Times New Roman"/>
                <a:cs typeface="Times New Roman"/>
              </a:rPr>
              <a:t>là</a:t>
            </a:r>
            <a:r>
              <a:rPr lang="en-US" sz="2400" dirty="0">
                <a:latin typeface="Times New Roman"/>
                <a:ea typeface="Times New Roman"/>
                <a:cs typeface="Times New Roman"/>
              </a:rPr>
              <a:t> </a:t>
            </a:r>
            <a:r>
              <a:rPr lang="en-US" sz="2400" dirty="0" err="1">
                <a:latin typeface="Times New Roman"/>
                <a:ea typeface="Times New Roman"/>
                <a:cs typeface="Times New Roman"/>
              </a:rPr>
              <a:t>mùa</a:t>
            </a:r>
            <a:r>
              <a:rPr lang="en-US" sz="2400" dirty="0">
                <a:latin typeface="Times New Roman"/>
                <a:ea typeface="Times New Roman"/>
                <a:cs typeface="Times New Roman"/>
              </a:rPr>
              <a:t> </a:t>
            </a:r>
            <a:r>
              <a:rPr lang="en-US" sz="2400" dirty="0" err="1">
                <a:latin typeface="Times New Roman"/>
                <a:ea typeface="Times New Roman"/>
                <a:cs typeface="Times New Roman"/>
              </a:rPr>
              <a:t>gì</a:t>
            </a:r>
            <a:r>
              <a:rPr lang="en-US" sz="2400" dirty="0">
                <a:latin typeface="Times New Roman"/>
                <a:ea typeface="Times New Roman"/>
                <a:cs typeface="Times New Roman"/>
              </a:rPr>
              <a:t> </a:t>
            </a:r>
            <a:r>
              <a:rPr lang="en-US" sz="2400" dirty="0" err="1">
                <a:latin typeface="Times New Roman"/>
                <a:ea typeface="Times New Roman"/>
                <a:cs typeface="Times New Roman"/>
              </a:rPr>
              <a:t>và</a:t>
            </a:r>
            <a:r>
              <a:rPr lang="en-US" sz="2400" dirty="0">
                <a:latin typeface="Times New Roman"/>
                <a:ea typeface="Times New Roman"/>
                <a:cs typeface="Times New Roman"/>
              </a:rPr>
              <a:t> </a:t>
            </a:r>
            <a:r>
              <a:rPr lang="en-US" sz="2400" dirty="0" err="1">
                <a:latin typeface="Times New Roman"/>
                <a:ea typeface="Times New Roman"/>
                <a:cs typeface="Times New Roman"/>
              </a:rPr>
              <a:t>bông</a:t>
            </a:r>
            <a:r>
              <a:rPr lang="en-US" sz="2400" dirty="0">
                <a:latin typeface="Times New Roman"/>
                <a:ea typeface="Times New Roman"/>
                <a:cs typeface="Times New Roman"/>
              </a:rPr>
              <a:t> </a:t>
            </a:r>
            <a:r>
              <a:rPr lang="en-US" sz="2400" dirty="0" err="1">
                <a:latin typeface="Times New Roman"/>
                <a:ea typeface="Times New Roman"/>
                <a:cs typeface="Times New Roman"/>
              </a:rPr>
              <a:t>hoa</a:t>
            </a:r>
            <a:r>
              <a:rPr lang="en-US" sz="2400" dirty="0">
                <a:latin typeface="Times New Roman"/>
                <a:ea typeface="Times New Roman"/>
                <a:cs typeface="Times New Roman"/>
              </a:rPr>
              <a:t> </a:t>
            </a:r>
            <a:r>
              <a:rPr lang="en-US" sz="2400" dirty="0" err="1">
                <a:latin typeface="Times New Roman"/>
                <a:ea typeface="Times New Roman"/>
                <a:cs typeface="Times New Roman"/>
              </a:rPr>
              <a:t>nào</a:t>
            </a:r>
            <a:r>
              <a:rPr lang="en-US" sz="2400" dirty="0">
                <a:latin typeface="Times New Roman"/>
                <a:ea typeface="Times New Roman"/>
                <a:cs typeface="Times New Roman"/>
              </a:rPr>
              <a:t> </a:t>
            </a:r>
            <a:r>
              <a:rPr lang="en-US" sz="2400" dirty="0" err="1">
                <a:latin typeface="Times New Roman"/>
                <a:ea typeface="Times New Roman"/>
                <a:cs typeface="Times New Roman"/>
              </a:rPr>
              <a:t>đang</a:t>
            </a:r>
            <a:r>
              <a:rPr lang="en-US" sz="2400" dirty="0">
                <a:latin typeface="Times New Roman"/>
                <a:ea typeface="Times New Roman"/>
                <a:cs typeface="Times New Roman"/>
              </a:rPr>
              <a:t> </a:t>
            </a:r>
            <a:r>
              <a:rPr lang="en-US" sz="2400" dirty="0" err="1">
                <a:latin typeface="Times New Roman"/>
                <a:ea typeface="Times New Roman"/>
                <a:cs typeface="Times New Roman"/>
              </a:rPr>
              <a:t>nở</a:t>
            </a:r>
            <a:r>
              <a:rPr lang="en-US" sz="2400" dirty="0">
                <a:latin typeface="Times New Roman"/>
                <a:ea typeface="Times New Roman"/>
                <a:cs typeface="Times New Roman"/>
              </a:rPr>
              <a:t>, </a:t>
            </a:r>
            <a:r>
              <a:rPr lang="en-US" sz="2400" dirty="0" err="1">
                <a:latin typeface="Times New Roman"/>
                <a:ea typeface="Times New Roman"/>
                <a:cs typeface="Times New Roman"/>
              </a:rPr>
              <a:t>tên</a:t>
            </a:r>
            <a:r>
              <a:rPr lang="en-US" sz="2400" dirty="0">
                <a:latin typeface="Times New Roman"/>
                <a:ea typeface="Times New Roman"/>
                <a:cs typeface="Times New Roman"/>
              </a:rPr>
              <a:t> </a:t>
            </a:r>
            <a:r>
              <a:rPr lang="en-US" sz="2400" dirty="0" err="1">
                <a:latin typeface="Times New Roman"/>
                <a:ea typeface="Times New Roman"/>
                <a:cs typeface="Times New Roman"/>
              </a:rPr>
              <a:t>gì</a:t>
            </a:r>
            <a:r>
              <a:rPr lang="en-US" sz="2400" dirty="0">
                <a:latin typeface="Times New Roman"/>
                <a:ea typeface="Times New Roman"/>
                <a:cs typeface="Times New Roman"/>
              </a:rPr>
              <a:t>. </a:t>
            </a:r>
            <a:r>
              <a:rPr lang="en-US" sz="2400" dirty="0" err="1">
                <a:latin typeface="Times New Roman"/>
                <a:ea typeface="Times New Roman"/>
                <a:cs typeface="Times New Roman"/>
              </a:rPr>
              <a:t>Từng</a:t>
            </a:r>
            <a:r>
              <a:rPr lang="en-US" sz="2400" dirty="0">
                <a:latin typeface="Times New Roman"/>
                <a:ea typeface="Times New Roman"/>
                <a:cs typeface="Times New Roman"/>
              </a:rPr>
              <a:t> </a:t>
            </a:r>
            <a:r>
              <a:rPr lang="en-US" sz="2400" dirty="0" err="1">
                <a:latin typeface="Times New Roman"/>
                <a:ea typeface="Times New Roman"/>
                <a:cs typeface="Times New Roman"/>
              </a:rPr>
              <a:t>tiếng</a:t>
            </a:r>
            <a:r>
              <a:rPr lang="en-US" sz="2400" dirty="0">
                <a:latin typeface="Times New Roman"/>
                <a:ea typeface="Times New Roman"/>
                <a:cs typeface="Times New Roman"/>
              </a:rPr>
              <a:t> </a:t>
            </a:r>
            <a:r>
              <a:rPr lang="en-US" sz="2400" dirty="0" err="1">
                <a:latin typeface="Times New Roman"/>
                <a:ea typeface="Times New Roman"/>
                <a:cs typeface="Times New Roman"/>
              </a:rPr>
              <a:t>bước</a:t>
            </a:r>
            <a:r>
              <a:rPr lang="en-US" sz="2400" dirty="0">
                <a:latin typeface="Times New Roman"/>
                <a:ea typeface="Times New Roman"/>
                <a:cs typeface="Times New Roman"/>
              </a:rPr>
              <a:t> </a:t>
            </a:r>
            <a:r>
              <a:rPr lang="en-US" sz="2400" dirty="0" err="1">
                <a:latin typeface="Times New Roman"/>
                <a:ea typeface="Times New Roman"/>
                <a:cs typeface="Times New Roman"/>
              </a:rPr>
              <a:t>chân</a:t>
            </a:r>
            <a:r>
              <a:rPr lang="en-US" sz="2400" dirty="0">
                <a:latin typeface="Times New Roman"/>
                <a:ea typeface="Times New Roman"/>
                <a:cs typeface="Times New Roman"/>
              </a:rPr>
              <a:t> </a:t>
            </a:r>
            <a:r>
              <a:rPr lang="en-US" sz="2400" dirty="0" err="1">
                <a:latin typeface="Times New Roman"/>
                <a:ea typeface="Times New Roman"/>
                <a:cs typeface="Times New Roman"/>
              </a:rPr>
              <a:t>trong</a:t>
            </a:r>
            <a:r>
              <a:rPr lang="en-US" sz="2400" dirty="0">
                <a:latin typeface="Times New Roman"/>
                <a:ea typeface="Times New Roman"/>
                <a:cs typeface="Times New Roman"/>
              </a:rPr>
              <a:t> </a:t>
            </a:r>
            <a:r>
              <a:rPr lang="en-US" sz="2400" dirty="0" err="1">
                <a:latin typeface="Times New Roman"/>
                <a:ea typeface="Times New Roman"/>
                <a:cs typeface="Times New Roman"/>
              </a:rPr>
              <a:t>vườn</a:t>
            </a:r>
            <a:r>
              <a:rPr lang="en-US" sz="2400" dirty="0">
                <a:latin typeface="Times New Roman"/>
                <a:ea typeface="Times New Roman"/>
                <a:cs typeface="Times New Roman"/>
              </a:rPr>
              <a:t>, </a:t>
            </a:r>
            <a:r>
              <a:rPr lang="en-US" sz="2400" dirty="0" err="1">
                <a:latin typeface="Times New Roman"/>
                <a:ea typeface="Times New Roman"/>
                <a:cs typeface="Times New Roman"/>
              </a:rPr>
              <a:t>bạn</a:t>
            </a:r>
            <a:r>
              <a:rPr lang="en-US" sz="2400" dirty="0">
                <a:latin typeface="Times New Roman"/>
                <a:ea typeface="Times New Roman"/>
                <a:cs typeface="Times New Roman"/>
              </a:rPr>
              <a:t> </a:t>
            </a:r>
            <a:r>
              <a:rPr lang="en-US" sz="2400" dirty="0" err="1">
                <a:latin typeface="Times New Roman"/>
                <a:ea typeface="Times New Roman"/>
                <a:cs typeface="Times New Roman"/>
              </a:rPr>
              <a:t>biết</a:t>
            </a:r>
            <a:r>
              <a:rPr lang="en-US" sz="2400" dirty="0">
                <a:latin typeface="Times New Roman"/>
                <a:ea typeface="Times New Roman"/>
                <a:cs typeface="Times New Roman"/>
              </a:rPr>
              <a:t> </a:t>
            </a:r>
            <a:r>
              <a:rPr lang="en-US" sz="2400" dirty="0" err="1">
                <a:latin typeface="Times New Roman"/>
                <a:ea typeface="Times New Roman"/>
                <a:cs typeface="Times New Roman"/>
              </a:rPr>
              <a:t>chính</a:t>
            </a:r>
            <a:r>
              <a:rPr lang="en-US" sz="2400" dirty="0">
                <a:latin typeface="Times New Roman"/>
                <a:ea typeface="Times New Roman"/>
                <a:cs typeface="Times New Roman"/>
              </a:rPr>
              <a:t> </a:t>
            </a:r>
            <a:r>
              <a:rPr lang="en-US" sz="2400" dirty="0" err="1">
                <a:latin typeface="Times New Roman"/>
                <a:ea typeface="Times New Roman"/>
                <a:cs typeface="Times New Roman"/>
              </a:rPr>
              <a:t>xác</a:t>
            </a:r>
            <a:r>
              <a:rPr lang="en-US" sz="2400" dirty="0">
                <a:latin typeface="Times New Roman"/>
                <a:ea typeface="Times New Roman"/>
                <a:cs typeface="Times New Roman"/>
              </a:rPr>
              <a:t> </a:t>
            </a:r>
            <a:r>
              <a:rPr lang="en-US" sz="2400" dirty="0" err="1">
                <a:latin typeface="Times New Roman"/>
                <a:ea typeface="Times New Roman"/>
                <a:cs typeface="Times New Roman"/>
              </a:rPr>
              <a:t>người</a:t>
            </a:r>
            <a:r>
              <a:rPr lang="en-US" sz="2400" dirty="0">
                <a:latin typeface="Times New Roman"/>
                <a:ea typeface="Times New Roman"/>
                <a:cs typeface="Times New Roman"/>
              </a:rPr>
              <a:t> </a:t>
            </a:r>
            <a:r>
              <a:rPr lang="en-US" sz="2400" dirty="0" err="1">
                <a:latin typeface="Times New Roman"/>
                <a:ea typeface="Times New Roman"/>
                <a:cs typeface="Times New Roman"/>
              </a:rPr>
              <a:t>có</a:t>
            </a:r>
            <a:r>
              <a:rPr lang="en-US" sz="2400" dirty="0">
                <a:latin typeface="Times New Roman"/>
                <a:ea typeface="Times New Roman"/>
                <a:cs typeface="Times New Roman"/>
              </a:rPr>
              <a:t> </a:t>
            </a:r>
            <a:r>
              <a:rPr lang="en-US" sz="2400" dirty="0" err="1">
                <a:latin typeface="Times New Roman"/>
                <a:ea typeface="Times New Roman"/>
                <a:cs typeface="Times New Roman"/>
              </a:rPr>
              <a:t>bước</a:t>
            </a:r>
            <a:r>
              <a:rPr lang="en-US" sz="2400" dirty="0">
                <a:latin typeface="Times New Roman"/>
                <a:ea typeface="Times New Roman"/>
                <a:cs typeface="Times New Roman"/>
              </a:rPr>
              <a:t> </a:t>
            </a:r>
            <a:r>
              <a:rPr lang="en-US" sz="2400" dirty="0" err="1">
                <a:latin typeface="Times New Roman"/>
                <a:ea typeface="Times New Roman"/>
                <a:cs typeface="Times New Roman"/>
              </a:rPr>
              <a:t>chân</a:t>
            </a:r>
            <a:r>
              <a:rPr lang="en-US" sz="2400" dirty="0">
                <a:latin typeface="Times New Roman"/>
                <a:ea typeface="Times New Roman"/>
                <a:cs typeface="Times New Roman"/>
              </a:rPr>
              <a:t> </a:t>
            </a:r>
            <a:r>
              <a:rPr lang="en-US" sz="2400" dirty="0" err="1">
                <a:latin typeface="Times New Roman"/>
                <a:ea typeface="Times New Roman"/>
                <a:cs typeface="Times New Roman"/>
              </a:rPr>
              <a:t>đó</a:t>
            </a:r>
            <a:r>
              <a:rPr lang="en-US" sz="2400" dirty="0">
                <a:latin typeface="Times New Roman"/>
                <a:ea typeface="Times New Roman"/>
                <a:cs typeface="Times New Roman"/>
              </a:rPr>
              <a:t> </a:t>
            </a:r>
            <a:r>
              <a:rPr lang="en-US" sz="2400" dirty="0" err="1">
                <a:latin typeface="Times New Roman"/>
                <a:ea typeface="Times New Roman"/>
                <a:cs typeface="Times New Roman"/>
              </a:rPr>
              <a:t>cách</a:t>
            </a:r>
            <a:r>
              <a:rPr lang="en-US" sz="2400" dirty="0">
                <a:latin typeface="Times New Roman"/>
                <a:ea typeface="Times New Roman"/>
                <a:cs typeface="Times New Roman"/>
              </a:rPr>
              <a:t> </a:t>
            </a:r>
            <a:r>
              <a:rPr lang="en-US" sz="2400" dirty="0" err="1">
                <a:latin typeface="Times New Roman"/>
                <a:ea typeface="Times New Roman"/>
                <a:cs typeface="Times New Roman"/>
              </a:rPr>
              <a:t>xa</a:t>
            </a:r>
            <a:r>
              <a:rPr lang="en-US" sz="2400" dirty="0">
                <a:latin typeface="Times New Roman"/>
                <a:ea typeface="Times New Roman"/>
                <a:cs typeface="Times New Roman"/>
              </a:rPr>
              <a:t> </a:t>
            </a:r>
            <a:r>
              <a:rPr lang="en-US" sz="2400" dirty="0" err="1">
                <a:latin typeface="Times New Roman"/>
                <a:ea typeface="Times New Roman"/>
                <a:cs typeface="Times New Roman"/>
              </a:rPr>
              <a:t>bạn</a:t>
            </a:r>
            <a:r>
              <a:rPr lang="en-US" sz="2400" dirty="0">
                <a:latin typeface="Times New Roman"/>
                <a:ea typeface="Times New Roman"/>
                <a:cs typeface="Times New Roman"/>
              </a:rPr>
              <a:t> </a:t>
            </a:r>
            <a:r>
              <a:rPr lang="en-US" sz="2400" dirty="0" err="1">
                <a:latin typeface="Times New Roman"/>
                <a:ea typeface="Times New Roman"/>
                <a:cs typeface="Times New Roman"/>
              </a:rPr>
              <a:t>bao</a:t>
            </a:r>
            <a:r>
              <a:rPr lang="en-US" sz="2400" dirty="0">
                <a:latin typeface="Times New Roman"/>
                <a:ea typeface="Times New Roman"/>
                <a:cs typeface="Times New Roman"/>
              </a:rPr>
              <a:t> </a:t>
            </a:r>
            <a:r>
              <a:rPr lang="en-US" sz="2400" dirty="0" err="1">
                <a:latin typeface="Times New Roman"/>
                <a:ea typeface="Times New Roman"/>
                <a:cs typeface="Times New Roman"/>
              </a:rPr>
              <a:t>nhiêu</a:t>
            </a:r>
            <a:r>
              <a:rPr lang="en-US" sz="2400" dirty="0">
                <a:latin typeface="Times New Roman"/>
                <a:ea typeface="Times New Roman"/>
                <a:cs typeface="Times New Roman"/>
              </a:rPr>
              <a:t> </a:t>
            </a:r>
            <a:r>
              <a:rPr lang="en-US" sz="2400" dirty="0" err="1">
                <a:latin typeface="Times New Roman"/>
                <a:ea typeface="Times New Roman"/>
                <a:cs typeface="Times New Roman"/>
              </a:rPr>
              <a:t>mét</a:t>
            </a:r>
            <a:r>
              <a:rPr lang="en-US" sz="2400" dirty="0">
                <a:latin typeface="Times New Roman"/>
                <a:ea typeface="Times New Roman"/>
                <a:cs typeface="Times New Roman"/>
              </a:rPr>
              <a:t>. </a:t>
            </a:r>
            <a:r>
              <a:rPr lang="en-US" sz="2400" dirty="0" err="1">
                <a:latin typeface="Times New Roman"/>
                <a:ea typeface="Times New Roman"/>
                <a:cs typeface="Times New Roman"/>
              </a:rPr>
              <a:t>Bạn</a:t>
            </a:r>
            <a:r>
              <a:rPr lang="en-US" sz="2400" dirty="0">
                <a:latin typeface="Times New Roman"/>
                <a:ea typeface="Times New Roman"/>
                <a:cs typeface="Times New Roman"/>
              </a:rPr>
              <a:t> </a:t>
            </a:r>
            <a:r>
              <a:rPr lang="en-US" sz="2400" dirty="0" err="1">
                <a:latin typeface="Times New Roman"/>
                <a:ea typeface="Times New Roman"/>
                <a:cs typeface="Times New Roman"/>
              </a:rPr>
              <a:t>còn</a:t>
            </a:r>
            <a:r>
              <a:rPr lang="en-US" sz="2400" dirty="0">
                <a:latin typeface="Times New Roman"/>
                <a:ea typeface="Times New Roman"/>
                <a:cs typeface="Times New Roman"/>
              </a:rPr>
              <a:t> </a:t>
            </a:r>
            <a:r>
              <a:rPr lang="en-US" sz="2400" dirty="0" err="1">
                <a:latin typeface="Times New Roman"/>
                <a:ea typeface="Times New Roman"/>
                <a:cs typeface="Times New Roman"/>
              </a:rPr>
              <a:t>biết</a:t>
            </a:r>
            <a:r>
              <a:rPr lang="en-US" sz="2400" dirty="0">
                <a:latin typeface="Times New Roman"/>
                <a:ea typeface="Times New Roman"/>
                <a:cs typeface="Times New Roman"/>
              </a:rPr>
              <a:t> </a:t>
            </a:r>
            <a:r>
              <a:rPr lang="en-US" sz="2400" dirty="0" err="1">
                <a:latin typeface="Times New Roman"/>
                <a:ea typeface="Times New Roman"/>
                <a:cs typeface="Times New Roman"/>
              </a:rPr>
              <a:t>tiếng</a:t>
            </a:r>
            <a:r>
              <a:rPr lang="en-US" sz="2400" dirty="0">
                <a:latin typeface="Times New Roman"/>
                <a:ea typeface="Times New Roman"/>
                <a:cs typeface="Times New Roman"/>
              </a:rPr>
              <a:t> </a:t>
            </a:r>
            <a:r>
              <a:rPr lang="en-US" sz="2400" dirty="0" err="1">
                <a:latin typeface="Times New Roman"/>
                <a:ea typeface="Times New Roman"/>
                <a:cs typeface="Times New Roman"/>
              </a:rPr>
              <a:t>chân</a:t>
            </a:r>
            <a:r>
              <a:rPr lang="en-US" sz="2400" dirty="0">
                <a:latin typeface="Times New Roman"/>
                <a:ea typeface="Times New Roman"/>
                <a:cs typeface="Times New Roman"/>
              </a:rPr>
              <a:t> </a:t>
            </a:r>
            <a:r>
              <a:rPr lang="en-US" sz="2400" dirty="0" err="1">
                <a:latin typeface="Times New Roman"/>
                <a:ea typeface="Times New Roman"/>
                <a:cs typeface="Times New Roman"/>
              </a:rPr>
              <a:t>đó</a:t>
            </a:r>
            <a:r>
              <a:rPr lang="en-US" sz="2400" dirty="0">
                <a:latin typeface="Times New Roman"/>
                <a:ea typeface="Times New Roman"/>
                <a:cs typeface="Times New Roman"/>
              </a:rPr>
              <a:t> </a:t>
            </a:r>
            <a:r>
              <a:rPr lang="en-US" sz="2400" dirty="0" err="1">
                <a:latin typeface="Times New Roman"/>
                <a:ea typeface="Times New Roman"/>
                <a:cs typeface="Times New Roman"/>
              </a:rPr>
              <a:t>là</a:t>
            </a:r>
            <a:r>
              <a:rPr lang="en-US" sz="2400" dirty="0">
                <a:latin typeface="Times New Roman"/>
                <a:ea typeface="Times New Roman"/>
                <a:cs typeface="Times New Roman"/>
              </a:rPr>
              <a:t> </a:t>
            </a:r>
            <a:r>
              <a:rPr lang="en-US" sz="2400" dirty="0" err="1">
                <a:latin typeface="Times New Roman"/>
                <a:ea typeface="Times New Roman"/>
                <a:cs typeface="Times New Roman"/>
              </a:rPr>
              <a:t>của</a:t>
            </a:r>
            <a:r>
              <a:rPr lang="en-US" sz="2400" dirty="0">
                <a:latin typeface="Times New Roman"/>
                <a:ea typeface="Times New Roman"/>
                <a:cs typeface="Times New Roman"/>
              </a:rPr>
              <a:t> </a:t>
            </a:r>
            <a:r>
              <a:rPr lang="en-US" sz="2400" dirty="0" err="1">
                <a:latin typeface="Times New Roman"/>
                <a:ea typeface="Times New Roman"/>
                <a:cs typeface="Times New Roman"/>
              </a:rPr>
              <a:t>ai</a:t>
            </a:r>
            <a:r>
              <a:rPr lang="en-US" sz="2400" dirty="0">
                <a:latin typeface="Times New Roman"/>
                <a:ea typeface="Times New Roman"/>
                <a:cs typeface="Times New Roman"/>
              </a:rPr>
              <a:t>, </a:t>
            </a:r>
            <a:r>
              <a:rPr lang="en-US" sz="2400" dirty="0" err="1">
                <a:latin typeface="Times New Roman"/>
                <a:ea typeface="Times New Roman"/>
                <a:cs typeface="Times New Roman"/>
              </a:rPr>
              <a:t>bố</a:t>
            </a:r>
            <a:r>
              <a:rPr lang="en-US" sz="2400" dirty="0">
                <a:latin typeface="Times New Roman"/>
                <a:ea typeface="Times New Roman"/>
                <a:cs typeface="Times New Roman"/>
              </a:rPr>
              <a:t> hay </a:t>
            </a:r>
            <a:r>
              <a:rPr lang="en-US" sz="2400" dirty="0" err="1">
                <a:latin typeface="Times New Roman"/>
                <a:ea typeface="Times New Roman"/>
                <a:cs typeface="Times New Roman"/>
              </a:rPr>
              <a:t>mẹ</a:t>
            </a:r>
            <a:r>
              <a:rPr lang="en-US" sz="2400" dirty="0">
                <a:latin typeface="Times New Roman"/>
                <a:ea typeface="Times New Roman"/>
                <a:cs typeface="Times New Roman"/>
              </a:rPr>
              <a:t>.</a:t>
            </a:r>
            <a:endParaRPr lang="en-US" sz="2400" dirty="0">
              <a:latin typeface="Calibri"/>
              <a:ea typeface="Calibri"/>
              <a:cs typeface="Times New Roman"/>
            </a:endParaRPr>
          </a:p>
          <a:p>
            <a:pPr marL="342900" lvl="0" indent="-342900" algn="just">
              <a:lnSpc>
                <a:spcPct val="135000"/>
              </a:lnSpc>
              <a:spcAft>
                <a:spcPts val="0"/>
              </a:spcAft>
              <a:buClr>
                <a:srgbClr val="000000"/>
              </a:buClr>
              <a:buSzPts val="1100"/>
              <a:buFont typeface="Symbol"/>
              <a:buChar char="-"/>
              <a:tabLst>
                <a:tab pos="454025" algn="l"/>
              </a:tabLst>
            </a:pPr>
            <a:r>
              <a:rPr lang="vi-VN" sz="2400" dirty="0">
                <a:latin typeface="Times New Roman"/>
                <a:ea typeface="Times New Roman"/>
                <a:cs typeface="Times New Roman"/>
              </a:rPr>
              <a:t>Khi “vừa nhắm mắt vừa mở cửa sổ”, nhân vật “tôi” không chỉ thấy những bông hoa thơm hơn mà còn “nhìn” thấy nguyên cả khu vuờn, cả bông hồng ngay trong đêm tối</a:t>
            </a:r>
            <a:r>
              <a:rPr lang="vi-VN" sz="2400" dirty="0" smtClean="0">
                <a:latin typeface="Times New Roman"/>
                <a:ea typeface="Times New Roman"/>
                <a:cs typeface="Times New Roman"/>
              </a:rPr>
              <a:t>,...</a:t>
            </a:r>
            <a:endParaRPr lang="en-US" sz="2400" dirty="0">
              <a:latin typeface="Times New Roman"/>
              <a:ea typeface="Times New Roman"/>
              <a:cs typeface="Times New Roman"/>
            </a:endParaRPr>
          </a:p>
        </p:txBody>
      </p:sp>
    </p:spTree>
    <p:extLst>
      <p:ext uri="{BB962C8B-B14F-4D97-AF65-F5344CB8AC3E}">
        <p14:creationId xmlns:p14="http://schemas.microsoft.com/office/powerpoint/2010/main" val="3182103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9512" y="116632"/>
            <a:ext cx="5904656" cy="523220"/>
          </a:xfrm>
          <a:prstGeom prst="rect">
            <a:avLst/>
          </a:prstGeom>
          <a:noFill/>
        </p:spPr>
        <p:txBody>
          <a:bodyPr wrap="square" rtlCol="0">
            <a:spAutoFit/>
          </a:bodyPr>
          <a:lstStyle/>
          <a:p>
            <a:r>
              <a:rPr lang="vi-VN" sz="2800" b="1" dirty="0">
                <a:solidFill>
                  <a:prstClr val="black"/>
                </a:solidFill>
                <a:latin typeface="Times New Roman" panose="02020603050405020304" pitchFamily="18" charset="0"/>
                <a:cs typeface="Times New Roman" panose="02020603050405020304" pitchFamily="18" charset="0"/>
              </a:rPr>
              <a:t>II. ĐỌC &amp; TÌM HIỂU CHI TIẾT VB </a:t>
            </a:r>
            <a:endParaRPr lang="en-US" sz="2800" dirty="0">
              <a:solidFill>
                <a:prstClr val="black"/>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539553" y="639852"/>
            <a:ext cx="5544616" cy="523220"/>
          </a:xfrm>
          <a:prstGeom prst="rect">
            <a:avLst/>
          </a:prstGeom>
          <a:noFill/>
        </p:spPr>
        <p:txBody>
          <a:bodyPr wrap="square" rtlCol="0">
            <a:spAutoFit/>
          </a:bodyPr>
          <a:lstStyle/>
          <a:p>
            <a:r>
              <a:rPr lang="vi-VN" sz="2800" b="1" dirty="0">
                <a:solidFill>
                  <a:prstClr val="black"/>
                </a:solidFill>
                <a:latin typeface="Times New Roman"/>
                <a:ea typeface="Times New Roman"/>
              </a:rPr>
              <a:t>1. </a:t>
            </a:r>
            <a:r>
              <a:rPr lang="en-US" sz="2800" b="1" dirty="0" err="1">
                <a:solidFill>
                  <a:prstClr val="black"/>
                </a:solidFill>
                <a:latin typeface="Times New Roman"/>
                <a:ea typeface="Times New Roman"/>
              </a:rPr>
              <a:t>Nhân</a:t>
            </a:r>
            <a:r>
              <a:rPr lang="en-US" sz="2800" b="1" dirty="0">
                <a:solidFill>
                  <a:prstClr val="black"/>
                </a:solidFill>
                <a:latin typeface="Times New Roman"/>
                <a:ea typeface="Times New Roman"/>
              </a:rPr>
              <a:t> </a:t>
            </a:r>
            <a:r>
              <a:rPr lang="en-US" sz="2800" b="1" dirty="0" err="1">
                <a:solidFill>
                  <a:prstClr val="black"/>
                </a:solidFill>
                <a:latin typeface="Times New Roman"/>
                <a:ea typeface="Times New Roman"/>
              </a:rPr>
              <a:t>vật</a:t>
            </a:r>
            <a:r>
              <a:rPr lang="en-US" sz="2800" b="1" dirty="0">
                <a:solidFill>
                  <a:prstClr val="black"/>
                </a:solidFill>
                <a:latin typeface="Times New Roman"/>
                <a:ea typeface="Times New Roman"/>
              </a:rPr>
              <a:t> “</a:t>
            </a:r>
            <a:r>
              <a:rPr lang="en-US" sz="2800" b="1" dirty="0" err="1">
                <a:solidFill>
                  <a:prstClr val="black"/>
                </a:solidFill>
                <a:latin typeface="Times New Roman"/>
                <a:ea typeface="Times New Roman"/>
              </a:rPr>
              <a:t>tôi</a:t>
            </a:r>
            <a:r>
              <a:rPr lang="en-US" sz="2800" b="1" dirty="0">
                <a:solidFill>
                  <a:prstClr val="black"/>
                </a:solidFill>
                <a:latin typeface="Times New Roman"/>
                <a:ea typeface="Times New Roman"/>
              </a:rPr>
              <a:t>”</a:t>
            </a:r>
            <a:endParaRPr lang="en-US" sz="2800" dirty="0">
              <a:solidFill>
                <a:prstClr val="black"/>
              </a:solidFill>
            </a:endParaRPr>
          </a:p>
        </p:txBody>
      </p:sp>
      <p:sp>
        <p:nvSpPr>
          <p:cNvPr id="5" name="TextBox 4"/>
          <p:cNvSpPr txBox="1"/>
          <p:nvPr/>
        </p:nvSpPr>
        <p:spPr>
          <a:xfrm>
            <a:off x="755576" y="1093364"/>
            <a:ext cx="8208912" cy="830997"/>
          </a:xfrm>
          <a:prstGeom prst="rect">
            <a:avLst/>
          </a:prstGeom>
          <a:noFill/>
        </p:spPr>
        <p:txBody>
          <a:bodyPr wrap="square" rtlCol="0">
            <a:spAutoFit/>
          </a:bodyPr>
          <a:lstStyle/>
          <a:p>
            <a:pPr algn="just"/>
            <a:r>
              <a:rPr lang="en-US" sz="2400" dirty="0">
                <a:solidFill>
                  <a:prstClr val="black"/>
                </a:solidFill>
                <a:latin typeface="Times New Roman"/>
                <a:ea typeface="Times New Roman"/>
                <a:cs typeface="Times New Roman"/>
              </a:rPr>
              <a:t>c. </a:t>
            </a:r>
            <a:r>
              <a:rPr lang="en-US" sz="2400" dirty="0" err="1">
                <a:solidFill>
                  <a:prstClr val="black"/>
                </a:solidFill>
                <a:latin typeface="Times New Roman"/>
                <a:ea typeface="Times New Roman"/>
                <a:cs typeface="Times New Roman"/>
              </a:rPr>
              <a:t>Những</a:t>
            </a:r>
            <a:r>
              <a:rPr lang="en-US" sz="2400" dirty="0">
                <a:solidFill>
                  <a:prstClr val="black"/>
                </a:solidFill>
                <a:latin typeface="Times New Roman"/>
                <a:ea typeface="Times New Roman"/>
                <a:cs typeface="Times New Roman"/>
              </a:rPr>
              <a:t> “</a:t>
            </a:r>
            <a:r>
              <a:rPr lang="en-US" sz="2400" dirty="0" err="1">
                <a:solidFill>
                  <a:prstClr val="black"/>
                </a:solidFill>
                <a:latin typeface="Times New Roman"/>
                <a:ea typeface="Times New Roman"/>
                <a:cs typeface="Times New Roman"/>
              </a:rPr>
              <a:t>bí</a:t>
            </a:r>
            <a:r>
              <a:rPr lang="en-US" sz="2400" dirty="0">
                <a:solidFill>
                  <a:prstClr val="black"/>
                </a:solidFill>
                <a:latin typeface="Times New Roman"/>
                <a:ea typeface="Times New Roman"/>
                <a:cs typeface="Times New Roman"/>
              </a:rPr>
              <a:t> </a:t>
            </a:r>
            <a:r>
              <a:rPr lang="en-US" sz="2400" dirty="0" err="1">
                <a:solidFill>
                  <a:prstClr val="black"/>
                </a:solidFill>
                <a:latin typeface="Times New Roman"/>
                <a:ea typeface="Times New Roman"/>
                <a:cs typeface="Times New Roman"/>
              </a:rPr>
              <a:t>mật</a:t>
            </a:r>
            <a:r>
              <a:rPr lang="en-US" sz="2400" dirty="0">
                <a:solidFill>
                  <a:prstClr val="black"/>
                </a:solidFill>
                <a:latin typeface="Times New Roman"/>
                <a:ea typeface="Times New Roman"/>
                <a:cs typeface="Times New Roman"/>
              </a:rPr>
              <a:t>” </a:t>
            </a:r>
            <a:r>
              <a:rPr lang="en-US" sz="2400" dirty="0" err="1">
                <a:solidFill>
                  <a:prstClr val="black"/>
                </a:solidFill>
                <a:latin typeface="Times New Roman"/>
                <a:ea typeface="Times New Roman"/>
                <a:cs typeface="Times New Roman"/>
              </a:rPr>
              <a:t>tôi</a:t>
            </a:r>
            <a:r>
              <a:rPr lang="en-US" sz="2400" dirty="0">
                <a:solidFill>
                  <a:prstClr val="black"/>
                </a:solidFill>
                <a:latin typeface="Times New Roman"/>
                <a:ea typeface="Times New Roman"/>
                <a:cs typeface="Times New Roman"/>
              </a:rPr>
              <a:t> </a:t>
            </a:r>
            <a:r>
              <a:rPr lang="en-US" sz="2400" dirty="0" err="1">
                <a:solidFill>
                  <a:prstClr val="black"/>
                </a:solidFill>
                <a:latin typeface="Times New Roman"/>
                <a:ea typeface="Times New Roman"/>
                <a:cs typeface="Times New Roman"/>
              </a:rPr>
              <a:t>cảm</a:t>
            </a:r>
            <a:r>
              <a:rPr lang="en-US" sz="2400" dirty="0">
                <a:solidFill>
                  <a:prstClr val="black"/>
                </a:solidFill>
                <a:latin typeface="Times New Roman"/>
                <a:ea typeface="Times New Roman"/>
                <a:cs typeface="Times New Roman"/>
              </a:rPr>
              <a:t> </a:t>
            </a:r>
            <a:r>
              <a:rPr lang="en-US" sz="2400" dirty="0" err="1">
                <a:solidFill>
                  <a:prstClr val="black"/>
                </a:solidFill>
                <a:latin typeface="Times New Roman"/>
                <a:ea typeface="Times New Roman"/>
                <a:cs typeface="Times New Roman"/>
              </a:rPr>
              <a:t>nhận</a:t>
            </a:r>
            <a:r>
              <a:rPr lang="en-US" sz="2400" dirty="0">
                <a:solidFill>
                  <a:prstClr val="black"/>
                </a:solidFill>
                <a:latin typeface="Times New Roman"/>
                <a:ea typeface="Times New Roman"/>
                <a:cs typeface="Times New Roman"/>
              </a:rPr>
              <a:t> </a:t>
            </a:r>
            <a:r>
              <a:rPr lang="en-US" sz="2400" dirty="0" err="1">
                <a:solidFill>
                  <a:prstClr val="black"/>
                </a:solidFill>
                <a:latin typeface="Times New Roman"/>
                <a:ea typeface="Times New Roman"/>
                <a:cs typeface="Times New Roman"/>
              </a:rPr>
              <a:t>được</a:t>
            </a:r>
            <a:r>
              <a:rPr lang="en-US" sz="2400" dirty="0">
                <a:solidFill>
                  <a:prstClr val="black"/>
                </a:solidFill>
                <a:latin typeface="Times New Roman"/>
                <a:ea typeface="Times New Roman"/>
                <a:cs typeface="Times New Roman"/>
              </a:rPr>
              <a:t> </a:t>
            </a:r>
            <a:r>
              <a:rPr lang="en-US" sz="2400" dirty="0" err="1">
                <a:solidFill>
                  <a:prstClr val="black"/>
                </a:solidFill>
                <a:latin typeface="Times New Roman"/>
                <a:ea typeface="Times New Roman"/>
                <a:cs typeface="Times New Roman"/>
              </a:rPr>
              <a:t>khi</a:t>
            </a:r>
            <a:r>
              <a:rPr lang="en-US" sz="2400" dirty="0">
                <a:solidFill>
                  <a:prstClr val="black"/>
                </a:solidFill>
                <a:latin typeface="Times New Roman"/>
                <a:ea typeface="Times New Roman"/>
                <a:cs typeface="Times New Roman"/>
              </a:rPr>
              <a:t> “</a:t>
            </a:r>
            <a:r>
              <a:rPr lang="en-US" sz="2400" dirty="0" err="1">
                <a:solidFill>
                  <a:prstClr val="black"/>
                </a:solidFill>
                <a:latin typeface="Times New Roman"/>
                <a:ea typeface="Times New Roman"/>
                <a:cs typeface="Times New Roman"/>
              </a:rPr>
              <a:t>vừa</a:t>
            </a:r>
            <a:r>
              <a:rPr lang="en-US" sz="2400" dirty="0">
                <a:solidFill>
                  <a:prstClr val="black"/>
                </a:solidFill>
                <a:latin typeface="Times New Roman"/>
                <a:ea typeface="Times New Roman"/>
                <a:cs typeface="Times New Roman"/>
              </a:rPr>
              <a:t> </a:t>
            </a:r>
            <a:r>
              <a:rPr lang="en-US" sz="2400" dirty="0" err="1">
                <a:solidFill>
                  <a:prstClr val="black"/>
                </a:solidFill>
                <a:latin typeface="Times New Roman"/>
                <a:ea typeface="Times New Roman"/>
                <a:cs typeface="Times New Roman"/>
              </a:rPr>
              <a:t>nhắm</a:t>
            </a:r>
            <a:r>
              <a:rPr lang="en-US" sz="2400" dirty="0">
                <a:solidFill>
                  <a:prstClr val="black"/>
                </a:solidFill>
                <a:latin typeface="Times New Roman"/>
                <a:ea typeface="Times New Roman"/>
                <a:cs typeface="Times New Roman"/>
              </a:rPr>
              <a:t> </a:t>
            </a:r>
            <a:r>
              <a:rPr lang="en-US" sz="2400" dirty="0" err="1">
                <a:solidFill>
                  <a:prstClr val="black"/>
                </a:solidFill>
                <a:latin typeface="Times New Roman"/>
                <a:ea typeface="Times New Roman"/>
                <a:cs typeface="Times New Roman"/>
              </a:rPr>
              <a:t>mắt</a:t>
            </a:r>
            <a:r>
              <a:rPr lang="en-US" sz="2400" dirty="0">
                <a:solidFill>
                  <a:prstClr val="black"/>
                </a:solidFill>
                <a:latin typeface="Times New Roman"/>
                <a:ea typeface="Times New Roman"/>
                <a:cs typeface="Times New Roman"/>
              </a:rPr>
              <a:t> </a:t>
            </a:r>
            <a:r>
              <a:rPr lang="en-US" sz="2400" dirty="0" err="1">
                <a:solidFill>
                  <a:prstClr val="black"/>
                </a:solidFill>
                <a:latin typeface="Times New Roman"/>
                <a:ea typeface="Times New Roman"/>
                <a:cs typeface="Times New Roman"/>
              </a:rPr>
              <a:t>vừa</a:t>
            </a:r>
            <a:r>
              <a:rPr lang="en-US" sz="2400" dirty="0">
                <a:solidFill>
                  <a:prstClr val="black"/>
                </a:solidFill>
                <a:latin typeface="Times New Roman"/>
                <a:ea typeface="Times New Roman"/>
                <a:cs typeface="Times New Roman"/>
              </a:rPr>
              <a:t> </a:t>
            </a:r>
            <a:r>
              <a:rPr lang="en-US" sz="2400" dirty="0" err="1">
                <a:solidFill>
                  <a:prstClr val="black"/>
                </a:solidFill>
                <a:latin typeface="Times New Roman"/>
                <a:ea typeface="Times New Roman"/>
                <a:cs typeface="Times New Roman"/>
              </a:rPr>
              <a:t>mở</a:t>
            </a:r>
            <a:r>
              <a:rPr lang="en-US" sz="2400" dirty="0">
                <a:solidFill>
                  <a:prstClr val="black"/>
                </a:solidFill>
                <a:latin typeface="Times New Roman"/>
                <a:ea typeface="Times New Roman"/>
                <a:cs typeface="Times New Roman"/>
              </a:rPr>
              <a:t> </a:t>
            </a:r>
            <a:r>
              <a:rPr lang="en-US" sz="2400" dirty="0" err="1">
                <a:solidFill>
                  <a:prstClr val="black"/>
                </a:solidFill>
                <a:latin typeface="Times New Roman"/>
                <a:ea typeface="Times New Roman"/>
                <a:cs typeface="Times New Roman"/>
              </a:rPr>
              <a:t>cửa</a:t>
            </a:r>
            <a:r>
              <a:rPr lang="en-US" sz="2400" dirty="0">
                <a:solidFill>
                  <a:prstClr val="black"/>
                </a:solidFill>
                <a:latin typeface="Times New Roman"/>
                <a:ea typeface="Times New Roman"/>
                <a:cs typeface="Times New Roman"/>
              </a:rPr>
              <a:t> </a:t>
            </a:r>
            <a:r>
              <a:rPr lang="en-US" sz="2400" dirty="0" err="1" smtClean="0">
                <a:solidFill>
                  <a:prstClr val="black"/>
                </a:solidFill>
                <a:latin typeface="Times New Roman"/>
                <a:ea typeface="Times New Roman"/>
                <a:cs typeface="Times New Roman"/>
              </a:rPr>
              <a:t>sổ</a:t>
            </a:r>
            <a:r>
              <a:rPr lang="en-US" sz="2400" dirty="0" smtClean="0">
                <a:solidFill>
                  <a:prstClr val="black"/>
                </a:solidFill>
                <a:latin typeface="Times New Roman"/>
                <a:ea typeface="Times New Roman"/>
                <a:cs typeface="Times New Roman"/>
              </a:rPr>
              <a:t>”</a:t>
            </a:r>
            <a:endParaRPr lang="en-US" sz="2400" dirty="0">
              <a:solidFill>
                <a:prstClr val="black"/>
              </a:solidFill>
              <a:latin typeface="Calibri"/>
              <a:ea typeface="Calibri"/>
              <a:cs typeface="Times New Roman"/>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4271460"/>
            <a:ext cx="2699792" cy="2510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403651" y="1844824"/>
            <a:ext cx="7704855" cy="2474524"/>
          </a:xfrm>
          <a:prstGeom prst="rect">
            <a:avLst/>
          </a:prstGeom>
          <a:noFill/>
        </p:spPr>
        <p:txBody>
          <a:bodyPr wrap="square" rtlCol="0">
            <a:spAutoFit/>
          </a:bodyPr>
          <a:lstStyle/>
          <a:p>
            <a:pPr marL="342900" indent="-342900" algn="just" fontAlgn="base">
              <a:lnSpc>
                <a:spcPct val="115000"/>
              </a:lnSpc>
              <a:buFontTx/>
              <a:buChar char="-"/>
            </a:pPr>
            <a:r>
              <a:rPr lang="vi-VN" sz="2400" dirty="0" smtClean="0">
                <a:solidFill>
                  <a:prstClr val="black"/>
                </a:solidFill>
                <a:latin typeface="Times New Roman" panose="02020603050405020304" pitchFamily="18" charset="0"/>
                <a:ea typeface="Calibri"/>
                <a:cs typeface="Times New Roman" panose="02020603050405020304" pitchFamily="18" charset="0"/>
              </a:rPr>
              <a:t>Những </a:t>
            </a:r>
            <a:r>
              <a:rPr lang="vi-VN" sz="2400" dirty="0">
                <a:solidFill>
                  <a:prstClr val="black"/>
                </a:solidFill>
                <a:latin typeface="Times New Roman" panose="02020603050405020304" pitchFamily="18" charset="0"/>
                <a:ea typeface="Calibri"/>
                <a:cs typeface="Times New Roman" panose="02020603050405020304" pitchFamily="18" charset="0"/>
              </a:rPr>
              <a:t>“bí mật” ấy đã mang lại niềm vui, hạnh phúc cho cuộc sống hằng ngày và làm giàu có tâm hồn của nhân vật “tôi</a:t>
            </a:r>
            <a:r>
              <a:rPr lang="vi-VN" sz="2400" dirty="0" smtClean="0">
                <a:solidFill>
                  <a:prstClr val="black"/>
                </a:solidFill>
                <a:latin typeface="Times New Roman" panose="02020603050405020304" pitchFamily="18" charset="0"/>
                <a:ea typeface="Calibri"/>
                <a:cs typeface="Times New Roman" panose="02020603050405020304" pitchFamily="18" charset="0"/>
              </a:rPr>
              <a:t>”.</a:t>
            </a:r>
            <a:endParaRPr lang="en-US" sz="2400" dirty="0" smtClean="0">
              <a:solidFill>
                <a:prstClr val="black"/>
              </a:solidFill>
              <a:latin typeface="Times New Roman" panose="02020603050405020304" pitchFamily="18" charset="0"/>
              <a:ea typeface="Calibri"/>
              <a:cs typeface="Times New Roman" panose="02020603050405020304" pitchFamily="18" charset="0"/>
            </a:endParaRPr>
          </a:p>
          <a:p>
            <a:pPr fontAlgn="base"/>
            <a:r>
              <a:rPr lang="en-US" sz="2400" dirty="0">
                <a:latin typeface="Times New Roman" panose="02020603050405020304" pitchFamily="18" charset="0"/>
                <a:cs typeface="Times New Roman" panose="02020603050405020304" pitchFamily="18" charset="0"/>
              </a:rPr>
              <a:t>=&gt; </a:t>
            </a:r>
            <a:r>
              <a:rPr lang="en-US" sz="2400" dirty="0" err="1">
                <a:latin typeface="Times New Roman" panose="02020603050405020304" pitchFamily="18" charset="0"/>
                <a:cs typeface="Times New Roman" panose="02020603050405020304" pitchFamily="18" charset="0"/>
              </a:rPr>
              <a:t>Nhân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vật</a:t>
            </a:r>
            <a:r>
              <a:rPr lang="en-US" sz="2400" dirty="0">
                <a:latin typeface="Times New Roman" panose="02020603050405020304" pitchFamily="18" charset="0"/>
                <a:cs typeface="Times New Roman" panose="02020603050405020304" pitchFamily="18" charset="0"/>
              </a:rPr>
              <a:t> “ </a:t>
            </a:r>
            <a:r>
              <a:rPr lang="en-US" sz="2400" dirty="0" err="1">
                <a:latin typeface="Times New Roman" panose="02020603050405020304" pitchFamily="18" charset="0"/>
                <a:cs typeface="Times New Roman" panose="02020603050405020304" pitchFamily="18" charset="0"/>
              </a:rPr>
              <a:t>tôi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trọng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vẻ</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đẹp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Cậu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tế,nhạy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cảm,biết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tâm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yêu</a:t>
            </a:r>
            <a:r>
              <a:rPr lang="en-US" sz="2400" dirty="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thương</a:t>
            </a:r>
            <a:endParaRPr lang="en-US" sz="2400" dirty="0">
              <a:latin typeface="Times New Roman" panose="02020603050405020304" pitchFamily="18" charset="0"/>
              <a:cs typeface="Times New Roman" panose="02020603050405020304" pitchFamily="18"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08698" y="4271460"/>
            <a:ext cx="3099817" cy="25834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85190" y="4319348"/>
            <a:ext cx="3312368" cy="25356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15054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9512" y="116632"/>
            <a:ext cx="5904656" cy="523220"/>
          </a:xfrm>
          <a:prstGeom prst="rect">
            <a:avLst/>
          </a:prstGeom>
          <a:noFill/>
        </p:spPr>
        <p:txBody>
          <a:bodyPr wrap="square" rtlCol="0">
            <a:spAutoFit/>
          </a:bodyPr>
          <a:lstStyle/>
          <a:p>
            <a:r>
              <a:rPr lang="vi-VN" sz="2800" b="1" dirty="0">
                <a:solidFill>
                  <a:prstClr val="black"/>
                </a:solidFill>
                <a:latin typeface="Times New Roman" panose="02020603050405020304" pitchFamily="18" charset="0"/>
                <a:cs typeface="Times New Roman" panose="02020603050405020304" pitchFamily="18" charset="0"/>
              </a:rPr>
              <a:t>II. ĐỌC &amp; TÌM HIỂU CHI TIẾT VB </a:t>
            </a:r>
            <a:endParaRPr lang="en-US" sz="2800" dirty="0">
              <a:solidFill>
                <a:prstClr val="black"/>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539553" y="639852"/>
            <a:ext cx="5544616" cy="523220"/>
          </a:xfrm>
          <a:prstGeom prst="rect">
            <a:avLst/>
          </a:prstGeom>
          <a:noFill/>
        </p:spPr>
        <p:txBody>
          <a:bodyPr wrap="square" rtlCol="0">
            <a:spAutoFit/>
          </a:bodyPr>
          <a:lstStyle/>
          <a:p>
            <a:r>
              <a:rPr lang="en-US" sz="2800" b="1" dirty="0" smtClean="0">
                <a:solidFill>
                  <a:prstClr val="black"/>
                </a:solidFill>
                <a:latin typeface="Times New Roman"/>
                <a:ea typeface="Times New Roman"/>
              </a:rPr>
              <a:t>2</a:t>
            </a:r>
            <a:r>
              <a:rPr lang="vi-VN" sz="2800" b="1" dirty="0" smtClean="0">
                <a:solidFill>
                  <a:prstClr val="black"/>
                </a:solidFill>
                <a:latin typeface="Times New Roman"/>
                <a:ea typeface="Times New Roman"/>
              </a:rPr>
              <a:t>. </a:t>
            </a:r>
            <a:r>
              <a:rPr lang="en-US" sz="2800" b="1" dirty="0" err="1">
                <a:solidFill>
                  <a:prstClr val="black"/>
                </a:solidFill>
                <a:latin typeface="Times New Roman"/>
                <a:ea typeface="Times New Roman"/>
              </a:rPr>
              <a:t>Nhân</a:t>
            </a:r>
            <a:r>
              <a:rPr lang="en-US" sz="2800" b="1" dirty="0">
                <a:solidFill>
                  <a:prstClr val="black"/>
                </a:solidFill>
                <a:latin typeface="Times New Roman"/>
                <a:ea typeface="Times New Roman"/>
              </a:rPr>
              <a:t> </a:t>
            </a:r>
            <a:r>
              <a:rPr lang="en-US" sz="2800" b="1" dirty="0" err="1">
                <a:solidFill>
                  <a:prstClr val="black"/>
                </a:solidFill>
                <a:latin typeface="Times New Roman"/>
                <a:ea typeface="Times New Roman"/>
              </a:rPr>
              <a:t>vật</a:t>
            </a:r>
            <a:r>
              <a:rPr lang="en-US" sz="2800" b="1" dirty="0">
                <a:solidFill>
                  <a:prstClr val="black"/>
                </a:solidFill>
                <a:latin typeface="Times New Roman"/>
                <a:ea typeface="Times New Roman"/>
              </a:rPr>
              <a:t> </a:t>
            </a:r>
            <a:r>
              <a:rPr lang="en-US" sz="2800" b="1" dirty="0" smtClean="0">
                <a:solidFill>
                  <a:prstClr val="black"/>
                </a:solidFill>
                <a:latin typeface="Times New Roman"/>
                <a:ea typeface="Times New Roman"/>
              </a:rPr>
              <a:t>“</a:t>
            </a:r>
            <a:r>
              <a:rPr lang="en-US" sz="2800" b="1" dirty="0" err="1" smtClean="0">
                <a:solidFill>
                  <a:prstClr val="black"/>
                </a:solidFill>
                <a:latin typeface="Times New Roman"/>
                <a:ea typeface="Times New Roman"/>
              </a:rPr>
              <a:t>bố</a:t>
            </a:r>
            <a:r>
              <a:rPr lang="en-US" sz="2800" b="1" dirty="0" smtClean="0">
                <a:solidFill>
                  <a:prstClr val="black"/>
                </a:solidFill>
                <a:latin typeface="Times New Roman"/>
                <a:ea typeface="Times New Roman"/>
              </a:rPr>
              <a:t>”</a:t>
            </a:r>
            <a:endParaRPr lang="en-US" sz="2800" dirty="0">
              <a:solidFill>
                <a:prstClr val="black"/>
              </a:solidFill>
            </a:endParaRPr>
          </a:p>
        </p:txBody>
      </p:sp>
      <p:sp>
        <p:nvSpPr>
          <p:cNvPr id="7" name="TextBox 6"/>
          <p:cNvSpPr txBox="1"/>
          <p:nvPr/>
        </p:nvSpPr>
        <p:spPr>
          <a:xfrm>
            <a:off x="539553" y="1163072"/>
            <a:ext cx="8604448" cy="5493812"/>
          </a:xfrm>
          <a:prstGeom prst="rect">
            <a:avLst/>
          </a:prstGeom>
          <a:noFill/>
        </p:spPr>
        <p:txBody>
          <a:bodyPr wrap="square" rtlCol="0">
            <a:spAutoFit/>
          </a:bodyPr>
          <a:lstStyle/>
          <a:p>
            <a:pPr>
              <a:lnSpc>
                <a:spcPct val="150000"/>
              </a:lnSpc>
              <a:spcAft>
                <a:spcPts val="0"/>
              </a:spcAft>
            </a:pPr>
            <a:r>
              <a:rPr lang="en-US" b="1" dirty="0">
                <a:latin typeface="Times New Roman"/>
                <a:ea typeface="Times New Roman"/>
                <a:cs typeface="Times New Roman"/>
              </a:rPr>
              <a:t>PHIẾU HỌC TẬP 7</a:t>
            </a:r>
            <a:endParaRPr lang="en-US" sz="1400" dirty="0">
              <a:latin typeface="Calibri"/>
              <a:ea typeface="Calibri"/>
              <a:cs typeface="Times New Roman"/>
            </a:endParaRPr>
          </a:p>
          <a:p>
            <a:pPr>
              <a:lnSpc>
                <a:spcPct val="150000"/>
              </a:lnSpc>
              <a:spcAft>
                <a:spcPts val="0"/>
              </a:spcAft>
            </a:pPr>
            <a:r>
              <a:rPr lang="en-US" dirty="0">
                <a:latin typeface="Times New Roman"/>
                <a:ea typeface="Times New Roman"/>
                <a:cs typeface="Times New Roman"/>
              </a:rPr>
              <a:t>1.  </a:t>
            </a:r>
            <a:r>
              <a:rPr lang="en-US" dirty="0" err="1">
                <a:latin typeface="Times New Roman"/>
                <a:ea typeface="Times New Roman"/>
                <a:cs typeface="Times New Roman"/>
              </a:rPr>
              <a:t>Nhân</a:t>
            </a:r>
            <a:r>
              <a:rPr lang="en-US" dirty="0">
                <a:latin typeface="Times New Roman"/>
                <a:ea typeface="Times New Roman"/>
                <a:cs typeface="Times New Roman"/>
              </a:rPr>
              <a:t> </a:t>
            </a:r>
            <a:r>
              <a:rPr lang="en-US" dirty="0" err="1">
                <a:latin typeface="Times New Roman"/>
                <a:ea typeface="Times New Roman"/>
                <a:cs typeface="Times New Roman"/>
              </a:rPr>
              <a:t>vật</a:t>
            </a:r>
            <a:r>
              <a:rPr lang="en-US" dirty="0">
                <a:latin typeface="Times New Roman"/>
                <a:ea typeface="Times New Roman"/>
                <a:cs typeface="Times New Roman"/>
              </a:rPr>
              <a:t> </a:t>
            </a:r>
            <a:r>
              <a:rPr lang="en-US" dirty="0" err="1">
                <a:latin typeface="Times New Roman"/>
                <a:ea typeface="Times New Roman"/>
                <a:cs typeface="Times New Roman"/>
              </a:rPr>
              <a:t>người</a:t>
            </a:r>
            <a:r>
              <a:rPr lang="en-US" dirty="0">
                <a:latin typeface="Times New Roman"/>
                <a:ea typeface="Times New Roman"/>
                <a:cs typeface="Times New Roman"/>
              </a:rPr>
              <a:t> </a:t>
            </a:r>
            <a:r>
              <a:rPr lang="en-US" dirty="0" err="1">
                <a:latin typeface="Times New Roman"/>
                <a:ea typeface="Times New Roman"/>
                <a:cs typeface="Times New Roman"/>
              </a:rPr>
              <a:t>bố</a:t>
            </a:r>
            <a:r>
              <a:rPr lang="en-US" dirty="0">
                <a:latin typeface="Times New Roman"/>
                <a:ea typeface="Times New Roman"/>
                <a:cs typeface="Times New Roman"/>
              </a:rPr>
              <a:t> </a:t>
            </a:r>
            <a:r>
              <a:rPr lang="en-US" dirty="0" err="1">
                <a:latin typeface="Times New Roman"/>
                <a:ea typeface="Times New Roman"/>
                <a:cs typeface="Times New Roman"/>
              </a:rPr>
              <a:t>được</a:t>
            </a:r>
            <a:r>
              <a:rPr lang="en-US" dirty="0">
                <a:latin typeface="Times New Roman"/>
                <a:ea typeface="Times New Roman"/>
                <a:cs typeface="Times New Roman"/>
              </a:rPr>
              <a:t> </a:t>
            </a:r>
            <a:r>
              <a:rPr lang="en-US" dirty="0" err="1">
                <a:latin typeface="Times New Roman"/>
                <a:ea typeface="Times New Roman"/>
                <a:cs typeface="Times New Roman"/>
              </a:rPr>
              <a:t>miêu</a:t>
            </a:r>
            <a:r>
              <a:rPr lang="en-US" dirty="0">
                <a:latin typeface="Times New Roman"/>
                <a:ea typeface="Times New Roman"/>
                <a:cs typeface="Times New Roman"/>
              </a:rPr>
              <a:t> </a:t>
            </a:r>
            <a:r>
              <a:rPr lang="en-US" dirty="0" err="1">
                <a:latin typeface="Times New Roman"/>
                <a:ea typeface="Times New Roman"/>
                <a:cs typeface="Times New Roman"/>
              </a:rPr>
              <a:t>tả</a:t>
            </a:r>
            <a:r>
              <a:rPr lang="en-US" dirty="0">
                <a:latin typeface="Times New Roman"/>
                <a:ea typeface="Times New Roman"/>
                <a:cs typeface="Times New Roman"/>
              </a:rPr>
              <a:t> </a:t>
            </a:r>
            <a:r>
              <a:rPr lang="en-US" dirty="0" err="1">
                <a:latin typeface="Times New Roman"/>
                <a:ea typeface="Times New Roman"/>
                <a:cs typeface="Times New Roman"/>
              </a:rPr>
              <a:t>chủ</a:t>
            </a:r>
            <a:r>
              <a:rPr lang="en-US" dirty="0">
                <a:latin typeface="Times New Roman"/>
                <a:ea typeface="Times New Roman"/>
                <a:cs typeface="Times New Roman"/>
              </a:rPr>
              <a:t> </a:t>
            </a:r>
            <a:r>
              <a:rPr lang="en-US" dirty="0" err="1">
                <a:latin typeface="Times New Roman"/>
                <a:ea typeface="Times New Roman"/>
                <a:cs typeface="Times New Roman"/>
              </a:rPr>
              <a:t>yếu</a:t>
            </a:r>
            <a:r>
              <a:rPr lang="en-US" dirty="0">
                <a:latin typeface="Times New Roman"/>
                <a:ea typeface="Times New Roman"/>
                <a:cs typeface="Times New Roman"/>
              </a:rPr>
              <a:t> qua </a:t>
            </a:r>
            <a:r>
              <a:rPr lang="en-US" dirty="0" err="1">
                <a:latin typeface="Times New Roman"/>
                <a:ea typeface="Times New Roman"/>
                <a:cs typeface="Times New Roman"/>
              </a:rPr>
              <a:t>lời</a:t>
            </a:r>
            <a:r>
              <a:rPr lang="en-US" dirty="0">
                <a:latin typeface="Times New Roman"/>
                <a:ea typeface="Times New Roman"/>
                <a:cs typeface="Times New Roman"/>
              </a:rPr>
              <a:t> </a:t>
            </a:r>
            <a:r>
              <a:rPr lang="en-US" dirty="0" err="1">
                <a:latin typeface="Times New Roman"/>
                <a:ea typeface="Times New Roman"/>
                <a:cs typeface="Times New Roman"/>
              </a:rPr>
              <a:t>kể</a:t>
            </a:r>
            <a:r>
              <a:rPr lang="en-US" dirty="0">
                <a:latin typeface="Times New Roman"/>
                <a:ea typeface="Times New Roman"/>
                <a:cs typeface="Times New Roman"/>
              </a:rPr>
              <a:t> </a:t>
            </a:r>
            <a:r>
              <a:rPr lang="en-US" dirty="0" err="1">
                <a:latin typeface="Times New Roman"/>
                <a:ea typeface="Times New Roman"/>
                <a:cs typeface="Times New Roman"/>
              </a:rPr>
              <a:t>của</a:t>
            </a:r>
            <a:r>
              <a:rPr lang="en-US" dirty="0">
                <a:latin typeface="Times New Roman"/>
                <a:ea typeface="Times New Roman"/>
                <a:cs typeface="Times New Roman"/>
              </a:rPr>
              <a:t> </a:t>
            </a:r>
            <a:r>
              <a:rPr lang="en-US" dirty="0" err="1">
                <a:latin typeface="Times New Roman"/>
                <a:ea typeface="Times New Roman"/>
                <a:cs typeface="Times New Roman"/>
              </a:rPr>
              <a:t>nhân</a:t>
            </a:r>
            <a:r>
              <a:rPr lang="en-US" dirty="0">
                <a:latin typeface="Times New Roman"/>
                <a:ea typeface="Times New Roman"/>
                <a:cs typeface="Times New Roman"/>
              </a:rPr>
              <a:t> </a:t>
            </a:r>
            <a:r>
              <a:rPr lang="en-US" dirty="0" err="1">
                <a:latin typeface="Times New Roman"/>
                <a:ea typeface="Times New Roman"/>
                <a:cs typeface="Times New Roman"/>
              </a:rPr>
              <a:t>vật</a:t>
            </a:r>
            <a:r>
              <a:rPr lang="en-US" dirty="0">
                <a:latin typeface="Times New Roman"/>
                <a:ea typeface="Times New Roman"/>
                <a:cs typeface="Times New Roman"/>
              </a:rPr>
              <a:t> </a:t>
            </a:r>
            <a:r>
              <a:rPr lang="en-US" dirty="0" err="1">
                <a:latin typeface="Times New Roman"/>
                <a:ea typeface="Times New Roman"/>
                <a:cs typeface="Times New Roman"/>
              </a:rPr>
              <a:t>nào</a:t>
            </a:r>
            <a:r>
              <a:rPr lang="en-US" dirty="0">
                <a:latin typeface="Times New Roman"/>
                <a:ea typeface="Times New Roman"/>
                <a:cs typeface="Times New Roman"/>
              </a:rPr>
              <a:t>, </a:t>
            </a:r>
            <a:r>
              <a:rPr lang="en-US" dirty="0" err="1">
                <a:latin typeface="Times New Roman"/>
                <a:ea typeface="Times New Roman"/>
                <a:cs typeface="Times New Roman"/>
              </a:rPr>
              <a:t>việc</a:t>
            </a:r>
            <a:r>
              <a:rPr lang="en-US" dirty="0">
                <a:latin typeface="Times New Roman"/>
                <a:ea typeface="Times New Roman"/>
                <a:cs typeface="Times New Roman"/>
              </a:rPr>
              <a:t> </a:t>
            </a:r>
            <a:r>
              <a:rPr lang="en-US" dirty="0" err="1">
                <a:latin typeface="Times New Roman"/>
                <a:ea typeface="Times New Roman"/>
                <a:cs typeface="Times New Roman"/>
              </a:rPr>
              <a:t>lựa</a:t>
            </a:r>
            <a:r>
              <a:rPr lang="en-US" dirty="0">
                <a:latin typeface="Times New Roman"/>
                <a:ea typeface="Times New Roman"/>
                <a:cs typeface="Times New Roman"/>
              </a:rPr>
              <a:t> </a:t>
            </a:r>
            <a:r>
              <a:rPr lang="en-US" dirty="0" err="1">
                <a:latin typeface="Times New Roman"/>
                <a:ea typeface="Times New Roman"/>
                <a:cs typeface="Times New Roman"/>
              </a:rPr>
              <a:t>chọn</a:t>
            </a:r>
            <a:r>
              <a:rPr lang="en-US" dirty="0">
                <a:latin typeface="Times New Roman"/>
                <a:ea typeface="Times New Roman"/>
                <a:cs typeface="Times New Roman"/>
              </a:rPr>
              <a:t> </a:t>
            </a:r>
            <a:r>
              <a:rPr lang="en-US" dirty="0" err="1">
                <a:latin typeface="Times New Roman"/>
                <a:ea typeface="Times New Roman"/>
                <a:cs typeface="Times New Roman"/>
              </a:rPr>
              <a:t>người</a:t>
            </a:r>
            <a:r>
              <a:rPr lang="en-US" dirty="0">
                <a:latin typeface="Times New Roman"/>
                <a:ea typeface="Times New Roman"/>
                <a:cs typeface="Times New Roman"/>
              </a:rPr>
              <a:t> </a:t>
            </a:r>
            <a:r>
              <a:rPr lang="en-US" dirty="0" err="1">
                <a:latin typeface="Times New Roman"/>
                <a:ea typeface="Times New Roman"/>
                <a:cs typeface="Times New Roman"/>
              </a:rPr>
              <a:t>kể</a:t>
            </a:r>
            <a:r>
              <a:rPr lang="en-US" dirty="0">
                <a:latin typeface="Times New Roman"/>
                <a:ea typeface="Times New Roman"/>
                <a:cs typeface="Times New Roman"/>
              </a:rPr>
              <a:t> </a:t>
            </a:r>
            <a:r>
              <a:rPr lang="en-US" dirty="0" err="1">
                <a:latin typeface="Times New Roman"/>
                <a:ea typeface="Times New Roman"/>
                <a:cs typeface="Times New Roman"/>
              </a:rPr>
              <a:t>chuyện</a:t>
            </a:r>
            <a:r>
              <a:rPr lang="en-US" dirty="0">
                <a:latin typeface="Times New Roman"/>
                <a:ea typeface="Times New Roman"/>
                <a:cs typeface="Times New Roman"/>
              </a:rPr>
              <a:t> </a:t>
            </a:r>
            <a:r>
              <a:rPr lang="en-US" dirty="0" err="1">
                <a:latin typeface="Times New Roman"/>
                <a:ea typeface="Times New Roman"/>
                <a:cs typeface="Times New Roman"/>
              </a:rPr>
              <a:t>như</a:t>
            </a:r>
            <a:r>
              <a:rPr lang="en-US" dirty="0">
                <a:latin typeface="Times New Roman"/>
                <a:ea typeface="Times New Roman"/>
                <a:cs typeface="Times New Roman"/>
              </a:rPr>
              <a:t> </a:t>
            </a:r>
            <a:r>
              <a:rPr lang="en-US" dirty="0" err="1">
                <a:latin typeface="Times New Roman"/>
                <a:ea typeface="Times New Roman"/>
                <a:cs typeface="Times New Roman"/>
              </a:rPr>
              <a:t>vậy</a:t>
            </a:r>
            <a:r>
              <a:rPr lang="en-US" dirty="0">
                <a:latin typeface="Times New Roman"/>
                <a:ea typeface="Times New Roman"/>
                <a:cs typeface="Times New Roman"/>
              </a:rPr>
              <a:t> </a:t>
            </a:r>
            <a:r>
              <a:rPr lang="en-US" dirty="0" err="1">
                <a:latin typeface="Times New Roman"/>
                <a:ea typeface="Times New Roman"/>
                <a:cs typeface="Times New Roman"/>
              </a:rPr>
              <a:t>có</a:t>
            </a:r>
            <a:r>
              <a:rPr lang="en-US" dirty="0">
                <a:latin typeface="Times New Roman"/>
                <a:ea typeface="Times New Roman"/>
                <a:cs typeface="Times New Roman"/>
              </a:rPr>
              <a:t> </a:t>
            </a:r>
            <a:r>
              <a:rPr lang="en-US" dirty="0" err="1">
                <a:latin typeface="Times New Roman"/>
                <a:ea typeface="Times New Roman"/>
                <a:cs typeface="Times New Roman"/>
              </a:rPr>
              <a:t>tác</a:t>
            </a:r>
            <a:r>
              <a:rPr lang="en-US" dirty="0">
                <a:latin typeface="Times New Roman"/>
                <a:ea typeface="Times New Roman"/>
                <a:cs typeface="Times New Roman"/>
              </a:rPr>
              <a:t> </a:t>
            </a:r>
            <a:r>
              <a:rPr lang="en-US" dirty="0" err="1">
                <a:latin typeface="Times New Roman"/>
                <a:ea typeface="Times New Roman"/>
                <a:cs typeface="Times New Roman"/>
              </a:rPr>
              <a:t>dụng</a:t>
            </a:r>
            <a:r>
              <a:rPr lang="en-US" dirty="0">
                <a:latin typeface="Times New Roman"/>
                <a:ea typeface="Times New Roman"/>
                <a:cs typeface="Times New Roman"/>
              </a:rPr>
              <a:t> </a:t>
            </a:r>
            <a:r>
              <a:rPr lang="en-US" dirty="0" err="1">
                <a:latin typeface="Times New Roman"/>
                <a:ea typeface="Times New Roman"/>
                <a:cs typeface="Times New Roman"/>
              </a:rPr>
              <a:t>gì</a:t>
            </a:r>
            <a:r>
              <a:rPr lang="en-US" dirty="0">
                <a:latin typeface="Times New Roman"/>
                <a:ea typeface="Times New Roman"/>
                <a:cs typeface="Times New Roman"/>
              </a:rPr>
              <a:t>?</a:t>
            </a:r>
            <a:endParaRPr lang="en-US" sz="1400" dirty="0">
              <a:latin typeface="Calibri"/>
              <a:ea typeface="Calibri"/>
              <a:cs typeface="Times New Roman"/>
            </a:endParaRPr>
          </a:p>
          <a:p>
            <a:pPr>
              <a:lnSpc>
                <a:spcPct val="150000"/>
              </a:lnSpc>
              <a:spcAft>
                <a:spcPts val="0"/>
              </a:spcAft>
            </a:pPr>
            <a:r>
              <a:rPr lang="en-US" dirty="0">
                <a:latin typeface="Times New Roman"/>
                <a:ea typeface="Times New Roman"/>
                <a:cs typeface="Times New Roman"/>
              </a:rPr>
              <a:t>2. </a:t>
            </a:r>
            <a:r>
              <a:rPr lang="en-US" dirty="0" err="1">
                <a:latin typeface="Times New Roman"/>
                <a:ea typeface="Times New Roman"/>
                <a:cs typeface="Times New Roman"/>
              </a:rPr>
              <a:t>Bố</a:t>
            </a:r>
            <a:r>
              <a:rPr lang="en-US" dirty="0">
                <a:latin typeface="Times New Roman"/>
                <a:ea typeface="Times New Roman"/>
                <a:cs typeface="Times New Roman"/>
              </a:rPr>
              <a:t> </a:t>
            </a:r>
            <a:r>
              <a:rPr lang="en-US" dirty="0" err="1">
                <a:latin typeface="Times New Roman"/>
                <a:ea typeface="Times New Roman"/>
                <a:cs typeface="Times New Roman"/>
              </a:rPr>
              <a:t>đã</a:t>
            </a:r>
            <a:r>
              <a:rPr lang="en-US" dirty="0">
                <a:latin typeface="Times New Roman"/>
                <a:ea typeface="Times New Roman"/>
                <a:cs typeface="Times New Roman"/>
              </a:rPr>
              <a:t> </a:t>
            </a:r>
            <a:r>
              <a:rPr lang="en-US" dirty="0" err="1">
                <a:latin typeface="Times New Roman"/>
                <a:ea typeface="Times New Roman"/>
                <a:cs typeface="Times New Roman"/>
              </a:rPr>
              <a:t>làm</a:t>
            </a:r>
            <a:r>
              <a:rPr lang="en-US" dirty="0">
                <a:latin typeface="Times New Roman"/>
                <a:ea typeface="Times New Roman"/>
                <a:cs typeface="Times New Roman"/>
              </a:rPr>
              <a:t> </a:t>
            </a:r>
            <a:r>
              <a:rPr lang="en-US" dirty="0" err="1">
                <a:latin typeface="Times New Roman"/>
                <a:ea typeface="Times New Roman"/>
                <a:cs typeface="Times New Roman"/>
              </a:rPr>
              <a:t>những</a:t>
            </a:r>
            <a:r>
              <a:rPr lang="en-US" dirty="0">
                <a:latin typeface="Times New Roman"/>
                <a:ea typeface="Times New Roman"/>
                <a:cs typeface="Times New Roman"/>
              </a:rPr>
              <a:t> </a:t>
            </a:r>
            <a:r>
              <a:rPr lang="en-US" dirty="0" err="1">
                <a:latin typeface="Times New Roman"/>
                <a:ea typeface="Times New Roman"/>
                <a:cs typeface="Times New Roman"/>
              </a:rPr>
              <a:t>việc</a:t>
            </a:r>
            <a:r>
              <a:rPr lang="en-US" dirty="0">
                <a:latin typeface="Times New Roman"/>
                <a:ea typeface="Times New Roman"/>
                <a:cs typeface="Times New Roman"/>
              </a:rPr>
              <a:t> </a:t>
            </a:r>
            <a:r>
              <a:rPr lang="en-US" dirty="0" err="1">
                <a:latin typeface="Times New Roman"/>
                <a:ea typeface="Times New Roman"/>
                <a:cs typeface="Times New Roman"/>
              </a:rPr>
              <a:t>gì</a:t>
            </a:r>
            <a:r>
              <a:rPr lang="en-US" dirty="0">
                <a:latin typeface="Times New Roman"/>
                <a:ea typeface="Times New Roman"/>
                <a:cs typeface="Times New Roman"/>
              </a:rPr>
              <a:t> </a:t>
            </a:r>
            <a:r>
              <a:rPr lang="en-US" dirty="0" err="1">
                <a:latin typeface="Times New Roman"/>
                <a:ea typeface="Times New Roman"/>
                <a:cs typeface="Times New Roman"/>
              </a:rPr>
              <a:t>cho</a:t>
            </a:r>
            <a:r>
              <a:rPr lang="en-US" dirty="0">
                <a:latin typeface="Times New Roman"/>
                <a:ea typeface="Times New Roman"/>
                <a:cs typeface="Times New Roman"/>
              </a:rPr>
              <a:t> </a:t>
            </a:r>
            <a:r>
              <a:rPr lang="en-US" dirty="0" err="1">
                <a:latin typeface="Times New Roman"/>
                <a:ea typeface="Times New Roman"/>
                <a:cs typeface="Times New Roman"/>
              </a:rPr>
              <a:t>tôi</a:t>
            </a:r>
            <a:r>
              <a:rPr lang="en-US" dirty="0">
                <a:latin typeface="Times New Roman"/>
                <a:ea typeface="Times New Roman"/>
                <a:cs typeface="Times New Roman"/>
              </a:rPr>
              <a:t>, ý </a:t>
            </a:r>
            <a:r>
              <a:rPr lang="en-US" dirty="0" err="1">
                <a:latin typeface="Times New Roman"/>
                <a:ea typeface="Times New Roman"/>
                <a:cs typeface="Times New Roman"/>
              </a:rPr>
              <a:t>nghĩa</a:t>
            </a:r>
            <a:r>
              <a:rPr lang="en-US" dirty="0">
                <a:latin typeface="Times New Roman"/>
                <a:ea typeface="Times New Roman"/>
                <a:cs typeface="Times New Roman"/>
              </a:rPr>
              <a:t> </a:t>
            </a:r>
            <a:r>
              <a:rPr lang="en-US" dirty="0" err="1">
                <a:latin typeface="Times New Roman"/>
                <a:ea typeface="Times New Roman"/>
                <a:cs typeface="Times New Roman"/>
              </a:rPr>
              <a:t>những</a:t>
            </a:r>
            <a:r>
              <a:rPr lang="en-US" dirty="0">
                <a:latin typeface="Times New Roman"/>
                <a:ea typeface="Times New Roman"/>
                <a:cs typeface="Times New Roman"/>
              </a:rPr>
              <a:t> </a:t>
            </a:r>
            <a:r>
              <a:rPr lang="en-US" dirty="0" err="1">
                <a:latin typeface="Times New Roman"/>
                <a:ea typeface="Times New Roman"/>
                <a:cs typeface="Times New Roman"/>
              </a:rPr>
              <a:t>việc</a:t>
            </a:r>
            <a:r>
              <a:rPr lang="en-US" dirty="0">
                <a:latin typeface="Times New Roman"/>
                <a:ea typeface="Times New Roman"/>
                <a:cs typeface="Times New Roman"/>
              </a:rPr>
              <a:t> </a:t>
            </a:r>
            <a:r>
              <a:rPr lang="en-US" dirty="0" err="1">
                <a:latin typeface="Times New Roman"/>
                <a:ea typeface="Times New Roman"/>
                <a:cs typeface="Times New Roman"/>
              </a:rPr>
              <a:t>làm</a:t>
            </a:r>
            <a:r>
              <a:rPr lang="en-US" dirty="0">
                <a:latin typeface="Times New Roman"/>
                <a:ea typeface="Times New Roman"/>
                <a:cs typeface="Times New Roman"/>
              </a:rPr>
              <a:t> </a:t>
            </a:r>
            <a:r>
              <a:rPr lang="en-US" dirty="0" err="1">
                <a:latin typeface="Times New Roman"/>
                <a:ea typeface="Times New Roman"/>
                <a:cs typeface="Times New Roman"/>
              </a:rPr>
              <a:t>đó</a:t>
            </a:r>
            <a:r>
              <a:rPr lang="en-US" dirty="0">
                <a:latin typeface="Times New Roman"/>
                <a:ea typeface="Times New Roman"/>
                <a:cs typeface="Times New Roman"/>
              </a:rPr>
              <a:t>.</a:t>
            </a:r>
            <a:endParaRPr lang="en-US" sz="1400" dirty="0">
              <a:latin typeface="Calibri"/>
              <a:ea typeface="Calibri"/>
              <a:cs typeface="Times New Roman"/>
            </a:endParaRPr>
          </a:p>
          <a:p>
            <a:pPr>
              <a:lnSpc>
                <a:spcPct val="150000"/>
              </a:lnSpc>
              <a:spcAft>
                <a:spcPts val="0"/>
              </a:spcAft>
            </a:pPr>
            <a:r>
              <a:rPr lang="en-US" dirty="0">
                <a:latin typeface="Times New Roman"/>
                <a:ea typeface="Times New Roman"/>
                <a:cs typeface="Times New Roman"/>
              </a:rPr>
              <a:t>3. </a:t>
            </a:r>
            <a:r>
              <a:rPr lang="en-US" dirty="0" err="1">
                <a:latin typeface="Times New Roman"/>
                <a:ea typeface="Times New Roman"/>
                <a:cs typeface="Times New Roman"/>
              </a:rPr>
              <a:t>Sự</a:t>
            </a:r>
            <a:r>
              <a:rPr lang="en-US" dirty="0">
                <a:latin typeface="Times New Roman"/>
                <a:ea typeface="Times New Roman"/>
                <a:cs typeface="Times New Roman"/>
              </a:rPr>
              <a:t> </a:t>
            </a:r>
            <a:r>
              <a:rPr lang="en-US" dirty="0" err="1">
                <a:latin typeface="Times New Roman"/>
                <a:ea typeface="Times New Roman"/>
                <a:cs typeface="Times New Roman"/>
              </a:rPr>
              <a:t>hấp</a:t>
            </a:r>
            <a:r>
              <a:rPr lang="en-US" dirty="0">
                <a:latin typeface="Times New Roman"/>
                <a:ea typeface="Times New Roman"/>
                <a:cs typeface="Times New Roman"/>
              </a:rPr>
              <a:t> </a:t>
            </a:r>
            <a:r>
              <a:rPr lang="en-US" dirty="0" err="1">
                <a:latin typeface="Times New Roman"/>
                <a:ea typeface="Times New Roman"/>
                <a:cs typeface="Times New Roman"/>
              </a:rPr>
              <a:t>dẫn</a:t>
            </a:r>
            <a:r>
              <a:rPr lang="en-US" dirty="0">
                <a:latin typeface="Times New Roman"/>
                <a:ea typeface="Times New Roman"/>
                <a:cs typeface="Times New Roman"/>
              </a:rPr>
              <a:t> </a:t>
            </a:r>
            <a:r>
              <a:rPr lang="en-US" dirty="0" err="1">
                <a:latin typeface="Times New Roman"/>
                <a:ea typeface="Times New Roman"/>
                <a:cs typeface="Times New Roman"/>
              </a:rPr>
              <a:t>từ</a:t>
            </a:r>
            <a:r>
              <a:rPr lang="en-US" dirty="0">
                <a:latin typeface="Times New Roman"/>
                <a:ea typeface="Times New Roman"/>
                <a:cs typeface="Times New Roman"/>
              </a:rPr>
              <a:t> </a:t>
            </a:r>
            <a:r>
              <a:rPr lang="en-US" dirty="0" err="1">
                <a:latin typeface="Times New Roman"/>
                <a:ea typeface="Times New Roman"/>
                <a:cs typeface="Times New Roman"/>
              </a:rPr>
              <a:t>những</a:t>
            </a:r>
            <a:r>
              <a:rPr lang="en-US" dirty="0">
                <a:latin typeface="Times New Roman"/>
                <a:ea typeface="Times New Roman"/>
                <a:cs typeface="Times New Roman"/>
              </a:rPr>
              <a:t> </a:t>
            </a:r>
            <a:r>
              <a:rPr lang="en-US" dirty="0" err="1">
                <a:latin typeface="Times New Roman"/>
                <a:ea typeface="Times New Roman"/>
                <a:cs typeface="Times New Roman"/>
              </a:rPr>
              <a:t>trò</a:t>
            </a:r>
            <a:r>
              <a:rPr lang="en-US" dirty="0">
                <a:latin typeface="Times New Roman"/>
                <a:ea typeface="Times New Roman"/>
                <a:cs typeface="Times New Roman"/>
              </a:rPr>
              <a:t> </a:t>
            </a:r>
            <a:r>
              <a:rPr lang="en-US" dirty="0" err="1">
                <a:latin typeface="Times New Roman"/>
                <a:ea typeface="Times New Roman"/>
                <a:cs typeface="Times New Roman"/>
              </a:rPr>
              <a:t>chơi</a:t>
            </a:r>
            <a:r>
              <a:rPr lang="en-US" dirty="0">
                <a:latin typeface="Times New Roman"/>
                <a:ea typeface="Times New Roman"/>
                <a:cs typeface="Times New Roman"/>
              </a:rPr>
              <a:t> </a:t>
            </a:r>
            <a:r>
              <a:rPr lang="en-US" dirty="0" err="1">
                <a:latin typeface="Times New Roman"/>
                <a:ea typeface="Times New Roman"/>
                <a:cs typeface="Times New Roman"/>
              </a:rPr>
              <a:t>mà</a:t>
            </a:r>
            <a:r>
              <a:rPr lang="en-US" dirty="0">
                <a:latin typeface="Times New Roman"/>
                <a:ea typeface="Times New Roman"/>
                <a:cs typeface="Times New Roman"/>
              </a:rPr>
              <a:t> </a:t>
            </a:r>
            <a:r>
              <a:rPr lang="en-US" dirty="0" err="1">
                <a:latin typeface="Times New Roman"/>
                <a:ea typeface="Times New Roman"/>
                <a:cs typeface="Times New Roman"/>
              </a:rPr>
              <a:t>bố</a:t>
            </a:r>
            <a:r>
              <a:rPr lang="en-US" dirty="0">
                <a:latin typeface="Times New Roman"/>
                <a:ea typeface="Times New Roman"/>
                <a:cs typeface="Times New Roman"/>
              </a:rPr>
              <a:t> </a:t>
            </a:r>
            <a:r>
              <a:rPr lang="en-US" dirty="0" err="1">
                <a:latin typeface="Times New Roman"/>
                <a:ea typeface="Times New Roman"/>
                <a:cs typeface="Times New Roman"/>
              </a:rPr>
              <a:t>nghĩ</a:t>
            </a:r>
            <a:r>
              <a:rPr lang="en-US" dirty="0">
                <a:latin typeface="Times New Roman"/>
                <a:ea typeface="Times New Roman"/>
                <a:cs typeface="Times New Roman"/>
              </a:rPr>
              <a:t> </a:t>
            </a:r>
            <a:r>
              <a:rPr lang="en-US" dirty="0" err="1" smtClean="0">
                <a:latin typeface="Times New Roman"/>
                <a:ea typeface="Times New Roman"/>
                <a:cs typeface="Times New Roman"/>
              </a:rPr>
              <a:t>ra</a:t>
            </a:r>
            <a:endParaRPr lang="en-US" dirty="0" smtClean="0">
              <a:latin typeface="Times New Roman"/>
              <a:ea typeface="Times New Roman"/>
              <a:cs typeface="Times New Roman"/>
            </a:endParaRPr>
          </a:p>
          <a:p>
            <a:pPr>
              <a:lnSpc>
                <a:spcPct val="150000"/>
              </a:lnSpc>
              <a:spcAft>
                <a:spcPts val="0"/>
              </a:spcAft>
            </a:pPr>
            <a:endParaRPr lang="en-US" dirty="0" smtClean="0">
              <a:latin typeface="Times New Roman"/>
              <a:ea typeface="Times New Roman"/>
              <a:cs typeface="Times New Roman"/>
            </a:endParaRPr>
          </a:p>
          <a:p>
            <a:pPr>
              <a:lnSpc>
                <a:spcPct val="150000"/>
              </a:lnSpc>
              <a:spcAft>
                <a:spcPts val="0"/>
              </a:spcAft>
            </a:pPr>
            <a:endParaRPr lang="en-US" dirty="0">
              <a:latin typeface="Times New Roman"/>
              <a:ea typeface="Times New Roman"/>
              <a:cs typeface="Times New Roman"/>
            </a:endParaRPr>
          </a:p>
          <a:p>
            <a:pPr>
              <a:lnSpc>
                <a:spcPct val="150000"/>
              </a:lnSpc>
              <a:spcAft>
                <a:spcPts val="0"/>
              </a:spcAft>
            </a:pPr>
            <a:endParaRPr lang="en-US" dirty="0" smtClean="0">
              <a:latin typeface="Times New Roman"/>
              <a:ea typeface="Times New Roman"/>
              <a:cs typeface="Times New Roman"/>
            </a:endParaRPr>
          </a:p>
          <a:p>
            <a:pPr>
              <a:lnSpc>
                <a:spcPct val="150000"/>
              </a:lnSpc>
              <a:spcAft>
                <a:spcPts val="0"/>
              </a:spcAft>
            </a:pPr>
            <a:endParaRPr lang="en-US" dirty="0">
              <a:latin typeface="Times New Roman"/>
              <a:ea typeface="Times New Roman"/>
              <a:cs typeface="Times New Roman"/>
            </a:endParaRPr>
          </a:p>
          <a:p>
            <a:pPr>
              <a:lnSpc>
                <a:spcPct val="150000"/>
              </a:lnSpc>
              <a:spcAft>
                <a:spcPts val="0"/>
              </a:spcAft>
            </a:pPr>
            <a:endParaRPr lang="en-US" dirty="0" smtClean="0">
              <a:latin typeface="Times New Roman"/>
              <a:ea typeface="Times New Roman"/>
              <a:cs typeface="Times New Roman"/>
            </a:endParaRPr>
          </a:p>
          <a:p>
            <a:pPr>
              <a:lnSpc>
                <a:spcPct val="150000"/>
              </a:lnSpc>
              <a:spcAft>
                <a:spcPts val="0"/>
              </a:spcAft>
            </a:pPr>
            <a:endParaRPr lang="en-US" dirty="0">
              <a:latin typeface="Times New Roman"/>
              <a:ea typeface="Times New Roman"/>
              <a:cs typeface="Times New Roman"/>
            </a:endParaRPr>
          </a:p>
          <a:p>
            <a:pPr>
              <a:lnSpc>
                <a:spcPct val="150000"/>
              </a:lnSpc>
              <a:spcAft>
                <a:spcPts val="0"/>
              </a:spcAft>
            </a:pPr>
            <a:endParaRPr lang="en-US" dirty="0" smtClean="0">
              <a:latin typeface="Times New Roman"/>
              <a:ea typeface="Times New Roman"/>
              <a:cs typeface="Times New Roman"/>
            </a:endParaRPr>
          </a:p>
          <a:p>
            <a:pPr algn="just">
              <a:lnSpc>
                <a:spcPct val="150000"/>
              </a:lnSpc>
              <a:spcAft>
                <a:spcPts val="0"/>
              </a:spcAft>
            </a:pPr>
            <a:r>
              <a:rPr lang="en-US" dirty="0">
                <a:latin typeface="Times New Roman"/>
                <a:ea typeface="Times New Roman"/>
                <a:cs typeface="Times New Roman"/>
              </a:rPr>
              <a:t>4. </a:t>
            </a:r>
            <a:r>
              <a:rPr lang="en-US" dirty="0" err="1">
                <a:latin typeface="Times New Roman"/>
                <a:ea typeface="Times New Roman"/>
                <a:cs typeface="Times New Roman"/>
              </a:rPr>
              <a:t>Nhận</a:t>
            </a:r>
            <a:r>
              <a:rPr lang="en-US" dirty="0">
                <a:latin typeface="Times New Roman"/>
                <a:ea typeface="Times New Roman"/>
                <a:cs typeface="Times New Roman"/>
              </a:rPr>
              <a:t> </a:t>
            </a:r>
            <a:r>
              <a:rPr lang="en-US" dirty="0" err="1">
                <a:latin typeface="Times New Roman"/>
                <a:ea typeface="Times New Roman"/>
                <a:cs typeface="Times New Roman"/>
              </a:rPr>
              <a:t>xét</a:t>
            </a:r>
            <a:r>
              <a:rPr lang="en-US" dirty="0">
                <a:latin typeface="Times New Roman"/>
                <a:ea typeface="Times New Roman"/>
                <a:cs typeface="Times New Roman"/>
              </a:rPr>
              <a:t> </a:t>
            </a:r>
            <a:r>
              <a:rPr lang="en-US" dirty="0" err="1">
                <a:latin typeface="Times New Roman"/>
                <a:ea typeface="Times New Roman"/>
                <a:cs typeface="Times New Roman"/>
              </a:rPr>
              <a:t>tình</a:t>
            </a:r>
            <a:r>
              <a:rPr lang="en-US" dirty="0">
                <a:latin typeface="Times New Roman"/>
                <a:ea typeface="Times New Roman"/>
                <a:cs typeface="Times New Roman"/>
              </a:rPr>
              <a:t> </a:t>
            </a:r>
            <a:r>
              <a:rPr lang="en-US" dirty="0" err="1">
                <a:latin typeface="Times New Roman"/>
                <a:ea typeface="Times New Roman"/>
                <a:cs typeface="Times New Roman"/>
              </a:rPr>
              <a:t>cảm</a:t>
            </a:r>
            <a:r>
              <a:rPr lang="en-US" dirty="0">
                <a:latin typeface="Times New Roman"/>
                <a:ea typeface="Times New Roman"/>
                <a:cs typeface="Times New Roman"/>
              </a:rPr>
              <a:t> </a:t>
            </a:r>
            <a:r>
              <a:rPr lang="en-US" dirty="0" err="1">
                <a:latin typeface="Times New Roman"/>
                <a:ea typeface="Times New Roman"/>
                <a:cs typeface="Times New Roman"/>
              </a:rPr>
              <a:t>của</a:t>
            </a:r>
            <a:r>
              <a:rPr lang="en-US" dirty="0">
                <a:latin typeface="Times New Roman"/>
                <a:ea typeface="Times New Roman"/>
                <a:cs typeface="Times New Roman"/>
              </a:rPr>
              <a:t> </a:t>
            </a:r>
            <a:r>
              <a:rPr lang="en-US" dirty="0" err="1">
                <a:latin typeface="Times New Roman"/>
                <a:ea typeface="Times New Roman"/>
                <a:cs typeface="Times New Roman"/>
              </a:rPr>
              <a:t>bố</a:t>
            </a:r>
            <a:r>
              <a:rPr lang="en-US" dirty="0">
                <a:latin typeface="Times New Roman"/>
                <a:ea typeface="Times New Roman"/>
                <a:cs typeface="Times New Roman"/>
              </a:rPr>
              <a:t> </a:t>
            </a:r>
            <a:r>
              <a:rPr lang="en-US" dirty="0" err="1">
                <a:latin typeface="Times New Roman"/>
                <a:ea typeface="Times New Roman"/>
                <a:cs typeface="Times New Roman"/>
              </a:rPr>
              <a:t>dành</a:t>
            </a:r>
            <a:r>
              <a:rPr lang="en-US" dirty="0">
                <a:latin typeface="Times New Roman"/>
                <a:ea typeface="Times New Roman"/>
                <a:cs typeface="Times New Roman"/>
              </a:rPr>
              <a:t> </a:t>
            </a:r>
            <a:r>
              <a:rPr lang="en-US" dirty="0" err="1">
                <a:latin typeface="Times New Roman"/>
                <a:ea typeface="Times New Roman"/>
                <a:cs typeface="Times New Roman"/>
              </a:rPr>
              <a:t>cho</a:t>
            </a:r>
            <a:r>
              <a:rPr lang="en-US" dirty="0">
                <a:latin typeface="Times New Roman"/>
                <a:ea typeface="Times New Roman"/>
                <a:cs typeface="Times New Roman"/>
              </a:rPr>
              <a:t> “</a:t>
            </a:r>
            <a:r>
              <a:rPr lang="en-US" dirty="0" err="1">
                <a:latin typeface="Times New Roman"/>
                <a:ea typeface="Times New Roman"/>
                <a:cs typeface="Times New Roman"/>
              </a:rPr>
              <a:t>tôi</a:t>
            </a:r>
            <a:r>
              <a:rPr lang="en-US" dirty="0" smtClean="0">
                <a:latin typeface="Times New Roman"/>
                <a:ea typeface="Times New Roman"/>
                <a:cs typeface="Times New Roman"/>
              </a:rPr>
              <a:t>”</a:t>
            </a:r>
          </a:p>
        </p:txBody>
      </p:sp>
      <p:graphicFrame>
        <p:nvGraphicFramePr>
          <p:cNvPr id="8" name="Table 7"/>
          <p:cNvGraphicFramePr>
            <a:graphicFrameLocks noGrp="1"/>
          </p:cNvGraphicFramePr>
          <p:nvPr>
            <p:extLst>
              <p:ext uri="{D42A27DB-BD31-4B8C-83A1-F6EECF244321}">
                <p14:modId xmlns:p14="http://schemas.microsoft.com/office/powerpoint/2010/main" val="3789122918"/>
              </p:ext>
            </p:extLst>
          </p:nvPr>
        </p:nvGraphicFramePr>
        <p:xfrm>
          <a:off x="827584" y="3440430"/>
          <a:ext cx="6984776" cy="2743200"/>
        </p:xfrm>
        <a:graphic>
          <a:graphicData uri="http://schemas.openxmlformats.org/drawingml/2006/table">
            <a:tbl>
              <a:tblPr firstRow="1" firstCol="1" bandRow="1">
                <a:tableStyleId>{5C22544A-7EE6-4342-B048-85BDC9FD1C3A}</a:tableStyleId>
              </a:tblPr>
              <a:tblGrid>
                <a:gridCol w="2698446">
                  <a:extLst>
                    <a:ext uri="{9D8B030D-6E8A-4147-A177-3AD203B41FA5}">
                      <a16:colId xmlns:a16="http://schemas.microsoft.com/office/drawing/2014/main" val="20000"/>
                    </a:ext>
                  </a:extLst>
                </a:gridCol>
                <a:gridCol w="4286330">
                  <a:extLst>
                    <a:ext uri="{9D8B030D-6E8A-4147-A177-3AD203B41FA5}">
                      <a16:colId xmlns:a16="http://schemas.microsoft.com/office/drawing/2014/main" val="20001"/>
                    </a:ext>
                  </a:extLst>
                </a:gridCol>
              </a:tblGrid>
              <a:tr h="0">
                <a:tc>
                  <a:txBody>
                    <a:bodyPr/>
                    <a:lstStyle/>
                    <a:p>
                      <a:pPr algn="just">
                        <a:lnSpc>
                          <a:spcPct val="150000"/>
                        </a:lnSpc>
                        <a:spcAft>
                          <a:spcPts val="0"/>
                        </a:spcAft>
                      </a:pPr>
                      <a:r>
                        <a:rPr lang="en-US" sz="2000" dirty="0" err="1" smtClean="0">
                          <a:effectLst/>
                          <a:latin typeface="Times New Roman" panose="02020603050405020304" pitchFamily="18" charset="0"/>
                          <a:cs typeface="Times New Roman" panose="02020603050405020304" pitchFamily="18" charset="0"/>
                        </a:rPr>
                        <a:t>Trò</a:t>
                      </a:r>
                      <a:r>
                        <a:rPr lang="en-US" sz="2000" dirty="0" smtClean="0">
                          <a:effectLst/>
                          <a:latin typeface="Times New Roman" panose="02020603050405020304" pitchFamily="18" charset="0"/>
                          <a:cs typeface="Times New Roman" panose="02020603050405020304" pitchFamily="18" charset="0"/>
                        </a:rPr>
                        <a:t> </a:t>
                      </a:r>
                      <a:r>
                        <a:rPr lang="en-US" sz="2000" dirty="0" err="1" smtClean="0">
                          <a:effectLst/>
                          <a:latin typeface="Times New Roman" panose="02020603050405020304" pitchFamily="18" charset="0"/>
                          <a:cs typeface="Times New Roman" panose="02020603050405020304" pitchFamily="18" charset="0"/>
                        </a:rPr>
                        <a:t>chơi</a:t>
                      </a:r>
                      <a:endParaRPr lang="en-US" sz="2000" dirty="0">
                        <a:effectLst/>
                        <a:latin typeface="Times New Roman" panose="02020603050405020304" pitchFamily="18" charset="0"/>
                        <a:ea typeface="Calibri"/>
                        <a:cs typeface="Times New Roman" panose="02020603050405020304" pitchFamily="18" charset="0"/>
                      </a:endParaRPr>
                    </a:p>
                  </a:txBody>
                  <a:tcPr marL="68580" marR="68580" marT="0" marB="0">
                    <a:solidFill>
                      <a:schemeClr val="accent3"/>
                    </a:solidFill>
                  </a:tcPr>
                </a:tc>
                <a:tc>
                  <a:txBody>
                    <a:bodyPr/>
                    <a:lstStyle/>
                    <a:p>
                      <a:pPr algn="just">
                        <a:lnSpc>
                          <a:spcPct val="150000"/>
                        </a:lnSpc>
                        <a:spcAft>
                          <a:spcPts val="0"/>
                        </a:spcAft>
                      </a:pPr>
                      <a:r>
                        <a:rPr lang="en-US" sz="2000">
                          <a:effectLst/>
                          <a:latin typeface="Times New Roman" panose="02020603050405020304" pitchFamily="18" charset="0"/>
                          <a:cs typeface="Times New Roman" panose="02020603050405020304" pitchFamily="18" charset="0"/>
                        </a:rPr>
                        <a:t>Cách chơi</a:t>
                      </a:r>
                      <a:endParaRPr lang="en-US" sz="2000">
                        <a:effectLst/>
                        <a:latin typeface="Times New Roman" panose="02020603050405020304" pitchFamily="18" charset="0"/>
                        <a:ea typeface="Calibri"/>
                        <a:cs typeface="Times New Roman" panose="02020603050405020304" pitchFamily="18" charset="0"/>
                      </a:endParaRPr>
                    </a:p>
                  </a:txBody>
                  <a:tcPr marL="68580" marR="68580" marT="0" marB="0">
                    <a:solidFill>
                      <a:schemeClr val="accent3"/>
                    </a:solidFill>
                  </a:tcPr>
                </a:tc>
                <a:extLst>
                  <a:ext uri="{0D108BD9-81ED-4DB2-BD59-A6C34878D82A}">
                    <a16:rowId xmlns:a16="http://schemas.microsoft.com/office/drawing/2014/main" val="10000"/>
                  </a:ext>
                </a:extLst>
              </a:tr>
              <a:tr h="0">
                <a:tc>
                  <a:txBody>
                    <a:bodyPr/>
                    <a:lstStyle/>
                    <a:p>
                      <a:pPr algn="just">
                        <a:lnSpc>
                          <a:spcPct val="150000"/>
                        </a:lnSpc>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Calibri"/>
                        <a:cs typeface="Times New Roman" panose="02020603050405020304" pitchFamily="18" charset="0"/>
                      </a:endParaRPr>
                    </a:p>
                  </a:txBody>
                  <a:tcPr marL="68580" marR="68580" marT="0" marB="0">
                    <a:solidFill>
                      <a:schemeClr val="accent3"/>
                    </a:solidFill>
                  </a:tcPr>
                </a:tc>
                <a:tc>
                  <a:txBody>
                    <a:bodyPr/>
                    <a:lstStyle/>
                    <a:p>
                      <a:pPr algn="just">
                        <a:lnSpc>
                          <a:spcPct val="150000"/>
                        </a:lnSpc>
                        <a:spcAft>
                          <a:spcPts val="0"/>
                        </a:spcAft>
                      </a:pPr>
                      <a:r>
                        <a:rPr lang="en-US" sz="2000" dirty="0" smtClean="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Calibri"/>
                        <a:cs typeface="Times New Roman" panose="02020603050405020304" pitchFamily="18" charset="0"/>
                      </a:endParaRPr>
                    </a:p>
                  </a:txBody>
                  <a:tcPr marL="68580" marR="68580" marT="0" marB="0">
                    <a:solidFill>
                      <a:schemeClr val="accent3"/>
                    </a:solidFill>
                  </a:tcPr>
                </a:tc>
                <a:extLst>
                  <a:ext uri="{0D108BD9-81ED-4DB2-BD59-A6C34878D82A}">
                    <a16:rowId xmlns:a16="http://schemas.microsoft.com/office/drawing/2014/main" val="10001"/>
                  </a:ext>
                </a:extLst>
              </a:tr>
              <a:tr h="0">
                <a:tc>
                  <a:txBody>
                    <a:bodyPr/>
                    <a:lstStyle/>
                    <a:p>
                      <a:pPr algn="just">
                        <a:lnSpc>
                          <a:spcPct val="150000"/>
                        </a:lnSpc>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Calibri"/>
                        <a:cs typeface="Times New Roman" panose="02020603050405020304" pitchFamily="18" charset="0"/>
                      </a:endParaRPr>
                    </a:p>
                  </a:txBody>
                  <a:tcPr marL="68580" marR="68580" marT="0" marB="0">
                    <a:solidFill>
                      <a:schemeClr val="accent3"/>
                    </a:solidFill>
                  </a:tcPr>
                </a:tc>
                <a:tc>
                  <a:txBody>
                    <a:bodyPr/>
                    <a:lstStyle/>
                    <a:p>
                      <a:pPr algn="just">
                        <a:lnSpc>
                          <a:spcPct val="150000"/>
                        </a:lnSpc>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Calibri"/>
                        <a:cs typeface="Times New Roman" panose="02020603050405020304" pitchFamily="18" charset="0"/>
                      </a:endParaRPr>
                    </a:p>
                  </a:txBody>
                  <a:tcPr marL="68580" marR="68580" marT="0" marB="0">
                    <a:solidFill>
                      <a:schemeClr val="accent3"/>
                    </a:solidFill>
                  </a:tcPr>
                </a:tc>
                <a:extLst>
                  <a:ext uri="{0D108BD9-81ED-4DB2-BD59-A6C34878D82A}">
                    <a16:rowId xmlns:a16="http://schemas.microsoft.com/office/drawing/2014/main" val="10002"/>
                  </a:ext>
                </a:extLst>
              </a:tr>
              <a:tr h="0">
                <a:tc>
                  <a:txBody>
                    <a:bodyPr/>
                    <a:lstStyle/>
                    <a:p>
                      <a:pPr algn="just">
                        <a:lnSpc>
                          <a:spcPct val="150000"/>
                        </a:lnSpc>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Calibri"/>
                        <a:cs typeface="Times New Roman" panose="02020603050405020304" pitchFamily="18" charset="0"/>
                      </a:endParaRPr>
                    </a:p>
                  </a:txBody>
                  <a:tcPr marL="68580" marR="68580" marT="0" marB="0">
                    <a:solidFill>
                      <a:schemeClr val="accent3"/>
                    </a:solidFill>
                  </a:tcPr>
                </a:tc>
                <a:tc>
                  <a:txBody>
                    <a:bodyPr/>
                    <a:lstStyle/>
                    <a:p>
                      <a:pPr algn="just">
                        <a:lnSpc>
                          <a:spcPct val="150000"/>
                        </a:lnSpc>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Calibri"/>
                        <a:cs typeface="Times New Roman" panose="02020603050405020304" pitchFamily="18" charset="0"/>
                      </a:endParaRPr>
                    </a:p>
                  </a:txBody>
                  <a:tcPr marL="68580" marR="68580" marT="0" marB="0">
                    <a:solidFill>
                      <a:schemeClr val="accent3"/>
                    </a:solidFill>
                  </a:tcPr>
                </a:tc>
                <a:extLst>
                  <a:ext uri="{0D108BD9-81ED-4DB2-BD59-A6C34878D82A}">
                    <a16:rowId xmlns:a16="http://schemas.microsoft.com/office/drawing/2014/main" val="10003"/>
                  </a:ext>
                </a:extLst>
              </a:tr>
              <a:tr h="0">
                <a:tc>
                  <a:txBody>
                    <a:bodyPr/>
                    <a:lstStyle/>
                    <a:p>
                      <a:pPr algn="just">
                        <a:lnSpc>
                          <a:spcPct val="150000"/>
                        </a:lnSpc>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Calibri"/>
                        <a:cs typeface="Times New Roman" panose="02020603050405020304" pitchFamily="18" charset="0"/>
                      </a:endParaRPr>
                    </a:p>
                  </a:txBody>
                  <a:tcPr marL="68580" marR="68580" marT="0" marB="0">
                    <a:solidFill>
                      <a:schemeClr val="accent3"/>
                    </a:solidFill>
                  </a:tcPr>
                </a:tc>
                <a:tc>
                  <a:txBody>
                    <a:bodyPr/>
                    <a:lstStyle/>
                    <a:p>
                      <a:pPr algn="just">
                        <a:lnSpc>
                          <a:spcPct val="150000"/>
                        </a:lnSpc>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Calibri"/>
                        <a:cs typeface="Times New Roman" panose="02020603050405020304" pitchFamily="18" charset="0"/>
                      </a:endParaRPr>
                    </a:p>
                  </a:txBody>
                  <a:tcPr marL="68580" marR="68580" marT="0" marB="0">
                    <a:solidFill>
                      <a:schemeClr val="accent3"/>
                    </a:solidFill>
                  </a:tcPr>
                </a:tc>
                <a:extLst>
                  <a:ext uri="{0D108BD9-81ED-4DB2-BD59-A6C34878D82A}">
                    <a16:rowId xmlns:a16="http://schemas.microsoft.com/office/drawing/2014/main" val="10004"/>
                  </a:ext>
                </a:extLst>
              </a:tr>
              <a:tr h="0">
                <a:tc gridSpan="2">
                  <a:txBody>
                    <a:bodyPr/>
                    <a:lstStyle/>
                    <a:p>
                      <a:pPr algn="just">
                        <a:lnSpc>
                          <a:spcPct val="150000"/>
                        </a:lnSpc>
                        <a:spcAft>
                          <a:spcPts val="0"/>
                        </a:spcAft>
                      </a:pPr>
                      <a:r>
                        <a:rPr lang="en-US" sz="2000" dirty="0">
                          <a:effectLst/>
                          <a:latin typeface="Times New Roman" panose="02020603050405020304" pitchFamily="18" charset="0"/>
                          <a:cs typeface="Times New Roman" panose="02020603050405020304" pitchFamily="18" charset="0"/>
                        </a:rPr>
                        <a:t> </a:t>
                      </a:r>
                      <a:r>
                        <a:rPr lang="en-US" sz="2000" dirty="0" err="1" smtClean="0">
                          <a:effectLst/>
                          <a:latin typeface="Times New Roman" panose="02020603050405020304" pitchFamily="18" charset="0"/>
                          <a:cs typeface="Times New Roman" panose="02020603050405020304" pitchFamily="18" charset="0"/>
                        </a:rPr>
                        <a:t>Nhận</a:t>
                      </a:r>
                      <a:r>
                        <a:rPr lang="en-US" sz="2000" baseline="0" dirty="0" smtClean="0">
                          <a:effectLst/>
                          <a:latin typeface="Times New Roman" panose="02020603050405020304" pitchFamily="18" charset="0"/>
                          <a:cs typeface="Times New Roman" panose="02020603050405020304" pitchFamily="18" charset="0"/>
                        </a:rPr>
                        <a:t> </a:t>
                      </a:r>
                      <a:r>
                        <a:rPr lang="en-US" sz="2000" baseline="0" dirty="0" err="1" smtClean="0">
                          <a:effectLst/>
                          <a:latin typeface="Times New Roman" panose="02020603050405020304" pitchFamily="18" charset="0"/>
                          <a:cs typeface="Times New Roman" panose="02020603050405020304" pitchFamily="18" charset="0"/>
                        </a:rPr>
                        <a:t>xét</a:t>
                      </a:r>
                      <a:endParaRPr lang="en-US" sz="2000" dirty="0">
                        <a:effectLst/>
                        <a:latin typeface="Times New Roman" panose="02020603050405020304" pitchFamily="18" charset="0"/>
                        <a:ea typeface="Calibri"/>
                        <a:cs typeface="Times New Roman" panose="02020603050405020304" pitchFamily="18" charset="0"/>
                      </a:endParaRPr>
                    </a:p>
                  </a:txBody>
                  <a:tcPr marL="68580" marR="68580" marT="0" marB="0">
                    <a:solidFill>
                      <a:schemeClr val="accent3"/>
                    </a:solidFill>
                  </a:tcPr>
                </a:tc>
                <a:tc hMerge="1">
                  <a:txBody>
                    <a:bodyPr/>
                    <a:lstStyle/>
                    <a:p>
                      <a:endParaRPr lang="en-US"/>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676122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116632"/>
            <a:ext cx="5904656" cy="523220"/>
          </a:xfrm>
          <a:prstGeom prst="rect">
            <a:avLst/>
          </a:prstGeom>
          <a:noFill/>
        </p:spPr>
        <p:txBody>
          <a:bodyPr wrap="square" rtlCol="0">
            <a:spAutoFit/>
          </a:bodyPr>
          <a:lstStyle/>
          <a:p>
            <a:r>
              <a:rPr lang="vi-VN" sz="2800" b="1" dirty="0">
                <a:solidFill>
                  <a:prstClr val="black"/>
                </a:solidFill>
                <a:latin typeface="Times New Roman" panose="02020603050405020304" pitchFamily="18" charset="0"/>
                <a:cs typeface="Times New Roman" panose="02020603050405020304" pitchFamily="18" charset="0"/>
              </a:rPr>
              <a:t>II. ĐỌC &amp; TÌM HIỂU CHI TIẾT VB </a:t>
            </a:r>
            <a:endParaRPr lang="en-US" sz="2800" dirty="0">
              <a:solidFill>
                <a:prstClr val="black"/>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539553" y="617605"/>
            <a:ext cx="5544616" cy="954107"/>
          </a:xfrm>
          <a:prstGeom prst="rect">
            <a:avLst/>
          </a:prstGeom>
          <a:noFill/>
        </p:spPr>
        <p:txBody>
          <a:bodyPr wrap="square" rtlCol="0">
            <a:spAutoFit/>
          </a:bodyPr>
          <a:lstStyle/>
          <a:p>
            <a:r>
              <a:rPr lang="en-US" sz="2800" b="1" dirty="0" smtClean="0">
                <a:solidFill>
                  <a:prstClr val="black"/>
                </a:solidFill>
                <a:latin typeface="Times New Roman" panose="02020603050405020304" pitchFamily="18" charset="0"/>
                <a:ea typeface="Times New Roman"/>
                <a:cs typeface="Times New Roman" panose="02020603050405020304" pitchFamily="18" charset="0"/>
              </a:rPr>
              <a:t>2</a:t>
            </a:r>
            <a:r>
              <a:rPr lang="vi-VN" sz="2800" b="1" dirty="0" smtClean="0">
                <a:solidFill>
                  <a:prstClr val="black"/>
                </a:solidFill>
                <a:latin typeface="Times New Roman" panose="02020603050405020304" pitchFamily="18" charset="0"/>
                <a:ea typeface="Times New Roman"/>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a:cs typeface="Times New Roman" panose="02020603050405020304" pitchFamily="18" charset="0"/>
              </a:rPr>
              <a:t>Nhân</a:t>
            </a:r>
            <a:r>
              <a:rPr lang="en-US" sz="2800" b="1" dirty="0">
                <a:solidFill>
                  <a:prstClr val="black"/>
                </a:solidFill>
                <a:latin typeface="Times New Roman" panose="02020603050405020304" pitchFamily="18" charset="0"/>
                <a:ea typeface="Times New Roman"/>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a:cs typeface="Times New Roman" panose="02020603050405020304" pitchFamily="18" charset="0"/>
              </a:rPr>
              <a:t>vật</a:t>
            </a:r>
            <a:r>
              <a:rPr lang="en-US" sz="2800" b="1" dirty="0">
                <a:solidFill>
                  <a:prstClr val="black"/>
                </a:solidFill>
                <a:latin typeface="Times New Roman" panose="02020603050405020304" pitchFamily="18" charset="0"/>
                <a:ea typeface="Times New Roman"/>
                <a:cs typeface="Times New Roman" panose="02020603050405020304" pitchFamily="18" charset="0"/>
              </a:rPr>
              <a:t> </a:t>
            </a:r>
            <a:r>
              <a:rPr lang="en-US" sz="2800" b="1" dirty="0" smtClean="0">
                <a:solidFill>
                  <a:prstClr val="black"/>
                </a:solidFill>
                <a:latin typeface="Times New Roman" panose="02020603050405020304" pitchFamily="18" charset="0"/>
                <a:ea typeface="Times New Roman"/>
                <a:cs typeface="Times New Roman" panose="02020603050405020304" pitchFamily="18" charset="0"/>
              </a:rPr>
              <a:t>“</a:t>
            </a:r>
            <a:r>
              <a:rPr lang="en-US" sz="2800" b="1" dirty="0" err="1" smtClean="0">
                <a:solidFill>
                  <a:prstClr val="black"/>
                </a:solidFill>
                <a:latin typeface="Times New Roman" panose="02020603050405020304" pitchFamily="18" charset="0"/>
                <a:ea typeface="Times New Roman"/>
                <a:cs typeface="Times New Roman" panose="02020603050405020304" pitchFamily="18" charset="0"/>
              </a:rPr>
              <a:t>bố</a:t>
            </a:r>
            <a:r>
              <a:rPr lang="en-US" sz="2800" b="1" dirty="0" smtClean="0">
                <a:solidFill>
                  <a:prstClr val="black"/>
                </a:solidFill>
                <a:latin typeface="Times New Roman" panose="02020603050405020304" pitchFamily="18" charset="0"/>
                <a:ea typeface="Times New Roman"/>
                <a:cs typeface="Times New Roman" panose="02020603050405020304" pitchFamily="18" charset="0"/>
              </a:rPr>
              <a:t>”</a:t>
            </a:r>
          </a:p>
          <a:p>
            <a:r>
              <a:rPr lang="en-US" sz="2800" b="1" dirty="0">
                <a:latin typeface="Times New Roman" panose="02020603050405020304" pitchFamily="18" charset="0"/>
                <a:cs typeface="Times New Roman" panose="02020603050405020304" pitchFamily="18" charset="0"/>
              </a:rPr>
              <a:t>a. </a:t>
            </a:r>
            <a:r>
              <a:rPr lang="en-US" sz="2800" b="1" dirty="0" err="1">
                <a:latin typeface="Times New Roman" panose="02020603050405020304" pitchFamily="18" charset="0"/>
                <a:cs typeface="Times New Roman" panose="02020603050405020304" pitchFamily="18" charset="0"/>
              </a:rPr>
              <a:t>Tình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cảm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bố</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với</a:t>
            </a:r>
            <a:r>
              <a:rPr lang="en-US" sz="2800" b="1" dirty="0">
                <a:latin typeface="Times New Roman" panose="02020603050405020304" pitchFamily="18" charset="0"/>
                <a:cs typeface="Times New Roman" panose="02020603050405020304" pitchFamily="18" charset="0"/>
              </a:rPr>
              <a:t> “ </a:t>
            </a:r>
            <a:r>
              <a:rPr lang="en-US" sz="2800" b="1" dirty="0" err="1">
                <a:latin typeface="Times New Roman" panose="02020603050405020304" pitchFamily="18" charset="0"/>
                <a:cs typeface="Times New Roman" panose="02020603050405020304" pitchFamily="18" charset="0"/>
              </a:rPr>
              <a:t>tôi</a:t>
            </a:r>
            <a:r>
              <a:rPr lang="en-US" sz="2800" b="1"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pic>
        <p:nvPicPr>
          <p:cNvPr id="5121"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0809" y="2922245"/>
            <a:ext cx="8316416" cy="39357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755576" y="1700808"/>
            <a:ext cx="8208912" cy="1754326"/>
          </a:xfrm>
          <a:prstGeom prst="rect">
            <a:avLst/>
          </a:prstGeom>
          <a:solidFill>
            <a:schemeClr val="accent5">
              <a:lumMod val="20000"/>
              <a:lumOff val="80000"/>
            </a:schemeClr>
          </a:solidFill>
        </p:spPr>
        <p:txBody>
          <a:bodyPr wrap="square" rtlCol="0">
            <a:spAutoFit/>
          </a:bodyPr>
          <a:lstStyle/>
          <a:p>
            <a:pPr>
              <a:lnSpc>
                <a:spcPct val="150000"/>
              </a:lnSpc>
              <a:spcAft>
                <a:spcPts val="0"/>
              </a:spcAft>
            </a:pPr>
            <a:r>
              <a:rPr lang="en-US" b="1" dirty="0">
                <a:latin typeface="Times New Roman"/>
                <a:ea typeface="Times New Roman"/>
                <a:cs typeface="Times New Roman"/>
              </a:rPr>
              <a:t>- </a:t>
            </a:r>
            <a:r>
              <a:rPr lang="en-US" dirty="0" err="1">
                <a:latin typeface="Times New Roman"/>
                <a:ea typeface="Times New Roman"/>
                <a:cs typeface="Times New Roman"/>
              </a:rPr>
              <a:t>Bố</a:t>
            </a:r>
            <a:r>
              <a:rPr lang="en-US" dirty="0">
                <a:latin typeface="Times New Roman"/>
                <a:ea typeface="Times New Roman"/>
                <a:cs typeface="Times New Roman"/>
              </a:rPr>
              <a:t> </a:t>
            </a:r>
            <a:r>
              <a:rPr lang="en-US" dirty="0" err="1">
                <a:latin typeface="Times New Roman"/>
                <a:ea typeface="Times New Roman"/>
                <a:cs typeface="Times New Roman"/>
              </a:rPr>
              <a:t>trồng</a:t>
            </a:r>
            <a:r>
              <a:rPr lang="en-US" dirty="0">
                <a:latin typeface="Times New Roman"/>
                <a:ea typeface="Times New Roman"/>
                <a:cs typeface="Times New Roman"/>
              </a:rPr>
              <a:t> </a:t>
            </a:r>
            <a:r>
              <a:rPr lang="en-US" dirty="0" err="1">
                <a:latin typeface="Times New Roman"/>
                <a:ea typeface="Times New Roman"/>
                <a:cs typeface="Times New Roman"/>
              </a:rPr>
              <a:t>nhiều</a:t>
            </a:r>
            <a:r>
              <a:rPr lang="en-US" dirty="0">
                <a:latin typeface="Times New Roman"/>
                <a:ea typeface="Times New Roman"/>
                <a:cs typeface="Times New Roman"/>
              </a:rPr>
              <a:t> </a:t>
            </a:r>
            <a:r>
              <a:rPr lang="en-US" dirty="0" err="1">
                <a:latin typeface="Times New Roman"/>
                <a:ea typeface="Times New Roman"/>
                <a:cs typeface="Times New Roman"/>
              </a:rPr>
              <a:t>hoa</a:t>
            </a:r>
            <a:r>
              <a:rPr lang="en-US" dirty="0">
                <a:latin typeface="Times New Roman"/>
                <a:ea typeface="Times New Roman"/>
                <a:cs typeface="Times New Roman"/>
              </a:rPr>
              <a:t>. </a:t>
            </a:r>
            <a:r>
              <a:rPr lang="en-US" dirty="0" err="1">
                <a:latin typeface="Times New Roman"/>
                <a:ea typeface="Times New Roman"/>
                <a:cs typeface="Times New Roman"/>
              </a:rPr>
              <a:t>bố</a:t>
            </a:r>
            <a:r>
              <a:rPr lang="en-US" dirty="0">
                <a:latin typeface="Times New Roman"/>
                <a:ea typeface="Times New Roman"/>
                <a:cs typeface="Times New Roman"/>
              </a:rPr>
              <a:t> </a:t>
            </a:r>
            <a:r>
              <a:rPr lang="en-US" dirty="0" err="1">
                <a:latin typeface="Times New Roman"/>
                <a:ea typeface="Times New Roman"/>
                <a:cs typeface="Times New Roman"/>
              </a:rPr>
              <a:t>thường</a:t>
            </a:r>
            <a:r>
              <a:rPr lang="en-US" dirty="0">
                <a:latin typeface="Times New Roman"/>
                <a:ea typeface="Times New Roman"/>
                <a:cs typeface="Times New Roman"/>
              </a:rPr>
              <a:t> </a:t>
            </a:r>
            <a:r>
              <a:rPr lang="en-US" dirty="0" err="1">
                <a:latin typeface="Times New Roman"/>
                <a:ea typeface="Times New Roman"/>
                <a:cs typeface="Times New Roman"/>
              </a:rPr>
              <a:t>dẫn</a:t>
            </a:r>
            <a:r>
              <a:rPr lang="en-US" dirty="0">
                <a:latin typeface="Times New Roman"/>
                <a:ea typeface="Times New Roman"/>
                <a:cs typeface="Times New Roman"/>
              </a:rPr>
              <a:t> </a:t>
            </a:r>
            <a:r>
              <a:rPr lang="en-US" dirty="0" err="1">
                <a:latin typeface="Times New Roman"/>
                <a:ea typeface="Times New Roman"/>
                <a:cs typeface="Times New Roman"/>
              </a:rPr>
              <a:t>tôi</a:t>
            </a:r>
            <a:r>
              <a:rPr lang="en-US" dirty="0">
                <a:latin typeface="Times New Roman"/>
                <a:ea typeface="Times New Roman"/>
                <a:cs typeface="Times New Roman"/>
              </a:rPr>
              <a:t> </a:t>
            </a:r>
            <a:r>
              <a:rPr lang="en-US" dirty="0" err="1">
                <a:latin typeface="Times New Roman"/>
                <a:ea typeface="Times New Roman"/>
                <a:cs typeface="Times New Roman"/>
              </a:rPr>
              <a:t>ra</a:t>
            </a:r>
            <a:r>
              <a:rPr lang="en-US" dirty="0">
                <a:latin typeface="Times New Roman"/>
                <a:ea typeface="Times New Roman"/>
                <a:cs typeface="Times New Roman"/>
              </a:rPr>
              <a:t> </a:t>
            </a:r>
            <a:r>
              <a:rPr lang="en-US" dirty="0" err="1">
                <a:latin typeface="Times New Roman"/>
                <a:ea typeface="Times New Roman"/>
                <a:cs typeface="Times New Roman"/>
              </a:rPr>
              <a:t>vườn</a:t>
            </a:r>
            <a:r>
              <a:rPr lang="en-US" dirty="0">
                <a:latin typeface="Times New Roman"/>
                <a:ea typeface="Times New Roman"/>
                <a:cs typeface="Times New Roman"/>
              </a:rPr>
              <a:t>, </a:t>
            </a:r>
            <a:r>
              <a:rPr lang="en-US" dirty="0" err="1">
                <a:latin typeface="Times New Roman"/>
                <a:ea typeface="Times New Roman"/>
                <a:cs typeface="Times New Roman"/>
              </a:rPr>
              <a:t>hai</a:t>
            </a:r>
            <a:r>
              <a:rPr lang="en-US" dirty="0">
                <a:latin typeface="Times New Roman"/>
                <a:ea typeface="Times New Roman"/>
                <a:cs typeface="Times New Roman"/>
              </a:rPr>
              <a:t> </a:t>
            </a:r>
            <a:r>
              <a:rPr lang="en-US" dirty="0" err="1">
                <a:latin typeface="Times New Roman"/>
                <a:ea typeface="Times New Roman"/>
                <a:cs typeface="Times New Roman"/>
              </a:rPr>
              <a:t>bố</a:t>
            </a:r>
            <a:r>
              <a:rPr lang="en-US" dirty="0">
                <a:latin typeface="Times New Roman"/>
                <a:ea typeface="Times New Roman"/>
                <a:cs typeface="Times New Roman"/>
              </a:rPr>
              <a:t> con </a:t>
            </a:r>
            <a:r>
              <a:rPr lang="en-US" dirty="0" err="1">
                <a:latin typeface="Times New Roman"/>
                <a:ea typeface="Times New Roman"/>
                <a:cs typeface="Times New Roman"/>
              </a:rPr>
              <a:t>thi</a:t>
            </a:r>
            <a:r>
              <a:rPr lang="en-US" dirty="0">
                <a:latin typeface="Times New Roman"/>
                <a:ea typeface="Times New Roman"/>
                <a:cs typeface="Times New Roman"/>
              </a:rPr>
              <a:t> </a:t>
            </a:r>
            <a:r>
              <a:rPr lang="en-US" dirty="0" err="1">
                <a:latin typeface="Times New Roman"/>
                <a:ea typeface="Times New Roman"/>
                <a:cs typeface="Times New Roman"/>
              </a:rPr>
              <a:t>nhau</a:t>
            </a:r>
            <a:r>
              <a:rPr lang="en-US" dirty="0">
                <a:latin typeface="Times New Roman"/>
                <a:ea typeface="Times New Roman"/>
                <a:cs typeface="Times New Roman"/>
              </a:rPr>
              <a:t> </a:t>
            </a:r>
            <a:r>
              <a:rPr lang="en-US" dirty="0" err="1">
                <a:latin typeface="Times New Roman"/>
                <a:ea typeface="Times New Roman"/>
                <a:cs typeface="Times New Roman"/>
              </a:rPr>
              <a:t>tưới</a:t>
            </a:r>
            <a:r>
              <a:rPr lang="en-US" dirty="0">
                <a:latin typeface="Times New Roman"/>
                <a:ea typeface="Times New Roman"/>
                <a:cs typeface="Times New Roman"/>
              </a:rPr>
              <a:t>. </a:t>
            </a:r>
            <a:r>
              <a:rPr lang="en-US" dirty="0" err="1">
                <a:latin typeface="Times New Roman"/>
                <a:ea typeface="Times New Roman"/>
                <a:cs typeface="Times New Roman"/>
              </a:rPr>
              <a:t>Bố</a:t>
            </a:r>
            <a:r>
              <a:rPr lang="en-US" dirty="0">
                <a:latin typeface="Times New Roman"/>
                <a:ea typeface="Times New Roman"/>
                <a:cs typeface="Times New Roman"/>
              </a:rPr>
              <a:t> </a:t>
            </a:r>
            <a:r>
              <a:rPr lang="en-US" dirty="0" err="1">
                <a:latin typeface="Times New Roman"/>
                <a:ea typeface="Times New Roman"/>
                <a:cs typeface="Times New Roman"/>
              </a:rPr>
              <a:t>làm</a:t>
            </a:r>
            <a:r>
              <a:rPr lang="en-US" dirty="0">
                <a:latin typeface="Times New Roman"/>
                <a:ea typeface="Times New Roman"/>
                <a:cs typeface="Times New Roman"/>
              </a:rPr>
              <a:t> </a:t>
            </a:r>
            <a:r>
              <a:rPr lang="en-US" dirty="0" err="1">
                <a:latin typeface="Times New Roman"/>
                <a:ea typeface="Times New Roman"/>
                <a:cs typeface="Times New Roman"/>
              </a:rPr>
              <a:t>cho</a:t>
            </a:r>
            <a:r>
              <a:rPr lang="en-US" dirty="0">
                <a:latin typeface="Times New Roman"/>
                <a:ea typeface="Times New Roman"/>
                <a:cs typeface="Times New Roman"/>
              </a:rPr>
              <a:t> </a:t>
            </a:r>
            <a:r>
              <a:rPr lang="en-US" dirty="0" err="1">
                <a:latin typeface="Times New Roman"/>
                <a:ea typeface="Times New Roman"/>
                <a:cs typeface="Times New Roman"/>
              </a:rPr>
              <a:t>tôi</a:t>
            </a:r>
            <a:r>
              <a:rPr lang="en-US" dirty="0">
                <a:latin typeface="Times New Roman"/>
                <a:ea typeface="Times New Roman"/>
                <a:cs typeface="Times New Roman"/>
              </a:rPr>
              <a:t> </a:t>
            </a:r>
            <a:r>
              <a:rPr lang="en-US" dirty="0" err="1">
                <a:latin typeface="Times New Roman"/>
                <a:ea typeface="Times New Roman"/>
                <a:cs typeface="Times New Roman"/>
              </a:rPr>
              <a:t>một</a:t>
            </a:r>
            <a:r>
              <a:rPr lang="en-US" dirty="0">
                <a:latin typeface="Times New Roman"/>
                <a:ea typeface="Times New Roman"/>
                <a:cs typeface="Times New Roman"/>
              </a:rPr>
              <a:t> </a:t>
            </a:r>
            <a:r>
              <a:rPr lang="en-US" dirty="0" err="1">
                <a:latin typeface="Times New Roman"/>
                <a:ea typeface="Times New Roman"/>
                <a:cs typeface="Times New Roman"/>
              </a:rPr>
              <a:t>bình</a:t>
            </a:r>
            <a:r>
              <a:rPr lang="en-US" dirty="0">
                <a:latin typeface="Times New Roman"/>
                <a:ea typeface="Times New Roman"/>
                <a:cs typeface="Times New Roman"/>
              </a:rPr>
              <a:t> </a:t>
            </a:r>
            <a:r>
              <a:rPr lang="en-US" dirty="0" err="1">
                <a:latin typeface="Times New Roman"/>
                <a:ea typeface="Times New Roman"/>
                <a:cs typeface="Times New Roman"/>
              </a:rPr>
              <a:t>tưới</a:t>
            </a:r>
            <a:r>
              <a:rPr lang="en-US" dirty="0">
                <a:latin typeface="Times New Roman"/>
                <a:ea typeface="Times New Roman"/>
                <a:cs typeface="Times New Roman"/>
              </a:rPr>
              <a:t> </a:t>
            </a:r>
            <a:r>
              <a:rPr lang="en-US" dirty="0" err="1">
                <a:latin typeface="Times New Roman"/>
                <a:ea typeface="Times New Roman"/>
                <a:cs typeface="Times New Roman"/>
              </a:rPr>
              <a:t>nhỏ</a:t>
            </a:r>
            <a:r>
              <a:rPr lang="en-US" dirty="0">
                <a:latin typeface="Times New Roman"/>
                <a:ea typeface="Times New Roman"/>
                <a:cs typeface="Times New Roman"/>
              </a:rPr>
              <a:t> </a:t>
            </a:r>
            <a:r>
              <a:rPr lang="en-US" dirty="0" err="1">
                <a:latin typeface="Times New Roman"/>
                <a:ea typeface="Times New Roman"/>
                <a:cs typeface="Times New Roman"/>
              </a:rPr>
              <a:t>bằng</a:t>
            </a:r>
            <a:r>
              <a:rPr lang="en-US" dirty="0">
                <a:latin typeface="Times New Roman"/>
                <a:ea typeface="Times New Roman"/>
                <a:cs typeface="Times New Roman"/>
              </a:rPr>
              <a:t> </a:t>
            </a:r>
            <a:r>
              <a:rPr lang="en-US" dirty="0" err="1">
                <a:latin typeface="Times New Roman"/>
                <a:ea typeface="Times New Roman"/>
                <a:cs typeface="Times New Roman"/>
              </a:rPr>
              <a:t>cái</a:t>
            </a:r>
            <a:r>
              <a:rPr lang="en-US" dirty="0">
                <a:latin typeface="Times New Roman"/>
                <a:ea typeface="Times New Roman"/>
                <a:cs typeface="Times New Roman"/>
              </a:rPr>
              <a:t> </a:t>
            </a:r>
            <a:r>
              <a:rPr lang="en-US" dirty="0" err="1">
                <a:latin typeface="Times New Roman"/>
                <a:ea typeface="Times New Roman"/>
                <a:cs typeface="Times New Roman"/>
              </a:rPr>
              <a:t>thùng</a:t>
            </a:r>
            <a:r>
              <a:rPr lang="en-US" dirty="0">
                <a:latin typeface="Times New Roman"/>
                <a:ea typeface="Times New Roman"/>
                <a:cs typeface="Times New Roman"/>
              </a:rPr>
              <a:t> </a:t>
            </a:r>
            <a:r>
              <a:rPr lang="en-US" dirty="0" err="1">
                <a:latin typeface="Times New Roman"/>
                <a:ea typeface="Times New Roman"/>
                <a:cs typeface="Times New Roman"/>
              </a:rPr>
              <a:t>đựng</a:t>
            </a:r>
            <a:r>
              <a:rPr lang="en-US" dirty="0">
                <a:latin typeface="Times New Roman"/>
                <a:ea typeface="Times New Roman"/>
                <a:cs typeface="Times New Roman"/>
              </a:rPr>
              <a:t> </a:t>
            </a:r>
            <a:r>
              <a:rPr lang="en-US" dirty="0" err="1">
                <a:latin typeface="Times New Roman"/>
                <a:ea typeface="Times New Roman"/>
                <a:cs typeface="Times New Roman"/>
              </a:rPr>
              <a:t>sơn</a:t>
            </a:r>
            <a:r>
              <a:rPr lang="en-US" dirty="0">
                <a:latin typeface="Times New Roman"/>
                <a:ea typeface="Times New Roman"/>
                <a:cs typeface="Times New Roman"/>
              </a:rPr>
              <a:t> </a:t>
            </a:r>
            <a:r>
              <a:rPr lang="en-US" dirty="0" err="1">
                <a:latin typeface="Times New Roman"/>
                <a:ea typeface="Times New Roman"/>
                <a:cs typeface="Times New Roman"/>
              </a:rPr>
              <a:t>rất</a:t>
            </a:r>
            <a:r>
              <a:rPr lang="en-US" dirty="0">
                <a:latin typeface="Times New Roman"/>
                <a:ea typeface="Times New Roman"/>
                <a:cs typeface="Times New Roman"/>
              </a:rPr>
              <a:t> </a:t>
            </a:r>
            <a:r>
              <a:rPr lang="en-US" dirty="0" err="1">
                <a:latin typeface="Times New Roman"/>
                <a:ea typeface="Times New Roman"/>
                <a:cs typeface="Times New Roman"/>
              </a:rPr>
              <a:t>vừa</a:t>
            </a:r>
            <a:r>
              <a:rPr lang="en-US" dirty="0">
                <a:latin typeface="Times New Roman"/>
                <a:ea typeface="Times New Roman"/>
                <a:cs typeface="Times New Roman"/>
              </a:rPr>
              <a:t> </a:t>
            </a:r>
            <a:r>
              <a:rPr lang="en-US" dirty="0" err="1">
                <a:latin typeface="Times New Roman"/>
                <a:ea typeface="Times New Roman"/>
                <a:cs typeface="Times New Roman"/>
              </a:rPr>
              <a:t>tay</a:t>
            </a:r>
            <a:r>
              <a:rPr lang="en-US" dirty="0">
                <a:latin typeface="Times New Roman"/>
                <a:ea typeface="Times New Roman"/>
                <a:cs typeface="Times New Roman"/>
              </a:rPr>
              <a:t>. </a:t>
            </a:r>
            <a:r>
              <a:rPr lang="en-US" dirty="0" err="1">
                <a:latin typeface="Times New Roman"/>
                <a:ea typeface="Times New Roman"/>
                <a:cs typeface="Times New Roman"/>
              </a:rPr>
              <a:t>Bố</a:t>
            </a:r>
            <a:r>
              <a:rPr lang="en-US" dirty="0">
                <a:latin typeface="Times New Roman"/>
                <a:ea typeface="Times New Roman"/>
                <a:cs typeface="Times New Roman"/>
              </a:rPr>
              <a:t> </a:t>
            </a:r>
            <a:r>
              <a:rPr lang="en-US" dirty="0" err="1">
                <a:latin typeface="Times New Roman"/>
                <a:ea typeface="Times New Roman"/>
                <a:cs typeface="Times New Roman"/>
              </a:rPr>
              <a:t>lại</a:t>
            </a:r>
            <a:r>
              <a:rPr lang="en-US" dirty="0">
                <a:latin typeface="Times New Roman"/>
                <a:ea typeface="Times New Roman"/>
                <a:cs typeface="Times New Roman"/>
              </a:rPr>
              <a:t> </a:t>
            </a:r>
            <a:r>
              <a:rPr lang="en-US" dirty="0" err="1">
                <a:latin typeface="Times New Roman"/>
                <a:ea typeface="Times New Roman"/>
                <a:cs typeface="Times New Roman"/>
              </a:rPr>
              <a:t>lấy</a:t>
            </a:r>
            <a:r>
              <a:rPr lang="en-US" dirty="0">
                <a:latin typeface="Times New Roman"/>
                <a:ea typeface="Times New Roman"/>
                <a:cs typeface="Times New Roman"/>
              </a:rPr>
              <a:t> </a:t>
            </a:r>
            <a:r>
              <a:rPr lang="en-US" dirty="0" err="1">
                <a:latin typeface="Times New Roman"/>
                <a:ea typeface="Times New Roman"/>
                <a:cs typeface="Times New Roman"/>
              </a:rPr>
              <a:t>hộp</a:t>
            </a:r>
            <a:r>
              <a:rPr lang="en-US" dirty="0">
                <a:latin typeface="Times New Roman"/>
                <a:ea typeface="Times New Roman"/>
                <a:cs typeface="Times New Roman"/>
              </a:rPr>
              <a:t> </a:t>
            </a:r>
            <a:r>
              <a:rPr lang="en-US" dirty="0" err="1">
                <a:latin typeface="Times New Roman"/>
                <a:ea typeface="Times New Roman"/>
                <a:cs typeface="Times New Roman"/>
              </a:rPr>
              <a:t>lon</a:t>
            </a:r>
            <a:r>
              <a:rPr lang="en-US" dirty="0">
                <a:latin typeface="Times New Roman"/>
                <a:ea typeface="Times New Roman"/>
                <a:cs typeface="Times New Roman"/>
              </a:rPr>
              <a:t> </a:t>
            </a:r>
            <a:r>
              <a:rPr lang="en-US" dirty="0" err="1">
                <a:latin typeface="Times New Roman"/>
                <a:ea typeface="Times New Roman"/>
                <a:cs typeface="Times New Roman"/>
              </a:rPr>
              <a:t>gò</a:t>
            </a:r>
            <a:r>
              <a:rPr lang="en-US" dirty="0">
                <a:latin typeface="Times New Roman"/>
                <a:ea typeface="Times New Roman"/>
                <a:cs typeface="Times New Roman"/>
              </a:rPr>
              <a:t> </a:t>
            </a:r>
            <a:r>
              <a:rPr lang="en-US" dirty="0" err="1">
                <a:latin typeface="Times New Roman"/>
                <a:ea typeface="Times New Roman"/>
                <a:cs typeface="Times New Roman"/>
              </a:rPr>
              <a:t>thành</a:t>
            </a:r>
            <a:r>
              <a:rPr lang="en-US" dirty="0">
                <a:latin typeface="Times New Roman"/>
                <a:ea typeface="Times New Roman"/>
                <a:cs typeface="Times New Roman"/>
              </a:rPr>
              <a:t> </a:t>
            </a:r>
            <a:r>
              <a:rPr lang="en-US" dirty="0" err="1">
                <a:latin typeface="Times New Roman"/>
                <a:ea typeface="Times New Roman"/>
                <a:cs typeface="Times New Roman"/>
              </a:rPr>
              <a:t>cái</a:t>
            </a:r>
            <a:r>
              <a:rPr lang="en-US" dirty="0">
                <a:latin typeface="Times New Roman"/>
                <a:ea typeface="Times New Roman"/>
                <a:cs typeface="Times New Roman"/>
              </a:rPr>
              <a:t> </a:t>
            </a:r>
            <a:r>
              <a:rPr lang="en-US" dirty="0" err="1">
                <a:latin typeface="Times New Roman"/>
                <a:ea typeface="Times New Roman"/>
                <a:cs typeface="Times New Roman"/>
              </a:rPr>
              <a:t>vòi</a:t>
            </a:r>
            <a:r>
              <a:rPr lang="en-US" dirty="0">
                <a:latin typeface="Times New Roman"/>
                <a:ea typeface="Times New Roman"/>
                <a:cs typeface="Times New Roman"/>
              </a:rPr>
              <a:t> </a:t>
            </a:r>
            <a:r>
              <a:rPr lang="en-US" dirty="0" err="1">
                <a:latin typeface="Times New Roman"/>
                <a:ea typeface="Times New Roman"/>
                <a:cs typeface="Times New Roman"/>
              </a:rPr>
              <a:t>sen</a:t>
            </a:r>
            <a:r>
              <a:rPr lang="en-US" dirty="0">
                <a:latin typeface="Times New Roman"/>
                <a:ea typeface="Times New Roman"/>
                <a:cs typeface="Times New Roman"/>
              </a:rPr>
              <a:t> </a:t>
            </a:r>
            <a:r>
              <a:rPr lang="en-US" dirty="0" err="1">
                <a:latin typeface="Times New Roman"/>
                <a:ea typeface="Times New Roman"/>
                <a:cs typeface="Times New Roman"/>
              </a:rPr>
              <a:t>nữa</a:t>
            </a:r>
            <a:r>
              <a:rPr lang="en-US" dirty="0">
                <a:latin typeface="Times New Roman"/>
                <a:ea typeface="Times New Roman"/>
                <a:cs typeface="Times New Roman"/>
              </a:rPr>
              <a:t>.</a:t>
            </a:r>
            <a:endParaRPr lang="en-US" sz="1400" dirty="0">
              <a:latin typeface="Calibri"/>
              <a:ea typeface="Calibri"/>
              <a:cs typeface="Times New Roman"/>
            </a:endParaRPr>
          </a:p>
          <a:p>
            <a:pPr>
              <a:lnSpc>
                <a:spcPct val="150000"/>
              </a:lnSpc>
              <a:spcAft>
                <a:spcPts val="0"/>
              </a:spcAft>
            </a:pPr>
            <a:r>
              <a:rPr lang="en-US" dirty="0">
                <a:latin typeface="Times New Roman"/>
                <a:ea typeface="Times New Roman"/>
                <a:cs typeface="Times New Roman"/>
              </a:rPr>
              <a:t>- </a:t>
            </a:r>
            <a:r>
              <a:rPr lang="en-US" dirty="0" err="1">
                <a:latin typeface="Times New Roman"/>
                <a:ea typeface="Times New Roman"/>
                <a:cs typeface="Times New Roman"/>
              </a:rPr>
              <a:t>Bố</a:t>
            </a:r>
            <a:r>
              <a:rPr lang="en-US" dirty="0">
                <a:latin typeface="Times New Roman"/>
                <a:ea typeface="Times New Roman"/>
                <a:cs typeface="Times New Roman"/>
              </a:rPr>
              <a:t> </a:t>
            </a:r>
            <a:r>
              <a:rPr lang="en-US" dirty="0" err="1">
                <a:latin typeface="Times New Roman"/>
                <a:ea typeface="Times New Roman"/>
                <a:cs typeface="Times New Roman"/>
              </a:rPr>
              <a:t>nghĩ</a:t>
            </a:r>
            <a:r>
              <a:rPr lang="en-US" dirty="0">
                <a:latin typeface="Times New Roman"/>
                <a:ea typeface="Times New Roman"/>
                <a:cs typeface="Times New Roman"/>
              </a:rPr>
              <a:t> </a:t>
            </a:r>
            <a:r>
              <a:rPr lang="en-US" dirty="0" err="1">
                <a:latin typeface="Times New Roman"/>
                <a:ea typeface="Times New Roman"/>
                <a:cs typeface="Times New Roman"/>
              </a:rPr>
              <a:t>ra</a:t>
            </a:r>
            <a:r>
              <a:rPr lang="en-US" dirty="0">
                <a:latin typeface="Times New Roman"/>
                <a:ea typeface="Times New Roman"/>
                <a:cs typeface="Times New Roman"/>
              </a:rPr>
              <a:t> </a:t>
            </a:r>
            <a:r>
              <a:rPr lang="en-US" dirty="0" err="1">
                <a:latin typeface="Times New Roman"/>
                <a:ea typeface="Times New Roman"/>
                <a:cs typeface="Times New Roman"/>
              </a:rPr>
              <a:t>những</a:t>
            </a:r>
            <a:r>
              <a:rPr lang="en-US" dirty="0">
                <a:latin typeface="Times New Roman"/>
                <a:ea typeface="Times New Roman"/>
                <a:cs typeface="Times New Roman"/>
              </a:rPr>
              <a:t> </a:t>
            </a:r>
            <a:r>
              <a:rPr lang="en-US" dirty="0" err="1">
                <a:latin typeface="Times New Roman"/>
                <a:ea typeface="Times New Roman"/>
                <a:cs typeface="Times New Roman"/>
              </a:rPr>
              <a:t>trò</a:t>
            </a:r>
            <a:r>
              <a:rPr lang="en-US" dirty="0">
                <a:latin typeface="Times New Roman"/>
                <a:ea typeface="Times New Roman"/>
                <a:cs typeface="Times New Roman"/>
              </a:rPr>
              <a:t> </a:t>
            </a:r>
            <a:r>
              <a:rPr lang="en-US" dirty="0" err="1">
                <a:latin typeface="Times New Roman"/>
                <a:ea typeface="Times New Roman"/>
                <a:cs typeface="Times New Roman"/>
              </a:rPr>
              <a:t>chơi</a:t>
            </a:r>
            <a:r>
              <a:rPr lang="en-US" dirty="0">
                <a:latin typeface="Times New Roman"/>
                <a:ea typeface="Times New Roman"/>
                <a:cs typeface="Times New Roman"/>
              </a:rPr>
              <a:t> </a:t>
            </a:r>
            <a:r>
              <a:rPr lang="en-US" dirty="0" err="1">
                <a:latin typeface="Times New Roman"/>
                <a:ea typeface="Times New Roman"/>
                <a:cs typeface="Times New Roman"/>
              </a:rPr>
              <a:t>thú</a:t>
            </a:r>
            <a:r>
              <a:rPr lang="en-US" dirty="0">
                <a:latin typeface="Times New Roman"/>
                <a:ea typeface="Times New Roman"/>
                <a:cs typeface="Times New Roman"/>
              </a:rPr>
              <a:t> </a:t>
            </a:r>
            <a:r>
              <a:rPr lang="en-US" dirty="0" err="1">
                <a:latin typeface="Times New Roman"/>
                <a:ea typeface="Times New Roman"/>
                <a:cs typeface="Times New Roman"/>
              </a:rPr>
              <a:t>vị</a:t>
            </a:r>
            <a:endParaRPr lang="en-US" sz="1400" dirty="0">
              <a:effectLst/>
              <a:latin typeface="Calibri"/>
              <a:ea typeface="Calibri"/>
              <a:cs typeface="Times New Roman"/>
            </a:endParaRPr>
          </a:p>
        </p:txBody>
      </p:sp>
    </p:spTree>
    <p:extLst>
      <p:ext uri="{BB962C8B-B14F-4D97-AF65-F5344CB8AC3E}">
        <p14:creationId xmlns:p14="http://schemas.microsoft.com/office/powerpoint/2010/main" val="1631874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121"/>
                                        </p:tgtEl>
                                        <p:attrNameLst>
                                          <p:attrName>style.visibility</p:attrName>
                                        </p:attrNameLst>
                                      </p:cBhvr>
                                      <p:to>
                                        <p:strVal val="visible"/>
                                      </p:to>
                                    </p:set>
                                    <p:anim calcmode="lin" valueType="num">
                                      <p:cBhvr additive="base">
                                        <p:cTn id="13" dur="500" fill="hold"/>
                                        <p:tgtEl>
                                          <p:spTgt spid="5121"/>
                                        </p:tgtEl>
                                        <p:attrNameLst>
                                          <p:attrName>ppt_x</p:attrName>
                                        </p:attrNameLst>
                                      </p:cBhvr>
                                      <p:tavLst>
                                        <p:tav tm="0">
                                          <p:val>
                                            <p:strVal val="#ppt_x"/>
                                          </p:val>
                                        </p:tav>
                                        <p:tav tm="100000">
                                          <p:val>
                                            <p:strVal val="#ppt_x"/>
                                          </p:val>
                                        </p:tav>
                                      </p:tavLst>
                                    </p:anim>
                                    <p:anim calcmode="lin" valueType="num">
                                      <p:cBhvr additive="base">
                                        <p:cTn id="14" dur="500" fill="hold"/>
                                        <p:tgtEl>
                                          <p:spTgt spid="51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116632"/>
            <a:ext cx="5904656" cy="523220"/>
          </a:xfrm>
          <a:prstGeom prst="rect">
            <a:avLst/>
          </a:prstGeom>
          <a:noFill/>
        </p:spPr>
        <p:txBody>
          <a:bodyPr wrap="square" rtlCol="0">
            <a:spAutoFit/>
          </a:bodyPr>
          <a:lstStyle/>
          <a:p>
            <a:r>
              <a:rPr lang="vi-VN" sz="2800" b="1" dirty="0">
                <a:solidFill>
                  <a:prstClr val="black"/>
                </a:solidFill>
                <a:latin typeface="Times New Roman" panose="02020603050405020304" pitchFamily="18" charset="0"/>
                <a:cs typeface="Times New Roman" panose="02020603050405020304" pitchFamily="18" charset="0"/>
              </a:rPr>
              <a:t>II. ĐỌC &amp; TÌM HIỂU CHI TIẾT VB </a:t>
            </a:r>
            <a:endParaRPr lang="en-US" sz="2800" dirty="0">
              <a:solidFill>
                <a:prstClr val="black"/>
              </a:solidFill>
              <a:latin typeface="Times New Roman" panose="02020603050405020304" pitchFamily="18" charset="0"/>
              <a:cs typeface="Times New Roman" panose="020206030504050203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2041421330"/>
              </p:ext>
            </p:extLst>
          </p:nvPr>
        </p:nvGraphicFramePr>
        <p:xfrm>
          <a:off x="467544" y="1508760"/>
          <a:ext cx="8676456" cy="4183507"/>
        </p:xfrm>
        <a:graphic>
          <a:graphicData uri="http://schemas.openxmlformats.org/drawingml/2006/table">
            <a:tbl>
              <a:tblPr firstRow="1" firstCol="1" bandRow="1"/>
              <a:tblGrid>
                <a:gridCol w="8676456">
                  <a:extLst>
                    <a:ext uri="{9D8B030D-6E8A-4147-A177-3AD203B41FA5}">
                      <a16:colId xmlns:a16="http://schemas.microsoft.com/office/drawing/2014/main" val="20000"/>
                    </a:ext>
                  </a:extLst>
                </a:gridCol>
              </a:tblGrid>
              <a:tr h="1858352">
                <a:tc>
                  <a:txBody>
                    <a:bodyPr/>
                    <a:lstStyle/>
                    <a:p>
                      <a:pPr>
                        <a:lnSpc>
                          <a:spcPct val="150000"/>
                        </a:lnSpc>
                        <a:spcAft>
                          <a:spcPts val="0"/>
                        </a:spcAft>
                      </a:pPr>
                      <a:r>
                        <a:rPr lang="en-US" sz="1800" b="1" dirty="0" err="1">
                          <a:effectLst/>
                          <a:latin typeface="Times New Roman"/>
                          <a:ea typeface="Times New Roman"/>
                          <a:cs typeface="Times New Roman"/>
                        </a:rPr>
                        <a:t>Nhận</a:t>
                      </a:r>
                      <a:r>
                        <a:rPr lang="en-US" sz="1800" b="1" dirty="0">
                          <a:effectLst/>
                          <a:latin typeface="Times New Roman"/>
                          <a:ea typeface="Times New Roman"/>
                          <a:cs typeface="Times New Roman"/>
                        </a:rPr>
                        <a:t> </a:t>
                      </a:r>
                      <a:r>
                        <a:rPr lang="en-US" sz="1800" b="1" dirty="0" err="1" smtClean="0">
                          <a:effectLst/>
                          <a:latin typeface="Times New Roman"/>
                          <a:ea typeface="Times New Roman"/>
                          <a:cs typeface="Times New Roman"/>
                        </a:rPr>
                        <a:t>xét</a:t>
                      </a:r>
                      <a:endParaRPr lang="en-US" sz="1800" b="1" dirty="0" smtClean="0">
                        <a:effectLst/>
                        <a:latin typeface="Times New Roman"/>
                        <a:ea typeface="Times New Roman"/>
                        <a:cs typeface="Times New Roman"/>
                      </a:endParaRPr>
                    </a:p>
                    <a:p>
                      <a:pPr>
                        <a:lnSpc>
                          <a:spcPct val="150000"/>
                        </a:lnSpc>
                        <a:spcAft>
                          <a:spcPts val="0"/>
                        </a:spcAft>
                      </a:pPr>
                      <a:r>
                        <a:rPr lang="en-US" sz="2800" b="1" dirty="0" smtClean="0">
                          <a:effectLst/>
                          <a:latin typeface="Times New Roman"/>
                          <a:ea typeface="Times New Roman"/>
                          <a:cs typeface="Times New Roman"/>
                        </a:rPr>
                        <a:t>-</a:t>
                      </a:r>
                      <a:r>
                        <a:rPr lang="en-US" sz="2800" b="1" baseline="0" dirty="0" smtClean="0">
                          <a:effectLst/>
                          <a:latin typeface="Times New Roman"/>
                          <a:ea typeface="Times New Roman"/>
                          <a:cs typeface="Times New Roman"/>
                        </a:rPr>
                        <a:t> </a:t>
                      </a:r>
                      <a:r>
                        <a:rPr lang="en-US" sz="2800" b="1" baseline="0" dirty="0" err="1" smtClean="0">
                          <a:effectLst/>
                          <a:latin typeface="Times New Roman"/>
                          <a:ea typeface="Times New Roman"/>
                          <a:cs typeface="Times New Roman"/>
                        </a:rPr>
                        <a:t>L</a:t>
                      </a:r>
                      <a:r>
                        <a:rPr lang="en-US" sz="2800" b="1" dirty="0" err="1" smtClean="0">
                          <a:effectLst/>
                          <a:latin typeface="Times New Roman"/>
                          <a:ea typeface="Times New Roman"/>
                          <a:cs typeface="Times New Roman"/>
                        </a:rPr>
                        <a:t>uôn</a:t>
                      </a:r>
                      <a:r>
                        <a:rPr lang="en-US" sz="2800" b="1" dirty="0" smtClean="0">
                          <a:effectLst/>
                          <a:latin typeface="Times New Roman"/>
                          <a:ea typeface="Times New Roman"/>
                          <a:cs typeface="Times New Roman"/>
                        </a:rPr>
                        <a:t> </a:t>
                      </a:r>
                      <a:r>
                        <a:rPr lang="en-US" sz="2800" b="1" dirty="0" err="1">
                          <a:effectLst/>
                          <a:latin typeface="Times New Roman"/>
                          <a:ea typeface="Times New Roman"/>
                          <a:cs typeface="Times New Roman"/>
                        </a:rPr>
                        <a:t>theo</a:t>
                      </a:r>
                      <a:r>
                        <a:rPr lang="en-US" sz="2800" b="1" dirty="0">
                          <a:effectLst/>
                          <a:latin typeface="Times New Roman"/>
                          <a:ea typeface="Times New Roman"/>
                          <a:cs typeface="Times New Roman"/>
                        </a:rPr>
                        <a:t> </a:t>
                      </a:r>
                      <a:r>
                        <a:rPr lang="en-US" sz="2800" b="1" dirty="0" err="1">
                          <a:effectLst/>
                          <a:latin typeface="Times New Roman"/>
                          <a:ea typeface="Times New Roman"/>
                          <a:cs typeface="Times New Roman"/>
                        </a:rPr>
                        <a:t>dõi</a:t>
                      </a:r>
                      <a:r>
                        <a:rPr lang="en-US" sz="2800" b="1" dirty="0">
                          <a:effectLst/>
                          <a:latin typeface="Times New Roman"/>
                          <a:ea typeface="Times New Roman"/>
                          <a:cs typeface="Times New Roman"/>
                        </a:rPr>
                        <a:t>, </a:t>
                      </a:r>
                      <a:r>
                        <a:rPr lang="en-US" sz="2800" b="1" dirty="0" err="1">
                          <a:effectLst/>
                          <a:latin typeface="Times New Roman"/>
                          <a:ea typeface="Times New Roman"/>
                          <a:cs typeface="Times New Roman"/>
                        </a:rPr>
                        <a:t>động</a:t>
                      </a:r>
                      <a:r>
                        <a:rPr lang="en-US" sz="2800" b="1" dirty="0">
                          <a:effectLst/>
                          <a:latin typeface="Times New Roman"/>
                          <a:ea typeface="Times New Roman"/>
                          <a:cs typeface="Times New Roman"/>
                        </a:rPr>
                        <a:t> </a:t>
                      </a:r>
                      <a:r>
                        <a:rPr lang="en-US" sz="2800" b="1" dirty="0" err="1">
                          <a:effectLst/>
                          <a:latin typeface="Times New Roman"/>
                          <a:ea typeface="Times New Roman"/>
                          <a:cs typeface="Times New Roman"/>
                        </a:rPr>
                        <a:t>viên</a:t>
                      </a:r>
                      <a:r>
                        <a:rPr lang="en-US" sz="2800" b="1" dirty="0">
                          <a:effectLst/>
                          <a:latin typeface="Times New Roman"/>
                          <a:ea typeface="Times New Roman"/>
                          <a:cs typeface="Times New Roman"/>
                        </a:rPr>
                        <a:t>, </a:t>
                      </a:r>
                      <a:r>
                        <a:rPr lang="en-US" sz="2800" b="1" dirty="0" err="1">
                          <a:effectLst/>
                          <a:latin typeface="Times New Roman"/>
                          <a:ea typeface="Times New Roman"/>
                          <a:cs typeface="Times New Roman"/>
                        </a:rPr>
                        <a:t>khích</a:t>
                      </a:r>
                      <a:r>
                        <a:rPr lang="en-US" sz="2800" b="1" dirty="0">
                          <a:effectLst/>
                          <a:latin typeface="Times New Roman"/>
                          <a:ea typeface="Times New Roman"/>
                          <a:cs typeface="Times New Roman"/>
                        </a:rPr>
                        <a:t> </a:t>
                      </a:r>
                      <a:r>
                        <a:rPr lang="en-US" sz="2800" b="1" dirty="0" err="1">
                          <a:effectLst/>
                          <a:latin typeface="Times New Roman"/>
                          <a:ea typeface="Times New Roman"/>
                          <a:cs typeface="Times New Roman"/>
                        </a:rPr>
                        <a:t>lệ</a:t>
                      </a:r>
                      <a:r>
                        <a:rPr lang="en-US" sz="2800" b="1" dirty="0">
                          <a:effectLst/>
                          <a:latin typeface="Times New Roman"/>
                          <a:ea typeface="Times New Roman"/>
                          <a:cs typeface="Times New Roman"/>
                        </a:rPr>
                        <a:t> </a:t>
                      </a:r>
                      <a:r>
                        <a:rPr lang="en-US" sz="2800" b="1" dirty="0" err="1">
                          <a:effectLst/>
                          <a:latin typeface="Times New Roman"/>
                          <a:ea typeface="Times New Roman"/>
                          <a:cs typeface="Times New Roman"/>
                        </a:rPr>
                        <a:t>đ</a:t>
                      </a:r>
                      <a:r>
                        <a:rPr lang="en-US" sz="2800" b="1" dirty="0" err="1" smtClean="0">
                          <a:effectLst/>
                          <a:latin typeface="Times New Roman"/>
                          <a:ea typeface="Times New Roman"/>
                          <a:cs typeface="Times New Roman"/>
                        </a:rPr>
                        <a:t>ể</a:t>
                      </a:r>
                      <a:r>
                        <a:rPr lang="en-US" sz="2800" b="1" dirty="0" smtClean="0">
                          <a:effectLst/>
                          <a:latin typeface="Times New Roman"/>
                          <a:ea typeface="Times New Roman"/>
                          <a:cs typeface="Times New Roman"/>
                        </a:rPr>
                        <a:t>  </a:t>
                      </a:r>
                      <a:r>
                        <a:rPr lang="en-US" sz="2800" b="1" dirty="0">
                          <a:effectLst/>
                          <a:latin typeface="Times New Roman"/>
                          <a:ea typeface="Times New Roman"/>
                          <a:cs typeface="Times New Roman"/>
                        </a:rPr>
                        <a:t>con </a:t>
                      </a:r>
                      <a:r>
                        <a:rPr lang="en-US" sz="2800" b="1" dirty="0" err="1">
                          <a:effectLst/>
                          <a:latin typeface="Times New Roman"/>
                          <a:ea typeface="Times New Roman"/>
                          <a:cs typeface="Times New Roman"/>
                        </a:rPr>
                        <a:t>tiến</a:t>
                      </a:r>
                      <a:r>
                        <a:rPr lang="en-US" sz="2800" b="1" dirty="0">
                          <a:effectLst/>
                          <a:latin typeface="Times New Roman"/>
                          <a:ea typeface="Times New Roman"/>
                          <a:cs typeface="Times New Roman"/>
                        </a:rPr>
                        <a:t> </a:t>
                      </a:r>
                      <a:r>
                        <a:rPr lang="en-US" sz="2800" b="1" dirty="0" err="1">
                          <a:effectLst/>
                          <a:latin typeface="Times New Roman"/>
                          <a:ea typeface="Times New Roman"/>
                          <a:cs typeface="Times New Roman"/>
                        </a:rPr>
                        <a:t>bộ</a:t>
                      </a:r>
                      <a:r>
                        <a:rPr lang="en-US" sz="2800" b="1" dirty="0">
                          <a:effectLst/>
                          <a:latin typeface="Times New Roman"/>
                          <a:ea typeface="Times New Roman"/>
                          <a:cs typeface="Times New Roman"/>
                        </a:rPr>
                        <a:t> </a:t>
                      </a:r>
                      <a:r>
                        <a:rPr lang="en-US" sz="2800" b="1" dirty="0" err="1">
                          <a:effectLst/>
                          <a:latin typeface="Times New Roman"/>
                          <a:ea typeface="Times New Roman"/>
                          <a:cs typeface="Times New Roman"/>
                        </a:rPr>
                        <a:t>hơn</a:t>
                      </a:r>
                      <a:r>
                        <a:rPr lang="en-US" sz="2800" b="1" dirty="0">
                          <a:effectLst/>
                          <a:latin typeface="Times New Roman"/>
                          <a:ea typeface="Times New Roman"/>
                          <a:cs typeface="Times New Roman"/>
                        </a:rPr>
                        <a:t>.</a:t>
                      </a:r>
                      <a:endParaRPr lang="en-US" sz="2800" b="1" dirty="0">
                        <a:effectLst/>
                        <a:latin typeface="Calibri"/>
                        <a:ea typeface="Calibri"/>
                        <a:cs typeface="Times New Roman"/>
                      </a:endParaRPr>
                    </a:p>
                    <a:p>
                      <a:pPr>
                        <a:lnSpc>
                          <a:spcPct val="150000"/>
                        </a:lnSpc>
                        <a:spcAft>
                          <a:spcPts val="0"/>
                        </a:spcAft>
                      </a:pPr>
                      <a:r>
                        <a:rPr lang="en-US" sz="2800" b="1" dirty="0" smtClean="0">
                          <a:effectLst/>
                          <a:latin typeface="Times New Roman"/>
                          <a:ea typeface="Times New Roman"/>
                          <a:cs typeface="Times New Roman"/>
                        </a:rPr>
                        <a:t>-</a:t>
                      </a:r>
                      <a:r>
                        <a:rPr lang="en-US" sz="2800" b="1" baseline="0" dirty="0" smtClean="0">
                          <a:effectLst/>
                          <a:latin typeface="Times New Roman"/>
                          <a:ea typeface="Times New Roman"/>
                          <a:cs typeface="Times New Roman"/>
                        </a:rPr>
                        <a:t> </a:t>
                      </a:r>
                      <a:r>
                        <a:rPr lang="en-US" sz="2800" b="1" dirty="0" err="1" smtClean="0">
                          <a:effectLst/>
                          <a:latin typeface="Times New Roman"/>
                          <a:ea typeface="Times New Roman"/>
                          <a:cs typeface="Times New Roman"/>
                        </a:rPr>
                        <a:t>Muốn</a:t>
                      </a:r>
                      <a:r>
                        <a:rPr lang="en-US" sz="2800" b="1" dirty="0" smtClean="0">
                          <a:effectLst/>
                          <a:latin typeface="Times New Roman"/>
                          <a:ea typeface="Times New Roman"/>
                          <a:cs typeface="Times New Roman"/>
                        </a:rPr>
                        <a:t> </a:t>
                      </a:r>
                      <a:r>
                        <a:rPr lang="en-US" sz="2800" b="1" dirty="0">
                          <a:effectLst/>
                          <a:latin typeface="Times New Roman"/>
                          <a:ea typeface="Times New Roman"/>
                          <a:cs typeface="Times New Roman"/>
                        </a:rPr>
                        <a:t>con </a:t>
                      </a:r>
                      <a:r>
                        <a:rPr lang="en-US" sz="2800" b="1" dirty="0" err="1">
                          <a:effectLst/>
                          <a:latin typeface="Times New Roman"/>
                          <a:ea typeface="Times New Roman"/>
                          <a:cs typeface="Times New Roman"/>
                        </a:rPr>
                        <a:t>được</a:t>
                      </a:r>
                      <a:r>
                        <a:rPr lang="en-US" sz="2800" b="1" dirty="0">
                          <a:effectLst/>
                          <a:latin typeface="Times New Roman"/>
                          <a:ea typeface="Times New Roman"/>
                          <a:cs typeface="Times New Roman"/>
                        </a:rPr>
                        <a:t> </a:t>
                      </a:r>
                      <a:r>
                        <a:rPr lang="en-US" sz="2800" b="1" dirty="0" err="1">
                          <a:effectLst/>
                          <a:latin typeface="Times New Roman"/>
                          <a:ea typeface="Times New Roman"/>
                          <a:cs typeface="Times New Roman"/>
                        </a:rPr>
                        <a:t>trải</a:t>
                      </a:r>
                      <a:r>
                        <a:rPr lang="en-US" sz="2800" b="1" dirty="0">
                          <a:effectLst/>
                          <a:latin typeface="Times New Roman"/>
                          <a:ea typeface="Times New Roman"/>
                          <a:cs typeface="Times New Roman"/>
                        </a:rPr>
                        <a:t> </a:t>
                      </a:r>
                      <a:r>
                        <a:rPr lang="en-US" sz="2800" b="1" dirty="0" err="1">
                          <a:effectLst/>
                          <a:latin typeface="Times New Roman"/>
                          <a:ea typeface="Times New Roman"/>
                          <a:cs typeface="Times New Roman"/>
                        </a:rPr>
                        <a:t>nghiệm</a:t>
                      </a:r>
                      <a:r>
                        <a:rPr lang="en-US" sz="2800" b="1" dirty="0">
                          <a:effectLst/>
                          <a:latin typeface="Times New Roman"/>
                          <a:ea typeface="Times New Roman"/>
                          <a:cs typeface="Times New Roman"/>
                        </a:rPr>
                        <a:t> </a:t>
                      </a:r>
                      <a:r>
                        <a:rPr lang="en-US" sz="2800" b="1" dirty="0" err="1">
                          <a:effectLst/>
                          <a:latin typeface="Times New Roman"/>
                          <a:ea typeface="Times New Roman"/>
                          <a:cs typeface="Times New Roman"/>
                        </a:rPr>
                        <a:t>từ</a:t>
                      </a:r>
                      <a:r>
                        <a:rPr lang="en-US" sz="2800" b="1" dirty="0">
                          <a:effectLst/>
                          <a:latin typeface="Times New Roman"/>
                          <a:ea typeface="Times New Roman"/>
                          <a:cs typeface="Times New Roman"/>
                        </a:rPr>
                        <a:t> </a:t>
                      </a:r>
                      <a:r>
                        <a:rPr lang="en-US" sz="2800" b="1" dirty="0" err="1">
                          <a:effectLst/>
                          <a:latin typeface="Times New Roman"/>
                          <a:ea typeface="Times New Roman"/>
                          <a:cs typeface="Times New Roman"/>
                        </a:rPr>
                        <a:t>thực</a:t>
                      </a:r>
                      <a:r>
                        <a:rPr lang="en-US" sz="2800" b="1" dirty="0">
                          <a:effectLst/>
                          <a:latin typeface="Times New Roman"/>
                          <a:ea typeface="Times New Roman"/>
                          <a:cs typeface="Times New Roman"/>
                        </a:rPr>
                        <a:t> </a:t>
                      </a:r>
                      <a:r>
                        <a:rPr lang="en-US" sz="2800" b="1" dirty="0" err="1">
                          <a:effectLst/>
                          <a:latin typeface="Times New Roman"/>
                          <a:ea typeface="Times New Roman"/>
                          <a:cs typeface="Times New Roman"/>
                        </a:rPr>
                        <a:t>tế</a:t>
                      </a:r>
                      <a:r>
                        <a:rPr lang="en-US" sz="2800" b="1" dirty="0">
                          <a:effectLst/>
                          <a:latin typeface="Times New Roman"/>
                          <a:ea typeface="Times New Roman"/>
                          <a:cs typeface="Times New Roman"/>
                        </a:rPr>
                        <a:t> </a:t>
                      </a:r>
                      <a:r>
                        <a:rPr lang="en-US" sz="2800" b="1" dirty="0" err="1">
                          <a:effectLst/>
                          <a:latin typeface="Times New Roman"/>
                          <a:ea typeface="Times New Roman"/>
                          <a:cs typeface="Times New Roman"/>
                        </a:rPr>
                        <a:t>cuộc</a:t>
                      </a:r>
                      <a:r>
                        <a:rPr lang="en-US" sz="2800" b="1" dirty="0">
                          <a:effectLst/>
                          <a:latin typeface="Times New Roman"/>
                          <a:ea typeface="Times New Roman"/>
                          <a:cs typeface="Times New Roman"/>
                        </a:rPr>
                        <a:t> </a:t>
                      </a:r>
                      <a:r>
                        <a:rPr lang="en-US" sz="2800" b="1" dirty="0" err="1">
                          <a:effectLst/>
                          <a:latin typeface="Times New Roman"/>
                          <a:ea typeface="Times New Roman"/>
                          <a:cs typeface="Times New Roman"/>
                        </a:rPr>
                        <a:t>sống</a:t>
                      </a:r>
                      <a:r>
                        <a:rPr lang="en-US" sz="2800" b="1" dirty="0">
                          <a:effectLst/>
                          <a:latin typeface="Times New Roman"/>
                          <a:ea typeface="Times New Roman"/>
                          <a:cs typeface="Times New Roman"/>
                        </a:rPr>
                        <a:t> </a:t>
                      </a:r>
                      <a:r>
                        <a:rPr lang="en-US" sz="2800" b="1" dirty="0" err="1">
                          <a:effectLst/>
                          <a:latin typeface="Times New Roman"/>
                          <a:ea typeface="Times New Roman"/>
                          <a:cs typeface="Times New Roman"/>
                        </a:rPr>
                        <a:t>để</a:t>
                      </a:r>
                      <a:r>
                        <a:rPr lang="en-US" sz="2800" b="1" dirty="0">
                          <a:effectLst/>
                          <a:latin typeface="Times New Roman"/>
                          <a:ea typeface="Times New Roman"/>
                          <a:cs typeface="Times New Roman"/>
                        </a:rPr>
                        <a:t> </a:t>
                      </a:r>
                      <a:r>
                        <a:rPr lang="en-US" sz="2800" b="1" dirty="0" err="1">
                          <a:effectLst/>
                          <a:latin typeface="Times New Roman"/>
                          <a:ea typeface="Times New Roman"/>
                          <a:cs typeface="Times New Roman"/>
                        </a:rPr>
                        <a:t>hình</a:t>
                      </a:r>
                      <a:r>
                        <a:rPr lang="en-US" sz="2800" b="1" dirty="0">
                          <a:effectLst/>
                          <a:latin typeface="Times New Roman"/>
                          <a:ea typeface="Times New Roman"/>
                          <a:cs typeface="Times New Roman"/>
                        </a:rPr>
                        <a:t> </a:t>
                      </a:r>
                      <a:r>
                        <a:rPr lang="en-US" sz="2800" b="1" dirty="0" err="1">
                          <a:effectLst/>
                          <a:latin typeface="Times New Roman"/>
                          <a:ea typeface="Times New Roman"/>
                          <a:cs typeface="Times New Roman"/>
                        </a:rPr>
                        <a:t>thành</a:t>
                      </a:r>
                      <a:r>
                        <a:rPr lang="en-US" sz="2800" b="1" dirty="0">
                          <a:effectLst/>
                          <a:latin typeface="Times New Roman"/>
                          <a:ea typeface="Times New Roman"/>
                          <a:cs typeface="Times New Roman"/>
                        </a:rPr>
                        <a:t> </a:t>
                      </a:r>
                      <a:r>
                        <a:rPr lang="en-US" sz="2800" b="1" dirty="0" err="1">
                          <a:effectLst/>
                          <a:latin typeface="Times New Roman"/>
                          <a:ea typeface="Times New Roman"/>
                          <a:cs typeface="Times New Roman"/>
                        </a:rPr>
                        <a:t>thói</a:t>
                      </a:r>
                      <a:r>
                        <a:rPr lang="en-US" sz="2800" b="1" dirty="0">
                          <a:effectLst/>
                          <a:latin typeface="Times New Roman"/>
                          <a:ea typeface="Times New Roman"/>
                          <a:cs typeface="Times New Roman"/>
                        </a:rPr>
                        <a:t> </a:t>
                      </a:r>
                      <a:r>
                        <a:rPr lang="en-US" sz="2800" b="1" dirty="0" err="1">
                          <a:effectLst/>
                          <a:latin typeface="Times New Roman"/>
                          <a:ea typeface="Times New Roman"/>
                          <a:cs typeface="Times New Roman"/>
                        </a:rPr>
                        <a:t>quen</a:t>
                      </a:r>
                      <a:r>
                        <a:rPr lang="en-US" sz="2800" b="1" dirty="0">
                          <a:effectLst/>
                          <a:latin typeface="Times New Roman"/>
                          <a:ea typeface="Times New Roman"/>
                          <a:cs typeface="Times New Roman"/>
                        </a:rPr>
                        <a:t>, </a:t>
                      </a:r>
                      <a:r>
                        <a:rPr lang="en-US" sz="2800" b="1" dirty="0" err="1">
                          <a:effectLst/>
                          <a:latin typeface="Times New Roman"/>
                          <a:ea typeface="Times New Roman"/>
                          <a:cs typeface="Times New Roman"/>
                        </a:rPr>
                        <a:t>sự</a:t>
                      </a:r>
                      <a:r>
                        <a:rPr lang="en-US" sz="2800" b="1" dirty="0">
                          <a:effectLst/>
                          <a:latin typeface="Times New Roman"/>
                          <a:ea typeface="Times New Roman"/>
                          <a:cs typeface="Times New Roman"/>
                        </a:rPr>
                        <a:t> </a:t>
                      </a:r>
                      <a:r>
                        <a:rPr lang="en-US" sz="2800" b="1" dirty="0" err="1">
                          <a:effectLst/>
                          <a:latin typeface="Times New Roman"/>
                          <a:ea typeface="Times New Roman"/>
                          <a:cs typeface="Times New Roman"/>
                        </a:rPr>
                        <a:t>gắn</a:t>
                      </a:r>
                      <a:r>
                        <a:rPr lang="en-US" sz="2800" b="1" dirty="0">
                          <a:effectLst/>
                          <a:latin typeface="Times New Roman"/>
                          <a:ea typeface="Times New Roman"/>
                          <a:cs typeface="Times New Roman"/>
                        </a:rPr>
                        <a:t> </a:t>
                      </a:r>
                      <a:r>
                        <a:rPr lang="en-US" sz="2800" b="1" dirty="0" err="1">
                          <a:effectLst/>
                          <a:latin typeface="Times New Roman"/>
                          <a:ea typeface="Times New Roman"/>
                          <a:cs typeface="Times New Roman"/>
                        </a:rPr>
                        <a:t>bó</a:t>
                      </a:r>
                      <a:r>
                        <a:rPr lang="en-US" sz="2800" b="1" dirty="0">
                          <a:effectLst/>
                          <a:latin typeface="Times New Roman"/>
                          <a:ea typeface="Times New Roman"/>
                          <a:cs typeface="Times New Roman"/>
                        </a:rPr>
                        <a:t> </a:t>
                      </a:r>
                      <a:r>
                        <a:rPr lang="en-US" sz="2800" b="1" dirty="0" err="1">
                          <a:effectLst/>
                          <a:latin typeface="Times New Roman"/>
                          <a:ea typeface="Times New Roman"/>
                          <a:cs typeface="Times New Roman"/>
                        </a:rPr>
                        <a:t>và</a:t>
                      </a:r>
                      <a:r>
                        <a:rPr lang="en-US" sz="2800" b="1" dirty="0">
                          <a:effectLst/>
                          <a:latin typeface="Times New Roman"/>
                          <a:ea typeface="Times New Roman"/>
                          <a:cs typeface="Times New Roman"/>
                        </a:rPr>
                        <a:t> </a:t>
                      </a:r>
                      <a:r>
                        <a:rPr lang="en-US" sz="2800" b="1" dirty="0" err="1">
                          <a:effectLst/>
                          <a:latin typeface="Times New Roman"/>
                          <a:ea typeface="Times New Roman"/>
                          <a:cs typeface="Times New Roman"/>
                        </a:rPr>
                        <a:t>biết</a:t>
                      </a:r>
                      <a:r>
                        <a:rPr lang="en-US" sz="2800" b="1" dirty="0">
                          <a:effectLst/>
                          <a:latin typeface="Times New Roman"/>
                          <a:ea typeface="Times New Roman"/>
                          <a:cs typeface="Times New Roman"/>
                        </a:rPr>
                        <a:t> </a:t>
                      </a:r>
                      <a:r>
                        <a:rPr lang="en-US" sz="2800" b="1" dirty="0" err="1">
                          <a:effectLst/>
                          <a:latin typeface="Times New Roman"/>
                          <a:ea typeface="Times New Roman"/>
                          <a:cs typeface="Times New Roman"/>
                        </a:rPr>
                        <a:t>trân</a:t>
                      </a:r>
                      <a:r>
                        <a:rPr lang="en-US" sz="2800" b="1" dirty="0">
                          <a:effectLst/>
                          <a:latin typeface="Times New Roman"/>
                          <a:ea typeface="Times New Roman"/>
                          <a:cs typeface="Times New Roman"/>
                        </a:rPr>
                        <a:t> </a:t>
                      </a:r>
                      <a:r>
                        <a:rPr lang="en-US" sz="2800" b="1" dirty="0" err="1">
                          <a:effectLst/>
                          <a:latin typeface="Times New Roman"/>
                          <a:ea typeface="Times New Roman"/>
                          <a:cs typeface="Times New Roman"/>
                        </a:rPr>
                        <a:t>trọng</a:t>
                      </a:r>
                      <a:r>
                        <a:rPr lang="en-US" sz="2800" b="1" dirty="0">
                          <a:effectLst/>
                          <a:latin typeface="Times New Roman"/>
                          <a:ea typeface="Times New Roman"/>
                          <a:cs typeface="Times New Roman"/>
                        </a:rPr>
                        <a:t>, </a:t>
                      </a:r>
                      <a:r>
                        <a:rPr lang="en-US" sz="2800" b="1" dirty="0" err="1">
                          <a:effectLst/>
                          <a:latin typeface="Times New Roman"/>
                          <a:ea typeface="Times New Roman"/>
                          <a:cs typeface="Times New Roman"/>
                        </a:rPr>
                        <a:t>nâng</a:t>
                      </a:r>
                      <a:r>
                        <a:rPr lang="en-US" sz="2800" b="1" dirty="0">
                          <a:effectLst/>
                          <a:latin typeface="Times New Roman"/>
                          <a:ea typeface="Times New Roman"/>
                          <a:cs typeface="Times New Roman"/>
                        </a:rPr>
                        <a:t> </a:t>
                      </a:r>
                      <a:r>
                        <a:rPr lang="en-US" sz="2800" b="1" dirty="0" err="1">
                          <a:effectLst/>
                          <a:latin typeface="Times New Roman"/>
                          <a:ea typeface="Times New Roman"/>
                          <a:cs typeface="Times New Roman"/>
                        </a:rPr>
                        <a:t>niu</a:t>
                      </a:r>
                      <a:r>
                        <a:rPr lang="en-US" sz="2800" b="1" dirty="0">
                          <a:effectLst/>
                          <a:latin typeface="Times New Roman"/>
                          <a:ea typeface="Times New Roman"/>
                          <a:cs typeface="Times New Roman"/>
                        </a:rPr>
                        <a:t> </a:t>
                      </a:r>
                      <a:r>
                        <a:rPr lang="en-US" sz="2800" b="1" dirty="0" err="1">
                          <a:effectLst/>
                          <a:latin typeface="Times New Roman"/>
                          <a:ea typeface="Times New Roman"/>
                          <a:cs typeface="Times New Roman"/>
                        </a:rPr>
                        <a:t>những</a:t>
                      </a:r>
                      <a:r>
                        <a:rPr lang="en-US" sz="2800" b="1" dirty="0">
                          <a:effectLst/>
                          <a:latin typeface="Times New Roman"/>
                          <a:ea typeface="Times New Roman"/>
                          <a:cs typeface="Times New Roman"/>
                        </a:rPr>
                        <a:t> </a:t>
                      </a:r>
                      <a:r>
                        <a:rPr lang="en-US" sz="2800" b="1" dirty="0" err="1">
                          <a:effectLst/>
                          <a:latin typeface="Times New Roman"/>
                          <a:ea typeface="Times New Roman"/>
                          <a:cs typeface="Times New Roman"/>
                        </a:rPr>
                        <a:t>giá</a:t>
                      </a:r>
                      <a:r>
                        <a:rPr lang="en-US" sz="2800" b="1" dirty="0">
                          <a:effectLst/>
                          <a:latin typeface="Times New Roman"/>
                          <a:ea typeface="Times New Roman"/>
                          <a:cs typeface="Times New Roman"/>
                        </a:rPr>
                        <a:t> </a:t>
                      </a:r>
                      <a:r>
                        <a:rPr lang="en-US" sz="2800" b="1" dirty="0" err="1">
                          <a:effectLst/>
                          <a:latin typeface="Times New Roman"/>
                          <a:ea typeface="Times New Roman"/>
                          <a:cs typeface="Times New Roman"/>
                        </a:rPr>
                        <a:t>trị</a:t>
                      </a:r>
                      <a:r>
                        <a:rPr lang="en-US" sz="2800" b="1" dirty="0">
                          <a:effectLst/>
                          <a:latin typeface="Times New Roman"/>
                          <a:ea typeface="Times New Roman"/>
                          <a:cs typeface="Times New Roman"/>
                        </a:rPr>
                        <a:t> </a:t>
                      </a:r>
                      <a:r>
                        <a:rPr lang="en-US" sz="2800" b="1" dirty="0" err="1">
                          <a:effectLst/>
                          <a:latin typeface="Times New Roman"/>
                          <a:ea typeface="Times New Roman"/>
                          <a:cs typeface="Times New Roman"/>
                        </a:rPr>
                        <a:t>của</a:t>
                      </a:r>
                      <a:r>
                        <a:rPr lang="en-US" sz="2800" b="1" dirty="0">
                          <a:effectLst/>
                          <a:latin typeface="Times New Roman"/>
                          <a:ea typeface="Times New Roman"/>
                          <a:cs typeface="Times New Roman"/>
                        </a:rPr>
                        <a:t> </a:t>
                      </a:r>
                      <a:r>
                        <a:rPr lang="en-US" sz="2800" b="1" dirty="0" err="1">
                          <a:effectLst/>
                          <a:latin typeface="Times New Roman"/>
                          <a:ea typeface="Times New Roman"/>
                          <a:cs typeface="Times New Roman"/>
                        </a:rPr>
                        <a:t>cuộc</a:t>
                      </a:r>
                      <a:r>
                        <a:rPr lang="en-US" sz="2800" b="1" dirty="0">
                          <a:effectLst/>
                          <a:latin typeface="Times New Roman"/>
                          <a:ea typeface="Times New Roman"/>
                          <a:cs typeface="Times New Roman"/>
                        </a:rPr>
                        <a:t> </a:t>
                      </a:r>
                      <a:r>
                        <a:rPr lang="en-US" sz="2800" b="1" dirty="0" err="1">
                          <a:effectLst/>
                          <a:latin typeface="Times New Roman"/>
                          <a:ea typeface="Times New Roman"/>
                          <a:cs typeface="Times New Roman"/>
                        </a:rPr>
                        <a:t>sống</a:t>
                      </a:r>
                      <a:r>
                        <a:rPr lang="en-US" sz="2800" b="1" dirty="0">
                          <a:effectLst/>
                          <a:latin typeface="Times New Roman"/>
                          <a:ea typeface="Times New Roman"/>
                          <a:cs typeface="Times New Roman"/>
                        </a:rPr>
                        <a:t>, </a:t>
                      </a:r>
                      <a:r>
                        <a:rPr lang="en-US" sz="2800" b="1" dirty="0" err="1">
                          <a:effectLst/>
                          <a:latin typeface="Times New Roman"/>
                          <a:ea typeface="Times New Roman"/>
                          <a:cs typeface="Times New Roman"/>
                        </a:rPr>
                        <a:t>cho</a:t>
                      </a:r>
                      <a:r>
                        <a:rPr lang="en-US" sz="2800" b="1" dirty="0">
                          <a:effectLst/>
                          <a:latin typeface="Times New Roman"/>
                          <a:ea typeface="Times New Roman"/>
                          <a:cs typeface="Times New Roman"/>
                        </a:rPr>
                        <a:t> </a:t>
                      </a:r>
                      <a:r>
                        <a:rPr lang="en-US" sz="2800" b="1" dirty="0" err="1">
                          <a:effectLst/>
                          <a:latin typeface="Times New Roman"/>
                          <a:ea typeface="Times New Roman"/>
                          <a:cs typeface="Times New Roman"/>
                        </a:rPr>
                        <a:t>dù</a:t>
                      </a:r>
                      <a:r>
                        <a:rPr lang="en-US" sz="2800" b="1" dirty="0">
                          <a:effectLst/>
                          <a:latin typeface="Times New Roman"/>
                          <a:ea typeface="Times New Roman"/>
                          <a:cs typeface="Times New Roman"/>
                        </a:rPr>
                        <a:t> </a:t>
                      </a:r>
                      <a:r>
                        <a:rPr lang="en-US" sz="2800" b="1" dirty="0" err="1">
                          <a:effectLst/>
                          <a:latin typeface="Times New Roman"/>
                          <a:ea typeface="Times New Roman"/>
                          <a:cs typeface="Times New Roman"/>
                        </a:rPr>
                        <a:t>là</a:t>
                      </a:r>
                      <a:r>
                        <a:rPr lang="en-US" sz="2800" b="1" dirty="0">
                          <a:effectLst/>
                          <a:latin typeface="Times New Roman"/>
                          <a:ea typeface="Times New Roman"/>
                          <a:cs typeface="Times New Roman"/>
                        </a:rPr>
                        <a:t> </a:t>
                      </a:r>
                      <a:r>
                        <a:rPr lang="en-US" sz="2800" b="1" dirty="0" err="1">
                          <a:effectLst/>
                          <a:latin typeface="Times New Roman"/>
                          <a:ea typeface="Times New Roman"/>
                          <a:cs typeface="Times New Roman"/>
                        </a:rPr>
                        <a:t>điều</a:t>
                      </a:r>
                      <a:r>
                        <a:rPr lang="en-US" sz="2800" b="1" dirty="0">
                          <a:effectLst/>
                          <a:latin typeface="Times New Roman"/>
                          <a:ea typeface="Times New Roman"/>
                          <a:cs typeface="Times New Roman"/>
                        </a:rPr>
                        <a:t> </a:t>
                      </a:r>
                      <a:r>
                        <a:rPr lang="en-US" sz="2800" b="1" dirty="0" err="1">
                          <a:effectLst/>
                          <a:latin typeface="Times New Roman"/>
                          <a:ea typeface="Times New Roman"/>
                          <a:cs typeface="Times New Roman"/>
                        </a:rPr>
                        <a:t>nhỏ</a:t>
                      </a:r>
                      <a:r>
                        <a:rPr lang="en-US" sz="2800" b="1" dirty="0">
                          <a:effectLst/>
                          <a:latin typeface="Times New Roman"/>
                          <a:ea typeface="Times New Roman"/>
                          <a:cs typeface="Times New Roman"/>
                        </a:rPr>
                        <a:t> </a:t>
                      </a:r>
                      <a:r>
                        <a:rPr lang="en-US" sz="2800" b="1" dirty="0" err="1">
                          <a:effectLst/>
                          <a:latin typeface="Times New Roman"/>
                          <a:ea typeface="Times New Roman"/>
                          <a:cs typeface="Times New Roman"/>
                        </a:rPr>
                        <a:t>nhất</a:t>
                      </a:r>
                      <a:r>
                        <a:rPr lang="en-US" sz="2800" b="1" dirty="0">
                          <a:effectLst/>
                          <a:latin typeface="Times New Roman"/>
                          <a:ea typeface="Times New Roman"/>
                          <a:cs typeface="Times New Roman"/>
                        </a:rPr>
                        <a:t>.</a:t>
                      </a:r>
                      <a:endParaRPr lang="en-US" sz="2800" b="1" dirty="0">
                        <a:effectLst/>
                        <a:latin typeface="Calibri"/>
                        <a:ea typeface="Calibri"/>
                        <a:cs typeface="Times New Roman"/>
                      </a:endParaRPr>
                    </a:p>
                    <a:p>
                      <a:pPr>
                        <a:lnSpc>
                          <a:spcPct val="150000"/>
                        </a:lnSpc>
                        <a:spcAft>
                          <a:spcPts val="0"/>
                        </a:spcAft>
                      </a:pPr>
                      <a:r>
                        <a:rPr lang="en-US" sz="2800" b="1" dirty="0" smtClean="0">
                          <a:effectLst/>
                          <a:latin typeface="Times New Roman"/>
                          <a:ea typeface="Times New Roman"/>
                          <a:cs typeface="Times New Roman"/>
                        </a:rPr>
                        <a:t>*</a:t>
                      </a:r>
                      <a:r>
                        <a:rPr lang="en-US" sz="2800" b="1" dirty="0" err="1" smtClean="0">
                          <a:effectLst/>
                          <a:latin typeface="Times New Roman"/>
                          <a:ea typeface="Times New Roman"/>
                          <a:cs typeface="Times New Roman"/>
                        </a:rPr>
                        <a:t>Những</a:t>
                      </a:r>
                      <a:r>
                        <a:rPr lang="en-US" sz="2800" b="1" dirty="0" smtClean="0">
                          <a:effectLst/>
                          <a:latin typeface="Times New Roman"/>
                          <a:ea typeface="Times New Roman"/>
                          <a:cs typeface="Times New Roman"/>
                        </a:rPr>
                        <a:t> </a:t>
                      </a:r>
                      <a:r>
                        <a:rPr lang="en-US" sz="2800" b="1" dirty="0" err="1">
                          <a:effectLst/>
                          <a:latin typeface="Times New Roman"/>
                          <a:ea typeface="Times New Roman"/>
                          <a:cs typeface="Times New Roman"/>
                        </a:rPr>
                        <a:t>bài</a:t>
                      </a:r>
                      <a:r>
                        <a:rPr lang="en-US" sz="2800" b="1" dirty="0">
                          <a:effectLst/>
                          <a:latin typeface="Times New Roman"/>
                          <a:ea typeface="Times New Roman"/>
                          <a:cs typeface="Times New Roman"/>
                        </a:rPr>
                        <a:t> </a:t>
                      </a:r>
                      <a:r>
                        <a:rPr lang="en-US" sz="2800" b="1" dirty="0" err="1">
                          <a:effectLst/>
                          <a:latin typeface="Times New Roman"/>
                          <a:ea typeface="Times New Roman"/>
                          <a:cs typeface="Times New Roman"/>
                        </a:rPr>
                        <a:t>học</a:t>
                      </a:r>
                      <a:r>
                        <a:rPr lang="en-US" sz="2800" b="1" dirty="0">
                          <a:effectLst/>
                          <a:latin typeface="Times New Roman"/>
                          <a:ea typeface="Times New Roman"/>
                          <a:cs typeface="Times New Roman"/>
                        </a:rPr>
                        <a:t> </a:t>
                      </a:r>
                      <a:r>
                        <a:rPr lang="en-US" sz="2800" b="1" dirty="0" err="1">
                          <a:effectLst/>
                          <a:latin typeface="Times New Roman"/>
                          <a:ea typeface="Times New Roman"/>
                          <a:cs typeface="Times New Roman"/>
                        </a:rPr>
                        <a:t>sâu</a:t>
                      </a:r>
                      <a:r>
                        <a:rPr lang="en-US" sz="2800" b="1" dirty="0">
                          <a:effectLst/>
                          <a:latin typeface="Times New Roman"/>
                          <a:ea typeface="Times New Roman"/>
                          <a:cs typeface="Times New Roman"/>
                        </a:rPr>
                        <a:t> </a:t>
                      </a:r>
                      <a:r>
                        <a:rPr lang="en-US" sz="2800" b="1" dirty="0" err="1">
                          <a:effectLst/>
                          <a:latin typeface="Times New Roman"/>
                          <a:ea typeface="Times New Roman"/>
                          <a:cs typeface="Times New Roman"/>
                        </a:rPr>
                        <a:t>sắc</a:t>
                      </a:r>
                      <a:r>
                        <a:rPr lang="en-US" sz="2800" b="1" dirty="0">
                          <a:effectLst/>
                          <a:latin typeface="Times New Roman"/>
                          <a:ea typeface="Times New Roman"/>
                          <a:cs typeface="Times New Roman"/>
                        </a:rPr>
                        <a:t> </a:t>
                      </a:r>
                      <a:r>
                        <a:rPr lang="en-US" sz="2800" b="1" dirty="0" smtClean="0">
                          <a:effectLst/>
                          <a:latin typeface="Times New Roman"/>
                          <a:ea typeface="Times New Roman"/>
                          <a:cs typeface="Times New Roman"/>
                        </a:rPr>
                        <a:t>:</a:t>
                      </a:r>
                      <a:r>
                        <a:rPr lang="en-US" sz="2800" b="1" dirty="0" err="1" smtClean="0">
                          <a:effectLst/>
                          <a:latin typeface="Times New Roman"/>
                          <a:ea typeface="Times New Roman"/>
                          <a:cs typeface="Times New Roman"/>
                        </a:rPr>
                        <a:t>biết</a:t>
                      </a:r>
                      <a:r>
                        <a:rPr lang="en-US" sz="2800" b="1" dirty="0" smtClean="0">
                          <a:effectLst/>
                          <a:latin typeface="Times New Roman"/>
                          <a:ea typeface="Times New Roman"/>
                          <a:cs typeface="Times New Roman"/>
                        </a:rPr>
                        <a:t> </a:t>
                      </a:r>
                      <a:r>
                        <a:rPr lang="en-US" sz="2800" b="1" dirty="0" err="1">
                          <a:effectLst/>
                          <a:latin typeface="Times New Roman"/>
                          <a:ea typeface="Times New Roman"/>
                          <a:cs typeface="Times New Roman"/>
                        </a:rPr>
                        <a:t>yêu</a:t>
                      </a:r>
                      <a:r>
                        <a:rPr lang="en-US" sz="2800" b="1" dirty="0">
                          <a:effectLst/>
                          <a:latin typeface="Times New Roman"/>
                          <a:ea typeface="Times New Roman"/>
                          <a:cs typeface="Times New Roman"/>
                        </a:rPr>
                        <a:t> </a:t>
                      </a:r>
                      <a:r>
                        <a:rPr lang="en-US" sz="2800" b="1" dirty="0" err="1">
                          <a:effectLst/>
                          <a:latin typeface="Times New Roman"/>
                          <a:ea typeface="Times New Roman"/>
                          <a:cs typeface="Times New Roman"/>
                        </a:rPr>
                        <a:t>thương</a:t>
                      </a:r>
                      <a:r>
                        <a:rPr lang="en-US" sz="2800" b="1" dirty="0">
                          <a:effectLst/>
                          <a:latin typeface="Times New Roman"/>
                          <a:ea typeface="Times New Roman"/>
                          <a:cs typeface="Times New Roman"/>
                        </a:rPr>
                        <a:t>, </a:t>
                      </a:r>
                      <a:r>
                        <a:rPr lang="en-US" sz="2800" b="1" dirty="0" err="1">
                          <a:effectLst/>
                          <a:latin typeface="Times New Roman"/>
                          <a:ea typeface="Times New Roman"/>
                          <a:cs typeface="Times New Roman"/>
                        </a:rPr>
                        <a:t>lắng</a:t>
                      </a:r>
                      <a:r>
                        <a:rPr lang="en-US" sz="2800" b="1" dirty="0">
                          <a:effectLst/>
                          <a:latin typeface="Times New Roman"/>
                          <a:ea typeface="Times New Roman"/>
                          <a:cs typeface="Times New Roman"/>
                        </a:rPr>
                        <a:t> </a:t>
                      </a:r>
                      <a:r>
                        <a:rPr lang="en-US" sz="2800" b="1" dirty="0" err="1">
                          <a:effectLst/>
                          <a:latin typeface="Times New Roman"/>
                          <a:ea typeface="Times New Roman"/>
                          <a:cs typeface="Times New Roman"/>
                        </a:rPr>
                        <a:t>nghe</a:t>
                      </a:r>
                      <a:r>
                        <a:rPr lang="en-US" sz="2800" b="1" dirty="0">
                          <a:effectLst/>
                          <a:latin typeface="Times New Roman"/>
                          <a:ea typeface="Times New Roman"/>
                          <a:cs typeface="Times New Roman"/>
                        </a:rPr>
                        <a:t> </a:t>
                      </a:r>
                      <a:r>
                        <a:rPr lang="en-US" sz="2800" b="1" dirty="0" err="1">
                          <a:effectLst/>
                          <a:latin typeface="Times New Roman"/>
                          <a:ea typeface="Times New Roman"/>
                          <a:cs typeface="Times New Roman"/>
                        </a:rPr>
                        <a:t>và</a:t>
                      </a:r>
                      <a:r>
                        <a:rPr lang="en-US" sz="2800" b="1" dirty="0">
                          <a:effectLst/>
                          <a:latin typeface="Times New Roman"/>
                          <a:ea typeface="Times New Roman"/>
                          <a:cs typeface="Times New Roman"/>
                        </a:rPr>
                        <a:t> </a:t>
                      </a:r>
                      <a:r>
                        <a:rPr lang="en-US" sz="2800" b="1" dirty="0" err="1">
                          <a:effectLst/>
                          <a:latin typeface="Times New Roman"/>
                          <a:ea typeface="Times New Roman"/>
                          <a:cs typeface="Times New Roman"/>
                        </a:rPr>
                        <a:t>thấu</a:t>
                      </a:r>
                      <a:r>
                        <a:rPr lang="en-US" sz="2800" b="1" dirty="0">
                          <a:effectLst/>
                          <a:latin typeface="Times New Roman"/>
                          <a:ea typeface="Times New Roman"/>
                          <a:cs typeface="Times New Roman"/>
                        </a:rPr>
                        <a:t> </a:t>
                      </a:r>
                      <a:r>
                        <a:rPr lang="en-US" sz="2800" b="1" dirty="0" err="1">
                          <a:effectLst/>
                          <a:latin typeface="Times New Roman"/>
                          <a:ea typeface="Times New Roman"/>
                          <a:cs typeface="Times New Roman"/>
                        </a:rPr>
                        <a:t>hiểu</a:t>
                      </a:r>
                      <a:r>
                        <a:rPr lang="en-US" sz="2800" b="1" dirty="0">
                          <a:effectLst/>
                          <a:latin typeface="Times New Roman"/>
                          <a:ea typeface="Times New Roman"/>
                          <a:cs typeface="Times New Roman"/>
                        </a:rPr>
                        <a:t> </a:t>
                      </a:r>
                      <a:r>
                        <a:rPr lang="en-US" sz="2800" b="1" dirty="0" err="1">
                          <a:effectLst/>
                          <a:latin typeface="Times New Roman"/>
                          <a:ea typeface="Times New Roman"/>
                          <a:cs typeface="Times New Roman"/>
                        </a:rPr>
                        <a:t>từ</a:t>
                      </a:r>
                      <a:r>
                        <a:rPr lang="en-US" sz="2800" b="1" dirty="0">
                          <a:effectLst/>
                          <a:latin typeface="Times New Roman"/>
                          <a:ea typeface="Times New Roman"/>
                          <a:cs typeface="Times New Roman"/>
                        </a:rPr>
                        <a:t> </a:t>
                      </a:r>
                      <a:r>
                        <a:rPr lang="en-US" sz="2800" b="1" dirty="0" err="1">
                          <a:effectLst/>
                          <a:latin typeface="Times New Roman"/>
                          <a:ea typeface="Times New Roman"/>
                          <a:cs typeface="Times New Roman"/>
                        </a:rPr>
                        <a:t>thiên</a:t>
                      </a:r>
                      <a:r>
                        <a:rPr lang="en-US" sz="2800" b="1" dirty="0">
                          <a:effectLst/>
                          <a:latin typeface="Times New Roman"/>
                          <a:ea typeface="Times New Roman"/>
                          <a:cs typeface="Times New Roman"/>
                        </a:rPr>
                        <a:t> </a:t>
                      </a:r>
                      <a:r>
                        <a:rPr lang="en-US" sz="2800" b="1" dirty="0" err="1">
                          <a:effectLst/>
                          <a:latin typeface="Times New Roman"/>
                          <a:ea typeface="Times New Roman"/>
                          <a:cs typeface="Times New Roman"/>
                        </a:rPr>
                        <a:t>nhiên</a:t>
                      </a:r>
                      <a:r>
                        <a:rPr lang="en-US" sz="2800" b="1" dirty="0">
                          <a:effectLst/>
                          <a:latin typeface="Times New Roman"/>
                          <a:ea typeface="Times New Roman"/>
                          <a:cs typeface="Times New Roman"/>
                        </a:rPr>
                        <a:t>, </a:t>
                      </a:r>
                      <a:r>
                        <a:rPr lang="en-US" sz="2800" b="1" dirty="0" err="1">
                          <a:effectLst/>
                          <a:latin typeface="Times New Roman"/>
                          <a:ea typeface="Times New Roman"/>
                          <a:cs typeface="Times New Roman"/>
                        </a:rPr>
                        <a:t>biết</a:t>
                      </a:r>
                      <a:r>
                        <a:rPr lang="en-US" sz="2800" b="1" dirty="0">
                          <a:effectLst/>
                          <a:latin typeface="Times New Roman"/>
                          <a:ea typeface="Times New Roman"/>
                          <a:cs typeface="Times New Roman"/>
                        </a:rPr>
                        <a:t> </a:t>
                      </a:r>
                      <a:r>
                        <a:rPr lang="en-US" sz="2800" b="1" dirty="0" err="1">
                          <a:effectLst/>
                          <a:latin typeface="Times New Roman"/>
                          <a:ea typeface="Times New Roman"/>
                          <a:cs typeface="Times New Roman"/>
                        </a:rPr>
                        <a:t>trân</a:t>
                      </a:r>
                      <a:r>
                        <a:rPr lang="en-US" sz="2800" b="1" dirty="0">
                          <a:effectLst/>
                          <a:latin typeface="Times New Roman"/>
                          <a:ea typeface="Times New Roman"/>
                          <a:cs typeface="Times New Roman"/>
                        </a:rPr>
                        <a:t> </a:t>
                      </a:r>
                      <a:r>
                        <a:rPr lang="en-US" sz="2800" b="1" dirty="0" err="1">
                          <a:effectLst/>
                          <a:latin typeface="Times New Roman"/>
                          <a:ea typeface="Times New Roman"/>
                          <a:cs typeface="Times New Roman"/>
                        </a:rPr>
                        <a:t>trọng</a:t>
                      </a:r>
                      <a:r>
                        <a:rPr lang="en-US" sz="2800" b="1" dirty="0">
                          <a:effectLst/>
                          <a:latin typeface="Times New Roman"/>
                          <a:ea typeface="Times New Roman"/>
                          <a:cs typeface="Times New Roman"/>
                        </a:rPr>
                        <a:t> </a:t>
                      </a:r>
                      <a:r>
                        <a:rPr lang="en-US" sz="2800" b="1" dirty="0" err="1">
                          <a:effectLst/>
                          <a:latin typeface="Times New Roman"/>
                          <a:ea typeface="Times New Roman"/>
                          <a:cs typeface="Times New Roman"/>
                        </a:rPr>
                        <a:t>mọi</a:t>
                      </a:r>
                      <a:r>
                        <a:rPr lang="en-US" sz="2800" b="1" dirty="0">
                          <a:effectLst/>
                          <a:latin typeface="Times New Roman"/>
                          <a:ea typeface="Times New Roman"/>
                          <a:cs typeface="Times New Roman"/>
                        </a:rPr>
                        <a:t> </a:t>
                      </a:r>
                      <a:r>
                        <a:rPr lang="en-US" sz="2800" b="1" dirty="0" err="1" smtClean="0">
                          <a:effectLst/>
                          <a:latin typeface="Times New Roman"/>
                          <a:ea typeface="Times New Roman"/>
                          <a:cs typeface="Times New Roman"/>
                        </a:rPr>
                        <a:t>thứ</a:t>
                      </a:r>
                      <a:endParaRPr lang="en-US" sz="2800" b="1" dirty="0">
                        <a:effectLst/>
                        <a:latin typeface="Calibri"/>
                        <a:ea typeface="Calibri"/>
                        <a:cs typeface="Times New Roman"/>
                      </a:endParaRPr>
                    </a:p>
                  </a:txBody>
                  <a:tcPr marL="28444" marR="28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6" name="TextBox 5"/>
          <p:cNvSpPr txBox="1"/>
          <p:nvPr/>
        </p:nvSpPr>
        <p:spPr>
          <a:xfrm>
            <a:off x="359532" y="548680"/>
            <a:ext cx="5544616" cy="954107"/>
          </a:xfrm>
          <a:prstGeom prst="rect">
            <a:avLst/>
          </a:prstGeom>
          <a:noFill/>
        </p:spPr>
        <p:txBody>
          <a:bodyPr wrap="square" rtlCol="0">
            <a:spAutoFit/>
          </a:bodyPr>
          <a:lstStyle/>
          <a:p>
            <a:r>
              <a:rPr lang="en-US" sz="2800" b="1" dirty="0" smtClean="0">
                <a:solidFill>
                  <a:prstClr val="black"/>
                </a:solidFill>
                <a:latin typeface="Times New Roman" panose="02020603050405020304" pitchFamily="18" charset="0"/>
                <a:ea typeface="Times New Roman"/>
                <a:cs typeface="Times New Roman" panose="02020603050405020304" pitchFamily="18" charset="0"/>
              </a:rPr>
              <a:t>2</a:t>
            </a:r>
            <a:r>
              <a:rPr lang="vi-VN" sz="2800" b="1" dirty="0" smtClean="0">
                <a:solidFill>
                  <a:prstClr val="black"/>
                </a:solidFill>
                <a:latin typeface="Times New Roman" panose="02020603050405020304" pitchFamily="18" charset="0"/>
                <a:ea typeface="Times New Roman"/>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a:cs typeface="Times New Roman" panose="02020603050405020304" pitchFamily="18" charset="0"/>
              </a:rPr>
              <a:t>Nhân</a:t>
            </a:r>
            <a:r>
              <a:rPr lang="en-US" sz="2800" b="1" dirty="0">
                <a:solidFill>
                  <a:prstClr val="black"/>
                </a:solidFill>
                <a:latin typeface="Times New Roman" panose="02020603050405020304" pitchFamily="18" charset="0"/>
                <a:ea typeface="Times New Roman"/>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a:cs typeface="Times New Roman" panose="02020603050405020304" pitchFamily="18" charset="0"/>
              </a:rPr>
              <a:t>vật</a:t>
            </a:r>
            <a:r>
              <a:rPr lang="en-US" sz="2800" b="1" dirty="0">
                <a:solidFill>
                  <a:prstClr val="black"/>
                </a:solidFill>
                <a:latin typeface="Times New Roman" panose="02020603050405020304" pitchFamily="18" charset="0"/>
                <a:ea typeface="Times New Roman"/>
                <a:cs typeface="Times New Roman" panose="02020603050405020304" pitchFamily="18" charset="0"/>
              </a:rPr>
              <a:t> </a:t>
            </a:r>
            <a:r>
              <a:rPr lang="en-US" sz="2800" b="1" dirty="0" smtClean="0">
                <a:solidFill>
                  <a:prstClr val="black"/>
                </a:solidFill>
                <a:latin typeface="Times New Roman" panose="02020603050405020304" pitchFamily="18" charset="0"/>
                <a:ea typeface="Times New Roman"/>
                <a:cs typeface="Times New Roman" panose="02020603050405020304" pitchFamily="18" charset="0"/>
              </a:rPr>
              <a:t>“</a:t>
            </a:r>
            <a:r>
              <a:rPr lang="en-US" sz="2800" b="1" dirty="0" err="1" smtClean="0">
                <a:solidFill>
                  <a:prstClr val="black"/>
                </a:solidFill>
                <a:latin typeface="Times New Roman" panose="02020603050405020304" pitchFamily="18" charset="0"/>
                <a:ea typeface="Times New Roman"/>
                <a:cs typeface="Times New Roman" panose="02020603050405020304" pitchFamily="18" charset="0"/>
              </a:rPr>
              <a:t>bố</a:t>
            </a:r>
            <a:r>
              <a:rPr lang="en-US" sz="2800" b="1" dirty="0" smtClean="0">
                <a:solidFill>
                  <a:prstClr val="black"/>
                </a:solidFill>
                <a:latin typeface="Times New Roman" panose="02020603050405020304" pitchFamily="18" charset="0"/>
                <a:ea typeface="Times New Roman"/>
                <a:cs typeface="Times New Roman" panose="02020603050405020304" pitchFamily="18" charset="0"/>
              </a:rPr>
              <a:t>”</a:t>
            </a:r>
          </a:p>
          <a:p>
            <a:r>
              <a:rPr lang="en-US" sz="2800" b="1" dirty="0">
                <a:latin typeface="Times New Roman" panose="02020603050405020304" pitchFamily="18" charset="0"/>
                <a:cs typeface="Times New Roman" panose="02020603050405020304" pitchFamily="18" charset="0"/>
              </a:rPr>
              <a:t>a. </a:t>
            </a:r>
            <a:r>
              <a:rPr lang="en-US" sz="2800" b="1" dirty="0" err="1">
                <a:latin typeface="Times New Roman" panose="02020603050405020304" pitchFamily="18" charset="0"/>
                <a:cs typeface="Times New Roman" panose="02020603050405020304" pitchFamily="18" charset="0"/>
              </a:rPr>
              <a:t>Tình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cảm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bố</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với</a:t>
            </a:r>
            <a:r>
              <a:rPr lang="en-US" sz="2800" b="1" dirty="0">
                <a:latin typeface="Times New Roman" panose="02020603050405020304" pitchFamily="18" charset="0"/>
                <a:cs typeface="Times New Roman" panose="02020603050405020304" pitchFamily="18" charset="0"/>
              </a:rPr>
              <a:t> “ </a:t>
            </a:r>
            <a:r>
              <a:rPr lang="en-US" sz="2800" b="1" dirty="0" err="1">
                <a:latin typeface="Times New Roman" panose="02020603050405020304" pitchFamily="18" charset="0"/>
                <a:cs typeface="Times New Roman" panose="02020603050405020304" pitchFamily="18" charset="0"/>
              </a:rPr>
              <a:t>tôi</a:t>
            </a:r>
            <a:r>
              <a:rPr lang="en-US" sz="2800" b="1"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82610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116632"/>
            <a:ext cx="5904656" cy="523220"/>
          </a:xfrm>
          <a:prstGeom prst="rect">
            <a:avLst/>
          </a:prstGeom>
          <a:noFill/>
        </p:spPr>
        <p:txBody>
          <a:bodyPr wrap="square" rtlCol="0">
            <a:spAutoFit/>
          </a:bodyPr>
          <a:lstStyle/>
          <a:p>
            <a:r>
              <a:rPr lang="vi-VN" sz="2800" b="1" dirty="0">
                <a:solidFill>
                  <a:prstClr val="black"/>
                </a:solidFill>
                <a:latin typeface="Times New Roman" panose="02020603050405020304" pitchFamily="18" charset="0"/>
                <a:cs typeface="Times New Roman" panose="02020603050405020304" pitchFamily="18" charset="0"/>
              </a:rPr>
              <a:t>II. ĐỌC &amp; TÌM HIỂU CHI TIẾT VB </a:t>
            </a:r>
            <a:endParaRPr lang="en-US" sz="2800" dirty="0">
              <a:solidFill>
                <a:prstClr val="black"/>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359532" y="548680"/>
            <a:ext cx="5544616" cy="954107"/>
          </a:xfrm>
          <a:prstGeom prst="rect">
            <a:avLst/>
          </a:prstGeom>
          <a:noFill/>
        </p:spPr>
        <p:txBody>
          <a:bodyPr wrap="square" rtlCol="0">
            <a:spAutoFit/>
          </a:bodyPr>
          <a:lstStyle/>
          <a:p>
            <a:r>
              <a:rPr lang="en-US" sz="2800" b="1" dirty="0" smtClean="0">
                <a:solidFill>
                  <a:prstClr val="black"/>
                </a:solidFill>
                <a:latin typeface="Times New Roman" panose="02020603050405020304" pitchFamily="18" charset="0"/>
                <a:ea typeface="Times New Roman"/>
                <a:cs typeface="Times New Roman" panose="02020603050405020304" pitchFamily="18" charset="0"/>
              </a:rPr>
              <a:t>2</a:t>
            </a:r>
            <a:r>
              <a:rPr lang="vi-VN" sz="2800" b="1" dirty="0" smtClean="0">
                <a:solidFill>
                  <a:prstClr val="black"/>
                </a:solidFill>
                <a:latin typeface="Times New Roman" panose="02020603050405020304" pitchFamily="18" charset="0"/>
                <a:ea typeface="Times New Roman"/>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a:cs typeface="Times New Roman" panose="02020603050405020304" pitchFamily="18" charset="0"/>
              </a:rPr>
              <a:t>Nhân</a:t>
            </a:r>
            <a:r>
              <a:rPr lang="en-US" sz="2800" b="1" dirty="0">
                <a:solidFill>
                  <a:prstClr val="black"/>
                </a:solidFill>
                <a:latin typeface="Times New Roman" panose="02020603050405020304" pitchFamily="18" charset="0"/>
                <a:ea typeface="Times New Roman"/>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a:cs typeface="Times New Roman" panose="02020603050405020304" pitchFamily="18" charset="0"/>
              </a:rPr>
              <a:t>vật</a:t>
            </a:r>
            <a:r>
              <a:rPr lang="en-US" sz="2800" b="1" dirty="0">
                <a:solidFill>
                  <a:prstClr val="black"/>
                </a:solidFill>
                <a:latin typeface="Times New Roman" panose="02020603050405020304" pitchFamily="18" charset="0"/>
                <a:ea typeface="Times New Roman"/>
                <a:cs typeface="Times New Roman" panose="02020603050405020304" pitchFamily="18" charset="0"/>
              </a:rPr>
              <a:t> </a:t>
            </a:r>
            <a:r>
              <a:rPr lang="en-US" sz="2800" b="1" dirty="0" smtClean="0">
                <a:solidFill>
                  <a:prstClr val="black"/>
                </a:solidFill>
                <a:latin typeface="Times New Roman" panose="02020603050405020304" pitchFamily="18" charset="0"/>
                <a:ea typeface="Times New Roman"/>
                <a:cs typeface="Times New Roman" panose="02020603050405020304" pitchFamily="18" charset="0"/>
              </a:rPr>
              <a:t>“</a:t>
            </a:r>
            <a:r>
              <a:rPr lang="en-US" sz="2800" b="1" dirty="0" err="1" smtClean="0">
                <a:solidFill>
                  <a:prstClr val="black"/>
                </a:solidFill>
                <a:latin typeface="Times New Roman" panose="02020603050405020304" pitchFamily="18" charset="0"/>
                <a:ea typeface="Times New Roman"/>
                <a:cs typeface="Times New Roman" panose="02020603050405020304" pitchFamily="18" charset="0"/>
              </a:rPr>
              <a:t>bố</a:t>
            </a:r>
            <a:r>
              <a:rPr lang="en-US" sz="2800" b="1" dirty="0" smtClean="0">
                <a:solidFill>
                  <a:prstClr val="black"/>
                </a:solidFill>
                <a:latin typeface="Times New Roman" panose="02020603050405020304" pitchFamily="18" charset="0"/>
                <a:ea typeface="Times New Roman"/>
                <a:cs typeface="Times New Roman" panose="02020603050405020304" pitchFamily="18" charset="0"/>
              </a:rPr>
              <a:t>”</a:t>
            </a:r>
          </a:p>
          <a:p>
            <a:r>
              <a:rPr lang="en-US" sz="2800" b="1" dirty="0">
                <a:latin typeface="Times New Roman" panose="02020603050405020304" pitchFamily="18" charset="0"/>
                <a:cs typeface="Times New Roman" panose="02020603050405020304" pitchFamily="18" charset="0"/>
              </a:rPr>
              <a:t>a. </a:t>
            </a:r>
            <a:r>
              <a:rPr lang="en-US" sz="2800" b="1" dirty="0" err="1">
                <a:latin typeface="Times New Roman" panose="02020603050405020304" pitchFamily="18" charset="0"/>
                <a:cs typeface="Times New Roman" panose="02020603050405020304" pitchFamily="18" charset="0"/>
              </a:rPr>
              <a:t>Tình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cảm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bố</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với</a:t>
            </a:r>
            <a:r>
              <a:rPr lang="en-US" sz="2800" b="1" dirty="0">
                <a:latin typeface="Times New Roman" panose="02020603050405020304" pitchFamily="18" charset="0"/>
                <a:cs typeface="Times New Roman" panose="02020603050405020304" pitchFamily="18" charset="0"/>
              </a:rPr>
              <a:t> “ </a:t>
            </a:r>
            <a:r>
              <a:rPr lang="en-US" sz="2800" b="1" dirty="0" err="1">
                <a:latin typeface="Times New Roman" panose="02020603050405020304" pitchFamily="18" charset="0"/>
                <a:cs typeface="Times New Roman" panose="02020603050405020304" pitchFamily="18" charset="0"/>
              </a:rPr>
              <a:t>tôi</a:t>
            </a:r>
            <a:r>
              <a:rPr lang="en-US" sz="2800" b="1"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
        <p:nvSpPr>
          <p:cNvPr id="4" name="Rectangle 3"/>
          <p:cNvSpPr/>
          <p:nvPr/>
        </p:nvSpPr>
        <p:spPr>
          <a:xfrm>
            <a:off x="251520" y="1528153"/>
            <a:ext cx="8676964" cy="5932393"/>
          </a:xfrm>
          <a:prstGeom prst="rect">
            <a:avLst/>
          </a:prstGeom>
        </p:spPr>
        <p:txBody>
          <a:bodyPr wrap="square">
            <a:spAutoFit/>
          </a:bodyPr>
          <a:lstStyle/>
          <a:p>
            <a:pPr algn="just" fontAlgn="base">
              <a:lnSpc>
                <a:spcPct val="150000"/>
              </a:lnSpc>
              <a:spcAft>
                <a:spcPts val="0"/>
              </a:spcAft>
            </a:pPr>
            <a:r>
              <a:rPr lang="en-US" sz="2300" b="1" dirty="0">
                <a:latin typeface="Times New Roman"/>
                <a:ea typeface="Times New Roman"/>
                <a:cs typeface="Times New Roman"/>
              </a:rPr>
              <a:t> - </a:t>
            </a:r>
            <a:r>
              <a:rPr lang="en-US" sz="2300" b="1" dirty="0" err="1">
                <a:latin typeface="Times New Roman"/>
                <a:ea typeface="Times New Roman"/>
                <a:cs typeface="Times New Roman"/>
              </a:rPr>
              <a:t>Nói</a:t>
            </a:r>
            <a:r>
              <a:rPr lang="en-US" sz="2300" b="1" dirty="0">
                <a:latin typeface="Times New Roman"/>
                <a:ea typeface="Times New Roman"/>
                <a:cs typeface="Times New Roman"/>
              </a:rPr>
              <a:t> </a:t>
            </a:r>
            <a:r>
              <a:rPr lang="en-US" sz="2300" b="1" dirty="0" err="1">
                <a:latin typeface="Times New Roman"/>
                <a:ea typeface="Times New Roman"/>
                <a:cs typeface="Times New Roman"/>
              </a:rPr>
              <a:t>về</a:t>
            </a:r>
            <a:r>
              <a:rPr lang="en-US" sz="2300" b="1" dirty="0">
                <a:latin typeface="Times New Roman"/>
                <a:ea typeface="Times New Roman"/>
                <a:cs typeface="Times New Roman"/>
              </a:rPr>
              <a:t> ý </a:t>
            </a:r>
            <a:r>
              <a:rPr lang="en-US" sz="2300" b="1" dirty="0" err="1">
                <a:latin typeface="Times New Roman"/>
                <a:ea typeface="Times New Roman"/>
                <a:cs typeface="Times New Roman"/>
              </a:rPr>
              <a:t>nghĩa</a:t>
            </a:r>
            <a:r>
              <a:rPr lang="en-US" sz="2300" b="1" dirty="0">
                <a:latin typeface="Times New Roman"/>
                <a:ea typeface="Times New Roman"/>
                <a:cs typeface="Times New Roman"/>
              </a:rPr>
              <a:t> </a:t>
            </a:r>
            <a:r>
              <a:rPr lang="en-US" sz="2300" b="1" dirty="0" err="1">
                <a:latin typeface="Times New Roman"/>
                <a:ea typeface="Times New Roman"/>
                <a:cs typeface="Times New Roman"/>
              </a:rPr>
              <a:t>những</a:t>
            </a:r>
            <a:r>
              <a:rPr lang="en-US" sz="2300" b="1" dirty="0">
                <a:latin typeface="Times New Roman"/>
                <a:ea typeface="Times New Roman"/>
                <a:cs typeface="Times New Roman"/>
              </a:rPr>
              <a:t> </a:t>
            </a:r>
            <a:r>
              <a:rPr lang="en-US" sz="2300" b="1" dirty="0" err="1">
                <a:latin typeface="Times New Roman"/>
                <a:ea typeface="Times New Roman"/>
                <a:cs typeface="Times New Roman"/>
              </a:rPr>
              <a:t>cái</a:t>
            </a:r>
            <a:r>
              <a:rPr lang="en-US" sz="2300" b="1" dirty="0">
                <a:latin typeface="Times New Roman"/>
                <a:ea typeface="Times New Roman"/>
                <a:cs typeface="Times New Roman"/>
              </a:rPr>
              <a:t> </a:t>
            </a:r>
            <a:r>
              <a:rPr lang="en-US" sz="2300" b="1" dirty="0" err="1">
                <a:latin typeface="Times New Roman"/>
                <a:ea typeface="Times New Roman"/>
                <a:cs typeface="Times New Roman"/>
              </a:rPr>
              <a:t>tên</a:t>
            </a:r>
            <a:r>
              <a:rPr lang="en-US" sz="2300" b="1" dirty="0">
                <a:latin typeface="Times New Roman"/>
                <a:ea typeface="Times New Roman"/>
                <a:cs typeface="Times New Roman"/>
              </a:rPr>
              <a:t>: </a:t>
            </a:r>
            <a:r>
              <a:rPr lang="en-US" sz="2300" dirty="0" err="1">
                <a:latin typeface="Times New Roman"/>
                <a:ea typeface="Times New Roman"/>
                <a:cs typeface="Times New Roman"/>
              </a:rPr>
              <a:t>Bố</a:t>
            </a:r>
            <a:r>
              <a:rPr lang="en-US" sz="2300" dirty="0">
                <a:latin typeface="Times New Roman"/>
                <a:ea typeface="Times New Roman"/>
                <a:cs typeface="Times New Roman"/>
              </a:rPr>
              <a:t> </a:t>
            </a:r>
            <a:r>
              <a:rPr lang="en-US" sz="2300" dirty="0" err="1">
                <a:latin typeface="Times New Roman"/>
                <a:ea typeface="Times New Roman"/>
                <a:cs typeface="Times New Roman"/>
              </a:rPr>
              <a:t>tôi</a:t>
            </a:r>
            <a:r>
              <a:rPr lang="en-US" sz="2300" dirty="0">
                <a:latin typeface="Times New Roman"/>
                <a:ea typeface="Times New Roman"/>
                <a:cs typeface="Times New Roman"/>
              </a:rPr>
              <a:t> </a:t>
            </a:r>
            <a:r>
              <a:rPr lang="en-US" sz="2300" dirty="0" err="1">
                <a:latin typeface="Times New Roman"/>
                <a:ea typeface="Times New Roman"/>
                <a:cs typeface="Times New Roman"/>
              </a:rPr>
              <a:t>nói</a:t>
            </a:r>
            <a:r>
              <a:rPr lang="en-US" sz="2300" dirty="0">
                <a:latin typeface="Times New Roman"/>
                <a:ea typeface="Times New Roman"/>
                <a:cs typeface="Times New Roman"/>
              </a:rPr>
              <a:t>, </a:t>
            </a:r>
            <a:r>
              <a:rPr lang="en-US" sz="2300" dirty="0" err="1">
                <a:latin typeface="Times New Roman"/>
                <a:ea typeface="Times New Roman"/>
                <a:cs typeface="Times New Roman"/>
              </a:rPr>
              <a:t>mỗi</a:t>
            </a:r>
            <a:r>
              <a:rPr lang="en-US" sz="2300" dirty="0">
                <a:latin typeface="Times New Roman"/>
                <a:ea typeface="Times New Roman"/>
                <a:cs typeface="Times New Roman"/>
              </a:rPr>
              <a:t> </a:t>
            </a:r>
            <a:r>
              <a:rPr lang="en-US" sz="2300" dirty="0" err="1">
                <a:latin typeface="Times New Roman"/>
                <a:ea typeface="Times New Roman"/>
                <a:cs typeface="Times New Roman"/>
              </a:rPr>
              <a:t>cái</a:t>
            </a:r>
            <a:r>
              <a:rPr lang="en-US" sz="2300" dirty="0">
                <a:latin typeface="Times New Roman"/>
                <a:ea typeface="Times New Roman"/>
                <a:cs typeface="Times New Roman"/>
              </a:rPr>
              <a:t> </a:t>
            </a:r>
            <a:r>
              <a:rPr lang="en-US" sz="2300" dirty="0" err="1">
                <a:latin typeface="Times New Roman"/>
                <a:ea typeface="Times New Roman"/>
                <a:cs typeface="Times New Roman"/>
              </a:rPr>
              <a:t>tên</a:t>
            </a:r>
            <a:r>
              <a:rPr lang="en-US" sz="2300" dirty="0">
                <a:latin typeface="Times New Roman"/>
                <a:ea typeface="Times New Roman"/>
                <a:cs typeface="Times New Roman"/>
              </a:rPr>
              <a:t> </a:t>
            </a:r>
            <a:r>
              <a:rPr lang="en-US" sz="2300" dirty="0" err="1">
                <a:latin typeface="Times New Roman"/>
                <a:ea typeface="Times New Roman"/>
                <a:cs typeface="Times New Roman"/>
              </a:rPr>
              <a:t>là</a:t>
            </a:r>
            <a:r>
              <a:rPr lang="en-US" sz="2300" dirty="0">
                <a:latin typeface="Times New Roman"/>
                <a:ea typeface="Times New Roman"/>
                <a:cs typeface="Times New Roman"/>
              </a:rPr>
              <a:t> </a:t>
            </a:r>
            <a:r>
              <a:rPr lang="en-US" sz="2300" dirty="0" err="1">
                <a:latin typeface="Times New Roman"/>
                <a:ea typeface="Times New Roman"/>
                <a:cs typeface="Times New Roman"/>
              </a:rPr>
              <a:t>một</a:t>
            </a:r>
            <a:r>
              <a:rPr lang="en-US" sz="2300" dirty="0">
                <a:latin typeface="Times New Roman"/>
                <a:ea typeface="Times New Roman"/>
                <a:cs typeface="Times New Roman"/>
              </a:rPr>
              <a:t> </a:t>
            </a:r>
            <a:r>
              <a:rPr lang="en-US" sz="2300" dirty="0" err="1">
                <a:latin typeface="Times New Roman"/>
                <a:ea typeface="Times New Roman"/>
                <a:cs typeface="Times New Roman"/>
              </a:rPr>
              <a:t>âm</a:t>
            </a:r>
            <a:r>
              <a:rPr lang="en-US" sz="2300" dirty="0">
                <a:latin typeface="Times New Roman"/>
                <a:ea typeface="Times New Roman"/>
                <a:cs typeface="Times New Roman"/>
              </a:rPr>
              <a:t> </a:t>
            </a:r>
            <a:r>
              <a:rPr lang="en-US" sz="2300" dirty="0" err="1">
                <a:latin typeface="Times New Roman"/>
                <a:ea typeface="Times New Roman"/>
                <a:cs typeface="Times New Roman"/>
              </a:rPr>
              <a:t>thanh</a:t>
            </a:r>
            <a:r>
              <a:rPr lang="en-US" sz="2300" dirty="0">
                <a:latin typeface="Times New Roman"/>
                <a:ea typeface="Times New Roman"/>
                <a:cs typeface="Times New Roman"/>
              </a:rPr>
              <a:t> </a:t>
            </a:r>
            <a:r>
              <a:rPr lang="en-US" sz="2300" dirty="0" err="1">
                <a:latin typeface="Times New Roman"/>
                <a:ea typeface="Times New Roman"/>
                <a:cs typeface="Times New Roman"/>
              </a:rPr>
              <a:t>tuyệt</a:t>
            </a:r>
            <a:r>
              <a:rPr lang="en-US" sz="2300" dirty="0">
                <a:latin typeface="Times New Roman"/>
                <a:ea typeface="Times New Roman"/>
                <a:cs typeface="Times New Roman"/>
              </a:rPr>
              <a:t> </a:t>
            </a:r>
            <a:r>
              <a:rPr lang="en-US" sz="2300" dirty="0" err="1">
                <a:latin typeface="Times New Roman"/>
                <a:ea typeface="Times New Roman"/>
                <a:cs typeface="Times New Roman"/>
              </a:rPr>
              <a:t>diệu</a:t>
            </a:r>
            <a:r>
              <a:rPr lang="en-US" sz="2300" dirty="0">
                <a:latin typeface="Times New Roman"/>
                <a:ea typeface="Times New Roman"/>
                <a:cs typeface="Times New Roman"/>
              </a:rPr>
              <a:t>. </a:t>
            </a:r>
            <a:r>
              <a:rPr lang="en-US" sz="2300" dirty="0" err="1">
                <a:latin typeface="Times New Roman"/>
                <a:ea typeface="Times New Roman"/>
                <a:cs typeface="Times New Roman"/>
              </a:rPr>
              <a:t>Người</a:t>
            </a:r>
            <a:r>
              <a:rPr lang="en-US" sz="2300" dirty="0">
                <a:latin typeface="Times New Roman"/>
                <a:ea typeface="Times New Roman"/>
                <a:cs typeface="Times New Roman"/>
              </a:rPr>
              <a:t> </a:t>
            </a:r>
            <a:r>
              <a:rPr lang="en-US" sz="2300" dirty="0" err="1">
                <a:latin typeface="Times New Roman"/>
                <a:ea typeface="Times New Roman"/>
                <a:cs typeface="Times New Roman"/>
              </a:rPr>
              <a:t>càng</a:t>
            </a:r>
            <a:r>
              <a:rPr lang="en-US" sz="2300" dirty="0">
                <a:latin typeface="Times New Roman"/>
                <a:ea typeface="Times New Roman"/>
                <a:cs typeface="Times New Roman"/>
              </a:rPr>
              <a:t> </a:t>
            </a:r>
            <a:r>
              <a:rPr lang="en-US" sz="2300" dirty="0" err="1">
                <a:latin typeface="Times New Roman"/>
                <a:ea typeface="Times New Roman"/>
                <a:cs typeface="Times New Roman"/>
              </a:rPr>
              <a:t>thân</a:t>
            </a:r>
            <a:r>
              <a:rPr lang="en-US" sz="2300" dirty="0">
                <a:latin typeface="Times New Roman"/>
                <a:ea typeface="Times New Roman"/>
                <a:cs typeface="Times New Roman"/>
              </a:rPr>
              <a:t> </a:t>
            </a:r>
            <a:r>
              <a:rPr lang="en-US" sz="2300" dirty="0" err="1">
                <a:latin typeface="Times New Roman"/>
                <a:ea typeface="Times New Roman"/>
                <a:cs typeface="Times New Roman"/>
              </a:rPr>
              <a:t>với</a:t>
            </a:r>
            <a:r>
              <a:rPr lang="en-US" sz="2300" dirty="0">
                <a:latin typeface="Times New Roman"/>
                <a:ea typeface="Times New Roman"/>
                <a:cs typeface="Times New Roman"/>
              </a:rPr>
              <a:t> </a:t>
            </a:r>
            <a:r>
              <a:rPr lang="en-US" sz="2300" dirty="0" err="1">
                <a:latin typeface="Times New Roman"/>
                <a:ea typeface="Times New Roman"/>
                <a:cs typeface="Times New Roman"/>
              </a:rPr>
              <a:t>mình</a:t>
            </a:r>
            <a:r>
              <a:rPr lang="en-US" sz="2300" dirty="0">
                <a:latin typeface="Times New Roman"/>
                <a:ea typeface="Times New Roman"/>
                <a:cs typeface="Times New Roman"/>
              </a:rPr>
              <a:t> </a:t>
            </a:r>
            <a:r>
              <a:rPr lang="en-US" sz="2300" dirty="0" err="1">
                <a:latin typeface="Times New Roman"/>
                <a:ea typeface="Times New Roman"/>
                <a:cs typeface="Times New Roman"/>
              </a:rPr>
              <a:t>bao</a:t>
            </a:r>
            <a:r>
              <a:rPr lang="en-US" sz="2300" dirty="0">
                <a:latin typeface="Times New Roman"/>
                <a:ea typeface="Times New Roman"/>
                <a:cs typeface="Times New Roman"/>
              </a:rPr>
              <a:t> </a:t>
            </a:r>
            <a:r>
              <a:rPr lang="en-US" sz="2300" dirty="0" err="1">
                <a:latin typeface="Times New Roman"/>
                <a:ea typeface="Times New Roman"/>
                <a:cs typeface="Times New Roman"/>
              </a:rPr>
              <a:t>nhiêu</a:t>
            </a:r>
            <a:r>
              <a:rPr lang="en-US" sz="2300" dirty="0">
                <a:latin typeface="Times New Roman"/>
                <a:ea typeface="Times New Roman"/>
                <a:cs typeface="Times New Roman"/>
              </a:rPr>
              <a:t> </a:t>
            </a:r>
            <a:r>
              <a:rPr lang="en-US" sz="2300" dirty="0" err="1">
                <a:latin typeface="Times New Roman"/>
                <a:ea typeface="Times New Roman"/>
                <a:cs typeface="Times New Roman"/>
              </a:rPr>
              <a:t>thì</a:t>
            </a:r>
            <a:r>
              <a:rPr lang="en-US" sz="2300" dirty="0">
                <a:latin typeface="Times New Roman"/>
                <a:ea typeface="Times New Roman"/>
                <a:cs typeface="Times New Roman"/>
              </a:rPr>
              <a:t> </a:t>
            </a:r>
            <a:r>
              <a:rPr lang="en-US" sz="2300" dirty="0" err="1">
                <a:latin typeface="Times New Roman"/>
                <a:ea typeface="Times New Roman"/>
                <a:cs typeface="Times New Roman"/>
              </a:rPr>
              <a:t>âm</a:t>
            </a:r>
            <a:r>
              <a:rPr lang="en-US" sz="2300" dirty="0">
                <a:latin typeface="Times New Roman"/>
                <a:ea typeface="Times New Roman"/>
                <a:cs typeface="Times New Roman"/>
              </a:rPr>
              <a:t> </a:t>
            </a:r>
            <a:r>
              <a:rPr lang="en-US" sz="2300" dirty="0" err="1">
                <a:latin typeface="Times New Roman"/>
                <a:ea typeface="Times New Roman"/>
                <a:cs typeface="Times New Roman"/>
              </a:rPr>
              <a:t>thanh</a:t>
            </a:r>
            <a:r>
              <a:rPr lang="en-US" sz="2300" dirty="0">
                <a:latin typeface="Times New Roman"/>
                <a:ea typeface="Times New Roman"/>
                <a:cs typeface="Times New Roman"/>
              </a:rPr>
              <a:t> </a:t>
            </a:r>
            <a:r>
              <a:rPr lang="en-US" sz="2300" dirty="0" err="1">
                <a:latin typeface="Times New Roman"/>
                <a:ea typeface="Times New Roman"/>
                <a:cs typeface="Times New Roman"/>
              </a:rPr>
              <a:t>đó</a:t>
            </a:r>
            <a:r>
              <a:rPr lang="en-US" sz="2300" dirty="0">
                <a:latin typeface="Times New Roman"/>
                <a:ea typeface="Times New Roman"/>
                <a:cs typeface="Times New Roman"/>
              </a:rPr>
              <a:t> </a:t>
            </a:r>
            <a:r>
              <a:rPr lang="en-US" sz="2300" dirty="0" err="1">
                <a:latin typeface="Times New Roman"/>
                <a:ea typeface="Times New Roman"/>
                <a:cs typeface="Times New Roman"/>
              </a:rPr>
              <a:t>càng</a:t>
            </a:r>
            <a:r>
              <a:rPr lang="en-US" sz="2300" dirty="0">
                <a:latin typeface="Times New Roman"/>
                <a:ea typeface="Times New Roman"/>
                <a:cs typeface="Times New Roman"/>
              </a:rPr>
              <a:t> </a:t>
            </a:r>
            <a:r>
              <a:rPr lang="en-US" sz="2300" dirty="0" err="1">
                <a:latin typeface="Times New Roman"/>
                <a:ea typeface="Times New Roman"/>
                <a:cs typeface="Times New Roman"/>
              </a:rPr>
              <a:t>tuyệt</a:t>
            </a:r>
            <a:r>
              <a:rPr lang="en-US" sz="2300" dirty="0">
                <a:latin typeface="Times New Roman"/>
                <a:ea typeface="Times New Roman"/>
                <a:cs typeface="Times New Roman"/>
              </a:rPr>
              <a:t> </a:t>
            </a:r>
            <a:r>
              <a:rPr lang="en-US" sz="2300" dirty="0" err="1">
                <a:latin typeface="Times New Roman"/>
                <a:ea typeface="Times New Roman"/>
                <a:cs typeface="Times New Roman"/>
              </a:rPr>
              <a:t>diệu</a:t>
            </a:r>
            <a:r>
              <a:rPr lang="en-US" sz="2300" dirty="0">
                <a:latin typeface="Times New Roman"/>
                <a:ea typeface="Times New Roman"/>
                <a:cs typeface="Times New Roman"/>
              </a:rPr>
              <a:t> </a:t>
            </a:r>
            <a:r>
              <a:rPr lang="en-US" sz="2300" dirty="0" err="1">
                <a:latin typeface="Times New Roman"/>
                <a:ea typeface="Times New Roman"/>
                <a:cs typeface="Times New Roman"/>
              </a:rPr>
              <a:t>bấy</a:t>
            </a:r>
            <a:r>
              <a:rPr lang="en-US" sz="2300" dirty="0">
                <a:latin typeface="Times New Roman"/>
                <a:ea typeface="Times New Roman"/>
                <a:cs typeface="Times New Roman"/>
              </a:rPr>
              <a:t> </a:t>
            </a:r>
            <a:r>
              <a:rPr lang="en-US" sz="2300" dirty="0" err="1">
                <a:latin typeface="Times New Roman"/>
                <a:ea typeface="Times New Roman"/>
                <a:cs typeface="Times New Roman"/>
              </a:rPr>
              <a:t>nhiêu</a:t>
            </a:r>
            <a:r>
              <a:rPr lang="en-US" sz="2300" dirty="0">
                <a:latin typeface="Times New Roman"/>
                <a:ea typeface="Times New Roman"/>
                <a:cs typeface="Times New Roman"/>
              </a:rPr>
              <a:t>.</a:t>
            </a:r>
            <a:endParaRPr lang="en-US" sz="2300" dirty="0">
              <a:latin typeface="Calibri"/>
              <a:ea typeface="Calibri"/>
              <a:cs typeface="Times New Roman"/>
            </a:endParaRPr>
          </a:p>
          <a:p>
            <a:pPr algn="just" fontAlgn="base">
              <a:lnSpc>
                <a:spcPct val="150000"/>
              </a:lnSpc>
              <a:spcAft>
                <a:spcPts val="0"/>
              </a:spcAft>
            </a:pPr>
            <a:r>
              <a:rPr lang="en-US" sz="2300" b="1" dirty="0">
                <a:latin typeface="Times New Roman"/>
                <a:ea typeface="Times New Roman"/>
                <a:cs typeface="Times New Roman"/>
              </a:rPr>
              <a:t>- </a:t>
            </a:r>
            <a:r>
              <a:rPr lang="en-US" sz="2300" b="1" dirty="0" err="1">
                <a:latin typeface="Times New Roman"/>
                <a:ea typeface="Times New Roman"/>
                <a:cs typeface="Times New Roman"/>
              </a:rPr>
              <a:t>Nói</a:t>
            </a:r>
            <a:r>
              <a:rPr lang="en-US" sz="2300" b="1" dirty="0">
                <a:latin typeface="Times New Roman"/>
                <a:ea typeface="Times New Roman"/>
                <a:cs typeface="Times New Roman"/>
              </a:rPr>
              <a:t> </a:t>
            </a:r>
            <a:r>
              <a:rPr lang="en-US" sz="2300" b="1" dirty="0" err="1">
                <a:latin typeface="Times New Roman"/>
                <a:ea typeface="Times New Roman"/>
                <a:cs typeface="Times New Roman"/>
              </a:rPr>
              <a:t>về</a:t>
            </a:r>
            <a:r>
              <a:rPr lang="en-US" sz="2300" b="1" dirty="0">
                <a:latin typeface="Times New Roman"/>
                <a:ea typeface="Times New Roman"/>
                <a:cs typeface="Times New Roman"/>
              </a:rPr>
              <a:t> ý </a:t>
            </a:r>
            <a:r>
              <a:rPr lang="en-US" sz="2300" b="1" dirty="0" err="1">
                <a:latin typeface="Times New Roman"/>
                <a:ea typeface="Times New Roman"/>
                <a:cs typeface="Times New Roman"/>
              </a:rPr>
              <a:t>nghĩa</a:t>
            </a:r>
            <a:r>
              <a:rPr lang="en-US" sz="2300" b="1" dirty="0">
                <a:latin typeface="Times New Roman"/>
                <a:ea typeface="Times New Roman"/>
                <a:cs typeface="Times New Roman"/>
              </a:rPr>
              <a:t> </a:t>
            </a:r>
            <a:r>
              <a:rPr lang="en-US" sz="2300" b="1" dirty="0" err="1">
                <a:latin typeface="Times New Roman"/>
                <a:ea typeface="Times New Roman"/>
                <a:cs typeface="Times New Roman"/>
              </a:rPr>
              <a:t>những</a:t>
            </a:r>
            <a:r>
              <a:rPr lang="en-US" sz="2300" b="1" dirty="0">
                <a:latin typeface="Times New Roman"/>
                <a:ea typeface="Times New Roman"/>
                <a:cs typeface="Times New Roman"/>
              </a:rPr>
              <a:t> </a:t>
            </a:r>
            <a:r>
              <a:rPr lang="en-US" sz="2300" b="1" dirty="0" err="1">
                <a:latin typeface="Times New Roman"/>
                <a:ea typeface="Times New Roman"/>
                <a:cs typeface="Times New Roman"/>
              </a:rPr>
              <a:t>món</a:t>
            </a:r>
            <a:r>
              <a:rPr lang="en-US" sz="2300" b="1" dirty="0">
                <a:latin typeface="Times New Roman"/>
                <a:ea typeface="Times New Roman"/>
                <a:cs typeface="Times New Roman"/>
              </a:rPr>
              <a:t> </a:t>
            </a:r>
            <a:r>
              <a:rPr lang="en-US" sz="2300" b="1" dirty="0" err="1">
                <a:latin typeface="Times New Roman"/>
                <a:ea typeface="Times New Roman"/>
                <a:cs typeface="Times New Roman"/>
              </a:rPr>
              <a:t>quà</a:t>
            </a:r>
            <a:r>
              <a:rPr lang="en-US" sz="2300" b="1" dirty="0">
                <a:latin typeface="Times New Roman"/>
                <a:ea typeface="Times New Roman"/>
                <a:cs typeface="Times New Roman"/>
              </a:rPr>
              <a:t>:</a:t>
            </a:r>
            <a:r>
              <a:rPr lang="en-US" sz="2300" dirty="0">
                <a:latin typeface="Times New Roman"/>
                <a:ea typeface="Times New Roman"/>
                <a:cs typeface="Times New Roman"/>
              </a:rPr>
              <a:t> </a:t>
            </a:r>
            <a:r>
              <a:rPr lang="en-US" sz="2300" dirty="0" err="1">
                <a:latin typeface="Times New Roman"/>
                <a:ea typeface="Times New Roman"/>
                <a:cs typeface="Times New Roman"/>
              </a:rPr>
              <a:t>Một</a:t>
            </a:r>
            <a:r>
              <a:rPr lang="en-US" sz="2300" dirty="0">
                <a:latin typeface="Times New Roman"/>
                <a:ea typeface="Times New Roman"/>
                <a:cs typeface="Times New Roman"/>
              </a:rPr>
              <a:t> </a:t>
            </a:r>
            <a:r>
              <a:rPr lang="en-US" sz="2300" dirty="0" err="1">
                <a:latin typeface="Times New Roman"/>
                <a:ea typeface="Times New Roman"/>
                <a:cs typeface="Times New Roman"/>
              </a:rPr>
              <a:t>món</a:t>
            </a:r>
            <a:r>
              <a:rPr lang="en-US" sz="2300" dirty="0">
                <a:latin typeface="Times New Roman"/>
                <a:ea typeface="Times New Roman"/>
                <a:cs typeface="Times New Roman"/>
              </a:rPr>
              <a:t> </a:t>
            </a:r>
            <a:r>
              <a:rPr lang="en-US" sz="2300" dirty="0" err="1">
                <a:latin typeface="Times New Roman"/>
                <a:ea typeface="Times New Roman"/>
                <a:cs typeface="Times New Roman"/>
              </a:rPr>
              <a:t>quà</a:t>
            </a:r>
            <a:r>
              <a:rPr lang="en-US" sz="2300" dirty="0">
                <a:latin typeface="Times New Roman"/>
                <a:ea typeface="Times New Roman"/>
                <a:cs typeface="Times New Roman"/>
              </a:rPr>
              <a:t> </a:t>
            </a:r>
            <a:r>
              <a:rPr lang="en-US" sz="2300" dirty="0" err="1">
                <a:latin typeface="Times New Roman"/>
                <a:ea typeface="Times New Roman"/>
                <a:cs typeface="Times New Roman"/>
              </a:rPr>
              <a:t>bao</a:t>
            </a:r>
            <a:r>
              <a:rPr lang="en-US" sz="2300" dirty="0">
                <a:latin typeface="Times New Roman"/>
                <a:ea typeface="Times New Roman"/>
                <a:cs typeface="Times New Roman"/>
              </a:rPr>
              <a:t> </a:t>
            </a:r>
            <a:r>
              <a:rPr lang="en-US" sz="2300" dirty="0" err="1">
                <a:latin typeface="Times New Roman"/>
                <a:ea typeface="Times New Roman"/>
                <a:cs typeface="Times New Roman"/>
              </a:rPr>
              <a:t>giờ</a:t>
            </a:r>
            <a:r>
              <a:rPr lang="en-US" sz="2300" dirty="0">
                <a:latin typeface="Times New Roman"/>
                <a:ea typeface="Times New Roman"/>
                <a:cs typeface="Times New Roman"/>
              </a:rPr>
              <a:t> </a:t>
            </a:r>
            <a:r>
              <a:rPr lang="en-US" sz="2300" dirty="0" err="1">
                <a:latin typeface="Times New Roman"/>
                <a:ea typeface="Times New Roman"/>
                <a:cs typeface="Times New Roman"/>
              </a:rPr>
              <a:t>cũng</a:t>
            </a:r>
            <a:r>
              <a:rPr lang="en-US" sz="2300" dirty="0">
                <a:latin typeface="Times New Roman"/>
                <a:ea typeface="Times New Roman"/>
                <a:cs typeface="Times New Roman"/>
              </a:rPr>
              <a:t> </a:t>
            </a:r>
            <a:r>
              <a:rPr lang="en-US" sz="2300" dirty="0" err="1">
                <a:latin typeface="Times New Roman"/>
                <a:ea typeface="Times New Roman"/>
                <a:cs typeface="Times New Roman"/>
              </a:rPr>
              <a:t>đẹp</a:t>
            </a:r>
            <a:r>
              <a:rPr lang="en-US" sz="2300" dirty="0">
                <a:latin typeface="Times New Roman"/>
                <a:ea typeface="Times New Roman"/>
                <a:cs typeface="Times New Roman"/>
              </a:rPr>
              <a:t>. </a:t>
            </a:r>
            <a:r>
              <a:rPr lang="en-US" sz="2300" dirty="0" err="1">
                <a:latin typeface="Times New Roman"/>
                <a:ea typeface="Times New Roman"/>
                <a:cs typeface="Times New Roman"/>
              </a:rPr>
              <a:t>Khi</a:t>
            </a:r>
            <a:r>
              <a:rPr lang="en-US" sz="2300" dirty="0">
                <a:latin typeface="Times New Roman"/>
                <a:ea typeface="Times New Roman"/>
                <a:cs typeface="Times New Roman"/>
              </a:rPr>
              <a:t> ta </a:t>
            </a:r>
            <a:r>
              <a:rPr lang="en-US" sz="2300" dirty="0" err="1">
                <a:latin typeface="Times New Roman"/>
                <a:ea typeface="Times New Roman"/>
                <a:cs typeface="Times New Roman"/>
              </a:rPr>
              <a:t>nhận</a:t>
            </a:r>
            <a:r>
              <a:rPr lang="en-US" sz="2300" dirty="0">
                <a:latin typeface="Times New Roman"/>
                <a:ea typeface="Times New Roman"/>
                <a:cs typeface="Times New Roman"/>
              </a:rPr>
              <a:t> hay </a:t>
            </a:r>
            <a:r>
              <a:rPr lang="en-US" sz="2300" dirty="0" err="1">
                <a:latin typeface="Times New Roman"/>
                <a:ea typeface="Times New Roman"/>
                <a:cs typeface="Times New Roman"/>
              </a:rPr>
              <a:t>cho</a:t>
            </a:r>
            <a:r>
              <a:rPr lang="en-US" sz="2300" dirty="0">
                <a:latin typeface="Times New Roman"/>
                <a:ea typeface="Times New Roman"/>
                <a:cs typeface="Times New Roman"/>
              </a:rPr>
              <a:t> </a:t>
            </a:r>
            <a:r>
              <a:rPr lang="en-US" sz="2300" dirty="0" err="1">
                <a:latin typeface="Times New Roman"/>
                <a:ea typeface="Times New Roman"/>
                <a:cs typeface="Times New Roman"/>
              </a:rPr>
              <a:t>một</a:t>
            </a:r>
            <a:r>
              <a:rPr lang="en-US" sz="2300" dirty="0">
                <a:latin typeface="Times New Roman"/>
                <a:ea typeface="Times New Roman"/>
                <a:cs typeface="Times New Roman"/>
              </a:rPr>
              <a:t> </a:t>
            </a:r>
            <a:r>
              <a:rPr lang="en-US" sz="2300" dirty="0" err="1">
                <a:latin typeface="Times New Roman"/>
                <a:ea typeface="Times New Roman"/>
                <a:cs typeface="Times New Roman"/>
              </a:rPr>
              <a:t>món</a:t>
            </a:r>
            <a:r>
              <a:rPr lang="en-US" sz="2300" dirty="0">
                <a:latin typeface="Times New Roman"/>
                <a:ea typeface="Times New Roman"/>
                <a:cs typeface="Times New Roman"/>
              </a:rPr>
              <a:t> </a:t>
            </a:r>
            <a:r>
              <a:rPr lang="en-US" sz="2300" dirty="0" err="1">
                <a:latin typeface="Times New Roman"/>
                <a:ea typeface="Times New Roman"/>
                <a:cs typeface="Times New Roman"/>
              </a:rPr>
              <a:t>quà</a:t>
            </a:r>
            <a:r>
              <a:rPr lang="en-US" sz="2300" dirty="0">
                <a:latin typeface="Times New Roman"/>
                <a:ea typeface="Times New Roman"/>
                <a:cs typeface="Times New Roman"/>
              </a:rPr>
              <a:t>, ta </a:t>
            </a:r>
            <a:r>
              <a:rPr lang="en-US" sz="2300" dirty="0" err="1">
                <a:latin typeface="Times New Roman"/>
                <a:ea typeface="Times New Roman"/>
                <a:cs typeface="Times New Roman"/>
              </a:rPr>
              <a:t>cũng</a:t>
            </a:r>
            <a:r>
              <a:rPr lang="en-US" sz="2300" dirty="0">
                <a:latin typeface="Times New Roman"/>
                <a:ea typeface="Times New Roman"/>
                <a:cs typeface="Times New Roman"/>
              </a:rPr>
              <a:t> </a:t>
            </a:r>
            <a:r>
              <a:rPr lang="en-US" sz="2300" dirty="0" err="1">
                <a:latin typeface="Times New Roman"/>
                <a:ea typeface="Times New Roman"/>
                <a:cs typeface="Times New Roman"/>
              </a:rPr>
              <a:t>đẹp</a:t>
            </a:r>
            <a:r>
              <a:rPr lang="en-US" sz="2300" dirty="0">
                <a:latin typeface="Times New Roman"/>
                <a:ea typeface="Times New Roman"/>
                <a:cs typeface="Times New Roman"/>
              </a:rPr>
              <a:t> </a:t>
            </a:r>
            <a:r>
              <a:rPr lang="en-US" sz="2300" dirty="0" err="1">
                <a:latin typeface="Times New Roman"/>
                <a:ea typeface="Times New Roman"/>
                <a:cs typeface="Times New Roman"/>
              </a:rPr>
              <a:t>lây</a:t>
            </a:r>
            <a:r>
              <a:rPr lang="en-US" sz="2300" dirty="0">
                <a:latin typeface="Times New Roman"/>
                <a:ea typeface="Times New Roman"/>
                <a:cs typeface="Times New Roman"/>
              </a:rPr>
              <a:t> </a:t>
            </a:r>
            <a:r>
              <a:rPr lang="en-US" sz="2300" dirty="0" err="1">
                <a:latin typeface="Times New Roman"/>
                <a:ea typeface="Times New Roman"/>
                <a:cs typeface="Times New Roman"/>
              </a:rPr>
              <a:t>vì</a:t>
            </a:r>
            <a:r>
              <a:rPr lang="en-US" sz="2300" dirty="0">
                <a:latin typeface="Times New Roman"/>
                <a:ea typeface="Times New Roman"/>
                <a:cs typeface="Times New Roman"/>
              </a:rPr>
              <a:t> </a:t>
            </a:r>
            <a:r>
              <a:rPr lang="en-US" sz="2300" dirty="0" err="1">
                <a:latin typeface="Times New Roman"/>
                <a:ea typeface="Times New Roman"/>
                <a:cs typeface="Times New Roman"/>
              </a:rPr>
              <a:t>món</a:t>
            </a:r>
            <a:r>
              <a:rPr lang="en-US" sz="2300" dirty="0">
                <a:latin typeface="Times New Roman"/>
                <a:ea typeface="Times New Roman"/>
                <a:cs typeface="Times New Roman"/>
              </a:rPr>
              <a:t> </a:t>
            </a:r>
            <a:r>
              <a:rPr lang="en-US" sz="2300" dirty="0" err="1">
                <a:latin typeface="Times New Roman"/>
                <a:ea typeface="Times New Roman"/>
                <a:cs typeface="Times New Roman"/>
              </a:rPr>
              <a:t>quà</a:t>
            </a:r>
            <a:r>
              <a:rPr lang="en-US" sz="2300" dirty="0">
                <a:latin typeface="Times New Roman"/>
                <a:ea typeface="Times New Roman"/>
                <a:cs typeface="Times New Roman"/>
              </a:rPr>
              <a:t> </a:t>
            </a:r>
            <a:r>
              <a:rPr lang="en-US" sz="2300" dirty="0" err="1">
                <a:latin typeface="Times New Roman"/>
                <a:ea typeface="Times New Roman"/>
                <a:cs typeface="Times New Roman"/>
              </a:rPr>
              <a:t>đó</a:t>
            </a:r>
            <a:r>
              <a:rPr lang="en-US" sz="2300" dirty="0">
                <a:latin typeface="Times New Roman"/>
                <a:ea typeface="Times New Roman"/>
                <a:cs typeface="Times New Roman"/>
              </a:rPr>
              <a:t> - </a:t>
            </a:r>
            <a:r>
              <a:rPr lang="en-US" sz="2300" dirty="0" err="1">
                <a:latin typeface="Times New Roman"/>
                <a:ea typeface="Times New Roman"/>
                <a:cs typeface="Times New Roman"/>
              </a:rPr>
              <a:t>Bố</a:t>
            </a:r>
            <a:r>
              <a:rPr lang="en-US" sz="2300" dirty="0">
                <a:latin typeface="Times New Roman"/>
                <a:ea typeface="Times New Roman"/>
                <a:cs typeface="Times New Roman"/>
              </a:rPr>
              <a:t> </a:t>
            </a:r>
            <a:r>
              <a:rPr lang="en-US" sz="2300" dirty="0" err="1">
                <a:latin typeface="Times New Roman"/>
                <a:ea typeface="Times New Roman"/>
                <a:cs typeface="Times New Roman"/>
              </a:rPr>
              <a:t>còn</a:t>
            </a:r>
            <a:r>
              <a:rPr lang="en-US" sz="2300" dirty="0">
                <a:latin typeface="Times New Roman"/>
                <a:ea typeface="Times New Roman"/>
                <a:cs typeface="Times New Roman"/>
              </a:rPr>
              <a:t> </a:t>
            </a:r>
            <a:r>
              <a:rPr lang="en-US" sz="2300" dirty="0" err="1">
                <a:latin typeface="Times New Roman"/>
                <a:ea typeface="Times New Roman"/>
                <a:cs typeface="Times New Roman"/>
              </a:rPr>
              <a:t>nói</a:t>
            </a:r>
            <a:r>
              <a:rPr lang="en-US" sz="2300" dirty="0">
                <a:latin typeface="Times New Roman"/>
                <a:ea typeface="Times New Roman"/>
                <a:cs typeface="Times New Roman"/>
              </a:rPr>
              <a:t> </a:t>
            </a:r>
            <a:r>
              <a:rPr lang="en-US" sz="2300" dirty="0" err="1">
                <a:latin typeface="Times New Roman"/>
                <a:ea typeface="Times New Roman"/>
                <a:cs typeface="Times New Roman"/>
              </a:rPr>
              <a:t>thêm</a:t>
            </a:r>
            <a:r>
              <a:rPr lang="en-US" sz="2300" dirty="0">
                <a:latin typeface="Times New Roman"/>
                <a:ea typeface="Times New Roman"/>
                <a:cs typeface="Times New Roman"/>
              </a:rPr>
              <a:t> - </a:t>
            </a:r>
            <a:r>
              <a:rPr lang="en-US" sz="2300" dirty="0" err="1">
                <a:latin typeface="Times New Roman"/>
                <a:ea typeface="Times New Roman"/>
                <a:cs typeface="Times New Roman"/>
              </a:rPr>
              <a:t>Một</a:t>
            </a:r>
            <a:r>
              <a:rPr lang="en-US" sz="2300" dirty="0">
                <a:latin typeface="Times New Roman"/>
                <a:ea typeface="Times New Roman"/>
                <a:cs typeface="Times New Roman"/>
              </a:rPr>
              <a:t> </a:t>
            </a:r>
            <a:r>
              <a:rPr lang="en-US" sz="2300" dirty="0" err="1">
                <a:latin typeface="Times New Roman"/>
                <a:ea typeface="Times New Roman"/>
                <a:cs typeface="Times New Roman"/>
              </a:rPr>
              <a:t>nụ</a:t>
            </a:r>
            <a:r>
              <a:rPr lang="en-US" sz="2300" dirty="0">
                <a:latin typeface="Times New Roman"/>
                <a:ea typeface="Times New Roman"/>
                <a:cs typeface="Times New Roman"/>
              </a:rPr>
              <a:t> </a:t>
            </a:r>
            <a:r>
              <a:rPr lang="en-US" sz="2300" dirty="0" err="1">
                <a:latin typeface="Times New Roman"/>
                <a:ea typeface="Times New Roman"/>
                <a:cs typeface="Times New Roman"/>
              </a:rPr>
              <a:t>hôn</a:t>
            </a:r>
            <a:r>
              <a:rPr lang="en-US" sz="2300" dirty="0">
                <a:latin typeface="Times New Roman"/>
                <a:ea typeface="Times New Roman"/>
                <a:cs typeface="Times New Roman"/>
              </a:rPr>
              <a:t> </a:t>
            </a:r>
            <a:r>
              <a:rPr lang="en-US" sz="2300" dirty="0" err="1">
                <a:latin typeface="Times New Roman"/>
                <a:ea typeface="Times New Roman"/>
                <a:cs typeface="Times New Roman"/>
              </a:rPr>
              <a:t>cũng</a:t>
            </a:r>
            <a:r>
              <a:rPr lang="en-US" sz="2300" dirty="0">
                <a:latin typeface="Times New Roman"/>
                <a:ea typeface="Times New Roman"/>
                <a:cs typeface="Times New Roman"/>
              </a:rPr>
              <a:t> </a:t>
            </a:r>
            <a:r>
              <a:rPr lang="en-US" sz="2300" dirty="0" err="1">
                <a:latin typeface="Times New Roman"/>
                <a:ea typeface="Times New Roman"/>
                <a:cs typeface="Times New Roman"/>
              </a:rPr>
              <a:t>là</a:t>
            </a:r>
            <a:r>
              <a:rPr lang="en-US" sz="2300" dirty="0">
                <a:latin typeface="Times New Roman"/>
                <a:ea typeface="Times New Roman"/>
                <a:cs typeface="Times New Roman"/>
              </a:rPr>
              <a:t> </a:t>
            </a:r>
            <a:r>
              <a:rPr lang="en-US" sz="2300" dirty="0" err="1">
                <a:latin typeface="Times New Roman"/>
                <a:ea typeface="Times New Roman"/>
                <a:cs typeface="Times New Roman"/>
              </a:rPr>
              <a:t>một</a:t>
            </a:r>
            <a:r>
              <a:rPr lang="en-US" sz="2300" dirty="0">
                <a:latin typeface="Times New Roman"/>
                <a:ea typeface="Times New Roman"/>
                <a:cs typeface="Times New Roman"/>
              </a:rPr>
              <a:t> </a:t>
            </a:r>
            <a:r>
              <a:rPr lang="en-US" sz="2300" dirty="0" err="1">
                <a:latin typeface="Times New Roman"/>
                <a:ea typeface="Times New Roman"/>
                <a:cs typeface="Times New Roman"/>
              </a:rPr>
              <a:t>món</a:t>
            </a:r>
            <a:r>
              <a:rPr lang="en-US" sz="2300" dirty="0">
                <a:latin typeface="Times New Roman"/>
                <a:ea typeface="Times New Roman"/>
                <a:cs typeface="Times New Roman"/>
              </a:rPr>
              <a:t> </a:t>
            </a:r>
            <a:r>
              <a:rPr lang="en-US" sz="2300" dirty="0" err="1">
                <a:latin typeface="Times New Roman"/>
                <a:ea typeface="Times New Roman"/>
                <a:cs typeface="Times New Roman"/>
              </a:rPr>
              <a:t>quà</a:t>
            </a:r>
            <a:r>
              <a:rPr lang="en-US" sz="2300" dirty="0">
                <a:latin typeface="Times New Roman"/>
                <a:ea typeface="Times New Roman"/>
                <a:cs typeface="Times New Roman"/>
              </a:rPr>
              <a:t> sang </a:t>
            </a:r>
            <a:r>
              <a:rPr lang="en-US" sz="2300" dirty="0" err="1">
                <a:latin typeface="Times New Roman"/>
                <a:ea typeface="Times New Roman"/>
                <a:cs typeface="Times New Roman"/>
              </a:rPr>
              <a:t>trọng</a:t>
            </a:r>
            <a:r>
              <a:rPr lang="en-US" sz="2300" dirty="0">
                <a:latin typeface="Times New Roman"/>
                <a:ea typeface="Times New Roman"/>
                <a:cs typeface="Times New Roman"/>
              </a:rPr>
              <a:t>. </a:t>
            </a:r>
            <a:r>
              <a:rPr lang="en-US" sz="2300" dirty="0" err="1">
                <a:latin typeface="Times New Roman"/>
                <a:ea typeface="Times New Roman"/>
                <a:cs typeface="Times New Roman"/>
              </a:rPr>
              <a:t>Một</a:t>
            </a:r>
            <a:r>
              <a:rPr lang="en-US" sz="2300" dirty="0">
                <a:latin typeface="Times New Roman"/>
                <a:ea typeface="Times New Roman"/>
                <a:cs typeface="Times New Roman"/>
              </a:rPr>
              <a:t> </a:t>
            </a:r>
            <a:r>
              <a:rPr lang="en-US" sz="2300" dirty="0" err="1">
                <a:latin typeface="Times New Roman"/>
                <a:ea typeface="Times New Roman"/>
                <a:cs typeface="Times New Roman"/>
              </a:rPr>
              <a:t>giấc</a:t>
            </a:r>
            <a:r>
              <a:rPr lang="en-US" sz="2300" dirty="0">
                <a:latin typeface="Times New Roman"/>
                <a:ea typeface="Times New Roman"/>
                <a:cs typeface="Times New Roman"/>
              </a:rPr>
              <a:t> </a:t>
            </a:r>
            <a:r>
              <a:rPr lang="en-US" sz="2300" dirty="0" err="1">
                <a:latin typeface="Times New Roman"/>
                <a:ea typeface="Times New Roman"/>
                <a:cs typeface="Times New Roman"/>
              </a:rPr>
              <a:t>ngủ</a:t>
            </a:r>
            <a:r>
              <a:rPr lang="en-US" sz="2300" dirty="0">
                <a:latin typeface="Times New Roman"/>
                <a:ea typeface="Times New Roman"/>
                <a:cs typeface="Times New Roman"/>
              </a:rPr>
              <a:t> </a:t>
            </a:r>
            <a:r>
              <a:rPr lang="en-US" sz="2300" dirty="0" err="1">
                <a:latin typeface="Times New Roman"/>
                <a:ea typeface="Times New Roman"/>
                <a:cs typeface="Times New Roman"/>
              </a:rPr>
              <a:t>của</a:t>
            </a:r>
            <a:r>
              <a:rPr lang="en-US" sz="2300" dirty="0">
                <a:latin typeface="Times New Roman"/>
                <a:ea typeface="Times New Roman"/>
                <a:cs typeface="Times New Roman"/>
              </a:rPr>
              <a:t> </a:t>
            </a:r>
            <a:r>
              <a:rPr lang="en-US" sz="2300" dirty="0" err="1">
                <a:latin typeface="Times New Roman"/>
                <a:ea typeface="Times New Roman"/>
                <a:cs typeface="Times New Roman"/>
              </a:rPr>
              <a:t>tôi</a:t>
            </a:r>
            <a:r>
              <a:rPr lang="en-US" sz="2300" dirty="0">
                <a:latin typeface="Times New Roman"/>
                <a:ea typeface="Times New Roman"/>
                <a:cs typeface="Times New Roman"/>
              </a:rPr>
              <a:t> </a:t>
            </a:r>
            <a:r>
              <a:rPr lang="en-US" sz="2300" dirty="0" err="1">
                <a:latin typeface="Times New Roman"/>
                <a:ea typeface="Times New Roman"/>
                <a:cs typeface="Times New Roman"/>
              </a:rPr>
              <a:t>cũng</a:t>
            </a:r>
            <a:r>
              <a:rPr lang="en-US" sz="2300" dirty="0">
                <a:latin typeface="Times New Roman"/>
                <a:ea typeface="Times New Roman"/>
                <a:cs typeface="Times New Roman"/>
              </a:rPr>
              <a:t> </a:t>
            </a:r>
            <a:r>
              <a:rPr lang="en-US" sz="2300" dirty="0" err="1">
                <a:latin typeface="Times New Roman"/>
                <a:ea typeface="Times New Roman"/>
                <a:cs typeface="Times New Roman"/>
              </a:rPr>
              <a:t>chính</a:t>
            </a:r>
            <a:r>
              <a:rPr lang="en-US" sz="2300" dirty="0">
                <a:latin typeface="Times New Roman"/>
                <a:ea typeface="Times New Roman"/>
                <a:cs typeface="Times New Roman"/>
              </a:rPr>
              <a:t> </a:t>
            </a:r>
            <a:r>
              <a:rPr lang="en-US" sz="2300" dirty="0" err="1">
                <a:latin typeface="Times New Roman"/>
                <a:ea typeface="Times New Roman"/>
                <a:cs typeface="Times New Roman"/>
              </a:rPr>
              <a:t>là</a:t>
            </a:r>
            <a:r>
              <a:rPr lang="en-US" sz="2300" dirty="0">
                <a:latin typeface="Times New Roman"/>
                <a:ea typeface="Times New Roman"/>
                <a:cs typeface="Times New Roman"/>
              </a:rPr>
              <a:t> </a:t>
            </a:r>
            <a:r>
              <a:rPr lang="en-US" sz="2300" dirty="0" err="1">
                <a:latin typeface="Times New Roman"/>
                <a:ea typeface="Times New Roman"/>
                <a:cs typeface="Times New Roman"/>
              </a:rPr>
              <a:t>một</a:t>
            </a:r>
            <a:r>
              <a:rPr lang="en-US" sz="2300" dirty="0">
                <a:latin typeface="Times New Roman"/>
                <a:ea typeface="Times New Roman"/>
                <a:cs typeface="Times New Roman"/>
              </a:rPr>
              <a:t> </a:t>
            </a:r>
            <a:r>
              <a:rPr lang="en-US" sz="2300" dirty="0" err="1">
                <a:latin typeface="Times New Roman"/>
                <a:ea typeface="Times New Roman"/>
                <a:cs typeface="Times New Roman"/>
              </a:rPr>
              <a:t>món</a:t>
            </a:r>
            <a:r>
              <a:rPr lang="en-US" sz="2300" dirty="0">
                <a:latin typeface="Times New Roman"/>
                <a:ea typeface="Times New Roman"/>
                <a:cs typeface="Times New Roman"/>
              </a:rPr>
              <a:t> </a:t>
            </a:r>
            <a:r>
              <a:rPr lang="en-US" sz="2300" dirty="0" err="1">
                <a:latin typeface="Times New Roman"/>
                <a:ea typeface="Times New Roman"/>
                <a:cs typeface="Times New Roman"/>
              </a:rPr>
              <a:t>quà</a:t>
            </a:r>
            <a:r>
              <a:rPr lang="en-US" sz="2300" dirty="0">
                <a:latin typeface="Times New Roman"/>
                <a:ea typeface="Times New Roman"/>
                <a:cs typeface="Times New Roman"/>
              </a:rPr>
              <a:t>, </a:t>
            </a:r>
            <a:r>
              <a:rPr lang="en-US" sz="2300" dirty="0" err="1">
                <a:latin typeface="Times New Roman"/>
                <a:ea typeface="Times New Roman"/>
                <a:cs typeface="Times New Roman"/>
              </a:rPr>
              <a:t>cả</a:t>
            </a:r>
            <a:r>
              <a:rPr lang="en-US" sz="2300" dirty="0">
                <a:latin typeface="Times New Roman"/>
                <a:ea typeface="Times New Roman"/>
                <a:cs typeface="Times New Roman"/>
              </a:rPr>
              <a:t> con </a:t>
            </a:r>
            <a:r>
              <a:rPr lang="en-US" sz="2300" dirty="0" err="1">
                <a:latin typeface="Times New Roman"/>
                <a:ea typeface="Times New Roman"/>
                <a:cs typeface="Times New Roman"/>
              </a:rPr>
              <a:t>người</a:t>
            </a:r>
            <a:r>
              <a:rPr lang="en-US" sz="2300" dirty="0">
                <a:latin typeface="Times New Roman"/>
                <a:ea typeface="Times New Roman"/>
                <a:cs typeface="Times New Roman"/>
              </a:rPr>
              <a:t> </a:t>
            </a:r>
            <a:r>
              <a:rPr lang="en-US" sz="2300" dirty="0" err="1">
                <a:latin typeface="Times New Roman"/>
                <a:ea typeface="Times New Roman"/>
                <a:cs typeface="Times New Roman"/>
              </a:rPr>
              <a:t>tôi</a:t>
            </a:r>
            <a:r>
              <a:rPr lang="en-US" sz="2300" dirty="0">
                <a:latin typeface="Times New Roman"/>
                <a:ea typeface="Times New Roman"/>
                <a:cs typeface="Times New Roman"/>
              </a:rPr>
              <a:t> </a:t>
            </a:r>
            <a:r>
              <a:rPr lang="en-US" sz="2300" dirty="0" err="1">
                <a:latin typeface="Times New Roman"/>
                <a:ea typeface="Times New Roman"/>
                <a:cs typeface="Times New Roman"/>
              </a:rPr>
              <a:t>đều</a:t>
            </a:r>
            <a:r>
              <a:rPr lang="en-US" sz="2300" dirty="0">
                <a:latin typeface="Times New Roman"/>
                <a:ea typeface="Times New Roman"/>
                <a:cs typeface="Times New Roman"/>
              </a:rPr>
              <a:t> </a:t>
            </a:r>
            <a:r>
              <a:rPr lang="en-US" sz="2300" dirty="0" err="1">
                <a:latin typeface="Times New Roman"/>
                <a:ea typeface="Times New Roman"/>
                <a:cs typeface="Times New Roman"/>
              </a:rPr>
              <a:t>là</a:t>
            </a:r>
            <a:r>
              <a:rPr lang="en-US" sz="2300" dirty="0">
                <a:latin typeface="Times New Roman"/>
                <a:ea typeface="Times New Roman"/>
                <a:cs typeface="Times New Roman"/>
              </a:rPr>
              <a:t> </a:t>
            </a:r>
            <a:r>
              <a:rPr lang="en-US" sz="2300" dirty="0" err="1">
                <a:latin typeface="Times New Roman"/>
                <a:ea typeface="Times New Roman"/>
                <a:cs typeface="Times New Roman"/>
              </a:rPr>
              <a:t>món</a:t>
            </a:r>
            <a:r>
              <a:rPr lang="en-US" sz="2300" dirty="0">
                <a:latin typeface="Times New Roman"/>
                <a:ea typeface="Times New Roman"/>
                <a:cs typeface="Times New Roman"/>
              </a:rPr>
              <a:t> </a:t>
            </a:r>
            <a:r>
              <a:rPr lang="en-US" sz="2300" dirty="0" err="1">
                <a:latin typeface="Times New Roman"/>
                <a:ea typeface="Times New Roman"/>
                <a:cs typeface="Times New Roman"/>
              </a:rPr>
              <a:t>quà</a:t>
            </a:r>
            <a:r>
              <a:rPr lang="en-US" sz="2300" dirty="0">
                <a:latin typeface="Times New Roman"/>
                <a:ea typeface="Times New Roman"/>
                <a:cs typeface="Times New Roman"/>
              </a:rPr>
              <a:t> </a:t>
            </a:r>
            <a:r>
              <a:rPr lang="en-US" sz="2300" dirty="0" err="1">
                <a:latin typeface="Times New Roman"/>
                <a:ea typeface="Times New Roman"/>
                <a:cs typeface="Times New Roman"/>
              </a:rPr>
              <a:t>cho</a:t>
            </a:r>
            <a:r>
              <a:rPr lang="en-US" sz="2300" dirty="0">
                <a:latin typeface="Times New Roman"/>
                <a:ea typeface="Times New Roman"/>
                <a:cs typeface="Times New Roman"/>
              </a:rPr>
              <a:t> </a:t>
            </a:r>
            <a:r>
              <a:rPr lang="en-US" sz="2300" dirty="0" err="1">
                <a:latin typeface="Times New Roman"/>
                <a:ea typeface="Times New Roman"/>
                <a:cs typeface="Times New Roman"/>
              </a:rPr>
              <a:t>bố</a:t>
            </a:r>
            <a:r>
              <a:rPr lang="en-US" sz="2300" dirty="0">
                <a:latin typeface="Times New Roman"/>
                <a:ea typeface="Times New Roman"/>
                <a:cs typeface="Times New Roman"/>
              </a:rPr>
              <a:t>.</a:t>
            </a:r>
            <a:endParaRPr lang="en-US" sz="2300" dirty="0">
              <a:latin typeface="Calibri"/>
              <a:ea typeface="Calibri"/>
              <a:cs typeface="Times New Roman"/>
            </a:endParaRPr>
          </a:p>
          <a:p>
            <a:pPr>
              <a:lnSpc>
                <a:spcPct val="150000"/>
              </a:lnSpc>
              <a:spcAft>
                <a:spcPts val="0"/>
              </a:spcAft>
            </a:pPr>
            <a:r>
              <a:rPr lang="en-US" sz="2300" b="1" dirty="0">
                <a:latin typeface="Times New Roman"/>
                <a:ea typeface="Times New Roman"/>
                <a:cs typeface="Times New Roman"/>
              </a:rPr>
              <a:t>-&gt; </a:t>
            </a:r>
            <a:r>
              <a:rPr lang="en-US" sz="2300" b="1" dirty="0" err="1">
                <a:latin typeface="Times New Roman"/>
                <a:ea typeface="Times New Roman"/>
                <a:cs typeface="Times New Roman"/>
              </a:rPr>
              <a:t>Biết</a:t>
            </a:r>
            <a:r>
              <a:rPr lang="en-US" sz="2300" b="1" dirty="0">
                <a:latin typeface="Times New Roman"/>
                <a:ea typeface="Times New Roman"/>
                <a:cs typeface="Times New Roman"/>
              </a:rPr>
              <a:t> </a:t>
            </a:r>
            <a:r>
              <a:rPr lang="en-US" sz="2300" b="1" dirty="0" err="1">
                <a:latin typeface="Times New Roman"/>
                <a:ea typeface="Times New Roman"/>
                <a:cs typeface="Times New Roman"/>
              </a:rPr>
              <a:t>cho</a:t>
            </a:r>
            <a:r>
              <a:rPr lang="en-US" sz="2300" b="1" dirty="0">
                <a:latin typeface="Times New Roman"/>
                <a:ea typeface="Times New Roman"/>
                <a:cs typeface="Times New Roman"/>
              </a:rPr>
              <a:t> </a:t>
            </a:r>
            <a:r>
              <a:rPr lang="en-US" sz="2300" b="1" dirty="0" err="1">
                <a:latin typeface="Times New Roman"/>
                <a:ea typeface="Times New Roman"/>
                <a:cs typeface="Times New Roman"/>
              </a:rPr>
              <a:t>và</a:t>
            </a:r>
            <a:r>
              <a:rPr lang="en-US" sz="2300" b="1" dirty="0">
                <a:latin typeface="Times New Roman"/>
                <a:ea typeface="Times New Roman"/>
                <a:cs typeface="Times New Roman"/>
              </a:rPr>
              <a:t> </a:t>
            </a:r>
            <a:r>
              <a:rPr lang="en-US" sz="2300" b="1" dirty="0" err="1">
                <a:latin typeface="Times New Roman"/>
                <a:ea typeface="Times New Roman"/>
                <a:cs typeface="Times New Roman"/>
              </a:rPr>
              <a:t>nhận</a:t>
            </a:r>
            <a:r>
              <a:rPr lang="en-US" sz="2300" b="1" dirty="0">
                <a:latin typeface="Times New Roman"/>
                <a:ea typeface="Times New Roman"/>
                <a:cs typeface="Times New Roman"/>
              </a:rPr>
              <a:t> </a:t>
            </a:r>
            <a:r>
              <a:rPr lang="en-US" sz="2300" b="1" dirty="0" err="1">
                <a:latin typeface="Times New Roman"/>
                <a:ea typeface="Times New Roman"/>
                <a:cs typeface="Times New Roman"/>
              </a:rPr>
              <a:t>những</a:t>
            </a:r>
            <a:r>
              <a:rPr lang="en-US" sz="2300" b="1" dirty="0">
                <a:latin typeface="Times New Roman"/>
                <a:ea typeface="Times New Roman"/>
                <a:cs typeface="Times New Roman"/>
              </a:rPr>
              <a:t> </a:t>
            </a:r>
            <a:r>
              <a:rPr lang="en-US" sz="2300" b="1" dirty="0" err="1">
                <a:latin typeface="Times New Roman"/>
                <a:ea typeface="Times New Roman"/>
                <a:cs typeface="Times New Roman"/>
              </a:rPr>
              <a:t>món</a:t>
            </a:r>
            <a:r>
              <a:rPr lang="en-US" sz="2300" b="1" dirty="0">
                <a:latin typeface="Times New Roman"/>
                <a:ea typeface="Times New Roman"/>
                <a:cs typeface="Times New Roman"/>
              </a:rPr>
              <a:t> </a:t>
            </a:r>
            <a:r>
              <a:rPr lang="en-US" sz="2300" b="1" dirty="0" err="1">
                <a:latin typeface="Times New Roman"/>
                <a:ea typeface="Times New Roman"/>
                <a:cs typeface="Times New Roman"/>
              </a:rPr>
              <a:t>quà</a:t>
            </a:r>
            <a:r>
              <a:rPr lang="en-US" sz="2300" b="1" dirty="0">
                <a:latin typeface="Times New Roman"/>
                <a:ea typeface="Times New Roman"/>
                <a:cs typeface="Times New Roman"/>
              </a:rPr>
              <a:t> </a:t>
            </a:r>
            <a:r>
              <a:rPr lang="en-US" sz="2300" b="1" dirty="0" err="1">
                <a:latin typeface="Times New Roman"/>
                <a:ea typeface="Times New Roman"/>
                <a:cs typeface="Times New Roman"/>
              </a:rPr>
              <a:t>cũng</a:t>
            </a:r>
            <a:r>
              <a:rPr lang="en-US" sz="2300" b="1" dirty="0">
                <a:latin typeface="Times New Roman"/>
                <a:ea typeface="Times New Roman"/>
                <a:cs typeface="Times New Roman"/>
              </a:rPr>
              <a:t> </a:t>
            </a:r>
            <a:r>
              <a:rPr lang="en-US" sz="2300" b="1" dirty="0" err="1">
                <a:latin typeface="Times New Roman"/>
                <a:ea typeface="Times New Roman"/>
                <a:cs typeface="Times New Roman"/>
              </a:rPr>
              <a:t>là</a:t>
            </a:r>
            <a:r>
              <a:rPr lang="en-US" sz="2300" b="1" dirty="0">
                <a:latin typeface="Times New Roman"/>
                <a:ea typeface="Times New Roman"/>
                <a:cs typeface="Times New Roman"/>
              </a:rPr>
              <a:t> </a:t>
            </a:r>
            <a:r>
              <a:rPr lang="en-US" sz="2300" b="1" dirty="0" err="1">
                <a:latin typeface="Times New Roman"/>
                <a:ea typeface="Times New Roman"/>
                <a:cs typeface="Times New Roman"/>
              </a:rPr>
              <a:t>cách</a:t>
            </a:r>
            <a:r>
              <a:rPr lang="en-US" sz="2300" b="1" dirty="0">
                <a:latin typeface="Times New Roman"/>
                <a:ea typeface="Times New Roman"/>
                <a:cs typeface="Times New Roman"/>
              </a:rPr>
              <a:t> </a:t>
            </a:r>
            <a:r>
              <a:rPr lang="en-US" sz="2300" b="1" dirty="0" err="1">
                <a:latin typeface="Times New Roman"/>
                <a:ea typeface="Times New Roman"/>
                <a:cs typeface="Times New Roman"/>
              </a:rPr>
              <a:t>thể</a:t>
            </a:r>
            <a:r>
              <a:rPr lang="en-US" sz="2300" b="1" dirty="0">
                <a:latin typeface="Times New Roman"/>
                <a:ea typeface="Times New Roman"/>
                <a:cs typeface="Times New Roman"/>
              </a:rPr>
              <a:t> </a:t>
            </a:r>
            <a:r>
              <a:rPr lang="en-US" sz="2300" b="1" dirty="0" err="1">
                <a:latin typeface="Times New Roman"/>
                <a:ea typeface="Times New Roman"/>
                <a:cs typeface="Times New Roman"/>
              </a:rPr>
              <a:t>hiện</a:t>
            </a:r>
            <a:r>
              <a:rPr lang="en-US" sz="2300" b="1" dirty="0">
                <a:latin typeface="Times New Roman"/>
                <a:ea typeface="Times New Roman"/>
                <a:cs typeface="Times New Roman"/>
              </a:rPr>
              <a:t> </a:t>
            </a:r>
            <a:r>
              <a:rPr lang="en-US" sz="2300" b="1" dirty="0" err="1">
                <a:latin typeface="Times New Roman"/>
                <a:ea typeface="Times New Roman"/>
                <a:cs typeface="Times New Roman"/>
              </a:rPr>
              <a:t>nét</a:t>
            </a:r>
            <a:r>
              <a:rPr lang="en-US" sz="2300" b="1" dirty="0">
                <a:latin typeface="Times New Roman"/>
                <a:ea typeface="Times New Roman"/>
                <a:cs typeface="Times New Roman"/>
              </a:rPr>
              <a:t> </a:t>
            </a:r>
            <a:r>
              <a:rPr lang="en-US" sz="2300" b="1" dirty="0" err="1">
                <a:latin typeface="Times New Roman"/>
                <a:ea typeface="Times New Roman"/>
                <a:cs typeface="Times New Roman"/>
              </a:rPr>
              <a:t>đẹp</a:t>
            </a:r>
            <a:r>
              <a:rPr lang="en-US" sz="2300" b="1" dirty="0">
                <a:latin typeface="Times New Roman"/>
                <a:ea typeface="Times New Roman"/>
                <a:cs typeface="Times New Roman"/>
              </a:rPr>
              <a:t> </a:t>
            </a:r>
            <a:r>
              <a:rPr lang="en-US" sz="2300" b="1" dirty="0" err="1">
                <a:latin typeface="Times New Roman"/>
                <a:ea typeface="Times New Roman"/>
                <a:cs typeface="Times New Roman"/>
              </a:rPr>
              <a:t>phẩm</a:t>
            </a:r>
            <a:r>
              <a:rPr lang="en-US" sz="2300" b="1" dirty="0">
                <a:latin typeface="Times New Roman"/>
                <a:ea typeface="Times New Roman"/>
                <a:cs typeface="Times New Roman"/>
              </a:rPr>
              <a:t> </a:t>
            </a:r>
            <a:r>
              <a:rPr lang="en-US" sz="2300" b="1" dirty="0" err="1">
                <a:latin typeface="Times New Roman"/>
                <a:ea typeface="Times New Roman"/>
                <a:cs typeface="Times New Roman"/>
              </a:rPr>
              <a:t>chất</a:t>
            </a:r>
            <a:r>
              <a:rPr lang="en-US" sz="2300" b="1" dirty="0">
                <a:latin typeface="Times New Roman"/>
                <a:ea typeface="Times New Roman"/>
                <a:cs typeface="Times New Roman"/>
              </a:rPr>
              <a:t> </a:t>
            </a:r>
            <a:r>
              <a:rPr lang="en-US" sz="2300" b="1" dirty="0" err="1">
                <a:latin typeface="Times New Roman"/>
                <a:ea typeface="Times New Roman"/>
                <a:cs typeface="Times New Roman"/>
              </a:rPr>
              <a:t>của</a:t>
            </a:r>
            <a:r>
              <a:rPr lang="en-US" sz="2300" b="1" dirty="0">
                <a:latin typeface="Times New Roman"/>
                <a:ea typeface="Times New Roman"/>
                <a:cs typeface="Times New Roman"/>
              </a:rPr>
              <a:t> </a:t>
            </a:r>
            <a:r>
              <a:rPr lang="en-US" sz="2300" b="1" dirty="0" err="1">
                <a:latin typeface="Times New Roman"/>
                <a:ea typeface="Times New Roman"/>
                <a:cs typeface="Times New Roman"/>
              </a:rPr>
              <a:t>mình</a:t>
            </a:r>
            <a:endParaRPr lang="en-US" sz="2300" dirty="0">
              <a:latin typeface="Calibri"/>
              <a:ea typeface="Calibri"/>
              <a:cs typeface="Times New Roman"/>
            </a:endParaRPr>
          </a:p>
          <a:p>
            <a:pPr>
              <a:lnSpc>
                <a:spcPct val="150000"/>
              </a:lnSpc>
              <a:spcAft>
                <a:spcPts val="0"/>
              </a:spcAft>
            </a:pPr>
            <a:r>
              <a:rPr lang="en-US" sz="2300" b="1" dirty="0">
                <a:latin typeface="Times New Roman"/>
                <a:ea typeface="Times New Roman"/>
                <a:cs typeface="Times New Roman"/>
              </a:rPr>
              <a:t>=&gt; </a:t>
            </a:r>
            <a:r>
              <a:rPr lang="en-US" sz="2300" dirty="0" err="1">
                <a:latin typeface="Times New Roman"/>
                <a:ea typeface="Calibri"/>
                <a:cs typeface="Times New Roman"/>
              </a:rPr>
              <a:t>Một</a:t>
            </a:r>
            <a:r>
              <a:rPr lang="en-US" sz="2300" dirty="0">
                <a:latin typeface="Times New Roman"/>
                <a:ea typeface="Calibri"/>
                <a:cs typeface="Times New Roman"/>
              </a:rPr>
              <a:t> </a:t>
            </a:r>
            <a:r>
              <a:rPr lang="en-US" sz="2300" dirty="0" err="1">
                <a:latin typeface="Times New Roman"/>
                <a:ea typeface="Calibri"/>
                <a:cs typeface="Times New Roman"/>
              </a:rPr>
              <a:t>người</a:t>
            </a:r>
            <a:r>
              <a:rPr lang="en-US" sz="2300" dirty="0">
                <a:latin typeface="Times New Roman"/>
                <a:ea typeface="Calibri"/>
                <a:cs typeface="Times New Roman"/>
              </a:rPr>
              <a:t> cha </a:t>
            </a:r>
            <a:r>
              <a:rPr lang="en-US" sz="2300" dirty="0" err="1">
                <a:latin typeface="Times New Roman"/>
                <a:ea typeface="Calibri"/>
                <a:cs typeface="Times New Roman"/>
              </a:rPr>
              <a:t>rất</a:t>
            </a:r>
            <a:r>
              <a:rPr lang="en-US" sz="2300" dirty="0">
                <a:latin typeface="Times New Roman"/>
                <a:ea typeface="Calibri"/>
                <a:cs typeface="Times New Roman"/>
              </a:rPr>
              <a:t> </a:t>
            </a:r>
            <a:r>
              <a:rPr lang="en-US" sz="2300" dirty="0" err="1">
                <a:latin typeface="Times New Roman"/>
                <a:ea typeface="Calibri"/>
                <a:cs typeface="Times New Roman"/>
              </a:rPr>
              <a:t>yêu</a:t>
            </a:r>
            <a:r>
              <a:rPr lang="en-US" sz="2300" dirty="0">
                <a:latin typeface="Times New Roman"/>
                <a:ea typeface="Calibri"/>
                <a:cs typeface="Times New Roman"/>
              </a:rPr>
              <a:t> </a:t>
            </a:r>
            <a:r>
              <a:rPr lang="en-US" sz="2300" dirty="0" err="1">
                <a:latin typeface="Times New Roman"/>
                <a:ea typeface="Calibri"/>
                <a:cs typeface="Times New Roman"/>
              </a:rPr>
              <a:t>thương</a:t>
            </a:r>
            <a:r>
              <a:rPr lang="en-US" sz="2300" dirty="0">
                <a:latin typeface="Times New Roman"/>
                <a:ea typeface="Calibri"/>
                <a:cs typeface="Times New Roman"/>
              </a:rPr>
              <a:t> con, </a:t>
            </a:r>
            <a:r>
              <a:rPr lang="en-US" sz="2300" dirty="0" err="1">
                <a:latin typeface="Times New Roman"/>
                <a:ea typeface="Calibri"/>
                <a:cs typeface="Times New Roman"/>
              </a:rPr>
              <a:t>luôn</a:t>
            </a:r>
            <a:r>
              <a:rPr lang="en-US" sz="2300" dirty="0">
                <a:latin typeface="Times New Roman"/>
                <a:ea typeface="Calibri"/>
                <a:cs typeface="Times New Roman"/>
              </a:rPr>
              <a:t> </a:t>
            </a:r>
            <a:r>
              <a:rPr lang="en-US" sz="2300" dirty="0" err="1">
                <a:latin typeface="Times New Roman"/>
                <a:ea typeface="Calibri"/>
                <a:cs typeface="Times New Roman"/>
              </a:rPr>
              <a:t>quan</a:t>
            </a:r>
            <a:r>
              <a:rPr lang="en-US" sz="2300" dirty="0">
                <a:latin typeface="Times New Roman"/>
                <a:ea typeface="Calibri"/>
                <a:cs typeface="Times New Roman"/>
              </a:rPr>
              <a:t> </a:t>
            </a:r>
            <a:r>
              <a:rPr lang="en-US" sz="2300" dirty="0" err="1">
                <a:latin typeface="Times New Roman"/>
                <a:ea typeface="Calibri"/>
                <a:cs typeface="Times New Roman"/>
              </a:rPr>
              <a:t>tâm</a:t>
            </a:r>
            <a:r>
              <a:rPr lang="en-US" sz="2300" dirty="0">
                <a:latin typeface="Times New Roman"/>
                <a:ea typeface="Calibri"/>
                <a:cs typeface="Times New Roman"/>
              </a:rPr>
              <a:t>, </a:t>
            </a:r>
            <a:r>
              <a:rPr lang="en-US" sz="2300" dirty="0" err="1">
                <a:latin typeface="Times New Roman"/>
                <a:ea typeface="Calibri"/>
                <a:cs typeface="Times New Roman"/>
              </a:rPr>
              <a:t>gần</a:t>
            </a:r>
            <a:r>
              <a:rPr lang="en-US" sz="2300" dirty="0">
                <a:latin typeface="Times New Roman"/>
                <a:ea typeface="Calibri"/>
                <a:cs typeface="Times New Roman"/>
              </a:rPr>
              <a:t> </a:t>
            </a:r>
            <a:r>
              <a:rPr lang="en-US" sz="2300" dirty="0" err="1">
                <a:latin typeface="Times New Roman"/>
                <a:ea typeface="Calibri"/>
                <a:cs typeface="Times New Roman"/>
              </a:rPr>
              <a:t>gũi</a:t>
            </a:r>
            <a:r>
              <a:rPr lang="en-US" sz="2300" dirty="0">
                <a:latin typeface="Times New Roman"/>
                <a:ea typeface="Calibri"/>
                <a:cs typeface="Times New Roman"/>
              </a:rPr>
              <a:t> </a:t>
            </a:r>
            <a:r>
              <a:rPr lang="en-US" sz="2300" dirty="0" err="1">
                <a:latin typeface="Times New Roman"/>
                <a:ea typeface="Calibri"/>
                <a:cs typeface="Times New Roman"/>
              </a:rPr>
              <a:t>với</a:t>
            </a:r>
            <a:r>
              <a:rPr lang="en-US" sz="2300" dirty="0">
                <a:latin typeface="Times New Roman"/>
                <a:ea typeface="Calibri"/>
                <a:cs typeface="Times New Roman"/>
              </a:rPr>
              <a:t> con</a:t>
            </a:r>
            <a:endParaRPr lang="en-US" sz="2300" dirty="0">
              <a:effectLst/>
              <a:latin typeface="Calibri"/>
              <a:ea typeface="Calibri"/>
              <a:cs typeface="Times New Roman"/>
            </a:endParaRPr>
          </a:p>
        </p:txBody>
      </p:sp>
    </p:spTree>
    <p:extLst>
      <p:ext uri="{BB962C8B-B14F-4D97-AF65-F5344CB8AC3E}">
        <p14:creationId xmlns:p14="http://schemas.microsoft.com/office/powerpoint/2010/main" val="1638347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ircle(in)">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circle(in)">
                                      <p:cBhvr>
                                        <p:cTn id="12" dur="2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circle(in)">
                                      <p:cBhvr>
                                        <p:cTn id="17" dur="20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circle(in)">
                                      <p:cBhvr>
                                        <p:cTn id="22" dur="20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116632"/>
            <a:ext cx="5904656" cy="523220"/>
          </a:xfrm>
          <a:prstGeom prst="rect">
            <a:avLst/>
          </a:prstGeom>
          <a:noFill/>
        </p:spPr>
        <p:txBody>
          <a:bodyPr wrap="square" rtlCol="0">
            <a:spAutoFit/>
          </a:bodyPr>
          <a:lstStyle/>
          <a:p>
            <a:r>
              <a:rPr lang="vi-VN" sz="2800" b="1" dirty="0">
                <a:solidFill>
                  <a:prstClr val="black"/>
                </a:solidFill>
                <a:latin typeface="Times New Roman" panose="02020603050405020304" pitchFamily="18" charset="0"/>
                <a:cs typeface="Times New Roman" panose="02020603050405020304" pitchFamily="18" charset="0"/>
              </a:rPr>
              <a:t>II. ĐỌC &amp; TÌM HIỂU CHI TIẾT VB </a:t>
            </a:r>
            <a:endParaRPr lang="en-US" sz="2800" dirty="0">
              <a:solidFill>
                <a:prstClr val="black"/>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359532" y="548680"/>
            <a:ext cx="5544616" cy="954107"/>
          </a:xfrm>
          <a:prstGeom prst="rect">
            <a:avLst/>
          </a:prstGeom>
          <a:noFill/>
        </p:spPr>
        <p:txBody>
          <a:bodyPr wrap="square" rtlCol="0">
            <a:spAutoFit/>
          </a:bodyPr>
          <a:lstStyle/>
          <a:p>
            <a:r>
              <a:rPr lang="en-US" sz="2800" b="1" dirty="0" smtClean="0">
                <a:solidFill>
                  <a:prstClr val="black"/>
                </a:solidFill>
                <a:latin typeface="Times New Roman" panose="02020603050405020304" pitchFamily="18" charset="0"/>
                <a:ea typeface="Times New Roman"/>
                <a:cs typeface="Times New Roman" panose="02020603050405020304" pitchFamily="18" charset="0"/>
              </a:rPr>
              <a:t>2</a:t>
            </a:r>
            <a:r>
              <a:rPr lang="vi-VN" sz="2800" b="1" dirty="0" smtClean="0">
                <a:solidFill>
                  <a:prstClr val="black"/>
                </a:solidFill>
                <a:latin typeface="Times New Roman" panose="02020603050405020304" pitchFamily="18" charset="0"/>
                <a:ea typeface="Times New Roman"/>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a:cs typeface="Times New Roman" panose="02020603050405020304" pitchFamily="18" charset="0"/>
              </a:rPr>
              <a:t>Nhân</a:t>
            </a:r>
            <a:r>
              <a:rPr lang="en-US" sz="2800" b="1" dirty="0">
                <a:solidFill>
                  <a:prstClr val="black"/>
                </a:solidFill>
                <a:latin typeface="Times New Roman" panose="02020603050405020304" pitchFamily="18" charset="0"/>
                <a:ea typeface="Times New Roman"/>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a:cs typeface="Times New Roman" panose="02020603050405020304" pitchFamily="18" charset="0"/>
              </a:rPr>
              <a:t>vật</a:t>
            </a:r>
            <a:r>
              <a:rPr lang="en-US" sz="2800" b="1" dirty="0">
                <a:solidFill>
                  <a:prstClr val="black"/>
                </a:solidFill>
                <a:latin typeface="Times New Roman" panose="02020603050405020304" pitchFamily="18" charset="0"/>
                <a:ea typeface="Times New Roman"/>
                <a:cs typeface="Times New Roman" panose="02020603050405020304" pitchFamily="18" charset="0"/>
              </a:rPr>
              <a:t> </a:t>
            </a:r>
            <a:r>
              <a:rPr lang="en-US" sz="2800" b="1" dirty="0" smtClean="0">
                <a:solidFill>
                  <a:prstClr val="black"/>
                </a:solidFill>
                <a:latin typeface="Times New Roman" panose="02020603050405020304" pitchFamily="18" charset="0"/>
                <a:ea typeface="Times New Roman"/>
                <a:cs typeface="Times New Roman" panose="02020603050405020304" pitchFamily="18" charset="0"/>
              </a:rPr>
              <a:t>“</a:t>
            </a:r>
            <a:r>
              <a:rPr lang="en-US" sz="2800" b="1" dirty="0" err="1" smtClean="0">
                <a:solidFill>
                  <a:prstClr val="black"/>
                </a:solidFill>
                <a:latin typeface="Times New Roman" panose="02020603050405020304" pitchFamily="18" charset="0"/>
                <a:ea typeface="Times New Roman"/>
                <a:cs typeface="Times New Roman" panose="02020603050405020304" pitchFamily="18" charset="0"/>
              </a:rPr>
              <a:t>bố</a:t>
            </a:r>
            <a:r>
              <a:rPr lang="en-US" sz="2800" b="1" dirty="0" smtClean="0">
                <a:solidFill>
                  <a:prstClr val="black"/>
                </a:solidFill>
                <a:latin typeface="Times New Roman" panose="02020603050405020304" pitchFamily="18" charset="0"/>
                <a:ea typeface="Times New Roman"/>
                <a:cs typeface="Times New Roman" panose="02020603050405020304" pitchFamily="18" charset="0"/>
              </a:rPr>
              <a:t>”</a:t>
            </a:r>
          </a:p>
          <a:p>
            <a:r>
              <a:rPr lang="en-US" sz="2800" b="1" dirty="0">
                <a:latin typeface="Times New Roman" panose="02020603050405020304" pitchFamily="18" charset="0"/>
                <a:cs typeface="Times New Roman" panose="02020603050405020304" pitchFamily="18" charset="0"/>
              </a:rPr>
              <a:t>b</a:t>
            </a:r>
            <a:r>
              <a:rPr lang="en-US" sz="2800" b="1" dirty="0" smtClean="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Tình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cảm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bố</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với</a:t>
            </a:r>
            <a:r>
              <a:rPr lang="en-US" sz="2800" b="1" dirty="0">
                <a:latin typeface="Times New Roman" panose="02020603050405020304" pitchFamily="18" charset="0"/>
                <a:cs typeface="Times New Roman" panose="02020603050405020304" pitchFamily="18" charset="0"/>
              </a:rPr>
              <a:t> “ </a:t>
            </a:r>
            <a:r>
              <a:rPr lang="en-US" sz="2800" b="1" dirty="0" err="1" smtClean="0">
                <a:latin typeface="Times New Roman" panose="02020603050405020304" pitchFamily="18" charset="0"/>
                <a:cs typeface="Times New Roman" panose="02020603050405020304" pitchFamily="18" charset="0"/>
              </a:rPr>
              <a:t>Tí</a:t>
            </a:r>
            <a:r>
              <a:rPr lang="en-US" sz="2800" b="1"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996428820"/>
              </p:ext>
            </p:extLst>
          </p:nvPr>
        </p:nvGraphicFramePr>
        <p:xfrm>
          <a:off x="611560" y="1628800"/>
          <a:ext cx="8208912" cy="3840480"/>
        </p:xfrm>
        <a:graphic>
          <a:graphicData uri="http://schemas.openxmlformats.org/drawingml/2006/table">
            <a:tbl>
              <a:tblPr firstRow="1" firstCol="1" bandRow="1"/>
              <a:tblGrid>
                <a:gridCol w="4104456">
                  <a:extLst>
                    <a:ext uri="{9D8B030D-6E8A-4147-A177-3AD203B41FA5}">
                      <a16:colId xmlns:a16="http://schemas.microsoft.com/office/drawing/2014/main" val="20000"/>
                    </a:ext>
                  </a:extLst>
                </a:gridCol>
                <a:gridCol w="4104456">
                  <a:extLst>
                    <a:ext uri="{9D8B030D-6E8A-4147-A177-3AD203B41FA5}">
                      <a16:colId xmlns:a16="http://schemas.microsoft.com/office/drawing/2014/main" val="20001"/>
                    </a:ext>
                  </a:extLst>
                </a:gridCol>
              </a:tblGrid>
              <a:tr h="0">
                <a:tc gridSpan="2">
                  <a:txBody>
                    <a:bodyPr/>
                    <a:lstStyle/>
                    <a:p>
                      <a:pPr algn="ctr">
                        <a:lnSpc>
                          <a:spcPct val="150000"/>
                        </a:lnSpc>
                        <a:spcAft>
                          <a:spcPts val="0"/>
                        </a:spcAft>
                      </a:pPr>
                      <a:r>
                        <a:rPr lang="en-US" sz="2800" b="1" dirty="0">
                          <a:solidFill>
                            <a:srgbClr val="000000"/>
                          </a:solidFill>
                          <a:effectLst/>
                          <a:latin typeface="Times New Roman"/>
                          <a:ea typeface="Times New Roman"/>
                          <a:cs typeface="Times New Roman"/>
                        </a:rPr>
                        <a:t>PHIẾU HỌC TẬP 8</a:t>
                      </a:r>
                      <a:endParaRPr lang="en-US" sz="2800" dirty="0">
                        <a:solidFill>
                          <a:srgbClr val="0000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00"/>
                  </a:ext>
                </a:extLst>
              </a:tr>
              <a:tr h="0">
                <a:tc>
                  <a:txBody>
                    <a:bodyPr/>
                    <a:lstStyle/>
                    <a:p>
                      <a:pPr algn="just">
                        <a:lnSpc>
                          <a:spcPct val="150000"/>
                        </a:lnSpc>
                        <a:spcAft>
                          <a:spcPts val="0"/>
                        </a:spcAft>
                      </a:pPr>
                      <a:r>
                        <a:rPr lang="en-US" sz="2800">
                          <a:solidFill>
                            <a:srgbClr val="000000"/>
                          </a:solidFill>
                          <a:effectLst/>
                          <a:latin typeface="Times New Roman"/>
                          <a:ea typeface="Times New Roman"/>
                          <a:cs typeface="Times New Roman"/>
                        </a:rPr>
                        <a:t>Tìm những chi tiết thể hiện tình cảm mà bố dành cho Tí</a:t>
                      </a:r>
                      <a:endParaRPr lang="en-US" sz="2800">
                        <a:solidFill>
                          <a:srgbClr val="0000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2800" b="1">
                          <a:solidFill>
                            <a:srgbClr val="000000"/>
                          </a:solidFill>
                          <a:effectLst/>
                          <a:latin typeface="Times New Roman"/>
                          <a:ea typeface="Times New Roman"/>
                          <a:cs typeface="Times New Roman"/>
                        </a:rPr>
                        <a:t> </a:t>
                      </a:r>
                      <a:endParaRPr lang="en-US" sz="2800">
                        <a:solidFill>
                          <a:srgbClr val="0000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0">
                <a:tc>
                  <a:txBody>
                    <a:bodyPr/>
                    <a:lstStyle/>
                    <a:p>
                      <a:pPr algn="just">
                        <a:lnSpc>
                          <a:spcPct val="150000"/>
                        </a:lnSpc>
                        <a:spcAft>
                          <a:spcPts val="0"/>
                        </a:spcAft>
                      </a:pPr>
                      <a:r>
                        <a:rPr lang="en-US" sz="2800">
                          <a:solidFill>
                            <a:srgbClr val="000000"/>
                          </a:solidFill>
                          <a:effectLst/>
                          <a:latin typeface="Times New Roman"/>
                          <a:ea typeface="Times New Roman"/>
                          <a:cs typeface="Times New Roman"/>
                        </a:rPr>
                        <a:t>Qua những chi tiết đó đã giúp thể hiện điều gì về bố</a:t>
                      </a:r>
                      <a:endParaRPr lang="en-US" sz="2800">
                        <a:solidFill>
                          <a:srgbClr val="0000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2800" b="1" dirty="0">
                          <a:solidFill>
                            <a:srgbClr val="000000"/>
                          </a:solidFill>
                          <a:effectLst/>
                          <a:latin typeface="Times New Roman"/>
                          <a:ea typeface="Times New Roman"/>
                          <a:cs typeface="Times New Roman"/>
                        </a:rPr>
                        <a:t> </a:t>
                      </a:r>
                      <a:endParaRPr lang="en-US" sz="2800" dirty="0">
                        <a:solidFill>
                          <a:srgbClr val="0000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45087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116632"/>
            <a:ext cx="5904656" cy="523220"/>
          </a:xfrm>
          <a:prstGeom prst="rect">
            <a:avLst/>
          </a:prstGeom>
          <a:noFill/>
        </p:spPr>
        <p:txBody>
          <a:bodyPr wrap="square" rtlCol="0">
            <a:spAutoFit/>
          </a:bodyPr>
          <a:lstStyle/>
          <a:p>
            <a:r>
              <a:rPr lang="vi-VN" sz="2800" b="1" dirty="0">
                <a:solidFill>
                  <a:prstClr val="black"/>
                </a:solidFill>
                <a:latin typeface="Times New Roman" panose="02020603050405020304" pitchFamily="18" charset="0"/>
                <a:cs typeface="Times New Roman" panose="02020603050405020304" pitchFamily="18" charset="0"/>
              </a:rPr>
              <a:t>II. ĐỌC &amp; TÌM HIỂU CHI TIẾT VB </a:t>
            </a:r>
            <a:endParaRPr lang="en-US" sz="2800" dirty="0">
              <a:solidFill>
                <a:prstClr val="black"/>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359532" y="548680"/>
            <a:ext cx="5544616" cy="954107"/>
          </a:xfrm>
          <a:prstGeom prst="rect">
            <a:avLst/>
          </a:prstGeom>
          <a:noFill/>
        </p:spPr>
        <p:txBody>
          <a:bodyPr wrap="square" rtlCol="0">
            <a:spAutoFit/>
          </a:bodyPr>
          <a:lstStyle/>
          <a:p>
            <a:r>
              <a:rPr lang="en-US" sz="2800" b="1" dirty="0" smtClean="0">
                <a:solidFill>
                  <a:prstClr val="black"/>
                </a:solidFill>
                <a:latin typeface="Times New Roman" panose="02020603050405020304" pitchFamily="18" charset="0"/>
                <a:ea typeface="Times New Roman"/>
                <a:cs typeface="Times New Roman" panose="02020603050405020304" pitchFamily="18" charset="0"/>
              </a:rPr>
              <a:t>2</a:t>
            </a:r>
            <a:r>
              <a:rPr lang="vi-VN" sz="2800" b="1" dirty="0" smtClean="0">
                <a:solidFill>
                  <a:prstClr val="black"/>
                </a:solidFill>
                <a:latin typeface="Times New Roman" panose="02020603050405020304" pitchFamily="18" charset="0"/>
                <a:ea typeface="Times New Roman"/>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a:cs typeface="Times New Roman" panose="02020603050405020304" pitchFamily="18" charset="0"/>
              </a:rPr>
              <a:t>Nhân</a:t>
            </a:r>
            <a:r>
              <a:rPr lang="en-US" sz="2800" b="1" dirty="0">
                <a:solidFill>
                  <a:prstClr val="black"/>
                </a:solidFill>
                <a:latin typeface="Times New Roman" panose="02020603050405020304" pitchFamily="18" charset="0"/>
                <a:ea typeface="Times New Roman"/>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a:cs typeface="Times New Roman" panose="02020603050405020304" pitchFamily="18" charset="0"/>
              </a:rPr>
              <a:t>vật</a:t>
            </a:r>
            <a:r>
              <a:rPr lang="en-US" sz="2800" b="1" dirty="0">
                <a:solidFill>
                  <a:prstClr val="black"/>
                </a:solidFill>
                <a:latin typeface="Times New Roman" panose="02020603050405020304" pitchFamily="18" charset="0"/>
                <a:ea typeface="Times New Roman"/>
                <a:cs typeface="Times New Roman" panose="02020603050405020304" pitchFamily="18" charset="0"/>
              </a:rPr>
              <a:t> </a:t>
            </a:r>
            <a:r>
              <a:rPr lang="en-US" sz="2800" b="1" dirty="0" smtClean="0">
                <a:solidFill>
                  <a:prstClr val="black"/>
                </a:solidFill>
                <a:latin typeface="Times New Roman" panose="02020603050405020304" pitchFamily="18" charset="0"/>
                <a:ea typeface="Times New Roman"/>
                <a:cs typeface="Times New Roman" panose="02020603050405020304" pitchFamily="18" charset="0"/>
              </a:rPr>
              <a:t>“</a:t>
            </a:r>
            <a:r>
              <a:rPr lang="en-US" sz="2800" b="1" dirty="0" err="1" smtClean="0">
                <a:solidFill>
                  <a:prstClr val="black"/>
                </a:solidFill>
                <a:latin typeface="Times New Roman" panose="02020603050405020304" pitchFamily="18" charset="0"/>
                <a:ea typeface="Times New Roman"/>
                <a:cs typeface="Times New Roman" panose="02020603050405020304" pitchFamily="18" charset="0"/>
              </a:rPr>
              <a:t>bố</a:t>
            </a:r>
            <a:r>
              <a:rPr lang="en-US" sz="2800" b="1" dirty="0" smtClean="0">
                <a:solidFill>
                  <a:prstClr val="black"/>
                </a:solidFill>
                <a:latin typeface="Times New Roman" panose="02020603050405020304" pitchFamily="18" charset="0"/>
                <a:ea typeface="Times New Roman"/>
                <a:cs typeface="Times New Roman" panose="02020603050405020304" pitchFamily="18" charset="0"/>
              </a:rPr>
              <a:t>”</a:t>
            </a:r>
          </a:p>
          <a:p>
            <a:r>
              <a:rPr lang="en-US" sz="2800" b="1" dirty="0">
                <a:solidFill>
                  <a:prstClr val="black"/>
                </a:solidFill>
                <a:latin typeface="Times New Roman" panose="02020603050405020304" pitchFamily="18" charset="0"/>
                <a:cs typeface="Times New Roman" panose="02020603050405020304" pitchFamily="18" charset="0"/>
              </a:rPr>
              <a:t>b</a:t>
            </a:r>
            <a:r>
              <a:rPr lang="en-US" sz="2800" b="1" dirty="0" smtClean="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Tình</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cảm</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của</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bố</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với</a:t>
            </a:r>
            <a:r>
              <a:rPr lang="en-US" sz="2800" b="1" dirty="0">
                <a:solidFill>
                  <a:prstClr val="black"/>
                </a:solidFill>
                <a:latin typeface="Times New Roman" panose="02020603050405020304" pitchFamily="18" charset="0"/>
                <a:cs typeface="Times New Roman" panose="02020603050405020304" pitchFamily="18" charset="0"/>
              </a:rPr>
              <a:t> “ </a:t>
            </a:r>
            <a:r>
              <a:rPr lang="en-US" sz="2800" b="1" dirty="0" err="1" smtClean="0">
                <a:solidFill>
                  <a:prstClr val="black"/>
                </a:solidFill>
                <a:latin typeface="Times New Roman" panose="02020603050405020304" pitchFamily="18" charset="0"/>
                <a:cs typeface="Times New Roman" panose="02020603050405020304" pitchFamily="18" charset="0"/>
              </a:rPr>
              <a:t>Tí</a:t>
            </a:r>
            <a:r>
              <a:rPr lang="en-US" sz="2800" b="1" dirty="0" smtClean="0">
                <a:solidFill>
                  <a:prstClr val="black"/>
                </a:solidFill>
                <a:latin typeface="Times New Roman" panose="02020603050405020304" pitchFamily="18" charset="0"/>
                <a:cs typeface="Times New Roman" panose="02020603050405020304" pitchFamily="18" charset="0"/>
              </a:rPr>
              <a:t>”</a:t>
            </a:r>
            <a:endParaRPr lang="en-US" sz="2800" dirty="0">
              <a:solidFill>
                <a:prstClr val="black"/>
              </a:solidFill>
              <a:latin typeface="Times New Roman" panose="02020603050405020304" pitchFamily="18" charset="0"/>
              <a:cs typeface="Times New Roman" panose="02020603050405020304" pitchFamily="18" charset="0"/>
            </a:endParaRPr>
          </a:p>
        </p:txBody>
      </p:sp>
      <p:sp>
        <p:nvSpPr>
          <p:cNvPr id="5" name="Rectangle 4"/>
          <p:cNvSpPr/>
          <p:nvPr/>
        </p:nvSpPr>
        <p:spPr>
          <a:xfrm>
            <a:off x="598172" y="1502798"/>
            <a:ext cx="8208912" cy="3970318"/>
          </a:xfrm>
          <a:prstGeom prst="rect">
            <a:avLst/>
          </a:prstGeom>
        </p:spPr>
        <p:txBody>
          <a:bodyPr wrap="square">
            <a:spAutoFit/>
          </a:bodyPr>
          <a:lstStyle/>
          <a:p>
            <a:pPr>
              <a:lnSpc>
                <a:spcPct val="150000"/>
              </a:lnSpc>
              <a:spcAft>
                <a:spcPts val="0"/>
              </a:spcAft>
            </a:pPr>
            <a:r>
              <a:rPr lang="en-US" sz="2800" dirty="0">
                <a:latin typeface="Times New Roman"/>
                <a:ea typeface="Calibri"/>
                <a:cs typeface="Times New Roman"/>
              </a:rPr>
              <a:t>- </a:t>
            </a:r>
            <a:r>
              <a:rPr lang="en-US" sz="2800" dirty="0" err="1">
                <a:latin typeface="Times New Roman"/>
                <a:ea typeface="Calibri"/>
                <a:cs typeface="Times New Roman"/>
              </a:rPr>
              <a:t>Yêu</a:t>
            </a:r>
            <a:r>
              <a:rPr lang="en-US" sz="2800" dirty="0">
                <a:latin typeface="Times New Roman"/>
                <a:ea typeface="Calibri"/>
                <a:cs typeface="Times New Roman"/>
              </a:rPr>
              <a:t> </a:t>
            </a:r>
            <a:r>
              <a:rPr lang="en-US" sz="2800" dirty="0" err="1">
                <a:latin typeface="Times New Roman"/>
                <a:ea typeface="Calibri"/>
                <a:cs typeface="Times New Roman"/>
              </a:rPr>
              <a:t>thương</a:t>
            </a:r>
            <a:r>
              <a:rPr lang="en-US" sz="2800" dirty="0">
                <a:latin typeface="Times New Roman"/>
                <a:ea typeface="Calibri"/>
                <a:cs typeface="Times New Roman"/>
              </a:rPr>
              <a:t> </a:t>
            </a:r>
            <a:r>
              <a:rPr lang="en-US" sz="2800" dirty="0" err="1">
                <a:latin typeface="Times New Roman"/>
                <a:ea typeface="Calibri"/>
                <a:cs typeface="Times New Roman"/>
              </a:rPr>
              <a:t>Tí</a:t>
            </a:r>
            <a:r>
              <a:rPr lang="en-US" sz="2800" dirty="0">
                <a:latin typeface="Times New Roman"/>
                <a:ea typeface="Calibri"/>
                <a:cs typeface="Times New Roman"/>
              </a:rPr>
              <a:t>: </a:t>
            </a:r>
            <a:r>
              <a:rPr lang="en-US" sz="2800" dirty="0" err="1">
                <a:latin typeface="Times New Roman"/>
                <a:ea typeface="Calibri"/>
                <a:cs typeface="Times New Roman"/>
              </a:rPr>
              <a:t>Bố</a:t>
            </a:r>
            <a:r>
              <a:rPr lang="en-US" sz="2800" dirty="0">
                <a:latin typeface="Times New Roman"/>
                <a:ea typeface="Calibri"/>
                <a:cs typeface="Times New Roman"/>
              </a:rPr>
              <a:t> </a:t>
            </a:r>
            <a:r>
              <a:rPr lang="en-US" sz="2800" dirty="0" err="1">
                <a:latin typeface="Times New Roman"/>
                <a:ea typeface="Calibri"/>
                <a:cs typeface="Times New Roman"/>
              </a:rPr>
              <a:t>không</a:t>
            </a:r>
            <a:r>
              <a:rPr lang="en-US" sz="2800" dirty="0">
                <a:latin typeface="Times New Roman"/>
                <a:ea typeface="Calibri"/>
                <a:cs typeface="Times New Roman"/>
              </a:rPr>
              <a:t> </a:t>
            </a:r>
            <a:r>
              <a:rPr lang="en-US" sz="2800" dirty="0" err="1">
                <a:latin typeface="Times New Roman"/>
                <a:ea typeface="Calibri"/>
                <a:cs typeface="Times New Roman"/>
              </a:rPr>
              <a:t>ngần</a:t>
            </a:r>
            <a:r>
              <a:rPr lang="en-US" sz="2800" dirty="0">
                <a:latin typeface="Times New Roman"/>
                <a:ea typeface="Calibri"/>
                <a:cs typeface="Times New Roman"/>
              </a:rPr>
              <a:t> </a:t>
            </a:r>
            <a:r>
              <a:rPr lang="en-US" sz="2800" dirty="0" err="1">
                <a:latin typeface="Times New Roman"/>
                <a:ea typeface="Calibri"/>
                <a:cs typeface="Times New Roman"/>
              </a:rPr>
              <a:t>ngại</a:t>
            </a:r>
            <a:r>
              <a:rPr lang="en-US" sz="2800" dirty="0">
                <a:latin typeface="Times New Roman"/>
                <a:ea typeface="Calibri"/>
                <a:cs typeface="Times New Roman"/>
              </a:rPr>
              <a:t> </a:t>
            </a:r>
            <a:r>
              <a:rPr lang="en-US" sz="2800" dirty="0" err="1">
                <a:latin typeface="Times New Roman"/>
                <a:ea typeface="Calibri"/>
                <a:cs typeface="Times New Roman"/>
              </a:rPr>
              <a:t>cứu</a:t>
            </a:r>
            <a:r>
              <a:rPr lang="en-US" sz="2800" dirty="0">
                <a:latin typeface="Times New Roman"/>
                <a:ea typeface="Calibri"/>
                <a:cs typeface="Times New Roman"/>
              </a:rPr>
              <a:t> </a:t>
            </a:r>
            <a:r>
              <a:rPr lang="en-US" sz="2800" dirty="0" err="1">
                <a:latin typeface="Times New Roman"/>
                <a:ea typeface="Calibri"/>
                <a:cs typeface="Times New Roman"/>
              </a:rPr>
              <a:t>Tí</a:t>
            </a:r>
            <a:r>
              <a:rPr lang="en-US" sz="2800" dirty="0">
                <a:latin typeface="Times New Roman"/>
                <a:ea typeface="Calibri"/>
                <a:cs typeface="Times New Roman"/>
              </a:rPr>
              <a:t> </a:t>
            </a:r>
            <a:r>
              <a:rPr lang="en-US" sz="2800" dirty="0" err="1">
                <a:latin typeface="Times New Roman"/>
                <a:ea typeface="Calibri"/>
                <a:cs typeface="Times New Roman"/>
              </a:rPr>
              <a:t>dưới</a:t>
            </a:r>
            <a:r>
              <a:rPr lang="en-US" sz="2800" dirty="0">
                <a:latin typeface="Times New Roman"/>
                <a:ea typeface="Calibri"/>
                <a:cs typeface="Times New Roman"/>
              </a:rPr>
              <a:t> </a:t>
            </a:r>
            <a:r>
              <a:rPr lang="en-US" sz="2800" dirty="0" err="1">
                <a:latin typeface="Times New Roman"/>
                <a:ea typeface="Calibri"/>
                <a:cs typeface="Times New Roman"/>
              </a:rPr>
              <a:t>sông</a:t>
            </a:r>
            <a:r>
              <a:rPr lang="en-US" sz="2800" dirty="0">
                <a:latin typeface="Times New Roman"/>
                <a:ea typeface="Calibri"/>
                <a:cs typeface="Times New Roman"/>
              </a:rPr>
              <a:t>, </a:t>
            </a:r>
            <a:r>
              <a:rPr lang="en-US" sz="2800" dirty="0" err="1">
                <a:latin typeface="Times New Roman"/>
                <a:ea typeface="Calibri"/>
                <a:cs typeface="Times New Roman"/>
              </a:rPr>
              <a:t>bố</a:t>
            </a:r>
            <a:r>
              <a:rPr lang="en-US" sz="2800" dirty="0">
                <a:latin typeface="Times New Roman"/>
                <a:ea typeface="Calibri"/>
                <a:cs typeface="Times New Roman"/>
              </a:rPr>
              <a:t> </a:t>
            </a:r>
            <a:r>
              <a:rPr lang="en-US" sz="2800" dirty="0" err="1">
                <a:latin typeface="Times New Roman"/>
                <a:ea typeface="Calibri"/>
                <a:cs typeface="Times New Roman"/>
              </a:rPr>
              <a:t>cõng</a:t>
            </a:r>
            <a:r>
              <a:rPr lang="en-US" sz="2800" dirty="0">
                <a:latin typeface="Times New Roman"/>
                <a:ea typeface="Calibri"/>
                <a:cs typeface="Times New Roman"/>
              </a:rPr>
              <a:t> </a:t>
            </a:r>
            <a:r>
              <a:rPr lang="en-US" sz="2800" dirty="0" err="1">
                <a:latin typeface="Times New Roman"/>
                <a:ea typeface="Calibri"/>
                <a:cs typeface="Times New Roman"/>
              </a:rPr>
              <a:t>tôi</a:t>
            </a:r>
            <a:r>
              <a:rPr lang="en-US" sz="2800" dirty="0">
                <a:latin typeface="Times New Roman"/>
                <a:ea typeface="Calibri"/>
                <a:cs typeface="Times New Roman"/>
              </a:rPr>
              <a:t> </a:t>
            </a:r>
            <a:r>
              <a:rPr lang="en-US" sz="2800" dirty="0" err="1">
                <a:latin typeface="Times New Roman"/>
                <a:ea typeface="Calibri"/>
                <a:cs typeface="Times New Roman"/>
              </a:rPr>
              <a:t>và</a:t>
            </a:r>
            <a:r>
              <a:rPr lang="en-US" sz="2800" dirty="0">
                <a:latin typeface="Times New Roman"/>
                <a:ea typeface="Calibri"/>
                <a:cs typeface="Times New Roman"/>
              </a:rPr>
              <a:t> </a:t>
            </a:r>
            <a:r>
              <a:rPr lang="en-US" sz="2800" dirty="0" err="1">
                <a:latin typeface="Times New Roman"/>
                <a:ea typeface="Calibri"/>
                <a:cs typeface="Times New Roman"/>
              </a:rPr>
              <a:t>Tí</a:t>
            </a:r>
            <a:r>
              <a:rPr lang="en-US" sz="2800" dirty="0">
                <a:latin typeface="Times New Roman"/>
                <a:ea typeface="Calibri"/>
                <a:cs typeface="Times New Roman"/>
              </a:rPr>
              <a:t> </a:t>
            </a:r>
            <a:r>
              <a:rPr lang="en-US" sz="2800" dirty="0" err="1">
                <a:latin typeface="Times New Roman"/>
                <a:ea typeface="Calibri"/>
                <a:cs typeface="Times New Roman"/>
              </a:rPr>
              <a:t>trên</a:t>
            </a:r>
            <a:r>
              <a:rPr lang="en-US" sz="2800" dirty="0">
                <a:latin typeface="Times New Roman"/>
                <a:ea typeface="Calibri"/>
                <a:cs typeface="Times New Roman"/>
              </a:rPr>
              <a:t> </a:t>
            </a:r>
            <a:r>
              <a:rPr lang="en-US" sz="2800" dirty="0" err="1">
                <a:latin typeface="Times New Roman"/>
                <a:ea typeface="Calibri"/>
                <a:cs typeface="Times New Roman"/>
              </a:rPr>
              <a:t>vai</a:t>
            </a:r>
            <a:r>
              <a:rPr lang="en-US" sz="2800" dirty="0">
                <a:latin typeface="Times New Roman"/>
                <a:ea typeface="Calibri"/>
                <a:cs typeface="Times New Roman"/>
              </a:rPr>
              <a:t>, </a:t>
            </a:r>
            <a:r>
              <a:rPr lang="en-US" sz="2800" dirty="0" err="1">
                <a:latin typeface="Times New Roman"/>
                <a:ea typeface="Calibri"/>
                <a:cs typeface="Times New Roman"/>
              </a:rPr>
              <a:t>bố</a:t>
            </a:r>
            <a:r>
              <a:rPr lang="en-US" sz="2800" dirty="0">
                <a:latin typeface="Times New Roman"/>
                <a:ea typeface="Calibri"/>
                <a:cs typeface="Times New Roman"/>
              </a:rPr>
              <a:t> </a:t>
            </a:r>
            <a:r>
              <a:rPr lang="en-US" sz="2800" dirty="0" err="1">
                <a:latin typeface="Times New Roman"/>
                <a:ea typeface="Calibri"/>
                <a:cs typeface="Times New Roman"/>
              </a:rPr>
              <a:t>làm</a:t>
            </a:r>
            <a:r>
              <a:rPr lang="en-US" sz="2800" dirty="0">
                <a:latin typeface="Times New Roman"/>
                <a:ea typeface="Calibri"/>
                <a:cs typeface="Times New Roman"/>
              </a:rPr>
              <a:t> </a:t>
            </a:r>
            <a:r>
              <a:rPr lang="en-US" sz="2800" dirty="0" err="1">
                <a:latin typeface="Times New Roman"/>
                <a:ea typeface="Calibri"/>
                <a:cs typeface="Times New Roman"/>
              </a:rPr>
              <a:t>xuồng</a:t>
            </a:r>
            <a:r>
              <a:rPr lang="en-US" sz="2800" dirty="0">
                <a:latin typeface="Times New Roman"/>
                <a:ea typeface="Calibri"/>
                <a:cs typeface="Times New Roman"/>
              </a:rPr>
              <a:t> </a:t>
            </a:r>
            <a:r>
              <a:rPr lang="en-US" sz="2800" dirty="0" err="1">
                <a:latin typeface="Times New Roman"/>
                <a:ea typeface="Calibri"/>
                <a:cs typeface="Times New Roman"/>
              </a:rPr>
              <a:t>để</a:t>
            </a:r>
            <a:r>
              <a:rPr lang="en-US" sz="2800" dirty="0">
                <a:latin typeface="Times New Roman"/>
                <a:ea typeface="Calibri"/>
                <a:cs typeface="Times New Roman"/>
              </a:rPr>
              <a:t> </a:t>
            </a:r>
            <a:r>
              <a:rPr lang="en-US" sz="2800" dirty="0" err="1">
                <a:latin typeface="Times New Roman"/>
                <a:ea typeface="Calibri"/>
                <a:cs typeface="Times New Roman"/>
              </a:rPr>
              <a:t>cả</a:t>
            </a:r>
            <a:r>
              <a:rPr lang="en-US" sz="2800" dirty="0">
                <a:latin typeface="Times New Roman"/>
                <a:ea typeface="Calibri"/>
                <a:cs typeface="Times New Roman"/>
              </a:rPr>
              <a:t> </a:t>
            </a:r>
            <a:r>
              <a:rPr lang="en-US" sz="2800" dirty="0" err="1">
                <a:latin typeface="Times New Roman"/>
                <a:ea typeface="Calibri"/>
                <a:cs typeface="Times New Roman"/>
              </a:rPr>
              <a:t>hai</a:t>
            </a:r>
            <a:r>
              <a:rPr lang="en-US" sz="2800" dirty="0">
                <a:latin typeface="Times New Roman"/>
                <a:ea typeface="Calibri"/>
                <a:cs typeface="Times New Roman"/>
              </a:rPr>
              <a:t> </a:t>
            </a:r>
            <a:r>
              <a:rPr lang="en-US" sz="2800" dirty="0" err="1">
                <a:latin typeface="Times New Roman"/>
                <a:ea typeface="Calibri"/>
                <a:cs typeface="Times New Roman"/>
              </a:rPr>
              <a:t>cưỡi</a:t>
            </a:r>
            <a:r>
              <a:rPr lang="en-US" sz="2800" dirty="0">
                <a:latin typeface="Times New Roman"/>
                <a:ea typeface="Calibri"/>
                <a:cs typeface="Times New Roman"/>
              </a:rPr>
              <a:t> </a:t>
            </a:r>
            <a:r>
              <a:rPr lang="en-US" sz="2800" dirty="0" err="1">
                <a:latin typeface="Times New Roman"/>
                <a:ea typeface="Calibri"/>
                <a:cs typeface="Times New Roman"/>
              </a:rPr>
              <a:t>trên</a:t>
            </a:r>
            <a:r>
              <a:rPr lang="en-US" sz="2800" dirty="0">
                <a:latin typeface="Times New Roman"/>
                <a:ea typeface="Calibri"/>
                <a:cs typeface="Times New Roman"/>
              </a:rPr>
              <a:t> </a:t>
            </a:r>
            <a:r>
              <a:rPr lang="en-US" sz="2800" dirty="0" err="1">
                <a:latin typeface="Times New Roman"/>
                <a:ea typeface="Calibri"/>
                <a:cs typeface="Times New Roman"/>
              </a:rPr>
              <a:t>lưng</a:t>
            </a:r>
            <a:endParaRPr lang="en-US" sz="2800" dirty="0">
              <a:latin typeface="Calibri"/>
              <a:ea typeface="Calibri"/>
              <a:cs typeface="Times New Roman"/>
            </a:endParaRPr>
          </a:p>
          <a:p>
            <a:pPr>
              <a:lnSpc>
                <a:spcPct val="150000"/>
              </a:lnSpc>
              <a:spcAft>
                <a:spcPts val="0"/>
              </a:spcAft>
            </a:pPr>
            <a:r>
              <a:rPr lang="en-US" sz="2800" dirty="0">
                <a:latin typeface="Times New Roman"/>
                <a:ea typeface="Calibri"/>
                <a:cs typeface="Times New Roman"/>
              </a:rPr>
              <a:t>- </a:t>
            </a:r>
            <a:r>
              <a:rPr lang="en-US" sz="2800" dirty="0" err="1">
                <a:latin typeface="Times New Roman"/>
                <a:ea typeface="Calibri"/>
                <a:cs typeface="Times New Roman"/>
              </a:rPr>
              <a:t>Trân</a:t>
            </a:r>
            <a:r>
              <a:rPr lang="en-US" sz="2800" dirty="0">
                <a:latin typeface="Times New Roman"/>
                <a:ea typeface="Calibri"/>
                <a:cs typeface="Times New Roman"/>
              </a:rPr>
              <a:t> </a:t>
            </a:r>
            <a:r>
              <a:rPr lang="en-US" sz="2800" dirty="0" err="1">
                <a:latin typeface="Times New Roman"/>
                <a:ea typeface="Calibri"/>
                <a:cs typeface="Times New Roman"/>
              </a:rPr>
              <a:t>trọng</a:t>
            </a:r>
            <a:r>
              <a:rPr lang="en-US" sz="2800" dirty="0">
                <a:latin typeface="Times New Roman"/>
                <a:ea typeface="Calibri"/>
                <a:cs typeface="Times New Roman"/>
              </a:rPr>
              <a:t> </a:t>
            </a:r>
            <a:r>
              <a:rPr lang="en-US" sz="2800" dirty="0" err="1">
                <a:latin typeface="Times New Roman"/>
                <a:ea typeface="Calibri"/>
                <a:cs typeface="Times New Roman"/>
              </a:rPr>
              <a:t>nâng</a:t>
            </a:r>
            <a:r>
              <a:rPr lang="en-US" sz="2800" dirty="0">
                <a:latin typeface="Times New Roman"/>
                <a:ea typeface="Calibri"/>
                <a:cs typeface="Times New Roman"/>
              </a:rPr>
              <a:t> </a:t>
            </a:r>
            <a:r>
              <a:rPr lang="en-US" sz="2800" dirty="0" err="1">
                <a:latin typeface="Times New Roman"/>
                <a:ea typeface="Calibri"/>
                <a:cs typeface="Times New Roman"/>
              </a:rPr>
              <a:t>niu</a:t>
            </a:r>
            <a:r>
              <a:rPr lang="en-US" sz="2800" dirty="0">
                <a:latin typeface="Times New Roman"/>
                <a:ea typeface="Calibri"/>
                <a:cs typeface="Times New Roman"/>
              </a:rPr>
              <a:t> </a:t>
            </a:r>
            <a:r>
              <a:rPr lang="en-US" sz="2800" dirty="0" err="1">
                <a:latin typeface="Times New Roman"/>
                <a:ea typeface="Calibri"/>
                <a:cs typeface="Times New Roman"/>
              </a:rPr>
              <a:t>món</a:t>
            </a:r>
            <a:r>
              <a:rPr lang="en-US" sz="2800" dirty="0">
                <a:latin typeface="Times New Roman"/>
                <a:ea typeface="Calibri"/>
                <a:cs typeface="Times New Roman"/>
              </a:rPr>
              <a:t> </a:t>
            </a:r>
            <a:r>
              <a:rPr lang="en-US" sz="2800" dirty="0" err="1">
                <a:latin typeface="Times New Roman"/>
                <a:ea typeface="Calibri"/>
                <a:cs typeface="Times New Roman"/>
              </a:rPr>
              <a:t>quà</a:t>
            </a:r>
            <a:r>
              <a:rPr lang="en-US" sz="2800" dirty="0">
                <a:latin typeface="Times New Roman"/>
                <a:ea typeface="Calibri"/>
                <a:cs typeface="Times New Roman"/>
              </a:rPr>
              <a:t> </a:t>
            </a:r>
            <a:r>
              <a:rPr lang="en-US" sz="2800" dirty="0" err="1">
                <a:latin typeface="Times New Roman"/>
                <a:ea typeface="Calibri"/>
                <a:cs typeface="Times New Roman"/>
              </a:rPr>
              <a:t>của</a:t>
            </a:r>
            <a:r>
              <a:rPr lang="en-US" sz="2800" dirty="0">
                <a:latin typeface="Times New Roman"/>
                <a:ea typeface="Calibri"/>
                <a:cs typeface="Times New Roman"/>
              </a:rPr>
              <a:t> </a:t>
            </a:r>
            <a:r>
              <a:rPr lang="en-US" sz="2800" dirty="0" err="1">
                <a:latin typeface="Times New Roman"/>
                <a:ea typeface="Calibri"/>
                <a:cs typeface="Times New Roman"/>
              </a:rPr>
              <a:t>Tí</a:t>
            </a:r>
            <a:endParaRPr lang="en-US" sz="2800" dirty="0">
              <a:latin typeface="Calibri"/>
              <a:ea typeface="Calibri"/>
              <a:cs typeface="Times New Roman"/>
            </a:endParaRPr>
          </a:p>
          <a:p>
            <a:pPr>
              <a:lnSpc>
                <a:spcPct val="150000"/>
              </a:lnSpc>
              <a:spcAft>
                <a:spcPts val="0"/>
              </a:spcAft>
            </a:pPr>
            <a:r>
              <a:rPr lang="en-US" sz="2800" dirty="0" err="1">
                <a:latin typeface="Times New Roman"/>
                <a:ea typeface="Times New Roman"/>
                <a:cs typeface="Times New Roman"/>
              </a:rPr>
              <a:t>Bố</a:t>
            </a:r>
            <a:r>
              <a:rPr lang="en-US" sz="2800" dirty="0">
                <a:latin typeface="Times New Roman"/>
                <a:ea typeface="Times New Roman"/>
                <a:cs typeface="Times New Roman"/>
              </a:rPr>
              <a:t> </a:t>
            </a:r>
            <a:r>
              <a:rPr lang="en-US" sz="2800" dirty="0" err="1">
                <a:latin typeface="Times New Roman"/>
                <a:ea typeface="Times New Roman"/>
                <a:cs typeface="Times New Roman"/>
              </a:rPr>
              <a:t>tôi</a:t>
            </a:r>
            <a:r>
              <a:rPr lang="en-US" sz="2800" dirty="0">
                <a:latin typeface="Times New Roman"/>
                <a:ea typeface="Times New Roman"/>
                <a:cs typeface="Times New Roman"/>
              </a:rPr>
              <a:t> </a:t>
            </a:r>
            <a:r>
              <a:rPr lang="en-US" sz="2800" dirty="0" err="1">
                <a:latin typeface="Times New Roman"/>
                <a:ea typeface="Times New Roman"/>
                <a:cs typeface="Times New Roman"/>
              </a:rPr>
              <a:t>ít</a:t>
            </a:r>
            <a:r>
              <a:rPr lang="en-US" sz="2800" dirty="0">
                <a:latin typeface="Times New Roman"/>
                <a:ea typeface="Times New Roman"/>
                <a:cs typeface="Times New Roman"/>
              </a:rPr>
              <a:t> </a:t>
            </a:r>
            <a:r>
              <a:rPr lang="en-US" sz="2800" dirty="0" err="1">
                <a:latin typeface="Times New Roman"/>
                <a:ea typeface="Times New Roman"/>
                <a:cs typeface="Times New Roman"/>
              </a:rPr>
              <a:t>khi</a:t>
            </a:r>
            <a:r>
              <a:rPr lang="en-US" sz="2800" dirty="0">
                <a:latin typeface="Times New Roman"/>
                <a:ea typeface="Times New Roman"/>
                <a:cs typeface="Times New Roman"/>
              </a:rPr>
              <a:t> </a:t>
            </a:r>
            <a:r>
              <a:rPr lang="en-US" sz="2800" dirty="0" err="1">
                <a:latin typeface="Times New Roman"/>
                <a:ea typeface="Times New Roman"/>
                <a:cs typeface="Times New Roman"/>
              </a:rPr>
              <a:t>nào</a:t>
            </a:r>
            <a:r>
              <a:rPr lang="en-US" sz="2800" dirty="0">
                <a:latin typeface="Times New Roman"/>
                <a:ea typeface="Times New Roman"/>
                <a:cs typeface="Times New Roman"/>
              </a:rPr>
              <a:t> </a:t>
            </a:r>
            <a:r>
              <a:rPr lang="en-US" sz="2800" dirty="0" err="1">
                <a:latin typeface="Times New Roman"/>
                <a:ea typeface="Times New Roman"/>
                <a:cs typeface="Times New Roman"/>
              </a:rPr>
              <a:t>ăn</a:t>
            </a:r>
            <a:r>
              <a:rPr lang="en-US" sz="2800" dirty="0">
                <a:latin typeface="Times New Roman"/>
                <a:ea typeface="Times New Roman"/>
                <a:cs typeface="Times New Roman"/>
              </a:rPr>
              <a:t> </a:t>
            </a:r>
            <a:r>
              <a:rPr lang="en-US" sz="2800" dirty="0" err="1">
                <a:latin typeface="Times New Roman"/>
                <a:ea typeface="Times New Roman"/>
                <a:cs typeface="Times New Roman"/>
              </a:rPr>
              <a:t>ổi</a:t>
            </a:r>
            <a:r>
              <a:rPr lang="en-US" sz="2800" dirty="0">
                <a:latin typeface="Times New Roman"/>
                <a:ea typeface="Times New Roman"/>
                <a:cs typeface="Times New Roman"/>
              </a:rPr>
              <a:t>, </a:t>
            </a:r>
            <a:r>
              <a:rPr lang="en-US" sz="2800" dirty="0" err="1">
                <a:latin typeface="Times New Roman"/>
                <a:ea typeface="Times New Roman"/>
                <a:cs typeface="Times New Roman"/>
              </a:rPr>
              <a:t>nhưng</a:t>
            </a:r>
            <a:r>
              <a:rPr lang="en-US" sz="2800" dirty="0">
                <a:latin typeface="Times New Roman"/>
                <a:ea typeface="Times New Roman"/>
                <a:cs typeface="Times New Roman"/>
              </a:rPr>
              <a:t> </a:t>
            </a:r>
            <a:r>
              <a:rPr lang="en-US" sz="2800" dirty="0" err="1">
                <a:latin typeface="Times New Roman"/>
                <a:ea typeface="Times New Roman"/>
                <a:cs typeface="Times New Roman"/>
              </a:rPr>
              <a:t>vì</a:t>
            </a:r>
            <a:r>
              <a:rPr lang="en-US" sz="2800" dirty="0">
                <a:latin typeface="Times New Roman"/>
                <a:ea typeface="Times New Roman"/>
                <a:cs typeface="Times New Roman"/>
              </a:rPr>
              <a:t> </a:t>
            </a:r>
            <a:r>
              <a:rPr lang="en-US" sz="2800" dirty="0" err="1">
                <a:latin typeface="Times New Roman"/>
                <a:ea typeface="Times New Roman"/>
                <a:cs typeface="Times New Roman"/>
              </a:rPr>
              <a:t>nó</a:t>
            </a:r>
            <a:r>
              <a:rPr lang="en-US" sz="2800" dirty="0">
                <a:latin typeface="Times New Roman"/>
                <a:ea typeface="Times New Roman"/>
                <a:cs typeface="Times New Roman"/>
              </a:rPr>
              <a:t>, </a:t>
            </a:r>
            <a:r>
              <a:rPr lang="en-US" sz="2800" dirty="0" err="1">
                <a:latin typeface="Times New Roman"/>
                <a:ea typeface="Times New Roman"/>
                <a:cs typeface="Times New Roman"/>
              </a:rPr>
              <a:t>bố</a:t>
            </a:r>
            <a:r>
              <a:rPr lang="en-US" sz="2800" dirty="0">
                <a:latin typeface="Times New Roman"/>
                <a:ea typeface="Times New Roman"/>
                <a:cs typeface="Times New Roman"/>
              </a:rPr>
              <a:t> </a:t>
            </a:r>
            <a:r>
              <a:rPr lang="en-US" sz="2800" dirty="0" err="1">
                <a:latin typeface="Times New Roman"/>
                <a:ea typeface="Times New Roman"/>
                <a:cs typeface="Times New Roman"/>
              </a:rPr>
              <a:t>ăn</a:t>
            </a:r>
            <a:r>
              <a:rPr lang="en-US" sz="2800" dirty="0">
                <a:latin typeface="Times New Roman"/>
                <a:ea typeface="Times New Roman"/>
                <a:cs typeface="Times New Roman"/>
              </a:rPr>
              <a:t>.</a:t>
            </a:r>
            <a:endParaRPr lang="en-US" sz="2800" dirty="0">
              <a:latin typeface="Calibri"/>
              <a:ea typeface="Calibri"/>
              <a:cs typeface="Times New Roman"/>
            </a:endParaRPr>
          </a:p>
          <a:p>
            <a:pPr>
              <a:lnSpc>
                <a:spcPct val="150000"/>
              </a:lnSpc>
              <a:spcAft>
                <a:spcPts val="0"/>
              </a:spcAft>
            </a:pPr>
            <a:r>
              <a:rPr lang="en-US" sz="2800" dirty="0">
                <a:latin typeface="Times New Roman"/>
                <a:ea typeface="Times New Roman"/>
                <a:cs typeface="Times New Roman"/>
              </a:rPr>
              <a:t>=&gt; </a:t>
            </a:r>
            <a:r>
              <a:rPr lang="en-US" sz="2800" dirty="0" err="1">
                <a:latin typeface="Times New Roman"/>
                <a:ea typeface="Times New Roman"/>
                <a:cs typeface="Times New Roman"/>
              </a:rPr>
              <a:t>Bố</a:t>
            </a:r>
            <a:r>
              <a:rPr lang="en-US" sz="2800" dirty="0">
                <a:latin typeface="Times New Roman"/>
                <a:ea typeface="Times New Roman"/>
                <a:cs typeface="Times New Roman"/>
              </a:rPr>
              <a:t> </a:t>
            </a:r>
            <a:r>
              <a:rPr lang="en-US" sz="2800" dirty="0" err="1">
                <a:latin typeface="Times New Roman"/>
                <a:ea typeface="Times New Roman"/>
                <a:cs typeface="Times New Roman"/>
              </a:rPr>
              <a:t>có</a:t>
            </a:r>
            <a:r>
              <a:rPr lang="en-US" sz="2800" dirty="0">
                <a:latin typeface="Times New Roman"/>
                <a:ea typeface="Times New Roman"/>
                <a:cs typeface="Times New Roman"/>
              </a:rPr>
              <a:t> </a:t>
            </a:r>
            <a:r>
              <a:rPr lang="en-US" sz="2800" dirty="0" err="1">
                <a:latin typeface="Times New Roman"/>
                <a:ea typeface="Times New Roman"/>
                <a:cs typeface="Times New Roman"/>
              </a:rPr>
              <a:t>trái</a:t>
            </a:r>
            <a:r>
              <a:rPr lang="en-US" sz="2800" dirty="0">
                <a:latin typeface="Times New Roman"/>
                <a:ea typeface="Times New Roman"/>
                <a:cs typeface="Times New Roman"/>
              </a:rPr>
              <a:t> </a:t>
            </a:r>
            <a:r>
              <a:rPr lang="en-US" sz="2800" dirty="0" err="1">
                <a:latin typeface="Times New Roman"/>
                <a:ea typeface="Times New Roman"/>
                <a:cs typeface="Times New Roman"/>
              </a:rPr>
              <a:t>tim</a:t>
            </a:r>
            <a:r>
              <a:rPr lang="en-US" sz="2800" dirty="0">
                <a:latin typeface="Times New Roman"/>
                <a:ea typeface="Times New Roman"/>
                <a:cs typeface="Times New Roman"/>
              </a:rPr>
              <a:t> </a:t>
            </a:r>
            <a:r>
              <a:rPr lang="en-US" sz="2800" dirty="0" err="1">
                <a:latin typeface="Times New Roman"/>
                <a:ea typeface="Times New Roman"/>
                <a:cs typeface="Times New Roman"/>
              </a:rPr>
              <a:t>giàu</a:t>
            </a:r>
            <a:r>
              <a:rPr lang="en-US" sz="2800" dirty="0">
                <a:latin typeface="Times New Roman"/>
                <a:ea typeface="Times New Roman"/>
                <a:cs typeface="Times New Roman"/>
              </a:rPr>
              <a:t> </a:t>
            </a:r>
            <a:r>
              <a:rPr lang="en-US" sz="2800" dirty="0" err="1">
                <a:latin typeface="Times New Roman"/>
                <a:ea typeface="Times New Roman"/>
                <a:cs typeface="Times New Roman"/>
              </a:rPr>
              <a:t>yêu</a:t>
            </a:r>
            <a:r>
              <a:rPr lang="en-US" sz="2800" dirty="0">
                <a:latin typeface="Times New Roman"/>
                <a:ea typeface="Times New Roman"/>
                <a:cs typeface="Times New Roman"/>
              </a:rPr>
              <a:t> </a:t>
            </a:r>
            <a:r>
              <a:rPr lang="en-US" sz="2800" dirty="0" err="1">
                <a:latin typeface="Times New Roman"/>
                <a:ea typeface="Times New Roman"/>
                <a:cs typeface="Times New Roman"/>
              </a:rPr>
              <a:t>thương</a:t>
            </a:r>
            <a:r>
              <a:rPr lang="en-US" sz="2800" dirty="0">
                <a:latin typeface="Times New Roman"/>
                <a:ea typeface="Times New Roman"/>
                <a:cs typeface="Times New Roman"/>
              </a:rPr>
              <a:t> </a:t>
            </a:r>
            <a:r>
              <a:rPr lang="en-US" sz="2800" dirty="0" err="1">
                <a:latin typeface="Times New Roman"/>
                <a:ea typeface="Times New Roman"/>
                <a:cs typeface="Times New Roman"/>
              </a:rPr>
              <a:t>và</a:t>
            </a:r>
            <a:r>
              <a:rPr lang="en-US" sz="2800" dirty="0">
                <a:latin typeface="Times New Roman"/>
                <a:ea typeface="Times New Roman"/>
                <a:cs typeface="Times New Roman"/>
              </a:rPr>
              <a:t> </a:t>
            </a:r>
            <a:r>
              <a:rPr lang="en-US" sz="2800" dirty="0" err="1">
                <a:latin typeface="Times New Roman"/>
                <a:ea typeface="Times New Roman"/>
                <a:cs typeface="Times New Roman"/>
              </a:rPr>
              <a:t>nhân</a:t>
            </a:r>
            <a:r>
              <a:rPr lang="en-US" sz="2800" dirty="0">
                <a:latin typeface="Times New Roman"/>
                <a:ea typeface="Times New Roman"/>
                <a:cs typeface="Times New Roman"/>
              </a:rPr>
              <a:t> </a:t>
            </a:r>
            <a:r>
              <a:rPr lang="en-US" sz="2800" dirty="0" err="1">
                <a:latin typeface="Times New Roman"/>
                <a:ea typeface="Times New Roman"/>
                <a:cs typeface="Times New Roman"/>
              </a:rPr>
              <a:t>hậu</a:t>
            </a:r>
            <a:endParaRPr lang="en-US" sz="2800" dirty="0">
              <a:effectLst/>
              <a:latin typeface="Calibri"/>
              <a:ea typeface="Calibri"/>
              <a:cs typeface="Times New Roman"/>
            </a:endParaRPr>
          </a:p>
        </p:txBody>
      </p:sp>
    </p:spTree>
    <p:extLst>
      <p:ext uri="{BB962C8B-B14F-4D97-AF65-F5344CB8AC3E}">
        <p14:creationId xmlns:p14="http://schemas.microsoft.com/office/powerpoint/2010/main" val="3952364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1" y="404664"/>
            <a:ext cx="5040560" cy="523220"/>
          </a:xfrm>
          <a:prstGeom prst="rect">
            <a:avLst/>
          </a:prstGeom>
          <a:noFill/>
        </p:spPr>
        <p:txBody>
          <a:bodyPr wrap="square" rtlCol="0">
            <a:spAutoFit/>
          </a:bodyPr>
          <a:lstStyle/>
          <a:p>
            <a:r>
              <a:rPr lang="vi-VN" sz="2800" b="1" dirty="0">
                <a:latin typeface="Times New Roman" panose="02020603050405020304" pitchFamily="18" charset="0"/>
                <a:cs typeface="Times New Roman" panose="02020603050405020304" pitchFamily="18" charset="0"/>
              </a:rPr>
              <a:t>III. TỔNG KẾT </a:t>
            </a:r>
            <a:endParaRPr lang="en-US" sz="2800" dirty="0">
              <a:latin typeface="Times New Roman" panose="02020603050405020304" pitchFamily="18" charset="0"/>
              <a:cs typeface="Times New Roman" panose="02020603050405020304" pitchFamily="18" charset="0"/>
            </a:endParaRPr>
          </a:p>
        </p:txBody>
      </p:sp>
      <p:sp>
        <p:nvSpPr>
          <p:cNvPr id="3" name="Rectangle 2"/>
          <p:cNvSpPr/>
          <p:nvPr/>
        </p:nvSpPr>
        <p:spPr>
          <a:xfrm>
            <a:off x="2852664" y="1268760"/>
            <a:ext cx="2550698" cy="738664"/>
          </a:xfrm>
          <a:prstGeom prst="rect">
            <a:avLst/>
          </a:prstGeom>
        </p:spPr>
        <p:txBody>
          <a:bodyPr wrap="none">
            <a:spAutoFit/>
          </a:bodyPr>
          <a:lstStyle/>
          <a:p>
            <a:pPr algn="just">
              <a:lnSpc>
                <a:spcPct val="150000"/>
              </a:lnSpc>
              <a:spcAft>
                <a:spcPts val="0"/>
              </a:spcAft>
            </a:pPr>
            <a:r>
              <a:rPr lang="en-US" sz="2800" b="1" dirty="0" err="1">
                <a:latin typeface="Times New Roman"/>
                <a:ea typeface="Times New Roman"/>
                <a:cs typeface="Times New Roman"/>
              </a:rPr>
              <a:t>Phiếu</a:t>
            </a:r>
            <a:r>
              <a:rPr lang="en-US" sz="2800" b="1" dirty="0">
                <a:latin typeface="Times New Roman"/>
                <a:ea typeface="Times New Roman"/>
                <a:cs typeface="Times New Roman"/>
              </a:rPr>
              <a:t> </a:t>
            </a:r>
            <a:r>
              <a:rPr lang="en-US" sz="2800" b="1" dirty="0" err="1">
                <a:latin typeface="Times New Roman"/>
                <a:ea typeface="Times New Roman"/>
                <a:cs typeface="Times New Roman"/>
              </a:rPr>
              <a:t>học</a:t>
            </a:r>
            <a:r>
              <a:rPr lang="en-US" sz="2800" b="1" dirty="0">
                <a:latin typeface="Times New Roman"/>
                <a:ea typeface="Times New Roman"/>
                <a:cs typeface="Times New Roman"/>
              </a:rPr>
              <a:t> </a:t>
            </a:r>
            <a:r>
              <a:rPr lang="en-US" sz="2800" b="1" dirty="0" err="1">
                <a:latin typeface="Times New Roman"/>
                <a:ea typeface="Times New Roman"/>
                <a:cs typeface="Times New Roman"/>
              </a:rPr>
              <a:t>tập</a:t>
            </a:r>
            <a:r>
              <a:rPr lang="en-US" sz="2800" b="1" dirty="0">
                <a:latin typeface="Times New Roman"/>
                <a:ea typeface="Times New Roman"/>
                <a:cs typeface="Times New Roman"/>
              </a:rPr>
              <a:t> 8</a:t>
            </a:r>
            <a:endParaRPr lang="en-US" sz="2800" dirty="0">
              <a:effectLst/>
              <a:latin typeface="Calibri"/>
              <a:ea typeface="Calibri"/>
              <a:cs typeface="Times New Roman"/>
            </a:endParaRPr>
          </a:p>
        </p:txBody>
      </p:sp>
      <p:graphicFrame>
        <p:nvGraphicFramePr>
          <p:cNvPr id="4" name="Table 3"/>
          <p:cNvGraphicFramePr>
            <a:graphicFrameLocks noGrp="1"/>
          </p:cNvGraphicFramePr>
          <p:nvPr>
            <p:extLst>
              <p:ext uri="{D42A27DB-BD31-4B8C-83A1-F6EECF244321}">
                <p14:modId xmlns:p14="http://schemas.microsoft.com/office/powerpoint/2010/main" val="2267091902"/>
              </p:ext>
            </p:extLst>
          </p:nvPr>
        </p:nvGraphicFramePr>
        <p:xfrm>
          <a:off x="827584" y="1988840"/>
          <a:ext cx="7776864" cy="3200400"/>
        </p:xfrm>
        <a:graphic>
          <a:graphicData uri="http://schemas.openxmlformats.org/drawingml/2006/table">
            <a:tbl>
              <a:tblPr firstRow="1" firstCol="1" bandRow="1"/>
              <a:tblGrid>
                <a:gridCol w="3960440">
                  <a:extLst>
                    <a:ext uri="{9D8B030D-6E8A-4147-A177-3AD203B41FA5}">
                      <a16:colId xmlns:a16="http://schemas.microsoft.com/office/drawing/2014/main" val="20000"/>
                    </a:ext>
                  </a:extLst>
                </a:gridCol>
                <a:gridCol w="3816424">
                  <a:extLst>
                    <a:ext uri="{9D8B030D-6E8A-4147-A177-3AD203B41FA5}">
                      <a16:colId xmlns:a16="http://schemas.microsoft.com/office/drawing/2014/main" val="20001"/>
                    </a:ext>
                  </a:extLst>
                </a:gridCol>
              </a:tblGrid>
              <a:tr h="0">
                <a:tc>
                  <a:txBody>
                    <a:bodyPr/>
                    <a:lstStyle/>
                    <a:p>
                      <a:pPr algn="just">
                        <a:lnSpc>
                          <a:spcPct val="150000"/>
                        </a:lnSpc>
                        <a:spcAft>
                          <a:spcPts val="0"/>
                        </a:spcAft>
                      </a:pPr>
                      <a:r>
                        <a:rPr lang="en-US" sz="2800">
                          <a:solidFill>
                            <a:srgbClr val="000000"/>
                          </a:solidFill>
                          <a:effectLst/>
                          <a:latin typeface="Times New Roman"/>
                          <a:ea typeface="Times New Roman"/>
                          <a:cs typeface="Times New Roman"/>
                        </a:rPr>
                        <a:t>Nhận xét </a:t>
                      </a:r>
                      <a:r>
                        <a:rPr lang="vi-VN" sz="2800">
                          <a:solidFill>
                            <a:srgbClr val="000000"/>
                          </a:solidFill>
                          <a:effectLst/>
                          <a:latin typeface="Times New Roman"/>
                          <a:ea typeface="Times New Roman"/>
                          <a:cs typeface="Times New Roman"/>
                        </a:rPr>
                        <a:t>nghệ thuật được sử dụng trong văn bản?</a:t>
                      </a:r>
                      <a:endParaRPr lang="en-US" sz="2800">
                        <a:solidFill>
                          <a:srgbClr val="0000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2800" b="1">
                          <a:solidFill>
                            <a:srgbClr val="000000"/>
                          </a:solidFill>
                          <a:effectLst/>
                          <a:latin typeface="Times New Roman"/>
                          <a:ea typeface="Times New Roman"/>
                          <a:cs typeface="Times New Roman"/>
                        </a:rPr>
                        <a:t> </a:t>
                      </a:r>
                      <a:endParaRPr lang="en-US" sz="2800">
                        <a:solidFill>
                          <a:srgbClr val="0000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pPr algn="just">
                        <a:lnSpc>
                          <a:spcPct val="150000"/>
                        </a:lnSpc>
                        <a:spcAft>
                          <a:spcPts val="0"/>
                        </a:spcAft>
                      </a:pPr>
                      <a:r>
                        <a:rPr lang="vi-VN" sz="2800">
                          <a:solidFill>
                            <a:srgbClr val="000000"/>
                          </a:solidFill>
                          <a:effectLst/>
                          <a:latin typeface="Times New Roman"/>
                          <a:ea typeface="Times New Roman"/>
                          <a:cs typeface="Times New Roman"/>
                        </a:rPr>
                        <a:t>Nội dung chính </a:t>
                      </a:r>
                      <a:r>
                        <a:rPr lang="en-US" sz="2800">
                          <a:solidFill>
                            <a:srgbClr val="000000"/>
                          </a:solidFill>
                          <a:effectLst/>
                          <a:latin typeface="Times New Roman"/>
                          <a:ea typeface="Times New Roman"/>
                          <a:cs typeface="Times New Roman"/>
                        </a:rPr>
                        <a:t>và ý nghĩa </a:t>
                      </a:r>
                      <a:r>
                        <a:rPr lang="vi-VN" sz="2800">
                          <a:solidFill>
                            <a:srgbClr val="000000"/>
                          </a:solidFill>
                          <a:effectLst/>
                          <a:latin typeface="Times New Roman"/>
                          <a:ea typeface="Times New Roman"/>
                          <a:cs typeface="Times New Roman"/>
                        </a:rPr>
                        <a:t>của văn bản </a:t>
                      </a:r>
                      <a:r>
                        <a:rPr lang="en-US" sz="2800" i="1">
                          <a:solidFill>
                            <a:srgbClr val="000000"/>
                          </a:solidFill>
                          <a:effectLst/>
                          <a:latin typeface="Times New Roman"/>
                          <a:ea typeface="MS Mincho"/>
                          <a:cs typeface="Times New Roman"/>
                        </a:rPr>
                        <a:t>“Vừa nhắm mắt vừa mở cửa sổ”.</a:t>
                      </a:r>
                      <a:endParaRPr lang="en-US" sz="2800">
                        <a:solidFill>
                          <a:srgbClr val="0000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2800" b="1" dirty="0">
                          <a:solidFill>
                            <a:srgbClr val="000000"/>
                          </a:solidFill>
                          <a:effectLst/>
                          <a:latin typeface="Times New Roman"/>
                          <a:ea typeface="Times New Roman"/>
                          <a:cs typeface="Times New Roman"/>
                        </a:rPr>
                        <a:t> </a:t>
                      </a:r>
                      <a:endParaRPr lang="en-US" sz="2800" dirty="0">
                        <a:solidFill>
                          <a:srgbClr val="0000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5354288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16638"/>
            <a:ext cx="8964488" cy="67413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1979712" y="476672"/>
            <a:ext cx="5372100" cy="1292662"/>
          </a:xfrm>
          <a:prstGeom prst="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600" b="1" kern="0" noProof="0" dirty="0" err="1" smtClean="0">
                <a:solidFill>
                  <a:prstClr val="black"/>
                </a:solidFill>
                <a:latin typeface="Calibri"/>
              </a:rPr>
              <a:t>Đọc</a:t>
            </a:r>
            <a:r>
              <a:rPr lang="en-US" sz="2600" b="1" kern="0" noProof="0" dirty="0" smtClean="0">
                <a:solidFill>
                  <a:prstClr val="black"/>
                </a:solidFill>
                <a:latin typeface="Calibri"/>
              </a:rPr>
              <a:t> </a:t>
            </a:r>
            <a:r>
              <a:rPr lang="en-US" sz="2600" b="1" kern="0" noProof="0" dirty="0" err="1" smtClean="0">
                <a:solidFill>
                  <a:prstClr val="black"/>
                </a:solidFill>
                <a:latin typeface="Calibri"/>
              </a:rPr>
              <a:t>văn</a:t>
            </a:r>
            <a:r>
              <a:rPr lang="en-US" sz="2600" b="1" kern="0" noProof="0" dirty="0" smtClean="0">
                <a:solidFill>
                  <a:prstClr val="black"/>
                </a:solidFill>
                <a:latin typeface="Calibri"/>
              </a:rPr>
              <a:t> </a:t>
            </a:r>
            <a:r>
              <a:rPr lang="en-US" sz="2600" b="1" kern="0" noProof="0" dirty="0" err="1" smtClean="0">
                <a:solidFill>
                  <a:prstClr val="black"/>
                </a:solidFill>
                <a:latin typeface="Calibri"/>
              </a:rPr>
              <a:t>bản</a:t>
            </a:r>
            <a:r>
              <a:rPr lang="en-US" sz="2600" b="1" kern="0" noProof="0" dirty="0" smtClean="0">
                <a:solidFill>
                  <a:prstClr val="black"/>
                </a:solidFill>
                <a:latin typeface="Calibri"/>
              </a:rPr>
              <a:t>: </a:t>
            </a:r>
            <a:r>
              <a:rPr kumimoji="0" lang="en-US" sz="2600" b="1" i="0" u="none" strike="noStrike" kern="0" cap="none" spc="0" normalizeH="0" baseline="0" noProof="0" dirty="0" smtClean="0">
                <a:ln>
                  <a:noFill/>
                </a:ln>
                <a:solidFill>
                  <a:prstClr val="black"/>
                </a:solidFill>
                <a:effectLst/>
                <a:uLnTx/>
                <a:uFillTx/>
                <a:latin typeface="Calibri"/>
                <a:ea typeface="+mn-ea"/>
                <a:cs typeface="+mn-cs"/>
              </a:rPr>
              <a:t>VỪA </a:t>
            </a:r>
            <a:r>
              <a:rPr kumimoji="0" lang="en-US" sz="2600" b="1" i="0" u="none" strike="noStrike" kern="0" cap="none" spc="0" normalizeH="0" baseline="0" noProof="0" dirty="0">
                <a:ln>
                  <a:noFill/>
                </a:ln>
                <a:solidFill>
                  <a:prstClr val="black"/>
                </a:solidFill>
                <a:effectLst/>
                <a:uLnTx/>
                <a:uFillTx/>
                <a:latin typeface="Calibri"/>
                <a:ea typeface="+mn-ea"/>
                <a:cs typeface="+mn-cs"/>
              </a:rPr>
              <a:t>NHẮM MẮT, VỪA MỞ CỬA SỔ</a:t>
            </a:r>
          </a:p>
          <a:p>
            <a:pPr marL="0" marR="0" lvl="0" indent="0" algn="r" defTabSz="914400" eaLnBrk="1" fontAlgn="auto" latinLnBrk="0" hangingPunct="1">
              <a:lnSpc>
                <a:spcPct val="100000"/>
              </a:lnSpc>
              <a:spcBef>
                <a:spcPts val="0"/>
              </a:spcBef>
              <a:spcAft>
                <a:spcPts val="0"/>
              </a:spcAft>
              <a:buClrTx/>
              <a:buSzTx/>
              <a:buFontTx/>
              <a:buNone/>
              <a:tabLst/>
              <a:defRPr/>
            </a:pPr>
            <a:r>
              <a:rPr kumimoji="0" lang="en-US" sz="2600" b="1" i="0" u="none" strike="noStrike" kern="0" cap="none" spc="0" normalizeH="0" baseline="0" noProof="0" dirty="0">
                <a:ln>
                  <a:noFill/>
                </a:ln>
                <a:solidFill>
                  <a:prstClr val="black"/>
                </a:solidFill>
                <a:effectLst/>
                <a:uLnTx/>
                <a:uFillTx/>
                <a:latin typeface="Calibri"/>
                <a:ea typeface="+mn-ea"/>
                <a:cs typeface="+mn-cs"/>
              </a:rPr>
              <a:t>                             </a:t>
            </a:r>
            <a:r>
              <a:rPr kumimoji="0" lang="en-US" sz="2600" b="1" i="0" u="none" strike="noStrike" kern="0" cap="none" spc="0" normalizeH="0" baseline="0" noProof="0" dirty="0" smtClean="0">
                <a:ln>
                  <a:noFill/>
                </a:ln>
                <a:solidFill>
                  <a:prstClr val="black"/>
                </a:solidFill>
                <a:effectLst/>
                <a:uLnTx/>
                <a:uFillTx/>
                <a:latin typeface="Calibri"/>
                <a:ea typeface="+mn-ea"/>
                <a:cs typeface="+mn-cs"/>
              </a:rPr>
              <a:t>  </a:t>
            </a:r>
            <a:r>
              <a:rPr kumimoji="0" lang="en-US" sz="1900" b="1" i="0" u="none" strike="noStrike" kern="0" cap="none" spc="0" normalizeH="0" baseline="0" noProof="0" dirty="0" err="1">
                <a:ln>
                  <a:noFill/>
                </a:ln>
                <a:solidFill>
                  <a:prstClr val="black"/>
                </a:solidFill>
                <a:effectLst/>
                <a:uLnTx/>
                <a:uFillTx/>
                <a:latin typeface="Calibri"/>
                <a:ea typeface="+mn-ea"/>
                <a:cs typeface="+mn-cs"/>
              </a:rPr>
              <a:t>Nguyễn</a:t>
            </a:r>
            <a:r>
              <a:rPr kumimoji="0" lang="en-US" sz="1900" b="1" i="0" u="none" strike="noStrike" kern="0" cap="none" spc="0" normalizeH="0" baseline="0" noProof="0" dirty="0">
                <a:ln>
                  <a:noFill/>
                </a:ln>
                <a:solidFill>
                  <a:prstClr val="black"/>
                </a:solidFill>
                <a:effectLst/>
                <a:uLnTx/>
                <a:uFillTx/>
                <a:latin typeface="Calibri"/>
                <a:ea typeface="+mn-ea"/>
                <a:cs typeface="+mn-cs"/>
              </a:rPr>
              <a:t> </a:t>
            </a:r>
            <a:r>
              <a:rPr kumimoji="0" lang="en-US" sz="1900" b="1" i="0" u="none" strike="noStrike" kern="0" cap="none" spc="0" normalizeH="0" baseline="0" noProof="0" dirty="0" err="1">
                <a:ln>
                  <a:noFill/>
                </a:ln>
                <a:solidFill>
                  <a:prstClr val="black"/>
                </a:solidFill>
                <a:effectLst/>
                <a:uLnTx/>
                <a:uFillTx/>
                <a:latin typeface="Calibri"/>
                <a:ea typeface="+mn-ea"/>
                <a:cs typeface="+mn-cs"/>
              </a:rPr>
              <a:t>Ngọc</a:t>
            </a:r>
            <a:r>
              <a:rPr kumimoji="0" lang="en-US" sz="1900" b="1" i="0" u="none" strike="noStrike" kern="0" cap="none" spc="0" normalizeH="0" baseline="0" noProof="0" dirty="0">
                <a:ln>
                  <a:noFill/>
                </a:ln>
                <a:solidFill>
                  <a:prstClr val="black"/>
                </a:solidFill>
                <a:effectLst/>
                <a:uLnTx/>
                <a:uFillTx/>
                <a:latin typeface="Calibri"/>
                <a:ea typeface="+mn-ea"/>
                <a:cs typeface="+mn-cs"/>
              </a:rPr>
              <a:t> </a:t>
            </a:r>
            <a:r>
              <a:rPr kumimoji="0" lang="en-US" sz="1900" b="1" i="0" u="none" strike="noStrike" kern="0" cap="none" spc="0" normalizeH="0" baseline="0" noProof="0" dirty="0" err="1">
                <a:ln>
                  <a:noFill/>
                </a:ln>
                <a:solidFill>
                  <a:prstClr val="black"/>
                </a:solidFill>
                <a:effectLst/>
                <a:uLnTx/>
                <a:uFillTx/>
                <a:latin typeface="Calibri"/>
                <a:ea typeface="+mn-ea"/>
                <a:cs typeface="+mn-cs"/>
              </a:rPr>
              <a:t>Thuần</a:t>
            </a:r>
            <a:endParaRPr kumimoji="0" lang="en-US" sz="1900" b="1" i="0" u="none" strike="noStrike" kern="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90982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1" y="404664"/>
            <a:ext cx="5040560" cy="523220"/>
          </a:xfrm>
          <a:prstGeom prst="rect">
            <a:avLst/>
          </a:prstGeom>
          <a:noFill/>
        </p:spPr>
        <p:txBody>
          <a:bodyPr wrap="square" rtlCol="0">
            <a:spAutoFit/>
          </a:bodyPr>
          <a:lstStyle/>
          <a:p>
            <a:r>
              <a:rPr lang="vi-VN" sz="2800" b="1" dirty="0">
                <a:latin typeface="Times New Roman" panose="02020603050405020304" pitchFamily="18" charset="0"/>
                <a:cs typeface="Times New Roman" panose="02020603050405020304" pitchFamily="18" charset="0"/>
              </a:rPr>
              <a:t>III. TỔNG KẾT </a:t>
            </a:r>
            <a:endParaRPr lang="en-US" sz="2800" dirty="0">
              <a:latin typeface="Times New Roman" panose="02020603050405020304" pitchFamily="18" charset="0"/>
              <a:cs typeface="Times New Roman" panose="02020603050405020304" pitchFamily="18" charset="0"/>
            </a:endParaRPr>
          </a:p>
        </p:txBody>
      </p:sp>
      <p:sp>
        <p:nvSpPr>
          <p:cNvPr id="4" name="Diamond 3"/>
          <p:cNvSpPr/>
          <p:nvPr/>
        </p:nvSpPr>
        <p:spPr>
          <a:xfrm>
            <a:off x="611561" y="1057290"/>
            <a:ext cx="8280926" cy="1128713"/>
          </a:xfrm>
          <a:prstGeom prst="diamond">
            <a:avLst/>
          </a:prstGeom>
          <a:blipFill>
            <a:blip r:embed="rId2"/>
            <a:tile tx="0" ty="0" sx="100000" sy="100000" flip="none" algn="tl"/>
          </a:blipFill>
          <a:ln w="12700" cap="flat" cmpd="sng" algn="ctr">
            <a:noFill/>
            <a:prstDash val="solid"/>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chor="ctr"/>
          <a:lstStyle/>
          <a:p>
            <a:pPr marL="0" marR="0" lvl="0" indent="0" defTabSz="914400" eaLnBrk="1" fontAlgn="base" latinLnBrk="0" hangingPunct="1">
              <a:lnSpc>
                <a:spcPct val="115000"/>
              </a:lnSpc>
              <a:spcBef>
                <a:spcPct val="0"/>
              </a:spcBef>
              <a:spcAft>
                <a:spcPct val="0"/>
              </a:spcAft>
              <a:buClrTx/>
              <a:buSzTx/>
              <a:buFontTx/>
              <a:buNone/>
              <a:tabLst/>
              <a:defRPr/>
            </a:pPr>
            <a:r>
              <a:rPr lang="en-US" sz="2800" b="1" kern="0" dirty="0">
                <a:solidFill>
                  <a:prstClr val="white"/>
                </a:solidFill>
                <a:latin typeface="Times New Roman" pitchFamily="18" charset="0"/>
                <a:cs typeface="Times New Roman" pitchFamily="18" charset="0"/>
              </a:rPr>
              <a:t>2</a:t>
            </a:r>
            <a:r>
              <a:rPr kumimoji="0" lang="en-US" sz="2800" b="1" i="0" u="none" strike="noStrike" kern="0" cap="none" spc="0" normalizeH="0" baseline="0" noProof="0" dirty="0" smtClean="0">
                <a:ln>
                  <a:noFill/>
                </a:ln>
                <a:solidFill>
                  <a:prstClr val="white"/>
                </a:solidFill>
                <a:effectLst/>
                <a:uLnTx/>
                <a:uFillTx/>
                <a:latin typeface="Times New Roman" pitchFamily="18" charset="0"/>
                <a:ea typeface="+mn-ea"/>
                <a:cs typeface="Times New Roman" pitchFamily="18" charset="0"/>
              </a:rPr>
              <a:t>. </a:t>
            </a:r>
            <a:r>
              <a:rPr kumimoji="0" lang="en-US" sz="2800" b="1" i="0" u="none" strike="noStrike" kern="0" cap="none" spc="0" normalizeH="0" baseline="0" noProof="0" dirty="0" err="1">
                <a:ln>
                  <a:noFill/>
                </a:ln>
                <a:solidFill>
                  <a:prstClr val="white"/>
                </a:solidFill>
                <a:effectLst/>
                <a:uLnTx/>
                <a:uFillTx/>
                <a:latin typeface="Times New Roman" pitchFamily="18" charset="0"/>
                <a:ea typeface="+mn-ea"/>
                <a:cs typeface="Times New Roman" pitchFamily="18" charset="0"/>
              </a:rPr>
              <a:t>Nội</a:t>
            </a:r>
            <a:r>
              <a:rPr kumimoji="0" lang="en-US" sz="2800" b="1" i="0" u="none" strike="noStrike" kern="0" cap="none" spc="0" normalizeH="0" baseline="0" noProof="0" dirty="0">
                <a:ln>
                  <a:noFill/>
                </a:ln>
                <a:solidFill>
                  <a:prstClr val="white"/>
                </a:solidFill>
                <a:effectLst/>
                <a:uLnTx/>
                <a:uFillTx/>
                <a:latin typeface="Times New Roman" pitchFamily="18" charset="0"/>
                <a:ea typeface="+mn-ea"/>
                <a:cs typeface="Times New Roman" pitchFamily="18" charset="0"/>
              </a:rPr>
              <a:t> dung</a:t>
            </a:r>
          </a:p>
        </p:txBody>
      </p:sp>
      <p:sp>
        <p:nvSpPr>
          <p:cNvPr id="6" name="Rounded Rectangle 5"/>
          <p:cNvSpPr/>
          <p:nvPr/>
        </p:nvSpPr>
        <p:spPr>
          <a:xfrm>
            <a:off x="0" y="2347330"/>
            <a:ext cx="9252520" cy="4344988"/>
          </a:xfrm>
          <a:prstGeom prst="roundRect">
            <a:avLst/>
          </a:prstGeom>
          <a:blipFill>
            <a:blip r:embed="rId3"/>
            <a:tile tx="0" ty="0" sx="100000" sy="100000" flip="none" algn="tl"/>
          </a:blipFill>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150000"/>
              </a:lnSpc>
              <a:spcAft>
                <a:spcPts val="0"/>
              </a:spcAft>
            </a:pPr>
            <a:r>
              <a:rPr lang="en-US" sz="2800" dirty="0" smtClean="0">
                <a:solidFill>
                  <a:schemeClr val="tx1"/>
                </a:solidFill>
                <a:latin typeface="Times New Roman" panose="02020603050405020304" pitchFamily="18" charset="0"/>
                <a:ea typeface="Times New Roman"/>
                <a:cs typeface="Times New Roman" panose="02020603050405020304" pitchFamily="18" charset="0"/>
              </a:rPr>
              <a:t>- </a:t>
            </a:r>
            <a:r>
              <a:rPr lang="en-US" sz="2800" dirty="0" err="1" smtClean="0">
                <a:solidFill>
                  <a:schemeClr val="tx1"/>
                </a:solidFill>
                <a:latin typeface="Times New Roman" panose="02020603050405020304" pitchFamily="18" charset="0"/>
                <a:ea typeface="Times New Roman"/>
                <a:cs typeface="Times New Roman" panose="02020603050405020304" pitchFamily="18" charset="0"/>
              </a:rPr>
              <a:t>Truyện</a:t>
            </a:r>
            <a:r>
              <a:rPr lang="en-US" sz="2800" dirty="0" smtClean="0">
                <a:solidFill>
                  <a:schemeClr val="tx1"/>
                </a:solidFill>
                <a:latin typeface="Times New Roman" panose="02020603050405020304" pitchFamily="18" charset="0"/>
                <a:ea typeface="Times New Roman"/>
                <a:cs typeface="Times New Roman" panose="02020603050405020304" pitchFamily="18" charset="0"/>
              </a:rPr>
              <a:t> </a:t>
            </a:r>
            <a:r>
              <a:rPr lang="en-US" sz="2800" dirty="0" err="1">
                <a:solidFill>
                  <a:schemeClr val="tx1"/>
                </a:solidFill>
                <a:latin typeface="Times New Roman" panose="02020603050405020304" pitchFamily="18" charset="0"/>
                <a:ea typeface="Times New Roman"/>
                <a:cs typeface="Times New Roman" panose="02020603050405020304" pitchFamily="18" charset="0"/>
              </a:rPr>
              <a:t>kể</a:t>
            </a:r>
            <a:r>
              <a:rPr lang="en-US" sz="2800" dirty="0">
                <a:solidFill>
                  <a:schemeClr val="tx1"/>
                </a:solidFill>
                <a:latin typeface="Times New Roman" panose="02020603050405020304" pitchFamily="18" charset="0"/>
                <a:ea typeface="Times New Roman"/>
                <a:cs typeface="Times New Roman" panose="02020603050405020304" pitchFamily="18" charset="0"/>
              </a:rPr>
              <a:t> </a:t>
            </a:r>
            <a:r>
              <a:rPr lang="en-US" sz="2800" dirty="0" err="1">
                <a:solidFill>
                  <a:schemeClr val="tx1"/>
                </a:solidFill>
                <a:latin typeface="Times New Roman" panose="02020603050405020304" pitchFamily="18" charset="0"/>
                <a:ea typeface="Times New Roman"/>
                <a:cs typeface="Times New Roman" panose="02020603050405020304" pitchFamily="18" charset="0"/>
              </a:rPr>
              <a:t>về</a:t>
            </a:r>
            <a:r>
              <a:rPr lang="en-US" sz="2800" dirty="0">
                <a:solidFill>
                  <a:schemeClr val="tx1"/>
                </a:solidFill>
                <a:latin typeface="Times New Roman" panose="02020603050405020304" pitchFamily="18" charset="0"/>
                <a:ea typeface="Times New Roman"/>
                <a:cs typeface="Times New Roman" panose="02020603050405020304" pitchFamily="18" charset="0"/>
              </a:rPr>
              <a:t> </a:t>
            </a:r>
            <a:r>
              <a:rPr lang="en-US" sz="2800" dirty="0" err="1">
                <a:solidFill>
                  <a:schemeClr val="tx1"/>
                </a:solidFill>
                <a:latin typeface="Times New Roman" panose="02020603050405020304" pitchFamily="18" charset="0"/>
                <a:ea typeface="Times New Roman"/>
                <a:cs typeface="Times New Roman" panose="02020603050405020304" pitchFamily="18" charset="0"/>
              </a:rPr>
              <a:t>những</a:t>
            </a:r>
            <a:r>
              <a:rPr lang="en-US" sz="2800" dirty="0">
                <a:solidFill>
                  <a:schemeClr val="tx1"/>
                </a:solidFill>
                <a:latin typeface="Times New Roman" panose="02020603050405020304" pitchFamily="18" charset="0"/>
                <a:ea typeface="Times New Roman"/>
                <a:cs typeface="Times New Roman" panose="02020603050405020304" pitchFamily="18" charset="0"/>
              </a:rPr>
              <a:t> </a:t>
            </a:r>
            <a:r>
              <a:rPr lang="en-US" sz="2800" dirty="0" err="1">
                <a:solidFill>
                  <a:schemeClr val="tx1"/>
                </a:solidFill>
                <a:latin typeface="Times New Roman" panose="02020603050405020304" pitchFamily="18" charset="0"/>
                <a:ea typeface="Times New Roman"/>
                <a:cs typeface="Times New Roman" panose="02020603050405020304" pitchFamily="18" charset="0"/>
              </a:rPr>
              <a:t>trò</a:t>
            </a:r>
            <a:r>
              <a:rPr lang="en-US" sz="2800" dirty="0">
                <a:solidFill>
                  <a:schemeClr val="tx1"/>
                </a:solidFill>
                <a:latin typeface="Times New Roman" panose="02020603050405020304" pitchFamily="18" charset="0"/>
                <a:ea typeface="Times New Roman"/>
                <a:cs typeface="Times New Roman" panose="02020603050405020304" pitchFamily="18" charset="0"/>
              </a:rPr>
              <a:t> </a:t>
            </a:r>
            <a:r>
              <a:rPr lang="en-US" sz="2800" dirty="0" err="1">
                <a:solidFill>
                  <a:schemeClr val="tx1"/>
                </a:solidFill>
                <a:latin typeface="Times New Roman" panose="02020603050405020304" pitchFamily="18" charset="0"/>
                <a:ea typeface="Times New Roman"/>
                <a:cs typeface="Times New Roman" panose="02020603050405020304" pitchFamily="18" charset="0"/>
              </a:rPr>
              <a:t>chơi</a:t>
            </a:r>
            <a:r>
              <a:rPr lang="en-US" sz="2800" dirty="0">
                <a:solidFill>
                  <a:schemeClr val="tx1"/>
                </a:solidFill>
                <a:latin typeface="Times New Roman" panose="02020603050405020304" pitchFamily="18" charset="0"/>
                <a:ea typeface="Times New Roman"/>
                <a:cs typeface="Times New Roman" panose="02020603050405020304" pitchFamily="18" charset="0"/>
              </a:rPr>
              <a:t> </a:t>
            </a:r>
            <a:r>
              <a:rPr lang="en-US" sz="2800" dirty="0" err="1">
                <a:solidFill>
                  <a:schemeClr val="tx1"/>
                </a:solidFill>
                <a:latin typeface="Times New Roman" panose="02020603050405020304" pitchFamily="18" charset="0"/>
                <a:ea typeface="Times New Roman"/>
                <a:cs typeface="Times New Roman" panose="02020603050405020304" pitchFamily="18" charset="0"/>
              </a:rPr>
              <a:t>của</a:t>
            </a:r>
            <a:r>
              <a:rPr lang="en-US" sz="2800" dirty="0">
                <a:solidFill>
                  <a:schemeClr val="tx1"/>
                </a:solidFill>
                <a:latin typeface="Times New Roman" panose="02020603050405020304" pitchFamily="18" charset="0"/>
                <a:ea typeface="Times New Roman"/>
                <a:cs typeface="Times New Roman" panose="02020603050405020304" pitchFamily="18" charset="0"/>
              </a:rPr>
              <a:t> </a:t>
            </a:r>
            <a:r>
              <a:rPr lang="en-US" sz="2800" dirty="0" err="1">
                <a:solidFill>
                  <a:schemeClr val="tx1"/>
                </a:solidFill>
                <a:latin typeface="Times New Roman" panose="02020603050405020304" pitchFamily="18" charset="0"/>
                <a:ea typeface="Times New Roman"/>
                <a:cs typeface="Times New Roman" panose="02020603050405020304" pitchFamily="18" charset="0"/>
              </a:rPr>
              <a:t>người</a:t>
            </a:r>
            <a:r>
              <a:rPr lang="en-US" sz="2800" dirty="0">
                <a:solidFill>
                  <a:schemeClr val="tx1"/>
                </a:solidFill>
                <a:latin typeface="Times New Roman" panose="02020603050405020304" pitchFamily="18" charset="0"/>
                <a:ea typeface="Times New Roman"/>
                <a:cs typeface="Times New Roman" panose="02020603050405020304" pitchFamily="18" charset="0"/>
              </a:rPr>
              <a:t> </a:t>
            </a:r>
            <a:r>
              <a:rPr lang="en-US" sz="2800" dirty="0" err="1">
                <a:solidFill>
                  <a:schemeClr val="tx1"/>
                </a:solidFill>
                <a:latin typeface="Times New Roman" panose="02020603050405020304" pitchFamily="18" charset="0"/>
                <a:ea typeface="Times New Roman"/>
                <a:cs typeface="Times New Roman" panose="02020603050405020304" pitchFamily="18" charset="0"/>
              </a:rPr>
              <a:t>bố</a:t>
            </a:r>
            <a:r>
              <a:rPr lang="en-US" sz="2800" dirty="0">
                <a:solidFill>
                  <a:schemeClr val="tx1"/>
                </a:solidFill>
                <a:latin typeface="Times New Roman" panose="02020603050405020304" pitchFamily="18" charset="0"/>
                <a:ea typeface="Times New Roman"/>
                <a:cs typeface="Times New Roman" panose="02020603050405020304" pitchFamily="18" charset="0"/>
              </a:rPr>
              <a:t> </a:t>
            </a:r>
            <a:r>
              <a:rPr lang="en-US" sz="2800" dirty="0" err="1">
                <a:solidFill>
                  <a:schemeClr val="tx1"/>
                </a:solidFill>
                <a:latin typeface="Times New Roman" panose="02020603050405020304" pitchFamily="18" charset="0"/>
                <a:ea typeface="Times New Roman"/>
                <a:cs typeface="Times New Roman" panose="02020603050405020304" pitchFamily="18" charset="0"/>
              </a:rPr>
              <a:t>và</a:t>
            </a:r>
            <a:r>
              <a:rPr lang="en-US" sz="2800" dirty="0">
                <a:solidFill>
                  <a:schemeClr val="tx1"/>
                </a:solidFill>
                <a:latin typeface="Times New Roman" panose="02020603050405020304" pitchFamily="18" charset="0"/>
                <a:ea typeface="Times New Roman"/>
                <a:cs typeface="Times New Roman" panose="02020603050405020304" pitchFamily="18" charset="0"/>
              </a:rPr>
              <a:t> </a:t>
            </a:r>
            <a:r>
              <a:rPr lang="en-US" sz="2800" dirty="0" err="1">
                <a:solidFill>
                  <a:schemeClr val="tx1"/>
                </a:solidFill>
                <a:latin typeface="Times New Roman" panose="02020603050405020304" pitchFamily="18" charset="0"/>
                <a:ea typeface="Times New Roman"/>
                <a:cs typeface="Times New Roman" panose="02020603050405020304" pitchFamily="18" charset="0"/>
              </a:rPr>
              <a:t>đứa</a:t>
            </a:r>
            <a:r>
              <a:rPr lang="en-US" sz="2800" dirty="0">
                <a:solidFill>
                  <a:schemeClr val="tx1"/>
                </a:solidFill>
                <a:latin typeface="Times New Roman" panose="02020603050405020304" pitchFamily="18" charset="0"/>
                <a:ea typeface="Times New Roman"/>
                <a:cs typeface="Times New Roman" panose="02020603050405020304" pitchFamily="18" charset="0"/>
              </a:rPr>
              <a:t> con. Qua </a:t>
            </a:r>
            <a:r>
              <a:rPr lang="en-US" sz="2800" dirty="0" err="1">
                <a:solidFill>
                  <a:schemeClr val="tx1"/>
                </a:solidFill>
                <a:latin typeface="Times New Roman" panose="02020603050405020304" pitchFamily="18" charset="0"/>
                <a:ea typeface="Times New Roman"/>
                <a:cs typeface="Times New Roman" panose="02020603050405020304" pitchFamily="18" charset="0"/>
              </a:rPr>
              <a:t>đó</a:t>
            </a:r>
            <a:r>
              <a:rPr lang="en-US" sz="2800" dirty="0">
                <a:solidFill>
                  <a:schemeClr val="tx1"/>
                </a:solidFill>
                <a:latin typeface="Times New Roman" panose="02020603050405020304" pitchFamily="18" charset="0"/>
                <a:ea typeface="Times New Roman"/>
                <a:cs typeface="Times New Roman" panose="02020603050405020304" pitchFamily="18" charset="0"/>
              </a:rPr>
              <a:t>, </a:t>
            </a:r>
            <a:r>
              <a:rPr lang="en-US" sz="2800" dirty="0" err="1">
                <a:solidFill>
                  <a:schemeClr val="tx1"/>
                </a:solidFill>
                <a:latin typeface="Times New Roman" panose="02020603050405020304" pitchFamily="18" charset="0"/>
                <a:ea typeface="Times New Roman"/>
                <a:cs typeface="Times New Roman" panose="02020603050405020304" pitchFamily="18" charset="0"/>
              </a:rPr>
              <a:t>người</a:t>
            </a:r>
            <a:r>
              <a:rPr lang="en-US" sz="2800" dirty="0">
                <a:solidFill>
                  <a:schemeClr val="tx1"/>
                </a:solidFill>
                <a:latin typeface="Times New Roman" panose="02020603050405020304" pitchFamily="18" charset="0"/>
                <a:ea typeface="Times New Roman"/>
                <a:cs typeface="Times New Roman" panose="02020603050405020304" pitchFamily="18" charset="0"/>
              </a:rPr>
              <a:t> </a:t>
            </a:r>
            <a:r>
              <a:rPr lang="en-US" sz="2800" smtClean="0">
                <a:solidFill>
                  <a:schemeClr val="tx1"/>
                </a:solidFill>
                <a:latin typeface="Times New Roman" panose="02020603050405020304" pitchFamily="18" charset="0"/>
                <a:ea typeface="Times New Roman"/>
                <a:cs typeface="Times New Roman" panose="02020603050405020304" pitchFamily="18" charset="0"/>
              </a:rPr>
              <a:t>bố</a:t>
            </a:r>
            <a:r>
              <a:rPr lang="en-US" sz="2800" smtClean="0">
                <a:solidFill>
                  <a:schemeClr val="tx1"/>
                </a:solidFill>
                <a:latin typeface="Times New Roman" panose="02020603050405020304" pitchFamily="18" charset="0"/>
                <a:ea typeface="Times New Roman"/>
                <a:cs typeface="Times New Roman" panose="02020603050405020304" pitchFamily="18" charset="0"/>
              </a:rPr>
              <a:t> </a:t>
            </a:r>
            <a:r>
              <a:rPr lang="en-US" sz="2800" dirty="0" err="1">
                <a:solidFill>
                  <a:schemeClr val="tx1"/>
                </a:solidFill>
                <a:latin typeface="Times New Roman" panose="02020603050405020304" pitchFamily="18" charset="0"/>
                <a:ea typeface="Times New Roman"/>
                <a:cs typeface="Times New Roman" panose="02020603050405020304" pitchFamily="18" charset="0"/>
              </a:rPr>
              <a:t>đã</a:t>
            </a:r>
            <a:r>
              <a:rPr lang="en-US" sz="2800" dirty="0">
                <a:solidFill>
                  <a:schemeClr val="tx1"/>
                </a:solidFill>
                <a:latin typeface="Times New Roman" panose="02020603050405020304" pitchFamily="18" charset="0"/>
                <a:ea typeface="Times New Roman"/>
                <a:cs typeface="Times New Roman" panose="02020603050405020304" pitchFamily="18" charset="0"/>
              </a:rPr>
              <a:t> </a:t>
            </a:r>
            <a:r>
              <a:rPr lang="en-US" sz="2800" dirty="0" err="1">
                <a:solidFill>
                  <a:schemeClr val="tx1"/>
                </a:solidFill>
                <a:latin typeface="Times New Roman" panose="02020603050405020304" pitchFamily="18" charset="0"/>
                <a:ea typeface="Times New Roman"/>
                <a:cs typeface="Times New Roman" panose="02020603050405020304" pitchFamily="18" charset="0"/>
              </a:rPr>
              <a:t>dạy</a:t>
            </a:r>
            <a:r>
              <a:rPr lang="en-US" sz="2800" dirty="0">
                <a:solidFill>
                  <a:schemeClr val="tx1"/>
                </a:solidFill>
                <a:latin typeface="Times New Roman" panose="02020603050405020304" pitchFamily="18" charset="0"/>
                <a:ea typeface="Times New Roman"/>
                <a:cs typeface="Times New Roman" panose="02020603050405020304" pitchFamily="18" charset="0"/>
              </a:rPr>
              <a:t> </a:t>
            </a:r>
            <a:r>
              <a:rPr lang="en-US" sz="2800" dirty="0" err="1">
                <a:solidFill>
                  <a:schemeClr val="tx1"/>
                </a:solidFill>
                <a:latin typeface="Times New Roman" panose="02020603050405020304" pitchFamily="18" charset="0"/>
                <a:ea typeface="Times New Roman"/>
                <a:cs typeface="Times New Roman" panose="02020603050405020304" pitchFamily="18" charset="0"/>
              </a:rPr>
              <a:t>cho</a:t>
            </a:r>
            <a:r>
              <a:rPr lang="en-US" sz="2800" dirty="0">
                <a:solidFill>
                  <a:schemeClr val="tx1"/>
                </a:solidFill>
                <a:latin typeface="Times New Roman" panose="02020603050405020304" pitchFamily="18" charset="0"/>
                <a:ea typeface="Times New Roman"/>
                <a:cs typeface="Times New Roman" panose="02020603050405020304" pitchFamily="18" charset="0"/>
              </a:rPr>
              <a:t> </a:t>
            </a:r>
            <a:r>
              <a:rPr lang="en-US" sz="2800" dirty="0" err="1">
                <a:solidFill>
                  <a:schemeClr val="tx1"/>
                </a:solidFill>
                <a:latin typeface="Times New Roman" panose="02020603050405020304" pitchFamily="18" charset="0"/>
                <a:ea typeface="Times New Roman"/>
                <a:cs typeface="Times New Roman" panose="02020603050405020304" pitchFamily="18" charset="0"/>
              </a:rPr>
              <a:t>đứa</a:t>
            </a:r>
            <a:r>
              <a:rPr lang="en-US" sz="2800" dirty="0">
                <a:solidFill>
                  <a:schemeClr val="tx1"/>
                </a:solidFill>
                <a:latin typeface="Times New Roman" panose="02020603050405020304" pitchFamily="18" charset="0"/>
                <a:ea typeface="Times New Roman"/>
                <a:cs typeface="Times New Roman" panose="02020603050405020304" pitchFamily="18" charset="0"/>
              </a:rPr>
              <a:t> con </a:t>
            </a:r>
            <a:r>
              <a:rPr lang="en-US" sz="2800" dirty="0" err="1">
                <a:solidFill>
                  <a:schemeClr val="tx1"/>
                </a:solidFill>
                <a:latin typeface="Times New Roman" panose="02020603050405020304" pitchFamily="18" charset="0"/>
                <a:ea typeface="Times New Roman"/>
                <a:cs typeface="Times New Roman" panose="02020603050405020304" pitchFamily="18" charset="0"/>
              </a:rPr>
              <a:t>cách</a:t>
            </a:r>
            <a:r>
              <a:rPr lang="en-US" sz="2800" dirty="0">
                <a:solidFill>
                  <a:schemeClr val="tx1"/>
                </a:solidFill>
                <a:latin typeface="Times New Roman" panose="02020603050405020304" pitchFamily="18" charset="0"/>
                <a:ea typeface="Times New Roman"/>
                <a:cs typeface="Times New Roman" panose="02020603050405020304" pitchFamily="18" charset="0"/>
              </a:rPr>
              <a:t> </a:t>
            </a:r>
            <a:r>
              <a:rPr lang="en-US" sz="2800" dirty="0" err="1">
                <a:solidFill>
                  <a:schemeClr val="tx1"/>
                </a:solidFill>
                <a:latin typeface="Times New Roman" panose="02020603050405020304" pitchFamily="18" charset="0"/>
                <a:ea typeface="Times New Roman"/>
                <a:cs typeface="Times New Roman" panose="02020603050405020304" pitchFamily="18" charset="0"/>
              </a:rPr>
              <a:t>yêu</a:t>
            </a:r>
            <a:r>
              <a:rPr lang="en-US" sz="2800" dirty="0">
                <a:solidFill>
                  <a:schemeClr val="tx1"/>
                </a:solidFill>
                <a:latin typeface="Times New Roman" panose="02020603050405020304" pitchFamily="18" charset="0"/>
                <a:ea typeface="Times New Roman"/>
                <a:cs typeface="Times New Roman" panose="02020603050405020304" pitchFamily="18" charset="0"/>
              </a:rPr>
              <a:t> </a:t>
            </a:r>
            <a:r>
              <a:rPr lang="en-US" sz="2800" dirty="0" err="1">
                <a:solidFill>
                  <a:schemeClr val="tx1"/>
                </a:solidFill>
                <a:latin typeface="Times New Roman" panose="02020603050405020304" pitchFamily="18" charset="0"/>
                <a:ea typeface="Times New Roman"/>
                <a:cs typeface="Times New Roman" panose="02020603050405020304" pitchFamily="18" charset="0"/>
              </a:rPr>
              <a:t>thương</a:t>
            </a:r>
            <a:r>
              <a:rPr lang="en-US" sz="2800" dirty="0">
                <a:solidFill>
                  <a:schemeClr val="tx1"/>
                </a:solidFill>
                <a:latin typeface="Times New Roman" panose="02020603050405020304" pitchFamily="18" charset="0"/>
                <a:ea typeface="Times New Roman"/>
                <a:cs typeface="Times New Roman" panose="02020603050405020304" pitchFamily="18" charset="0"/>
              </a:rPr>
              <a:t>, </a:t>
            </a:r>
            <a:r>
              <a:rPr lang="en-US" sz="2800" dirty="0" err="1">
                <a:solidFill>
                  <a:schemeClr val="tx1"/>
                </a:solidFill>
                <a:latin typeface="Times New Roman" panose="02020603050405020304" pitchFamily="18" charset="0"/>
                <a:ea typeface="Times New Roman"/>
                <a:cs typeface="Times New Roman" panose="02020603050405020304" pitchFamily="18" charset="0"/>
              </a:rPr>
              <a:t>trân</a:t>
            </a:r>
            <a:r>
              <a:rPr lang="en-US" sz="2800" dirty="0">
                <a:solidFill>
                  <a:schemeClr val="tx1"/>
                </a:solidFill>
                <a:latin typeface="Times New Roman" panose="02020603050405020304" pitchFamily="18" charset="0"/>
                <a:ea typeface="Times New Roman"/>
                <a:cs typeface="Times New Roman" panose="02020603050405020304" pitchFamily="18" charset="0"/>
              </a:rPr>
              <a:t> </a:t>
            </a:r>
            <a:r>
              <a:rPr lang="en-US" sz="2800" dirty="0" err="1">
                <a:solidFill>
                  <a:schemeClr val="tx1"/>
                </a:solidFill>
                <a:latin typeface="Times New Roman" panose="02020603050405020304" pitchFamily="18" charset="0"/>
                <a:ea typeface="Times New Roman"/>
                <a:cs typeface="Times New Roman" panose="02020603050405020304" pitchFamily="18" charset="0"/>
              </a:rPr>
              <a:t>trọng</a:t>
            </a:r>
            <a:r>
              <a:rPr lang="en-US" sz="2800" dirty="0">
                <a:solidFill>
                  <a:schemeClr val="tx1"/>
                </a:solidFill>
                <a:latin typeface="Times New Roman" panose="02020603050405020304" pitchFamily="18" charset="0"/>
                <a:ea typeface="Times New Roman"/>
                <a:cs typeface="Times New Roman" panose="02020603050405020304" pitchFamily="18" charset="0"/>
              </a:rPr>
              <a:t> </a:t>
            </a:r>
            <a:r>
              <a:rPr lang="en-US" sz="2800" dirty="0" err="1">
                <a:solidFill>
                  <a:schemeClr val="tx1"/>
                </a:solidFill>
                <a:latin typeface="Times New Roman" panose="02020603050405020304" pitchFamily="18" charset="0"/>
                <a:ea typeface="Times New Roman"/>
                <a:cs typeface="Times New Roman" panose="02020603050405020304" pitchFamily="18" charset="0"/>
              </a:rPr>
              <a:t>thiên</a:t>
            </a:r>
            <a:r>
              <a:rPr lang="en-US" sz="2800" dirty="0">
                <a:solidFill>
                  <a:schemeClr val="tx1"/>
                </a:solidFill>
                <a:latin typeface="Times New Roman" panose="02020603050405020304" pitchFamily="18" charset="0"/>
                <a:ea typeface="Times New Roman"/>
                <a:cs typeface="Times New Roman" panose="02020603050405020304" pitchFamily="18" charset="0"/>
              </a:rPr>
              <a:t> </a:t>
            </a:r>
            <a:r>
              <a:rPr lang="en-US" sz="2800" dirty="0" err="1">
                <a:solidFill>
                  <a:schemeClr val="tx1"/>
                </a:solidFill>
                <a:latin typeface="Times New Roman" panose="02020603050405020304" pitchFamily="18" charset="0"/>
                <a:ea typeface="Times New Roman"/>
                <a:cs typeface="Times New Roman" panose="02020603050405020304" pitchFamily="18" charset="0"/>
              </a:rPr>
              <a:t>nhiên</a:t>
            </a:r>
            <a:r>
              <a:rPr lang="en-US" sz="2800" dirty="0">
                <a:solidFill>
                  <a:schemeClr val="tx1"/>
                </a:solidFill>
                <a:latin typeface="Times New Roman" panose="02020603050405020304" pitchFamily="18" charset="0"/>
                <a:ea typeface="Times New Roman"/>
                <a:cs typeface="Times New Roman" panose="02020603050405020304" pitchFamily="18" charset="0"/>
              </a:rPr>
              <a:t> </a:t>
            </a:r>
            <a:r>
              <a:rPr lang="en-US" sz="2800" dirty="0" err="1">
                <a:solidFill>
                  <a:schemeClr val="tx1"/>
                </a:solidFill>
                <a:latin typeface="Times New Roman" panose="02020603050405020304" pitchFamily="18" charset="0"/>
                <a:ea typeface="Times New Roman"/>
                <a:cs typeface="Times New Roman" panose="02020603050405020304" pitchFamily="18" charset="0"/>
              </a:rPr>
              <a:t>và</a:t>
            </a:r>
            <a:r>
              <a:rPr lang="en-US" sz="2800" dirty="0">
                <a:solidFill>
                  <a:schemeClr val="tx1"/>
                </a:solidFill>
                <a:latin typeface="Times New Roman" panose="02020603050405020304" pitchFamily="18" charset="0"/>
                <a:ea typeface="Times New Roman"/>
                <a:cs typeface="Times New Roman" panose="02020603050405020304" pitchFamily="18" charset="0"/>
              </a:rPr>
              <a:t> </a:t>
            </a:r>
            <a:r>
              <a:rPr lang="en-US" sz="2800" dirty="0" err="1">
                <a:solidFill>
                  <a:schemeClr val="tx1"/>
                </a:solidFill>
                <a:latin typeface="Times New Roman" panose="02020603050405020304" pitchFamily="18" charset="0"/>
                <a:ea typeface="Times New Roman"/>
                <a:cs typeface="Times New Roman" panose="02020603050405020304" pitchFamily="18" charset="0"/>
              </a:rPr>
              <a:t>nâng</a:t>
            </a:r>
            <a:r>
              <a:rPr lang="en-US" sz="2800" dirty="0">
                <a:solidFill>
                  <a:schemeClr val="tx1"/>
                </a:solidFill>
                <a:latin typeface="Times New Roman" panose="02020603050405020304" pitchFamily="18" charset="0"/>
                <a:ea typeface="Times New Roman"/>
                <a:cs typeface="Times New Roman" panose="02020603050405020304" pitchFamily="18" charset="0"/>
              </a:rPr>
              <a:t> </a:t>
            </a:r>
            <a:r>
              <a:rPr lang="en-US" sz="2800" dirty="0" err="1">
                <a:solidFill>
                  <a:schemeClr val="tx1"/>
                </a:solidFill>
                <a:latin typeface="Times New Roman" panose="02020603050405020304" pitchFamily="18" charset="0"/>
                <a:ea typeface="Times New Roman"/>
                <a:cs typeface="Times New Roman" panose="02020603050405020304" pitchFamily="18" charset="0"/>
              </a:rPr>
              <a:t>niu</a:t>
            </a:r>
            <a:r>
              <a:rPr lang="en-US" sz="2800" dirty="0">
                <a:solidFill>
                  <a:schemeClr val="tx1"/>
                </a:solidFill>
                <a:latin typeface="Times New Roman" panose="02020603050405020304" pitchFamily="18" charset="0"/>
                <a:ea typeface="Times New Roman"/>
                <a:cs typeface="Times New Roman" panose="02020603050405020304" pitchFamily="18" charset="0"/>
              </a:rPr>
              <a:t> </a:t>
            </a:r>
            <a:r>
              <a:rPr lang="en-US" sz="2800" dirty="0" err="1">
                <a:solidFill>
                  <a:schemeClr val="tx1"/>
                </a:solidFill>
                <a:latin typeface="Times New Roman" panose="02020603050405020304" pitchFamily="18" charset="0"/>
                <a:ea typeface="Times New Roman"/>
                <a:cs typeface="Times New Roman" panose="02020603050405020304" pitchFamily="18" charset="0"/>
              </a:rPr>
              <a:t>những</a:t>
            </a:r>
            <a:r>
              <a:rPr lang="en-US" sz="2800" dirty="0">
                <a:solidFill>
                  <a:schemeClr val="tx1"/>
                </a:solidFill>
                <a:latin typeface="Times New Roman" panose="02020603050405020304" pitchFamily="18" charset="0"/>
                <a:ea typeface="Times New Roman"/>
                <a:cs typeface="Times New Roman" panose="02020603050405020304" pitchFamily="18" charset="0"/>
              </a:rPr>
              <a:t> </a:t>
            </a:r>
            <a:r>
              <a:rPr lang="en-US" sz="2800" dirty="0" err="1">
                <a:solidFill>
                  <a:schemeClr val="tx1"/>
                </a:solidFill>
                <a:latin typeface="Times New Roman" panose="02020603050405020304" pitchFamily="18" charset="0"/>
                <a:ea typeface="Times New Roman"/>
                <a:cs typeface="Times New Roman" panose="02020603050405020304" pitchFamily="18" charset="0"/>
              </a:rPr>
              <a:t>món</a:t>
            </a:r>
            <a:r>
              <a:rPr lang="en-US" sz="2800" dirty="0">
                <a:solidFill>
                  <a:schemeClr val="tx1"/>
                </a:solidFill>
                <a:latin typeface="Times New Roman" panose="02020603050405020304" pitchFamily="18" charset="0"/>
                <a:ea typeface="Times New Roman"/>
                <a:cs typeface="Times New Roman" panose="02020603050405020304" pitchFamily="18" charset="0"/>
              </a:rPr>
              <a:t> </a:t>
            </a:r>
            <a:r>
              <a:rPr lang="en-US" sz="2800" dirty="0" err="1">
                <a:solidFill>
                  <a:schemeClr val="tx1"/>
                </a:solidFill>
                <a:latin typeface="Times New Roman" panose="02020603050405020304" pitchFamily="18" charset="0"/>
                <a:ea typeface="Times New Roman"/>
                <a:cs typeface="Times New Roman" panose="02020603050405020304" pitchFamily="18" charset="0"/>
              </a:rPr>
              <a:t>quà</a:t>
            </a:r>
            <a:r>
              <a:rPr lang="en-US" sz="2800" dirty="0">
                <a:solidFill>
                  <a:schemeClr val="tx1"/>
                </a:solidFill>
                <a:latin typeface="Times New Roman" panose="02020603050405020304" pitchFamily="18" charset="0"/>
                <a:ea typeface="Times New Roman"/>
                <a:cs typeface="Times New Roman" panose="02020603050405020304" pitchFamily="18" charset="0"/>
              </a:rPr>
              <a:t> </a:t>
            </a:r>
            <a:r>
              <a:rPr lang="en-US" sz="2800" dirty="0" err="1">
                <a:solidFill>
                  <a:schemeClr val="tx1"/>
                </a:solidFill>
                <a:latin typeface="Times New Roman" panose="02020603050405020304" pitchFamily="18" charset="0"/>
                <a:ea typeface="Times New Roman"/>
                <a:cs typeface="Times New Roman" panose="02020603050405020304" pitchFamily="18" charset="0"/>
              </a:rPr>
              <a:t>từ</a:t>
            </a:r>
            <a:r>
              <a:rPr lang="en-US" sz="2800" dirty="0">
                <a:solidFill>
                  <a:schemeClr val="tx1"/>
                </a:solidFill>
                <a:latin typeface="Times New Roman" panose="02020603050405020304" pitchFamily="18" charset="0"/>
                <a:ea typeface="Times New Roman"/>
                <a:cs typeface="Times New Roman" panose="02020603050405020304" pitchFamily="18" charset="0"/>
              </a:rPr>
              <a:t> </a:t>
            </a:r>
            <a:r>
              <a:rPr lang="en-US" sz="2800" dirty="0" err="1">
                <a:solidFill>
                  <a:schemeClr val="tx1"/>
                </a:solidFill>
                <a:latin typeface="Times New Roman" panose="02020603050405020304" pitchFamily="18" charset="0"/>
                <a:ea typeface="Times New Roman"/>
                <a:cs typeface="Times New Roman" panose="02020603050405020304" pitchFamily="18" charset="0"/>
              </a:rPr>
              <a:t>cuộc</a:t>
            </a:r>
            <a:r>
              <a:rPr lang="en-US" sz="2800" dirty="0">
                <a:solidFill>
                  <a:schemeClr val="tx1"/>
                </a:solidFill>
                <a:latin typeface="Times New Roman" panose="02020603050405020304" pitchFamily="18" charset="0"/>
                <a:ea typeface="Times New Roman"/>
                <a:cs typeface="Times New Roman" panose="02020603050405020304" pitchFamily="18" charset="0"/>
              </a:rPr>
              <a:t> </a:t>
            </a:r>
            <a:r>
              <a:rPr lang="en-US" sz="2800" dirty="0" err="1">
                <a:solidFill>
                  <a:schemeClr val="tx1"/>
                </a:solidFill>
                <a:latin typeface="Times New Roman" panose="02020603050405020304" pitchFamily="18" charset="0"/>
                <a:ea typeface="Times New Roman"/>
                <a:cs typeface="Times New Roman" panose="02020603050405020304" pitchFamily="18" charset="0"/>
              </a:rPr>
              <a:t>sống</a:t>
            </a:r>
            <a:r>
              <a:rPr lang="en-US" sz="2800" dirty="0">
                <a:solidFill>
                  <a:schemeClr val="tx1"/>
                </a:solidFill>
                <a:latin typeface="Times New Roman" panose="02020603050405020304" pitchFamily="18" charset="0"/>
                <a:ea typeface="Times New Roman"/>
                <a:cs typeface="Times New Roman" panose="02020603050405020304" pitchFamily="18" charset="0"/>
              </a:rPr>
              <a:t>.</a:t>
            </a:r>
            <a:endParaRPr lang="en-US" sz="2800" dirty="0">
              <a:solidFill>
                <a:schemeClr val="tx1"/>
              </a:solidFill>
              <a:latin typeface="Times New Roman" panose="02020603050405020304" pitchFamily="18" charset="0"/>
              <a:ea typeface="Calibri"/>
              <a:cs typeface="Times New Roman" panose="02020603050405020304" pitchFamily="18" charset="0"/>
            </a:endParaRPr>
          </a:p>
          <a:p>
            <a:pPr>
              <a:lnSpc>
                <a:spcPct val="150000"/>
              </a:lnSpc>
              <a:spcAft>
                <a:spcPts val="0"/>
              </a:spcAft>
            </a:pPr>
            <a:r>
              <a:rPr lang="en-US" sz="2800" dirty="0" smtClean="0">
                <a:solidFill>
                  <a:schemeClr val="tx1"/>
                </a:solidFill>
                <a:latin typeface="Times New Roman" panose="02020603050405020304" pitchFamily="18" charset="0"/>
                <a:ea typeface="Times New Roman"/>
                <a:cs typeface="Times New Roman" panose="02020603050405020304" pitchFamily="18" charset="0"/>
              </a:rPr>
              <a:t>- </a:t>
            </a:r>
            <a:r>
              <a:rPr lang="en-US" sz="2800" dirty="0" err="1" smtClean="0">
                <a:solidFill>
                  <a:schemeClr val="tx1"/>
                </a:solidFill>
                <a:latin typeface="Times New Roman" panose="02020603050405020304" pitchFamily="18" charset="0"/>
                <a:ea typeface="Times New Roman"/>
                <a:cs typeface="Times New Roman" panose="02020603050405020304" pitchFamily="18" charset="0"/>
              </a:rPr>
              <a:t>Hãy</a:t>
            </a:r>
            <a:r>
              <a:rPr lang="en-US" sz="2800" dirty="0" smtClean="0">
                <a:solidFill>
                  <a:schemeClr val="tx1"/>
                </a:solidFill>
                <a:latin typeface="Times New Roman" panose="02020603050405020304" pitchFamily="18" charset="0"/>
                <a:ea typeface="Times New Roman"/>
                <a:cs typeface="Times New Roman" panose="02020603050405020304" pitchFamily="18" charset="0"/>
              </a:rPr>
              <a:t> </a:t>
            </a:r>
            <a:r>
              <a:rPr lang="en-US" sz="2800" dirty="0" err="1">
                <a:solidFill>
                  <a:schemeClr val="tx1"/>
                </a:solidFill>
                <a:latin typeface="Times New Roman" panose="02020603050405020304" pitchFamily="18" charset="0"/>
                <a:ea typeface="Times New Roman"/>
                <a:cs typeface="Times New Roman" panose="02020603050405020304" pitchFamily="18" charset="0"/>
              </a:rPr>
              <a:t>nhắm</a:t>
            </a:r>
            <a:r>
              <a:rPr lang="en-US" sz="2800" dirty="0">
                <a:solidFill>
                  <a:schemeClr val="tx1"/>
                </a:solidFill>
                <a:latin typeface="Times New Roman" panose="02020603050405020304" pitchFamily="18" charset="0"/>
                <a:ea typeface="Times New Roman"/>
                <a:cs typeface="Times New Roman" panose="02020603050405020304" pitchFamily="18" charset="0"/>
              </a:rPr>
              <a:t> </a:t>
            </a:r>
            <a:r>
              <a:rPr lang="en-US" sz="2800" dirty="0" err="1">
                <a:solidFill>
                  <a:schemeClr val="tx1"/>
                </a:solidFill>
                <a:latin typeface="Times New Roman" panose="02020603050405020304" pitchFamily="18" charset="0"/>
                <a:ea typeface="Times New Roman"/>
                <a:cs typeface="Times New Roman" panose="02020603050405020304" pitchFamily="18" charset="0"/>
              </a:rPr>
              <a:t>mắt</a:t>
            </a:r>
            <a:r>
              <a:rPr lang="en-US" sz="2800" dirty="0">
                <a:solidFill>
                  <a:schemeClr val="tx1"/>
                </a:solidFill>
                <a:latin typeface="Times New Roman" panose="02020603050405020304" pitchFamily="18" charset="0"/>
                <a:ea typeface="Times New Roman"/>
                <a:cs typeface="Times New Roman" panose="02020603050405020304" pitchFamily="18" charset="0"/>
              </a:rPr>
              <a:t> </a:t>
            </a:r>
            <a:r>
              <a:rPr lang="en-US" sz="2800" dirty="0" err="1">
                <a:solidFill>
                  <a:schemeClr val="tx1"/>
                </a:solidFill>
                <a:latin typeface="Times New Roman" panose="02020603050405020304" pitchFamily="18" charset="0"/>
                <a:ea typeface="Times New Roman"/>
                <a:cs typeface="Times New Roman" panose="02020603050405020304" pitchFamily="18" charset="0"/>
              </a:rPr>
              <a:t>và</a:t>
            </a:r>
            <a:r>
              <a:rPr lang="en-US" sz="2800" dirty="0">
                <a:solidFill>
                  <a:schemeClr val="tx1"/>
                </a:solidFill>
                <a:latin typeface="Times New Roman" panose="02020603050405020304" pitchFamily="18" charset="0"/>
                <a:ea typeface="Times New Roman"/>
                <a:cs typeface="Times New Roman" panose="02020603050405020304" pitchFamily="18" charset="0"/>
              </a:rPr>
              <a:t> </a:t>
            </a:r>
            <a:r>
              <a:rPr lang="en-US" sz="2800" dirty="0" err="1">
                <a:solidFill>
                  <a:schemeClr val="tx1"/>
                </a:solidFill>
                <a:latin typeface="Times New Roman" panose="02020603050405020304" pitchFamily="18" charset="0"/>
                <a:ea typeface="Times New Roman"/>
                <a:cs typeface="Times New Roman" panose="02020603050405020304" pitchFamily="18" charset="0"/>
              </a:rPr>
              <a:t>mở</a:t>
            </a:r>
            <a:r>
              <a:rPr lang="en-US" sz="2800" dirty="0">
                <a:solidFill>
                  <a:schemeClr val="tx1"/>
                </a:solidFill>
                <a:latin typeface="Times New Roman" panose="02020603050405020304" pitchFamily="18" charset="0"/>
                <a:ea typeface="Times New Roman"/>
                <a:cs typeface="Times New Roman" panose="02020603050405020304" pitchFamily="18" charset="0"/>
              </a:rPr>
              <a:t> </a:t>
            </a:r>
            <a:r>
              <a:rPr lang="en-US" sz="2800" dirty="0" err="1">
                <a:solidFill>
                  <a:schemeClr val="tx1"/>
                </a:solidFill>
                <a:latin typeface="Times New Roman" panose="02020603050405020304" pitchFamily="18" charset="0"/>
                <a:ea typeface="Times New Roman"/>
                <a:cs typeface="Times New Roman" panose="02020603050405020304" pitchFamily="18" charset="0"/>
              </a:rPr>
              <a:t>lòng</a:t>
            </a:r>
            <a:r>
              <a:rPr lang="en-US" sz="2800" dirty="0">
                <a:solidFill>
                  <a:schemeClr val="tx1"/>
                </a:solidFill>
                <a:latin typeface="Times New Roman" panose="02020603050405020304" pitchFamily="18" charset="0"/>
                <a:ea typeface="Times New Roman"/>
                <a:cs typeface="Times New Roman" panose="02020603050405020304" pitchFamily="18" charset="0"/>
              </a:rPr>
              <a:t> </a:t>
            </a:r>
            <a:r>
              <a:rPr lang="en-US" sz="2800" dirty="0" smtClean="0">
                <a:solidFill>
                  <a:schemeClr val="tx1"/>
                </a:solidFill>
                <a:latin typeface="Times New Roman" panose="02020603050405020304" pitchFamily="18" charset="0"/>
                <a:ea typeface="Times New Roman"/>
                <a:cs typeface="Times New Roman" panose="02020603050405020304" pitchFamily="18" charset="0"/>
              </a:rPr>
              <a:t>,</a:t>
            </a:r>
            <a:r>
              <a:rPr lang="en-US" sz="2800" dirty="0" err="1" smtClean="0">
                <a:solidFill>
                  <a:schemeClr val="tx1"/>
                </a:solidFill>
                <a:latin typeface="Times New Roman" panose="02020603050405020304" pitchFamily="18" charset="0"/>
                <a:ea typeface="Times New Roman"/>
                <a:cs typeface="Times New Roman" panose="02020603050405020304" pitchFamily="18" charset="0"/>
              </a:rPr>
              <a:t>hãy</a:t>
            </a:r>
            <a:r>
              <a:rPr lang="en-US" sz="2800" dirty="0" smtClean="0">
                <a:solidFill>
                  <a:schemeClr val="tx1"/>
                </a:solidFill>
                <a:latin typeface="Times New Roman" panose="02020603050405020304" pitchFamily="18" charset="0"/>
                <a:ea typeface="Times New Roman"/>
                <a:cs typeface="Times New Roman" panose="02020603050405020304" pitchFamily="18" charset="0"/>
              </a:rPr>
              <a:t> </a:t>
            </a:r>
            <a:r>
              <a:rPr lang="en-US" sz="2800" dirty="0" err="1">
                <a:solidFill>
                  <a:schemeClr val="tx1"/>
                </a:solidFill>
                <a:latin typeface="Times New Roman" panose="02020603050405020304" pitchFamily="18" charset="0"/>
                <a:ea typeface="Times New Roman"/>
                <a:cs typeface="Times New Roman" panose="02020603050405020304" pitchFamily="18" charset="0"/>
              </a:rPr>
              <a:t>nhìn</a:t>
            </a:r>
            <a:r>
              <a:rPr lang="en-US" sz="2800" dirty="0">
                <a:solidFill>
                  <a:schemeClr val="tx1"/>
                </a:solidFill>
                <a:latin typeface="Times New Roman" panose="02020603050405020304" pitchFamily="18" charset="0"/>
                <a:ea typeface="Times New Roman"/>
                <a:cs typeface="Times New Roman" panose="02020603050405020304" pitchFamily="18" charset="0"/>
              </a:rPr>
              <a:t> </a:t>
            </a:r>
            <a:r>
              <a:rPr lang="en-US" sz="2800" dirty="0" err="1">
                <a:solidFill>
                  <a:schemeClr val="tx1"/>
                </a:solidFill>
                <a:latin typeface="Times New Roman" panose="02020603050405020304" pitchFamily="18" charset="0"/>
                <a:ea typeface="Times New Roman"/>
                <a:cs typeface="Times New Roman" panose="02020603050405020304" pitchFamily="18" charset="0"/>
              </a:rPr>
              <a:t>cuộc</a:t>
            </a:r>
            <a:r>
              <a:rPr lang="en-US" sz="2800" dirty="0">
                <a:solidFill>
                  <a:schemeClr val="tx1"/>
                </a:solidFill>
                <a:latin typeface="Times New Roman" panose="02020603050405020304" pitchFamily="18" charset="0"/>
                <a:ea typeface="Times New Roman"/>
                <a:cs typeface="Times New Roman" panose="02020603050405020304" pitchFamily="18" charset="0"/>
              </a:rPr>
              <a:t> </a:t>
            </a:r>
            <a:r>
              <a:rPr lang="en-US" sz="2800" dirty="0" err="1">
                <a:solidFill>
                  <a:schemeClr val="tx1"/>
                </a:solidFill>
                <a:latin typeface="Times New Roman" panose="02020603050405020304" pitchFamily="18" charset="0"/>
                <a:ea typeface="Times New Roman"/>
                <a:cs typeface="Times New Roman" panose="02020603050405020304" pitchFamily="18" charset="0"/>
              </a:rPr>
              <a:t>sống</a:t>
            </a:r>
            <a:r>
              <a:rPr lang="en-US" sz="2800" dirty="0">
                <a:solidFill>
                  <a:schemeClr val="tx1"/>
                </a:solidFill>
                <a:latin typeface="Times New Roman" panose="02020603050405020304" pitchFamily="18" charset="0"/>
                <a:ea typeface="Times New Roman"/>
                <a:cs typeface="Times New Roman" panose="02020603050405020304" pitchFamily="18" charset="0"/>
              </a:rPr>
              <a:t> </a:t>
            </a:r>
            <a:r>
              <a:rPr lang="en-US" sz="2800" dirty="0" err="1">
                <a:solidFill>
                  <a:schemeClr val="tx1"/>
                </a:solidFill>
                <a:latin typeface="Times New Roman" panose="02020603050405020304" pitchFamily="18" charset="0"/>
                <a:ea typeface="Times New Roman"/>
                <a:cs typeface="Times New Roman" panose="02020603050405020304" pitchFamily="18" charset="0"/>
              </a:rPr>
              <a:t>bằng</a:t>
            </a:r>
            <a:r>
              <a:rPr lang="en-US" sz="2800" dirty="0">
                <a:solidFill>
                  <a:schemeClr val="tx1"/>
                </a:solidFill>
                <a:latin typeface="Times New Roman" panose="02020603050405020304" pitchFamily="18" charset="0"/>
                <a:ea typeface="Times New Roman"/>
                <a:cs typeface="Times New Roman" panose="02020603050405020304" pitchFamily="18" charset="0"/>
              </a:rPr>
              <a:t> </a:t>
            </a:r>
            <a:r>
              <a:rPr lang="en-US" sz="2800" dirty="0" err="1">
                <a:solidFill>
                  <a:schemeClr val="tx1"/>
                </a:solidFill>
                <a:latin typeface="Times New Roman" panose="02020603050405020304" pitchFamily="18" charset="0"/>
                <a:ea typeface="Times New Roman"/>
                <a:cs typeface="Times New Roman" panose="02020603050405020304" pitchFamily="18" charset="0"/>
              </a:rPr>
              <a:t>tất</a:t>
            </a:r>
            <a:r>
              <a:rPr lang="en-US" sz="2800" dirty="0">
                <a:solidFill>
                  <a:schemeClr val="tx1"/>
                </a:solidFill>
                <a:latin typeface="Times New Roman" panose="02020603050405020304" pitchFamily="18" charset="0"/>
                <a:ea typeface="Times New Roman"/>
                <a:cs typeface="Times New Roman" panose="02020603050405020304" pitchFamily="18" charset="0"/>
              </a:rPr>
              <a:t> </a:t>
            </a:r>
            <a:r>
              <a:rPr lang="en-US" sz="2800" dirty="0" err="1">
                <a:solidFill>
                  <a:schemeClr val="tx1"/>
                </a:solidFill>
                <a:latin typeface="Times New Roman" panose="02020603050405020304" pitchFamily="18" charset="0"/>
                <a:ea typeface="Times New Roman"/>
                <a:cs typeface="Times New Roman" panose="02020603050405020304" pitchFamily="18" charset="0"/>
              </a:rPr>
              <a:t>cả</a:t>
            </a:r>
            <a:r>
              <a:rPr lang="en-US" sz="2800" dirty="0">
                <a:solidFill>
                  <a:schemeClr val="tx1"/>
                </a:solidFill>
                <a:latin typeface="Times New Roman" panose="02020603050405020304" pitchFamily="18" charset="0"/>
                <a:ea typeface="Times New Roman"/>
                <a:cs typeface="Times New Roman" panose="02020603050405020304" pitchFamily="18" charset="0"/>
              </a:rPr>
              <a:t> </a:t>
            </a:r>
            <a:r>
              <a:rPr lang="en-US" sz="2800" dirty="0" err="1">
                <a:solidFill>
                  <a:schemeClr val="tx1"/>
                </a:solidFill>
                <a:latin typeface="Times New Roman" panose="02020603050405020304" pitchFamily="18" charset="0"/>
                <a:ea typeface="Times New Roman"/>
                <a:cs typeface="Times New Roman" panose="02020603050405020304" pitchFamily="18" charset="0"/>
              </a:rPr>
              <a:t>các</a:t>
            </a:r>
            <a:r>
              <a:rPr lang="en-US" sz="2800" dirty="0">
                <a:solidFill>
                  <a:schemeClr val="tx1"/>
                </a:solidFill>
                <a:latin typeface="Times New Roman" panose="02020603050405020304" pitchFamily="18" charset="0"/>
                <a:ea typeface="Times New Roman"/>
                <a:cs typeface="Times New Roman" panose="02020603050405020304" pitchFamily="18" charset="0"/>
              </a:rPr>
              <a:t> </a:t>
            </a:r>
            <a:r>
              <a:rPr lang="en-US" sz="2800" dirty="0" err="1">
                <a:solidFill>
                  <a:schemeClr val="tx1"/>
                </a:solidFill>
                <a:latin typeface="Times New Roman" panose="02020603050405020304" pitchFamily="18" charset="0"/>
                <a:ea typeface="Times New Roman"/>
                <a:cs typeface="Times New Roman" panose="02020603050405020304" pitchFamily="18" charset="0"/>
              </a:rPr>
              <a:t>giác</a:t>
            </a:r>
            <a:r>
              <a:rPr lang="en-US" sz="2800" dirty="0">
                <a:solidFill>
                  <a:schemeClr val="tx1"/>
                </a:solidFill>
                <a:latin typeface="Times New Roman" panose="02020603050405020304" pitchFamily="18" charset="0"/>
                <a:ea typeface="Times New Roman"/>
                <a:cs typeface="Times New Roman" panose="02020603050405020304" pitchFamily="18" charset="0"/>
              </a:rPr>
              <a:t> </a:t>
            </a:r>
            <a:r>
              <a:rPr lang="en-US" sz="2800" dirty="0" err="1">
                <a:solidFill>
                  <a:schemeClr val="tx1"/>
                </a:solidFill>
                <a:latin typeface="Times New Roman" panose="02020603050405020304" pitchFamily="18" charset="0"/>
                <a:ea typeface="Times New Roman"/>
                <a:cs typeface="Times New Roman" panose="02020603050405020304" pitchFamily="18" charset="0"/>
              </a:rPr>
              <a:t>quan</a:t>
            </a:r>
            <a:r>
              <a:rPr lang="en-US" sz="2800" dirty="0">
                <a:solidFill>
                  <a:schemeClr val="tx1"/>
                </a:solidFill>
                <a:latin typeface="Times New Roman" panose="02020603050405020304" pitchFamily="18" charset="0"/>
                <a:ea typeface="Times New Roman"/>
                <a:cs typeface="Times New Roman" panose="02020603050405020304" pitchFamily="18" charset="0"/>
              </a:rPr>
              <a:t> </a:t>
            </a:r>
            <a:r>
              <a:rPr lang="en-US" sz="2800" dirty="0" err="1">
                <a:solidFill>
                  <a:schemeClr val="tx1"/>
                </a:solidFill>
                <a:latin typeface="Times New Roman" panose="02020603050405020304" pitchFamily="18" charset="0"/>
                <a:ea typeface="Times New Roman"/>
                <a:cs typeface="Times New Roman" panose="02020603050405020304" pitchFamily="18" charset="0"/>
              </a:rPr>
              <a:t>để</a:t>
            </a:r>
            <a:r>
              <a:rPr lang="en-US" sz="2800" dirty="0">
                <a:solidFill>
                  <a:schemeClr val="tx1"/>
                </a:solidFill>
                <a:latin typeface="Times New Roman" panose="02020603050405020304" pitchFamily="18" charset="0"/>
                <a:ea typeface="Times New Roman"/>
                <a:cs typeface="Times New Roman" panose="02020603050405020304" pitchFamily="18" charset="0"/>
              </a:rPr>
              <a:t> </a:t>
            </a:r>
            <a:r>
              <a:rPr lang="en-US" sz="2800" dirty="0" err="1">
                <a:solidFill>
                  <a:schemeClr val="tx1"/>
                </a:solidFill>
                <a:latin typeface="Times New Roman" panose="02020603050405020304" pitchFamily="18" charset="0"/>
                <a:ea typeface="Times New Roman"/>
                <a:cs typeface="Times New Roman" panose="02020603050405020304" pitchFamily="18" charset="0"/>
              </a:rPr>
              <a:t>cảm</a:t>
            </a:r>
            <a:r>
              <a:rPr lang="en-US" sz="2800" dirty="0">
                <a:solidFill>
                  <a:schemeClr val="tx1"/>
                </a:solidFill>
                <a:latin typeface="Times New Roman" panose="02020603050405020304" pitchFamily="18" charset="0"/>
                <a:ea typeface="Times New Roman"/>
                <a:cs typeface="Times New Roman" panose="02020603050405020304" pitchFamily="18" charset="0"/>
              </a:rPr>
              <a:t> </a:t>
            </a:r>
            <a:r>
              <a:rPr lang="en-US" sz="2800" dirty="0" err="1">
                <a:solidFill>
                  <a:schemeClr val="tx1"/>
                </a:solidFill>
                <a:latin typeface="Times New Roman" panose="02020603050405020304" pitchFamily="18" charset="0"/>
                <a:ea typeface="Times New Roman"/>
                <a:cs typeface="Times New Roman" panose="02020603050405020304" pitchFamily="18" charset="0"/>
              </a:rPr>
              <a:t>nhận</a:t>
            </a:r>
            <a:r>
              <a:rPr lang="en-US" sz="2800" dirty="0">
                <a:solidFill>
                  <a:schemeClr val="tx1"/>
                </a:solidFill>
                <a:latin typeface="Times New Roman" panose="02020603050405020304" pitchFamily="18" charset="0"/>
                <a:ea typeface="Times New Roman"/>
                <a:cs typeface="Times New Roman" panose="02020603050405020304" pitchFamily="18" charset="0"/>
              </a:rPr>
              <a:t>, </a:t>
            </a:r>
            <a:r>
              <a:rPr lang="en-US" sz="2800" dirty="0" err="1">
                <a:solidFill>
                  <a:schemeClr val="tx1"/>
                </a:solidFill>
                <a:latin typeface="Times New Roman" panose="02020603050405020304" pitchFamily="18" charset="0"/>
                <a:ea typeface="Times New Roman"/>
                <a:cs typeface="Times New Roman" panose="02020603050405020304" pitchFamily="18" charset="0"/>
              </a:rPr>
              <a:t>để</a:t>
            </a:r>
            <a:r>
              <a:rPr lang="en-US" sz="2800" dirty="0">
                <a:solidFill>
                  <a:schemeClr val="tx1"/>
                </a:solidFill>
                <a:latin typeface="Times New Roman" panose="02020603050405020304" pitchFamily="18" charset="0"/>
                <a:ea typeface="Times New Roman"/>
                <a:cs typeface="Times New Roman" panose="02020603050405020304" pitchFamily="18" charset="0"/>
              </a:rPr>
              <a:t> </a:t>
            </a:r>
            <a:r>
              <a:rPr lang="en-US" sz="2800" dirty="0" err="1">
                <a:solidFill>
                  <a:schemeClr val="tx1"/>
                </a:solidFill>
                <a:latin typeface="Times New Roman" panose="02020603050405020304" pitchFamily="18" charset="0"/>
                <a:ea typeface="Times New Roman"/>
                <a:cs typeface="Times New Roman" panose="02020603050405020304" pitchFamily="18" charset="0"/>
              </a:rPr>
              <a:t>thấu</a:t>
            </a:r>
            <a:r>
              <a:rPr lang="en-US" sz="2800" dirty="0">
                <a:solidFill>
                  <a:schemeClr val="tx1"/>
                </a:solidFill>
                <a:latin typeface="Times New Roman" panose="02020603050405020304" pitchFamily="18" charset="0"/>
                <a:ea typeface="Times New Roman"/>
                <a:cs typeface="Times New Roman" panose="02020603050405020304" pitchFamily="18" charset="0"/>
              </a:rPr>
              <a:t> </a:t>
            </a:r>
            <a:r>
              <a:rPr lang="en-US" sz="2800" dirty="0" err="1">
                <a:solidFill>
                  <a:schemeClr val="tx1"/>
                </a:solidFill>
                <a:latin typeface="Times New Roman" panose="02020603050405020304" pitchFamily="18" charset="0"/>
                <a:ea typeface="Times New Roman"/>
                <a:cs typeface="Times New Roman" panose="02020603050405020304" pitchFamily="18" charset="0"/>
              </a:rPr>
              <a:t>hiểu</a:t>
            </a:r>
            <a:r>
              <a:rPr lang="en-US" sz="2800" dirty="0">
                <a:solidFill>
                  <a:schemeClr val="tx1"/>
                </a:solidFill>
                <a:latin typeface="Times New Roman" panose="02020603050405020304" pitchFamily="18" charset="0"/>
                <a:ea typeface="Times New Roman"/>
                <a:cs typeface="Times New Roman" panose="02020603050405020304" pitchFamily="18" charset="0"/>
              </a:rPr>
              <a:t>, </a:t>
            </a:r>
            <a:r>
              <a:rPr lang="en-US" sz="2800" dirty="0" err="1">
                <a:solidFill>
                  <a:schemeClr val="tx1"/>
                </a:solidFill>
                <a:latin typeface="Times New Roman" panose="02020603050405020304" pitchFamily="18" charset="0"/>
                <a:ea typeface="Times New Roman"/>
                <a:cs typeface="Times New Roman" panose="02020603050405020304" pitchFamily="18" charset="0"/>
              </a:rPr>
              <a:t>để</a:t>
            </a:r>
            <a:r>
              <a:rPr lang="en-US" sz="2800" dirty="0">
                <a:solidFill>
                  <a:schemeClr val="tx1"/>
                </a:solidFill>
                <a:latin typeface="Times New Roman" panose="02020603050405020304" pitchFamily="18" charset="0"/>
                <a:ea typeface="Times New Roman"/>
                <a:cs typeface="Times New Roman" panose="02020603050405020304" pitchFamily="18" charset="0"/>
              </a:rPr>
              <a:t> </a:t>
            </a:r>
            <a:r>
              <a:rPr lang="en-US" sz="2800" dirty="0" err="1">
                <a:solidFill>
                  <a:schemeClr val="tx1"/>
                </a:solidFill>
                <a:latin typeface="Times New Roman" panose="02020603050405020304" pitchFamily="18" charset="0"/>
                <a:ea typeface="Times New Roman"/>
                <a:cs typeface="Times New Roman" panose="02020603050405020304" pitchFamily="18" charset="0"/>
              </a:rPr>
              <a:t>yêu</a:t>
            </a:r>
            <a:r>
              <a:rPr lang="en-US" sz="2800" dirty="0">
                <a:solidFill>
                  <a:schemeClr val="tx1"/>
                </a:solidFill>
                <a:latin typeface="Times New Roman" panose="02020603050405020304" pitchFamily="18" charset="0"/>
                <a:ea typeface="Times New Roman"/>
                <a:cs typeface="Times New Roman" panose="02020603050405020304" pitchFamily="18" charset="0"/>
              </a:rPr>
              <a:t> </a:t>
            </a:r>
            <a:r>
              <a:rPr lang="en-US" sz="2800" dirty="0" err="1">
                <a:solidFill>
                  <a:schemeClr val="tx1"/>
                </a:solidFill>
                <a:latin typeface="Times New Roman" panose="02020603050405020304" pitchFamily="18" charset="0"/>
                <a:ea typeface="Times New Roman"/>
                <a:cs typeface="Times New Roman" panose="02020603050405020304" pitchFamily="18" charset="0"/>
              </a:rPr>
              <a:t>thương</a:t>
            </a:r>
            <a:r>
              <a:rPr lang="en-US" sz="2800" dirty="0">
                <a:solidFill>
                  <a:schemeClr val="tx1"/>
                </a:solidFill>
                <a:latin typeface="Times New Roman" panose="02020603050405020304" pitchFamily="18" charset="0"/>
                <a:ea typeface="Times New Roman"/>
                <a:cs typeface="Times New Roman" panose="02020603050405020304" pitchFamily="18" charset="0"/>
              </a:rPr>
              <a:t>, </a:t>
            </a:r>
            <a:r>
              <a:rPr lang="en-US" sz="2800" dirty="0" err="1">
                <a:solidFill>
                  <a:schemeClr val="tx1"/>
                </a:solidFill>
                <a:latin typeface="Times New Roman" panose="02020603050405020304" pitchFamily="18" charset="0"/>
                <a:ea typeface="Times New Roman"/>
                <a:cs typeface="Times New Roman" panose="02020603050405020304" pitchFamily="18" charset="0"/>
              </a:rPr>
              <a:t>để</a:t>
            </a:r>
            <a:r>
              <a:rPr lang="en-US" sz="2800" dirty="0">
                <a:solidFill>
                  <a:schemeClr val="tx1"/>
                </a:solidFill>
                <a:latin typeface="Times New Roman" panose="02020603050405020304" pitchFamily="18" charset="0"/>
                <a:ea typeface="Times New Roman"/>
                <a:cs typeface="Times New Roman" panose="02020603050405020304" pitchFamily="18" charset="0"/>
              </a:rPr>
              <a:t> </a:t>
            </a:r>
            <a:r>
              <a:rPr lang="en-US" sz="2800" dirty="0" err="1">
                <a:solidFill>
                  <a:schemeClr val="tx1"/>
                </a:solidFill>
                <a:latin typeface="Times New Roman" panose="02020603050405020304" pitchFamily="18" charset="0"/>
                <a:ea typeface="Times New Roman"/>
                <a:cs typeface="Times New Roman" panose="02020603050405020304" pitchFamily="18" charset="0"/>
              </a:rPr>
              <a:t>quan</a:t>
            </a:r>
            <a:r>
              <a:rPr lang="en-US" sz="2800" dirty="0">
                <a:solidFill>
                  <a:schemeClr val="tx1"/>
                </a:solidFill>
                <a:latin typeface="Times New Roman" panose="02020603050405020304" pitchFamily="18" charset="0"/>
                <a:ea typeface="Times New Roman"/>
                <a:cs typeface="Times New Roman" panose="02020603050405020304" pitchFamily="18" charset="0"/>
              </a:rPr>
              <a:t> </a:t>
            </a:r>
            <a:r>
              <a:rPr lang="en-US" sz="2800" dirty="0" err="1">
                <a:solidFill>
                  <a:schemeClr val="tx1"/>
                </a:solidFill>
                <a:latin typeface="Times New Roman" panose="02020603050405020304" pitchFamily="18" charset="0"/>
                <a:ea typeface="Times New Roman"/>
                <a:cs typeface="Times New Roman" panose="02020603050405020304" pitchFamily="18" charset="0"/>
              </a:rPr>
              <a:t>tâm</a:t>
            </a:r>
            <a:r>
              <a:rPr lang="en-US" sz="2800" dirty="0">
                <a:solidFill>
                  <a:schemeClr val="tx1"/>
                </a:solidFill>
                <a:latin typeface="Times New Roman" panose="02020603050405020304" pitchFamily="18" charset="0"/>
                <a:ea typeface="Times New Roman"/>
                <a:cs typeface="Times New Roman" panose="02020603050405020304" pitchFamily="18" charset="0"/>
              </a:rPr>
              <a:t> </a:t>
            </a:r>
            <a:r>
              <a:rPr lang="en-US" sz="2800" dirty="0" err="1">
                <a:solidFill>
                  <a:schemeClr val="tx1"/>
                </a:solidFill>
                <a:latin typeface="Times New Roman" panose="02020603050405020304" pitchFamily="18" charset="0"/>
                <a:ea typeface="Times New Roman"/>
                <a:cs typeface="Times New Roman" panose="02020603050405020304" pitchFamily="18" charset="0"/>
              </a:rPr>
              <a:t>và</a:t>
            </a:r>
            <a:r>
              <a:rPr lang="en-US" sz="2800" dirty="0">
                <a:solidFill>
                  <a:schemeClr val="tx1"/>
                </a:solidFill>
                <a:latin typeface="Times New Roman" panose="02020603050405020304" pitchFamily="18" charset="0"/>
                <a:ea typeface="Times New Roman"/>
                <a:cs typeface="Times New Roman" panose="02020603050405020304" pitchFamily="18" charset="0"/>
              </a:rPr>
              <a:t> </a:t>
            </a:r>
            <a:r>
              <a:rPr lang="en-US" sz="2800" dirty="0" err="1">
                <a:solidFill>
                  <a:schemeClr val="tx1"/>
                </a:solidFill>
                <a:latin typeface="Times New Roman" panose="02020603050405020304" pitchFamily="18" charset="0"/>
                <a:ea typeface="Times New Roman"/>
                <a:cs typeface="Times New Roman" panose="02020603050405020304" pitchFamily="18" charset="0"/>
              </a:rPr>
              <a:t>để</a:t>
            </a:r>
            <a:r>
              <a:rPr lang="en-US" sz="2800" dirty="0">
                <a:solidFill>
                  <a:schemeClr val="tx1"/>
                </a:solidFill>
                <a:latin typeface="Times New Roman" panose="02020603050405020304" pitchFamily="18" charset="0"/>
                <a:ea typeface="Times New Roman"/>
                <a:cs typeface="Times New Roman" panose="02020603050405020304" pitchFamily="18" charset="0"/>
              </a:rPr>
              <a:t> </a:t>
            </a:r>
            <a:r>
              <a:rPr lang="en-US" sz="2800" dirty="0" err="1">
                <a:solidFill>
                  <a:schemeClr val="tx1"/>
                </a:solidFill>
                <a:latin typeface="Times New Roman" panose="02020603050405020304" pitchFamily="18" charset="0"/>
                <a:ea typeface="Times New Roman"/>
                <a:cs typeface="Times New Roman" panose="02020603050405020304" pitchFamily="18" charset="0"/>
              </a:rPr>
              <a:t>nhớ</a:t>
            </a:r>
            <a:endParaRPr lang="en-US" sz="2800" dirty="0">
              <a:solidFill>
                <a:schemeClr val="tx1"/>
              </a:solidFill>
              <a:effectLst/>
              <a:latin typeface="Times New Roman" panose="02020603050405020304" pitchFamily="18" charset="0"/>
              <a:ea typeface="Calibri"/>
              <a:cs typeface="Times New Roman" panose="02020603050405020304" pitchFamily="18" charset="0"/>
            </a:endParaRPr>
          </a:p>
        </p:txBody>
      </p:sp>
    </p:spTree>
    <p:extLst>
      <p:ext uri="{BB962C8B-B14F-4D97-AF65-F5344CB8AC3E}">
        <p14:creationId xmlns:p14="http://schemas.microsoft.com/office/powerpoint/2010/main" val="566401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34" y="116632"/>
            <a:ext cx="3233065" cy="523220"/>
          </a:xfrm>
          <a:prstGeom prst="rect">
            <a:avLst/>
          </a:prstGeom>
        </p:spPr>
        <p:txBody>
          <a:bodyPr wrap="none">
            <a:spAutoFit/>
          </a:bodyPr>
          <a:lstStyle/>
          <a:p>
            <a:r>
              <a:rPr lang="en-US" sz="2800" b="1" dirty="0" err="1">
                <a:latin typeface="Times New Roman"/>
                <a:ea typeface="Times New Roman"/>
              </a:rPr>
              <a:t>Viết</a:t>
            </a:r>
            <a:r>
              <a:rPr lang="en-US" sz="2800" b="1" dirty="0">
                <a:latin typeface="Times New Roman"/>
                <a:ea typeface="Times New Roman"/>
              </a:rPr>
              <a:t> </a:t>
            </a:r>
            <a:r>
              <a:rPr lang="en-US" sz="2800" b="1" dirty="0" err="1">
                <a:latin typeface="Times New Roman"/>
                <a:ea typeface="Times New Roman"/>
              </a:rPr>
              <a:t>kết</a:t>
            </a:r>
            <a:r>
              <a:rPr lang="en-US" sz="2800" b="1" dirty="0">
                <a:latin typeface="Times New Roman"/>
                <a:ea typeface="Times New Roman"/>
              </a:rPr>
              <a:t> </a:t>
            </a:r>
            <a:r>
              <a:rPr lang="en-US" sz="2800" b="1" dirty="0" err="1">
                <a:latin typeface="Times New Roman"/>
                <a:ea typeface="Times New Roman"/>
              </a:rPr>
              <a:t>nối</a:t>
            </a:r>
            <a:r>
              <a:rPr lang="en-US" sz="2800" b="1" dirty="0">
                <a:latin typeface="Times New Roman"/>
                <a:ea typeface="Times New Roman"/>
              </a:rPr>
              <a:t> </a:t>
            </a:r>
            <a:r>
              <a:rPr lang="en-US" sz="2800" b="1" dirty="0" err="1">
                <a:latin typeface="Times New Roman"/>
                <a:ea typeface="Times New Roman"/>
              </a:rPr>
              <a:t>với</a:t>
            </a:r>
            <a:r>
              <a:rPr lang="en-US" sz="2800" b="1" dirty="0">
                <a:latin typeface="Times New Roman"/>
                <a:ea typeface="Times New Roman"/>
              </a:rPr>
              <a:t> </a:t>
            </a:r>
            <a:r>
              <a:rPr lang="en-US" sz="2800" b="1" dirty="0" err="1">
                <a:latin typeface="Times New Roman"/>
                <a:ea typeface="Times New Roman"/>
              </a:rPr>
              <a:t>đọc</a:t>
            </a:r>
            <a:r>
              <a:rPr lang="en-US" sz="2800" b="1" dirty="0">
                <a:latin typeface="Times New Roman"/>
                <a:ea typeface="Times New Roman"/>
              </a:rPr>
              <a:t> </a:t>
            </a:r>
            <a:endParaRPr lang="en-US" sz="2800" dirty="0"/>
          </a:p>
        </p:txBody>
      </p:sp>
      <p:sp>
        <p:nvSpPr>
          <p:cNvPr id="3" name="Cloud Callout 2"/>
          <p:cNvSpPr/>
          <p:nvPr/>
        </p:nvSpPr>
        <p:spPr>
          <a:xfrm>
            <a:off x="251521" y="764704"/>
            <a:ext cx="8712968" cy="1224136"/>
          </a:xfrm>
          <a:prstGeom prst="cloudCallout">
            <a:avLst/>
          </a:prstGeom>
          <a:solidFill>
            <a:sysClr val="window" lastClr="FFFFFF"/>
          </a:solidFill>
          <a:ln w="12700" cap="flat" cmpd="sng" algn="ctr">
            <a:solidFill>
              <a:srgbClr val="5B9BD5">
                <a:shade val="50000"/>
              </a:srgbClr>
            </a:solidFill>
            <a:prstDash val="solid"/>
            <a:miter lim="800000"/>
          </a:ln>
          <a:effectLst/>
        </p:spPr>
        <p:txBody>
          <a:bodyPr anchor="ctr"/>
          <a:lstStyle/>
          <a:p>
            <a:pPr algn="just">
              <a:lnSpc>
                <a:spcPct val="150000"/>
              </a:lnSpc>
              <a:spcAft>
                <a:spcPts val="0"/>
              </a:spcAft>
            </a:pPr>
            <a:r>
              <a:rPr lang="en-US" sz="2800" dirty="0" err="1">
                <a:latin typeface="Times New Roman"/>
                <a:ea typeface="Times New Roman"/>
                <a:cs typeface="Times New Roman"/>
              </a:rPr>
              <a:t>Viết</a:t>
            </a:r>
            <a:r>
              <a:rPr lang="en-US" sz="2800" dirty="0">
                <a:latin typeface="Times New Roman"/>
                <a:ea typeface="Times New Roman"/>
                <a:cs typeface="Times New Roman"/>
              </a:rPr>
              <a:t> </a:t>
            </a:r>
            <a:r>
              <a:rPr lang="en-US" sz="2800" dirty="0" err="1">
                <a:latin typeface="Times New Roman"/>
                <a:ea typeface="Times New Roman"/>
                <a:cs typeface="Times New Roman"/>
              </a:rPr>
              <a:t>đoạn</a:t>
            </a:r>
            <a:r>
              <a:rPr lang="en-US" sz="2800" dirty="0">
                <a:latin typeface="Times New Roman"/>
                <a:ea typeface="Times New Roman"/>
                <a:cs typeface="Times New Roman"/>
              </a:rPr>
              <a:t> </a:t>
            </a:r>
            <a:r>
              <a:rPr lang="en-US" sz="2800" dirty="0" err="1">
                <a:latin typeface="Times New Roman"/>
                <a:ea typeface="Times New Roman"/>
                <a:cs typeface="Times New Roman"/>
              </a:rPr>
              <a:t>văn</a:t>
            </a:r>
            <a:r>
              <a:rPr lang="en-US" sz="2800" dirty="0">
                <a:latin typeface="Times New Roman"/>
                <a:ea typeface="Times New Roman"/>
                <a:cs typeface="Times New Roman"/>
              </a:rPr>
              <a:t> </a:t>
            </a:r>
            <a:r>
              <a:rPr lang="en-US" sz="2800" dirty="0" err="1">
                <a:latin typeface="Times New Roman"/>
                <a:ea typeface="Times New Roman"/>
                <a:cs typeface="Times New Roman"/>
              </a:rPr>
              <a:t>khoảng</a:t>
            </a:r>
            <a:r>
              <a:rPr lang="en-US" sz="2800" dirty="0">
                <a:latin typeface="Times New Roman"/>
                <a:ea typeface="Times New Roman"/>
                <a:cs typeface="Times New Roman"/>
              </a:rPr>
              <a:t> 5-7 </a:t>
            </a:r>
            <a:r>
              <a:rPr lang="en-US" sz="2800" dirty="0" err="1">
                <a:latin typeface="Times New Roman"/>
                <a:ea typeface="Times New Roman"/>
                <a:cs typeface="Times New Roman"/>
              </a:rPr>
              <a:t>câu</a:t>
            </a:r>
            <a:r>
              <a:rPr lang="en-US" sz="2800" dirty="0">
                <a:latin typeface="Times New Roman"/>
                <a:ea typeface="Times New Roman"/>
                <a:cs typeface="Times New Roman"/>
              </a:rPr>
              <a:t> </a:t>
            </a:r>
            <a:r>
              <a:rPr lang="en-US" sz="2800" dirty="0" err="1">
                <a:latin typeface="Times New Roman"/>
                <a:ea typeface="Times New Roman"/>
                <a:cs typeface="Times New Roman"/>
              </a:rPr>
              <a:t>về</a:t>
            </a:r>
            <a:r>
              <a:rPr lang="en-US" sz="2800" dirty="0">
                <a:latin typeface="Times New Roman"/>
                <a:ea typeface="Times New Roman"/>
                <a:cs typeface="Times New Roman"/>
              </a:rPr>
              <a:t> </a:t>
            </a:r>
            <a:r>
              <a:rPr lang="en-US" sz="2800" dirty="0" err="1">
                <a:latin typeface="Times New Roman"/>
                <a:ea typeface="Times New Roman"/>
                <a:cs typeface="Times New Roman"/>
              </a:rPr>
              <a:t>một</a:t>
            </a:r>
            <a:r>
              <a:rPr lang="en-US" sz="2800" dirty="0">
                <a:latin typeface="Times New Roman"/>
                <a:ea typeface="Times New Roman"/>
                <a:cs typeface="Times New Roman"/>
              </a:rPr>
              <a:t> </a:t>
            </a:r>
            <a:r>
              <a:rPr lang="en-US" sz="2800" dirty="0" err="1">
                <a:latin typeface="Times New Roman"/>
                <a:ea typeface="Times New Roman"/>
                <a:cs typeface="Times New Roman"/>
              </a:rPr>
              <a:t>món</a:t>
            </a:r>
            <a:r>
              <a:rPr lang="en-US" sz="2800" dirty="0">
                <a:latin typeface="Times New Roman"/>
                <a:ea typeface="Times New Roman"/>
                <a:cs typeface="Times New Roman"/>
              </a:rPr>
              <a:t> </a:t>
            </a:r>
            <a:r>
              <a:rPr lang="en-US" sz="2800" dirty="0" err="1">
                <a:latin typeface="Times New Roman"/>
                <a:ea typeface="Times New Roman"/>
                <a:cs typeface="Times New Roman"/>
              </a:rPr>
              <a:t>quà</a:t>
            </a:r>
            <a:r>
              <a:rPr lang="en-US" sz="2800" dirty="0">
                <a:latin typeface="Times New Roman"/>
                <a:ea typeface="Times New Roman"/>
                <a:cs typeface="Times New Roman"/>
              </a:rPr>
              <a:t> </a:t>
            </a:r>
            <a:r>
              <a:rPr lang="en-US" sz="2800" dirty="0" err="1">
                <a:latin typeface="Times New Roman"/>
                <a:ea typeface="Times New Roman"/>
                <a:cs typeface="Times New Roman"/>
              </a:rPr>
              <a:t>mà</a:t>
            </a:r>
            <a:r>
              <a:rPr lang="en-US" sz="2800" dirty="0">
                <a:latin typeface="Times New Roman"/>
                <a:ea typeface="Times New Roman"/>
                <a:cs typeface="Times New Roman"/>
              </a:rPr>
              <a:t> </a:t>
            </a:r>
            <a:r>
              <a:rPr lang="en-US" sz="2800" dirty="0" err="1">
                <a:latin typeface="Times New Roman"/>
                <a:ea typeface="Times New Roman"/>
                <a:cs typeface="Times New Roman"/>
              </a:rPr>
              <a:t>em</a:t>
            </a:r>
            <a:r>
              <a:rPr lang="en-US" sz="2800" dirty="0">
                <a:latin typeface="Times New Roman"/>
                <a:ea typeface="Times New Roman"/>
                <a:cs typeface="Times New Roman"/>
              </a:rPr>
              <a:t> </a:t>
            </a:r>
            <a:r>
              <a:rPr lang="en-US" sz="2800" dirty="0" err="1">
                <a:latin typeface="Times New Roman"/>
                <a:ea typeface="Times New Roman"/>
                <a:cs typeface="Times New Roman"/>
              </a:rPr>
              <a:t>yêu</a:t>
            </a:r>
            <a:r>
              <a:rPr lang="en-US" sz="2800" dirty="0">
                <a:latin typeface="Times New Roman"/>
                <a:ea typeface="Times New Roman"/>
                <a:cs typeface="Times New Roman"/>
              </a:rPr>
              <a:t> </a:t>
            </a:r>
            <a:r>
              <a:rPr lang="en-US" sz="2800" dirty="0" err="1">
                <a:latin typeface="Times New Roman"/>
                <a:ea typeface="Times New Roman"/>
                <a:cs typeface="Times New Roman"/>
              </a:rPr>
              <a:t>thích</a:t>
            </a:r>
            <a:endParaRPr lang="en-US" sz="2000" dirty="0">
              <a:effectLst/>
              <a:latin typeface="Calibri"/>
              <a:ea typeface="Calibri"/>
              <a:cs typeface="Times New Roman"/>
            </a:endParaRPr>
          </a:p>
        </p:txBody>
      </p:sp>
      <p:sp>
        <p:nvSpPr>
          <p:cNvPr id="4" name="Horizontal Scroll 3"/>
          <p:cNvSpPr/>
          <p:nvPr/>
        </p:nvSpPr>
        <p:spPr>
          <a:xfrm>
            <a:off x="611560" y="2564904"/>
            <a:ext cx="8280920" cy="4293096"/>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spcAft>
                <a:spcPts val="0"/>
              </a:spcAft>
            </a:pPr>
            <a:r>
              <a:rPr lang="en-US" sz="2400" b="1" dirty="0" err="1">
                <a:solidFill>
                  <a:schemeClr val="tx1"/>
                </a:solidFill>
                <a:latin typeface="Times New Roman"/>
                <a:ea typeface="Times New Roman"/>
                <a:cs typeface="Times New Roman"/>
              </a:rPr>
              <a:t>Gợi</a:t>
            </a:r>
            <a:r>
              <a:rPr lang="en-US" sz="2400" b="1" dirty="0">
                <a:solidFill>
                  <a:schemeClr val="tx1"/>
                </a:solidFill>
                <a:latin typeface="Times New Roman"/>
                <a:ea typeface="Times New Roman"/>
                <a:cs typeface="Times New Roman"/>
              </a:rPr>
              <a:t> ý </a:t>
            </a:r>
            <a:r>
              <a:rPr lang="en-US" sz="2400" b="1" dirty="0" err="1">
                <a:solidFill>
                  <a:schemeClr val="tx1"/>
                </a:solidFill>
                <a:latin typeface="Times New Roman"/>
                <a:ea typeface="Times New Roman"/>
                <a:cs typeface="Times New Roman"/>
              </a:rPr>
              <a:t>viết</a:t>
            </a:r>
            <a:r>
              <a:rPr lang="en-US" sz="2400" b="1" dirty="0">
                <a:solidFill>
                  <a:schemeClr val="tx1"/>
                </a:solidFill>
                <a:latin typeface="Times New Roman"/>
                <a:ea typeface="Times New Roman"/>
                <a:cs typeface="Times New Roman"/>
              </a:rPr>
              <a:t>:</a:t>
            </a:r>
            <a:endParaRPr lang="en-US" sz="2400" b="1" dirty="0">
              <a:solidFill>
                <a:schemeClr val="tx1"/>
              </a:solidFill>
              <a:latin typeface="Calibri"/>
              <a:ea typeface="Calibri"/>
              <a:cs typeface="Times New Roman"/>
            </a:endParaRPr>
          </a:p>
          <a:p>
            <a:pPr>
              <a:lnSpc>
                <a:spcPct val="150000"/>
              </a:lnSpc>
              <a:spcAft>
                <a:spcPts val="0"/>
              </a:spcAft>
            </a:pPr>
            <a:r>
              <a:rPr lang="en-US" sz="2400" dirty="0" smtClean="0">
                <a:solidFill>
                  <a:schemeClr val="tx1"/>
                </a:solidFill>
                <a:latin typeface="Times New Roman"/>
                <a:ea typeface="Times New Roman"/>
                <a:cs typeface="Times New Roman"/>
              </a:rPr>
              <a:t>- </a:t>
            </a:r>
            <a:r>
              <a:rPr lang="en-US" sz="2400" dirty="0" err="1">
                <a:solidFill>
                  <a:schemeClr val="tx1"/>
                </a:solidFill>
                <a:latin typeface="Times New Roman"/>
                <a:ea typeface="Times New Roman"/>
                <a:cs typeface="Times New Roman"/>
              </a:rPr>
              <a:t>Hình</a:t>
            </a:r>
            <a:r>
              <a:rPr lang="en-US" sz="2400" dirty="0">
                <a:solidFill>
                  <a:schemeClr val="tx1"/>
                </a:solidFill>
                <a:latin typeface="Times New Roman"/>
                <a:ea typeface="Times New Roman"/>
                <a:cs typeface="Times New Roman"/>
              </a:rPr>
              <a:t> </a:t>
            </a:r>
            <a:r>
              <a:rPr lang="en-US" sz="2400" dirty="0" err="1">
                <a:solidFill>
                  <a:schemeClr val="tx1"/>
                </a:solidFill>
                <a:latin typeface="Times New Roman"/>
                <a:ea typeface="Times New Roman"/>
                <a:cs typeface="Times New Roman"/>
              </a:rPr>
              <a:t>thức</a:t>
            </a:r>
            <a:r>
              <a:rPr lang="en-US" sz="2400" dirty="0">
                <a:solidFill>
                  <a:schemeClr val="tx1"/>
                </a:solidFill>
                <a:latin typeface="Times New Roman"/>
                <a:ea typeface="Times New Roman"/>
                <a:cs typeface="Times New Roman"/>
              </a:rPr>
              <a:t>: </a:t>
            </a:r>
            <a:r>
              <a:rPr lang="en-US" sz="2400" dirty="0" err="1">
                <a:solidFill>
                  <a:schemeClr val="tx1"/>
                </a:solidFill>
                <a:latin typeface="Times New Roman"/>
                <a:ea typeface="Times New Roman"/>
                <a:cs typeface="Times New Roman"/>
              </a:rPr>
              <a:t>Đoạn</a:t>
            </a:r>
            <a:r>
              <a:rPr lang="en-US" sz="2400" dirty="0">
                <a:solidFill>
                  <a:schemeClr val="tx1"/>
                </a:solidFill>
                <a:latin typeface="Times New Roman"/>
                <a:ea typeface="Times New Roman"/>
                <a:cs typeface="Times New Roman"/>
              </a:rPr>
              <a:t> </a:t>
            </a:r>
            <a:r>
              <a:rPr lang="en-US" sz="2400" dirty="0" err="1">
                <a:solidFill>
                  <a:schemeClr val="tx1"/>
                </a:solidFill>
                <a:latin typeface="Times New Roman"/>
                <a:ea typeface="Times New Roman"/>
                <a:cs typeface="Times New Roman"/>
              </a:rPr>
              <a:t>văn</a:t>
            </a:r>
            <a:r>
              <a:rPr lang="en-US" sz="2400" dirty="0">
                <a:solidFill>
                  <a:schemeClr val="tx1"/>
                </a:solidFill>
                <a:latin typeface="Times New Roman"/>
                <a:ea typeface="Times New Roman"/>
                <a:cs typeface="Times New Roman"/>
              </a:rPr>
              <a:t> 5-7 </a:t>
            </a:r>
            <a:r>
              <a:rPr lang="en-US" sz="2400" dirty="0" err="1">
                <a:solidFill>
                  <a:schemeClr val="tx1"/>
                </a:solidFill>
                <a:latin typeface="Times New Roman"/>
                <a:ea typeface="Times New Roman"/>
                <a:cs typeface="Times New Roman"/>
              </a:rPr>
              <a:t>câu</a:t>
            </a:r>
            <a:endParaRPr lang="en-US" sz="2400" dirty="0">
              <a:solidFill>
                <a:schemeClr val="tx1"/>
              </a:solidFill>
              <a:latin typeface="Calibri"/>
              <a:ea typeface="Calibri"/>
              <a:cs typeface="Times New Roman"/>
            </a:endParaRPr>
          </a:p>
          <a:p>
            <a:pPr>
              <a:lnSpc>
                <a:spcPct val="150000"/>
              </a:lnSpc>
              <a:spcAft>
                <a:spcPts val="0"/>
              </a:spcAft>
            </a:pPr>
            <a:r>
              <a:rPr lang="en-US" sz="2400" dirty="0">
                <a:solidFill>
                  <a:schemeClr val="tx1"/>
                </a:solidFill>
                <a:latin typeface="Times New Roman"/>
                <a:ea typeface="Times New Roman"/>
                <a:cs typeface="Times New Roman"/>
              </a:rPr>
              <a:t>- </a:t>
            </a:r>
            <a:r>
              <a:rPr lang="en-US" sz="2400" dirty="0" err="1">
                <a:solidFill>
                  <a:schemeClr val="tx1"/>
                </a:solidFill>
                <a:latin typeface="Times New Roman"/>
                <a:ea typeface="Times New Roman"/>
                <a:cs typeface="Times New Roman"/>
              </a:rPr>
              <a:t>Nội</a:t>
            </a:r>
            <a:r>
              <a:rPr lang="en-US" sz="2400" dirty="0">
                <a:solidFill>
                  <a:schemeClr val="tx1"/>
                </a:solidFill>
                <a:latin typeface="Times New Roman"/>
                <a:ea typeface="Times New Roman"/>
                <a:cs typeface="Times New Roman"/>
              </a:rPr>
              <a:t> dung:</a:t>
            </a:r>
            <a:endParaRPr lang="en-US" sz="2400" dirty="0">
              <a:solidFill>
                <a:schemeClr val="tx1"/>
              </a:solidFill>
              <a:latin typeface="Calibri"/>
              <a:ea typeface="Calibri"/>
              <a:cs typeface="Times New Roman"/>
            </a:endParaRPr>
          </a:p>
          <a:p>
            <a:pPr>
              <a:lnSpc>
                <a:spcPct val="150000"/>
              </a:lnSpc>
              <a:spcAft>
                <a:spcPts val="0"/>
              </a:spcAft>
            </a:pPr>
            <a:r>
              <a:rPr lang="en-US" sz="2400" dirty="0" err="1">
                <a:solidFill>
                  <a:schemeClr val="tx1"/>
                </a:solidFill>
                <a:latin typeface="Times New Roman"/>
                <a:ea typeface="Times New Roman"/>
                <a:cs typeface="Times New Roman"/>
              </a:rPr>
              <a:t>Đó</a:t>
            </a:r>
            <a:r>
              <a:rPr lang="en-US" sz="2400" dirty="0">
                <a:solidFill>
                  <a:schemeClr val="tx1"/>
                </a:solidFill>
                <a:latin typeface="Times New Roman"/>
                <a:ea typeface="Times New Roman"/>
                <a:cs typeface="Times New Roman"/>
              </a:rPr>
              <a:t> </a:t>
            </a:r>
            <a:r>
              <a:rPr lang="en-US" sz="2400" dirty="0" err="1">
                <a:solidFill>
                  <a:schemeClr val="tx1"/>
                </a:solidFill>
                <a:latin typeface="Times New Roman"/>
                <a:ea typeface="Times New Roman"/>
                <a:cs typeface="Times New Roman"/>
              </a:rPr>
              <a:t>là</a:t>
            </a:r>
            <a:r>
              <a:rPr lang="en-US" sz="2400" dirty="0">
                <a:solidFill>
                  <a:schemeClr val="tx1"/>
                </a:solidFill>
                <a:latin typeface="Times New Roman"/>
                <a:ea typeface="Times New Roman"/>
                <a:cs typeface="Times New Roman"/>
              </a:rPr>
              <a:t> </a:t>
            </a:r>
            <a:r>
              <a:rPr lang="en-US" sz="2400" dirty="0" err="1">
                <a:solidFill>
                  <a:schemeClr val="tx1"/>
                </a:solidFill>
                <a:latin typeface="Times New Roman"/>
                <a:ea typeface="Times New Roman"/>
                <a:cs typeface="Times New Roman"/>
              </a:rPr>
              <a:t>món</a:t>
            </a:r>
            <a:r>
              <a:rPr lang="en-US" sz="2400" dirty="0">
                <a:solidFill>
                  <a:schemeClr val="tx1"/>
                </a:solidFill>
                <a:latin typeface="Times New Roman"/>
                <a:ea typeface="Times New Roman"/>
                <a:cs typeface="Times New Roman"/>
              </a:rPr>
              <a:t> </a:t>
            </a:r>
            <a:r>
              <a:rPr lang="en-US" sz="2400" dirty="0" err="1">
                <a:solidFill>
                  <a:schemeClr val="tx1"/>
                </a:solidFill>
                <a:latin typeface="Times New Roman"/>
                <a:ea typeface="Times New Roman"/>
                <a:cs typeface="Times New Roman"/>
              </a:rPr>
              <a:t>quà</a:t>
            </a:r>
            <a:r>
              <a:rPr lang="en-US" sz="2400" dirty="0">
                <a:solidFill>
                  <a:schemeClr val="tx1"/>
                </a:solidFill>
                <a:latin typeface="Times New Roman"/>
                <a:ea typeface="Times New Roman"/>
                <a:cs typeface="Times New Roman"/>
              </a:rPr>
              <a:t> </a:t>
            </a:r>
            <a:r>
              <a:rPr lang="en-US" sz="2400" dirty="0" err="1">
                <a:solidFill>
                  <a:schemeClr val="tx1"/>
                </a:solidFill>
                <a:latin typeface="Times New Roman"/>
                <a:ea typeface="Times New Roman"/>
                <a:cs typeface="Times New Roman"/>
              </a:rPr>
              <a:t>gì</a:t>
            </a:r>
            <a:r>
              <a:rPr lang="en-US" sz="2400" dirty="0">
                <a:solidFill>
                  <a:schemeClr val="tx1"/>
                </a:solidFill>
                <a:latin typeface="Times New Roman"/>
                <a:ea typeface="Times New Roman"/>
                <a:cs typeface="Times New Roman"/>
              </a:rPr>
              <a:t>? </a:t>
            </a:r>
            <a:r>
              <a:rPr lang="en-US" sz="2400" dirty="0" err="1">
                <a:solidFill>
                  <a:schemeClr val="tx1"/>
                </a:solidFill>
                <a:latin typeface="Times New Roman"/>
                <a:ea typeface="Times New Roman"/>
                <a:cs typeface="Times New Roman"/>
              </a:rPr>
              <a:t>Của</a:t>
            </a:r>
            <a:r>
              <a:rPr lang="en-US" sz="2400" dirty="0">
                <a:solidFill>
                  <a:schemeClr val="tx1"/>
                </a:solidFill>
                <a:latin typeface="Times New Roman"/>
                <a:ea typeface="Times New Roman"/>
                <a:cs typeface="Times New Roman"/>
              </a:rPr>
              <a:t> </a:t>
            </a:r>
            <a:r>
              <a:rPr lang="en-US" sz="2400" dirty="0" err="1">
                <a:solidFill>
                  <a:schemeClr val="tx1"/>
                </a:solidFill>
                <a:latin typeface="Times New Roman"/>
                <a:ea typeface="Times New Roman"/>
                <a:cs typeface="Times New Roman"/>
              </a:rPr>
              <a:t>ai</a:t>
            </a:r>
            <a:endParaRPr lang="en-US" sz="2400" dirty="0">
              <a:solidFill>
                <a:schemeClr val="tx1"/>
              </a:solidFill>
              <a:latin typeface="Calibri"/>
              <a:ea typeface="Calibri"/>
              <a:cs typeface="Times New Roman"/>
            </a:endParaRPr>
          </a:p>
          <a:p>
            <a:pPr>
              <a:lnSpc>
                <a:spcPct val="150000"/>
              </a:lnSpc>
              <a:spcAft>
                <a:spcPts val="0"/>
              </a:spcAft>
            </a:pPr>
            <a:r>
              <a:rPr lang="en-US" sz="2400" dirty="0" err="1">
                <a:solidFill>
                  <a:schemeClr val="tx1"/>
                </a:solidFill>
                <a:latin typeface="Times New Roman"/>
                <a:ea typeface="Times New Roman"/>
                <a:cs typeface="Times New Roman"/>
              </a:rPr>
              <a:t>Em</a:t>
            </a:r>
            <a:r>
              <a:rPr lang="en-US" sz="2400" dirty="0">
                <a:solidFill>
                  <a:schemeClr val="tx1"/>
                </a:solidFill>
                <a:latin typeface="Times New Roman"/>
                <a:ea typeface="Times New Roman"/>
                <a:cs typeface="Times New Roman"/>
              </a:rPr>
              <a:t> </a:t>
            </a:r>
            <a:r>
              <a:rPr lang="en-US" sz="2400" dirty="0" err="1">
                <a:solidFill>
                  <a:schemeClr val="tx1"/>
                </a:solidFill>
                <a:latin typeface="Times New Roman"/>
                <a:ea typeface="Times New Roman"/>
                <a:cs typeface="Times New Roman"/>
              </a:rPr>
              <a:t>được</a:t>
            </a:r>
            <a:r>
              <a:rPr lang="en-US" sz="2400" dirty="0">
                <a:solidFill>
                  <a:schemeClr val="tx1"/>
                </a:solidFill>
                <a:latin typeface="Times New Roman"/>
                <a:ea typeface="Times New Roman"/>
                <a:cs typeface="Times New Roman"/>
              </a:rPr>
              <a:t> </a:t>
            </a:r>
            <a:r>
              <a:rPr lang="en-US" sz="2400" dirty="0" err="1">
                <a:solidFill>
                  <a:schemeClr val="tx1"/>
                </a:solidFill>
                <a:latin typeface="Times New Roman"/>
                <a:ea typeface="Times New Roman"/>
                <a:cs typeface="Times New Roman"/>
              </a:rPr>
              <a:t>nhận</a:t>
            </a:r>
            <a:r>
              <a:rPr lang="en-US" sz="2400" dirty="0">
                <a:solidFill>
                  <a:schemeClr val="tx1"/>
                </a:solidFill>
                <a:latin typeface="Times New Roman"/>
                <a:ea typeface="Times New Roman"/>
                <a:cs typeface="Times New Roman"/>
              </a:rPr>
              <a:t> </a:t>
            </a:r>
            <a:r>
              <a:rPr lang="en-US" sz="2400" dirty="0" err="1">
                <a:solidFill>
                  <a:schemeClr val="tx1"/>
                </a:solidFill>
                <a:latin typeface="Times New Roman"/>
                <a:ea typeface="Times New Roman"/>
                <a:cs typeface="Times New Roman"/>
              </a:rPr>
              <a:t>khi</a:t>
            </a:r>
            <a:r>
              <a:rPr lang="en-US" sz="2400" dirty="0">
                <a:solidFill>
                  <a:schemeClr val="tx1"/>
                </a:solidFill>
                <a:latin typeface="Times New Roman"/>
                <a:ea typeface="Times New Roman"/>
                <a:cs typeface="Times New Roman"/>
              </a:rPr>
              <a:t> </a:t>
            </a:r>
            <a:r>
              <a:rPr lang="en-US" sz="2400" dirty="0" err="1">
                <a:solidFill>
                  <a:schemeClr val="tx1"/>
                </a:solidFill>
                <a:latin typeface="Times New Roman"/>
                <a:ea typeface="Times New Roman"/>
                <a:cs typeface="Times New Roman"/>
              </a:rPr>
              <a:t>nào</a:t>
            </a:r>
            <a:endParaRPr lang="en-US" sz="2400" dirty="0">
              <a:solidFill>
                <a:schemeClr val="tx1"/>
              </a:solidFill>
              <a:latin typeface="Calibri"/>
              <a:ea typeface="Calibri"/>
              <a:cs typeface="Times New Roman"/>
            </a:endParaRPr>
          </a:p>
          <a:p>
            <a:pPr>
              <a:lnSpc>
                <a:spcPct val="150000"/>
              </a:lnSpc>
              <a:spcAft>
                <a:spcPts val="0"/>
              </a:spcAft>
            </a:pPr>
            <a:r>
              <a:rPr lang="en-US" sz="2400" dirty="0" err="1">
                <a:solidFill>
                  <a:schemeClr val="tx1"/>
                </a:solidFill>
                <a:latin typeface="Times New Roman"/>
                <a:ea typeface="Times New Roman"/>
                <a:cs typeface="Times New Roman"/>
              </a:rPr>
              <a:t>Điều</a:t>
            </a:r>
            <a:r>
              <a:rPr lang="en-US" sz="2400" dirty="0">
                <a:solidFill>
                  <a:schemeClr val="tx1"/>
                </a:solidFill>
                <a:latin typeface="Times New Roman"/>
                <a:ea typeface="Times New Roman"/>
                <a:cs typeface="Times New Roman"/>
              </a:rPr>
              <a:t> </a:t>
            </a:r>
            <a:r>
              <a:rPr lang="en-US" sz="2400" dirty="0" err="1">
                <a:solidFill>
                  <a:schemeClr val="tx1"/>
                </a:solidFill>
                <a:latin typeface="Times New Roman"/>
                <a:ea typeface="Times New Roman"/>
                <a:cs typeface="Times New Roman"/>
              </a:rPr>
              <a:t>gì</a:t>
            </a:r>
            <a:r>
              <a:rPr lang="en-US" sz="2400" dirty="0">
                <a:solidFill>
                  <a:schemeClr val="tx1"/>
                </a:solidFill>
                <a:latin typeface="Times New Roman"/>
                <a:ea typeface="Times New Roman"/>
                <a:cs typeface="Times New Roman"/>
              </a:rPr>
              <a:t> </a:t>
            </a:r>
            <a:r>
              <a:rPr lang="en-US" sz="2400" dirty="0" err="1">
                <a:solidFill>
                  <a:schemeClr val="tx1"/>
                </a:solidFill>
                <a:latin typeface="Times New Roman"/>
                <a:ea typeface="Times New Roman"/>
                <a:cs typeface="Times New Roman"/>
              </a:rPr>
              <a:t>khiến</a:t>
            </a:r>
            <a:r>
              <a:rPr lang="en-US" sz="2400" dirty="0">
                <a:solidFill>
                  <a:schemeClr val="tx1"/>
                </a:solidFill>
                <a:latin typeface="Times New Roman"/>
                <a:ea typeface="Times New Roman"/>
                <a:cs typeface="Times New Roman"/>
              </a:rPr>
              <a:t> </a:t>
            </a:r>
            <a:r>
              <a:rPr lang="en-US" sz="2400" dirty="0" err="1">
                <a:solidFill>
                  <a:schemeClr val="tx1"/>
                </a:solidFill>
                <a:latin typeface="Times New Roman"/>
                <a:ea typeface="Times New Roman"/>
                <a:cs typeface="Times New Roman"/>
              </a:rPr>
              <a:t>em</a:t>
            </a:r>
            <a:r>
              <a:rPr lang="en-US" sz="2400" dirty="0">
                <a:solidFill>
                  <a:schemeClr val="tx1"/>
                </a:solidFill>
                <a:latin typeface="Times New Roman"/>
                <a:ea typeface="Times New Roman"/>
                <a:cs typeface="Times New Roman"/>
              </a:rPr>
              <a:t> </a:t>
            </a:r>
            <a:r>
              <a:rPr lang="en-US" sz="2400" dirty="0" err="1">
                <a:solidFill>
                  <a:schemeClr val="tx1"/>
                </a:solidFill>
                <a:latin typeface="Times New Roman"/>
                <a:ea typeface="Times New Roman"/>
                <a:cs typeface="Times New Roman"/>
              </a:rPr>
              <a:t>đặc</a:t>
            </a:r>
            <a:r>
              <a:rPr lang="en-US" sz="2400" dirty="0">
                <a:solidFill>
                  <a:schemeClr val="tx1"/>
                </a:solidFill>
                <a:latin typeface="Times New Roman"/>
                <a:ea typeface="Times New Roman"/>
                <a:cs typeface="Times New Roman"/>
              </a:rPr>
              <a:t> </a:t>
            </a:r>
            <a:r>
              <a:rPr lang="en-US" sz="2400" dirty="0" err="1">
                <a:solidFill>
                  <a:schemeClr val="tx1"/>
                </a:solidFill>
                <a:latin typeface="Times New Roman"/>
                <a:ea typeface="Times New Roman"/>
                <a:cs typeface="Times New Roman"/>
              </a:rPr>
              <a:t>biệt</a:t>
            </a:r>
            <a:r>
              <a:rPr lang="en-US" sz="2400" dirty="0">
                <a:solidFill>
                  <a:schemeClr val="tx1"/>
                </a:solidFill>
                <a:latin typeface="Times New Roman"/>
                <a:ea typeface="Times New Roman"/>
                <a:cs typeface="Times New Roman"/>
              </a:rPr>
              <a:t> </a:t>
            </a:r>
            <a:r>
              <a:rPr lang="en-US" sz="2400" dirty="0" err="1">
                <a:solidFill>
                  <a:schemeClr val="tx1"/>
                </a:solidFill>
                <a:latin typeface="Times New Roman"/>
                <a:ea typeface="Times New Roman"/>
                <a:cs typeface="Times New Roman"/>
              </a:rPr>
              <a:t>yêu</a:t>
            </a:r>
            <a:r>
              <a:rPr lang="en-US" sz="2400" dirty="0">
                <a:solidFill>
                  <a:schemeClr val="tx1"/>
                </a:solidFill>
                <a:latin typeface="Times New Roman"/>
                <a:ea typeface="Times New Roman"/>
                <a:cs typeface="Times New Roman"/>
              </a:rPr>
              <a:t> </a:t>
            </a:r>
            <a:r>
              <a:rPr lang="en-US" sz="2400" dirty="0" err="1">
                <a:solidFill>
                  <a:schemeClr val="tx1"/>
                </a:solidFill>
                <a:latin typeface="Times New Roman"/>
                <a:ea typeface="Times New Roman"/>
                <a:cs typeface="Times New Roman"/>
              </a:rPr>
              <a:t>thích</a:t>
            </a:r>
            <a:r>
              <a:rPr lang="en-US" sz="2400" dirty="0">
                <a:solidFill>
                  <a:schemeClr val="tx1"/>
                </a:solidFill>
                <a:latin typeface="Times New Roman"/>
                <a:ea typeface="Times New Roman"/>
                <a:cs typeface="Times New Roman"/>
              </a:rPr>
              <a:t> </a:t>
            </a:r>
            <a:r>
              <a:rPr lang="en-US" sz="2400" dirty="0" err="1">
                <a:solidFill>
                  <a:schemeClr val="tx1"/>
                </a:solidFill>
                <a:latin typeface="Times New Roman"/>
                <a:ea typeface="Times New Roman"/>
                <a:cs typeface="Times New Roman"/>
              </a:rPr>
              <a:t>món</a:t>
            </a:r>
            <a:r>
              <a:rPr lang="en-US" sz="2400" dirty="0">
                <a:solidFill>
                  <a:schemeClr val="tx1"/>
                </a:solidFill>
                <a:latin typeface="Times New Roman"/>
                <a:ea typeface="Times New Roman"/>
                <a:cs typeface="Times New Roman"/>
              </a:rPr>
              <a:t> </a:t>
            </a:r>
            <a:r>
              <a:rPr lang="en-US" sz="2400" dirty="0" err="1">
                <a:solidFill>
                  <a:schemeClr val="tx1"/>
                </a:solidFill>
                <a:latin typeface="Times New Roman"/>
                <a:ea typeface="Times New Roman"/>
                <a:cs typeface="Times New Roman"/>
              </a:rPr>
              <a:t>quà</a:t>
            </a:r>
            <a:r>
              <a:rPr lang="en-US" sz="2400" dirty="0">
                <a:solidFill>
                  <a:schemeClr val="tx1"/>
                </a:solidFill>
                <a:latin typeface="Times New Roman"/>
                <a:ea typeface="Times New Roman"/>
                <a:cs typeface="Times New Roman"/>
              </a:rPr>
              <a:t> </a:t>
            </a:r>
            <a:r>
              <a:rPr lang="en-US" sz="2400" dirty="0" err="1">
                <a:solidFill>
                  <a:schemeClr val="tx1"/>
                </a:solidFill>
                <a:latin typeface="Times New Roman"/>
                <a:ea typeface="Times New Roman"/>
                <a:cs typeface="Times New Roman"/>
              </a:rPr>
              <a:t>đó</a:t>
            </a:r>
            <a:endParaRPr lang="en-US" sz="2400" dirty="0">
              <a:solidFill>
                <a:schemeClr val="tx1"/>
              </a:solidFill>
              <a:latin typeface="Calibri"/>
              <a:ea typeface="Calibri"/>
              <a:cs typeface="Times New Roman"/>
            </a:endParaRPr>
          </a:p>
          <a:p>
            <a:pPr>
              <a:lnSpc>
                <a:spcPct val="150000"/>
              </a:lnSpc>
              <a:spcAft>
                <a:spcPts val="0"/>
              </a:spcAft>
            </a:pPr>
            <a:r>
              <a:rPr lang="en-US" sz="2400" dirty="0" err="1">
                <a:solidFill>
                  <a:schemeClr val="tx1"/>
                </a:solidFill>
                <a:latin typeface="Times New Roman"/>
                <a:ea typeface="Times New Roman"/>
                <a:cs typeface="Times New Roman"/>
              </a:rPr>
              <a:t>Món</a:t>
            </a:r>
            <a:r>
              <a:rPr lang="en-US" sz="2400" dirty="0">
                <a:solidFill>
                  <a:schemeClr val="tx1"/>
                </a:solidFill>
                <a:latin typeface="Times New Roman"/>
                <a:ea typeface="Times New Roman"/>
                <a:cs typeface="Times New Roman"/>
              </a:rPr>
              <a:t> </a:t>
            </a:r>
            <a:r>
              <a:rPr lang="en-US" sz="2400" dirty="0" err="1">
                <a:solidFill>
                  <a:schemeClr val="tx1"/>
                </a:solidFill>
                <a:latin typeface="Times New Roman"/>
                <a:ea typeface="Times New Roman"/>
                <a:cs typeface="Times New Roman"/>
              </a:rPr>
              <a:t>quà</a:t>
            </a:r>
            <a:r>
              <a:rPr lang="en-US" sz="2400" dirty="0">
                <a:solidFill>
                  <a:schemeClr val="tx1"/>
                </a:solidFill>
                <a:latin typeface="Times New Roman"/>
                <a:ea typeface="Times New Roman"/>
                <a:cs typeface="Times New Roman"/>
              </a:rPr>
              <a:t> </a:t>
            </a:r>
            <a:r>
              <a:rPr lang="en-US" sz="2400" dirty="0" err="1">
                <a:solidFill>
                  <a:schemeClr val="tx1"/>
                </a:solidFill>
                <a:latin typeface="Times New Roman"/>
                <a:ea typeface="Times New Roman"/>
                <a:cs typeface="Times New Roman"/>
              </a:rPr>
              <a:t>có</a:t>
            </a:r>
            <a:r>
              <a:rPr lang="en-US" sz="2400" dirty="0">
                <a:solidFill>
                  <a:schemeClr val="tx1"/>
                </a:solidFill>
                <a:latin typeface="Times New Roman"/>
                <a:ea typeface="Times New Roman"/>
                <a:cs typeface="Times New Roman"/>
              </a:rPr>
              <a:t> ý </a:t>
            </a:r>
            <a:r>
              <a:rPr lang="en-US" sz="2400" dirty="0" err="1">
                <a:solidFill>
                  <a:schemeClr val="tx1"/>
                </a:solidFill>
                <a:latin typeface="Times New Roman"/>
                <a:ea typeface="Times New Roman"/>
                <a:cs typeface="Times New Roman"/>
              </a:rPr>
              <a:t>nghĩa</a:t>
            </a:r>
            <a:r>
              <a:rPr lang="en-US" sz="2400" dirty="0">
                <a:solidFill>
                  <a:schemeClr val="tx1"/>
                </a:solidFill>
                <a:latin typeface="Times New Roman"/>
                <a:ea typeface="Times New Roman"/>
                <a:cs typeface="Times New Roman"/>
              </a:rPr>
              <a:t> </a:t>
            </a:r>
            <a:r>
              <a:rPr lang="en-US" sz="2400" dirty="0" err="1">
                <a:solidFill>
                  <a:schemeClr val="tx1"/>
                </a:solidFill>
                <a:latin typeface="Times New Roman"/>
                <a:ea typeface="Times New Roman"/>
                <a:cs typeface="Times New Roman"/>
              </a:rPr>
              <a:t>thế</a:t>
            </a:r>
            <a:r>
              <a:rPr lang="en-US" sz="2400" dirty="0">
                <a:solidFill>
                  <a:schemeClr val="tx1"/>
                </a:solidFill>
                <a:latin typeface="Times New Roman"/>
                <a:ea typeface="Times New Roman"/>
                <a:cs typeface="Times New Roman"/>
              </a:rPr>
              <a:t> </a:t>
            </a:r>
            <a:r>
              <a:rPr lang="en-US" sz="2400" dirty="0" err="1">
                <a:solidFill>
                  <a:schemeClr val="tx1"/>
                </a:solidFill>
                <a:latin typeface="Times New Roman"/>
                <a:ea typeface="Times New Roman"/>
                <a:cs typeface="Times New Roman"/>
              </a:rPr>
              <a:t>nào</a:t>
            </a:r>
            <a:r>
              <a:rPr lang="en-US" sz="2400" dirty="0">
                <a:solidFill>
                  <a:schemeClr val="tx1"/>
                </a:solidFill>
                <a:latin typeface="Times New Roman"/>
                <a:ea typeface="Times New Roman"/>
                <a:cs typeface="Times New Roman"/>
              </a:rPr>
              <a:t> </a:t>
            </a:r>
            <a:r>
              <a:rPr lang="en-US" sz="2400" dirty="0" err="1">
                <a:solidFill>
                  <a:schemeClr val="tx1"/>
                </a:solidFill>
                <a:latin typeface="Times New Roman"/>
                <a:ea typeface="Times New Roman"/>
                <a:cs typeface="Times New Roman"/>
              </a:rPr>
              <a:t>với</a:t>
            </a:r>
            <a:r>
              <a:rPr lang="en-US" sz="2400" dirty="0">
                <a:solidFill>
                  <a:schemeClr val="tx1"/>
                </a:solidFill>
                <a:latin typeface="Times New Roman"/>
                <a:ea typeface="Times New Roman"/>
                <a:cs typeface="Times New Roman"/>
              </a:rPr>
              <a:t> </a:t>
            </a:r>
            <a:r>
              <a:rPr lang="en-US" sz="2400" dirty="0" err="1">
                <a:solidFill>
                  <a:schemeClr val="tx1"/>
                </a:solidFill>
                <a:latin typeface="Times New Roman"/>
                <a:ea typeface="Times New Roman"/>
                <a:cs typeface="Times New Roman"/>
              </a:rPr>
              <a:t>em</a:t>
            </a:r>
            <a:endParaRPr lang="en-US" sz="2400" dirty="0">
              <a:solidFill>
                <a:schemeClr val="tx1"/>
              </a:solidFill>
              <a:latin typeface="Calibri"/>
              <a:ea typeface="Calibri"/>
              <a:cs typeface="Times New Roman"/>
            </a:endParaRPr>
          </a:p>
          <a:p>
            <a:pPr marR="177165">
              <a:lnSpc>
                <a:spcPct val="150000"/>
              </a:lnSpc>
              <a:spcAft>
                <a:spcPts val="0"/>
              </a:spcAft>
              <a:tabLst>
                <a:tab pos="57150" algn="l"/>
              </a:tabLst>
            </a:pPr>
            <a:r>
              <a:rPr lang="en-US" sz="2400" dirty="0">
                <a:solidFill>
                  <a:schemeClr val="tx1"/>
                </a:solidFill>
                <a:latin typeface="Times New Roman"/>
                <a:ea typeface="Calibri"/>
                <a:cs typeface="Times New Roman"/>
              </a:rPr>
              <a:t> </a:t>
            </a:r>
            <a:endParaRPr lang="en-US" sz="2400" dirty="0">
              <a:solidFill>
                <a:schemeClr val="tx1"/>
              </a:solidFill>
              <a:effectLst/>
              <a:latin typeface="Calibri"/>
              <a:ea typeface="Calibri"/>
              <a:cs typeface="Times New Roman"/>
            </a:endParaRPr>
          </a:p>
        </p:txBody>
      </p:sp>
    </p:spTree>
    <p:extLst>
      <p:ext uri="{BB962C8B-B14F-4D97-AF65-F5344CB8AC3E}">
        <p14:creationId xmlns:p14="http://schemas.microsoft.com/office/powerpoint/2010/main" val="1476060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图形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688" y="6350"/>
            <a:ext cx="9217026"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 name="组合 13"/>
          <p:cNvGrpSpPr>
            <a:grpSpLocks/>
          </p:cNvGrpSpPr>
          <p:nvPr/>
        </p:nvGrpSpPr>
        <p:grpSpPr bwMode="auto">
          <a:xfrm>
            <a:off x="254000" y="244475"/>
            <a:ext cx="8672513" cy="6311900"/>
            <a:chOff x="339271" y="244929"/>
            <a:chExt cx="11562443" cy="6312014"/>
          </a:xfrm>
        </p:grpSpPr>
        <p:sp>
          <p:nvSpPr>
            <p:cNvPr id="6" name="图文框 5"/>
            <p:cNvSpPr/>
            <p:nvPr/>
          </p:nvSpPr>
          <p:spPr>
            <a:xfrm>
              <a:off x="339271" y="244929"/>
              <a:ext cx="11562443" cy="6312014"/>
            </a:xfrm>
            <a:prstGeom prst="frame">
              <a:avLst>
                <a:gd name="adj1" fmla="val 369"/>
              </a:avLst>
            </a:prstGeom>
            <a:solidFill>
              <a:srgbClr val="87A96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a:solidFill>
                  <a:prstClr val="black"/>
                </a:solidFill>
              </a:endParaRPr>
            </a:p>
          </p:txBody>
        </p:sp>
        <p:sp>
          <p:nvSpPr>
            <p:cNvPr id="7" name="图文框 6"/>
            <p:cNvSpPr/>
            <p:nvPr/>
          </p:nvSpPr>
          <p:spPr>
            <a:xfrm>
              <a:off x="485310" y="387807"/>
              <a:ext cx="11257666" cy="5969108"/>
            </a:xfrm>
            <a:prstGeom prst="frame">
              <a:avLst>
                <a:gd name="adj1" fmla="val 2148"/>
              </a:avLst>
            </a:prstGeom>
            <a:solidFill>
              <a:srgbClr val="87A96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a:solidFill>
                  <a:prstClr val="black"/>
                </a:solidFill>
              </a:endParaRPr>
            </a:p>
          </p:txBody>
        </p:sp>
      </p:grpSp>
      <p:pic>
        <p:nvPicPr>
          <p:cNvPr id="8" name="图形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8738" y="5634038"/>
            <a:ext cx="1671637"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图形 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186738" y="5473700"/>
            <a:ext cx="1011237"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图形 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11487587" flipH="1">
            <a:off x="3868738" y="-160338"/>
            <a:ext cx="904875" cy="132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图形 10"/>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169275" y="0"/>
            <a:ext cx="974725"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图形 11"/>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7463" y="0"/>
            <a:ext cx="1160463"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图形 12"/>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rot="-7928794">
            <a:off x="5051425" y="5907088"/>
            <a:ext cx="1906588"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标题 1"/>
          <p:cNvSpPr txBox="1">
            <a:spLocks noChangeArrowheads="1"/>
          </p:cNvSpPr>
          <p:nvPr/>
        </p:nvSpPr>
        <p:spPr bwMode="auto">
          <a:xfrm>
            <a:off x="1274763" y="3055938"/>
            <a:ext cx="4437062" cy="132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fontAlgn="base" hangingPunct="1">
              <a:lnSpc>
                <a:spcPct val="90000"/>
              </a:lnSpc>
              <a:spcBef>
                <a:spcPct val="0"/>
              </a:spcBef>
              <a:spcAft>
                <a:spcPct val="0"/>
              </a:spcAft>
              <a:buFontTx/>
              <a:buNone/>
            </a:pPr>
            <a:r>
              <a:rPr lang="en-SG" altLang="zh-CN" sz="11500" b="1" smtClean="0">
                <a:solidFill>
                  <a:srgbClr val="006835"/>
                </a:solidFill>
                <a:latin typeface="#9Slide03 Arima Madurai Black" charset="0"/>
                <a:ea typeface="小鹿犬拼音体"/>
                <a:cs typeface="#9Slide03 Arima Madurai Black" charset="0"/>
              </a:rPr>
              <a:t>Tạm biệt</a:t>
            </a:r>
            <a:endParaRPr lang="zh-CN" altLang="en-US" sz="11500" b="1" smtClean="0">
              <a:solidFill>
                <a:srgbClr val="006835"/>
              </a:solidFill>
              <a:latin typeface="#9Slide03 Arima Madurai Black" charset="0"/>
              <a:ea typeface="小鹿犬拼音体"/>
              <a:cs typeface="#9Slide03 Arima Madurai Black" charset="0"/>
            </a:endParaRPr>
          </a:p>
        </p:txBody>
      </p:sp>
      <p:pic>
        <p:nvPicPr>
          <p:cNvPr id="18" name="图形 17"/>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rot="1289753">
            <a:off x="5141913" y="1790700"/>
            <a:ext cx="750887"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图片 21"/>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rot="19227237" flipH="1">
            <a:off x="1258888" y="3935413"/>
            <a:ext cx="341312" cy="91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6" name="组合 25"/>
          <p:cNvGrpSpPr>
            <a:grpSpLocks/>
          </p:cNvGrpSpPr>
          <p:nvPr/>
        </p:nvGrpSpPr>
        <p:grpSpPr bwMode="auto">
          <a:xfrm>
            <a:off x="6046788" y="1831975"/>
            <a:ext cx="2770187" cy="3570288"/>
            <a:chOff x="7130420" y="1919040"/>
            <a:chExt cx="4438647" cy="4200751"/>
          </a:xfrm>
        </p:grpSpPr>
        <p:pic>
          <p:nvPicPr>
            <p:cNvPr id="61456" name="图片 14"/>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7130420" y="1919040"/>
              <a:ext cx="4438647" cy="4200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57" name="图形 15"/>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rot="1117198">
              <a:off x="10347839" y="3043060"/>
              <a:ext cx="619398" cy="116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58" name="图片 22"/>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rot="2183248">
              <a:off x="10105762" y="3417979"/>
              <a:ext cx="775569" cy="775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59" name="图片 23"/>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9468337" y="2724846"/>
              <a:ext cx="1204689" cy="1607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5" name="图片 24"/>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960438" y="4079875"/>
            <a:ext cx="736600" cy="90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55" name="59a3ca97009bc">
            <a:hlinkClick r:id="" action="ppaction://media"/>
          </p:cNvPr>
          <p:cNvPicPr>
            <a:picLocks noChangeAspect="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438150" y="-1033463"/>
            <a:ext cx="457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71565111"/>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par>
                          <p:cTn id="10" fill="hold" nodeType="afterGroup">
                            <p:stCondLst>
                              <p:cond delay="500"/>
                            </p:stCondLst>
                            <p:childTnLst>
                              <p:par>
                                <p:cTn id="11" presetID="22" presetClass="entr" presetSubtype="8"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left)">
                                      <p:cBhvr>
                                        <p:cTn id="13" dur="500"/>
                                        <p:tgtEl>
                                          <p:spTgt spid="12"/>
                                        </p:tgtEl>
                                      </p:cBhvr>
                                    </p:animEffect>
                                  </p:childTnLst>
                                </p:cTn>
                              </p:par>
                              <p:par>
                                <p:cTn id="14" presetID="22" presetClass="entr" presetSubtype="1"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up)">
                                      <p:cBhvr>
                                        <p:cTn id="16" dur="500"/>
                                        <p:tgtEl>
                                          <p:spTgt spid="10"/>
                                        </p:tgtEl>
                                      </p:cBhvr>
                                    </p:animEffect>
                                  </p:childTnLst>
                                </p:cTn>
                              </p:par>
                              <p:par>
                                <p:cTn id="17" presetID="22" presetClass="entr" presetSubtype="2"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right)">
                                      <p:cBhvr>
                                        <p:cTn id="19" dur="500"/>
                                        <p:tgtEl>
                                          <p:spTgt spid="11"/>
                                        </p:tgtEl>
                                      </p:cBhvr>
                                    </p:animEffect>
                                  </p:childTnLst>
                                </p:cTn>
                              </p:par>
                              <p:par>
                                <p:cTn id="20" presetID="22" presetClass="entr" presetSubtype="4"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par>
                                <p:cTn id="23" presetID="22" presetClass="entr" presetSubtype="2"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right)">
                                      <p:cBhvr>
                                        <p:cTn id="25" dur="500"/>
                                        <p:tgtEl>
                                          <p:spTgt spid="13"/>
                                        </p:tgtEl>
                                      </p:cBhvr>
                                    </p:animEffect>
                                  </p:childTnLst>
                                </p:cTn>
                              </p:par>
                              <p:par>
                                <p:cTn id="26" presetID="22" presetClass="entr" presetSubtype="4" fill="hold"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down)">
                                      <p:cBhvr>
                                        <p:cTn id="28" dur="500"/>
                                        <p:tgtEl>
                                          <p:spTgt spid="9"/>
                                        </p:tgtEl>
                                      </p:cBhvr>
                                    </p:animEffect>
                                  </p:childTnLst>
                                </p:cTn>
                              </p:par>
                            </p:childTnLst>
                          </p:cTn>
                        </p:par>
                        <p:par>
                          <p:cTn id="29" fill="hold" nodeType="afterGroup">
                            <p:stCondLst>
                              <p:cond delay="1000"/>
                            </p:stCondLst>
                            <p:childTnLst>
                              <p:par>
                                <p:cTn id="30" presetID="31"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p:cTn id="32" dur="1000" fill="hold"/>
                                        <p:tgtEl>
                                          <p:spTgt spid="26"/>
                                        </p:tgtEl>
                                        <p:attrNameLst>
                                          <p:attrName>ppt_w</p:attrName>
                                        </p:attrNameLst>
                                      </p:cBhvr>
                                      <p:tavLst>
                                        <p:tav tm="0">
                                          <p:val>
                                            <p:fltVal val="0"/>
                                          </p:val>
                                        </p:tav>
                                        <p:tav tm="100000">
                                          <p:val>
                                            <p:strVal val="#ppt_w"/>
                                          </p:val>
                                        </p:tav>
                                      </p:tavLst>
                                    </p:anim>
                                    <p:anim calcmode="lin" valueType="num">
                                      <p:cBhvr>
                                        <p:cTn id="33" dur="1000" fill="hold"/>
                                        <p:tgtEl>
                                          <p:spTgt spid="26"/>
                                        </p:tgtEl>
                                        <p:attrNameLst>
                                          <p:attrName>ppt_h</p:attrName>
                                        </p:attrNameLst>
                                      </p:cBhvr>
                                      <p:tavLst>
                                        <p:tav tm="0">
                                          <p:val>
                                            <p:fltVal val="0"/>
                                          </p:val>
                                        </p:tav>
                                        <p:tav tm="100000">
                                          <p:val>
                                            <p:strVal val="#ppt_h"/>
                                          </p:val>
                                        </p:tav>
                                      </p:tavLst>
                                    </p:anim>
                                    <p:anim calcmode="lin" valueType="num">
                                      <p:cBhvr>
                                        <p:cTn id="34" dur="1000" fill="hold"/>
                                        <p:tgtEl>
                                          <p:spTgt spid="26"/>
                                        </p:tgtEl>
                                        <p:attrNameLst>
                                          <p:attrName>style.rotation</p:attrName>
                                        </p:attrNameLst>
                                      </p:cBhvr>
                                      <p:tavLst>
                                        <p:tav tm="0">
                                          <p:val>
                                            <p:fltVal val="90"/>
                                          </p:val>
                                        </p:tav>
                                        <p:tav tm="100000">
                                          <p:val>
                                            <p:fltVal val="0"/>
                                          </p:val>
                                        </p:tav>
                                      </p:tavLst>
                                    </p:anim>
                                    <p:animEffect transition="in" filter="fade">
                                      <p:cBhvr>
                                        <p:cTn id="35" dur="1000"/>
                                        <p:tgtEl>
                                          <p:spTgt spid="26"/>
                                        </p:tgtEl>
                                      </p:cBhvr>
                                    </p:animEffect>
                                  </p:childTnLst>
                                </p:cTn>
                              </p:par>
                            </p:childTnLst>
                          </p:cTn>
                        </p:par>
                        <p:par>
                          <p:cTn id="36" fill="hold" nodeType="afterGroup">
                            <p:stCondLst>
                              <p:cond delay="2000"/>
                            </p:stCondLst>
                            <p:childTnLst>
                              <p:par>
                                <p:cTn id="37" presetID="14" presetClass="entr" presetSubtype="10"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randombar(horizontal)">
                                      <p:cBhvr>
                                        <p:cTn id="39" dur="500"/>
                                        <p:tgtEl>
                                          <p:spTgt spid="17"/>
                                        </p:tgtEl>
                                      </p:cBhvr>
                                    </p:animEffect>
                                  </p:childTnLst>
                                </p:cTn>
                              </p:par>
                            </p:childTnLst>
                          </p:cTn>
                        </p:par>
                        <p:par>
                          <p:cTn id="40" fill="hold" nodeType="afterGroup">
                            <p:stCondLst>
                              <p:cond delay="2500"/>
                            </p:stCondLst>
                            <p:childTnLst>
                              <p:par>
                                <p:cTn id="41" presetID="22" presetClass="entr" presetSubtype="4"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down)">
                                      <p:cBhvr>
                                        <p:cTn id="43" dur="500"/>
                                        <p:tgtEl>
                                          <p:spTgt spid="18"/>
                                        </p:tgtEl>
                                      </p:cBhvr>
                                    </p:animEffect>
                                  </p:childTnLst>
                                </p:cTn>
                              </p:par>
                            </p:childTnLst>
                          </p:cTn>
                        </p:par>
                        <p:par>
                          <p:cTn id="44" fill="hold" nodeType="afterGroup">
                            <p:stCondLst>
                              <p:cond delay="3000"/>
                            </p:stCondLst>
                            <p:childTnLst>
                              <p:par>
                                <p:cTn id="45" presetID="2" presetClass="entr" presetSubtype="9"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additive="base">
                                        <p:cTn id="47" dur="500" fill="hold"/>
                                        <p:tgtEl>
                                          <p:spTgt spid="22"/>
                                        </p:tgtEl>
                                        <p:attrNameLst>
                                          <p:attrName>ppt_x</p:attrName>
                                        </p:attrNameLst>
                                      </p:cBhvr>
                                      <p:tavLst>
                                        <p:tav tm="0">
                                          <p:val>
                                            <p:strVal val="0-#ppt_w/2"/>
                                          </p:val>
                                        </p:tav>
                                        <p:tav tm="100000">
                                          <p:val>
                                            <p:strVal val="#ppt_x"/>
                                          </p:val>
                                        </p:tav>
                                      </p:tavLst>
                                    </p:anim>
                                    <p:anim calcmode="lin" valueType="num">
                                      <p:cBhvr additive="base">
                                        <p:cTn id="48" dur="500" fill="hold"/>
                                        <p:tgtEl>
                                          <p:spTgt spid="22"/>
                                        </p:tgtEl>
                                        <p:attrNameLst>
                                          <p:attrName>ppt_y</p:attrName>
                                        </p:attrNameLst>
                                      </p:cBhvr>
                                      <p:tavLst>
                                        <p:tav tm="0">
                                          <p:val>
                                            <p:strVal val="0-#ppt_h/2"/>
                                          </p:val>
                                        </p:tav>
                                        <p:tav tm="100000">
                                          <p:val>
                                            <p:strVal val="#ppt_y"/>
                                          </p:val>
                                        </p:tav>
                                      </p:tavLst>
                                    </p:anim>
                                  </p:childTnLst>
                                </p:cTn>
                              </p:par>
                              <p:par>
                                <p:cTn id="49" presetID="2" presetClass="entr" presetSubtype="9" fill="hold" nodeType="with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additive="base">
                                        <p:cTn id="51" dur="500" fill="hold"/>
                                        <p:tgtEl>
                                          <p:spTgt spid="25"/>
                                        </p:tgtEl>
                                        <p:attrNameLst>
                                          <p:attrName>ppt_x</p:attrName>
                                        </p:attrNameLst>
                                      </p:cBhvr>
                                      <p:tavLst>
                                        <p:tav tm="0">
                                          <p:val>
                                            <p:strVal val="0-#ppt_w/2"/>
                                          </p:val>
                                        </p:tav>
                                        <p:tav tm="100000">
                                          <p:val>
                                            <p:strVal val="#ppt_x"/>
                                          </p:val>
                                        </p:tav>
                                      </p:tavLst>
                                    </p:anim>
                                    <p:anim calcmode="lin" valueType="num">
                                      <p:cBhvr additive="base">
                                        <p:cTn id="52" dur="500" fill="hold"/>
                                        <p:tgtEl>
                                          <p:spTgt spid="2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Content Placeholder 12" descr="22858PICdbgea5Gz679dY_PIC2018.pn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6289675" y="1454150"/>
            <a:ext cx="3200400" cy="3201988"/>
          </a:xfrm>
          <a:noFill/>
        </p:spPr>
      </p:pic>
      <p:sp>
        <p:nvSpPr>
          <p:cNvPr id="15" name="Rectangle 14"/>
          <p:cNvSpPr/>
          <p:nvPr/>
        </p:nvSpPr>
        <p:spPr>
          <a:xfrm>
            <a:off x="683569" y="1124780"/>
            <a:ext cx="5256584" cy="1384995"/>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r>
              <a:rPr lang="en-US" sz="2800" b="1" dirty="0">
                <a:solidFill>
                  <a:prstClr val="black"/>
                </a:solidFill>
                <a:latin typeface="Times New Roman" panose="02020603050405020304" pitchFamily="18" charset="0"/>
                <a:cs typeface="Times New Roman" panose="02020603050405020304" pitchFamily="18" charset="0"/>
              </a:rPr>
              <a:t>   ? Qua </a:t>
            </a:r>
            <a:r>
              <a:rPr lang="en-US" sz="2800" b="1" dirty="0" err="1">
                <a:solidFill>
                  <a:prstClr val="black"/>
                </a:solidFill>
                <a:latin typeface="Times New Roman" panose="02020603050405020304" pitchFamily="18" charset="0"/>
                <a:cs typeface="Times New Roman" panose="02020603050405020304" pitchFamily="18" charset="0"/>
              </a:rPr>
              <a:t>tìm</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hiểu</a:t>
            </a:r>
            <a:r>
              <a:rPr lang="en-US" sz="2800" b="1" dirty="0">
                <a:solidFill>
                  <a:prstClr val="black"/>
                </a:solidFill>
                <a:latin typeface="Times New Roman" panose="02020603050405020304" pitchFamily="18" charset="0"/>
                <a:cs typeface="Times New Roman" panose="02020603050405020304" pitchFamily="18" charset="0"/>
              </a:rPr>
              <a:t> ở </a:t>
            </a:r>
            <a:r>
              <a:rPr lang="en-US" sz="2800" b="1" dirty="0" err="1">
                <a:solidFill>
                  <a:prstClr val="black"/>
                </a:solidFill>
                <a:latin typeface="Times New Roman" panose="02020603050405020304" pitchFamily="18" charset="0"/>
                <a:cs typeface="Times New Roman" panose="02020603050405020304" pitchFamily="18" charset="0"/>
              </a:rPr>
              <a:t>nhà</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hãy</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trình</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bày</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hiểu</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biết</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của</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em</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về</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tác</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giả</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Nguyễn</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Ngọc</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Thuần</a:t>
            </a:r>
            <a:r>
              <a:rPr lang="en-US" sz="2800" b="1" dirty="0">
                <a:solidFill>
                  <a:prstClr val="black"/>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245160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nxbtre_thumb_25442016_1144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34482"/>
            <a:ext cx="3807769" cy="3106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1" y="3213017"/>
            <a:ext cx="3810000" cy="36091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4067962" y="1484786"/>
            <a:ext cx="4735895" cy="4832092"/>
          </a:xfrm>
          <a:prstGeom prst="rect">
            <a:avLst/>
          </a:prstGeom>
          <a:noFill/>
        </p:spPr>
        <p:txBody>
          <a:bodyPr wrap="square" rtlCol="0">
            <a:spAutoFit/>
          </a:bodyPr>
          <a:lstStyle/>
          <a:p>
            <a:r>
              <a:rPr lang="en-US" sz="2800" b="1" i="1" dirty="0" err="1">
                <a:latin typeface="Times New Roman" panose="02020603050405020304" pitchFamily="18" charset="0"/>
                <a:cs typeface="Times New Roman" panose="02020603050405020304" pitchFamily="18" charset="0"/>
              </a:rPr>
              <a:t>Nguyễn</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Ngọc</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Thuần</a:t>
            </a:r>
            <a:r>
              <a:rPr lang="en-US" sz="2800" dirty="0">
                <a:latin typeface="Times New Roman" panose="02020603050405020304" pitchFamily="18" charset="0"/>
                <a:cs typeface="Times New Roman" panose="02020603050405020304" pitchFamily="18" charset="0"/>
              </a:rPr>
              <a:t> (1972) </a:t>
            </a:r>
            <a:r>
              <a:rPr lang="en-US" sz="2800" dirty="0" err="1">
                <a:latin typeface="Times New Roman" panose="02020603050405020304" pitchFamily="18" charset="0"/>
                <a:cs typeface="Times New Roman" panose="02020603050405020304" pitchFamily="18" charset="0"/>
              </a:rPr>
              <a:t>quê</a:t>
            </a:r>
            <a:r>
              <a:rPr lang="en-US" sz="2800" dirty="0">
                <a:latin typeface="Times New Roman" panose="02020603050405020304" pitchFamily="18" charset="0"/>
                <a:cs typeface="Times New Roman" panose="02020603050405020304" pitchFamily="18" charset="0"/>
              </a:rPr>
              <a:t> ở </a:t>
            </a:r>
            <a:r>
              <a:rPr lang="en-US" sz="2800" dirty="0" err="1">
                <a:latin typeface="Times New Roman" panose="02020603050405020304" pitchFamily="18" charset="0"/>
                <a:cs typeface="Times New Roman" panose="02020603050405020304" pitchFamily="18" charset="0"/>
              </a:rPr>
              <a:t>Tân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Thiện</a:t>
            </a:r>
            <a:r>
              <a:rPr lang="en-US" sz="2800" dirty="0">
                <a:latin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cs typeface="Times New Roman" panose="02020603050405020304" pitchFamily="18" charset="0"/>
              </a:rPr>
              <a:t>Hàm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đầy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triển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vọng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xuôi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Hội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Việt</a:t>
            </a:r>
            <a:r>
              <a:rPr lang="en-US" sz="2800" dirty="0">
                <a:latin typeface="Times New Roman" panose="02020603050405020304" pitchFamily="18" charset="0"/>
                <a:cs typeface="Times New Roman" panose="02020603050405020304" pitchFamily="18" charset="0"/>
              </a:rPr>
              <a:t> Nam.</a:t>
            </a: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Chuyên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em</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nhìn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trẻo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tươi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đầy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thơ</a:t>
            </a:r>
            <a:endParaRPr lang="en-US" sz="2800" dirty="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p:txBody>
      </p:sp>
      <p:sp>
        <p:nvSpPr>
          <p:cNvPr id="6" name="TextBox 5"/>
          <p:cNvSpPr txBox="1"/>
          <p:nvPr/>
        </p:nvSpPr>
        <p:spPr>
          <a:xfrm>
            <a:off x="3951614" y="57459"/>
            <a:ext cx="5192385" cy="954107"/>
          </a:xfrm>
          <a:prstGeom prst="rect">
            <a:avLst/>
          </a:prstGeom>
          <a:noFill/>
        </p:spPr>
        <p:txBody>
          <a:bodyPr wrap="square" rtlCol="0">
            <a:spAutoFit/>
          </a:bodyPr>
          <a:lstStyle/>
          <a:p>
            <a:r>
              <a:rPr lang="vi-VN" sz="2800" b="1" dirty="0">
                <a:solidFill>
                  <a:srgbClr val="FF0000"/>
                </a:solidFill>
                <a:latin typeface="Times New Roman" panose="02020603050405020304" pitchFamily="18" charset="0"/>
                <a:cs typeface="Times New Roman" panose="02020603050405020304" pitchFamily="18" charset="0"/>
              </a:rPr>
              <a:t>I. </a:t>
            </a:r>
            <a:r>
              <a:rPr lang="en-US" sz="2800" b="1" dirty="0">
                <a:solidFill>
                  <a:srgbClr val="FF0000"/>
                </a:solidFill>
                <a:latin typeface="Times New Roman" panose="02020603050405020304" pitchFamily="18" charset="0"/>
                <a:cs typeface="Times New Roman" panose="02020603050405020304" pitchFamily="18" charset="0"/>
              </a:rPr>
              <a:t>TRẢI NGHIỆM CÙNG VĂN BẢN</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4243277" y="1011548"/>
            <a:ext cx="1662571" cy="523220"/>
          </a:xfrm>
          <a:prstGeom prst="rect">
            <a:avLst/>
          </a:prstGeom>
          <a:noFill/>
        </p:spPr>
        <p:txBody>
          <a:bodyPr wrap="none" rtlCol="0">
            <a:spAutoFit/>
          </a:bodyPr>
          <a:lstStyle/>
          <a:p>
            <a:r>
              <a:rPr lang="en-US" sz="2800" b="1" dirty="0" smtClean="0">
                <a:latin typeface="Times New Roman" panose="02020603050405020304" pitchFamily="18" charset="0"/>
                <a:cs typeface="Times New Roman" panose="02020603050405020304" pitchFamily="18" charset="0"/>
              </a:rPr>
              <a:t>1. </a:t>
            </a:r>
            <a:r>
              <a:rPr lang="en-US" sz="2800" b="1" dirty="0" err="1" smtClean="0">
                <a:latin typeface="Times New Roman" panose="02020603050405020304" pitchFamily="18" charset="0"/>
                <a:cs typeface="Times New Roman" panose="02020603050405020304" pitchFamily="18" charset="0"/>
              </a:rPr>
              <a:t>Tác</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giả</a:t>
            </a:r>
            <a:endParaRPr lang="en-US" sz="2800" b="1" dirty="0">
              <a:latin typeface="Times New Roman" panose="02020603050405020304" pitchFamily="18" charset="0"/>
              <a:cs typeface="Times New Roman" panose="02020603050405020304" pitchFamily="18" charset="0"/>
            </a:endParaRPr>
          </a:p>
        </p:txBody>
      </p:sp>
      <p:graphicFrame>
        <p:nvGraphicFramePr>
          <p:cNvPr id="8" name="Table 7"/>
          <p:cNvGraphicFramePr>
            <a:graphicFrameLocks noGrp="1"/>
          </p:cNvGraphicFramePr>
          <p:nvPr>
            <p:extLst>
              <p:ext uri="{D42A27DB-BD31-4B8C-83A1-F6EECF244321}">
                <p14:modId xmlns:p14="http://schemas.microsoft.com/office/powerpoint/2010/main" val="2433030582"/>
              </p:ext>
            </p:extLst>
          </p:nvPr>
        </p:nvGraphicFramePr>
        <p:xfrm>
          <a:off x="3938606" y="1613797"/>
          <a:ext cx="4865251" cy="3198368"/>
        </p:xfrm>
        <a:graphic>
          <a:graphicData uri="http://schemas.openxmlformats.org/drawingml/2006/table">
            <a:tbl>
              <a:tblPr firstRow="1" firstCol="1" bandRow="1"/>
              <a:tblGrid>
                <a:gridCol w="4865251">
                  <a:extLst>
                    <a:ext uri="{9D8B030D-6E8A-4147-A177-3AD203B41FA5}">
                      <a16:colId xmlns:a16="http://schemas.microsoft.com/office/drawing/2014/main" val="20000"/>
                    </a:ext>
                  </a:extLst>
                </a:gridCol>
              </a:tblGrid>
              <a:tr h="0">
                <a:tc>
                  <a:txBody>
                    <a:bodyPr/>
                    <a:lstStyle/>
                    <a:p>
                      <a:pPr>
                        <a:lnSpc>
                          <a:spcPct val="115000"/>
                        </a:lnSpc>
                        <a:spcAft>
                          <a:spcPts val="1000"/>
                        </a:spcAft>
                      </a:pPr>
                      <a:r>
                        <a:rPr lang="en-US" sz="2800" b="0" i="1" u="sng" dirty="0" err="1">
                          <a:solidFill>
                            <a:srgbClr val="000000"/>
                          </a:solidFill>
                          <a:effectLst/>
                          <a:latin typeface="Times New Roman" panose="02020603050405020304" pitchFamily="18" charset="0"/>
                          <a:ea typeface="Calibri"/>
                          <a:cs typeface="Times New Roman" panose="02020603050405020304" pitchFamily="18" charset="0"/>
                        </a:rPr>
                        <a:t>Phiếu</a:t>
                      </a:r>
                      <a:r>
                        <a:rPr lang="en-US" sz="2800" b="0" i="1" u="sng" dirty="0">
                          <a:solidFill>
                            <a:srgbClr val="000000"/>
                          </a:solidFill>
                          <a:effectLst/>
                          <a:latin typeface="Times New Roman" panose="02020603050405020304" pitchFamily="18" charset="0"/>
                          <a:ea typeface="Calibri"/>
                          <a:cs typeface="Times New Roman" panose="02020603050405020304" pitchFamily="18" charset="0"/>
                        </a:rPr>
                        <a:t> </a:t>
                      </a:r>
                      <a:r>
                        <a:rPr lang="en-US" sz="2800" b="0" i="1" u="sng" dirty="0" err="1">
                          <a:solidFill>
                            <a:srgbClr val="000000"/>
                          </a:solidFill>
                          <a:effectLst/>
                          <a:latin typeface="Times New Roman" panose="02020603050405020304" pitchFamily="18" charset="0"/>
                          <a:ea typeface="Calibri"/>
                          <a:cs typeface="Times New Roman" panose="02020603050405020304" pitchFamily="18" charset="0"/>
                        </a:rPr>
                        <a:t>học</a:t>
                      </a:r>
                      <a:r>
                        <a:rPr lang="en-US" sz="2800" b="0" i="1" u="sng" dirty="0">
                          <a:solidFill>
                            <a:srgbClr val="000000"/>
                          </a:solidFill>
                          <a:effectLst/>
                          <a:latin typeface="Times New Roman" panose="02020603050405020304" pitchFamily="18" charset="0"/>
                          <a:ea typeface="Calibri"/>
                          <a:cs typeface="Times New Roman" panose="02020603050405020304" pitchFamily="18" charset="0"/>
                        </a:rPr>
                        <a:t> </a:t>
                      </a:r>
                      <a:r>
                        <a:rPr lang="en-US" sz="2800" b="0" i="1" u="sng" dirty="0" err="1">
                          <a:solidFill>
                            <a:srgbClr val="000000"/>
                          </a:solidFill>
                          <a:effectLst/>
                          <a:latin typeface="Times New Roman" panose="02020603050405020304" pitchFamily="18" charset="0"/>
                          <a:ea typeface="Calibri"/>
                          <a:cs typeface="Times New Roman" panose="02020603050405020304" pitchFamily="18" charset="0"/>
                        </a:rPr>
                        <a:t>tập</a:t>
                      </a:r>
                      <a:r>
                        <a:rPr lang="en-US" sz="2800" b="0" i="1" u="sng" dirty="0">
                          <a:solidFill>
                            <a:srgbClr val="000000"/>
                          </a:solidFill>
                          <a:effectLst/>
                          <a:latin typeface="Times New Roman" panose="02020603050405020304" pitchFamily="18" charset="0"/>
                          <a:ea typeface="Calibri"/>
                          <a:cs typeface="Times New Roman" panose="02020603050405020304" pitchFamily="18" charset="0"/>
                        </a:rPr>
                        <a:t> 1:</a:t>
                      </a:r>
                    </a:p>
                    <a:p>
                      <a:pPr>
                        <a:lnSpc>
                          <a:spcPct val="115000"/>
                        </a:lnSpc>
                        <a:spcAft>
                          <a:spcPts val="1000"/>
                        </a:spcAft>
                      </a:pPr>
                      <a:r>
                        <a:rPr lang="en-US" sz="2800" dirty="0" err="1">
                          <a:solidFill>
                            <a:srgbClr val="000000"/>
                          </a:solidFill>
                          <a:effectLst/>
                          <a:latin typeface="Times New Roman" panose="02020603050405020304" pitchFamily="18" charset="0"/>
                          <a:ea typeface="Calibri"/>
                          <a:cs typeface="Times New Roman" panose="02020603050405020304" pitchFamily="18" charset="0"/>
                        </a:rPr>
                        <a:t>Tác</a:t>
                      </a:r>
                      <a:r>
                        <a:rPr lang="en-US" sz="2800" dirty="0">
                          <a:solidFill>
                            <a:srgbClr val="000000"/>
                          </a:solidFill>
                          <a:effectLst/>
                          <a:latin typeface="Times New Roman" panose="02020603050405020304" pitchFamily="18" charset="0"/>
                          <a:ea typeface="Calibri"/>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a:cs typeface="Times New Roman" panose="02020603050405020304" pitchFamily="18" charset="0"/>
                        </a:rPr>
                        <a:t>giả</a:t>
                      </a:r>
                      <a:r>
                        <a:rPr lang="en-US" sz="2800" dirty="0">
                          <a:solidFill>
                            <a:srgbClr val="000000"/>
                          </a:solidFill>
                          <a:effectLst/>
                          <a:latin typeface="Times New Roman" panose="02020603050405020304" pitchFamily="18" charset="0"/>
                          <a:ea typeface="Calibri"/>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a:cs typeface="Times New Roman" panose="02020603050405020304" pitchFamily="18" charset="0"/>
                        </a:rPr>
                        <a:t>Nguyễn</a:t>
                      </a:r>
                      <a:r>
                        <a:rPr lang="en-US" sz="2800" dirty="0">
                          <a:solidFill>
                            <a:srgbClr val="000000"/>
                          </a:solidFill>
                          <a:effectLst/>
                          <a:latin typeface="Times New Roman" panose="02020603050405020304" pitchFamily="18" charset="0"/>
                          <a:ea typeface="Calibri"/>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a:cs typeface="Times New Roman" panose="02020603050405020304" pitchFamily="18" charset="0"/>
                        </a:rPr>
                        <a:t>Ngọc</a:t>
                      </a:r>
                      <a:r>
                        <a:rPr lang="en-US" sz="2800" dirty="0">
                          <a:solidFill>
                            <a:srgbClr val="000000"/>
                          </a:solidFill>
                          <a:effectLst/>
                          <a:latin typeface="Times New Roman" panose="02020603050405020304" pitchFamily="18" charset="0"/>
                          <a:ea typeface="Calibri"/>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a:cs typeface="Times New Roman" panose="02020603050405020304" pitchFamily="18" charset="0"/>
                        </a:rPr>
                        <a:t>Thuần</a:t>
                      </a:r>
                      <a:endParaRPr lang="en-US" sz="2800" dirty="0">
                        <a:solidFill>
                          <a:srgbClr val="000000"/>
                        </a:solidFill>
                        <a:effectLst/>
                        <a:latin typeface="Times New Roman" panose="02020603050405020304" pitchFamily="18" charset="0"/>
                        <a:ea typeface="Calibri"/>
                        <a:cs typeface="Times New Roman" panose="02020603050405020304" pitchFamily="18" charset="0"/>
                      </a:endParaRPr>
                    </a:p>
                    <a:p>
                      <a:pPr>
                        <a:lnSpc>
                          <a:spcPct val="115000"/>
                        </a:lnSpc>
                        <a:spcAft>
                          <a:spcPts val="1000"/>
                        </a:spcAft>
                      </a:pPr>
                      <a:r>
                        <a:rPr lang="en-US" sz="2800" dirty="0">
                          <a:solidFill>
                            <a:srgbClr val="000000"/>
                          </a:solidFill>
                          <a:effectLst/>
                          <a:latin typeface="Times New Roman" panose="02020603050405020304" pitchFamily="18" charset="0"/>
                          <a:ea typeface="Calibri"/>
                          <a:cs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243497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2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nodeType="clickEffect">
                                  <p:stCondLst>
                                    <p:cond delay="0"/>
                                  </p:stCondLst>
                                  <p:childTnLst>
                                    <p:animEffect transition="out" filter="fade">
                                      <p:cBhvr>
                                        <p:cTn id="30" dur="500"/>
                                        <p:tgtEl>
                                          <p:spTgt spid="8"/>
                                        </p:tgtEl>
                                      </p:cBhvr>
                                    </p:animEffect>
                                    <p:set>
                                      <p:cBhvr>
                                        <p:cTn id="31" dur="1" fill="hold">
                                          <p:stCondLst>
                                            <p:cond delay="499"/>
                                          </p:stCondLst>
                                        </p:cTn>
                                        <p:tgtEl>
                                          <p:spTgt spid="8"/>
                                        </p:tgtEl>
                                        <p:attrNameLst>
                                          <p:attrName>style.visibility</p:attrName>
                                        </p:attrNameLst>
                                      </p:cBhvr>
                                      <p:to>
                                        <p:strVal val="hidden"/>
                                      </p:to>
                                    </p:set>
                                  </p:childTnLst>
                                </p:cTn>
                              </p:par>
                              <p:par>
                                <p:cTn id="32" presetID="1" presetClass="entr" presetSubtype="0" fill="hold" grpId="0" nodeType="withEffect">
                                  <p:stCondLst>
                                    <p:cond delay="0"/>
                                  </p:stCondLst>
                                  <p:childTnLst>
                                    <p:set>
                                      <p:cBhvr>
                                        <p:cTn id="33"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23928" y="683686"/>
            <a:ext cx="5184576" cy="4708981"/>
          </a:xfrm>
          <a:prstGeom prst="rect">
            <a:avLst/>
          </a:prstGeom>
        </p:spPr>
        <p:txBody>
          <a:bodyPr wrap="square">
            <a:spAutoFit/>
          </a:bodyPr>
          <a:lstStyle/>
          <a:p>
            <a:pPr algn="just"/>
            <a:r>
              <a:rPr lang="vi-VN" sz="2000" dirty="0">
                <a:solidFill>
                  <a:prstClr val="black"/>
                </a:solidFill>
                <a:latin typeface="Times New Roman" panose="02020603050405020304" pitchFamily="18" charset="0"/>
                <a:cs typeface="Times New Roman" panose="02020603050405020304" pitchFamily="18" charset="0"/>
              </a:rPr>
              <a:t>- </a:t>
            </a:r>
            <a:r>
              <a:rPr lang="vi-VN" sz="2000" b="1" i="1" dirty="0">
                <a:solidFill>
                  <a:prstClr val="black"/>
                </a:solidFill>
                <a:latin typeface="Times New Roman" panose="02020603050405020304" pitchFamily="18" charset="0"/>
                <a:cs typeface="Times New Roman" panose="02020603050405020304" pitchFamily="18" charset="0"/>
              </a:rPr>
              <a:t>Giăng giăng tơ nhện</a:t>
            </a:r>
            <a:r>
              <a:rPr lang="vi-VN" sz="2000" dirty="0">
                <a:solidFill>
                  <a:prstClr val="black"/>
                </a:solidFill>
                <a:latin typeface="Times New Roman" panose="02020603050405020304" pitchFamily="18" charset="0"/>
                <a:cs typeface="Times New Roman" panose="02020603050405020304" pitchFamily="18" charset="0"/>
              </a:rPr>
              <a:t>, giải thưởng Văn học tuổi hai mươi lần II.</a:t>
            </a:r>
          </a:p>
          <a:p>
            <a:pPr algn="just"/>
            <a:r>
              <a:rPr lang="vi-VN" sz="2000" dirty="0">
                <a:solidFill>
                  <a:prstClr val="black"/>
                </a:solidFill>
                <a:latin typeface="Times New Roman" panose="02020603050405020304" pitchFamily="18" charset="0"/>
                <a:cs typeface="Times New Roman" panose="02020603050405020304" pitchFamily="18" charset="0"/>
              </a:rPr>
              <a:t>- </a:t>
            </a:r>
            <a:r>
              <a:rPr lang="vi-VN" sz="2000" b="1" i="1" dirty="0">
                <a:solidFill>
                  <a:prstClr val="black"/>
                </a:solidFill>
                <a:latin typeface="Times New Roman" panose="02020603050405020304" pitchFamily="18" charset="0"/>
                <a:cs typeface="Times New Roman" panose="02020603050405020304" pitchFamily="18" charset="0"/>
              </a:rPr>
              <a:t>Vừa nhắm mắt vừa mở cửa sổ</a:t>
            </a:r>
            <a:r>
              <a:rPr lang="vi-VN" sz="2000" dirty="0">
                <a:solidFill>
                  <a:prstClr val="black"/>
                </a:solidFill>
                <a:latin typeface="Times New Roman" panose="02020603050405020304" pitchFamily="18" charset="0"/>
                <a:cs typeface="Times New Roman" panose="02020603050405020304" pitchFamily="18" charset="0"/>
              </a:rPr>
              <a:t>, NXB Trẻ 2000, giải nhất cuộc thi Văn học Thiếu nhi lần III, giải Peter Pan (giải thưởng của Thụy Điển dành cho tác phẩm thiếu nhi hay nhất).</a:t>
            </a:r>
          </a:p>
          <a:p>
            <a:r>
              <a:rPr lang="vi-VN" sz="2000" dirty="0">
                <a:solidFill>
                  <a:prstClr val="black"/>
                </a:solidFill>
                <a:latin typeface="Times New Roman" panose="02020603050405020304" pitchFamily="18" charset="0"/>
                <a:cs typeface="Times New Roman" panose="02020603050405020304" pitchFamily="18" charset="0"/>
              </a:rPr>
              <a:t>- </a:t>
            </a:r>
            <a:r>
              <a:rPr lang="vi-VN" sz="2000" b="1" i="1" dirty="0">
                <a:solidFill>
                  <a:prstClr val="black"/>
                </a:solidFill>
                <a:latin typeface="Times New Roman" panose="02020603050405020304" pitchFamily="18" charset="0"/>
                <a:cs typeface="Times New Roman" panose="02020603050405020304" pitchFamily="18" charset="0"/>
              </a:rPr>
              <a:t>Một thiên nằm mộng</a:t>
            </a:r>
            <a:r>
              <a:rPr lang="vi-VN" sz="2000" dirty="0">
                <a:solidFill>
                  <a:prstClr val="black"/>
                </a:solidFill>
                <a:latin typeface="Times New Roman" panose="02020603050405020304" pitchFamily="18" charset="0"/>
                <a:cs typeface="Times New Roman" panose="02020603050405020304" pitchFamily="18" charset="0"/>
              </a:rPr>
              <a:t>, NXB Kim Đồng 2002, giải A cuộc vận động sáng tác Thiếu nhi 2003 </a:t>
            </a:r>
            <a:br>
              <a:rPr lang="vi-VN" sz="2000" dirty="0">
                <a:solidFill>
                  <a:prstClr val="black"/>
                </a:solidFill>
                <a:latin typeface="Times New Roman" panose="02020603050405020304" pitchFamily="18" charset="0"/>
                <a:cs typeface="Times New Roman" panose="02020603050405020304" pitchFamily="18" charset="0"/>
              </a:rPr>
            </a:br>
            <a:r>
              <a:rPr lang="vi-VN" sz="2000" dirty="0">
                <a:solidFill>
                  <a:prstClr val="black"/>
                </a:solidFill>
                <a:latin typeface="Times New Roman" panose="02020603050405020304" pitchFamily="18" charset="0"/>
                <a:cs typeface="Times New Roman" panose="02020603050405020304" pitchFamily="18" charset="0"/>
              </a:rPr>
              <a:t>- </a:t>
            </a:r>
            <a:r>
              <a:rPr lang="vi-VN" sz="2000" b="1" i="1" dirty="0">
                <a:solidFill>
                  <a:prstClr val="black"/>
                </a:solidFill>
                <a:latin typeface="Times New Roman" panose="02020603050405020304" pitchFamily="18" charset="0"/>
                <a:cs typeface="Times New Roman" panose="02020603050405020304" pitchFamily="18" charset="0"/>
              </a:rPr>
              <a:t>Nhện ảo</a:t>
            </a:r>
            <a:r>
              <a:rPr lang="vi-VN" sz="2000" dirty="0">
                <a:solidFill>
                  <a:prstClr val="black"/>
                </a:solidFill>
                <a:latin typeface="Times New Roman" panose="02020603050405020304" pitchFamily="18" charset="0"/>
                <a:cs typeface="Times New Roman" panose="02020603050405020304" pitchFamily="18" charset="0"/>
              </a:rPr>
              <a:t>, NXB Kim Đồng 2003</a:t>
            </a:r>
          </a:p>
          <a:p>
            <a:pPr algn="just"/>
            <a:r>
              <a:rPr lang="vi-VN" sz="2000" dirty="0">
                <a:solidFill>
                  <a:prstClr val="black"/>
                </a:solidFill>
                <a:latin typeface="Times New Roman" panose="02020603050405020304" pitchFamily="18" charset="0"/>
                <a:cs typeface="Times New Roman" panose="02020603050405020304" pitchFamily="18" charset="0"/>
              </a:rPr>
              <a:t>- </a:t>
            </a:r>
            <a:r>
              <a:rPr lang="vi-VN" sz="2000" b="1" i="1" dirty="0">
                <a:solidFill>
                  <a:prstClr val="black"/>
                </a:solidFill>
                <a:latin typeface="Times New Roman" panose="02020603050405020304" pitchFamily="18" charset="0"/>
                <a:cs typeface="Times New Roman" panose="02020603050405020304" pitchFamily="18" charset="0"/>
              </a:rPr>
              <a:t>Trên đồi cao chăn bầy thiên sứ</a:t>
            </a:r>
            <a:r>
              <a:rPr lang="vi-VN" sz="2000" dirty="0">
                <a:solidFill>
                  <a:prstClr val="black"/>
                </a:solidFill>
                <a:latin typeface="Times New Roman" panose="02020603050405020304" pitchFamily="18" charset="0"/>
                <a:cs typeface="Times New Roman" panose="02020603050405020304" pitchFamily="18" charset="0"/>
              </a:rPr>
              <a:t>, giải B (không có giải A), sáng tác văn học dành cho Tuổi trẻ (NXB Thanh niên và báo Văn nghệ).</a:t>
            </a:r>
          </a:p>
          <a:p>
            <a:pPr algn="just"/>
            <a:r>
              <a:rPr lang="vi-VN" sz="2000" dirty="0">
                <a:solidFill>
                  <a:prstClr val="black"/>
                </a:solidFill>
                <a:latin typeface="Times New Roman" panose="02020603050405020304" pitchFamily="18" charset="0"/>
                <a:cs typeface="Times New Roman" panose="02020603050405020304" pitchFamily="18" charset="0"/>
              </a:rPr>
              <a:t>- </a:t>
            </a:r>
            <a:r>
              <a:rPr lang="vi-VN" sz="2000" b="1" i="1" dirty="0">
                <a:solidFill>
                  <a:prstClr val="black"/>
                </a:solidFill>
                <a:latin typeface="Times New Roman" panose="02020603050405020304" pitchFamily="18" charset="0"/>
                <a:cs typeface="Times New Roman" panose="02020603050405020304" pitchFamily="18" charset="0"/>
              </a:rPr>
              <a:t>Cha và con và...tàu bay</a:t>
            </a:r>
            <a:r>
              <a:rPr lang="vi-VN" sz="2000" dirty="0">
                <a:solidFill>
                  <a:prstClr val="black"/>
                </a:solidFill>
                <a:latin typeface="Times New Roman" panose="02020603050405020304" pitchFamily="18" charset="0"/>
                <a:cs typeface="Times New Roman" panose="02020603050405020304" pitchFamily="18" charset="0"/>
              </a:rPr>
              <a:t> - 2005.</a:t>
            </a:r>
          </a:p>
          <a:p>
            <a:pPr algn="just"/>
            <a:r>
              <a:rPr lang="vi-VN" sz="2000" dirty="0">
                <a:solidFill>
                  <a:prstClr val="black"/>
                </a:solidFill>
                <a:latin typeface="Times New Roman" panose="02020603050405020304" pitchFamily="18" charset="0"/>
                <a:cs typeface="Times New Roman" panose="02020603050405020304" pitchFamily="18" charset="0"/>
              </a:rPr>
              <a:t>- </a:t>
            </a:r>
            <a:r>
              <a:rPr lang="vi-VN" sz="2000" b="1" i="1" dirty="0">
                <a:solidFill>
                  <a:prstClr val="black"/>
                </a:solidFill>
                <a:latin typeface="Times New Roman" panose="02020603050405020304" pitchFamily="18" charset="0"/>
                <a:cs typeface="Times New Roman" panose="02020603050405020304" pitchFamily="18" charset="0"/>
              </a:rPr>
              <a:t>Chuyện tào lao</a:t>
            </a:r>
            <a:r>
              <a:rPr lang="vi-VN" sz="2000" dirty="0">
                <a:solidFill>
                  <a:prstClr val="black"/>
                </a:solidFill>
                <a:latin typeface="Times New Roman" panose="02020603050405020304" pitchFamily="18" charset="0"/>
                <a:cs typeface="Times New Roman" panose="02020603050405020304" pitchFamily="18" charset="0"/>
              </a:rPr>
              <a:t> [</a:t>
            </a:r>
            <a:r>
              <a:rPr lang="vi-VN" sz="2000" b="1" i="1" dirty="0">
                <a:solidFill>
                  <a:prstClr val="black"/>
                </a:solidFill>
                <a:latin typeface="Times New Roman" panose="02020603050405020304" pitchFamily="18" charset="0"/>
                <a:cs typeface="Times New Roman" panose="02020603050405020304" pitchFamily="18" charset="0"/>
              </a:rPr>
              <a:t>về kẻ quấy rối và chồng cô ta</a:t>
            </a:r>
            <a:r>
              <a:rPr lang="vi-VN" sz="2000" dirty="0">
                <a:solidFill>
                  <a:prstClr val="black"/>
                </a:solidFill>
                <a:latin typeface="Times New Roman" panose="02020603050405020304" pitchFamily="18" charset="0"/>
                <a:cs typeface="Times New Roman" panose="02020603050405020304" pitchFamily="18" charset="0"/>
              </a:rPr>
              <a:t>] - 2009</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3" y="683668"/>
            <a:ext cx="3800475" cy="541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838200" y="206614"/>
            <a:ext cx="6858000" cy="477054"/>
          </a:xfrm>
          <a:prstGeom prst="rect">
            <a:avLst/>
          </a:prstGeom>
          <a:solidFill>
            <a:srgbClr val="FFFF00"/>
          </a:solidFill>
        </p:spPr>
        <p:style>
          <a:lnRef idx="2">
            <a:schemeClr val="accent3"/>
          </a:lnRef>
          <a:fillRef idx="1">
            <a:schemeClr val="lt1"/>
          </a:fillRef>
          <a:effectRef idx="0">
            <a:schemeClr val="accent3"/>
          </a:effectRef>
          <a:fontRef idx="minor">
            <a:schemeClr val="dk1"/>
          </a:fontRef>
        </p:style>
        <p:txBody>
          <a:bodyPr wrap="square">
            <a:spAutoFit/>
          </a:bodyPr>
          <a:lstStyle/>
          <a:p>
            <a:r>
              <a:rPr lang="en-US" sz="2500" b="1" dirty="0" smtClean="0">
                <a:solidFill>
                  <a:prstClr val="black"/>
                </a:solidFill>
                <a:latin typeface="Arial" pitchFamily="34" charset="0"/>
                <a:cs typeface="Arial" pitchFamily="34" charset="0"/>
              </a:rPr>
              <a:t>   </a:t>
            </a:r>
            <a:r>
              <a:rPr lang="en-US" sz="2500" b="1" dirty="0" err="1" smtClean="0">
                <a:solidFill>
                  <a:prstClr val="black"/>
                </a:solidFill>
                <a:latin typeface="Arial" pitchFamily="34" charset="0"/>
                <a:cs typeface="Arial" pitchFamily="34" charset="0"/>
              </a:rPr>
              <a:t>Một</a:t>
            </a:r>
            <a:r>
              <a:rPr lang="en-US" sz="2500" b="1" dirty="0" smtClean="0">
                <a:solidFill>
                  <a:prstClr val="black"/>
                </a:solidFill>
                <a:latin typeface="Arial" pitchFamily="34" charset="0"/>
                <a:cs typeface="Arial" pitchFamily="34" charset="0"/>
              </a:rPr>
              <a:t> </a:t>
            </a:r>
            <a:r>
              <a:rPr lang="en-US" sz="2500" b="1" dirty="0" err="1" smtClean="0">
                <a:solidFill>
                  <a:prstClr val="black"/>
                </a:solidFill>
                <a:latin typeface="Arial" pitchFamily="34" charset="0"/>
                <a:cs typeface="Arial" pitchFamily="34" charset="0"/>
              </a:rPr>
              <a:t>số</a:t>
            </a:r>
            <a:r>
              <a:rPr lang="en-US" sz="2500" b="1" dirty="0" smtClean="0">
                <a:solidFill>
                  <a:prstClr val="black"/>
                </a:solidFill>
                <a:latin typeface="Arial" pitchFamily="34" charset="0"/>
                <a:cs typeface="Arial" pitchFamily="34" charset="0"/>
              </a:rPr>
              <a:t> </a:t>
            </a:r>
            <a:r>
              <a:rPr lang="en-US" sz="2500" b="1" dirty="0" err="1" smtClean="0">
                <a:solidFill>
                  <a:prstClr val="black"/>
                </a:solidFill>
                <a:latin typeface="Arial" pitchFamily="34" charset="0"/>
                <a:cs typeface="Arial" pitchFamily="34" charset="0"/>
              </a:rPr>
              <a:t>tác</a:t>
            </a:r>
            <a:r>
              <a:rPr lang="en-US" sz="2500" b="1" dirty="0" smtClean="0">
                <a:solidFill>
                  <a:prstClr val="black"/>
                </a:solidFill>
                <a:latin typeface="Arial" pitchFamily="34" charset="0"/>
                <a:cs typeface="Arial" pitchFamily="34" charset="0"/>
              </a:rPr>
              <a:t> </a:t>
            </a:r>
            <a:r>
              <a:rPr lang="en-US" sz="2500" b="1" dirty="0" err="1" smtClean="0">
                <a:solidFill>
                  <a:prstClr val="black"/>
                </a:solidFill>
                <a:latin typeface="Arial" pitchFamily="34" charset="0"/>
                <a:cs typeface="Arial" pitchFamily="34" charset="0"/>
              </a:rPr>
              <a:t>phẩm</a:t>
            </a:r>
            <a:r>
              <a:rPr lang="en-US" sz="2500" b="1" dirty="0" smtClean="0">
                <a:solidFill>
                  <a:prstClr val="black"/>
                </a:solidFill>
                <a:latin typeface="Arial" pitchFamily="34" charset="0"/>
                <a:cs typeface="Arial" pitchFamily="34" charset="0"/>
              </a:rPr>
              <a:t> </a:t>
            </a:r>
            <a:r>
              <a:rPr lang="en-US" sz="2500" b="1" dirty="0" err="1" smtClean="0">
                <a:solidFill>
                  <a:prstClr val="black"/>
                </a:solidFill>
                <a:latin typeface="Arial" pitchFamily="34" charset="0"/>
                <a:cs typeface="Arial" pitchFamily="34" charset="0"/>
              </a:rPr>
              <a:t>của</a:t>
            </a:r>
            <a:r>
              <a:rPr lang="en-US" sz="2500" b="1" dirty="0" smtClean="0">
                <a:solidFill>
                  <a:prstClr val="black"/>
                </a:solidFill>
                <a:latin typeface="Arial" pitchFamily="34" charset="0"/>
                <a:cs typeface="Arial" pitchFamily="34" charset="0"/>
              </a:rPr>
              <a:t> </a:t>
            </a:r>
            <a:r>
              <a:rPr lang="en-US" sz="2500" b="1" dirty="0" err="1" smtClean="0">
                <a:solidFill>
                  <a:prstClr val="black"/>
                </a:solidFill>
                <a:latin typeface="Arial" pitchFamily="34" charset="0"/>
                <a:cs typeface="Arial" pitchFamily="34" charset="0"/>
              </a:rPr>
              <a:t>Nguyễn</a:t>
            </a:r>
            <a:r>
              <a:rPr lang="en-US" sz="2500" b="1" dirty="0" smtClean="0">
                <a:solidFill>
                  <a:prstClr val="black"/>
                </a:solidFill>
                <a:latin typeface="Arial" pitchFamily="34" charset="0"/>
                <a:cs typeface="Arial" pitchFamily="34" charset="0"/>
              </a:rPr>
              <a:t> </a:t>
            </a:r>
            <a:r>
              <a:rPr lang="en-US" sz="2500" b="1" dirty="0" err="1" smtClean="0">
                <a:solidFill>
                  <a:prstClr val="black"/>
                </a:solidFill>
                <a:latin typeface="Arial" pitchFamily="34" charset="0"/>
                <a:cs typeface="Arial" pitchFamily="34" charset="0"/>
              </a:rPr>
              <a:t>Ngọc</a:t>
            </a:r>
            <a:r>
              <a:rPr lang="en-US" sz="2500" b="1" dirty="0" smtClean="0">
                <a:solidFill>
                  <a:prstClr val="black"/>
                </a:solidFill>
                <a:latin typeface="Arial" pitchFamily="34" charset="0"/>
                <a:cs typeface="Arial" pitchFamily="34" charset="0"/>
              </a:rPr>
              <a:t> </a:t>
            </a:r>
            <a:r>
              <a:rPr lang="en-US" sz="2500" b="1" dirty="0" err="1" smtClean="0">
                <a:solidFill>
                  <a:prstClr val="black"/>
                </a:solidFill>
                <a:latin typeface="Arial" pitchFamily="34" charset="0"/>
                <a:cs typeface="Arial" pitchFamily="34" charset="0"/>
              </a:rPr>
              <a:t>Thuần</a:t>
            </a:r>
            <a:endParaRPr lang="en-US" sz="2500" b="1"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63424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wheel(1)">
                                      <p:cBhvr>
                                        <p:cTn id="7" dur="2000"/>
                                        <p:tgtEl>
                                          <p:spTgt spid="512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descr="Vừa nhắm mắ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4325" y="221168"/>
            <a:ext cx="2276476" cy="3074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47787" y="259267"/>
            <a:ext cx="2448430" cy="3074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00801" y="221169"/>
            <a:ext cx="2447924" cy="3074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0986" y="3606727"/>
            <a:ext cx="2309814" cy="3065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47787" y="3606768"/>
            <a:ext cx="2448430" cy="3065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400801" y="3606768"/>
            <a:ext cx="2447924" cy="3065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04470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par>
                                <p:cTn id="8" presetID="21" presetClass="entr" presetSubtype="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heel(1)">
                                      <p:cBhvr>
                                        <p:cTn id="10" dur="2000"/>
                                        <p:tgtEl>
                                          <p:spTgt spid="7"/>
                                        </p:tgtEl>
                                      </p:cBhvr>
                                    </p:animEffect>
                                  </p:childTnLst>
                                </p:cTn>
                              </p:par>
                              <p:par>
                                <p:cTn id="11" presetID="21" presetClass="entr" presetSubtype="1"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heel(1)">
                                      <p:cBhvr>
                                        <p:cTn id="13" dur="2000"/>
                                        <p:tgtEl>
                                          <p:spTgt spid="8"/>
                                        </p:tgtEl>
                                      </p:cBhvr>
                                    </p:animEffect>
                                  </p:childTnLst>
                                </p:cTn>
                              </p:par>
                              <p:par>
                                <p:cTn id="14" presetID="21" presetClass="entr" presetSubtype="1"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heel(1)">
                                      <p:cBhvr>
                                        <p:cTn id="16" dur="2000"/>
                                        <p:tgtEl>
                                          <p:spTgt spid="11"/>
                                        </p:tgtEl>
                                      </p:cBhvr>
                                    </p:animEffect>
                                  </p:childTnLst>
                                </p:cTn>
                              </p:par>
                              <p:par>
                                <p:cTn id="17" presetID="21" presetClass="entr" presetSubtype="1"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heel(1)">
                                      <p:cBhvr>
                                        <p:cTn id="19" dur="2000"/>
                                        <p:tgtEl>
                                          <p:spTgt spid="10"/>
                                        </p:tgtEl>
                                      </p:cBhvr>
                                    </p:animEffect>
                                  </p:childTnLst>
                                </p:cTn>
                              </p:par>
                              <p:par>
                                <p:cTn id="20" presetID="21" presetClass="entr" presetSubtype="1"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heel(1)">
                                      <p:cBhvr>
                                        <p:cTn id="2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Lst>
          </a:blip>
          <a:srcRect/>
          <a:stretch>
            <a:fillRect/>
          </a:stretch>
        </p:blipFill>
        <p:spPr bwMode="auto">
          <a:xfrm>
            <a:off x="419183" y="3663950"/>
            <a:ext cx="2591991" cy="2470150"/>
          </a:xfrm>
          <a:prstGeom prst="ellipse">
            <a:avLst/>
          </a:prstGeom>
          <a:ln>
            <a:noFill/>
          </a:ln>
          <a:effectLst>
            <a:softEdge rad="112500"/>
          </a:effectLst>
        </p:spPr>
      </p:pic>
      <p:sp>
        <p:nvSpPr>
          <p:cNvPr id="3" name="Right Arrow 2"/>
          <p:cNvSpPr/>
          <p:nvPr/>
        </p:nvSpPr>
        <p:spPr>
          <a:xfrm>
            <a:off x="2818292" y="1496218"/>
            <a:ext cx="1980009" cy="2808288"/>
          </a:xfrm>
          <a:prstGeom prst="rightArrow">
            <a:avLst/>
          </a:prstGeom>
          <a:blipFill>
            <a:blip r:embed="rId4"/>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457200" fontAlgn="base">
              <a:spcBef>
                <a:spcPct val="0"/>
              </a:spcBef>
              <a:spcAft>
                <a:spcPct val="0"/>
              </a:spcAft>
              <a:defRPr/>
            </a:pPr>
            <a:r>
              <a:rPr lang="pt-BR" sz="3200" b="1">
                <a:solidFill>
                  <a:prstClr val="black"/>
                </a:solidFill>
                <a:latin typeface="Times New Roman" pitchFamily="18" charset="0"/>
                <a:cs typeface="Times New Roman" pitchFamily="18" charset="0"/>
              </a:rPr>
              <a:t>1. Đọc.</a:t>
            </a:r>
            <a:endParaRPr lang="en-US" sz="3200">
              <a:solidFill>
                <a:prstClr val="black"/>
              </a:solidFill>
              <a:latin typeface="Times New Roman" pitchFamily="18" charset="0"/>
              <a:cs typeface="Times New Roman" pitchFamily="18" charset="0"/>
            </a:endParaRPr>
          </a:p>
        </p:txBody>
      </p:sp>
      <p:sp>
        <p:nvSpPr>
          <p:cNvPr id="8" name="Flowchart: Display 7"/>
          <p:cNvSpPr/>
          <p:nvPr/>
        </p:nvSpPr>
        <p:spPr>
          <a:xfrm>
            <a:off x="5031500" y="2161743"/>
            <a:ext cx="3932988" cy="3173413"/>
          </a:xfrm>
          <a:prstGeom prst="flowChartDisplay">
            <a:avLst/>
          </a:prstGeom>
          <a:blipFill>
            <a:blip r:embed="rId4"/>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fontAlgn="base">
              <a:spcBef>
                <a:spcPct val="0"/>
              </a:spcBef>
              <a:spcAft>
                <a:spcPts val="1200"/>
              </a:spcAft>
              <a:defRPr/>
            </a:pPr>
            <a:r>
              <a:rPr lang="vi-VN" sz="3600" dirty="0">
                <a:solidFill>
                  <a:srgbClr val="000000"/>
                </a:solidFill>
                <a:latin typeface="Times New Roman" pitchFamily="18" charset="0"/>
                <a:cs typeface="Times New Roman" pitchFamily="18" charset="0"/>
              </a:rPr>
              <a:t>Đọc rõ ràng, rành mạch, biểu </a:t>
            </a:r>
            <a:r>
              <a:rPr lang="vi-VN" sz="3600" dirty="0" smtClean="0">
                <a:solidFill>
                  <a:srgbClr val="000000"/>
                </a:solidFill>
                <a:latin typeface="Times New Roman" pitchFamily="18" charset="0"/>
                <a:cs typeface="Times New Roman" pitchFamily="18" charset="0"/>
              </a:rPr>
              <a:t>cảm</a:t>
            </a:r>
            <a:r>
              <a:rPr lang="en-US" sz="3600" dirty="0" smtClean="0">
                <a:solidFill>
                  <a:srgbClr val="000000"/>
                </a:solidFill>
                <a:latin typeface="Times New Roman" pitchFamily="18" charset="0"/>
                <a:cs typeface="Times New Roman" pitchFamily="18" charset="0"/>
              </a:rPr>
              <a:t>,</a:t>
            </a:r>
            <a:r>
              <a:rPr lang="en-US" sz="3600" dirty="0" err="1" smtClean="0">
                <a:solidFill>
                  <a:srgbClr val="000000"/>
                </a:solidFill>
                <a:latin typeface="Times New Roman" pitchFamily="18" charset="0"/>
                <a:cs typeface="Times New Roman" pitchFamily="18" charset="0"/>
              </a:rPr>
              <a:t>chú</a:t>
            </a:r>
            <a:r>
              <a:rPr lang="en-US" sz="3600" dirty="0" smtClean="0">
                <a:solidFill>
                  <a:srgbClr val="000000"/>
                </a:solidFill>
                <a:latin typeface="Times New Roman" pitchFamily="18" charset="0"/>
                <a:cs typeface="Times New Roman" pitchFamily="18" charset="0"/>
              </a:rPr>
              <a:t> ý </a:t>
            </a:r>
            <a:r>
              <a:rPr lang="en-US" sz="3600" dirty="0" err="1" smtClean="0">
                <a:solidFill>
                  <a:srgbClr val="000000"/>
                </a:solidFill>
                <a:latin typeface="Times New Roman" pitchFamily="18" charset="0"/>
                <a:cs typeface="Times New Roman" pitchFamily="18" charset="0"/>
              </a:rPr>
              <a:t>lời</a:t>
            </a:r>
            <a:r>
              <a:rPr lang="en-US" sz="3600" dirty="0" smtClean="0">
                <a:solidFill>
                  <a:srgbClr val="000000"/>
                </a:solidFill>
                <a:latin typeface="Times New Roman" pitchFamily="18" charset="0"/>
                <a:cs typeface="Times New Roman" pitchFamily="18" charset="0"/>
              </a:rPr>
              <a:t> </a:t>
            </a:r>
            <a:r>
              <a:rPr lang="en-US" sz="3600" dirty="0" err="1" smtClean="0">
                <a:solidFill>
                  <a:srgbClr val="000000"/>
                </a:solidFill>
                <a:latin typeface="Times New Roman" pitchFamily="18" charset="0"/>
                <a:cs typeface="Times New Roman" pitchFamily="18" charset="0"/>
              </a:rPr>
              <a:t>đối</a:t>
            </a:r>
            <a:r>
              <a:rPr lang="en-US" sz="3600" dirty="0" smtClean="0">
                <a:solidFill>
                  <a:srgbClr val="000000"/>
                </a:solidFill>
                <a:latin typeface="Times New Roman" pitchFamily="18" charset="0"/>
                <a:cs typeface="Times New Roman" pitchFamily="18" charset="0"/>
              </a:rPr>
              <a:t> </a:t>
            </a:r>
            <a:r>
              <a:rPr lang="en-US" sz="3600" dirty="0" err="1" smtClean="0">
                <a:solidFill>
                  <a:srgbClr val="000000"/>
                </a:solidFill>
                <a:latin typeface="Times New Roman" pitchFamily="18" charset="0"/>
                <a:cs typeface="Times New Roman" pitchFamily="18" charset="0"/>
              </a:rPr>
              <a:t>thoại</a:t>
            </a:r>
            <a:r>
              <a:rPr lang="en-US" sz="3600" dirty="0" smtClean="0">
                <a:solidFill>
                  <a:srgbClr val="000000"/>
                </a:solidFill>
                <a:latin typeface="Times New Roman" pitchFamily="18" charset="0"/>
                <a:cs typeface="Times New Roman" pitchFamily="18" charset="0"/>
              </a:rPr>
              <a:t> </a:t>
            </a:r>
            <a:r>
              <a:rPr lang="en-US" sz="3600" dirty="0" err="1" smtClean="0">
                <a:solidFill>
                  <a:srgbClr val="000000"/>
                </a:solidFill>
                <a:latin typeface="Times New Roman" pitchFamily="18" charset="0"/>
                <a:cs typeface="Times New Roman" pitchFamily="18" charset="0"/>
              </a:rPr>
              <a:t>của</a:t>
            </a:r>
            <a:r>
              <a:rPr lang="en-US" sz="3600" dirty="0" smtClean="0">
                <a:solidFill>
                  <a:srgbClr val="000000"/>
                </a:solidFill>
                <a:latin typeface="Times New Roman" pitchFamily="18" charset="0"/>
                <a:cs typeface="Times New Roman" pitchFamily="18" charset="0"/>
              </a:rPr>
              <a:t> </a:t>
            </a:r>
            <a:r>
              <a:rPr lang="en-US" sz="3600" dirty="0" err="1" smtClean="0">
                <a:solidFill>
                  <a:srgbClr val="000000"/>
                </a:solidFill>
                <a:latin typeface="Times New Roman" pitchFamily="18" charset="0"/>
                <a:cs typeface="Times New Roman" pitchFamily="18" charset="0"/>
              </a:rPr>
              <a:t>nhân</a:t>
            </a:r>
            <a:r>
              <a:rPr lang="en-US" sz="3600" dirty="0" smtClean="0">
                <a:solidFill>
                  <a:srgbClr val="000000"/>
                </a:solidFill>
                <a:latin typeface="Times New Roman" pitchFamily="18" charset="0"/>
                <a:cs typeface="Times New Roman" pitchFamily="18" charset="0"/>
              </a:rPr>
              <a:t> </a:t>
            </a:r>
            <a:r>
              <a:rPr lang="en-US" sz="3600" dirty="0" err="1" smtClean="0">
                <a:solidFill>
                  <a:srgbClr val="000000"/>
                </a:solidFill>
                <a:latin typeface="Times New Roman" pitchFamily="18" charset="0"/>
                <a:cs typeface="Times New Roman" pitchFamily="18" charset="0"/>
              </a:rPr>
              <a:t>vật</a:t>
            </a:r>
            <a:r>
              <a:rPr lang="vi-VN" sz="3600" dirty="0" smtClean="0">
                <a:solidFill>
                  <a:srgbClr val="000000"/>
                </a:solidFill>
                <a:latin typeface="Times New Roman" pitchFamily="18" charset="0"/>
                <a:cs typeface="Times New Roman" pitchFamily="18" charset="0"/>
              </a:rPr>
              <a:t>...</a:t>
            </a:r>
            <a:endParaRPr lang="en-US" sz="3600" dirty="0">
              <a:solidFill>
                <a:srgbClr val="FFFFFF"/>
              </a:solidFill>
              <a:latin typeface="Times New Roman" pitchFamily="18" charset="0"/>
              <a:cs typeface="Times New Roman" pitchFamily="18" charset="0"/>
            </a:endParaRPr>
          </a:p>
        </p:txBody>
      </p:sp>
      <p:sp>
        <p:nvSpPr>
          <p:cNvPr id="4" name="Rectangle 3"/>
          <p:cNvSpPr/>
          <p:nvPr/>
        </p:nvSpPr>
        <p:spPr>
          <a:xfrm>
            <a:off x="495300" y="222572"/>
            <a:ext cx="3235872" cy="1168269"/>
          </a:xfrm>
          <a:prstGeom prst="rect">
            <a:avLst/>
          </a:prstGeom>
        </p:spPr>
        <p:txBody>
          <a:bodyPr wrap="square">
            <a:spAutoFit/>
          </a:bodyPr>
          <a:lstStyle/>
          <a:p>
            <a:pPr marL="30480" marR="30480" algn="just" fontAlgn="base">
              <a:lnSpc>
                <a:spcPct val="107000"/>
              </a:lnSpc>
              <a:spcBef>
                <a:spcPct val="0"/>
              </a:spcBef>
              <a:spcAft>
                <a:spcPts val="1200"/>
              </a:spcAft>
            </a:pPr>
            <a:r>
              <a:rPr lang="en-US" sz="2800" b="1" dirty="0" smtClean="0">
                <a:solidFill>
                  <a:srgbClr val="70AD47">
                    <a:lumMod val="50000"/>
                  </a:srgbClr>
                </a:solidFill>
                <a:latin typeface="Times New Roman" panose="02020603050405020304" pitchFamily="18" charset="0"/>
                <a:ea typeface="Calibri" panose="020F0502020204030204" pitchFamily="34" charset="0"/>
                <a:cs typeface="Arial" charset="0"/>
              </a:rPr>
              <a:t>2</a:t>
            </a:r>
            <a:r>
              <a:rPr lang="vi-VN" sz="2800" b="1" dirty="0" smtClean="0">
                <a:solidFill>
                  <a:srgbClr val="70AD47">
                    <a:lumMod val="50000"/>
                  </a:srgbClr>
                </a:solidFill>
                <a:latin typeface="Times New Roman" panose="02020603050405020304" pitchFamily="18" charset="0"/>
                <a:ea typeface="Calibri" panose="020F0502020204030204" pitchFamily="34" charset="0"/>
                <a:cs typeface="Arial" charset="0"/>
              </a:rPr>
              <a:t>. </a:t>
            </a:r>
            <a:r>
              <a:rPr lang="en-US" sz="2800" b="1" dirty="0" err="1">
                <a:solidFill>
                  <a:srgbClr val="70AD47">
                    <a:lumMod val="50000"/>
                  </a:srgbClr>
                </a:solidFill>
                <a:latin typeface="Times New Roman" panose="02020603050405020304" pitchFamily="18" charset="0"/>
                <a:ea typeface="Calibri" panose="020F0502020204030204" pitchFamily="34" charset="0"/>
                <a:cs typeface="Arial" charset="0"/>
              </a:rPr>
              <a:t>Tác</a:t>
            </a:r>
            <a:r>
              <a:rPr lang="en-US" sz="2800" b="1" dirty="0">
                <a:solidFill>
                  <a:srgbClr val="70AD47">
                    <a:lumMod val="50000"/>
                  </a:srgbClr>
                </a:solidFill>
                <a:latin typeface="Times New Roman" panose="02020603050405020304" pitchFamily="18" charset="0"/>
                <a:ea typeface="Calibri" panose="020F0502020204030204" pitchFamily="34" charset="0"/>
                <a:cs typeface="Arial" charset="0"/>
              </a:rPr>
              <a:t> </a:t>
            </a:r>
            <a:r>
              <a:rPr lang="en-US" sz="2800" b="1" dirty="0" err="1">
                <a:solidFill>
                  <a:srgbClr val="70AD47">
                    <a:lumMod val="50000"/>
                  </a:srgbClr>
                </a:solidFill>
                <a:latin typeface="Times New Roman" panose="02020603050405020304" pitchFamily="18" charset="0"/>
                <a:ea typeface="Calibri" panose="020F0502020204030204" pitchFamily="34" charset="0"/>
                <a:cs typeface="Arial" charset="0"/>
              </a:rPr>
              <a:t>phẩm</a:t>
            </a:r>
            <a:r>
              <a:rPr lang="en-US" sz="2800" b="1" dirty="0">
                <a:solidFill>
                  <a:srgbClr val="70AD47">
                    <a:lumMod val="50000"/>
                  </a:srgbClr>
                </a:solidFill>
                <a:latin typeface="Times New Roman" panose="02020603050405020304" pitchFamily="18" charset="0"/>
                <a:ea typeface="Calibri" panose="020F0502020204030204" pitchFamily="34" charset="0"/>
                <a:cs typeface="Arial" charset="0"/>
              </a:rPr>
              <a:t> </a:t>
            </a:r>
            <a:endParaRPr lang="en-US" sz="2800" dirty="0">
              <a:solidFill>
                <a:srgbClr val="70AD47">
                  <a:lumMod val="50000"/>
                </a:srgbClr>
              </a:solidFill>
              <a:latin typeface="Times New Roman" panose="02020603050405020304" pitchFamily="18" charset="0"/>
              <a:ea typeface="Calibri" panose="020F0502020204030204" pitchFamily="34" charset="0"/>
              <a:cs typeface="Arial" charset="0"/>
            </a:endParaRPr>
          </a:p>
          <a:p>
            <a:pPr marL="30480" marR="30480" algn="just" fontAlgn="base">
              <a:lnSpc>
                <a:spcPct val="107000"/>
              </a:lnSpc>
              <a:spcBef>
                <a:spcPct val="0"/>
              </a:spcBef>
              <a:spcAft>
                <a:spcPts val="1200"/>
              </a:spcAft>
            </a:pPr>
            <a:r>
              <a:rPr lang="en-US" sz="2800" b="1" dirty="0">
                <a:solidFill>
                  <a:srgbClr val="70AD47">
                    <a:lumMod val="50000"/>
                  </a:srgbClr>
                </a:solidFill>
                <a:latin typeface="Times New Roman" panose="02020603050405020304" pitchFamily="18" charset="0"/>
                <a:ea typeface="Calibri" panose="020F0502020204030204" pitchFamily="34" charset="0"/>
                <a:cs typeface="Arial" charset="0"/>
              </a:rPr>
              <a:t>a. </a:t>
            </a:r>
            <a:r>
              <a:rPr lang="en-US" sz="2800" b="1" dirty="0" err="1">
                <a:solidFill>
                  <a:srgbClr val="70AD47">
                    <a:lumMod val="50000"/>
                  </a:srgbClr>
                </a:solidFill>
                <a:latin typeface="Times New Roman" panose="02020603050405020304" pitchFamily="18" charset="0"/>
                <a:ea typeface="Calibri" panose="020F0502020204030204" pitchFamily="34" charset="0"/>
                <a:cs typeface="Arial" charset="0"/>
              </a:rPr>
              <a:t>Đọc</a:t>
            </a:r>
            <a:r>
              <a:rPr lang="en-US" sz="2800" b="1" dirty="0">
                <a:solidFill>
                  <a:srgbClr val="70AD47">
                    <a:lumMod val="50000"/>
                  </a:srgbClr>
                </a:solidFill>
                <a:latin typeface="Times New Roman" panose="02020603050405020304" pitchFamily="18" charset="0"/>
                <a:ea typeface="Calibri" panose="020F0502020204030204" pitchFamily="34" charset="0"/>
                <a:cs typeface="Arial" charset="0"/>
              </a:rPr>
              <a:t>, </a:t>
            </a:r>
            <a:r>
              <a:rPr lang="en-US" sz="2800" b="1" dirty="0" err="1">
                <a:solidFill>
                  <a:srgbClr val="70AD47">
                    <a:lumMod val="50000"/>
                  </a:srgbClr>
                </a:solidFill>
                <a:latin typeface="Times New Roman" panose="02020603050405020304" pitchFamily="18" charset="0"/>
                <a:ea typeface="Calibri" panose="020F0502020204030204" pitchFamily="34" charset="0"/>
                <a:cs typeface="Arial" charset="0"/>
              </a:rPr>
              <a:t>kể</a:t>
            </a:r>
            <a:r>
              <a:rPr lang="en-US" sz="2800" b="1" dirty="0">
                <a:solidFill>
                  <a:srgbClr val="70AD47">
                    <a:lumMod val="50000"/>
                  </a:srgbClr>
                </a:solidFill>
                <a:latin typeface="Times New Roman" panose="02020603050405020304" pitchFamily="18" charset="0"/>
                <a:ea typeface="Calibri" panose="020F0502020204030204" pitchFamily="34" charset="0"/>
                <a:cs typeface="Arial" charset="0"/>
              </a:rPr>
              <a:t> </a:t>
            </a:r>
            <a:r>
              <a:rPr lang="en-US" sz="2800" b="1" dirty="0" err="1">
                <a:solidFill>
                  <a:srgbClr val="70AD47">
                    <a:lumMod val="50000"/>
                  </a:srgbClr>
                </a:solidFill>
                <a:latin typeface="Times New Roman" panose="02020603050405020304" pitchFamily="18" charset="0"/>
                <a:ea typeface="Calibri" panose="020F0502020204030204" pitchFamily="34" charset="0"/>
                <a:cs typeface="Arial" charset="0"/>
              </a:rPr>
              <a:t>tóm</a:t>
            </a:r>
            <a:r>
              <a:rPr lang="en-US" sz="2800" b="1" dirty="0">
                <a:solidFill>
                  <a:srgbClr val="70AD47">
                    <a:lumMod val="50000"/>
                  </a:srgbClr>
                </a:solidFill>
                <a:latin typeface="Times New Roman" panose="02020603050405020304" pitchFamily="18" charset="0"/>
                <a:ea typeface="Calibri" panose="020F0502020204030204" pitchFamily="34" charset="0"/>
                <a:cs typeface="Arial" charset="0"/>
              </a:rPr>
              <a:t> </a:t>
            </a:r>
            <a:r>
              <a:rPr lang="en-US" sz="2800" b="1" dirty="0" err="1">
                <a:solidFill>
                  <a:srgbClr val="70AD47">
                    <a:lumMod val="50000"/>
                  </a:srgbClr>
                </a:solidFill>
                <a:latin typeface="Times New Roman" panose="02020603050405020304" pitchFamily="18" charset="0"/>
                <a:ea typeface="Calibri" panose="020F0502020204030204" pitchFamily="34" charset="0"/>
                <a:cs typeface="Arial" charset="0"/>
              </a:rPr>
              <a:t>tắt</a:t>
            </a:r>
            <a:endParaRPr lang="en-US" sz="2800" dirty="0">
              <a:solidFill>
                <a:srgbClr val="70AD47">
                  <a:lumMod val="50000"/>
                </a:srgbClr>
              </a:solidFill>
              <a:latin typeface="Times New Roman" panose="02020603050405020304" pitchFamily="18" charset="0"/>
              <a:ea typeface="Calibri" panose="020F0502020204030204" pitchFamily="34" charset="0"/>
              <a:cs typeface="Arial" charset="0"/>
            </a:endParaRPr>
          </a:p>
        </p:txBody>
      </p:sp>
    </p:spTree>
    <p:extLst>
      <p:ext uri="{BB962C8B-B14F-4D97-AF65-F5344CB8AC3E}">
        <p14:creationId xmlns:p14="http://schemas.microsoft.com/office/powerpoint/2010/main" val="2724801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504" y="116650"/>
            <a:ext cx="9036496" cy="6124754"/>
          </a:xfrm>
          <a:prstGeom prst="rect">
            <a:avLst/>
          </a:prstGeom>
          <a:noFill/>
        </p:spPr>
        <p:txBody>
          <a:bodyPr wrap="square" rtlCol="0">
            <a:spAutoFit/>
          </a:bodyPr>
          <a:lstStyle/>
          <a:p>
            <a:r>
              <a:rPr lang="vi-VN" sz="2800" dirty="0">
                <a:latin typeface="Times New Roman" panose="02020603050405020304" pitchFamily="18" charset="0"/>
                <a:cs typeface="Times New Roman" panose="02020603050405020304" pitchFamily="18" charset="0"/>
              </a:rPr>
              <a:t>Tóm tắt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vườn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rộng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trồng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Buổi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đồng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hai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bố</a:t>
            </a:r>
            <a:r>
              <a:rPr lang="en-US" sz="2800" dirty="0">
                <a:latin typeface="Times New Roman" panose="02020603050405020304" pitchFamily="18" charset="0"/>
                <a:cs typeface="Times New Roman" panose="02020603050405020304" pitchFamily="18" charset="0"/>
              </a:rPr>
              <a:t> con </a:t>
            </a:r>
            <a:r>
              <a:rPr lang="en-US" sz="2800" dirty="0" err="1">
                <a:latin typeface="Times New Roman" panose="02020603050405020304" pitchFamily="18" charset="0"/>
                <a:cs typeface="Times New Roman" panose="02020603050405020304" pitchFamily="18" charset="0"/>
              </a:rPr>
              <a:t>ra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vườn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nhau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tưới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nhắm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mắt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dẫn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chạm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từng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rồi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đoán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xem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chạm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loài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đoán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loài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Tý</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đem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tặng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ổi</a:t>
            </a:r>
            <a:r>
              <a:rPr lang="en-US" sz="2800" dirty="0">
                <a:latin typeface="Times New Roman" panose="02020603050405020304" pitchFamily="18" charset="0"/>
                <a:cs typeface="Times New Roman" panose="02020603050405020304" pitchFamily="18" charset="0"/>
              </a:rPr>
              <a:t> to </a:t>
            </a:r>
            <a:r>
              <a:rPr lang="en-US" sz="2800" dirty="0" err="1">
                <a:latin typeface="Times New Roman" panose="02020603050405020304" pitchFamily="18" charset="0"/>
                <a:cs typeface="Times New Roman" panose="02020603050405020304" pitchFamily="18" charset="0"/>
              </a:rPr>
              <a:t>mềm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trọng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dù</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ổi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đẹp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món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a:t>
            </a:r>
            <a:r>
              <a:rPr lang="en-US" sz="2800" dirty="0">
                <a:latin typeface="Times New Roman" panose="02020603050405020304" pitchFamily="18" charset="0"/>
                <a:cs typeface="Times New Roman" panose="02020603050405020304" pitchFamily="18" charset="0"/>
              </a:rPr>
              <a:t> hay </a:t>
            </a:r>
            <a:r>
              <a:rPr lang="en-US" sz="2800" dirty="0" err="1">
                <a:latin typeface="Times New Roman" panose="02020603050405020304" pitchFamily="18" charset="0"/>
                <a:cs typeface="Times New Roman" panose="02020603050405020304" pitchFamily="18" charset="0"/>
              </a:rPr>
              <a:t>mình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vườn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món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quà</a:t>
            </a:r>
            <a:r>
              <a:rPr lang="en-US" sz="2800" dirty="0">
                <a:latin typeface="Times New Roman" panose="02020603050405020304" pitchFamily="18" charset="0"/>
                <a:cs typeface="Times New Roman" panose="02020603050405020304" pitchFamily="18" charset="0"/>
              </a:rPr>
              <a:t> to </a:t>
            </a:r>
            <a:r>
              <a:rPr lang="en-US" sz="2800" dirty="0" err="1">
                <a:latin typeface="Times New Roman" panose="02020603050405020304" pitchFamily="18" charset="0"/>
                <a:cs typeface="Times New Roman" panose="02020603050405020304" pitchFamily="18" charset="0"/>
              </a:rPr>
              <a:t>lớn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quý</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cuộc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cậu</a:t>
            </a:r>
            <a:r>
              <a:rPr lang="en-US" sz="2800" dirty="0">
                <a:latin typeface="Times New Roman" panose="02020603050405020304" pitchFamily="18" charset="0"/>
                <a:cs typeface="Times New Roman" panose="02020603050405020304" pitchFamily="18" charset="0"/>
              </a:rPr>
              <a:t>. Sau </a:t>
            </a:r>
            <a:r>
              <a:rPr lang="en-US" sz="2800" dirty="0" err="1">
                <a:latin typeface="Times New Roman" panose="02020603050405020304" pitchFamily="18" charset="0"/>
                <a:cs typeface="Times New Roman" panose="02020603050405020304" pitchFamily="18" charset="0"/>
              </a:rPr>
              <a:t>đó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trò</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thay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chạm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bây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giờ</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chỉ</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ngửi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rồi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gọi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thục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khen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cậu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chiếc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mũi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tuyệt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Lúc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cậu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rằng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chính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dẫn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cậu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vườn</a:t>
            </a:r>
            <a:r>
              <a:rPr lang="en-US" sz="2800"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
        <p:nvSpPr>
          <p:cNvPr id="3" name="Cloud 2"/>
          <p:cNvSpPr/>
          <p:nvPr/>
        </p:nvSpPr>
        <p:spPr>
          <a:xfrm>
            <a:off x="3491880" y="1916832"/>
            <a:ext cx="5274840" cy="914400"/>
          </a:xfrm>
          <a:prstGeom prst="cloud">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solidFill>
                  <a:srgbClr val="FF0000"/>
                </a:solidFill>
                <a:latin typeface="Times New Roman" panose="02020603050405020304" pitchFamily="18" charset="0"/>
                <a:cs typeface="Times New Roman" panose="02020603050405020304" pitchFamily="18" charset="0"/>
              </a:rPr>
              <a:t>Em</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hãy</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tóm</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tắt</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văn</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bản</a:t>
            </a:r>
            <a:endParaRPr lang="en-US" sz="28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41909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3" grpId="1" animBg="1"/>
    </p:bldLst>
  </p:timing>
</p:sld>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1027</TotalTime>
  <Words>2231</Words>
  <Application>Microsoft Office PowerPoint</Application>
  <PresentationFormat>On-screen Show (4:3)</PresentationFormat>
  <Paragraphs>205</Paragraphs>
  <Slides>32</Slides>
  <Notes>6</Notes>
  <HiddenSlides>0</HiddenSlides>
  <MMClips>0</MMClips>
  <ScaleCrop>false</ScaleCrop>
  <HeadingPairs>
    <vt:vector size="6" baseType="variant">
      <vt:variant>
        <vt:lpstr>Fonts Used</vt:lpstr>
      </vt:variant>
      <vt:variant>
        <vt:i4>11</vt:i4>
      </vt:variant>
      <vt:variant>
        <vt:lpstr>Theme</vt:lpstr>
      </vt:variant>
      <vt:variant>
        <vt:i4>7</vt:i4>
      </vt:variant>
      <vt:variant>
        <vt:lpstr>Slide Titles</vt:lpstr>
      </vt:variant>
      <vt:variant>
        <vt:i4>32</vt:i4>
      </vt:variant>
    </vt:vector>
  </HeadingPairs>
  <TitlesOfParts>
    <vt:vector size="50" baseType="lpstr">
      <vt:lpstr>宋体</vt:lpstr>
      <vt:lpstr>#9Slide03 Arima Madurai Black</vt:lpstr>
      <vt:lpstr>Arial</vt:lpstr>
      <vt:lpstr>Calibri</vt:lpstr>
      <vt:lpstr>Calibri Light</vt:lpstr>
      <vt:lpstr>Candara</vt:lpstr>
      <vt:lpstr>MS Mincho</vt:lpstr>
      <vt:lpstr>Symbol</vt:lpstr>
      <vt:lpstr>Times New Roman</vt:lpstr>
      <vt:lpstr>Wingdings</vt:lpstr>
      <vt:lpstr>小鹿犬拼音体</vt:lpstr>
      <vt:lpstr>1_Office Theme</vt:lpstr>
      <vt:lpstr>Office Theme</vt:lpstr>
      <vt:lpstr>2_Office Theme</vt:lpstr>
      <vt:lpstr>Waveform</vt:lpstr>
      <vt:lpstr>3_Office Theme</vt:lpstr>
      <vt:lpstr>4_Office Theme</vt:lpstr>
      <vt:lpstr>7_Office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Techsi.vn</cp:lastModifiedBy>
  <cp:revision>32</cp:revision>
  <dcterms:created xsi:type="dcterms:W3CDTF">2022-06-17T20:04:08Z</dcterms:created>
  <dcterms:modified xsi:type="dcterms:W3CDTF">2023-10-19T02:05:14Z</dcterms:modified>
</cp:coreProperties>
</file>