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av" ContentType="audio/x-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7" r:id="rId2"/>
    <p:sldId id="277" r:id="rId3"/>
    <p:sldId id="296" r:id="rId4"/>
    <p:sldId id="313" r:id="rId5"/>
    <p:sldId id="297" r:id="rId6"/>
    <p:sldId id="258" r:id="rId7"/>
    <p:sldId id="298" r:id="rId8"/>
    <p:sldId id="260" r:id="rId9"/>
    <p:sldId id="278" r:id="rId10"/>
    <p:sldId id="279" r:id="rId11"/>
    <p:sldId id="280" r:id="rId12"/>
    <p:sldId id="281" r:id="rId13"/>
    <p:sldId id="268" r:id="rId14"/>
    <p:sldId id="265" r:id="rId15"/>
    <p:sldId id="266" r:id="rId16"/>
    <p:sldId id="267" r:id="rId17"/>
    <p:sldId id="282" r:id="rId18"/>
    <p:sldId id="295" r:id="rId19"/>
    <p:sldId id="300" r:id="rId20"/>
    <p:sldId id="314" r:id="rId21"/>
    <p:sldId id="301" r:id="rId22"/>
    <p:sldId id="302" r:id="rId23"/>
    <p:sldId id="290" r:id="rId24"/>
    <p:sldId id="303" r:id="rId25"/>
    <p:sldId id="274" r:id="rId26"/>
    <p:sldId id="304" r:id="rId27"/>
    <p:sldId id="285" r:id="rId28"/>
    <p:sldId id="286" r:id="rId29"/>
    <p:sldId id="311" r:id="rId30"/>
    <p:sldId id="287" r:id="rId31"/>
    <p:sldId id="315" r:id="rId32"/>
    <p:sldId id="306" r:id="rId33"/>
    <p:sldId id="307" r:id="rId34"/>
    <p:sldId id="310" r:id="rId35"/>
    <p:sldId id="308" r:id="rId36"/>
    <p:sldId id="312"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09D1"/>
    <a:srgbClr val="0301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94660"/>
  </p:normalViewPr>
  <p:slideViewPr>
    <p:cSldViewPr>
      <p:cViewPr>
        <p:scale>
          <a:sx n="76" d="100"/>
          <a:sy n="76" d="100"/>
        </p:scale>
        <p:origin x="-1248" y="1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7C38C2-C970-4829-B56C-EC87ED1DB696}" type="datetimeFigureOut">
              <a:rPr lang="en-US" smtClean="0"/>
              <a:t>11/29/2023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4DF826-0C82-43DE-98D2-538113E0D357}" type="slidenum">
              <a:rPr lang="en-US" smtClean="0"/>
              <a:t>‹#›</a:t>
            </a:fld>
            <a:endParaRPr lang="en-US"/>
          </a:p>
        </p:txBody>
      </p:sp>
    </p:spTree>
    <p:extLst>
      <p:ext uri="{BB962C8B-B14F-4D97-AF65-F5344CB8AC3E}">
        <p14:creationId xmlns:p14="http://schemas.microsoft.com/office/powerpoint/2010/main" val="3189992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65a5c374d8_0_1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65a5c374d8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1349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086614A-FB4D-4DF8-936E-E4ADC2FB3CE0}" type="datetimeFigureOut">
              <a:rPr lang="en-US" smtClean="0"/>
              <a:pPr/>
              <a:t>11/29/2023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880964-CCDB-4CDB-9E77-B5C16A05AFC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86614A-FB4D-4DF8-936E-E4ADC2FB3CE0}" type="datetimeFigureOut">
              <a:rPr lang="en-US" smtClean="0"/>
              <a:pPr/>
              <a:t>11/29/2023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880964-CCDB-4CDB-9E77-B5C16A05AFC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86614A-FB4D-4DF8-936E-E4ADC2FB3CE0}" type="datetimeFigureOut">
              <a:rPr lang="en-US" smtClean="0"/>
              <a:pPr/>
              <a:t>11/29/2023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880964-CCDB-4CDB-9E77-B5C16A05AFC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E8939984-0DF4-4FC8-9B47-CBEB24478AF0}" type="slidenum">
              <a:rPr lang="en-US" altLang="en-US"/>
              <a:pPr/>
              <a:t>‹#›</a:t>
            </a:fld>
            <a:endParaRPr lang="en-US" altLang="en-US"/>
          </a:p>
        </p:txBody>
      </p:sp>
    </p:spTree>
    <p:extLst>
      <p:ext uri="{BB962C8B-B14F-4D97-AF65-F5344CB8AC3E}">
        <p14:creationId xmlns:p14="http://schemas.microsoft.com/office/powerpoint/2010/main" val="40320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5"/>
        <p:cNvGrpSpPr/>
        <p:nvPr/>
      </p:nvGrpSpPr>
      <p:grpSpPr>
        <a:xfrm>
          <a:off x="0" y="0"/>
          <a:ext cx="0" cy="0"/>
          <a:chOff x="0" y="0"/>
          <a:chExt cx="0" cy="0"/>
        </a:xfrm>
      </p:grpSpPr>
      <p:pic>
        <p:nvPicPr>
          <p:cNvPr id="16" name="Google Shape;16;p3"/>
          <p:cNvPicPr preferRelativeResize="0"/>
          <p:nvPr/>
        </p:nvPicPr>
        <p:blipFill rotWithShape="1">
          <a:blip r:embed="rId2">
            <a:alphaModFix/>
          </a:blip>
          <a:srcRect l="24482" b="7364"/>
          <a:stretch/>
        </p:blipFill>
        <p:spPr>
          <a:xfrm>
            <a:off x="0" y="921567"/>
            <a:ext cx="3568474" cy="5936433"/>
          </a:xfrm>
          <a:prstGeom prst="rect">
            <a:avLst/>
          </a:prstGeom>
          <a:noFill/>
          <a:ln>
            <a:noFill/>
          </a:ln>
        </p:spPr>
      </p:pic>
      <p:sp>
        <p:nvSpPr>
          <p:cNvPr id="17" name="Google Shape;17;p3"/>
          <p:cNvSpPr txBox="1">
            <a:spLocks noGrp="1"/>
          </p:cNvSpPr>
          <p:nvPr>
            <p:ph type="title"/>
          </p:nvPr>
        </p:nvSpPr>
        <p:spPr>
          <a:xfrm>
            <a:off x="3885200" y="2867800"/>
            <a:ext cx="4947000" cy="11224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3600" b="1"/>
            </a:lvl1pPr>
            <a:lvl2pPr lvl="1">
              <a:spcBef>
                <a:spcPts val="0"/>
              </a:spcBef>
              <a:spcAft>
                <a:spcPts val="0"/>
              </a:spcAft>
              <a:buSzPts val="3600"/>
              <a:buNone/>
              <a:defRPr sz="3600" b="1"/>
            </a:lvl2pPr>
            <a:lvl3pPr lvl="2">
              <a:spcBef>
                <a:spcPts val="0"/>
              </a:spcBef>
              <a:spcAft>
                <a:spcPts val="0"/>
              </a:spcAft>
              <a:buSzPts val="3600"/>
              <a:buNone/>
              <a:defRPr sz="3600" b="1"/>
            </a:lvl3pPr>
            <a:lvl4pPr lvl="3">
              <a:spcBef>
                <a:spcPts val="0"/>
              </a:spcBef>
              <a:spcAft>
                <a:spcPts val="0"/>
              </a:spcAft>
              <a:buSzPts val="3600"/>
              <a:buNone/>
              <a:defRPr sz="3600" b="1"/>
            </a:lvl4pPr>
            <a:lvl5pPr lvl="4">
              <a:spcBef>
                <a:spcPts val="0"/>
              </a:spcBef>
              <a:spcAft>
                <a:spcPts val="0"/>
              </a:spcAft>
              <a:buSzPts val="3600"/>
              <a:buNone/>
              <a:defRPr sz="3600" b="1"/>
            </a:lvl5pPr>
            <a:lvl6pPr lvl="5">
              <a:spcBef>
                <a:spcPts val="0"/>
              </a:spcBef>
              <a:spcAft>
                <a:spcPts val="0"/>
              </a:spcAft>
              <a:buSzPts val="3600"/>
              <a:buNone/>
              <a:defRPr sz="3600" b="1"/>
            </a:lvl6pPr>
            <a:lvl7pPr lvl="6">
              <a:spcBef>
                <a:spcPts val="0"/>
              </a:spcBef>
              <a:spcAft>
                <a:spcPts val="0"/>
              </a:spcAft>
              <a:buSzPts val="3600"/>
              <a:buNone/>
              <a:defRPr sz="3600" b="1"/>
            </a:lvl7pPr>
            <a:lvl8pPr lvl="7">
              <a:spcBef>
                <a:spcPts val="0"/>
              </a:spcBef>
              <a:spcAft>
                <a:spcPts val="0"/>
              </a:spcAft>
              <a:buSzPts val="3600"/>
              <a:buNone/>
              <a:defRPr sz="3600" b="1"/>
            </a:lvl8pPr>
            <a:lvl9pPr lvl="8">
              <a:spcBef>
                <a:spcPts val="0"/>
              </a:spcBef>
              <a:spcAft>
                <a:spcPts val="0"/>
              </a:spcAft>
              <a:buSzPts val="3600"/>
              <a:buNone/>
              <a:defRPr sz="3600" b="1"/>
            </a:lvl9pPr>
          </a:lstStyle>
          <a:p>
            <a:endParaRPr/>
          </a:p>
        </p:txBody>
      </p:sp>
      <p:sp>
        <p:nvSpPr>
          <p:cNvPr id="18" name="Google Shape;18;p3"/>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906100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86614A-FB4D-4DF8-936E-E4ADC2FB3CE0}" type="datetimeFigureOut">
              <a:rPr lang="en-US" smtClean="0"/>
              <a:pPr/>
              <a:t>11/29/2023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880964-CCDB-4CDB-9E77-B5C16A05AFC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86614A-FB4D-4DF8-936E-E4ADC2FB3CE0}" type="datetimeFigureOut">
              <a:rPr lang="en-US" smtClean="0"/>
              <a:pPr/>
              <a:t>11/29/2023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880964-CCDB-4CDB-9E77-B5C16A05AFC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086614A-FB4D-4DF8-936E-E4ADC2FB3CE0}" type="datetimeFigureOut">
              <a:rPr lang="en-US" smtClean="0"/>
              <a:pPr/>
              <a:t>11/29/2023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880964-CCDB-4CDB-9E77-B5C16A05AFC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086614A-FB4D-4DF8-936E-E4ADC2FB3CE0}" type="datetimeFigureOut">
              <a:rPr lang="en-US" smtClean="0"/>
              <a:pPr/>
              <a:t>11/29/2023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880964-CCDB-4CDB-9E77-B5C16A05AFC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086614A-FB4D-4DF8-936E-E4ADC2FB3CE0}" type="datetimeFigureOut">
              <a:rPr lang="en-US" smtClean="0"/>
              <a:pPr/>
              <a:t>11/29/2023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880964-CCDB-4CDB-9E77-B5C16A05AFC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86614A-FB4D-4DF8-936E-E4ADC2FB3CE0}" type="datetimeFigureOut">
              <a:rPr lang="en-US" smtClean="0"/>
              <a:pPr/>
              <a:t>11/29/2023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880964-CCDB-4CDB-9E77-B5C16A05AFC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86614A-FB4D-4DF8-936E-E4ADC2FB3CE0}" type="datetimeFigureOut">
              <a:rPr lang="en-US" smtClean="0"/>
              <a:pPr/>
              <a:t>11/29/2023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880964-CCDB-4CDB-9E77-B5C16A05AFC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86614A-FB4D-4DF8-936E-E4ADC2FB3CE0}" type="datetimeFigureOut">
              <a:rPr lang="en-US" smtClean="0"/>
              <a:pPr/>
              <a:t>11/29/2023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880964-CCDB-4CDB-9E77-B5C16A05AFC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86614A-FB4D-4DF8-936E-E4ADC2FB3CE0}" type="datetimeFigureOut">
              <a:rPr lang="en-US" smtClean="0"/>
              <a:pPr/>
              <a:t>11/29/2023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880964-CCDB-4CDB-9E77-B5C16A05AFC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18.wmf"/><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slide" Target="slide2.xml"/><Relationship Id="rId4" Type="http://schemas.openxmlformats.org/officeDocument/2006/relationships/image" Target="../media/image17.wmf"/></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9.wmf"/><Relationship Id="rId4" Type="http://schemas.openxmlformats.org/officeDocument/2006/relationships/oleObject" Target="../embeddings/oleObject3.bin"/></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1.wmf"/><Relationship Id="rId4" Type="http://schemas.openxmlformats.org/officeDocument/2006/relationships/oleObject" Target="../embeddings/oleObject4.bin"/></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gif"/><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BÀI GIẢNG\hinh-nen-powerpoint-24.jpg"/>
          <p:cNvPicPr>
            <a:picLocks noChangeAspect="1" noChangeArrowheads="1"/>
          </p:cNvPicPr>
          <p:nvPr/>
        </p:nvPicPr>
        <p:blipFill>
          <a:blip r:embed="rId2"/>
          <a:srcRect b="3333"/>
          <a:stretch>
            <a:fillRect/>
          </a:stretch>
        </p:blipFill>
        <p:spPr bwMode="auto">
          <a:xfrm>
            <a:off x="0" y="857250"/>
            <a:ext cx="9144000" cy="5143500"/>
          </a:xfrm>
          <a:prstGeom prst="rect">
            <a:avLst/>
          </a:prstGeom>
          <a:noFill/>
        </p:spPr>
      </p:pic>
      <p:sp>
        <p:nvSpPr>
          <p:cNvPr id="5" name="TextBox 4"/>
          <p:cNvSpPr txBox="1"/>
          <p:nvPr/>
        </p:nvSpPr>
        <p:spPr>
          <a:xfrm>
            <a:off x="0" y="1990311"/>
            <a:ext cx="9144000" cy="2862322"/>
          </a:xfrm>
          <a:prstGeom prst="rect">
            <a:avLst/>
          </a:prstGeom>
          <a:noFill/>
        </p:spPr>
        <p:txBody>
          <a:bodyPr wrap="square" rtlCol="0">
            <a:spAutoFit/>
          </a:bodyPr>
          <a:lstStyle/>
          <a:p>
            <a:pPr algn="ctr"/>
            <a:r>
              <a:rPr lang="en-US" sz="4500" b="1"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TIẾT 1 - BÀI </a:t>
            </a:r>
            <a:r>
              <a:rPr lang="en-US" sz="45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p>
          <a:p>
            <a:pPr algn="ctr"/>
            <a:r>
              <a:rPr lang="en-US" sz="45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SỰ PHỤ THUỘC CỦA CƯỜNG ĐỘ DÒNG ĐIỆN VÀO HIỆU ĐIỆN THẾ GIỮA HAI ĐẦU DÂY DẪN</a:t>
            </a:r>
          </a:p>
        </p:txBody>
      </p:sp>
    </p:spTree>
    <p:extLst>
      <p:ext uri="{BB962C8B-B14F-4D97-AF65-F5344CB8AC3E}">
        <p14:creationId xmlns:p14="http://schemas.microsoft.com/office/powerpoint/2010/main" val="244581635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2927" y="-79921"/>
            <a:ext cx="3561873" cy="646331"/>
          </a:xfrm>
          <a:prstGeom prst="rect">
            <a:avLst/>
          </a:prstGeom>
          <a:noFill/>
        </p:spPr>
        <p:txBody>
          <a:bodyPr wrap="none" lIns="91440" tIns="45720" rIns="91440" bIns="45720">
            <a:spAutoFit/>
          </a:bodyPr>
          <a:lstStyle/>
          <a:p>
            <a:pPr algn="ctr"/>
            <a:r>
              <a:rPr lang="en-US" sz="3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I- THÍ NGHIỆM</a:t>
            </a:r>
          </a:p>
        </p:txBody>
      </p:sp>
      <p:sp>
        <p:nvSpPr>
          <p:cNvPr id="3" name="TextBox 2"/>
          <p:cNvSpPr txBox="1"/>
          <p:nvPr/>
        </p:nvSpPr>
        <p:spPr>
          <a:xfrm>
            <a:off x="664089" y="421670"/>
            <a:ext cx="7086600" cy="523220"/>
          </a:xfrm>
          <a:prstGeom prst="rect">
            <a:avLst/>
          </a:prstGeom>
          <a:noFill/>
        </p:spPr>
        <p:txBody>
          <a:bodyPr wrap="square" rtlCol="0">
            <a:spAutoFit/>
          </a:bodyPr>
          <a:lstStyle/>
          <a:p>
            <a:r>
              <a:rPr lang="en-US" sz="2800" b="1" i="1" dirty="0">
                <a:solidFill>
                  <a:srgbClr val="1709D1"/>
                </a:solidFill>
                <a:latin typeface="Times New Roman" pitchFamily="18" charset="0"/>
                <a:cs typeface="Times New Roman" pitchFamily="18" charset="0"/>
              </a:rPr>
              <a:t>1. </a:t>
            </a:r>
            <a:r>
              <a:rPr lang="en-US" sz="2800" b="1" i="1" dirty="0" err="1">
                <a:solidFill>
                  <a:srgbClr val="1709D1"/>
                </a:solidFill>
                <a:latin typeface="Times New Roman" pitchFamily="18" charset="0"/>
                <a:cs typeface="Times New Roman" pitchFamily="18" charset="0"/>
              </a:rPr>
              <a:t>Sơ</a:t>
            </a:r>
            <a:r>
              <a:rPr lang="en-US" sz="2800" b="1" i="1" dirty="0">
                <a:solidFill>
                  <a:srgbClr val="1709D1"/>
                </a:solidFill>
                <a:latin typeface="Times New Roman" pitchFamily="18" charset="0"/>
                <a:cs typeface="Times New Roman" pitchFamily="18" charset="0"/>
              </a:rPr>
              <a:t> </a:t>
            </a:r>
            <a:r>
              <a:rPr lang="en-US" sz="2800" b="1" i="1" dirty="0" err="1">
                <a:solidFill>
                  <a:srgbClr val="1709D1"/>
                </a:solidFill>
                <a:latin typeface="Times New Roman" pitchFamily="18" charset="0"/>
                <a:cs typeface="Times New Roman" pitchFamily="18" charset="0"/>
              </a:rPr>
              <a:t>đồ</a:t>
            </a:r>
            <a:r>
              <a:rPr lang="en-US" sz="2800" b="1" i="1" dirty="0">
                <a:solidFill>
                  <a:srgbClr val="1709D1"/>
                </a:solidFill>
                <a:latin typeface="Times New Roman" pitchFamily="18" charset="0"/>
                <a:cs typeface="Times New Roman" pitchFamily="18" charset="0"/>
              </a:rPr>
              <a:t> </a:t>
            </a:r>
            <a:r>
              <a:rPr lang="en-US" sz="2800" b="1" i="1" dirty="0" err="1">
                <a:solidFill>
                  <a:srgbClr val="1709D1"/>
                </a:solidFill>
                <a:latin typeface="Times New Roman" pitchFamily="18" charset="0"/>
                <a:cs typeface="Times New Roman" pitchFamily="18" charset="0"/>
              </a:rPr>
              <a:t>mạch</a:t>
            </a:r>
            <a:r>
              <a:rPr lang="en-US" sz="2800" b="1" i="1" dirty="0">
                <a:solidFill>
                  <a:srgbClr val="1709D1"/>
                </a:solidFill>
                <a:latin typeface="Times New Roman" pitchFamily="18" charset="0"/>
                <a:cs typeface="Times New Roman" pitchFamily="18" charset="0"/>
              </a:rPr>
              <a:t> </a:t>
            </a:r>
            <a:r>
              <a:rPr lang="en-US" sz="2800" b="1" i="1" dirty="0" err="1">
                <a:solidFill>
                  <a:srgbClr val="1709D1"/>
                </a:solidFill>
                <a:latin typeface="Times New Roman" pitchFamily="18" charset="0"/>
                <a:cs typeface="Times New Roman" pitchFamily="18" charset="0"/>
              </a:rPr>
              <a:t>điện</a:t>
            </a:r>
            <a:r>
              <a:rPr lang="en-US" sz="2800" b="1" i="1" dirty="0">
                <a:solidFill>
                  <a:srgbClr val="1709D1"/>
                </a:solidFill>
                <a:latin typeface="Times New Roman" pitchFamily="18" charset="0"/>
                <a:cs typeface="Times New Roman" pitchFamily="18" charset="0"/>
              </a:rPr>
              <a:t> </a:t>
            </a:r>
          </a:p>
        </p:txBody>
      </p:sp>
      <p:grpSp>
        <p:nvGrpSpPr>
          <p:cNvPr id="5" name="Group 65"/>
          <p:cNvGrpSpPr>
            <a:grpSpLocks/>
          </p:cNvGrpSpPr>
          <p:nvPr/>
        </p:nvGrpSpPr>
        <p:grpSpPr bwMode="auto">
          <a:xfrm>
            <a:off x="4546600" y="1447800"/>
            <a:ext cx="4064000" cy="2362200"/>
            <a:chOff x="2864" y="912"/>
            <a:chExt cx="2560" cy="1488"/>
          </a:xfrm>
        </p:grpSpPr>
        <p:sp>
          <p:nvSpPr>
            <p:cNvPr id="6" name="Oval 19"/>
            <p:cNvSpPr>
              <a:spLocks noChangeArrowheads="1"/>
            </p:cNvSpPr>
            <p:nvPr/>
          </p:nvSpPr>
          <p:spPr bwMode="auto">
            <a:xfrm>
              <a:off x="2864" y="1392"/>
              <a:ext cx="432" cy="384"/>
            </a:xfrm>
            <a:prstGeom prst="ellipse">
              <a:avLst/>
            </a:prstGeom>
            <a:solidFill>
              <a:srgbClr val="FF0000"/>
            </a:solidFill>
            <a:ln w="9525">
              <a:solidFill>
                <a:schemeClr val="tx1"/>
              </a:solidFill>
              <a:round/>
              <a:headEnd/>
              <a:tailEnd/>
            </a:ln>
            <a:effectLst/>
          </p:spPr>
          <p:txBody>
            <a:bodyPr wrap="none" anchor="ctr"/>
            <a:lstStyle/>
            <a:p>
              <a:pPr algn="ctr" eaLnBrk="1" hangingPunct="1"/>
              <a:r>
                <a:rPr lang="en-US" altLang="en-US" sz="3200" b="1">
                  <a:solidFill>
                    <a:schemeClr val="bg1"/>
                  </a:solidFill>
                  <a:latin typeface=".VnTimeH" pitchFamily="34" charset="0"/>
                </a:rPr>
                <a:t>A</a:t>
              </a:r>
            </a:p>
          </p:txBody>
        </p:sp>
        <p:sp>
          <p:nvSpPr>
            <p:cNvPr id="7" name="Line 20"/>
            <p:cNvSpPr>
              <a:spLocks noChangeShapeType="1"/>
            </p:cNvSpPr>
            <p:nvPr/>
          </p:nvSpPr>
          <p:spPr bwMode="auto">
            <a:xfrm>
              <a:off x="3072" y="968"/>
              <a:ext cx="0" cy="432"/>
            </a:xfrm>
            <a:prstGeom prst="line">
              <a:avLst/>
            </a:prstGeom>
            <a:noFill/>
            <a:ln w="57150">
              <a:solidFill>
                <a:srgbClr val="660033"/>
              </a:solidFill>
              <a:round/>
              <a:headEnd/>
              <a:tailEnd/>
            </a:ln>
            <a:effectLst/>
          </p:spPr>
          <p:txBody>
            <a:bodyPr/>
            <a:lstStyle/>
            <a:p>
              <a:endParaRPr lang="en-US"/>
            </a:p>
          </p:txBody>
        </p:sp>
        <p:sp>
          <p:nvSpPr>
            <p:cNvPr id="8" name="Line 21"/>
            <p:cNvSpPr>
              <a:spLocks noChangeShapeType="1"/>
            </p:cNvSpPr>
            <p:nvPr/>
          </p:nvSpPr>
          <p:spPr bwMode="auto">
            <a:xfrm>
              <a:off x="3096" y="1776"/>
              <a:ext cx="0" cy="384"/>
            </a:xfrm>
            <a:prstGeom prst="line">
              <a:avLst/>
            </a:prstGeom>
            <a:noFill/>
            <a:ln w="57150">
              <a:solidFill>
                <a:srgbClr val="660033"/>
              </a:solidFill>
              <a:round/>
              <a:headEnd/>
              <a:tailEnd/>
            </a:ln>
            <a:effectLst/>
          </p:spPr>
          <p:txBody>
            <a:bodyPr/>
            <a:lstStyle/>
            <a:p>
              <a:endParaRPr lang="en-US"/>
            </a:p>
          </p:txBody>
        </p:sp>
        <p:sp>
          <p:nvSpPr>
            <p:cNvPr id="9" name="Line 22"/>
            <p:cNvSpPr>
              <a:spLocks noChangeShapeType="1"/>
            </p:cNvSpPr>
            <p:nvPr/>
          </p:nvSpPr>
          <p:spPr bwMode="auto">
            <a:xfrm>
              <a:off x="3096" y="2160"/>
              <a:ext cx="336" cy="0"/>
            </a:xfrm>
            <a:prstGeom prst="line">
              <a:avLst/>
            </a:prstGeom>
            <a:noFill/>
            <a:ln w="57150">
              <a:solidFill>
                <a:srgbClr val="660033"/>
              </a:solidFill>
              <a:round/>
              <a:headEnd/>
              <a:tailEnd/>
            </a:ln>
            <a:effectLst/>
          </p:spPr>
          <p:txBody>
            <a:bodyPr/>
            <a:lstStyle/>
            <a:p>
              <a:endParaRPr lang="en-US"/>
            </a:p>
          </p:txBody>
        </p:sp>
        <p:sp>
          <p:nvSpPr>
            <p:cNvPr id="10" name="Line 23"/>
            <p:cNvSpPr>
              <a:spLocks noChangeShapeType="1"/>
            </p:cNvSpPr>
            <p:nvPr/>
          </p:nvSpPr>
          <p:spPr bwMode="auto">
            <a:xfrm flipV="1">
              <a:off x="3424" y="1976"/>
              <a:ext cx="288" cy="192"/>
            </a:xfrm>
            <a:prstGeom prst="line">
              <a:avLst/>
            </a:prstGeom>
            <a:noFill/>
            <a:ln w="57150">
              <a:solidFill>
                <a:srgbClr val="660033"/>
              </a:solidFill>
              <a:round/>
              <a:headEnd/>
              <a:tailEnd/>
            </a:ln>
            <a:effectLst/>
          </p:spPr>
          <p:txBody>
            <a:bodyPr/>
            <a:lstStyle/>
            <a:p>
              <a:endParaRPr lang="en-US"/>
            </a:p>
          </p:txBody>
        </p:sp>
        <p:sp>
          <p:nvSpPr>
            <p:cNvPr id="11" name="Line 24"/>
            <p:cNvSpPr>
              <a:spLocks noChangeShapeType="1"/>
            </p:cNvSpPr>
            <p:nvPr/>
          </p:nvSpPr>
          <p:spPr bwMode="auto">
            <a:xfrm>
              <a:off x="3744" y="2160"/>
              <a:ext cx="528" cy="0"/>
            </a:xfrm>
            <a:prstGeom prst="line">
              <a:avLst/>
            </a:prstGeom>
            <a:noFill/>
            <a:ln w="57150">
              <a:solidFill>
                <a:srgbClr val="660033"/>
              </a:solidFill>
              <a:round/>
              <a:headEnd/>
              <a:tailEnd type="oval" w="med" len="med"/>
            </a:ln>
            <a:effectLst/>
          </p:spPr>
          <p:txBody>
            <a:bodyPr/>
            <a:lstStyle/>
            <a:p>
              <a:endParaRPr lang="en-US"/>
            </a:p>
          </p:txBody>
        </p:sp>
        <p:sp>
          <p:nvSpPr>
            <p:cNvPr id="12" name="Line 25"/>
            <p:cNvSpPr>
              <a:spLocks noChangeShapeType="1"/>
            </p:cNvSpPr>
            <p:nvPr/>
          </p:nvSpPr>
          <p:spPr bwMode="auto">
            <a:xfrm>
              <a:off x="4704" y="2160"/>
              <a:ext cx="720" cy="0"/>
            </a:xfrm>
            <a:prstGeom prst="line">
              <a:avLst/>
            </a:prstGeom>
            <a:noFill/>
            <a:ln w="57150">
              <a:solidFill>
                <a:srgbClr val="660033"/>
              </a:solidFill>
              <a:round/>
              <a:headEnd type="oval" w="med" len="med"/>
              <a:tailEnd/>
            </a:ln>
            <a:effectLst/>
          </p:spPr>
          <p:txBody>
            <a:bodyPr/>
            <a:lstStyle/>
            <a:p>
              <a:endParaRPr lang="en-US"/>
            </a:p>
          </p:txBody>
        </p:sp>
        <p:sp>
          <p:nvSpPr>
            <p:cNvPr id="13" name="Line 26"/>
            <p:cNvSpPr>
              <a:spLocks noChangeShapeType="1"/>
            </p:cNvSpPr>
            <p:nvPr/>
          </p:nvSpPr>
          <p:spPr bwMode="auto">
            <a:xfrm>
              <a:off x="3072" y="976"/>
              <a:ext cx="720" cy="0"/>
            </a:xfrm>
            <a:prstGeom prst="line">
              <a:avLst/>
            </a:prstGeom>
            <a:noFill/>
            <a:ln w="57150">
              <a:solidFill>
                <a:srgbClr val="660033"/>
              </a:solidFill>
              <a:round/>
              <a:headEnd/>
              <a:tailEnd/>
            </a:ln>
            <a:effectLst/>
          </p:spPr>
          <p:txBody>
            <a:bodyPr/>
            <a:lstStyle/>
            <a:p>
              <a:endParaRPr lang="en-US"/>
            </a:p>
          </p:txBody>
        </p:sp>
        <p:sp>
          <p:nvSpPr>
            <p:cNvPr id="14" name="Line 27"/>
            <p:cNvSpPr>
              <a:spLocks noChangeShapeType="1"/>
            </p:cNvSpPr>
            <p:nvPr/>
          </p:nvSpPr>
          <p:spPr bwMode="auto">
            <a:xfrm>
              <a:off x="3792" y="968"/>
              <a:ext cx="0" cy="528"/>
            </a:xfrm>
            <a:prstGeom prst="line">
              <a:avLst/>
            </a:prstGeom>
            <a:noFill/>
            <a:ln w="57150">
              <a:solidFill>
                <a:srgbClr val="660033"/>
              </a:solidFill>
              <a:round/>
              <a:headEnd/>
              <a:tailEnd/>
            </a:ln>
            <a:effectLst/>
          </p:spPr>
          <p:txBody>
            <a:bodyPr/>
            <a:lstStyle/>
            <a:p>
              <a:endParaRPr lang="en-US"/>
            </a:p>
          </p:txBody>
        </p:sp>
        <p:sp>
          <p:nvSpPr>
            <p:cNvPr id="15" name="Line 28"/>
            <p:cNvSpPr>
              <a:spLocks noChangeShapeType="1"/>
            </p:cNvSpPr>
            <p:nvPr/>
          </p:nvSpPr>
          <p:spPr bwMode="auto">
            <a:xfrm>
              <a:off x="3792" y="1488"/>
              <a:ext cx="432" cy="0"/>
            </a:xfrm>
            <a:prstGeom prst="line">
              <a:avLst/>
            </a:prstGeom>
            <a:noFill/>
            <a:ln w="57150">
              <a:solidFill>
                <a:srgbClr val="660033"/>
              </a:solidFill>
              <a:round/>
              <a:headEnd/>
              <a:tailEnd/>
            </a:ln>
            <a:effectLst/>
          </p:spPr>
          <p:txBody>
            <a:bodyPr/>
            <a:lstStyle/>
            <a:p>
              <a:endParaRPr lang="en-US"/>
            </a:p>
          </p:txBody>
        </p:sp>
        <p:sp>
          <p:nvSpPr>
            <p:cNvPr id="16" name="Line 29"/>
            <p:cNvSpPr>
              <a:spLocks noChangeShapeType="1"/>
            </p:cNvSpPr>
            <p:nvPr/>
          </p:nvSpPr>
          <p:spPr bwMode="auto">
            <a:xfrm>
              <a:off x="4656" y="1488"/>
              <a:ext cx="336" cy="0"/>
            </a:xfrm>
            <a:prstGeom prst="line">
              <a:avLst/>
            </a:prstGeom>
            <a:noFill/>
            <a:ln w="57150">
              <a:solidFill>
                <a:srgbClr val="660033"/>
              </a:solidFill>
              <a:round/>
              <a:headEnd/>
              <a:tailEnd/>
            </a:ln>
            <a:effectLst/>
          </p:spPr>
          <p:txBody>
            <a:bodyPr/>
            <a:lstStyle/>
            <a:p>
              <a:endParaRPr lang="en-US"/>
            </a:p>
          </p:txBody>
        </p:sp>
        <p:sp>
          <p:nvSpPr>
            <p:cNvPr id="17" name="Line 30"/>
            <p:cNvSpPr>
              <a:spLocks noChangeShapeType="1"/>
            </p:cNvSpPr>
            <p:nvPr/>
          </p:nvSpPr>
          <p:spPr bwMode="auto">
            <a:xfrm>
              <a:off x="4992" y="1008"/>
              <a:ext cx="0" cy="480"/>
            </a:xfrm>
            <a:prstGeom prst="line">
              <a:avLst/>
            </a:prstGeom>
            <a:noFill/>
            <a:ln w="57150">
              <a:solidFill>
                <a:srgbClr val="660033"/>
              </a:solidFill>
              <a:round/>
              <a:headEnd/>
              <a:tailEnd/>
            </a:ln>
            <a:effectLst/>
          </p:spPr>
          <p:txBody>
            <a:bodyPr/>
            <a:lstStyle/>
            <a:p>
              <a:endParaRPr lang="en-US"/>
            </a:p>
          </p:txBody>
        </p:sp>
        <p:sp>
          <p:nvSpPr>
            <p:cNvPr id="18" name="Line 31"/>
            <p:cNvSpPr>
              <a:spLocks noChangeShapeType="1"/>
            </p:cNvSpPr>
            <p:nvPr/>
          </p:nvSpPr>
          <p:spPr bwMode="auto">
            <a:xfrm>
              <a:off x="4992" y="1008"/>
              <a:ext cx="432" cy="0"/>
            </a:xfrm>
            <a:prstGeom prst="line">
              <a:avLst/>
            </a:prstGeom>
            <a:noFill/>
            <a:ln w="57150">
              <a:solidFill>
                <a:srgbClr val="660033"/>
              </a:solidFill>
              <a:round/>
              <a:headEnd/>
              <a:tailEnd/>
            </a:ln>
            <a:effectLst/>
          </p:spPr>
          <p:txBody>
            <a:bodyPr/>
            <a:lstStyle/>
            <a:p>
              <a:endParaRPr lang="en-US"/>
            </a:p>
          </p:txBody>
        </p:sp>
        <p:sp>
          <p:nvSpPr>
            <p:cNvPr id="19" name="Line 32"/>
            <p:cNvSpPr>
              <a:spLocks noChangeShapeType="1"/>
            </p:cNvSpPr>
            <p:nvPr/>
          </p:nvSpPr>
          <p:spPr bwMode="auto">
            <a:xfrm>
              <a:off x="5424" y="1008"/>
              <a:ext cx="0" cy="1152"/>
            </a:xfrm>
            <a:prstGeom prst="line">
              <a:avLst/>
            </a:prstGeom>
            <a:noFill/>
            <a:ln w="57150">
              <a:solidFill>
                <a:srgbClr val="660033"/>
              </a:solidFill>
              <a:round/>
              <a:headEnd/>
              <a:tailEnd/>
            </a:ln>
            <a:effectLst/>
          </p:spPr>
          <p:txBody>
            <a:bodyPr/>
            <a:lstStyle/>
            <a:p>
              <a:endParaRPr lang="en-US"/>
            </a:p>
          </p:txBody>
        </p:sp>
        <p:sp>
          <p:nvSpPr>
            <p:cNvPr id="20" name="Oval 37"/>
            <p:cNvSpPr>
              <a:spLocks noChangeArrowheads="1"/>
            </p:cNvSpPr>
            <p:nvPr/>
          </p:nvSpPr>
          <p:spPr bwMode="auto">
            <a:xfrm>
              <a:off x="4224" y="1296"/>
              <a:ext cx="432" cy="384"/>
            </a:xfrm>
            <a:prstGeom prst="ellipse">
              <a:avLst/>
            </a:prstGeom>
            <a:solidFill>
              <a:srgbClr val="FF0000"/>
            </a:solidFill>
            <a:ln w="9525">
              <a:solidFill>
                <a:schemeClr val="tx1"/>
              </a:solidFill>
              <a:round/>
              <a:headEnd/>
              <a:tailEnd/>
            </a:ln>
            <a:effectLst/>
          </p:spPr>
          <p:txBody>
            <a:bodyPr wrap="none" anchor="ctr"/>
            <a:lstStyle/>
            <a:p>
              <a:pPr algn="ctr" eaLnBrk="1" hangingPunct="1"/>
              <a:r>
                <a:rPr lang="en-US" altLang="en-US" sz="3200" b="1">
                  <a:solidFill>
                    <a:schemeClr val="bg1"/>
                  </a:solidFill>
                  <a:latin typeface=".VnTimeH" pitchFamily="34" charset="0"/>
                </a:rPr>
                <a:t>V</a:t>
              </a:r>
            </a:p>
          </p:txBody>
        </p:sp>
        <p:sp>
          <p:nvSpPr>
            <p:cNvPr id="21" name="Line 38"/>
            <p:cNvSpPr>
              <a:spLocks noChangeShapeType="1"/>
            </p:cNvSpPr>
            <p:nvPr/>
          </p:nvSpPr>
          <p:spPr bwMode="auto">
            <a:xfrm>
              <a:off x="3792" y="976"/>
              <a:ext cx="192" cy="0"/>
            </a:xfrm>
            <a:prstGeom prst="line">
              <a:avLst/>
            </a:prstGeom>
            <a:noFill/>
            <a:ln w="57150">
              <a:solidFill>
                <a:srgbClr val="660033"/>
              </a:solidFill>
              <a:round/>
              <a:headEnd/>
              <a:tailEnd/>
            </a:ln>
            <a:effectLst/>
          </p:spPr>
          <p:txBody>
            <a:bodyPr/>
            <a:lstStyle/>
            <a:p>
              <a:endParaRPr lang="en-US"/>
            </a:p>
          </p:txBody>
        </p:sp>
        <p:grpSp>
          <p:nvGrpSpPr>
            <p:cNvPr id="22" name="Group 53"/>
            <p:cNvGrpSpPr>
              <a:grpSpLocks/>
            </p:cNvGrpSpPr>
            <p:nvPr/>
          </p:nvGrpSpPr>
          <p:grpSpPr bwMode="auto">
            <a:xfrm>
              <a:off x="3984" y="912"/>
              <a:ext cx="1008" cy="144"/>
              <a:chOff x="3984" y="912"/>
              <a:chExt cx="1008" cy="144"/>
            </a:xfrm>
          </p:grpSpPr>
          <p:sp>
            <p:nvSpPr>
              <p:cNvPr id="30" name="Line 39"/>
              <p:cNvSpPr>
                <a:spLocks noChangeShapeType="1"/>
              </p:cNvSpPr>
              <p:nvPr/>
            </p:nvSpPr>
            <p:spPr bwMode="auto">
              <a:xfrm flipH="1">
                <a:off x="4032" y="912"/>
                <a:ext cx="96" cy="144"/>
              </a:xfrm>
              <a:prstGeom prst="line">
                <a:avLst/>
              </a:prstGeom>
              <a:noFill/>
              <a:ln w="57150">
                <a:solidFill>
                  <a:srgbClr val="FF0000"/>
                </a:solidFill>
                <a:round/>
                <a:headEnd/>
                <a:tailEnd/>
              </a:ln>
              <a:effectLst/>
            </p:spPr>
            <p:txBody>
              <a:bodyPr/>
              <a:lstStyle/>
              <a:p>
                <a:endParaRPr lang="en-US"/>
              </a:p>
            </p:txBody>
          </p:sp>
          <p:sp>
            <p:nvSpPr>
              <p:cNvPr id="31" name="Line 40"/>
              <p:cNvSpPr>
                <a:spLocks noChangeShapeType="1"/>
              </p:cNvSpPr>
              <p:nvPr/>
            </p:nvSpPr>
            <p:spPr bwMode="auto">
              <a:xfrm flipH="1">
                <a:off x="4176" y="912"/>
                <a:ext cx="96" cy="144"/>
              </a:xfrm>
              <a:prstGeom prst="line">
                <a:avLst/>
              </a:prstGeom>
              <a:noFill/>
              <a:ln w="57150">
                <a:solidFill>
                  <a:srgbClr val="FF0000"/>
                </a:solidFill>
                <a:round/>
                <a:headEnd/>
                <a:tailEnd/>
              </a:ln>
              <a:effectLst/>
            </p:spPr>
            <p:txBody>
              <a:bodyPr/>
              <a:lstStyle/>
              <a:p>
                <a:endParaRPr lang="en-US"/>
              </a:p>
            </p:txBody>
          </p:sp>
          <p:sp>
            <p:nvSpPr>
              <p:cNvPr id="32" name="Line 41"/>
              <p:cNvSpPr>
                <a:spLocks noChangeShapeType="1"/>
              </p:cNvSpPr>
              <p:nvPr/>
            </p:nvSpPr>
            <p:spPr bwMode="auto">
              <a:xfrm flipH="1">
                <a:off x="4320" y="912"/>
                <a:ext cx="96" cy="144"/>
              </a:xfrm>
              <a:prstGeom prst="line">
                <a:avLst/>
              </a:prstGeom>
              <a:noFill/>
              <a:ln w="57150">
                <a:solidFill>
                  <a:srgbClr val="FF0000"/>
                </a:solidFill>
                <a:round/>
                <a:headEnd/>
                <a:tailEnd/>
              </a:ln>
              <a:effectLst/>
            </p:spPr>
            <p:txBody>
              <a:bodyPr/>
              <a:lstStyle/>
              <a:p>
                <a:endParaRPr lang="en-US"/>
              </a:p>
            </p:txBody>
          </p:sp>
          <p:sp>
            <p:nvSpPr>
              <p:cNvPr id="33" name="Line 42"/>
              <p:cNvSpPr>
                <a:spLocks noChangeShapeType="1"/>
              </p:cNvSpPr>
              <p:nvPr/>
            </p:nvSpPr>
            <p:spPr bwMode="auto">
              <a:xfrm flipH="1">
                <a:off x="4464" y="912"/>
                <a:ext cx="96" cy="144"/>
              </a:xfrm>
              <a:prstGeom prst="line">
                <a:avLst/>
              </a:prstGeom>
              <a:noFill/>
              <a:ln w="57150">
                <a:solidFill>
                  <a:srgbClr val="FF0000"/>
                </a:solidFill>
                <a:round/>
                <a:headEnd/>
                <a:tailEnd/>
              </a:ln>
              <a:effectLst/>
            </p:spPr>
            <p:txBody>
              <a:bodyPr/>
              <a:lstStyle/>
              <a:p>
                <a:endParaRPr lang="en-US"/>
              </a:p>
            </p:txBody>
          </p:sp>
          <p:sp>
            <p:nvSpPr>
              <p:cNvPr id="34" name="Line 43"/>
              <p:cNvSpPr>
                <a:spLocks noChangeShapeType="1"/>
              </p:cNvSpPr>
              <p:nvPr/>
            </p:nvSpPr>
            <p:spPr bwMode="auto">
              <a:xfrm flipH="1">
                <a:off x="4608" y="912"/>
                <a:ext cx="96" cy="144"/>
              </a:xfrm>
              <a:prstGeom prst="line">
                <a:avLst/>
              </a:prstGeom>
              <a:noFill/>
              <a:ln w="57150">
                <a:solidFill>
                  <a:srgbClr val="FF0000"/>
                </a:solidFill>
                <a:round/>
                <a:headEnd/>
                <a:tailEnd/>
              </a:ln>
              <a:effectLst/>
            </p:spPr>
            <p:txBody>
              <a:bodyPr/>
              <a:lstStyle/>
              <a:p>
                <a:endParaRPr lang="en-US"/>
              </a:p>
            </p:txBody>
          </p:sp>
          <p:sp>
            <p:nvSpPr>
              <p:cNvPr id="35" name="Line 44"/>
              <p:cNvSpPr>
                <a:spLocks noChangeShapeType="1"/>
              </p:cNvSpPr>
              <p:nvPr/>
            </p:nvSpPr>
            <p:spPr bwMode="auto">
              <a:xfrm>
                <a:off x="4896" y="1008"/>
                <a:ext cx="96" cy="0"/>
              </a:xfrm>
              <a:prstGeom prst="line">
                <a:avLst/>
              </a:prstGeom>
              <a:noFill/>
              <a:ln w="57150">
                <a:solidFill>
                  <a:srgbClr val="FF0000"/>
                </a:solidFill>
                <a:round/>
                <a:headEnd/>
                <a:tailEnd/>
              </a:ln>
              <a:effectLst/>
            </p:spPr>
            <p:txBody>
              <a:bodyPr/>
              <a:lstStyle/>
              <a:p>
                <a:endParaRPr lang="en-US"/>
              </a:p>
            </p:txBody>
          </p:sp>
          <p:sp>
            <p:nvSpPr>
              <p:cNvPr id="36" name="Line 45"/>
              <p:cNvSpPr>
                <a:spLocks noChangeShapeType="1"/>
              </p:cNvSpPr>
              <p:nvPr/>
            </p:nvSpPr>
            <p:spPr bwMode="auto">
              <a:xfrm>
                <a:off x="4128" y="912"/>
                <a:ext cx="48" cy="144"/>
              </a:xfrm>
              <a:prstGeom prst="line">
                <a:avLst/>
              </a:prstGeom>
              <a:noFill/>
              <a:ln w="57150">
                <a:solidFill>
                  <a:srgbClr val="FF0000"/>
                </a:solidFill>
                <a:round/>
                <a:headEnd/>
                <a:tailEnd/>
              </a:ln>
              <a:effectLst/>
            </p:spPr>
            <p:txBody>
              <a:bodyPr/>
              <a:lstStyle/>
              <a:p>
                <a:endParaRPr lang="en-US"/>
              </a:p>
            </p:txBody>
          </p:sp>
          <p:sp>
            <p:nvSpPr>
              <p:cNvPr id="37" name="Line 46"/>
              <p:cNvSpPr>
                <a:spLocks noChangeShapeType="1"/>
              </p:cNvSpPr>
              <p:nvPr/>
            </p:nvSpPr>
            <p:spPr bwMode="auto">
              <a:xfrm>
                <a:off x="4272" y="912"/>
                <a:ext cx="48" cy="144"/>
              </a:xfrm>
              <a:prstGeom prst="line">
                <a:avLst/>
              </a:prstGeom>
              <a:noFill/>
              <a:ln w="57150">
                <a:solidFill>
                  <a:srgbClr val="FF0000"/>
                </a:solidFill>
                <a:round/>
                <a:headEnd/>
                <a:tailEnd/>
              </a:ln>
              <a:effectLst/>
            </p:spPr>
            <p:txBody>
              <a:bodyPr/>
              <a:lstStyle/>
              <a:p>
                <a:endParaRPr lang="en-US"/>
              </a:p>
            </p:txBody>
          </p:sp>
          <p:sp>
            <p:nvSpPr>
              <p:cNvPr id="38" name="Line 47"/>
              <p:cNvSpPr>
                <a:spLocks noChangeShapeType="1"/>
              </p:cNvSpPr>
              <p:nvPr/>
            </p:nvSpPr>
            <p:spPr bwMode="auto">
              <a:xfrm>
                <a:off x="4416" y="912"/>
                <a:ext cx="48" cy="144"/>
              </a:xfrm>
              <a:prstGeom prst="line">
                <a:avLst/>
              </a:prstGeom>
              <a:noFill/>
              <a:ln w="57150">
                <a:solidFill>
                  <a:srgbClr val="FF0000"/>
                </a:solidFill>
                <a:round/>
                <a:headEnd/>
                <a:tailEnd/>
              </a:ln>
              <a:effectLst/>
            </p:spPr>
            <p:txBody>
              <a:bodyPr/>
              <a:lstStyle/>
              <a:p>
                <a:endParaRPr lang="en-US"/>
              </a:p>
            </p:txBody>
          </p:sp>
          <p:sp>
            <p:nvSpPr>
              <p:cNvPr id="39" name="Line 48"/>
              <p:cNvSpPr>
                <a:spLocks noChangeShapeType="1"/>
              </p:cNvSpPr>
              <p:nvPr/>
            </p:nvSpPr>
            <p:spPr bwMode="auto">
              <a:xfrm>
                <a:off x="4560" y="912"/>
                <a:ext cx="48" cy="144"/>
              </a:xfrm>
              <a:prstGeom prst="line">
                <a:avLst/>
              </a:prstGeom>
              <a:noFill/>
              <a:ln w="57150">
                <a:solidFill>
                  <a:srgbClr val="FF0000"/>
                </a:solidFill>
                <a:round/>
                <a:headEnd/>
                <a:tailEnd/>
              </a:ln>
              <a:effectLst/>
            </p:spPr>
            <p:txBody>
              <a:bodyPr/>
              <a:lstStyle/>
              <a:p>
                <a:endParaRPr lang="en-US"/>
              </a:p>
            </p:txBody>
          </p:sp>
          <p:sp>
            <p:nvSpPr>
              <p:cNvPr id="40" name="Line 49"/>
              <p:cNvSpPr>
                <a:spLocks noChangeShapeType="1"/>
              </p:cNvSpPr>
              <p:nvPr/>
            </p:nvSpPr>
            <p:spPr bwMode="auto">
              <a:xfrm>
                <a:off x="4704" y="912"/>
                <a:ext cx="48" cy="144"/>
              </a:xfrm>
              <a:prstGeom prst="line">
                <a:avLst/>
              </a:prstGeom>
              <a:noFill/>
              <a:ln w="57150">
                <a:solidFill>
                  <a:srgbClr val="FF0000"/>
                </a:solidFill>
                <a:round/>
                <a:headEnd/>
                <a:tailEnd/>
              </a:ln>
              <a:effectLst/>
            </p:spPr>
            <p:txBody>
              <a:bodyPr/>
              <a:lstStyle/>
              <a:p>
                <a:endParaRPr lang="en-US"/>
              </a:p>
            </p:txBody>
          </p:sp>
          <p:sp>
            <p:nvSpPr>
              <p:cNvPr id="41" name="Line 50"/>
              <p:cNvSpPr>
                <a:spLocks noChangeShapeType="1"/>
              </p:cNvSpPr>
              <p:nvPr/>
            </p:nvSpPr>
            <p:spPr bwMode="auto">
              <a:xfrm flipH="1">
                <a:off x="4752" y="912"/>
                <a:ext cx="96" cy="144"/>
              </a:xfrm>
              <a:prstGeom prst="line">
                <a:avLst/>
              </a:prstGeom>
              <a:noFill/>
              <a:ln w="57150">
                <a:solidFill>
                  <a:srgbClr val="FF0000"/>
                </a:solidFill>
                <a:round/>
                <a:headEnd/>
                <a:tailEnd/>
              </a:ln>
              <a:effectLst/>
            </p:spPr>
            <p:txBody>
              <a:bodyPr/>
              <a:lstStyle/>
              <a:p>
                <a:endParaRPr lang="en-US"/>
              </a:p>
            </p:txBody>
          </p:sp>
          <p:sp>
            <p:nvSpPr>
              <p:cNvPr id="42" name="Line 51"/>
              <p:cNvSpPr>
                <a:spLocks noChangeShapeType="1"/>
              </p:cNvSpPr>
              <p:nvPr/>
            </p:nvSpPr>
            <p:spPr bwMode="auto">
              <a:xfrm>
                <a:off x="4848" y="912"/>
                <a:ext cx="48" cy="96"/>
              </a:xfrm>
              <a:prstGeom prst="line">
                <a:avLst/>
              </a:prstGeom>
              <a:noFill/>
              <a:ln w="57150">
                <a:solidFill>
                  <a:srgbClr val="FF0000"/>
                </a:solidFill>
                <a:round/>
                <a:headEnd/>
                <a:tailEnd/>
              </a:ln>
              <a:effectLst/>
            </p:spPr>
            <p:txBody>
              <a:bodyPr/>
              <a:lstStyle/>
              <a:p>
                <a:endParaRPr lang="en-US"/>
              </a:p>
            </p:txBody>
          </p:sp>
          <p:sp>
            <p:nvSpPr>
              <p:cNvPr id="43" name="Line 52"/>
              <p:cNvSpPr>
                <a:spLocks noChangeShapeType="1"/>
              </p:cNvSpPr>
              <p:nvPr/>
            </p:nvSpPr>
            <p:spPr bwMode="auto">
              <a:xfrm>
                <a:off x="3984" y="960"/>
                <a:ext cx="48" cy="96"/>
              </a:xfrm>
              <a:prstGeom prst="line">
                <a:avLst/>
              </a:prstGeom>
              <a:noFill/>
              <a:ln w="57150">
                <a:solidFill>
                  <a:srgbClr val="FF0000"/>
                </a:solidFill>
                <a:round/>
                <a:headEnd/>
                <a:tailEnd/>
              </a:ln>
              <a:effectLst/>
            </p:spPr>
            <p:txBody>
              <a:bodyPr/>
              <a:lstStyle/>
              <a:p>
                <a:endParaRPr lang="en-US"/>
              </a:p>
            </p:txBody>
          </p:sp>
        </p:grpSp>
        <p:sp>
          <p:nvSpPr>
            <p:cNvPr id="23" name="Line 54"/>
            <p:cNvSpPr>
              <a:spLocks noChangeShapeType="1"/>
            </p:cNvSpPr>
            <p:nvPr/>
          </p:nvSpPr>
          <p:spPr bwMode="auto">
            <a:xfrm flipH="1">
              <a:off x="4200" y="2064"/>
              <a:ext cx="144" cy="192"/>
            </a:xfrm>
            <a:prstGeom prst="line">
              <a:avLst/>
            </a:prstGeom>
            <a:noFill/>
            <a:ln w="38100">
              <a:solidFill>
                <a:srgbClr val="660033"/>
              </a:solidFill>
              <a:round/>
              <a:headEnd/>
              <a:tailEnd/>
            </a:ln>
            <a:effectLst/>
          </p:spPr>
          <p:txBody>
            <a:bodyPr/>
            <a:lstStyle/>
            <a:p>
              <a:endParaRPr lang="en-US"/>
            </a:p>
          </p:txBody>
        </p:sp>
        <p:sp>
          <p:nvSpPr>
            <p:cNvPr id="24" name="Line 55"/>
            <p:cNvSpPr>
              <a:spLocks noChangeShapeType="1"/>
            </p:cNvSpPr>
            <p:nvPr/>
          </p:nvSpPr>
          <p:spPr bwMode="auto">
            <a:xfrm flipH="1">
              <a:off x="4624" y="2064"/>
              <a:ext cx="144" cy="192"/>
            </a:xfrm>
            <a:prstGeom prst="line">
              <a:avLst/>
            </a:prstGeom>
            <a:noFill/>
            <a:ln w="38100">
              <a:solidFill>
                <a:srgbClr val="660033"/>
              </a:solidFill>
              <a:round/>
              <a:headEnd/>
              <a:tailEnd/>
            </a:ln>
            <a:effectLst/>
          </p:spPr>
          <p:txBody>
            <a:bodyPr/>
            <a:lstStyle/>
            <a:p>
              <a:endParaRPr lang="en-US"/>
            </a:p>
          </p:txBody>
        </p:sp>
        <p:sp>
          <p:nvSpPr>
            <p:cNvPr id="25" name="Text Box 56"/>
            <p:cNvSpPr txBox="1">
              <a:spLocks noChangeArrowheads="1"/>
            </p:cNvSpPr>
            <p:nvPr/>
          </p:nvSpPr>
          <p:spPr bwMode="auto">
            <a:xfrm>
              <a:off x="3456" y="1776"/>
              <a:ext cx="384" cy="231"/>
            </a:xfrm>
            <a:prstGeom prst="rect">
              <a:avLst/>
            </a:prstGeom>
            <a:noFill/>
            <a:ln w="9525">
              <a:noFill/>
              <a:miter lim="800000"/>
              <a:headEnd/>
              <a:tailEnd/>
            </a:ln>
            <a:effectLst/>
          </p:spPr>
          <p:txBody>
            <a:bodyPr>
              <a:spAutoFit/>
            </a:bodyPr>
            <a:lstStyle/>
            <a:p>
              <a:pPr eaLnBrk="1" hangingPunct="1">
                <a:spcBef>
                  <a:spcPct val="50000"/>
                </a:spcBef>
              </a:pPr>
              <a:r>
                <a:rPr lang="en-US" altLang="en-US">
                  <a:latin typeface=".VnTimeH" pitchFamily="34" charset="0"/>
                </a:rPr>
                <a:t>K</a:t>
              </a:r>
            </a:p>
          </p:txBody>
        </p:sp>
        <p:sp>
          <p:nvSpPr>
            <p:cNvPr id="26" name="Text Box 57"/>
            <p:cNvSpPr txBox="1">
              <a:spLocks noChangeArrowheads="1"/>
            </p:cNvSpPr>
            <p:nvPr/>
          </p:nvSpPr>
          <p:spPr bwMode="auto">
            <a:xfrm>
              <a:off x="4152" y="1776"/>
              <a:ext cx="384" cy="231"/>
            </a:xfrm>
            <a:prstGeom prst="rect">
              <a:avLst/>
            </a:prstGeom>
            <a:noFill/>
            <a:ln w="9525">
              <a:noFill/>
              <a:miter lim="800000"/>
              <a:headEnd/>
              <a:tailEnd/>
            </a:ln>
            <a:effectLst/>
          </p:spPr>
          <p:txBody>
            <a:bodyPr>
              <a:spAutoFit/>
            </a:bodyPr>
            <a:lstStyle/>
            <a:p>
              <a:pPr eaLnBrk="1" hangingPunct="1">
                <a:spcBef>
                  <a:spcPct val="50000"/>
                </a:spcBef>
              </a:pPr>
              <a:r>
                <a:rPr lang="en-US" altLang="en-US" dirty="0">
                  <a:latin typeface=".VnTimeH" pitchFamily="34" charset="0"/>
                </a:rPr>
                <a:t>A</a:t>
              </a:r>
            </a:p>
          </p:txBody>
        </p:sp>
        <p:sp>
          <p:nvSpPr>
            <p:cNvPr id="27" name="Text Box 58"/>
            <p:cNvSpPr txBox="1">
              <a:spLocks noChangeArrowheads="1"/>
            </p:cNvSpPr>
            <p:nvPr/>
          </p:nvSpPr>
          <p:spPr bwMode="auto">
            <a:xfrm>
              <a:off x="4600" y="1776"/>
              <a:ext cx="384" cy="231"/>
            </a:xfrm>
            <a:prstGeom prst="rect">
              <a:avLst/>
            </a:prstGeom>
            <a:noFill/>
            <a:ln w="9525">
              <a:noFill/>
              <a:miter lim="800000"/>
              <a:headEnd/>
              <a:tailEnd/>
            </a:ln>
            <a:effectLst/>
          </p:spPr>
          <p:txBody>
            <a:bodyPr>
              <a:spAutoFit/>
            </a:bodyPr>
            <a:lstStyle/>
            <a:p>
              <a:pPr eaLnBrk="1" hangingPunct="1">
                <a:spcBef>
                  <a:spcPct val="50000"/>
                </a:spcBef>
              </a:pPr>
              <a:r>
                <a:rPr lang="en-US" altLang="en-US">
                  <a:latin typeface=".VnTimeH" pitchFamily="34" charset="0"/>
                </a:rPr>
                <a:t>B</a:t>
              </a:r>
            </a:p>
          </p:txBody>
        </p:sp>
        <p:sp>
          <p:nvSpPr>
            <p:cNvPr id="28" name="Text Box 60"/>
            <p:cNvSpPr txBox="1">
              <a:spLocks noChangeArrowheads="1"/>
            </p:cNvSpPr>
            <p:nvPr/>
          </p:nvSpPr>
          <p:spPr bwMode="auto">
            <a:xfrm>
              <a:off x="4168" y="2160"/>
              <a:ext cx="336" cy="231"/>
            </a:xfrm>
            <a:prstGeom prst="rect">
              <a:avLst/>
            </a:prstGeom>
            <a:noFill/>
            <a:ln w="9525">
              <a:noFill/>
              <a:miter lim="800000"/>
              <a:headEnd/>
              <a:tailEnd/>
            </a:ln>
            <a:effectLst/>
          </p:spPr>
          <p:txBody>
            <a:bodyPr>
              <a:spAutoFit/>
            </a:bodyPr>
            <a:lstStyle/>
            <a:p>
              <a:pPr eaLnBrk="1" hangingPunct="1">
                <a:spcBef>
                  <a:spcPct val="50000"/>
                </a:spcBef>
              </a:pPr>
              <a:r>
                <a:rPr lang="en-US" altLang="en-US"/>
                <a:t>+</a:t>
              </a:r>
            </a:p>
          </p:txBody>
        </p:sp>
        <p:sp>
          <p:nvSpPr>
            <p:cNvPr id="29" name="Text Box 61"/>
            <p:cNvSpPr txBox="1">
              <a:spLocks noChangeArrowheads="1"/>
            </p:cNvSpPr>
            <p:nvPr/>
          </p:nvSpPr>
          <p:spPr bwMode="auto">
            <a:xfrm>
              <a:off x="4608" y="2112"/>
              <a:ext cx="336" cy="288"/>
            </a:xfrm>
            <a:prstGeom prst="rect">
              <a:avLst/>
            </a:prstGeom>
            <a:noFill/>
            <a:ln w="9525">
              <a:noFill/>
              <a:miter lim="800000"/>
              <a:headEnd/>
              <a:tailEnd/>
            </a:ln>
            <a:effectLst/>
          </p:spPr>
          <p:txBody>
            <a:bodyPr>
              <a:spAutoFit/>
            </a:bodyPr>
            <a:lstStyle/>
            <a:p>
              <a:pPr eaLnBrk="1" hangingPunct="1">
                <a:spcBef>
                  <a:spcPct val="50000"/>
                </a:spcBef>
              </a:pPr>
              <a:r>
                <a:rPr lang="en-US" altLang="en-US" sz="2400"/>
                <a:t>-</a:t>
              </a:r>
            </a:p>
          </p:txBody>
        </p:sp>
      </p:grpSp>
      <p:sp>
        <p:nvSpPr>
          <p:cNvPr id="44" name="TextBox 43"/>
          <p:cNvSpPr txBox="1"/>
          <p:nvPr/>
        </p:nvSpPr>
        <p:spPr>
          <a:xfrm>
            <a:off x="381000" y="1676400"/>
            <a:ext cx="4042741" cy="1938992"/>
          </a:xfrm>
          <a:prstGeom prst="rect">
            <a:avLst/>
          </a:prstGeom>
          <a:noFill/>
        </p:spPr>
        <p:txBody>
          <a:bodyPr wrap="square" rtlCol="0">
            <a:spAutoFit/>
          </a:bodyPr>
          <a:lstStyle/>
          <a:p>
            <a:pPr algn="just"/>
            <a:r>
              <a:rPr lang="en-US" sz="3000" b="1" dirty="0">
                <a:latin typeface="Times New Roman" pitchFamily="18" charset="0"/>
                <a:cs typeface="Times New Roman" pitchFamily="18" charset="0"/>
              </a:rPr>
              <a:t>b) </a:t>
            </a:r>
            <a:r>
              <a:rPr lang="en-US" sz="3000" b="1" dirty="0" err="1">
                <a:latin typeface="Times New Roman" pitchFamily="18" charset="0"/>
                <a:cs typeface="Times New Roman" pitchFamily="18" charset="0"/>
              </a:rPr>
              <a:t>Chốt</a:t>
            </a:r>
            <a:r>
              <a:rPr lang="en-US" sz="3000" b="1" dirty="0">
                <a:latin typeface="Times New Roman" pitchFamily="18" charset="0"/>
                <a:cs typeface="Times New Roman" pitchFamily="18" charset="0"/>
              </a:rPr>
              <a:t> (+) </a:t>
            </a:r>
            <a:r>
              <a:rPr lang="en-US" sz="3000" b="1" dirty="0" err="1">
                <a:latin typeface="Times New Roman" pitchFamily="18" charset="0"/>
                <a:cs typeface="Times New Roman" pitchFamily="18" charset="0"/>
              </a:rPr>
              <a:t>của</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ampe</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kế</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vôn</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kế</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phải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được</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mắc</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về</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phía</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điểm</a:t>
            </a:r>
            <a:r>
              <a:rPr lang="en-US" sz="3000" b="1" dirty="0">
                <a:latin typeface="Times New Roman" pitchFamily="18" charset="0"/>
                <a:cs typeface="Times New Roman" pitchFamily="18" charset="0"/>
              </a:rPr>
              <a:t> A hay </a:t>
            </a:r>
            <a:r>
              <a:rPr lang="en-US" sz="3000" b="1" dirty="0" err="1">
                <a:latin typeface="Times New Roman" pitchFamily="18" charset="0"/>
                <a:cs typeface="Times New Roman" pitchFamily="18" charset="0"/>
              </a:rPr>
              <a:t>điểm</a:t>
            </a:r>
            <a:r>
              <a:rPr lang="en-US" sz="3000" b="1" dirty="0">
                <a:latin typeface="Times New Roman" pitchFamily="18" charset="0"/>
                <a:cs typeface="Times New Roman" pitchFamily="18" charset="0"/>
              </a:rPr>
              <a:t> B?</a:t>
            </a:r>
          </a:p>
        </p:txBody>
      </p:sp>
      <p:sp>
        <p:nvSpPr>
          <p:cNvPr id="51" name="TextBox 50"/>
          <p:cNvSpPr txBox="1"/>
          <p:nvPr/>
        </p:nvSpPr>
        <p:spPr>
          <a:xfrm>
            <a:off x="7010400" y="3865602"/>
            <a:ext cx="1371600" cy="369332"/>
          </a:xfrm>
          <a:prstGeom prst="rect">
            <a:avLst/>
          </a:prstGeom>
          <a:solidFill>
            <a:schemeClr val="accent4">
              <a:lumMod val="20000"/>
              <a:lumOff val="80000"/>
            </a:schemeClr>
          </a:solidFill>
          <a:ln>
            <a:solidFill>
              <a:schemeClr val="tx1"/>
            </a:solidFill>
          </a:ln>
        </p:spPr>
        <p:txBody>
          <a:bodyPr wrap="square" rtlCol="0">
            <a:spAutoFit/>
          </a:bodyPr>
          <a:lstStyle/>
          <a:p>
            <a:r>
              <a:rPr lang="en-US" b="1" dirty="0" err="1"/>
              <a:t>Hình</a:t>
            </a:r>
            <a:r>
              <a:rPr lang="en-US" b="1" dirty="0"/>
              <a:t> 1.1</a:t>
            </a:r>
          </a:p>
        </p:txBody>
      </p:sp>
      <p:grpSp>
        <p:nvGrpSpPr>
          <p:cNvPr id="62" name="Group 61"/>
          <p:cNvGrpSpPr/>
          <p:nvPr/>
        </p:nvGrpSpPr>
        <p:grpSpPr>
          <a:xfrm>
            <a:off x="5029200" y="2926556"/>
            <a:ext cx="203200" cy="152400"/>
            <a:chOff x="5091044" y="4419600"/>
            <a:chExt cx="203200" cy="152400"/>
          </a:xfrm>
        </p:grpSpPr>
        <p:cxnSp>
          <p:nvCxnSpPr>
            <p:cNvPr id="54" name="Straight Connector 53"/>
            <p:cNvCxnSpPr/>
            <p:nvPr/>
          </p:nvCxnSpPr>
          <p:spPr>
            <a:xfrm>
              <a:off x="5091044" y="4495800"/>
              <a:ext cx="203200" cy="0"/>
            </a:xfrm>
            <a:prstGeom prst="line">
              <a:avLst/>
            </a:prstGeom>
          </p:spPr>
          <p:style>
            <a:lnRef idx="2">
              <a:schemeClr val="dk1"/>
            </a:lnRef>
            <a:fillRef idx="0">
              <a:schemeClr val="dk1"/>
            </a:fillRef>
            <a:effectRef idx="1">
              <a:schemeClr val="dk1"/>
            </a:effectRef>
            <a:fontRef idx="minor">
              <a:schemeClr val="tx1"/>
            </a:fontRef>
          </p:style>
        </p:cxnSp>
        <p:cxnSp>
          <p:nvCxnSpPr>
            <p:cNvPr id="61" name="Straight Connector 60"/>
            <p:cNvCxnSpPr/>
            <p:nvPr/>
          </p:nvCxnSpPr>
          <p:spPr>
            <a:xfrm>
              <a:off x="5192644" y="4419600"/>
              <a:ext cx="0" cy="152400"/>
            </a:xfrm>
            <a:prstGeom prst="line">
              <a:avLst/>
            </a:prstGeom>
          </p:spPr>
          <p:style>
            <a:lnRef idx="2">
              <a:schemeClr val="dk1"/>
            </a:lnRef>
            <a:fillRef idx="0">
              <a:schemeClr val="dk1"/>
            </a:fillRef>
            <a:effectRef idx="1">
              <a:schemeClr val="dk1"/>
            </a:effectRef>
            <a:fontRef idx="minor">
              <a:schemeClr val="tx1"/>
            </a:fontRef>
          </p:style>
        </p:cxnSp>
      </p:grpSp>
      <p:grpSp>
        <p:nvGrpSpPr>
          <p:cNvPr id="63" name="Group 62"/>
          <p:cNvGrpSpPr/>
          <p:nvPr/>
        </p:nvGrpSpPr>
        <p:grpSpPr>
          <a:xfrm>
            <a:off x="6477000" y="2133600"/>
            <a:ext cx="203200" cy="152400"/>
            <a:chOff x="5091044" y="4419600"/>
            <a:chExt cx="203200" cy="152400"/>
          </a:xfrm>
        </p:grpSpPr>
        <p:cxnSp>
          <p:nvCxnSpPr>
            <p:cNvPr id="64" name="Straight Connector 63"/>
            <p:cNvCxnSpPr/>
            <p:nvPr/>
          </p:nvCxnSpPr>
          <p:spPr>
            <a:xfrm>
              <a:off x="5091044" y="4495800"/>
              <a:ext cx="203200" cy="0"/>
            </a:xfrm>
            <a:prstGeom prst="line">
              <a:avLst/>
            </a:prstGeom>
          </p:spPr>
          <p:style>
            <a:lnRef idx="2">
              <a:schemeClr val="dk1"/>
            </a:lnRef>
            <a:fillRef idx="0">
              <a:schemeClr val="dk1"/>
            </a:fillRef>
            <a:effectRef idx="1">
              <a:schemeClr val="dk1"/>
            </a:effectRef>
            <a:fontRef idx="minor">
              <a:schemeClr val="tx1"/>
            </a:fontRef>
          </p:style>
        </p:cxnSp>
        <p:cxnSp>
          <p:nvCxnSpPr>
            <p:cNvPr id="65" name="Straight Connector 64"/>
            <p:cNvCxnSpPr/>
            <p:nvPr/>
          </p:nvCxnSpPr>
          <p:spPr>
            <a:xfrm>
              <a:off x="5192644" y="4419600"/>
              <a:ext cx="0" cy="152400"/>
            </a:xfrm>
            <a:prstGeom prst="line">
              <a:avLst/>
            </a:prstGeom>
          </p:spPr>
          <p:style>
            <a:lnRef idx="2">
              <a:schemeClr val="dk1"/>
            </a:lnRef>
            <a:fillRef idx="0">
              <a:schemeClr val="dk1"/>
            </a:fillRef>
            <a:effectRef idx="1">
              <a:schemeClr val="dk1"/>
            </a:effectRef>
            <a:fontRef idx="minor">
              <a:schemeClr val="tx1"/>
            </a:fontRef>
          </p:style>
        </p:cxnSp>
      </p:grpSp>
      <p:sp>
        <p:nvSpPr>
          <p:cNvPr id="53" name="TextBox 52"/>
          <p:cNvSpPr txBox="1"/>
          <p:nvPr/>
        </p:nvSpPr>
        <p:spPr>
          <a:xfrm>
            <a:off x="5232400" y="566410"/>
            <a:ext cx="3378200" cy="523220"/>
          </a:xfrm>
          <a:prstGeom prst="rect">
            <a:avLst/>
          </a:prstGeom>
          <a:noFill/>
        </p:spPr>
        <p:txBody>
          <a:bodyPr wrap="square" rtlCol="0">
            <a:spAutoFit/>
          </a:bodyPr>
          <a:lstStyle/>
          <a:p>
            <a:r>
              <a:rPr lang="en-US" sz="2800" b="1" i="1" dirty="0" err="1">
                <a:solidFill>
                  <a:srgbClr val="C00000"/>
                </a:solidFill>
                <a:latin typeface="Times New Roman" panose="02020603050405020304" pitchFamily="18" charset="0"/>
                <a:cs typeface="Times New Roman" panose="02020603050405020304" pitchFamily="18" charset="0"/>
              </a:rPr>
              <a:t>Dây</a:t>
            </a:r>
            <a:r>
              <a:rPr lang="en-US" sz="2800" b="1" i="1" dirty="0">
                <a:solidFill>
                  <a:srgbClr val="C00000"/>
                </a:solidFill>
                <a:latin typeface="Times New Roman" panose="02020603050405020304" pitchFamily="18" charset="0"/>
                <a:cs typeface="Times New Roman" panose="02020603050405020304" pitchFamily="18" charset="0"/>
              </a:rPr>
              <a:t> </a:t>
            </a:r>
            <a:r>
              <a:rPr lang="en-US" sz="2800" b="1" i="1" dirty="0" err="1">
                <a:solidFill>
                  <a:srgbClr val="C00000"/>
                </a:solidFill>
                <a:latin typeface="Times New Roman" panose="02020603050405020304" pitchFamily="18" charset="0"/>
                <a:cs typeface="Times New Roman" panose="02020603050405020304" pitchFamily="18" charset="0"/>
              </a:rPr>
              <a:t>dẫn</a:t>
            </a:r>
            <a:r>
              <a:rPr lang="en-US" sz="2800" b="1" i="1" dirty="0">
                <a:solidFill>
                  <a:srgbClr val="C00000"/>
                </a:solidFill>
                <a:latin typeface="Times New Roman" panose="02020603050405020304" pitchFamily="18" charset="0"/>
                <a:cs typeface="Times New Roman" panose="02020603050405020304" pitchFamily="18" charset="0"/>
              </a:rPr>
              <a:t> </a:t>
            </a:r>
            <a:r>
              <a:rPr lang="en-US" sz="2800" b="1" i="1" dirty="0" err="1">
                <a:solidFill>
                  <a:srgbClr val="C00000"/>
                </a:solidFill>
                <a:latin typeface="Times New Roman" panose="02020603050405020304" pitchFamily="18" charset="0"/>
                <a:cs typeface="Times New Roman" panose="02020603050405020304" pitchFamily="18" charset="0"/>
              </a:rPr>
              <a:t>đang</a:t>
            </a:r>
            <a:r>
              <a:rPr lang="en-US" sz="2800" b="1" i="1" dirty="0">
                <a:solidFill>
                  <a:srgbClr val="C00000"/>
                </a:solidFill>
                <a:latin typeface="Times New Roman" panose="02020603050405020304" pitchFamily="18" charset="0"/>
                <a:cs typeface="Times New Roman" panose="02020603050405020304" pitchFamily="18" charset="0"/>
              </a:rPr>
              <a:t> </a:t>
            </a:r>
            <a:r>
              <a:rPr lang="en-US" sz="2800" b="1" i="1" dirty="0" err="1">
                <a:solidFill>
                  <a:srgbClr val="C00000"/>
                </a:solidFill>
                <a:latin typeface="Times New Roman" panose="02020603050405020304" pitchFamily="18" charset="0"/>
                <a:cs typeface="Times New Roman" panose="02020603050405020304" pitchFamily="18" charset="0"/>
              </a:rPr>
              <a:t>xét</a:t>
            </a:r>
            <a:endParaRPr lang="en-US" sz="2800" b="1" i="1" dirty="0">
              <a:solidFill>
                <a:srgbClr val="C00000"/>
              </a:solidFill>
              <a:latin typeface="Times New Roman" panose="02020603050405020304" pitchFamily="18" charset="0"/>
              <a:cs typeface="Times New Roman" panose="02020603050405020304" pitchFamily="18" charset="0"/>
            </a:endParaRPr>
          </a:p>
        </p:txBody>
      </p:sp>
      <p:cxnSp>
        <p:nvCxnSpPr>
          <p:cNvPr id="55" name="Straight Arrow Connector 54"/>
          <p:cNvCxnSpPr/>
          <p:nvPr/>
        </p:nvCxnSpPr>
        <p:spPr>
          <a:xfrm>
            <a:off x="6629400" y="944890"/>
            <a:ext cx="711200" cy="50291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008744092"/>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randombar(horizontal)">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barn(inVertical)">
                                      <p:cBhvr>
                                        <p:cTn id="12" dur="500"/>
                                        <p:tgtEl>
                                          <p:spTgt spid="62"/>
                                        </p:tgtEl>
                                      </p:cBhvr>
                                    </p:animEffect>
                                  </p:childTnLst>
                                </p:cTn>
                              </p:par>
                              <p:par>
                                <p:cTn id="13" presetID="16" presetClass="entr" presetSubtype="21" fill="hold" nodeType="with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barn(inVertical)">
                                      <p:cBhvr>
                                        <p:cTn id="15"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1" name="Group 170"/>
          <p:cNvGrpSpPr/>
          <p:nvPr/>
        </p:nvGrpSpPr>
        <p:grpSpPr>
          <a:xfrm>
            <a:off x="4077978" y="2040767"/>
            <a:ext cx="2222501" cy="1822450"/>
            <a:chOff x="5975114" y="4800599"/>
            <a:chExt cx="2222501" cy="1822450"/>
          </a:xfrm>
        </p:grpSpPr>
        <p:sp>
          <p:nvSpPr>
            <p:cNvPr id="92" name="Text Box 25"/>
            <p:cNvSpPr txBox="1">
              <a:spLocks noChangeArrowheads="1"/>
            </p:cNvSpPr>
            <p:nvPr/>
          </p:nvSpPr>
          <p:spPr bwMode="auto">
            <a:xfrm>
              <a:off x="7346714" y="4952999"/>
              <a:ext cx="609600" cy="366713"/>
            </a:xfrm>
            <a:prstGeom prst="rect">
              <a:avLst/>
            </a:prstGeom>
            <a:noFill/>
            <a:ln w="9525">
              <a:noFill/>
              <a:miter lim="800000"/>
              <a:headEnd/>
              <a:tailEnd/>
            </a:ln>
            <a:effectLst/>
          </p:spPr>
          <p:txBody>
            <a:bodyPr>
              <a:spAutoFit/>
            </a:bodyPr>
            <a:lstStyle/>
            <a:p>
              <a:pPr eaLnBrk="1" hangingPunct="1">
                <a:spcBef>
                  <a:spcPct val="50000"/>
                </a:spcBef>
              </a:pPr>
              <a:r>
                <a:rPr lang="en-US" altLang="en-US">
                  <a:latin typeface=".VnTimeH" pitchFamily="34" charset="0"/>
                </a:rPr>
                <a:t>K</a:t>
              </a:r>
            </a:p>
          </p:txBody>
        </p:sp>
        <p:sp>
          <p:nvSpPr>
            <p:cNvPr id="93" name="Oval 70"/>
            <p:cNvSpPr>
              <a:spLocks noChangeArrowheads="1"/>
            </p:cNvSpPr>
            <p:nvPr/>
          </p:nvSpPr>
          <p:spPr bwMode="auto">
            <a:xfrm rot="17270359">
              <a:off x="6610114" y="5841999"/>
              <a:ext cx="104775" cy="101600"/>
            </a:xfrm>
            <a:prstGeom prst="ellipse">
              <a:avLst/>
            </a:prstGeom>
            <a:solidFill>
              <a:srgbClr val="0000FF"/>
            </a:solidFill>
            <a:ln w="6350">
              <a:solidFill>
                <a:srgbClr val="FF00FF"/>
              </a:solidFill>
              <a:round/>
              <a:headEnd/>
              <a:tailEnd/>
            </a:ln>
            <a:effectLst/>
          </p:spPr>
          <p:txBody>
            <a:bodyPr vert="eaVert" wrap="none" anchor="ctr"/>
            <a:lstStyle/>
            <a:p>
              <a:pPr algn="ctr" eaLnBrk="1" hangingPunct="1"/>
              <a:endParaRPr lang="en-US" altLang="en-US"/>
            </a:p>
          </p:txBody>
        </p:sp>
        <p:sp>
          <p:nvSpPr>
            <p:cNvPr id="94" name="Rectangle 71"/>
            <p:cNvSpPr>
              <a:spLocks noChangeArrowheads="1"/>
            </p:cNvSpPr>
            <p:nvPr/>
          </p:nvSpPr>
          <p:spPr bwMode="auto">
            <a:xfrm>
              <a:off x="5986227" y="4800599"/>
              <a:ext cx="2211388" cy="1812925"/>
            </a:xfrm>
            <a:prstGeom prst="rect">
              <a:avLst/>
            </a:prstGeom>
            <a:solidFill>
              <a:schemeClr val="tx1"/>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tx1"/>
              </a:extrusionClr>
            </a:sp3d>
          </p:spPr>
          <p:txBody>
            <a:bodyPr wrap="none" anchor="ctr">
              <a:flatTx/>
            </a:bodyPr>
            <a:lstStyle/>
            <a:p>
              <a:pPr eaLnBrk="1" hangingPunct="1"/>
              <a:endParaRPr lang="en-US" altLang="en-US"/>
            </a:p>
          </p:txBody>
        </p:sp>
        <p:sp>
          <p:nvSpPr>
            <p:cNvPr id="95" name="Rectangle 72"/>
            <p:cNvSpPr>
              <a:spLocks noChangeArrowheads="1"/>
            </p:cNvSpPr>
            <p:nvPr/>
          </p:nvSpPr>
          <p:spPr bwMode="auto">
            <a:xfrm>
              <a:off x="5975114" y="4810124"/>
              <a:ext cx="2211388" cy="1812925"/>
            </a:xfrm>
            <a:prstGeom prst="rect">
              <a:avLst/>
            </a:prstGeom>
            <a:solidFill>
              <a:schemeClr val="bg1"/>
            </a:solidFill>
            <a:ln w="57150" cmpd="thickThin">
              <a:solidFill>
                <a:srgbClr val="663300"/>
              </a:solidFill>
              <a:miter lim="800000"/>
              <a:headEnd/>
              <a:tailEnd/>
            </a:ln>
            <a:effectLst/>
          </p:spPr>
          <p:txBody>
            <a:bodyPr wrap="none" anchor="ctr"/>
            <a:lstStyle/>
            <a:p>
              <a:pPr eaLnBrk="1" hangingPunct="1"/>
              <a:endParaRPr lang="en-US" altLang="en-US"/>
            </a:p>
          </p:txBody>
        </p:sp>
        <p:sp>
          <p:nvSpPr>
            <p:cNvPr id="96" name="Rectangle 73"/>
            <p:cNvSpPr>
              <a:spLocks noChangeArrowheads="1"/>
            </p:cNvSpPr>
            <p:nvPr/>
          </p:nvSpPr>
          <p:spPr bwMode="auto">
            <a:xfrm>
              <a:off x="6070364" y="4872037"/>
              <a:ext cx="2032000" cy="1025525"/>
            </a:xfrm>
            <a:prstGeom prst="rect">
              <a:avLst/>
            </a:prstGeom>
            <a:solidFill>
              <a:schemeClr val="bg1">
                <a:alpha val="38039"/>
              </a:schemeClr>
            </a:solidFill>
            <a:ln w="19050">
              <a:solidFill>
                <a:schemeClr val="tx1"/>
              </a:solidFill>
              <a:miter lim="800000"/>
              <a:headEnd/>
              <a:tailEnd/>
            </a:ln>
            <a:effectLst/>
          </p:spPr>
          <p:txBody>
            <a:bodyPr wrap="none" anchor="ctr"/>
            <a:lstStyle/>
            <a:p>
              <a:pPr eaLnBrk="1" hangingPunct="1"/>
              <a:endParaRPr lang="en-US" altLang="en-US"/>
            </a:p>
          </p:txBody>
        </p:sp>
        <p:sp>
          <p:nvSpPr>
            <p:cNvPr id="97" name="Oval 74"/>
            <p:cNvSpPr>
              <a:spLocks noChangeArrowheads="1"/>
            </p:cNvSpPr>
            <p:nvPr/>
          </p:nvSpPr>
          <p:spPr bwMode="auto">
            <a:xfrm>
              <a:off x="6192602" y="4973637"/>
              <a:ext cx="1717675" cy="1563688"/>
            </a:xfrm>
            <a:prstGeom prst="ellipse">
              <a:avLst/>
            </a:prstGeom>
            <a:solidFill>
              <a:srgbClr val="FFFFCC"/>
            </a:solidFill>
            <a:ln w="12700">
              <a:solidFill>
                <a:schemeClr val="accent2"/>
              </a:solidFill>
              <a:round/>
              <a:headEnd/>
              <a:tailEnd/>
            </a:ln>
            <a:effectLst/>
          </p:spPr>
          <p:txBody>
            <a:bodyPr wrap="none" anchor="ctr"/>
            <a:lstStyle/>
            <a:p>
              <a:pPr eaLnBrk="1" hangingPunct="1"/>
              <a:endParaRPr lang="en-US" altLang="en-US"/>
            </a:p>
          </p:txBody>
        </p:sp>
        <p:sp>
          <p:nvSpPr>
            <p:cNvPr id="98" name="Text Box 75"/>
            <p:cNvSpPr txBox="1">
              <a:spLocks noChangeArrowheads="1"/>
            </p:cNvSpPr>
            <p:nvPr/>
          </p:nvSpPr>
          <p:spPr bwMode="auto">
            <a:xfrm rot="810395">
              <a:off x="7477917" y="5193308"/>
              <a:ext cx="404813" cy="274638"/>
            </a:xfrm>
            <a:prstGeom prst="rect">
              <a:avLst/>
            </a:prstGeom>
            <a:noFill/>
            <a:ln w="6350">
              <a:noFill/>
              <a:miter lim="800000"/>
              <a:headEnd/>
              <a:tailEnd/>
            </a:ln>
            <a:effectLst/>
          </p:spPr>
          <p:txBody>
            <a:bodyPr wrap="square">
              <a:spAutoFit/>
            </a:bodyPr>
            <a:lstStyle/>
            <a:p>
              <a:pPr algn="ctr" eaLnBrk="1" hangingPunct="1"/>
              <a:r>
                <a:rPr lang="en-US" altLang="en-US" sz="1200" dirty="0">
                  <a:solidFill>
                    <a:srgbClr val="0000FF"/>
                  </a:solidFill>
                  <a:latin typeface="Times New Roman" pitchFamily="18" charset="0"/>
                </a:rPr>
                <a:t>5</a:t>
              </a:r>
              <a:endParaRPr lang="en-US" altLang="en-US" dirty="0"/>
            </a:p>
          </p:txBody>
        </p:sp>
        <p:sp>
          <p:nvSpPr>
            <p:cNvPr id="99" name="Oval 76"/>
            <p:cNvSpPr>
              <a:spLocks noChangeArrowheads="1"/>
            </p:cNvSpPr>
            <p:nvPr/>
          </p:nvSpPr>
          <p:spPr bwMode="auto">
            <a:xfrm rot="5400000">
              <a:off x="6222764" y="4864099"/>
              <a:ext cx="1668463" cy="1833563"/>
            </a:xfrm>
            <a:prstGeom prst="ellipse">
              <a:avLst/>
            </a:prstGeom>
            <a:noFill/>
            <a:ln w="12700">
              <a:solidFill>
                <a:srgbClr val="003300"/>
              </a:solidFill>
              <a:round/>
              <a:headEnd/>
              <a:tailEnd/>
            </a:ln>
            <a:effectLst/>
          </p:spPr>
          <p:txBody>
            <a:bodyPr wrap="none" anchor="ctr"/>
            <a:lstStyle/>
            <a:p>
              <a:pPr eaLnBrk="1" hangingPunct="1"/>
              <a:endParaRPr lang="en-US" altLang="en-US"/>
            </a:p>
          </p:txBody>
        </p:sp>
        <p:sp>
          <p:nvSpPr>
            <p:cNvPr id="100" name="Arc 77"/>
            <p:cNvSpPr>
              <a:spLocks/>
            </p:cNvSpPr>
            <p:nvPr/>
          </p:nvSpPr>
          <p:spPr bwMode="auto">
            <a:xfrm rot="6681726" flipH="1">
              <a:off x="6814902" y="4911724"/>
              <a:ext cx="644525" cy="1147763"/>
            </a:xfrm>
            <a:custGeom>
              <a:avLst/>
              <a:gdLst>
                <a:gd name="T0" fmla="*/ 0 w 24253"/>
                <a:gd name="T1" fmla="*/ 0 h 39506"/>
                <a:gd name="T2" fmla="*/ 0 w 24253"/>
                <a:gd name="T3" fmla="*/ 0 h 39506"/>
                <a:gd name="T4" fmla="*/ 0 w 24253"/>
                <a:gd name="T5" fmla="*/ 0 h 39506"/>
                <a:gd name="T6" fmla="*/ 0 60000 65536"/>
                <a:gd name="T7" fmla="*/ 0 60000 65536"/>
                <a:gd name="T8" fmla="*/ 0 60000 65536"/>
              </a:gdLst>
              <a:ahLst/>
              <a:cxnLst>
                <a:cxn ang="T6">
                  <a:pos x="T0" y="T1"/>
                </a:cxn>
                <a:cxn ang="T7">
                  <a:pos x="T2" y="T3"/>
                </a:cxn>
                <a:cxn ang="T8">
                  <a:pos x="T4" y="T5"/>
                </a:cxn>
              </a:cxnLst>
              <a:rect l="0" t="0" r="r" b="b"/>
              <a:pathLst>
                <a:path w="24253" h="39506" fill="none" extrusionOk="0">
                  <a:moveTo>
                    <a:pt x="14733" y="-1"/>
                  </a:moveTo>
                  <a:cubicBezTo>
                    <a:pt x="20685" y="4015"/>
                    <a:pt x="24253" y="10726"/>
                    <a:pt x="24253" y="17906"/>
                  </a:cubicBezTo>
                  <a:cubicBezTo>
                    <a:pt x="24253" y="29835"/>
                    <a:pt x="14582" y="39506"/>
                    <a:pt x="2653" y="39506"/>
                  </a:cubicBezTo>
                  <a:cubicBezTo>
                    <a:pt x="1766" y="39506"/>
                    <a:pt x="880" y="39451"/>
                    <a:pt x="-1" y="39342"/>
                  </a:cubicBezTo>
                </a:path>
                <a:path w="24253" h="39506" stroke="0" extrusionOk="0">
                  <a:moveTo>
                    <a:pt x="14733" y="-1"/>
                  </a:moveTo>
                  <a:cubicBezTo>
                    <a:pt x="20685" y="4015"/>
                    <a:pt x="24253" y="10726"/>
                    <a:pt x="24253" y="17906"/>
                  </a:cubicBezTo>
                  <a:cubicBezTo>
                    <a:pt x="24253" y="29835"/>
                    <a:pt x="14582" y="39506"/>
                    <a:pt x="2653" y="39506"/>
                  </a:cubicBezTo>
                  <a:cubicBezTo>
                    <a:pt x="1766" y="39506"/>
                    <a:pt x="880" y="39451"/>
                    <a:pt x="-1" y="39342"/>
                  </a:cubicBezTo>
                  <a:lnTo>
                    <a:pt x="2653" y="17906"/>
                  </a:lnTo>
                  <a:lnTo>
                    <a:pt x="14733" y="-1"/>
                  </a:lnTo>
                  <a:close/>
                </a:path>
              </a:pathLst>
            </a:custGeom>
            <a:noFill/>
            <a:ln w="3175">
              <a:solidFill>
                <a:srgbClr val="00FFFF"/>
              </a:solidFill>
              <a:round/>
              <a:headEnd/>
              <a:tailEnd/>
            </a:ln>
            <a:effectLst/>
          </p:spPr>
          <p:txBody>
            <a:bodyPr wrap="none" anchor="ctr"/>
            <a:lstStyle/>
            <a:p>
              <a:endParaRPr lang="en-US"/>
            </a:p>
          </p:txBody>
        </p:sp>
        <p:sp>
          <p:nvSpPr>
            <p:cNvPr id="101" name="Line 78"/>
            <p:cNvSpPr>
              <a:spLocks noChangeShapeType="1"/>
            </p:cNvSpPr>
            <p:nvPr/>
          </p:nvSpPr>
          <p:spPr bwMode="auto">
            <a:xfrm rot="10800000">
              <a:off x="7083476" y="5179579"/>
              <a:ext cx="0" cy="152400"/>
            </a:xfrm>
            <a:prstGeom prst="line">
              <a:avLst/>
            </a:prstGeom>
            <a:noFill/>
            <a:ln w="9525">
              <a:solidFill>
                <a:srgbClr val="FF0000"/>
              </a:solidFill>
              <a:round/>
              <a:headEnd/>
              <a:tailEnd/>
            </a:ln>
            <a:effectLst/>
          </p:spPr>
          <p:txBody>
            <a:bodyPr/>
            <a:lstStyle/>
            <a:p>
              <a:endParaRPr lang="en-US"/>
            </a:p>
          </p:txBody>
        </p:sp>
        <p:sp>
          <p:nvSpPr>
            <p:cNvPr id="102" name="Text Box 79"/>
            <p:cNvSpPr txBox="1">
              <a:spLocks noChangeArrowheads="1"/>
            </p:cNvSpPr>
            <p:nvPr/>
          </p:nvSpPr>
          <p:spPr bwMode="auto">
            <a:xfrm rot="21133787">
              <a:off x="6870464" y="4908549"/>
              <a:ext cx="396875" cy="274638"/>
            </a:xfrm>
            <a:prstGeom prst="rect">
              <a:avLst/>
            </a:prstGeom>
            <a:noFill/>
            <a:ln w="3175">
              <a:noFill/>
              <a:miter lim="800000"/>
              <a:headEnd/>
              <a:tailEnd/>
            </a:ln>
            <a:effectLst/>
          </p:spPr>
          <p:txBody>
            <a:bodyPr>
              <a:spAutoFit/>
            </a:bodyPr>
            <a:lstStyle/>
            <a:p>
              <a:pPr algn="ctr" eaLnBrk="1" hangingPunct="1"/>
              <a:r>
                <a:rPr lang="en-US" altLang="en-US" sz="1200"/>
                <a:t>3</a:t>
              </a:r>
            </a:p>
          </p:txBody>
        </p:sp>
        <p:sp>
          <p:nvSpPr>
            <p:cNvPr id="103" name="Text Box 80"/>
            <p:cNvSpPr txBox="1">
              <a:spLocks noChangeArrowheads="1"/>
            </p:cNvSpPr>
            <p:nvPr/>
          </p:nvSpPr>
          <p:spPr bwMode="auto">
            <a:xfrm rot="20100000">
              <a:off x="6495814" y="5008562"/>
              <a:ext cx="542925" cy="274638"/>
            </a:xfrm>
            <a:prstGeom prst="rect">
              <a:avLst/>
            </a:prstGeom>
            <a:noFill/>
            <a:ln w="12700">
              <a:noFill/>
              <a:miter lim="800000"/>
              <a:headEnd/>
              <a:tailEnd/>
            </a:ln>
            <a:effectLst/>
          </p:spPr>
          <p:txBody>
            <a:bodyPr>
              <a:spAutoFit/>
            </a:bodyPr>
            <a:lstStyle/>
            <a:p>
              <a:pPr algn="ctr" eaLnBrk="1" hangingPunct="1"/>
              <a:r>
                <a:rPr lang="en-US" altLang="en-US" sz="1200">
                  <a:solidFill>
                    <a:srgbClr val="0000FF"/>
                  </a:solidFill>
                  <a:latin typeface="Times New Roman" pitchFamily="18" charset="0"/>
                </a:rPr>
                <a:t>2</a:t>
              </a:r>
              <a:endParaRPr lang="en-US" altLang="en-US"/>
            </a:p>
          </p:txBody>
        </p:sp>
        <p:sp>
          <p:nvSpPr>
            <p:cNvPr id="106" name="Line 83"/>
            <p:cNvSpPr>
              <a:spLocks noChangeShapeType="1"/>
            </p:cNvSpPr>
            <p:nvPr/>
          </p:nvSpPr>
          <p:spPr bwMode="auto">
            <a:xfrm rot="900000">
              <a:off x="7231546" y="5198629"/>
              <a:ext cx="0" cy="61913"/>
            </a:xfrm>
            <a:prstGeom prst="line">
              <a:avLst/>
            </a:prstGeom>
            <a:noFill/>
            <a:ln w="6350">
              <a:solidFill>
                <a:srgbClr val="0000FF"/>
              </a:solidFill>
              <a:round/>
              <a:headEnd/>
              <a:tailEnd/>
            </a:ln>
            <a:effectLst/>
          </p:spPr>
          <p:txBody>
            <a:bodyPr/>
            <a:lstStyle/>
            <a:p>
              <a:endParaRPr lang="en-US"/>
            </a:p>
          </p:txBody>
        </p:sp>
        <p:sp>
          <p:nvSpPr>
            <p:cNvPr id="108" name="Line 85"/>
            <p:cNvSpPr>
              <a:spLocks noChangeShapeType="1"/>
            </p:cNvSpPr>
            <p:nvPr/>
          </p:nvSpPr>
          <p:spPr bwMode="auto">
            <a:xfrm rot="1500000">
              <a:off x="7335888" y="5233554"/>
              <a:ext cx="0" cy="141288"/>
            </a:xfrm>
            <a:prstGeom prst="line">
              <a:avLst/>
            </a:prstGeom>
            <a:noFill/>
            <a:ln w="9525">
              <a:solidFill>
                <a:srgbClr val="FF0000"/>
              </a:solidFill>
              <a:round/>
              <a:headEnd/>
              <a:tailEnd/>
            </a:ln>
            <a:effectLst/>
          </p:spPr>
          <p:txBody>
            <a:bodyPr/>
            <a:lstStyle/>
            <a:p>
              <a:endParaRPr lang="en-US"/>
            </a:p>
          </p:txBody>
        </p:sp>
        <p:sp>
          <p:nvSpPr>
            <p:cNvPr id="111" name="Line 88"/>
            <p:cNvSpPr>
              <a:spLocks noChangeShapeType="1"/>
            </p:cNvSpPr>
            <p:nvPr/>
          </p:nvSpPr>
          <p:spPr bwMode="auto">
            <a:xfrm rot="2400000">
              <a:off x="7478763" y="5317692"/>
              <a:ext cx="0" cy="61913"/>
            </a:xfrm>
            <a:prstGeom prst="line">
              <a:avLst/>
            </a:prstGeom>
            <a:noFill/>
            <a:ln w="6350">
              <a:solidFill>
                <a:srgbClr val="0000FF"/>
              </a:solidFill>
              <a:round/>
              <a:headEnd/>
              <a:tailEnd/>
            </a:ln>
            <a:effectLst/>
          </p:spPr>
          <p:txBody>
            <a:bodyPr/>
            <a:lstStyle/>
            <a:p>
              <a:endParaRPr lang="en-US"/>
            </a:p>
          </p:txBody>
        </p:sp>
        <p:sp>
          <p:nvSpPr>
            <p:cNvPr id="113" name="Line 90"/>
            <p:cNvSpPr>
              <a:spLocks noChangeShapeType="1"/>
            </p:cNvSpPr>
            <p:nvPr/>
          </p:nvSpPr>
          <p:spPr bwMode="auto">
            <a:xfrm rot="3000000">
              <a:off x="7523213" y="5368492"/>
              <a:ext cx="0" cy="155575"/>
            </a:xfrm>
            <a:prstGeom prst="line">
              <a:avLst/>
            </a:prstGeom>
            <a:noFill/>
            <a:ln w="9525">
              <a:solidFill>
                <a:srgbClr val="FF0000"/>
              </a:solidFill>
              <a:round/>
              <a:headEnd/>
              <a:tailEnd/>
            </a:ln>
            <a:effectLst/>
          </p:spPr>
          <p:txBody>
            <a:bodyPr/>
            <a:lstStyle/>
            <a:p>
              <a:endParaRPr lang="en-US"/>
            </a:p>
          </p:txBody>
        </p:sp>
        <p:sp>
          <p:nvSpPr>
            <p:cNvPr id="114" name="Line 91"/>
            <p:cNvSpPr>
              <a:spLocks noChangeShapeType="1"/>
            </p:cNvSpPr>
            <p:nvPr/>
          </p:nvSpPr>
          <p:spPr bwMode="auto">
            <a:xfrm rot="7800000">
              <a:off x="6645326" y="5365317"/>
              <a:ext cx="0" cy="168275"/>
            </a:xfrm>
            <a:prstGeom prst="line">
              <a:avLst/>
            </a:prstGeom>
            <a:noFill/>
            <a:ln w="9525">
              <a:solidFill>
                <a:srgbClr val="FF0000"/>
              </a:solidFill>
              <a:round/>
              <a:headEnd/>
              <a:tailEnd/>
            </a:ln>
            <a:effectLst/>
          </p:spPr>
          <p:txBody>
            <a:bodyPr/>
            <a:lstStyle/>
            <a:p>
              <a:endParaRPr lang="en-US"/>
            </a:p>
          </p:txBody>
        </p:sp>
        <p:sp>
          <p:nvSpPr>
            <p:cNvPr id="115" name="Line 92"/>
            <p:cNvSpPr>
              <a:spLocks noChangeShapeType="1"/>
            </p:cNvSpPr>
            <p:nvPr/>
          </p:nvSpPr>
          <p:spPr bwMode="auto">
            <a:xfrm rot="18900000">
              <a:off x="6695864" y="5293654"/>
              <a:ext cx="0" cy="63500"/>
            </a:xfrm>
            <a:prstGeom prst="line">
              <a:avLst/>
            </a:prstGeom>
            <a:noFill/>
            <a:ln w="6350">
              <a:solidFill>
                <a:srgbClr val="0000FF"/>
              </a:solidFill>
              <a:round/>
              <a:headEnd/>
              <a:tailEnd/>
            </a:ln>
            <a:effectLst/>
          </p:spPr>
          <p:txBody>
            <a:bodyPr/>
            <a:lstStyle/>
            <a:p>
              <a:endParaRPr lang="en-US"/>
            </a:p>
          </p:txBody>
        </p:sp>
        <p:sp>
          <p:nvSpPr>
            <p:cNvPr id="119" name="Line 96"/>
            <p:cNvSpPr>
              <a:spLocks noChangeShapeType="1"/>
            </p:cNvSpPr>
            <p:nvPr/>
          </p:nvSpPr>
          <p:spPr bwMode="auto">
            <a:xfrm rot="20100000">
              <a:off x="6839001" y="5231967"/>
              <a:ext cx="0" cy="139700"/>
            </a:xfrm>
            <a:prstGeom prst="line">
              <a:avLst/>
            </a:prstGeom>
            <a:noFill/>
            <a:ln w="9525">
              <a:solidFill>
                <a:srgbClr val="FF0000"/>
              </a:solidFill>
              <a:round/>
              <a:headEnd/>
              <a:tailEnd/>
            </a:ln>
            <a:effectLst/>
          </p:spPr>
          <p:txBody>
            <a:bodyPr/>
            <a:lstStyle/>
            <a:p>
              <a:endParaRPr lang="en-US"/>
            </a:p>
          </p:txBody>
        </p:sp>
        <p:sp>
          <p:nvSpPr>
            <p:cNvPr id="120" name="Line 97"/>
            <p:cNvSpPr>
              <a:spLocks noChangeShapeType="1"/>
            </p:cNvSpPr>
            <p:nvPr/>
          </p:nvSpPr>
          <p:spPr bwMode="auto">
            <a:xfrm rot="20400000">
              <a:off x="6967082" y="5200649"/>
              <a:ext cx="0" cy="65088"/>
            </a:xfrm>
            <a:prstGeom prst="line">
              <a:avLst/>
            </a:prstGeom>
            <a:noFill/>
            <a:ln w="6350">
              <a:solidFill>
                <a:srgbClr val="0000FF"/>
              </a:solidFill>
              <a:round/>
              <a:headEnd/>
              <a:tailEnd/>
            </a:ln>
            <a:effectLst/>
          </p:spPr>
          <p:txBody>
            <a:bodyPr/>
            <a:lstStyle/>
            <a:p>
              <a:endParaRPr lang="en-US"/>
            </a:p>
          </p:txBody>
        </p:sp>
        <p:sp>
          <p:nvSpPr>
            <p:cNvPr id="125" name="Line 102"/>
            <p:cNvSpPr>
              <a:spLocks noChangeShapeType="1"/>
            </p:cNvSpPr>
            <p:nvPr/>
          </p:nvSpPr>
          <p:spPr bwMode="auto">
            <a:xfrm rot="17400000">
              <a:off x="6536511" y="5484954"/>
              <a:ext cx="0" cy="66675"/>
            </a:xfrm>
            <a:prstGeom prst="line">
              <a:avLst/>
            </a:prstGeom>
            <a:noFill/>
            <a:ln w="6350">
              <a:solidFill>
                <a:srgbClr val="0000FF"/>
              </a:solidFill>
              <a:round/>
              <a:headEnd/>
              <a:tailEnd/>
            </a:ln>
            <a:effectLst/>
          </p:spPr>
          <p:txBody>
            <a:bodyPr/>
            <a:lstStyle/>
            <a:p>
              <a:endParaRPr lang="en-US"/>
            </a:p>
          </p:txBody>
        </p:sp>
        <p:sp>
          <p:nvSpPr>
            <p:cNvPr id="132" name="Line 109"/>
            <p:cNvSpPr>
              <a:spLocks noChangeShapeType="1"/>
            </p:cNvSpPr>
            <p:nvPr/>
          </p:nvSpPr>
          <p:spPr bwMode="auto">
            <a:xfrm rot="4200000">
              <a:off x="7634771" y="5484954"/>
              <a:ext cx="0" cy="66675"/>
            </a:xfrm>
            <a:prstGeom prst="line">
              <a:avLst/>
            </a:prstGeom>
            <a:noFill/>
            <a:ln w="6350">
              <a:solidFill>
                <a:srgbClr val="0000FF"/>
              </a:solidFill>
              <a:round/>
              <a:headEnd/>
              <a:tailEnd/>
            </a:ln>
            <a:effectLst/>
          </p:spPr>
          <p:txBody>
            <a:bodyPr/>
            <a:lstStyle/>
            <a:p>
              <a:endParaRPr lang="en-US"/>
            </a:p>
          </p:txBody>
        </p:sp>
        <p:sp>
          <p:nvSpPr>
            <p:cNvPr id="133" name="Line 110"/>
            <p:cNvSpPr>
              <a:spLocks noChangeShapeType="1"/>
            </p:cNvSpPr>
            <p:nvPr/>
          </p:nvSpPr>
          <p:spPr bwMode="auto">
            <a:xfrm rot="4500000">
              <a:off x="7627988" y="5568517"/>
              <a:ext cx="0" cy="155575"/>
            </a:xfrm>
            <a:prstGeom prst="line">
              <a:avLst/>
            </a:prstGeom>
            <a:noFill/>
            <a:ln w="9525">
              <a:solidFill>
                <a:srgbClr val="FF0000"/>
              </a:solidFill>
              <a:round/>
              <a:headEnd/>
              <a:tailEnd/>
            </a:ln>
            <a:effectLst/>
          </p:spPr>
          <p:txBody>
            <a:bodyPr/>
            <a:lstStyle/>
            <a:p>
              <a:endParaRPr lang="en-US"/>
            </a:p>
          </p:txBody>
        </p:sp>
        <p:sp>
          <p:nvSpPr>
            <p:cNvPr id="134" name="Text Box 111"/>
            <p:cNvSpPr txBox="1">
              <a:spLocks noChangeArrowheads="1"/>
            </p:cNvSpPr>
            <p:nvPr/>
          </p:nvSpPr>
          <p:spPr bwMode="auto">
            <a:xfrm>
              <a:off x="6063922" y="5448299"/>
              <a:ext cx="544513" cy="274638"/>
            </a:xfrm>
            <a:prstGeom prst="rect">
              <a:avLst/>
            </a:prstGeom>
            <a:noFill/>
            <a:ln w="12700">
              <a:noFill/>
              <a:miter lim="800000"/>
              <a:headEnd/>
              <a:tailEnd/>
            </a:ln>
            <a:effectLst/>
          </p:spPr>
          <p:txBody>
            <a:bodyPr>
              <a:spAutoFit/>
            </a:bodyPr>
            <a:lstStyle/>
            <a:p>
              <a:pPr algn="ctr" eaLnBrk="1" hangingPunct="1"/>
              <a:r>
                <a:rPr lang="en-US" altLang="en-US" sz="1200">
                  <a:solidFill>
                    <a:srgbClr val="0000FF"/>
                  </a:solidFill>
                  <a:latin typeface="Times New Roman" pitchFamily="18" charset="0"/>
                </a:rPr>
                <a:t>0</a:t>
              </a:r>
              <a:endParaRPr lang="en-US" altLang="en-US"/>
            </a:p>
          </p:txBody>
        </p:sp>
        <p:sp>
          <p:nvSpPr>
            <p:cNvPr id="135" name="Text Box 112"/>
            <p:cNvSpPr txBox="1">
              <a:spLocks noChangeArrowheads="1"/>
            </p:cNvSpPr>
            <p:nvPr/>
          </p:nvSpPr>
          <p:spPr bwMode="auto">
            <a:xfrm rot="19156839">
              <a:off x="6241814" y="5211762"/>
              <a:ext cx="542925" cy="274638"/>
            </a:xfrm>
            <a:prstGeom prst="rect">
              <a:avLst/>
            </a:prstGeom>
            <a:noFill/>
            <a:ln w="12700">
              <a:noFill/>
              <a:miter lim="800000"/>
              <a:headEnd/>
              <a:tailEnd/>
            </a:ln>
            <a:effectLst/>
          </p:spPr>
          <p:txBody>
            <a:bodyPr>
              <a:spAutoFit/>
            </a:bodyPr>
            <a:lstStyle/>
            <a:p>
              <a:pPr algn="ctr" eaLnBrk="1" hangingPunct="1"/>
              <a:r>
                <a:rPr lang="en-US" altLang="en-US" sz="1200"/>
                <a:t>1</a:t>
              </a:r>
            </a:p>
          </p:txBody>
        </p:sp>
        <p:sp>
          <p:nvSpPr>
            <p:cNvPr id="136" name="Text Box 113"/>
            <p:cNvSpPr txBox="1">
              <a:spLocks noChangeArrowheads="1"/>
            </p:cNvSpPr>
            <p:nvPr/>
          </p:nvSpPr>
          <p:spPr bwMode="auto">
            <a:xfrm rot="3000000">
              <a:off x="7225325" y="4997943"/>
              <a:ext cx="487363" cy="274638"/>
            </a:xfrm>
            <a:prstGeom prst="rect">
              <a:avLst/>
            </a:prstGeom>
            <a:noFill/>
            <a:ln w="12700">
              <a:noFill/>
              <a:miter lim="800000"/>
              <a:headEnd/>
              <a:tailEnd/>
            </a:ln>
            <a:effectLst/>
          </p:spPr>
          <p:txBody>
            <a:bodyPr>
              <a:spAutoFit/>
            </a:bodyPr>
            <a:lstStyle/>
            <a:p>
              <a:pPr algn="ctr" eaLnBrk="1" hangingPunct="1"/>
              <a:r>
                <a:rPr lang="en-US" altLang="en-US" sz="1200" dirty="0">
                  <a:solidFill>
                    <a:srgbClr val="0000FF"/>
                  </a:solidFill>
                  <a:latin typeface="Times New Roman" pitchFamily="18" charset="0"/>
                </a:rPr>
                <a:t>4</a:t>
              </a:r>
              <a:endParaRPr lang="en-US" altLang="en-US" dirty="0"/>
            </a:p>
          </p:txBody>
        </p:sp>
        <p:sp>
          <p:nvSpPr>
            <p:cNvPr id="137" name="Text Box 114"/>
            <p:cNvSpPr txBox="1">
              <a:spLocks noChangeArrowheads="1"/>
            </p:cNvSpPr>
            <p:nvPr/>
          </p:nvSpPr>
          <p:spPr bwMode="auto">
            <a:xfrm rot="4500000">
              <a:off x="7592777" y="5473699"/>
              <a:ext cx="490538" cy="274638"/>
            </a:xfrm>
            <a:prstGeom prst="rect">
              <a:avLst/>
            </a:prstGeom>
            <a:noFill/>
            <a:ln w="12700">
              <a:noFill/>
              <a:miter lim="800000"/>
              <a:headEnd/>
              <a:tailEnd/>
            </a:ln>
            <a:effectLst/>
          </p:spPr>
          <p:txBody>
            <a:bodyPr>
              <a:spAutoFit/>
            </a:bodyPr>
            <a:lstStyle/>
            <a:p>
              <a:pPr algn="ctr" eaLnBrk="1" hangingPunct="1"/>
              <a:r>
                <a:rPr lang="en-US" altLang="en-US" sz="1200">
                  <a:solidFill>
                    <a:srgbClr val="0000FF"/>
                  </a:solidFill>
                  <a:latin typeface="Times New Roman" pitchFamily="18" charset="0"/>
                </a:rPr>
                <a:t>6</a:t>
              </a:r>
              <a:endParaRPr lang="en-US" altLang="en-US"/>
            </a:p>
          </p:txBody>
        </p:sp>
        <p:sp>
          <p:nvSpPr>
            <p:cNvPr id="138" name="Text Box 115"/>
            <p:cNvSpPr txBox="1">
              <a:spLocks noChangeArrowheads="1"/>
            </p:cNvSpPr>
            <p:nvPr/>
          </p:nvSpPr>
          <p:spPr bwMode="auto">
            <a:xfrm>
              <a:off x="6618052" y="5389562"/>
              <a:ext cx="936625" cy="366713"/>
            </a:xfrm>
            <a:prstGeom prst="rect">
              <a:avLst/>
            </a:prstGeom>
            <a:noFill/>
            <a:ln w="9525">
              <a:noFill/>
              <a:miter lim="800000"/>
              <a:headEnd/>
              <a:tailEnd/>
            </a:ln>
            <a:effectLst/>
          </p:spPr>
          <p:txBody>
            <a:bodyPr>
              <a:spAutoFit/>
            </a:bodyPr>
            <a:lstStyle/>
            <a:p>
              <a:pPr algn="ctr" eaLnBrk="1" hangingPunct="1"/>
              <a:r>
                <a:rPr lang="en-US" altLang="en-US" dirty="0"/>
                <a:t>V</a:t>
              </a:r>
            </a:p>
          </p:txBody>
        </p:sp>
        <p:sp>
          <p:nvSpPr>
            <p:cNvPr id="139" name="AutoShape 116"/>
            <p:cNvSpPr>
              <a:spLocks noChangeArrowheads="1"/>
            </p:cNvSpPr>
            <p:nvPr/>
          </p:nvSpPr>
          <p:spPr bwMode="auto">
            <a:xfrm rot="10800000">
              <a:off x="6370402" y="5141912"/>
              <a:ext cx="1444625" cy="1231900"/>
            </a:xfrm>
            <a:custGeom>
              <a:avLst/>
              <a:gdLst>
                <a:gd name="T0" fmla="*/ 1 w 21600"/>
                <a:gd name="T1" fmla="*/ 0 h 21600"/>
                <a:gd name="T2" fmla="*/ 0 w 21600"/>
                <a:gd name="T3" fmla="*/ 0 h 21600"/>
                <a:gd name="T4" fmla="*/ 1 w 21600"/>
                <a:gd name="T5" fmla="*/ 0 h 21600"/>
                <a:gd name="T6" fmla="*/ 1 w 21600"/>
                <a:gd name="T7" fmla="*/ 0 h 21600"/>
                <a:gd name="T8" fmla="*/ 0 60000 65536"/>
                <a:gd name="T9" fmla="*/ 0 60000 65536"/>
                <a:gd name="T10" fmla="*/ 0 60000 65536"/>
                <a:gd name="T11" fmla="*/ 0 60000 65536"/>
                <a:gd name="T12" fmla="*/ 142 w 21600"/>
                <a:gd name="T13" fmla="*/ 0 h 21600"/>
                <a:gd name="T14" fmla="*/ 21458 w 21600"/>
                <a:gd name="T15" fmla="*/ 11106 h 21600"/>
              </a:gdLst>
              <a:ahLst/>
              <a:cxnLst>
                <a:cxn ang="T8">
                  <a:pos x="T0" y="T1"/>
                </a:cxn>
                <a:cxn ang="T9">
                  <a:pos x="T2" y="T3"/>
                </a:cxn>
                <a:cxn ang="T10">
                  <a:pos x="T4" y="T5"/>
                </a:cxn>
                <a:cxn ang="T11">
                  <a:pos x="T6" y="T7"/>
                </a:cxn>
              </a:cxnLst>
              <a:rect l="T12" t="T13" r="T14" b="T15"/>
              <a:pathLst>
                <a:path w="21600" h="21600">
                  <a:moveTo>
                    <a:pt x="9000" y="10592"/>
                  </a:moveTo>
                  <a:cubicBezTo>
                    <a:pt x="9106" y="9678"/>
                    <a:pt x="9880" y="8989"/>
                    <a:pt x="10800" y="8989"/>
                  </a:cubicBezTo>
                  <a:cubicBezTo>
                    <a:pt x="11719" y="8989"/>
                    <a:pt x="12493" y="9678"/>
                    <a:pt x="12599" y="10592"/>
                  </a:cubicBezTo>
                  <a:lnTo>
                    <a:pt x="21528" y="9560"/>
                  </a:lnTo>
                  <a:cubicBezTo>
                    <a:pt x="20898" y="4111"/>
                    <a:pt x="16285" y="0"/>
                    <a:pt x="10799" y="0"/>
                  </a:cubicBezTo>
                  <a:cubicBezTo>
                    <a:pt x="5314" y="0"/>
                    <a:pt x="701" y="4111"/>
                    <a:pt x="71" y="9560"/>
                  </a:cubicBezTo>
                  <a:lnTo>
                    <a:pt x="9000" y="10592"/>
                  </a:lnTo>
                  <a:close/>
                </a:path>
              </a:pathLst>
            </a:custGeom>
            <a:solidFill>
              <a:srgbClr val="FFFFCC"/>
            </a:solidFill>
            <a:ln w="3175" algn="ctr">
              <a:noFill/>
              <a:miter lim="800000"/>
              <a:headEnd/>
              <a:tailEnd/>
            </a:ln>
            <a:effectLst/>
          </p:spPr>
          <p:txBody>
            <a:bodyPr wrap="none" anchor="ctr"/>
            <a:lstStyle/>
            <a:p>
              <a:endParaRPr lang="en-US"/>
            </a:p>
          </p:txBody>
        </p:sp>
        <p:sp>
          <p:nvSpPr>
            <p:cNvPr id="140" name="Rectangle 118"/>
            <p:cNvSpPr>
              <a:spLocks noChangeArrowheads="1"/>
            </p:cNvSpPr>
            <p:nvPr/>
          </p:nvSpPr>
          <p:spPr bwMode="auto">
            <a:xfrm>
              <a:off x="6019564" y="5841999"/>
              <a:ext cx="2036763" cy="763588"/>
            </a:xfrm>
            <a:prstGeom prst="rect">
              <a:avLst/>
            </a:prstGeom>
            <a:solidFill>
              <a:schemeClr val="bg1"/>
            </a:solidFill>
            <a:ln w="57150" cmpd="thickThin">
              <a:noFill/>
              <a:miter lim="800000"/>
              <a:headEnd/>
              <a:tailEnd/>
            </a:ln>
            <a:effectLst/>
          </p:spPr>
          <p:txBody>
            <a:bodyPr wrap="none" anchor="ctr"/>
            <a:lstStyle/>
            <a:p>
              <a:pPr eaLnBrk="1" hangingPunct="1"/>
              <a:endParaRPr lang="en-US" altLang="en-US"/>
            </a:p>
          </p:txBody>
        </p:sp>
        <p:sp>
          <p:nvSpPr>
            <p:cNvPr id="141" name="Rectangle 119"/>
            <p:cNvSpPr>
              <a:spLocks noChangeArrowheads="1"/>
            </p:cNvSpPr>
            <p:nvPr/>
          </p:nvSpPr>
          <p:spPr bwMode="auto">
            <a:xfrm>
              <a:off x="6075127" y="4876799"/>
              <a:ext cx="2020888" cy="1023938"/>
            </a:xfrm>
            <a:prstGeom prst="rect">
              <a:avLst/>
            </a:prstGeom>
            <a:noFill/>
            <a:ln w="28575">
              <a:solidFill>
                <a:srgbClr val="0000FF"/>
              </a:solidFill>
              <a:miter lim="800000"/>
              <a:headEnd/>
              <a:tailEnd/>
            </a:ln>
            <a:effectLst/>
          </p:spPr>
          <p:txBody>
            <a:bodyPr wrap="none" anchor="ctr"/>
            <a:lstStyle/>
            <a:p>
              <a:pPr algn="ctr" eaLnBrk="1" hangingPunct="1"/>
              <a:endParaRPr lang="en-US" altLang="en-US"/>
            </a:p>
          </p:txBody>
        </p:sp>
        <p:sp>
          <p:nvSpPr>
            <p:cNvPr id="142" name="Rectangle 120"/>
            <p:cNvSpPr>
              <a:spLocks noChangeArrowheads="1"/>
            </p:cNvSpPr>
            <p:nvPr/>
          </p:nvSpPr>
          <p:spPr bwMode="auto">
            <a:xfrm>
              <a:off x="5975114" y="4810124"/>
              <a:ext cx="2211388" cy="1812925"/>
            </a:xfrm>
            <a:prstGeom prst="rect">
              <a:avLst/>
            </a:prstGeom>
            <a:noFill/>
            <a:ln w="57150" cmpd="thickThin">
              <a:solidFill>
                <a:srgbClr val="663300"/>
              </a:solidFill>
              <a:miter lim="800000"/>
              <a:headEnd/>
              <a:tailEnd/>
            </a:ln>
            <a:effectLst/>
          </p:spPr>
          <p:txBody>
            <a:bodyPr wrap="none" anchor="ctr"/>
            <a:lstStyle/>
            <a:p>
              <a:pPr eaLnBrk="1" hangingPunct="1"/>
              <a:endParaRPr lang="en-US" altLang="en-US"/>
            </a:p>
          </p:txBody>
        </p:sp>
        <p:sp>
          <p:nvSpPr>
            <p:cNvPr id="143" name="AutoShape 121"/>
            <p:cNvSpPr>
              <a:spLocks noChangeArrowheads="1"/>
            </p:cNvSpPr>
            <p:nvPr/>
          </p:nvSpPr>
          <p:spPr bwMode="auto">
            <a:xfrm>
              <a:off x="7040327" y="5961062"/>
              <a:ext cx="90488" cy="8255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032 w 21600"/>
                <a:gd name="T25" fmla="*/ 3323 h 21600"/>
                <a:gd name="T26" fmla="*/ 18568 w 21600"/>
                <a:gd name="T27" fmla="*/ 1827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647" y="13593"/>
                  </a:moveTo>
                  <a:cubicBezTo>
                    <a:pt x="17063" y="12720"/>
                    <a:pt x="17280" y="11766"/>
                    <a:pt x="17280" y="10800"/>
                  </a:cubicBezTo>
                  <a:cubicBezTo>
                    <a:pt x="17280" y="7221"/>
                    <a:pt x="14378" y="4320"/>
                    <a:pt x="10800" y="4320"/>
                  </a:cubicBezTo>
                  <a:cubicBezTo>
                    <a:pt x="9833" y="4320"/>
                    <a:pt x="8879" y="4536"/>
                    <a:pt x="8006" y="4952"/>
                  </a:cubicBezTo>
                  <a:lnTo>
                    <a:pt x="16647" y="13593"/>
                  </a:lnTo>
                  <a:close/>
                  <a:moveTo>
                    <a:pt x="4952" y="8006"/>
                  </a:moveTo>
                  <a:cubicBezTo>
                    <a:pt x="4536" y="8879"/>
                    <a:pt x="4320" y="9833"/>
                    <a:pt x="4320" y="10800"/>
                  </a:cubicBezTo>
                  <a:cubicBezTo>
                    <a:pt x="4320" y="14378"/>
                    <a:pt x="7221" y="17280"/>
                    <a:pt x="10800" y="17280"/>
                  </a:cubicBezTo>
                  <a:cubicBezTo>
                    <a:pt x="11766" y="17280"/>
                    <a:pt x="12720" y="17063"/>
                    <a:pt x="13593" y="16647"/>
                  </a:cubicBezTo>
                  <a:lnTo>
                    <a:pt x="4952" y="8006"/>
                  </a:lnTo>
                  <a:close/>
                </a:path>
              </a:pathLst>
            </a:custGeom>
            <a:solidFill>
              <a:srgbClr val="FF3300"/>
            </a:solidFill>
            <a:ln w="9525">
              <a:solidFill>
                <a:schemeClr val="tx1"/>
              </a:solidFill>
              <a:miter lim="800000"/>
              <a:headEnd/>
              <a:tailEnd/>
            </a:ln>
            <a:effectLst/>
          </p:spPr>
          <p:txBody>
            <a:bodyPr wrap="none" anchor="ctr"/>
            <a:lstStyle/>
            <a:p>
              <a:endParaRPr lang="en-US"/>
            </a:p>
          </p:txBody>
        </p:sp>
        <p:sp>
          <p:nvSpPr>
            <p:cNvPr id="144" name="Arc 122"/>
            <p:cNvSpPr>
              <a:spLocks/>
            </p:cNvSpPr>
            <p:nvPr/>
          </p:nvSpPr>
          <p:spPr bwMode="auto">
            <a:xfrm flipV="1">
              <a:off x="7013339" y="5937249"/>
              <a:ext cx="144463" cy="65088"/>
            </a:xfrm>
            <a:custGeom>
              <a:avLst/>
              <a:gdLst>
                <a:gd name="T0" fmla="*/ 0 w 42223"/>
                <a:gd name="T1" fmla="*/ 0 h 21600"/>
                <a:gd name="T2" fmla="*/ 0 w 42223"/>
                <a:gd name="T3" fmla="*/ 0 h 21600"/>
                <a:gd name="T4" fmla="*/ 0 w 42223"/>
                <a:gd name="T5" fmla="*/ 0 h 21600"/>
                <a:gd name="T6" fmla="*/ 0 60000 65536"/>
                <a:gd name="T7" fmla="*/ 0 60000 65536"/>
                <a:gd name="T8" fmla="*/ 0 60000 65536"/>
              </a:gdLst>
              <a:ahLst/>
              <a:cxnLst>
                <a:cxn ang="T6">
                  <a:pos x="T0" y="T1"/>
                </a:cxn>
                <a:cxn ang="T7">
                  <a:pos x="T2" y="T3"/>
                </a:cxn>
                <a:cxn ang="T8">
                  <a:pos x="T4" y="T5"/>
                </a:cxn>
              </a:cxnLst>
              <a:rect l="0" t="0" r="r" b="b"/>
              <a:pathLst>
                <a:path w="42223" h="21600" fill="none" extrusionOk="0">
                  <a:moveTo>
                    <a:pt x="42223" y="3121"/>
                  </a:moveTo>
                  <a:cubicBezTo>
                    <a:pt x="40673" y="13732"/>
                    <a:pt x="31573" y="21600"/>
                    <a:pt x="20850" y="21600"/>
                  </a:cubicBezTo>
                  <a:cubicBezTo>
                    <a:pt x="11093" y="21600"/>
                    <a:pt x="2548" y="15059"/>
                    <a:pt x="-1" y="5642"/>
                  </a:cubicBezTo>
                </a:path>
                <a:path w="42223" h="21600" stroke="0" extrusionOk="0">
                  <a:moveTo>
                    <a:pt x="42223" y="3121"/>
                  </a:moveTo>
                  <a:cubicBezTo>
                    <a:pt x="40673" y="13732"/>
                    <a:pt x="31573" y="21600"/>
                    <a:pt x="20850" y="21600"/>
                  </a:cubicBezTo>
                  <a:cubicBezTo>
                    <a:pt x="11093" y="21600"/>
                    <a:pt x="2548" y="15059"/>
                    <a:pt x="-1" y="5642"/>
                  </a:cubicBezTo>
                  <a:lnTo>
                    <a:pt x="20850" y="0"/>
                  </a:lnTo>
                  <a:lnTo>
                    <a:pt x="42223" y="3121"/>
                  </a:lnTo>
                  <a:close/>
                </a:path>
              </a:pathLst>
            </a:custGeom>
            <a:noFill/>
            <a:ln w="6350">
              <a:solidFill>
                <a:srgbClr val="0000FF"/>
              </a:solidFill>
              <a:round/>
              <a:headEnd/>
              <a:tailEnd/>
            </a:ln>
            <a:effectLst/>
          </p:spPr>
          <p:txBody>
            <a:bodyPr wrap="none" anchor="ctr"/>
            <a:lstStyle/>
            <a:p>
              <a:endParaRPr lang="en-US"/>
            </a:p>
          </p:txBody>
        </p:sp>
        <p:sp>
          <p:nvSpPr>
            <p:cNvPr id="145" name="Freeform 123"/>
            <p:cNvSpPr>
              <a:spLocks/>
            </p:cNvSpPr>
            <p:nvPr/>
          </p:nvSpPr>
          <p:spPr bwMode="auto">
            <a:xfrm>
              <a:off x="7008577" y="5973762"/>
              <a:ext cx="20638" cy="20638"/>
            </a:xfrm>
            <a:custGeom>
              <a:avLst/>
              <a:gdLst>
                <a:gd name="T0" fmla="*/ 0 w 48"/>
                <a:gd name="T1" fmla="*/ 0 h 48"/>
                <a:gd name="T2" fmla="*/ 0 w 48"/>
                <a:gd name="T3" fmla="*/ 1 h 48"/>
                <a:gd name="T4" fmla="*/ 1 w 48"/>
                <a:gd name="T5" fmla="*/ 0 h 48"/>
                <a:gd name="T6" fmla="*/ 0 60000 65536"/>
                <a:gd name="T7" fmla="*/ 0 60000 65536"/>
                <a:gd name="T8" fmla="*/ 0 60000 65536"/>
              </a:gdLst>
              <a:ahLst/>
              <a:cxnLst>
                <a:cxn ang="T6">
                  <a:pos x="T0" y="T1"/>
                </a:cxn>
                <a:cxn ang="T7">
                  <a:pos x="T2" y="T3"/>
                </a:cxn>
                <a:cxn ang="T8">
                  <a:pos x="T4" y="T5"/>
                </a:cxn>
              </a:cxnLst>
              <a:rect l="0" t="0" r="r" b="b"/>
              <a:pathLst>
                <a:path w="48" h="48">
                  <a:moveTo>
                    <a:pt x="0" y="0"/>
                  </a:moveTo>
                  <a:lnTo>
                    <a:pt x="0" y="48"/>
                  </a:lnTo>
                  <a:lnTo>
                    <a:pt x="48" y="0"/>
                  </a:lnTo>
                </a:path>
              </a:pathLst>
            </a:custGeom>
            <a:noFill/>
            <a:ln w="6350" cmpd="sng">
              <a:solidFill>
                <a:srgbClr val="0000FF"/>
              </a:solidFill>
              <a:round/>
              <a:headEnd/>
              <a:tailEnd/>
            </a:ln>
            <a:effectLst/>
          </p:spPr>
          <p:txBody>
            <a:bodyPr/>
            <a:lstStyle/>
            <a:p>
              <a:endParaRPr lang="en-US"/>
            </a:p>
          </p:txBody>
        </p:sp>
        <p:sp>
          <p:nvSpPr>
            <p:cNvPr id="146" name="Freeform 124"/>
            <p:cNvSpPr>
              <a:spLocks/>
            </p:cNvSpPr>
            <p:nvPr/>
          </p:nvSpPr>
          <p:spPr bwMode="auto">
            <a:xfrm>
              <a:off x="7141927" y="5981699"/>
              <a:ext cx="22225" cy="19050"/>
            </a:xfrm>
            <a:custGeom>
              <a:avLst/>
              <a:gdLst>
                <a:gd name="T0" fmla="*/ 0 w 48"/>
                <a:gd name="T1" fmla="*/ 0 h 48"/>
                <a:gd name="T2" fmla="*/ 1 w 48"/>
                <a:gd name="T3" fmla="*/ 1 h 48"/>
                <a:gd name="T4" fmla="*/ 1 w 48"/>
                <a:gd name="T5" fmla="*/ 0 h 48"/>
                <a:gd name="T6" fmla="*/ 0 60000 65536"/>
                <a:gd name="T7" fmla="*/ 0 60000 65536"/>
                <a:gd name="T8" fmla="*/ 0 60000 65536"/>
              </a:gdLst>
              <a:ahLst/>
              <a:cxnLst>
                <a:cxn ang="T6">
                  <a:pos x="T0" y="T1"/>
                </a:cxn>
                <a:cxn ang="T7">
                  <a:pos x="T2" y="T3"/>
                </a:cxn>
                <a:cxn ang="T8">
                  <a:pos x="T4" y="T5"/>
                </a:cxn>
              </a:cxnLst>
              <a:rect l="0" t="0" r="r" b="b"/>
              <a:pathLst>
                <a:path w="48" h="48">
                  <a:moveTo>
                    <a:pt x="0" y="0"/>
                  </a:moveTo>
                  <a:lnTo>
                    <a:pt x="48" y="48"/>
                  </a:lnTo>
                  <a:lnTo>
                    <a:pt x="48" y="0"/>
                  </a:lnTo>
                </a:path>
              </a:pathLst>
            </a:custGeom>
            <a:noFill/>
            <a:ln w="6350" cmpd="sng">
              <a:solidFill>
                <a:srgbClr val="0000FF"/>
              </a:solidFill>
              <a:round/>
              <a:headEnd/>
              <a:tailEnd/>
            </a:ln>
            <a:effectLst/>
          </p:spPr>
          <p:txBody>
            <a:bodyPr/>
            <a:lstStyle/>
            <a:p>
              <a:endParaRPr lang="en-US"/>
            </a:p>
          </p:txBody>
        </p:sp>
        <p:sp>
          <p:nvSpPr>
            <p:cNvPr id="147" name="AutoShape 126"/>
            <p:cNvSpPr>
              <a:spLocks noChangeArrowheads="1"/>
            </p:cNvSpPr>
            <p:nvPr/>
          </p:nvSpPr>
          <p:spPr bwMode="auto">
            <a:xfrm>
              <a:off x="6114814" y="6348412"/>
              <a:ext cx="209550" cy="19050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09 w 21600"/>
                <a:gd name="T25" fmla="*/ 3240 h 21600"/>
                <a:gd name="T26" fmla="*/ 18491 w 21600"/>
                <a:gd name="T27" fmla="*/ 1836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12700">
              <a:solidFill>
                <a:srgbClr val="0000FF"/>
              </a:solidFill>
              <a:round/>
              <a:headEnd/>
              <a:tailEnd/>
            </a:ln>
            <a:effectLst/>
          </p:spPr>
          <p:txBody>
            <a:bodyPr wrap="none" anchor="ctr"/>
            <a:lstStyle/>
            <a:p>
              <a:endParaRPr lang="en-US"/>
            </a:p>
          </p:txBody>
        </p:sp>
        <p:sp>
          <p:nvSpPr>
            <p:cNvPr id="148" name="Oval 127"/>
            <p:cNvSpPr>
              <a:spLocks noChangeArrowheads="1"/>
            </p:cNvSpPr>
            <p:nvPr/>
          </p:nvSpPr>
          <p:spPr bwMode="auto">
            <a:xfrm>
              <a:off x="6102114" y="6337299"/>
              <a:ext cx="228600" cy="219075"/>
            </a:xfrm>
            <a:prstGeom prst="ellipse">
              <a:avLst/>
            </a:prstGeom>
            <a:solidFill>
              <a:srgbClr val="FF0000"/>
            </a:solidFill>
            <a:ln w="9525">
              <a:solidFill>
                <a:schemeClr val="tx1"/>
              </a:solidFill>
              <a:round/>
              <a:headEnd/>
              <a:tailEnd/>
            </a:ln>
            <a:effectLst/>
          </p:spPr>
          <p:txBody>
            <a:bodyPr wrap="none" anchor="ctr"/>
            <a:lstStyle/>
            <a:p>
              <a:pPr eaLnBrk="1" hangingPunct="1"/>
              <a:endParaRPr lang="en-US" altLang="en-US"/>
            </a:p>
          </p:txBody>
        </p:sp>
        <p:sp>
          <p:nvSpPr>
            <p:cNvPr id="149" name="Oval 128"/>
            <p:cNvSpPr>
              <a:spLocks noChangeArrowheads="1"/>
            </p:cNvSpPr>
            <p:nvPr/>
          </p:nvSpPr>
          <p:spPr bwMode="auto">
            <a:xfrm>
              <a:off x="7816614" y="6337299"/>
              <a:ext cx="228600" cy="219075"/>
            </a:xfrm>
            <a:prstGeom prst="ellipse">
              <a:avLst/>
            </a:prstGeom>
            <a:solidFill>
              <a:schemeClr val="tx1"/>
            </a:solidFill>
            <a:ln w="9525">
              <a:solidFill>
                <a:schemeClr val="tx1"/>
              </a:solidFill>
              <a:round/>
              <a:headEnd/>
              <a:tailEnd/>
            </a:ln>
            <a:effectLst/>
          </p:spPr>
          <p:txBody>
            <a:bodyPr wrap="none" anchor="ctr"/>
            <a:lstStyle/>
            <a:p>
              <a:pPr eaLnBrk="1" hangingPunct="1"/>
              <a:endParaRPr lang="en-US" altLang="en-US"/>
            </a:p>
          </p:txBody>
        </p:sp>
        <p:sp>
          <p:nvSpPr>
            <p:cNvPr id="150" name="Text Box 184"/>
            <p:cNvSpPr txBox="1">
              <a:spLocks noChangeArrowheads="1"/>
            </p:cNvSpPr>
            <p:nvPr/>
          </p:nvSpPr>
          <p:spPr bwMode="auto">
            <a:xfrm>
              <a:off x="7575314" y="6019799"/>
              <a:ext cx="533400" cy="457200"/>
            </a:xfrm>
            <a:prstGeom prst="rect">
              <a:avLst/>
            </a:prstGeom>
            <a:noFill/>
            <a:ln w="9525">
              <a:noFill/>
              <a:miter lim="800000"/>
              <a:headEnd/>
              <a:tailEnd/>
            </a:ln>
            <a:effectLst/>
          </p:spPr>
          <p:txBody>
            <a:bodyPr>
              <a:spAutoFit/>
            </a:bodyPr>
            <a:lstStyle/>
            <a:p>
              <a:pPr eaLnBrk="1" hangingPunct="1">
                <a:spcBef>
                  <a:spcPct val="50000"/>
                </a:spcBef>
              </a:pPr>
              <a:r>
                <a:rPr lang="en-US" altLang="en-US" sz="2400"/>
                <a:t>-</a:t>
              </a:r>
            </a:p>
          </p:txBody>
        </p:sp>
        <p:sp>
          <p:nvSpPr>
            <p:cNvPr id="151" name="Text Box 190"/>
            <p:cNvSpPr txBox="1">
              <a:spLocks noChangeArrowheads="1"/>
            </p:cNvSpPr>
            <p:nvPr/>
          </p:nvSpPr>
          <p:spPr bwMode="auto">
            <a:xfrm>
              <a:off x="6203714" y="6019799"/>
              <a:ext cx="533400" cy="457200"/>
            </a:xfrm>
            <a:prstGeom prst="rect">
              <a:avLst/>
            </a:prstGeom>
            <a:noFill/>
            <a:ln w="9525">
              <a:noFill/>
              <a:miter lim="800000"/>
              <a:headEnd/>
              <a:tailEnd/>
            </a:ln>
            <a:effectLst/>
          </p:spPr>
          <p:txBody>
            <a:bodyPr>
              <a:spAutoFit/>
            </a:bodyPr>
            <a:lstStyle/>
            <a:p>
              <a:pPr eaLnBrk="1" hangingPunct="1">
                <a:spcBef>
                  <a:spcPct val="50000"/>
                </a:spcBef>
              </a:pPr>
              <a:r>
                <a:rPr lang="en-US" altLang="en-US" sz="2400"/>
                <a:t>+</a:t>
              </a:r>
            </a:p>
          </p:txBody>
        </p:sp>
        <p:sp>
          <p:nvSpPr>
            <p:cNvPr id="170" name="Line 91"/>
            <p:cNvSpPr>
              <a:spLocks noChangeShapeType="1"/>
            </p:cNvSpPr>
            <p:nvPr/>
          </p:nvSpPr>
          <p:spPr bwMode="auto">
            <a:xfrm rot="7800000">
              <a:off x="6515413" y="5565415"/>
              <a:ext cx="83181" cy="161778"/>
            </a:xfrm>
            <a:prstGeom prst="line">
              <a:avLst/>
            </a:prstGeom>
            <a:noFill/>
            <a:ln w="9525">
              <a:solidFill>
                <a:srgbClr val="FF0000"/>
              </a:solidFill>
              <a:round/>
              <a:headEnd/>
              <a:tailEnd/>
            </a:ln>
            <a:effectLst/>
          </p:spPr>
          <p:txBody>
            <a:bodyPr/>
            <a:lstStyle/>
            <a:p>
              <a:endParaRPr lang="en-US"/>
            </a:p>
          </p:txBody>
        </p:sp>
      </p:grpSp>
      <p:grpSp>
        <p:nvGrpSpPr>
          <p:cNvPr id="2" name="Group 204"/>
          <p:cNvGrpSpPr>
            <a:grpSpLocks/>
          </p:cNvGrpSpPr>
          <p:nvPr/>
        </p:nvGrpSpPr>
        <p:grpSpPr bwMode="auto">
          <a:xfrm>
            <a:off x="762000" y="2057400"/>
            <a:ext cx="2286000" cy="1893888"/>
            <a:chOff x="480" y="1680"/>
            <a:chExt cx="1440" cy="1193"/>
          </a:xfrm>
        </p:grpSpPr>
        <p:sp>
          <p:nvSpPr>
            <p:cNvPr id="3" name="Rectangle 59"/>
            <p:cNvSpPr>
              <a:spLocks noChangeArrowheads="1"/>
            </p:cNvSpPr>
            <p:nvPr/>
          </p:nvSpPr>
          <p:spPr bwMode="auto">
            <a:xfrm>
              <a:off x="512" y="1680"/>
              <a:ext cx="1386" cy="1193"/>
            </a:xfrm>
            <a:prstGeom prst="rect">
              <a:avLst/>
            </a:prstGeom>
            <a:solidFill>
              <a:srgbClr val="FFFF00"/>
            </a:solidFill>
            <a:ln w="57150" cmpd="thickThin">
              <a:solidFill>
                <a:srgbClr val="663300"/>
              </a:solidFill>
              <a:miter lim="800000"/>
              <a:headEnd/>
              <a:tailEnd/>
            </a:ln>
            <a:effectLst/>
          </p:spPr>
          <p:txBody>
            <a:bodyPr wrap="none" anchor="ctr"/>
            <a:lstStyle/>
            <a:p>
              <a:pPr eaLnBrk="1" hangingPunct="1"/>
              <a:endParaRPr lang="en-US" altLang="en-US"/>
            </a:p>
          </p:txBody>
        </p:sp>
        <p:sp>
          <p:nvSpPr>
            <p:cNvPr id="4" name="AutoShape 29"/>
            <p:cNvSpPr>
              <a:spLocks noChangeArrowheads="1"/>
            </p:cNvSpPr>
            <p:nvPr/>
          </p:nvSpPr>
          <p:spPr bwMode="auto">
            <a:xfrm>
              <a:off x="602" y="2707"/>
              <a:ext cx="131" cy="12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33 w 21600"/>
                <a:gd name="T25" fmla="*/ 3086 h 21600"/>
                <a:gd name="T26" fmla="*/ 18467 w 21600"/>
                <a:gd name="T27" fmla="*/ 1851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12700">
              <a:solidFill>
                <a:srgbClr val="0000FF"/>
              </a:solidFill>
              <a:round/>
              <a:headEnd/>
              <a:tailEnd/>
            </a:ln>
            <a:effectLst/>
          </p:spPr>
          <p:txBody>
            <a:bodyPr wrap="none" anchor="ctr"/>
            <a:lstStyle/>
            <a:p>
              <a:endParaRPr lang="en-US"/>
            </a:p>
          </p:txBody>
        </p:sp>
        <p:sp>
          <p:nvSpPr>
            <p:cNvPr id="5" name="Rectangle 30"/>
            <p:cNvSpPr>
              <a:spLocks noChangeArrowheads="1"/>
            </p:cNvSpPr>
            <p:nvPr/>
          </p:nvSpPr>
          <p:spPr bwMode="auto">
            <a:xfrm>
              <a:off x="480" y="1680"/>
              <a:ext cx="1386" cy="1193"/>
            </a:xfrm>
            <a:prstGeom prst="rect">
              <a:avLst/>
            </a:prstGeom>
            <a:solidFill>
              <a:schemeClr val="tx1"/>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tx1"/>
              </a:extrusionClr>
            </a:sp3d>
          </p:spPr>
          <p:txBody>
            <a:bodyPr wrap="none" anchor="ctr">
              <a:flatTx/>
            </a:bodyPr>
            <a:lstStyle/>
            <a:p>
              <a:pPr eaLnBrk="1" hangingPunct="1"/>
              <a:endParaRPr lang="en-US" altLang="en-US"/>
            </a:p>
          </p:txBody>
        </p:sp>
        <p:sp>
          <p:nvSpPr>
            <p:cNvPr id="6" name="Rectangle 31"/>
            <p:cNvSpPr>
              <a:spLocks noChangeArrowheads="1"/>
            </p:cNvSpPr>
            <p:nvPr/>
          </p:nvSpPr>
          <p:spPr bwMode="auto">
            <a:xfrm>
              <a:off x="480" y="1680"/>
              <a:ext cx="1440" cy="1193"/>
            </a:xfrm>
            <a:prstGeom prst="rect">
              <a:avLst/>
            </a:prstGeom>
            <a:solidFill>
              <a:srgbClr val="FFFFCC"/>
            </a:solidFill>
            <a:ln w="57150" cmpd="thickThin">
              <a:solidFill>
                <a:srgbClr val="663300"/>
              </a:solidFill>
              <a:miter lim="800000"/>
              <a:headEnd/>
              <a:tailEnd/>
            </a:ln>
            <a:effectLst/>
          </p:spPr>
          <p:txBody>
            <a:bodyPr wrap="none" anchor="ctr"/>
            <a:lstStyle/>
            <a:p>
              <a:pPr eaLnBrk="1" hangingPunct="1"/>
              <a:endParaRPr lang="en-US" altLang="en-US"/>
            </a:p>
          </p:txBody>
        </p:sp>
        <p:sp>
          <p:nvSpPr>
            <p:cNvPr id="7" name="Oval 33"/>
            <p:cNvSpPr>
              <a:spLocks noChangeArrowheads="1"/>
            </p:cNvSpPr>
            <p:nvPr/>
          </p:nvSpPr>
          <p:spPr bwMode="auto">
            <a:xfrm>
              <a:off x="624" y="1776"/>
              <a:ext cx="1078" cy="1029"/>
            </a:xfrm>
            <a:prstGeom prst="ellipse">
              <a:avLst/>
            </a:prstGeom>
            <a:solidFill>
              <a:schemeClr val="bg1"/>
            </a:solidFill>
            <a:ln w="12700">
              <a:solidFill>
                <a:schemeClr val="accent2"/>
              </a:solidFill>
              <a:round/>
              <a:headEnd/>
              <a:tailEnd/>
            </a:ln>
            <a:effectLst/>
          </p:spPr>
          <p:txBody>
            <a:bodyPr wrap="none" anchor="ctr"/>
            <a:lstStyle/>
            <a:p>
              <a:pPr eaLnBrk="1" hangingPunct="1"/>
              <a:endParaRPr lang="en-US" altLang="en-US"/>
            </a:p>
          </p:txBody>
        </p:sp>
        <p:sp>
          <p:nvSpPr>
            <p:cNvPr id="8" name="Arc 34"/>
            <p:cNvSpPr>
              <a:spLocks/>
            </p:cNvSpPr>
            <p:nvPr/>
          </p:nvSpPr>
          <p:spPr bwMode="auto">
            <a:xfrm rot="6681726" flipH="1">
              <a:off x="1000" y="1769"/>
              <a:ext cx="423" cy="718"/>
            </a:xfrm>
            <a:custGeom>
              <a:avLst/>
              <a:gdLst>
                <a:gd name="T0" fmla="*/ 0 w 24253"/>
                <a:gd name="T1" fmla="*/ 0 h 39506"/>
                <a:gd name="T2" fmla="*/ 0 w 24253"/>
                <a:gd name="T3" fmla="*/ 0 h 39506"/>
                <a:gd name="T4" fmla="*/ 0 w 24253"/>
                <a:gd name="T5" fmla="*/ 0 h 39506"/>
                <a:gd name="T6" fmla="*/ 0 60000 65536"/>
                <a:gd name="T7" fmla="*/ 0 60000 65536"/>
                <a:gd name="T8" fmla="*/ 0 60000 65536"/>
              </a:gdLst>
              <a:ahLst/>
              <a:cxnLst>
                <a:cxn ang="T6">
                  <a:pos x="T0" y="T1"/>
                </a:cxn>
                <a:cxn ang="T7">
                  <a:pos x="T2" y="T3"/>
                </a:cxn>
                <a:cxn ang="T8">
                  <a:pos x="T4" y="T5"/>
                </a:cxn>
              </a:cxnLst>
              <a:rect l="0" t="0" r="r" b="b"/>
              <a:pathLst>
                <a:path w="24253" h="39506" fill="none" extrusionOk="0">
                  <a:moveTo>
                    <a:pt x="14733" y="-1"/>
                  </a:moveTo>
                  <a:cubicBezTo>
                    <a:pt x="20685" y="4015"/>
                    <a:pt x="24253" y="10726"/>
                    <a:pt x="24253" y="17906"/>
                  </a:cubicBezTo>
                  <a:cubicBezTo>
                    <a:pt x="24253" y="29835"/>
                    <a:pt x="14582" y="39506"/>
                    <a:pt x="2653" y="39506"/>
                  </a:cubicBezTo>
                  <a:cubicBezTo>
                    <a:pt x="1766" y="39506"/>
                    <a:pt x="880" y="39451"/>
                    <a:pt x="-1" y="39342"/>
                  </a:cubicBezTo>
                </a:path>
                <a:path w="24253" h="39506" stroke="0" extrusionOk="0">
                  <a:moveTo>
                    <a:pt x="14733" y="-1"/>
                  </a:moveTo>
                  <a:cubicBezTo>
                    <a:pt x="20685" y="4015"/>
                    <a:pt x="24253" y="10726"/>
                    <a:pt x="24253" y="17906"/>
                  </a:cubicBezTo>
                  <a:cubicBezTo>
                    <a:pt x="24253" y="29835"/>
                    <a:pt x="14582" y="39506"/>
                    <a:pt x="2653" y="39506"/>
                  </a:cubicBezTo>
                  <a:cubicBezTo>
                    <a:pt x="1766" y="39506"/>
                    <a:pt x="880" y="39451"/>
                    <a:pt x="-1" y="39342"/>
                  </a:cubicBezTo>
                  <a:lnTo>
                    <a:pt x="2653" y="17906"/>
                  </a:lnTo>
                  <a:lnTo>
                    <a:pt x="14733" y="-1"/>
                  </a:lnTo>
                  <a:close/>
                </a:path>
              </a:pathLst>
            </a:custGeom>
            <a:noFill/>
            <a:ln w="3175">
              <a:solidFill>
                <a:srgbClr val="00FFFF"/>
              </a:solidFill>
              <a:round/>
              <a:headEnd/>
              <a:tailEnd/>
            </a:ln>
            <a:effectLst/>
          </p:spPr>
          <p:txBody>
            <a:bodyPr wrap="none" anchor="ctr"/>
            <a:lstStyle/>
            <a:p>
              <a:endParaRPr lang="en-US"/>
            </a:p>
          </p:txBody>
        </p:sp>
        <p:sp>
          <p:nvSpPr>
            <p:cNvPr id="9" name="Text Box 35"/>
            <p:cNvSpPr txBox="1">
              <a:spLocks noChangeArrowheads="1"/>
            </p:cNvSpPr>
            <p:nvPr/>
          </p:nvSpPr>
          <p:spPr bwMode="auto">
            <a:xfrm rot="-2206860">
              <a:off x="773" y="1813"/>
              <a:ext cx="371" cy="212"/>
            </a:xfrm>
            <a:prstGeom prst="rect">
              <a:avLst/>
            </a:prstGeom>
            <a:noFill/>
            <a:ln w="3175">
              <a:noFill/>
              <a:miter lim="800000"/>
              <a:headEnd/>
              <a:tailEnd/>
            </a:ln>
            <a:effectLst/>
          </p:spPr>
          <p:txBody>
            <a:bodyPr>
              <a:spAutoFit/>
            </a:bodyPr>
            <a:lstStyle/>
            <a:p>
              <a:pPr algn="ctr" eaLnBrk="1" hangingPunct="1"/>
              <a:r>
                <a:rPr lang="en-US" altLang="en-US" sz="1600">
                  <a:latin typeface=".VnTime" pitchFamily="34" charset="0"/>
                </a:rPr>
                <a:t>0,5</a:t>
              </a:r>
            </a:p>
          </p:txBody>
        </p:sp>
        <p:sp>
          <p:nvSpPr>
            <p:cNvPr id="10" name="Line 36"/>
            <p:cNvSpPr>
              <a:spLocks noChangeShapeType="1"/>
            </p:cNvSpPr>
            <p:nvPr/>
          </p:nvSpPr>
          <p:spPr bwMode="auto">
            <a:xfrm rot="300000">
              <a:off x="1218" y="1917"/>
              <a:ext cx="0" cy="40"/>
            </a:xfrm>
            <a:prstGeom prst="line">
              <a:avLst/>
            </a:prstGeom>
            <a:noFill/>
            <a:ln w="6350">
              <a:solidFill>
                <a:srgbClr val="0000FF"/>
              </a:solidFill>
              <a:round/>
              <a:headEnd/>
              <a:tailEnd/>
            </a:ln>
            <a:effectLst/>
          </p:spPr>
          <p:txBody>
            <a:bodyPr/>
            <a:lstStyle/>
            <a:p>
              <a:endParaRPr lang="en-US"/>
            </a:p>
          </p:txBody>
        </p:sp>
        <p:sp>
          <p:nvSpPr>
            <p:cNvPr id="11" name="Line 37"/>
            <p:cNvSpPr>
              <a:spLocks noChangeShapeType="1"/>
            </p:cNvSpPr>
            <p:nvPr/>
          </p:nvSpPr>
          <p:spPr bwMode="auto">
            <a:xfrm rot="900000">
              <a:off x="1283" y="1928"/>
              <a:ext cx="0" cy="41"/>
            </a:xfrm>
            <a:prstGeom prst="line">
              <a:avLst/>
            </a:prstGeom>
            <a:noFill/>
            <a:ln w="6350">
              <a:solidFill>
                <a:srgbClr val="0000FF"/>
              </a:solidFill>
              <a:round/>
              <a:headEnd/>
              <a:tailEnd/>
            </a:ln>
            <a:effectLst/>
          </p:spPr>
          <p:txBody>
            <a:bodyPr/>
            <a:lstStyle/>
            <a:p>
              <a:endParaRPr lang="en-US"/>
            </a:p>
          </p:txBody>
        </p:sp>
        <p:sp>
          <p:nvSpPr>
            <p:cNvPr id="12" name="Line 38"/>
            <p:cNvSpPr>
              <a:spLocks noChangeShapeType="1"/>
            </p:cNvSpPr>
            <p:nvPr/>
          </p:nvSpPr>
          <p:spPr bwMode="auto">
            <a:xfrm rot="1500000">
              <a:off x="1340" y="1951"/>
              <a:ext cx="0" cy="95"/>
            </a:xfrm>
            <a:prstGeom prst="line">
              <a:avLst/>
            </a:prstGeom>
            <a:noFill/>
            <a:ln w="9525">
              <a:solidFill>
                <a:srgbClr val="FF0000"/>
              </a:solidFill>
              <a:round/>
              <a:headEnd/>
              <a:tailEnd/>
            </a:ln>
            <a:effectLst/>
          </p:spPr>
          <p:txBody>
            <a:bodyPr/>
            <a:lstStyle/>
            <a:p>
              <a:endParaRPr lang="en-US"/>
            </a:p>
          </p:txBody>
        </p:sp>
        <p:sp>
          <p:nvSpPr>
            <p:cNvPr id="13" name="Line 39"/>
            <p:cNvSpPr>
              <a:spLocks noChangeShapeType="1"/>
            </p:cNvSpPr>
            <p:nvPr/>
          </p:nvSpPr>
          <p:spPr bwMode="auto">
            <a:xfrm rot="2100000">
              <a:off x="1402" y="1987"/>
              <a:ext cx="0" cy="41"/>
            </a:xfrm>
            <a:prstGeom prst="line">
              <a:avLst/>
            </a:prstGeom>
            <a:noFill/>
            <a:ln w="6350">
              <a:solidFill>
                <a:srgbClr val="0000FF"/>
              </a:solidFill>
              <a:round/>
              <a:headEnd/>
              <a:tailEnd/>
            </a:ln>
            <a:effectLst/>
          </p:spPr>
          <p:txBody>
            <a:bodyPr/>
            <a:lstStyle/>
            <a:p>
              <a:endParaRPr lang="en-US"/>
            </a:p>
          </p:txBody>
        </p:sp>
        <p:sp>
          <p:nvSpPr>
            <p:cNvPr id="14" name="Line 40"/>
            <p:cNvSpPr>
              <a:spLocks noChangeShapeType="1"/>
            </p:cNvSpPr>
            <p:nvPr/>
          </p:nvSpPr>
          <p:spPr bwMode="auto">
            <a:xfrm rot="2700000">
              <a:off x="1454" y="2029"/>
              <a:ext cx="0" cy="45"/>
            </a:xfrm>
            <a:prstGeom prst="line">
              <a:avLst/>
            </a:prstGeom>
            <a:noFill/>
            <a:ln w="6350">
              <a:solidFill>
                <a:srgbClr val="0000FF"/>
              </a:solidFill>
              <a:round/>
              <a:headEnd/>
              <a:tailEnd/>
            </a:ln>
            <a:effectLst/>
          </p:spPr>
          <p:txBody>
            <a:bodyPr/>
            <a:lstStyle/>
            <a:p>
              <a:endParaRPr lang="en-US"/>
            </a:p>
          </p:txBody>
        </p:sp>
        <p:sp>
          <p:nvSpPr>
            <p:cNvPr id="15" name="Line 41"/>
            <p:cNvSpPr>
              <a:spLocks noChangeShapeType="1"/>
            </p:cNvSpPr>
            <p:nvPr/>
          </p:nvSpPr>
          <p:spPr bwMode="auto">
            <a:xfrm rot="-2700000">
              <a:off x="907" y="2029"/>
              <a:ext cx="0" cy="42"/>
            </a:xfrm>
            <a:prstGeom prst="line">
              <a:avLst/>
            </a:prstGeom>
            <a:noFill/>
            <a:ln w="6350">
              <a:solidFill>
                <a:srgbClr val="0000FF"/>
              </a:solidFill>
              <a:round/>
              <a:headEnd/>
              <a:tailEnd/>
            </a:ln>
            <a:effectLst/>
          </p:spPr>
          <p:txBody>
            <a:bodyPr/>
            <a:lstStyle/>
            <a:p>
              <a:endParaRPr lang="en-US"/>
            </a:p>
          </p:txBody>
        </p:sp>
        <p:sp>
          <p:nvSpPr>
            <p:cNvPr id="16" name="Line 42"/>
            <p:cNvSpPr>
              <a:spLocks noChangeShapeType="1"/>
            </p:cNvSpPr>
            <p:nvPr/>
          </p:nvSpPr>
          <p:spPr bwMode="auto">
            <a:xfrm rot="-2100000">
              <a:off x="959" y="1989"/>
              <a:ext cx="0" cy="40"/>
            </a:xfrm>
            <a:prstGeom prst="line">
              <a:avLst/>
            </a:prstGeom>
            <a:noFill/>
            <a:ln w="6350">
              <a:solidFill>
                <a:srgbClr val="0000FF"/>
              </a:solidFill>
              <a:round/>
              <a:headEnd/>
              <a:tailEnd/>
            </a:ln>
            <a:effectLst/>
          </p:spPr>
          <p:txBody>
            <a:bodyPr/>
            <a:lstStyle/>
            <a:p>
              <a:endParaRPr lang="en-US"/>
            </a:p>
          </p:txBody>
        </p:sp>
        <p:sp>
          <p:nvSpPr>
            <p:cNvPr id="17" name="Line 43"/>
            <p:cNvSpPr>
              <a:spLocks noChangeShapeType="1"/>
            </p:cNvSpPr>
            <p:nvPr/>
          </p:nvSpPr>
          <p:spPr bwMode="auto">
            <a:xfrm rot="20100000" flipH="1">
              <a:off x="1020" y="1952"/>
              <a:ext cx="5" cy="59"/>
            </a:xfrm>
            <a:prstGeom prst="line">
              <a:avLst/>
            </a:prstGeom>
            <a:noFill/>
            <a:ln w="9525">
              <a:solidFill>
                <a:srgbClr val="FF0000"/>
              </a:solidFill>
              <a:round/>
              <a:headEnd/>
              <a:tailEnd/>
            </a:ln>
            <a:effectLst/>
          </p:spPr>
          <p:txBody>
            <a:bodyPr/>
            <a:lstStyle/>
            <a:p>
              <a:endParaRPr lang="en-US"/>
            </a:p>
          </p:txBody>
        </p:sp>
        <p:sp>
          <p:nvSpPr>
            <p:cNvPr id="18" name="Line 44"/>
            <p:cNvSpPr>
              <a:spLocks noChangeShapeType="1"/>
            </p:cNvSpPr>
            <p:nvPr/>
          </p:nvSpPr>
          <p:spPr bwMode="auto">
            <a:xfrm rot="-900000">
              <a:off x="1077" y="1932"/>
              <a:ext cx="0" cy="42"/>
            </a:xfrm>
            <a:prstGeom prst="line">
              <a:avLst/>
            </a:prstGeom>
            <a:noFill/>
            <a:ln w="6350">
              <a:solidFill>
                <a:srgbClr val="0000FF"/>
              </a:solidFill>
              <a:round/>
              <a:headEnd/>
              <a:tailEnd/>
            </a:ln>
            <a:effectLst/>
          </p:spPr>
          <p:txBody>
            <a:bodyPr/>
            <a:lstStyle/>
            <a:p>
              <a:endParaRPr lang="en-US"/>
            </a:p>
          </p:txBody>
        </p:sp>
        <p:sp>
          <p:nvSpPr>
            <p:cNvPr id="19" name="Line 45"/>
            <p:cNvSpPr>
              <a:spLocks noChangeShapeType="1"/>
            </p:cNvSpPr>
            <p:nvPr/>
          </p:nvSpPr>
          <p:spPr bwMode="auto">
            <a:xfrm rot="-300000">
              <a:off x="1146" y="1918"/>
              <a:ext cx="0" cy="41"/>
            </a:xfrm>
            <a:prstGeom prst="line">
              <a:avLst/>
            </a:prstGeom>
            <a:noFill/>
            <a:ln w="6350">
              <a:solidFill>
                <a:srgbClr val="0000FF"/>
              </a:solidFill>
              <a:round/>
              <a:headEnd/>
              <a:tailEnd/>
            </a:ln>
            <a:effectLst/>
          </p:spPr>
          <p:txBody>
            <a:bodyPr/>
            <a:lstStyle/>
            <a:p>
              <a:endParaRPr lang="en-US"/>
            </a:p>
          </p:txBody>
        </p:sp>
        <p:sp>
          <p:nvSpPr>
            <p:cNvPr id="20" name="Line 46"/>
            <p:cNvSpPr>
              <a:spLocks noChangeShapeType="1"/>
            </p:cNvSpPr>
            <p:nvPr/>
          </p:nvSpPr>
          <p:spPr bwMode="auto">
            <a:xfrm rot="6300000">
              <a:off x="843" y="2169"/>
              <a:ext cx="0" cy="108"/>
            </a:xfrm>
            <a:prstGeom prst="line">
              <a:avLst/>
            </a:prstGeom>
            <a:noFill/>
            <a:ln w="9525">
              <a:solidFill>
                <a:srgbClr val="FF0000"/>
              </a:solidFill>
              <a:round/>
              <a:headEnd/>
              <a:tailEnd/>
            </a:ln>
            <a:effectLst/>
          </p:spPr>
          <p:txBody>
            <a:bodyPr/>
            <a:lstStyle/>
            <a:p>
              <a:endParaRPr lang="en-US"/>
            </a:p>
          </p:txBody>
        </p:sp>
        <p:sp>
          <p:nvSpPr>
            <p:cNvPr id="21" name="Line 47"/>
            <p:cNvSpPr>
              <a:spLocks noChangeShapeType="1"/>
            </p:cNvSpPr>
            <p:nvPr/>
          </p:nvSpPr>
          <p:spPr bwMode="auto">
            <a:xfrm rot="-3900000">
              <a:off x="834" y="2136"/>
              <a:ext cx="0" cy="42"/>
            </a:xfrm>
            <a:prstGeom prst="line">
              <a:avLst/>
            </a:prstGeom>
            <a:noFill/>
            <a:ln w="6350">
              <a:solidFill>
                <a:srgbClr val="0000FF"/>
              </a:solidFill>
              <a:round/>
              <a:headEnd/>
              <a:tailEnd/>
            </a:ln>
            <a:effectLst/>
          </p:spPr>
          <p:txBody>
            <a:bodyPr/>
            <a:lstStyle/>
            <a:p>
              <a:endParaRPr lang="en-US"/>
            </a:p>
          </p:txBody>
        </p:sp>
        <p:sp>
          <p:nvSpPr>
            <p:cNvPr id="22" name="Line 48"/>
            <p:cNvSpPr>
              <a:spLocks noChangeShapeType="1"/>
            </p:cNvSpPr>
            <p:nvPr/>
          </p:nvSpPr>
          <p:spPr bwMode="auto">
            <a:xfrm rot="-3300000">
              <a:off x="866" y="2078"/>
              <a:ext cx="0" cy="42"/>
            </a:xfrm>
            <a:prstGeom prst="line">
              <a:avLst/>
            </a:prstGeom>
            <a:noFill/>
            <a:ln w="6350">
              <a:solidFill>
                <a:srgbClr val="0000FF"/>
              </a:solidFill>
              <a:round/>
              <a:headEnd/>
              <a:tailEnd/>
            </a:ln>
            <a:effectLst/>
          </p:spPr>
          <p:txBody>
            <a:bodyPr/>
            <a:lstStyle/>
            <a:p>
              <a:endParaRPr lang="en-US"/>
            </a:p>
          </p:txBody>
        </p:sp>
        <p:sp>
          <p:nvSpPr>
            <p:cNvPr id="23" name="Line 49"/>
            <p:cNvSpPr>
              <a:spLocks noChangeShapeType="1"/>
            </p:cNvSpPr>
            <p:nvPr/>
          </p:nvSpPr>
          <p:spPr bwMode="auto">
            <a:xfrm rot="3300000">
              <a:off x="1491" y="2080"/>
              <a:ext cx="0" cy="42"/>
            </a:xfrm>
            <a:prstGeom prst="line">
              <a:avLst/>
            </a:prstGeom>
            <a:noFill/>
            <a:ln w="6350">
              <a:solidFill>
                <a:srgbClr val="0000FF"/>
              </a:solidFill>
              <a:round/>
              <a:headEnd/>
              <a:tailEnd/>
            </a:ln>
            <a:effectLst/>
          </p:spPr>
          <p:txBody>
            <a:bodyPr/>
            <a:lstStyle/>
            <a:p>
              <a:endParaRPr lang="en-US"/>
            </a:p>
          </p:txBody>
        </p:sp>
        <p:sp>
          <p:nvSpPr>
            <p:cNvPr id="24" name="Line 50"/>
            <p:cNvSpPr>
              <a:spLocks noChangeShapeType="1"/>
            </p:cNvSpPr>
            <p:nvPr/>
          </p:nvSpPr>
          <p:spPr bwMode="auto">
            <a:xfrm rot="3900000">
              <a:off x="1524" y="2132"/>
              <a:ext cx="0" cy="42"/>
            </a:xfrm>
            <a:prstGeom prst="line">
              <a:avLst/>
            </a:prstGeom>
            <a:noFill/>
            <a:ln w="6350">
              <a:solidFill>
                <a:srgbClr val="0000FF"/>
              </a:solidFill>
              <a:round/>
              <a:headEnd/>
              <a:tailEnd/>
            </a:ln>
            <a:effectLst/>
          </p:spPr>
          <p:txBody>
            <a:bodyPr/>
            <a:lstStyle/>
            <a:p>
              <a:endParaRPr lang="en-US"/>
            </a:p>
          </p:txBody>
        </p:sp>
        <p:sp>
          <p:nvSpPr>
            <p:cNvPr id="25" name="Line 51"/>
            <p:cNvSpPr>
              <a:spLocks noChangeShapeType="1"/>
            </p:cNvSpPr>
            <p:nvPr/>
          </p:nvSpPr>
          <p:spPr bwMode="auto">
            <a:xfrm rot="4500000">
              <a:off x="1524" y="2175"/>
              <a:ext cx="0" cy="95"/>
            </a:xfrm>
            <a:prstGeom prst="line">
              <a:avLst/>
            </a:prstGeom>
            <a:noFill/>
            <a:ln w="9525">
              <a:solidFill>
                <a:srgbClr val="FF0000"/>
              </a:solidFill>
              <a:round/>
              <a:headEnd/>
              <a:tailEnd/>
            </a:ln>
            <a:effectLst/>
          </p:spPr>
          <p:txBody>
            <a:bodyPr/>
            <a:lstStyle/>
            <a:p>
              <a:endParaRPr lang="en-US"/>
            </a:p>
          </p:txBody>
        </p:sp>
        <p:sp>
          <p:nvSpPr>
            <p:cNvPr id="26" name="Text Box 52"/>
            <p:cNvSpPr txBox="1">
              <a:spLocks noChangeArrowheads="1"/>
            </p:cNvSpPr>
            <p:nvPr/>
          </p:nvSpPr>
          <p:spPr bwMode="auto">
            <a:xfrm rot="-4196748">
              <a:off x="589" y="2109"/>
              <a:ext cx="317" cy="212"/>
            </a:xfrm>
            <a:prstGeom prst="rect">
              <a:avLst/>
            </a:prstGeom>
            <a:noFill/>
            <a:ln w="12700">
              <a:noFill/>
              <a:miter lim="800000"/>
              <a:headEnd/>
              <a:tailEnd/>
            </a:ln>
            <a:effectLst/>
          </p:spPr>
          <p:txBody>
            <a:bodyPr>
              <a:spAutoFit/>
            </a:bodyPr>
            <a:lstStyle/>
            <a:p>
              <a:pPr algn="ctr" eaLnBrk="1" hangingPunct="1"/>
              <a:r>
                <a:rPr lang="en-US" altLang="en-US" sz="1600">
                  <a:latin typeface="Times New Roman" pitchFamily="18" charset="0"/>
                </a:rPr>
                <a:t>0</a:t>
              </a:r>
              <a:endParaRPr lang="en-US" altLang="en-US" sz="1600"/>
            </a:p>
          </p:txBody>
        </p:sp>
        <p:sp>
          <p:nvSpPr>
            <p:cNvPr id="27" name="Text Box 53"/>
            <p:cNvSpPr txBox="1">
              <a:spLocks noChangeArrowheads="1"/>
            </p:cNvSpPr>
            <p:nvPr/>
          </p:nvSpPr>
          <p:spPr bwMode="auto">
            <a:xfrm rot="1500000">
              <a:off x="1218" y="1801"/>
              <a:ext cx="340" cy="212"/>
            </a:xfrm>
            <a:prstGeom prst="rect">
              <a:avLst/>
            </a:prstGeom>
            <a:noFill/>
            <a:ln w="12700">
              <a:noFill/>
              <a:miter lim="800000"/>
              <a:headEnd/>
              <a:tailEnd/>
            </a:ln>
            <a:effectLst/>
          </p:spPr>
          <p:txBody>
            <a:bodyPr>
              <a:spAutoFit/>
            </a:bodyPr>
            <a:lstStyle/>
            <a:p>
              <a:pPr algn="ctr" eaLnBrk="1" hangingPunct="1"/>
              <a:r>
                <a:rPr lang="en-US" altLang="en-US" sz="1600"/>
                <a:t>1</a:t>
              </a:r>
            </a:p>
          </p:txBody>
        </p:sp>
        <p:sp>
          <p:nvSpPr>
            <p:cNvPr id="28" name="Text Box 54"/>
            <p:cNvSpPr txBox="1">
              <a:spLocks noChangeArrowheads="1"/>
            </p:cNvSpPr>
            <p:nvPr/>
          </p:nvSpPr>
          <p:spPr bwMode="auto">
            <a:xfrm rot="4500000">
              <a:off x="1480" y="2072"/>
              <a:ext cx="324" cy="212"/>
            </a:xfrm>
            <a:prstGeom prst="rect">
              <a:avLst/>
            </a:prstGeom>
            <a:noFill/>
            <a:ln w="12700">
              <a:noFill/>
              <a:miter lim="800000"/>
              <a:headEnd/>
              <a:tailEnd/>
            </a:ln>
            <a:effectLst/>
          </p:spPr>
          <p:txBody>
            <a:bodyPr>
              <a:spAutoFit/>
            </a:bodyPr>
            <a:lstStyle/>
            <a:p>
              <a:pPr algn="ctr" eaLnBrk="1" hangingPunct="1"/>
              <a:r>
                <a:rPr lang="en-US" altLang="en-US" sz="1600"/>
                <a:t>1,5</a:t>
              </a:r>
            </a:p>
          </p:txBody>
        </p:sp>
        <p:sp>
          <p:nvSpPr>
            <p:cNvPr id="29" name="Text Box 55"/>
            <p:cNvSpPr txBox="1">
              <a:spLocks noChangeArrowheads="1"/>
            </p:cNvSpPr>
            <p:nvPr/>
          </p:nvSpPr>
          <p:spPr bwMode="auto">
            <a:xfrm>
              <a:off x="883" y="2067"/>
              <a:ext cx="586" cy="231"/>
            </a:xfrm>
            <a:prstGeom prst="rect">
              <a:avLst/>
            </a:prstGeom>
            <a:noFill/>
            <a:ln w="9525">
              <a:noFill/>
              <a:miter lim="800000"/>
              <a:headEnd/>
              <a:tailEnd/>
            </a:ln>
            <a:effectLst/>
          </p:spPr>
          <p:txBody>
            <a:bodyPr>
              <a:spAutoFit/>
            </a:bodyPr>
            <a:lstStyle/>
            <a:p>
              <a:pPr algn="ctr" eaLnBrk="1" hangingPunct="1"/>
              <a:r>
                <a:rPr lang="en-US" altLang="en-US"/>
                <a:t>A</a:t>
              </a:r>
            </a:p>
          </p:txBody>
        </p:sp>
        <p:sp>
          <p:nvSpPr>
            <p:cNvPr id="30" name="AutoShape 56"/>
            <p:cNvSpPr>
              <a:spLocks noChangeArrowheads="1"/>
            </p:cNvSpPr>
            <p:nvPr/>
          </p:nvSpPr>
          <p:spPr bwMode="auto">
            <a:xfrm rot="10800000">
              <a:off x="726" y="1908"/>
              <a:ext cx="904" cy="812"/>
            </a:xfrm>
            <a:custGeom>
              <a:avLst/>
              <a:gdLst>
                <a:gd name="T0" fmla="*/ 1 w 21600"/>
                <a:gd name="T1" fmla="*/ 0 h 21600"/>
                <a:gd name="T2" fmla="*/ 0 w 21600"/>
                <a:gd name="T3" fmla="*/ 1 h 21600"/>
                <a:gd name="T4" fmla="*/ 1 w 21600"/>
                <a:gd name="T5" fmla="*/ 0 h 21600"/>
                <a:gd name="T6" fmla="*/ 1 w 21600"/>
                <a:gd name="T7" fmla="*/ 1 h 21600"/>
                <a:gd name="T8" fmla="*/ 0 60000 65536"/>
                <a:gd name="T9" fmla="*/ 0 60000 65536"/>
                <a:gd name="T10" fmla="*/ 0 60000 65536"/>
                <a:gd name="T11" fmla="*/ 0 60000 65536"/>
                <a:gd name="T12" fmla="*/ 143 w 21600"/>
                <a:gd name="T13" fmla="*/ 0 h 21600"/>
                <a:gd name="T14" fmla="*/ 21457 w 21600"/>
                <a:gd name="T15" fmla="*/ 11093 h 21600"/>
              </a:gdLst>
              <a:ahLst/>
              <a:cxnLst>
                <a:cxn ang="T8">
                  <a:pos x="T0" y="T1"/>
                </a:cxn>
                <a:cxn ang="T9">
                  <a:pos x="T2" y="T3"/>
                </a:cxn>
                <a:cxn ang="T10">
                  <a:pos x="T4" y="T5"/>
                </a:cxn>
                <a:cxn ang="T11">
                  <a:pos x="T6" y="T7"/>
                </a:cxn>
              </a:cxnLst>
              <a:rect l="T12" t="T13" r="T14" b="T15"/>
              <a:pathLst>
                <a:path w="21600" h="21600">
                  <a:moveTo>
                    <a:pt x="9000" y="10592"/>
                  </a:moveTo>
                  <a:cubicBezTo>
                    <a:pt x="9106" y="9678"/>
                    <a:pt x="9880" y="8989"/>
                    <a:pt x="10800" y="8989"/>
                  </a:cubicBezTo>
                  <a:cubicBezTo>
                    <a:pt x="11719" y="8989"/>
                    <a:pt x="12493" y="9678"/>
                    <a:pt x="12599" y="10592"/>
                  </a:cubicBezTo>
                  <a:lnTo>
                    <a:pt x="21528" y="9560"/>
                  </a:lnTo>
                  <a:cubicBezTo>
                    <a:pt x="20898" y="4111"/>
                    <a:pt x="16285" y="0"/>
                    <a:pt x="10799" y="0"/>
                  </a:cubicBezTo>
                  <a:cubicBezTo>
                    <a:pt x="5314" y="0"/>
                    <a:pt x="701" y="4111"/>
                    <a:pt x="71" y="9560"/>
                  </a:cubicBezTo>
                  <a:lnTo>
                    <a:pt x="9000" y="10592"/>
                  </a:lnTo>
                  <a:close/>
                </a:path>
              </a:pathLst>
            </a:custGeom>
            <a:solidFill>
              <a:srgbClr val="FFFFCC"/>
            </a:solidFill>
            <a:ln w="3175" algn="ctr">
              <a:noFill/>
              <a:miter lim="800000"/>
              <a:headEnd/>
              <a:tailEnd/>
            </a:ln>
            <a:effectLst/>
          </p:spPr>
          <p:txBody>
            <a:bodyPr wrap="none" anchor="ctr"/>
            <a:lstStyle/>
            <a:p>
              <a:endParaRPr lang="en-US"/>
            </a:p>
          </p:txBody>
        </p:sp>
        <p:sp>
          <p:nvSpPr>
            <p:cNvPr id="31" name="Rectangle 57"/>
            <p:cNvSpPr>
              <a:spLocks noChangeArrowheads="1"/>
            </p:cNvSpPr>
            <p:nvPr/>
          </p:nvSpPr>
          <p:spPr bwMode="auto">
            <a:xfrm>
              <a:off x="512" y="2368"/>
              <a:ext cx="1360" cy="480"/>
            </a:xfrm>
            <a:prstGeom prst="rect">
              <a:avLst/>
            </a:prstGeom>
            <a:gradFill rotWithShape="1">
              <a:gsLst>
                <a:gs pos="0">
                  <a:schemeClr val="accent1">
                    <a:gamma/>
                    <a:shade val="46275"/>
                    <a:invGamma/>
                  </a:schemeClr>
                </a:gs>
                <a:gs pos="100000">
                  <a:schemeClr val="accent1"/>
                </a:gs>
              </a:gsLst>
              <a:lin ang="5400000" scaled="1"/>
            </a:gradFill>
            <a:ln>
              <a:noFill/>
            </a:ln>
            <a:effectLst/>
          </p:spPr>
          <p:txBody>
            <a:bodyPr wrap="none" anchor="ctr"/>
            <a:lstStyle/>
            <a:p>
              <a:pPr eaLnBrk="1" hangingPunct="1">
                <a:defRPr/>
              </a:pPr>
              <a:endParaRPr lang="en-US">
                <a:latin typeface="Arial" panose="020B0604020202020204" pitchFamily="34" charset="0"/>
              </a:endParaRPr>
            </a:p>
          </p:txBody>
        </p:sp>
        <p:sp>
          <p:nvSpPr>
            <p:cNvPr id="32" name="AutoShape 60"/>
            <p:cNvSpPr>
              <a:spLocks noChangeArrowheads="1"/>
            </p:cNvSpPr>
            <p:nvPr/>
          </p:nvSpPr>
          <p:spPr bwMode="auto">
            <a:xfrm>
              <a:off x="1147" y="2444"/>
              <a:ext cx="56" cy="5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086 w 21600"/>
                <a:gd name="T25" fmla="*/ 3200 h 21600"/>
                <a:gd name="T26" fmla="*/ 18514 w 21600"/>
                <a:gd name="T27" fmla="*/ 184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647" y="13593"/>
                  </a:moveTo>
                  <a:cubicBezTo>
                    <a:pt x="17063" y="12720"/>
                    <a:pt x="17280" y="11766"/>
                    <a:pt x="17280" y="10800"/>
                  </a:cubicBezTo>
                  <a:cubicBezTo>
                    <a:pt x="17280" y="7221"/>
                    <a:pt x="14378" y="4320"/>
                    <a:pt x="10800" y="4320"/>
                  </a:cubicBezTo>
                  <a:cubicBezTo>
                    <a:pt x="9833" y="4320"/>
                    <a:pt x="8879" y="4536"/>
                    <a:pt x="8006" y="4952"/>
                  </a:cubicBezTo>
                  <a:lnTo>
                    <a:pt x="16647" y="13593"/>
                  </a:lnTo>
                  <a:close/>
                  <a:moveTo>
                    <a:pt x="4952" y="8006"/>
                  </a:moveTo>
                  <a:cubicBezTo>
                    <a:pt x="4536" y="8879"/>
                    <a:pt x="4320" y="9833"/>
                    <a:pt x="4320" y="10800"/>
                  </a:cubicBezTo>
                  <a:cubicBezTo>
                    <a:pt x="4320" y="14378"/>
                    <a:pt x="7221" y="17280"/>
                    <a:pt x="10800" y="17280"/>
                  </a:cubicBezTo>
                  <a:cubicBezTo>
                    <a:pt x="11766" y="17280"/>
                    <a:pt x="12720" y="17063"/>
                    <a:pt x="13593" y="16647"/>
                  </a:cubicBezTo>
                  <a:lnTo>
                    <a:pt x="4952" y="8006"/>
                  </a:lnTo>
                  <a:close/>
                </a:path>
              </a:pathLst>
            </a:custGeom>
            <a:solidFill>
              <a:srgbClr val="FF3300"/>
            </a:solidFill>
            <a:ln w="9525">
              <a:solidFill>
                <a:schemeClr val="tx1"/>
              </a:solidFill>
              <a:miter lim="800000"/>
              <a:headEnd/>
              <a:tailEnd/>
            </a:ln>
            <a:effectLst/>
          </p:spPr>
          <p:txBody>
            <a:bodyPr wrap="none" anchor="ctr"/>
            <a:lstStyle/>
            <a:p>
              <a:endParaRPr lang="en-US"/>
            </a:p>
          </p:txBody>
        </p:sp>
        <p:grpSp>
          <p:nvGrpSpPr>
            <p:cNvPr id="33" name="Group 61"/>
            <p:cNvGrpSpPr>
              <a:grpSpLocks/>
            </p:cNvGrpSpPr>
            <p:nvPr/>
          </p:nvGrpSpPr>
          <p:grpSpPr bwMode="auto">
            <a:xfrm>
              <a:off x="1060" y="2428"/>
              <a:ext cx="94" cy="44"/>
              <a:chOff x="2838" y="2415"/>
              <a:chExt cx="86" cy="40"/>
            </a:xfrm>
          </p:grpSpPr>
          <p:sp>
            <p:nvSpPr>
              <p:cNvPr id="41" name="Arc 62"/>
              <p:cNvSpPr>
                <a:spLocks/>
              </p:cNvSpPr>
              <p:nvPr/>
            </p:nvSpPr>
            <p:spPr bwMode="auto">
              <a:xfrm flipV="1">
                <a:off x="2841" y="2415"/>
                <a:ext cx="80" cy="40"/>
              </a:xfrm>
              <a:custGeom>
                <a:avLst/>
                <a:gdLst>
                  <a:gd name="T0" fmla="*/ 0 w 42223"/>
                  <a:gd name="T1" fmla="*/ 0 h 21600"/>
                  <a:gd name="T2" fmla="*/ 0 w 42223"/>
                  <a:gd name="T3" fmla="*/ 0 h 21600"/>
                  <a:gd name="T4" fmla="*/ 0 w 42223"/>
                  <a:gd name="T5" fmla="*/ 0 h 21600"/>
                  <a:gd name="T6" fmla="*/ 0 60000 65536"/>
                  <a:gd name="T7" fmla="*/ 0 60000 65536"/>
                  <a:gd name="T8" fmla="*/ 0 60000 65536"/>
                </a:gdLst>
                <a:ahLst/>
                <a:cxnLst>
                  <a:cxn ang="T6">
                    <a:pos x="T0" y="T1"/>
                  </a:cxn>
                  <a:cxn ang="T7">
                    <a:pos x="T2" y="T3"/>
                  </a:cxn>
                  <a:cxn ang="T8">
                    <a:pos x="T4" y="T5"/>
                  </a:cxn>
                </a:cxnLst>
                <a:rect l="0" t="0" r="r" b="b"/>
                <a:pathLst>
                  <a:path w="42223" h="21600" fill="none" extrusionOk="0">
                    <a:moveTo>
                      <a:pt x="42223" y="3121"/>
                    </a:moveTo>
                    <a:cubicBezTo>
                      <a:pt x="40673" y="13732"/>
                      <a:pt x="31573" y="21600"/>
                      <a:pt x="20850" y="21600"/>
                    </a:cubicBezTo>
                    <a:cubicBezTo>
                      <a:pt x="11093" y="21600"/>
                      <a:pt x="2548" y="15059"/>
                      <a:pt x="-1" y="5642"/>
                    </a:cubicBezTo>
                  </a:path>
                  <a:path w="42223" h="21600" stroke="0" extrusionOk="0">
                    <a:moveTo>
                      <a:pt x="42223" y="3121"/>
                    </a:moveTo>
                    <a:cubicBezTo>
                      <a:pt x="40673" y="13732"/>
                      <a:pt x="31573" y="21600"/>
                      <a:pt x="20850" y="21600"/>
                    </a:cubicBezTo>
                    <a:cubicBezTo>
                      <a:pt x="11093" y="21600"/>
                      <a:pt x="2548" y="15059"/>
                      <a:pt x="-1" y="5642"/>
                    </a:cubicBezTo>
                    <a:lnTo>
                      <a:pt x="20850" y="0"/>
                    </a:lnTo>
                    <a:lnTo>
                      <a:pt x="42223" y="3121"/>
                    </a:lnTo>
                    <a:close/>
                  </a:path>
                </a:pathLst>
              </a:custGeom>
              <a:noFill/>
              <a:ln w="6350">
                <a:solidFill>
                  <a:srgbClr val="0000FF"/>
                </a:solidFill>
                <a:round/>
                <a:headEnd/>
                <a:tailEnd/>
              </a:ln>
              <a:effectLst/>
            </p:spPr>
            <p:txBody>
              <a:bodyPr wrap="none" anchor="ctr"/>
              <a:lstStyle/>
              <a:p>
                <a:endParaRPr lang="en-US"/>
              </a:p>
            </p:txBody>
          </p:sp>
          <p:sp>
            <p:nvSpPr>
              <p:cNvPr id="42" name="Freeform 63"/>
              <p:cNvSpPr>
                <a:spLocks/>
              </p:cNvSpPr>
              <p:nvPr/>
            </p:nvSpPr>
            <p:spPr bwMode="auto">
              <a:xfrm>
                <a:off x="2838" y="2438"/>
                <a:ext cx="12" cy="12"/>
              </a:xfrm>
              <a:custGeom>
                <a:avLst/>
                <a:gdLst>
                  <a:gd name="T0" fmla="*/ 0 w 48"/>
                  <a:gd name="T1" fmla="*/ 0 h 48"/>
                  <a:gd name="T2" fmla="*/ 0 w 48"/>
                  <a:gd name="T3" fmla="*/ 1 h 48"/>
                  <a:gd name="T4" fmla="*/ 1 w 48"/>
                  <a:gd name="T5" fmla="*/ 0 h 48"/>
                  <a:gd name="T6" fmla="*/ 0 60000 65536"/>
                  <a:gd name="T7" fmla="*/ 0 60000 65536"/>
                  <a:gd name="T8" fmla="*/ 0 60000 65536"/>
                </a:gdLst>
                <a:ahLst/>
                <a:cxnLst>
                  <a:cxn ang="T6">
                    <a:pos x="T0" y="T1"/>
                  </a:cxn>
                  <a:cxn ang="T7">
                    <a:pos x="T2" y="T3"/>
                  </a:cxn>
                  <a:cxn ang="T8">
                    <a:pos x="T4" y="T5"/>
                  </a:cxn>
                </a:cxnLst>
                <a:rect l="0" t="0" r="r" b="b"/>
                <a:pathLst>
                  <a:path w="48" h="48">
                    <a:moveTo>
                      <a:pt x="0" y="0"/>
                    </a:moveTo>
                    <a:lnTo>
                      <a:pt x="0" y="48"/>
                    </a:lnTo>
                    <a:lnTo>
                      <a:pt x="48" y="0"/>
                    </a:lnTo>
                  </a:path>
                </a:pathLst>
              </a:custGeom>
              <a:noFill/>
              <a:ln w="6350" cmpd="sng">
                <a:solidFill>
                  <a:srgbClr val="0000FF"/>
                </a:solidFill>
                <a:round/>
                <a:headEnd/>
                <a:tailEnd/>
              </a:ln>
              <a:effectLst/>
            </p:spPr>
            <p:txBody>
              <a:bodyPr/>
              <a:lstStyle/>
              <a:p>
                <a:endParaRPr lang="en-US"/>
              </a:p>
            </p:txBody>
          </p:sp>
          <p:sp>
            <p:nvSpPr>
              <p:cNvPr id="43" name="Freeform 64"/>
              <p:cNvSpPr>
                <a:spLocks/>
              </p:cNvSpPr>
              <p:nvPr/>
            </p:nvSpPr>
            <p:spPr bwMode="auto">
              <a:xfrm>
                <a:off x="2912" y="2442"/>
                <a:ext cx="12" cy="12"/>
              </a:xfrm>
              <a:custGeom>
                <a:avLst/>
                <a:gdLst>
                  <a:gd name="T0" fmla="*/ 0 w 48"/>
                  <a:gd name="T1" fmla="*/ 0 h 48"/>
                  <a:gd name="T2" fmla="*/ 1 w 48"/>
                  <a:gd name="T3" fmla="*/ 1 h 48"/>
                  <a:gd name="T4" fmla="*/ 1 w 48"/>
                  <a:gd name="T5" fmla="*/ 0 h 48"/>
                  <a:gd name="T6" fmla="*/ 0 60000 65536"/>
                  <a:gd name="T7" fmla="*/ 0 60000 65536"/>
                  <a:gd name="T8" fmla="*/ 0 60000 65536"/>
                </a:gdLst>
                <a:ahLst/>
                <a:cxnLst>
                  <a:cxn ang="T6">
                    <a:pos x="T0" y="T1"/>
                  </a:cxn>
                  <a:cxn ang="T7">
                    <a:pos x="T2" y="T3"/>
                  </a:cxn>
                  <a:cxn ang="T8">
                    <a:pos x="T4" y="T5"/>
                  </a:cxn>
                </a:cxnLst>
                <a:rect l="0" t="0" r="r" b="b"/>
                <a:pathLst>
                  <a:path w="48" h="48">
                    <a:moveTo>
                      <a:pt x="0" y="0"/>
                    </a:moveTo>
                    <a:lnTo>
                      <a:pt x="48" y="48"/>
                    </a:lnTo>
                    <a:lnTo>
                      <a:pt x="48" y="0"/>
                    </a:lnTo>
                  </a:path>
                </a:pathLst>
              </a:custGeom>
              <a:noFill/>
              <a:ln w="6350" cmpd="sng">
                <a:solidFill>
                  <a:srgbClr val="0000FF"/>
                </a:solidFill>
                <a:round/>
                <a:headEnd/>
                <a:tailEnd/>
              </a:ln>
              <a:effectLst/>
            </p:spPr>
            <p:txBody>
              <a:bodyPr/>
              <a:lstStyle/>
              <a:p>
                <a:endParaRPr lang="en-US"/>
              </a:p>
            </p:txBody>
          </p:sp>
        </p:grpSp>
        <p:sp>
          <p:nvSpPr>
            <p:cNvPr id="34" name="Oval 65"/>
            <p:cNvSpPr>
              <a:spLocks noChangeArrowheads="1"/>
            </p:cNvSpPr>
            <p:nvPr/>
          </p:nvSpPr>
          <p:spPr bwMode="auto">
            <a:xfrm>
              <a:off x="1151" y="2294"/>
              <a:ext cx="48" cy="46"/>
            </a:xfrm>
            <a:prstGeom prst="ellipse">
              <a:avLst/>
            </a:prstGeom>
            <a:solidFill>
              <a:srgbClr val="0000FF"/>
            </a:solidFill>
            <a:ln w="6350">
              <a:solidFill>
                <a:srgbClr val="009900"/>
              </a:solidFill>
              <a:round/>
              <a:headEnd/>
              <a:tailEnd/>
            </a:ln>
            <a:effectLst/>
          </p:spPr>
          <p:txBody>
            <a:bodyPr wrap="none" anchor="ctr"/>
            <a:lstStyle/>
            <a:p>
              <a:pPr algn="ctr" eaLnBrk="1" hangingPunct="1"/>
              <a:endParaRPr lang="en-US" altLang="en-US"/>
            </a:p>
          </p:txBody>
        </p:sp>
        <p:sp>
          <p:nvSpPr>
            <p:cNvPr id="35" name="Oval 66"/>
            <p:cNvSpPr>
              <a:spLocks noChangeArrowheads="1"/>
            </p:cNvSpPr>
            <p:nvPr/>
          </p:nvSpPr>
          <p:spPr bwMode="auto">
            <a:xfrm>
              <a:off x="602" y="2707"/>
              <a:ext cx="124" cy="115"/>
            </a:xfrm>
            <a:prstGeom prst="ellipse">
              <a:avLst/>
            </a:prstGeom>
            <a:solidFill>
              <a:srgbClr val="FF0000"/>
            </a:solidFill>
            <a:ln w="9525">
              <a:solidFill>
                <a:schemeClr val="tx1"/>
              </a:solidFill>
              <a:round/>
              <a:headEnd/>
              <a:tailEnd/>
            </a:ln>
            <a:effectLst/>
          </p:spPr>
          <p:txBody>
            <a:bodyPr wrap="none" anchor="ctr"/>
            <a:lstStyle/>
            <a:p>
              <a:pPr eaLnBrk="1" hangingPunct="1"/>
              <a:endParaRPr lang="en-US" altLang="en-US"/>
            </a:p>
          </p:txBody>
        </p:sp>
        <p:sp>
          <p:nvSpPr>
            <p:cNvPr id="36" name="Oval 67"/>
            <p:cNvSpPr>
              <a:spLocks noChangeArrowheads="1"/>
            </p:cNvSpPr>
            <p:nvPr/>
          </p:nvSpPr>
          <p:spPr bwMode="auto">
            <a:xfrm>
              <a:off x="1585" y="2707"/>
              <a:ext cx="124" cy="115"/>
            </a:xfrm>
            <a:prstGeom prst="ellipse">
              <a:avLst/>
            </a:prstGeom>
            <a:solidFill>
              <a:schemeClr val="tx1"/>
            </a:solidFill>
            <a:ln w="9525">
              <a:solidFill>
                <a:schemeClr val="tx1"/>
              </a:solidFill>
              <a:round/>
              <a:headEnd/>
              <a:tailEnd/>
            </a:ln>
            <a:effectLst/>
          </p:spPr>
          <p:txBody>
            <a:bodyPr wrap="none" anchor="ctr"/>
            <a:lstStyle/>
            <a:p>
              <a:pPr eaLnBrk="1" hangingPunct="1"/>
              <a:endParaRPr lang="en-US" altLang="en-US"/>
            </a:p>
          </p:txBody>
        </p:sp>
        <p:sp>
          <p:nvSpPr>
            <p:cNvPr id="37" name="Text Box 189"/>
            <p:cNvSpPr txBox="1">
              <a:spLocks noChangeArrowheads="1"/>
            </p:cNvSpPr>
            <p:nvPr/>
          </p:nvSpPr>
          <p:spPr bwMode="auto">
            <a:xfrm>
              <a:off x="624" y="2544"/>
              <a:ext cx="336" cy="288"/>
            </a:xfrm>
            <a:prstGeom prst="rect">
              <a:avLst/>
            </a:prstGeom>
            <a:noFill/>
            <a:ln w="9525">
              <a:noFill/>
              <a:miter lim="800000"/>
              <a:headEnd/>
              <a:tailEnd/>
            </a:ln>
            <a:effectLst/>
          </p:spPr>
          <p:txBody>
            <a:bodyPr>
              <a:spAutoFit/>
            </a:bodyPr>
            <a:lstStyle/>
            <a:p>
              <a:pPr eaLnBrk="1" hangingPunct="1">
                <a:spcBef>
                  <a:spcPct val="50000"/>
                </a:spcBef>
              </a:pPr>
              <a:r>
                <a:rPr lang="en-US" altLang="en-US" sz="2400"/>
                <a:t>+</a:t>
              </a:r>
            </a:p>
          </p:txBody>
        </p:sp>
        <p:sp>
          <p:nvSpPr>
            <p:cNvPr id="38" name="Text Box 191"/>
            <p:cNvSpPr txBox="1">
              <a:spLocks noChangeArrowheads="1"/>
            </p:cNvSpPr>
            <p:nvPr/>
          </p:nvSpPr>
          <p:spPr bwMode="auto">
            <a:xfrm>
              <a:off x="1440" y="2496"/>
              <a:ext cx="336" cy="288"/>
            </a:xfrm>
            <a:prstGeom prst="rect">
              <a:avLst/>
            </a:prstGeom>
            <a:noFill/>
            <a:ln w="9525">
              <a:noFill/>
              <a:miter lim="800000"/>
              <a:headEnd/>
              <a:tailEnd/>
            </a:ln>
            <a:effectLst/>
          </p:spPr>
          <p:txBody>
            <a:bodyPr>
              <a:spAutoFit/>
            </a:bodyPr>
            <a:lstStyle/>
            <a:p>
              <a:pPr eaLnBrk="1" hangingPunct="1">
                <a:spcBef>
                  <a:spcPct val="50000"/>
                </a:spcBef>
              </a:pPr>
              <a:r>
                <a:rPr lang="en-US" altLang="en-US" sz="2400"/>
                <a:t>-</a:t>
              </a:r>
            </a:p>
          </p:txBody>
        </p:sp>
        <p:sp>
          <p:nvSpPr>
            <p:cNvPr id="39" name="Text Box 200"/>
            <p:cNvSpPr txBox="1">
              <a:spLocks noChangeArrowheads="1"/>
            </p:cNvSpPr>
            <p:nvPr/>
          </p:nvSpPr>
          <p:spPr bwMode="auto">
            <a:xfrm>
              <a:off x="1056" y="2496"/>
              <a:ext cx="384" cy="365"/>
            </a:xfrm>
            <a:prstGeom prst="rect">
              <a:avLst/>
            </a:prstGeom>
            <a:noFill/>
            <a:ln w="9525">
              <a:noFill/>
              <a:miter lim="800000"/>
              <a:headEnd/>
              <a:tailEnd/>
            </a:ln>
            <a:effectLst/>
          </p:spPr>
          <p:txBody>
            <a:bodyPr>
              <a:spAutoFit/>
            </a:bodyPr>
            <a:lstStyle/>
            <a:p>
              <a:pPr eaLnBrk="1" hangingPunct="1">
                <a:spcBef>
                  <a:spcPct val="50000"/>
                </a:spcBef>
              </a:pPr>
              <a:r>
                <a:rPr lang="en-US" altLang="en-US" sz="3200" b="1">
                  <a:solidFill>
                    <a:srgbClr val="FF0000"/>
                  </a:solidFill>
                  <a:latin typeface=".VnTimeH" pitchFamily="34" charset="0"/>
                </a:rPr>
                <a:t>A</a:t>
              </a:r>
            </a:p>
          </p:txBody>
        </p:sp>
        <p:sp>
          <p:nvSpPr>
            <p:cNvPr id="40" name="Rectangle 58"/>
            <p:cNvSpPr>
              <a:spLocks noChangeArrowheads="1"/>
            </p:cNvSpPr>
            <p:nvPr/>
          </p:nvSpPr>
          <p:spPr bwMode="auto">
            <a:xfrm>
              <a:off x="512" y="1728"/>
              <a:ext cx="1368" cy="624"/>
            </a:xfrm>
            <a:prstGeom prst="rect">
              <a:avLst/>
            </a:prstGeom>
            <a:noFill/>
            <a:ln w="28575">
              <a:solidFill>
                <a:srgbClr val="0000CC"/>
              </a:solidFill>
              <a:miter lim="800000"/>
              <a:headEnd/>
              <a:tailEnd/>
            </a:ln>
            <a:effectLst/>
          </p:spPr>
          <p:txBody>
            <a:bodyPr wrap="none" anchor="ctr"/>
            <a:lstStyle/>
            <a:p>
              <a:pPr algn="ctr" eaLnBrk="1" hangingPunct="1"/>
              <a:endParaRPr lang="en-US" altLang="en-US"/>
            </a:p>
          </p:txBody>
        </p:sp>
      </p:grpSp>
      <p:sp>
        <p:nvSpPr>
          <p:cNvPr id="44" name="Rectangle 3"/>
          <p:cNvSpPr>
            <a:spLocks noChangeArrowheads="1"/>
          </p:cNvSpPr>
          <p:nvPr/>
        </p:nvSpPr>
        <p:spPr bwMode="auto">
          <a:xfrm>
            <a:off x="0" y="228600"/>
            <a:ext cx="184731" cy="461665"/>
          </a:xfrm>
          <a:prstGeom prst="rect">
            <a:avLst/>
          </a:prstGeom>
          <a:solidFill>
            <a:schemeClr val="bg1"/>
          </a:solidFill>
          <a:ln w="9525">
            <a:noFill/>
            <a:miter lim="800000"/>
            <a:headEnd/>
            <a:tailEnd/>
          </a:ln>
          <a:effectLst/>
        </p:spPr>
        <p:txBody>
          <a:bodyPr wrap="none" anchor="ctr">
            <a:spAutoFit/>
          </a:bodyPr>
          <a:lstStyle/>
          <a:p>
            <a:pPr eaLnBrk="1" hangingPunct="1"/>
            <a:endParaRPr lang="en-US" altLang="en-US" sz="2400" dirty="0">
              <a:latin typeface=".VnTimeH" pitchFamily="34" charset="0"/>
            </a:endParaRPr>
          </a:p>
        </p:txBody>
      </p:sp>
      <p:sp>
        <p:nvSpPr>
          <p:cNvPr id="45" name="Line 5"/>
          <p:cNvSpPr>
            <a:spLocks noChangeShapeType="1"/>
          </p:cNvSpPr>
          <p:nvPr/>
        </p:nvSpPr>
        <p:spPr bwMode="auto">
          <a:xfrm>
            <a:off x="1041400" y="4572000"/>
            <a:ext cx="2133600" cy="0"/>
          </a:xfrm>
          <a:prstGeom prst="line">
            <a:avLst/>
          </a:prstGeom>
          <a:noFill/>
          <a:ln w="57150">
            <a:solidFill>
              <a:srgbClr val="660033"/>
            </a:solidFill>
            <a:round/>
            <a:headEnd/>
            <a:tailEnd type="oval" w="med" len="med"/>
          </a:ln>
          <a:effectLst/>
        </p:spPr>
        <p:txBody>
          <a:bodyPr/>
          <a:lstStyle/>
          <a:p>
            <a:endParaRPr lang="en-US"/>
          </a:p>
        </p:txBody>
      </p:sp>
      <p:sp>
        <p:nvSpPr>
          <p:cNvPr id="46" name="Line 6"/>
          <p:cNvSpPr>
            <a:spLocks noChangeShapeType="1"/>
          </p:cNvSpPr>
          <p:nvPr/>
        </p:nvSpPr>
        <p:spPr bwMode="auto">
          <a:xfrm>
            <a:off x="5410200" y="4572000"/>
            <a:ext cx="3200400" cy="0"/>
          </a:xfrm>
          <a:prstGeom prst="line">
            <a:avLst/>
          </a:prstGeom>
          <a:noFill/>
          <a:ln w="57150">
            <a:solidFill>
              <a:srgbClr val="660033"/>
            </a:solidFill>
            <a:round/>
            <a:headEnd type="oval" w="med" len="med"/>
            <a:tailEnd/>
          </a:ln>
          <a:effectLst/>
        </p:spPr>
        <p:txBody>
          <a:bodyPr/>
          <a:lstStyle/>
          <a:p>
            <a:endParaRPr lang="en-US"/>
          </a:p>
        </p:txBody>
      </p:sp>
      <p:sp>
        <p:nvSpPr>
          <p:cNvPr id="47" name="Line 7"/>
          <p:cNvSpPr>
            <a:spLocks noChangeShapeType="1"/>
          </p:cNvSpPr>
          <p:nvPr/>
        </p:nvSpPr>
        <p:spPr bwMode="auto">
          <a:xfrm>
            <a:off x="3352800" y="990600"/>
            <a:ext cx="0" cy="2819400"/>
          </a:xfrm>
          <a:prstGeom prst="line">
            <a:avLst/>
          </a:prstGeom>
          <a:noFill/>
          <a:ln w="57150">
            <a:solidFill>
              <a:srgbClr val="660033"/>
            </a:solidFill>
            <a:round/>
            <a:headEnd/>
            <a:tailEnd/>
          </a:ln>
          <a:effectLst/>
        </p:spPr>
        <p:txBody>
          <a:bodyPr/>
          <a:lstStyle/>
          <a:p>
            <a:endParaRPr lang="en-US"/>
          </a:p>
        </p:txBody>
      </p:sp>
      <p:sp>
        <p:nvSpPr>
          <p:cNvPr id="48" name="Line 8"/>
          <p:cNvSpPr>
            <a:spLocks noChangeShapeType="1"/>
          </p:cNvSpPr>
          <p:nvPr/>
        </p:nvSpPr>
        <p:spPr bwMode="auto">
          <a:xfrm flipH="1">
            <a:off x="8610600" y="990600"/>
            <a:ext cx="0" cy="3581400"/>
          </a:xfrm>
          <a:prstGeom prst="line">
            <a:avLst/>
          </a:prstGeom>
          <a:noFill/>
          <a:ln w="57150">
            <a:solidFill>
              <a:srgbClr val="660033"/>
            </a:solidFill>
            <a:round/>
            <a:headEnd/>
            <a:tailEnd/>
          </a:ln>
          <a:effectLst/>
        </p:spPr>
        <p:txBody>
          <a:bodyPr/>
          <a:lstStyle/>
          <a:p>
            <a:endParaRPr lang="en-US"/>
          </a:p>
        </p:txBody>
      </p:sp>
      <p:grpSp>
        <p:nvGrpSpPr>
          <p:cNvPr id="49" name="Group 10"/>
          <p:cNvGrpSpPr>
            <a:grpSpLocks/>
          </p:cNvGrpSpPr>
          <p:nvPr/>
        </p:nvGrpSpPr>
        <p:grpSpPr bwMode="auto">
          <a:xfrm>
            <a:off x="4267200" y="685800"/>
            <a:ext cx="2209800" cy="533400"/>
            <a:chOff x="3984" y="912"/>
            <a:chExt cx="1008" cy="144"/>
          </a:xfrm>
        </p:grpSpPr>
        <p:sp>
          <p:nvSpPr>
            <p:cNvPr id="50" name="Line 11"/>
            <p:cNvSpPr>
              <a:spLocks noChangeShapeType="1"/>
            </p:cNvSpPr>
            <p:nvPr/>
          </p:nvSpPr>
          <p:spPr bwMode="auto">
            <a:xfrm flipH="1">
              <a:off x="4032" y="912"/>
              <a:ext cx="96" cy="144"/>
            </a:xfrm>
            <a:prstGeom prst="line">
              <a:avLst/>
            </a:prstGeom>
            <a:noFill/>
            <a:ln w="57150">
              <a:solidFill>
                <a:srgbClr val="FF0000"/>
              </a:solidFill>
              <a:round/>
              <a:headEnd/>
              <a:tailEnd/>
            </a:ln>
            <a:effectLst/>
          </p:spPr>
          <p:txBody>
            <a:bodyPr/>
            <a:lstStyle/>
            <a:p>
              <a:endParaRPr lang="en-US"/>
            </a:p>
          </p:txBody>
        </p:sp>
        <p:sp>
          <p:nvSpPr>
            <p:cNvPr id="51" name="Line 12"/>
            <p:cNvSpPr>
              <a:spLocks noChangeShapeType="1"/>
            </p:cNvSpPr>
            <p:nvPr/>
          </p:nvSpPr>
          <p:spPr bwMode="auto">
            <a:xfrm flipH="1">
              <a:off x="4176" y="912"/>
              <a:ext cx="96" cy="144"/>
            </a:xfrm>
            <a:prstGeom prst="line">
              <a:avLst/>
            </a:prstGeom>
            <a:noFill/>
            <a:ln w="57150">
              <a:solidFill>
                <a:srgbClr val="FF0000"/>
              </a:solidFill>
              <a:round/>
              <a:headEnd/>
              <a:tailEnd/>
            </a:ln>
            <a:effectLst/>
          </p:spPr>
          <p:txBody>
            <a:bodyPr/>
            <a:lstStyle/>
            <a:p>
              <a:endParaRPr lang="en-US"/>
            </a:p>
          </p:txBody>
        </p:sp>
        <p:sp>
          <p:nvSpPr>
            <p:cNvPr id="52" name="Line 13"/>
            <p:cNvSpPr>
              <a:spLocks noChangeShapeType="1"/>
            </p:cNvSpPr>
            <p:nvPr/>
          </p:nvSpPr>
          <p:spPr bwMode="auto">
            <a:xfrm flipH="1">
              <a:off x="4320" y="912"/>
              <a:ext cx="96" cy="144"/>
            </a:xfrm>
            <a:prstGeom prst="line">
              <a:avLst/>
            </a:prstGeom>
            <a:noFill/>
            <a:ln w="57150">
              <a:solidFill>
                <a:srgbClr val="FF0000"/>
              </a:solidFill>
              <a:round/>
              <a:headEnd/>
              <a:tailEnd/>
            </a:ln>
            <a:effectLst/>
          </p:spPr>
          <p:txBody>
            <a:bodyPr/>
            <a:lstStyle/>
            <a:p>
              <a:endParaRPr lang="en-US"/>
            </a:p>
          </p:txBody>
        </p:sp>
        <p:sp>
          <p:nvSpPr>
            <p:cNvPr id="53" name="Line 14"/>
            <p:cNvSpPr>
              <a:spLocks noChangeShapeType="1"/>
            </p:cNvSpPr>
            <p:nvPr/>
          </p:nvSpPr>
          <p:spPr bwMode="auto">
            <a:xfrm flipH="1">
              <a:off x="4464" y="912"/>
              <a:ext cx="96" cy="144"/>
            </a:xfrm>
            <a:prstGeom prst="line">
              <a:avLst/>
            </a:prstGeom>
            <a:noFill/>
            <a:ln w="57150">
              <a:solidFill>
                <a:srgbClr val="FF0000"/>
              </a:solidFill>
              <a:round/>
              <a:headEnd/>
              <a:tailEnd/>
            </a:ln>
            <a:effectLst/>
          </p:spPr>
          <p:txBody>
            <a:bodyPr/>
            <a:lstStyle/>
            <a:p>
              <a:endParaRPr lang="en-US"/>
            </a:p>
          </p:txBody>
        </p:sp>
        <p:sp>
          <p:nvSpPr>
            <p:cNvPr id="54" name="Line 15"/>
            <p:cNvSpPr>
              <a:spLocks noChangeShapeType="1"/>
            </p:cNvSpPr>
            <p:nvPr/>
          </p:nvSpPr>
          <p:spPr bwMode="auto">
            <a:xfrm flipH="1">
              <a:off x="4608" y="912"/>
              <a:ext cx="96" cy="144"/>
            </a:xfrm>
            <a:prstGeom prst="line">
              <a:avLst/>
            </a:prstGeom>
            <a:noFill/>
            <a:ln w="57150">
              <a:solidFill>
                <a:srgbClr val="FF0000"/>
              </a:solidFill>
              <a:round/>
              <a:headEnd/>
              <a:tailEnd/>
            </a:ln>
            <a:effectLst/>
          </p:spPr>
          <p:txBody>
            <a:bodyPr/>
            <a:lstStyle/>
            <a:p>
              <a:endParaRPr lang="en-US"/>
            </a:p>
          </p:txBody>
        </p:sp>
        <p:sp>
          <p:nvSpPr>
            <p:cNvPr id="55" name="Line 16"/>
            <p:cNvSpPr>
              <a:spLocks noChangeShapeType="1"/>
            </p:cNvSpPr>
            <p:nvPr/>
          </p:nvSpPr>
          <p:spPr bwMode="auto">
            <a:xfrm>
              <a:off x="4896" y="1008"/>
              <a:ext cx="96" cy="0"/>
            </a:xfrm>
            <a:prstGeom prst="line">
              <a:avLst/>
            </a:prstGeom>
            <a:noFill/>
            <a:ln w="57150">
              <a:solidFill>
                <a:srgbClr val="FF0000"/>
              </a:solidFill>
              <a:round/>
              <a:headEnd/>
              <a:tailEnd/>
            </a:ln>
            <a:effectLst/>
          </p:spPr>
          <p:txBody>
            <a:bodyPr/>
            <a:lstStyle/>
            <a:p>
              <a:endParaRPr lang="en-US"/>
            </a:p>
          </p:txBody>
        </p:sp>
        <p:sp>
          <p:nvSpPr>
            <p:cNvPr id="56" name="Line 17"/>
            <p:cNvSpPr>
              <a:spLocks noChangeShapeType="1"/>
            </p:cNvSpPr>
            <p:nvPr/>
          </p:nvSpPr>
          <p:spPr bwMode="auto">
            <a:xfrm>
              <a:off x="4128" y="912"/>
              <a:ext cx="48" cy="144"/>
            </a:xfrm>
            <a:prstGeom prst="line">
              <a:avLst/>
            </a:prstGeom>
            <a:noFill/>
            <a:ln w="57150">
              <a:solidFill>
                <a:srgbClr val="FF0000"/>
              </a:solidFill>
              <a:round/>
              <a:headEnd/>
              <a:tailEnd/>
            </a:ln>
            <a:effectLst/>
          </p:spPr>
          <p:txBody>
            <a:bodyPr/>
            <a:lstStyle/>
            <a:p>
              <a:endParaRPr lang="en-US"/>
            </a:p>
          </p:txBody>
        </p:sp>
        <p:sp>
          <p:nvSpPr>
            <p:cNvPr id="57" name="Line 18"/>
            <p:cNvSpPr>
              <a:spLocks noChangeShapeType="1"/>
            </p:cNvSpPr>
            <p:nvPr/>
          </p:nvSpPr>
          <p:spPr bwMode="auto">
            <a:xfrm>
              <a:off x="4272" y="912"/>
              <a:ext cx="48" cy="144"/>
            </a:xfrm>
            <a:prstGeom prst="line">
              <a:avLst/>
            </a:prstGeom>
            <a:noFill/>
            <a:ln w="57150">
              <a:solidFill>
                <a:srgbClr val="FF0000"/>
              </a:solidFill>
              <a:round/>
              <a:headEnd/>
              <a:tailEnd/>
            </a:ln>
            <a:effectLst/>
          </p:spPr>
          <p:txBody>
            <a:bodyPr/>
            <a:lstStyle/>
            <a:p>
              <a:endParaRPr lang="en-US"/>
            </a:p>
          </p:txBody>
        </p:sp>
        <p:sp>
          <p:nvSpPr>
            <p:cNvPr id="58" name="Line 19"/>
            <p:cNvSpPr>
              <a:spLocks noChangeShapeType="1"/>
            </p:cNvSpPr>
            <p:nvPr/>
          </p:nvSpPr>
          <p:spPr bwMode="auto">
            <a:xfrm>
              <a:off x="4416" y="912"/>
              <a:ext cx="48" cy="144"/>
            </a:xfrm>
            <a:prstGeom prst="line">
              <a:avLst/>
            </a:prstGeom>
            <a:noFill/>
            <a:ln w="57150">
              <a:solidFill>
                <a:srgbClr val="FF0000"/>
              </a:solidFill>
              <a:round/>
              <a:headEnd/>
              <a:tailEnd/>
            </a:ln>
            <a:effectLst/>
          </p:spPr>
          <p:txBody>
            <a:bodyPr/>
            <a:lstStyle/>
            <a:p>
              <a:endParaRPr lang="en-US"/>
            </a:p>
          </p:txBody>
        </p:sp>
        <p:sp>
          <p:nvSpPr>
            <p:cNvPr id="59" name="Line 20"/>
            <p:cNvSpPr>
              <a:spLocks noChangeShapeType="1"/>
            </p:cNvSpPr>
            <p:nvPr/>
          </p:nvSpPr>
          <p:spPr bwMode="auto">
            <a:xfrm>
              <a:off x="4560" y="912"/>
              <a:ext cx="48" cy="144"/>
            </a:xfrm>
            <a:prstGeom prst="line">
              <a:avLst/>
            </a:prstGeom>
            <a:noFill/>
            <a:ln w="57150">
              <a:solidFill>
                <a:srgbClr val="FF0000"/>
              </a:solidFill>
              <a:round/>
              <a:headEnd/>
              <a:tailEnd/>
            </a:ln>
            <a:effectLst/>
          </p:spPr>
          <p:txBody>
            <a:bodyPr/>
            <a:lstStyle/>
            <a:p>
              <a:endParaRPr lang="en-US"/>
            </a:p>
          </p:txBody>
        </p:sp>
        <p:sp>
          <p:nvSpPr>
            <p:cNvPr id="60" name="Line 21"/>
            <p:cNvSpPr>
              <a:spLocks noChangeShapeType="1"/>
            </p:cNvSpPr>
            <p:nvPr/>
          </p:nvSpPr>
          <p:spPr bwMode="auto">
            <a:xfrm>
              <a:off x="4704" y="912"/>
              <a:ext cx="48" cy="144"/>
            </a:xfrm>
            <a:prstGeom prst="line">
              <a:avLst/>
            </a:prstGeom>
            <a:noFill/>
            <a:ln w="57150">
              <a:solidFill>
                <a:srgbClr val="FF0000"/>
              </a:solidFill>
              <a:round/>
              <a:headEnd/>
              <a:tailEnd/>
            </a:ln>
            <a:effectLst/>
          </p:spPr>
          <p:txBody>
            <a:bodyPr/>
            <a:lstStyle/>
            <a:p>
              <a:endParaRPr lang="en-US"/>
            </a:p>
          </p:txBody>
        </p:sp>
        <p:sp>
          <p:nvSpPr>
            <p:cNvPr id="61" name="Line 22"/>
            <p:cNvSpPr>
              <a:spLocks noChangeShapeType="1"/>
            </p:cNvSpPr>
            <p:nvPr/>
          </p:nvSpPr>
          <p:spPr bwMode="auto">
            <a:xfrm flipH="1">
              <a:off x="4752" y="912"/>
              <a:ext cx="96" cy="144"/>
            </a:xfrm>
            <a:prstGeom prst="line">
              <a:avLst/>
            </a:prstGeom>
            <a:noFill/>
            <a:ln w="57150">
              <a:solidFill>
                <a:srgbClr val="FF0000"/>
              </a:solidFill>
              <a:round/>
              <a:headEnd/>
              <a:tailEnd/>
            </a:ln>
            <a:effectLst/>
          </p:spPr>
          <p:txBody>
            <a:bodyPr/>
            <a:lstStyle/>
            <a:p>
              <a:endParaRPr lang="en-US"/>
            </a:p>
          </p:txBody>
        </p:sp>
        <p:sp>
          <p:nvSpPr>
            <p:cNvPr id="62" name="Line 23"/>
            <p:cNvSpPr>
              <a:spLocks noChangeShapeType="1"/>
            </p:cNvSpPr>
            <p:nvPr/>
          </p:nvSpPr>
          <p:spPr bwMode="auto">
            <a:xfrm>
              <a:off x="4848" y="912"/>
              <a:ext cx="48" cy="96"/>
            </a:xfrm>
            <a:prstGeom prst="line">
              <a:avLst/>
            </a:prstGeom>
            <a:noFill/>
            <a:ln w="57150">
              <a:solidFill>
                <a:srgbClr val="FF0000"/>
              </a:solidFill>
              <a:round/>
              <a:headEnd/>
              <a:tailEnd/>
            </a:ln>
            <a:effectLst/>
          </p:spPr>
          <p:txBody>
            <a:bodyPr/>
            <a:lstStyle/>
            <a:p>
              <a:endParaRPr lang="en-US"/>
            </a:p>
          </p:txBody>
        </p:sp>
        <p:sp>
          <p:nvSpPr>
            <p:cNvPr id="63" name="Line 24"/>
            <p:cNvSpPr>
              <a:spLocks noChangeShapeType="1"/>
            </p:cNvSpPr>
            <p:nvPr/>
          </p:nvSpPr>
          <p:spPr bwMode="auto">
            <a:xfrm>
              <a:off x="3984" y="960"/>
              <a:ext cx="48" cy="96"/>
            </a:xfrm>
            <a:prstGeom prst="line">
              <a:avLst/>
            </a:prstGeom>
            <a:noFill/>
            <a:ln w="57150">
              <a:solidFill>
                <a:srgbClr val="FF0000"/>
              </a:solidFill>
              <a:round/>
              <a:headEnd/>
              <a:tailEnd/>
            </a:ln>
            <a:effectLst/>
          </p:spPr>
          <p:txBody>
            <a:bodyPr/>
            <a:lstStyle/>
            <a:p>
              <a:endParaRPr lang="en-US"/>
            </a:p>
          </p:txBody>
        </p:sp>
      </p:grpSp>
      <p:sp>
        <p:nvSpPr>
          <p:cNvPr id="64" name="Text Box 26"/>
          <p:cNvSpPr txBox="1">
            <a:spLocks noChangeArrowheads="1"/>
          </p:cNvSpPr>
          <p:nvPr/>
        </p:nvSpPr>
        <p:spPr bwMode="auto">
          <a:xfrm>
            <a:off x="4572000" y="4114800"/>
            <a:ext cx="609600" cy="366713"/>
          </a:xfrm>
          <a:prstGeom prst="rect">
            <a:avLst/>
          </a:prstGeom>
          <a:noFill/>
          <a:ln w="9525">
            <a:noFill/>
            <a:miter lim="800000"/>
            <a:headEnd/>
            <a:tailEnd/>
          </a:ln>
          <a:effectLst/>
        </p:spPr>
        <p:txBody>
          <a:bodyPr>
            <a:spAutoFit/>
          </a:bodyPr>
          <a:lstStyle/>
          <a:p>
            <a:pPr eaLnBrk="1" hangingPunct="1">
              <a:spcBef>
                <a:spcPct val="50000"/>
              </a:spcBef>
            </a:pPr>
            <a:r>
              <a:rPr lang="en-US" altLang="en-US">
                <a:latin typeface=".VnTimeH" pitchFamily="34" charset="0"/>
              </a:rPr>
              <a:t>A</a:t>
            </a:r>
          </a:p>
        </p:txBody>
      </p:sp>
      <p:sp>
        <p:nvSpPr>
          <p:cNvPr id="65" name="Text Box 27"/>
          <p:cNvSpPr txBox="1">
            <a:spLocks noChangeArrowheads="1"/>
          </p:cNvSpPr>
          <p:nvPr/>
        </p:nvSpPr>
        <p:spPr bwMode="auto">
          <a:xfrm>
            <a:off x="5181600" y="4114800"/>
            <a:ext cx="609600" cy="366713"/>
          </a:xfrm>
          <a:prstGeom prst="rect">
            <a:avLst/>
          </a:prstGeom>
          <a:noFill/>
          <a:ln w="9525">
            <a:noFill/>
            <a:miter lim="800000"/>
            <a:headEnd/>
            <a:tailEnd/>
          </a:ln>
          <a:effectLst/>
        </p:spPr>
        <p:txBody>
          <a:bodyPr>
            <a:spAutoFit/>
          </a:bodyPr>
          <a:lstStyle/>
          <a:p>
            <a:pPr eaLnBrk="1" hangingPunct="1">
              <a:spcBef>
                <a:spcPct val="50000"/>
              </a:spcBef>
            </a:pPr>
            <a:r>
              <a:rPr lang="en-US" altLang="en-US">
                <a:latin typeface=".VnTimeH" pitchFamily="34" charset="0"/>
              </a:rPr>
              <a:t>B</a:t>
            </a:r>
          </a:p>
        </p:txBody>
      </p:sp>
      <p:sp>
        <p:nvSpPr>
          <p:cNvPr id="66" name="Line 68"/>
          <p:cNvSpPr>
            <a:spLocks noChangeShapeType="1"/>
          </p:cNvSpPr>
          <p:nvPr/>
        </p:nvSpPr>
        <p:spPr bwMode="auto">
          <a:xfrm rot="1070359" flipV="1">
            <a:off x="3505200" y="1371600"/>
            <a:ext cx="495300" cy="12700"/>
          </a:xfrm>
          <a:prstGeom prst="line">
            <a:avLst/>
          </a:prstGeom>
          <a:noFill/>
          <a:ln w="28575">
            <a:solidFill>
              <a:schemeClr val="bg1"/>
            </a:solidFill>
            <a:round/>
            <a:headEnd type="stealth" w="sm" len="lg"/>
            <a:tailEnd type="stealth" w="sm" len="lg"/>
          </a:ln>
          <a:effectLst/>
        </p:spPr>
        <p:txBody>
          <a:bodyPr/>
          <a:lstStyle/>
          <a:p>
            <a:endParaRPr lang="en-US"/>
          </a:p>
        </p:txBody>
      </p:sp>
      <p:grpSp>
        <p:nvGrpSpPr>
          <p:cNvPr id="67" name="Group 129"/>
          <p:cNvGrpSpPr>
            <a:grpSpLocks/>
          </p:cNvGrpSpPr>
          <p:nvPr/>
        </p:nvGrpSpPr>
        <p:grpSpPr bwMode="auto">
          <a:xfrm>
            <a:off x="3124200" y="4267200"/>
            <a:ext cx="475853" cy="842518"/>
            <a:chOff x="3369" y="1968"/>
            <a:chExt cx="327" cy="428"/>
          </a:xfrm>
        </p:grpSpPr>
        <p:sp>
          <p:nvSpPr>
            <p:cNvPr id="68" name="Line 130"/>
            <p:cNvSpPr>
              <a:spLocks noChangeShapeType="1"/>
            </p:cNvSpPr>
            <p:nvPr/>
          </p:nvSpPr>
          <p:spPr bwMode="auto">
            <a:xfrm flipV="1">
              <a:off x="3408" y="1968"/>
              <a:ext cx="288" cy="192"/>
            </a:xfrm>
            <a:prstGeom prst="line">
              <a:avLst/>
            </a:prstGeom>
            <a:noFill/>
            <a:ln w="57150">
              <a:solidFill>
                <a:srgbClr val="660033"/>
              </a:solidFill>
              <a:round/>
              <a:headEnd type="oval" w="med" len="med"/>
              <a:tailEnd type="oval" w="med" len="med"/>
            </a:ln>
            <a:effectLst/>
          </p:spPr>
          <p:txBody>
            <a:bodyPr/>
            <a:lstStyle/>
            <a:p>
              <a:endParaRPr lang="en-US"/>
            </a:p>
          </p:txBody>
        </p:sp>
        <p:sp>
          <p:nvSpPr>
            <p:cNvPr id="69" name="Line 131"/>
            <p:cNvSpPr>
              <a:spLocks noChangeShapeType="1"/>
            </p:cNvSpPr>
            <p:nvPr/>
          </p:nvSpPr>
          <p:spPr bwMode="auto">
            <a:xfrm flipV="1">
              <a:off x="3369" y="2176"/>
              <a:ext cx="39" cy="220"/>
            </a:xfrm>
            <a:prstGeom prst="line">
              <a:avLst/>
            </a:prstGeom>
            <a:noFill/>
            <a:ln w="57150">
              <a:solidFill>
                <a:schemeClr val="bg1"/>
              </a:solidFill>
              <a:round/>
              <a:headEnd/>
              <a:tailEnd/>
            </a:ln>
            <a:effectLst/>
          </p:spPr>
          <p:txBody>
            <a:bodyPr/>
            <a:lstStyle/>
            <a:p>
              <a:endParaRPr lang="en-US"/>
            </a:p>
          </p:txBody>
        </p:sp>
      </p:grpSp>
      <p:sp>
        <p:nvSpPr>
          <p:cNvPr id="81" name="Line 174"/>
          <p:cNvSpPr>
            <a:spLocks noChangeShapeType="1"/>
          </p:cNvSpPr>
          <p:nvPr/>
        </p:nvSpPr>
        <p:spPr bwMode="auto">
          <a:xfrm flipH="1" flipV="1">
            <a:off x="3505200" y="1447800"/>
            <a:ext cx="304800" cy="182563"/>
          </a:xfrm>
          <a:prstGeom prst="line">
            <a:avLst/>
          </a:prstGeom>
          <a:noFill/>
          <a:ln w="9525">
            <a:solidFill>
              <a:schemeClr val="bg1"/>
            </a:solidFill>
            <a:round/>
            <a:headEnd/>
            <a:tailEnd type="triangle" w="med" len="med"/>
          </a:ln>
          <a:effectLst/>
        </p:spPr>
        <p:txBody>
          <a:bodyPr/>
          <a:lstStyle/>
          <a:p>
            <a:endParaRPr lang="en-US"/>
          </a:p>
        </p:txBody>
      </p:sp>
      <p:grpSp>
        <p:nvGrpSpPr>
          <p:cNvPr id="82" name="Group 175"/>
          <p:cNvGrpSpPr>
            <a:grpSpLocks/>
          </p:cNvGrpSpPr>
          <p:nvPr/>
        </p:nvGrpSpPr>
        <p:grpSpPr bwMode="auto">
          <a:xfrm rot="-1062720">
            <a:off x="1371600" y="2743200"/>
            <a:ext cx="939800" cy="635000"/>
            <a:chOff x="1680" y="1440"/>
            <a:chExt cx="592" cy="400"/>
          </a:xfrm>
        </p:grpSpPr>
        <p:sp>
          <p:nvSpPr>
            <p:cNvPr id="83" name="Oval 176"/>
            <p:cNvSpPr>
              <a:spLocks noChangeArrowheads="1"/>
            </p:cNvSpPr>
            <p:nvPr/>
          </p:nvSpPr>
          <p:spPr bwMode="auto">
            <a:xfrm rot="-4329641">
              <a:off x="1953" y="1606"/>
              <a:ext cx="63" cy="50"/>
            </a:xfrm>
            <a:prstGeom prst="ellipse">
              <a:avLst/>
            </a:prstGeom>
            <a:solidFill>
              <a:schemeClr val="tx1"/>
            </a:solidFill>
            <a:ln w="6350">
              <a:solidFill>
                <a:srgbClr val="FF0000"/>
              </a:solidFill>
              <a:round/>
              <a:headEnd/>
              <a:tailEnd/>
            </a:ln>
            <a:effectLst/>
          </p:spPr>
          <p:txBody>
            <a:bodyPr vert="eaVert" wrap="none" anchor="ctr"/>
            <a:lstStyle/>
            <a:p>
              <a:pPr algn="ctr" eaLnBrk="1" hangingPunct="1"/>
              <a:endParaRPr lang="en-US" altLang="en-US"/>
            </a:p>
          </p:txBody>
        </p:sp>
        <p:sp>
          <p:nvSpPr>
            <p:cNvPr id="84" name="Line 177"/>
            <p:cNvSpPr>
              <a:spLocks noChangeShapeType="1"/>
            </p:cNvSpPr>
            <p:nvPr/>
          </p:nvSpPr>
          <p:spPr bwMode="auto">
            <a:xfrm flipH="1" flipV="1">
              <a:off x="1680" y="1440"/>
              <a:ext cx="288" cy="192"/>
            </a:xfrm>
            <a:prstGeom prst="line">
              <a:avLst/>
            </a:prstGeom>
            <a:noFill/>
            <a:ln w="9525">
              <a:solidFill>
                <a:srgbClr val="FF0000"/>
              </a:solidFill>
              <a:round/>
              <a:headEnd/>
              <a:tailEnd type="triangle" w="med" len="med"/>
            </a:ln>
            <a:effectLst/>
          </p:spPr>
          <p:txBody>
            <a:bodyPr/>
            <a:lstStyle/>
            <a:p>
              <a:endParaRPr lang="en-US"/>
            </a:p>
          </p:txBody>
        </p:sp>
        <p:sp>
          <p:nvSpPr>
            <p:cNvPr id="85" name="Line 178"/>
            <p:cNvSpPr>
              <a:spLocks noChangeShapeType="1"/>
            </p:cNvSpPr>
            <p:nvPr/>
          </p:nvSpPr>
          <p:spPr bwMode="auto">
            <a:xfrm flipH="1" flipV="1">
              <a:off x="1984" y="1648"/>
              <a:ext cx="288" cy="192"/>
            </a:xfrm>
            <a:prstGeom prst="line">
              <a:avLst/>
            </a:prstGeom>
            <a:noFill/>
            <a:ln w="9525">
              <a:solidFill>
                <a:schemeClr val="bg1"/>
              </a:solidFill>
              <a:round/>
              <a:headEnd/>
              <a:tailEnd type="triangle" w="med" len="med"/>
            </a:ln>
            <a:effectLst/>
          </p:spPr>
          <p:txBody>
            <a:bodyPr/>
            <a:lstStyle/>
            <a:p>
              <a:endParaRPr lang="en-US"/>
            </a:p>
          </p:txBody>
        </p:sp>
      </p:grpSp>
      <p:sp>
        <p:nvSpPr>
          <p:cNvPr id="86" name="Line 181"/>
          <p:cNvSpPr>
            <a:spLocks noChangeShapeType="1"/>
          </p:cNvSpPr>
          <p:nvPr/>
        </p:nvSpPr>
        <p:spPr bwMode="auto">
          <a:xfrm>
            <a:off x="3352800" y="990600"/>
            <a:ext cx="927100" cy="0"/>
          </a:xfrm>
          <a:prstGeom prst="line">
            <a:avLst/>
          </a:prstGeom>
          <a:noFill/>
          <a:ln w="57150">
            <a:solidFill>
              <a:srgbClr val="660033"/>
            </a:solidFill>
            <a:round/>
            <a:headEnd/>
            <a:tailEnd type="oval" w="med" len="med"/>
          </a:ln>
          <a:effectLst/>
        </p:spPr>
        <p:txBody>
          <a:bodyPr/>
          <a:lstStyle/>
          <a:p>
            <a:endParaRPr lang="en-US"/>
          </a:p>
        </p:txBody>
      </p:sp>
      <p:sp>
        <p:nvSpPr>
          <p:cNvPr id="87" name="Line 182"/>
          <p:cNvSpPr>
            <a:spLocks noChangeShapeType="1"/>
          </p:cNvSpPr>
          <p:nvPr/>
        </p:nvSpPr>
        <p:spPr bwMode="auto">
          <a:xfrm>
            <a:off x="6324600" y="990600"/>
            <a:ext cx="2286000" cy="0"/>
          </a:xfrm>
          <a:prstGeom prst="line">
            <a:avLst/>
          </a:prstGeom>
          <a:noFill/>
          <a:ln w="57150">
            <a:solidFill>
              <a:srgbClr val="660033"/>
            </a:solidFill>
            <a:round/>
            <a:headEnd type="oval" w="med" len="med"/>
            <a:tailEnd/>
          </a:ln>
          <a:effectLst/>
        </p:spPr>
        <p:txBody>
          <a:bodyPr/>
          <a:lstStyle/>
          <a:p>
            <a:endParaRPr lang="en-US"/>
          </a:p>
        </p:txBody>
      </p:sp>
      <p:sp>
        <p:nvSpPr>
          <p:cNvPr id="88" name="Line 183"/>
          <p:cNvSpPr>
            <a:spLocks noChangeShapeType="1"/>
          </p:cNvSpPr>
          <p:nvPr/>
        </p:nvSpPr>
        <p:spPr bwMode="auto">
          <a:xfrm>
            <a:off x="3810000" y="4572000"/>
            <a:ext cx="990600" cy="0"/>
          </a:xfrm>
          <a:prstGeom prst="line">
            <a:avLst/>
          </a:prstGeom>
          <a:noFill/>
          <a:ln w="57150">
            <a:solidFill>
              <a:srgbClr val="660033"/>
            </a:solidFill>
            <a:round/>
            <a:headEnd type="oval" w="med" len="med"/>
            <a:tailEnd type="oval" w="med" len="med"/>
          </a:ln>
          <a:effectLst/>
        </p:spPr>
        <p:txBody>
          <a:bodyPr/>
          <a:lstStyle/>
          <a:p>
            <a:endParaRPr lang="en-US"/>
          </a:p>
        </p:txBody>
      </p:sp>
      <p:sp>
        <p:nvSpPr>
          <p:cNvPr id="89" name="Line 185"/>
          <p:cNvSpPr>
            <a:spLocks noChangeShapeType="1"/>
          </p:cNvSpPr>
          <p:nvPr/>
        </p:nvSpPr>
        <p:spPr bwMode="auto">
          <a:xfrm>
            <a:off x="3810000" y="990600"/>
            <a:ext cx="0" cy="2743200"/>
          </a:xfrm>
          <a:prstGeom prst="line">
            <a:avLst/>
          </a:prstGeom>
          <a:noFill/>
          <a:ln w="57150">
            <a:solidFill>
              <a:srgbClr val="660033"/>
            </a:solidFill>
            <a:round/>
            <a:headEnd/>
            <a:tailEnd/>
          </a:ln>
          <a:effectLst/>
        </p:spPr>
        <p:txBody>
          <a:bodyPr/>
          <a:lstStyle/>
          <a:p>
            <a:endParaRPr lang="en-US"/>
          </a:p>
        </p:txBody>
      </p:sp>
      <p:sp>
        <p:nvSpPr>
          <p:cNvPr id="90" name="Line 186"/>
          <p:cNvSpPr>
            <a:spLocks noChangeShapeType="1"/>
          </p:cNvSpPr>
          <p:nvPr/>
        </p:nvSpPr>
        <p:spPr bwMode="auto">
          <a:xfrm>
            <a:off x="6705600" y="990600"/>
            <a:ext cx="0" cy="2743200"/>
          </a:xfrm>
          <a:prstGeom prst="line">
            <a:avLst/>
          </a:prstGeom>
          <a:noFill/>
          <a:ln w="57150">
            <a:solidFill>
              <a:srgbClr val="660033"/>
            </a:solidFill>
            <a:round/>
            <a:headEnd/>
            <a:tailEnd/>
          </a:ln>
          <a:effectLst/>
        </p:spPr>
        <p:txBody>
          <a:bodyPr/>
          <a:lstStyle/>
          <a:p>
            <a:endParaRPr lang="en-US"/>
          </a:p>
        </p:txBody>
      </p:sp>
      <p:grpSp>
        <p:nvGrpSpPr>
          <p:cNvPr id="152" name="Group 192"/>
          <p:cNvGrpSpPr>
            <a:grpSpLocks/>
          </p:cNvGrpSpPr>
          <p:nvPr/>
        </p:nvGrpSpPr>
        <p:grpSpPr bwMode="auto">
          <a:xfrm rot="-1062720">
            <a:off x="4724400" y="2730500"/>
            <a:ext cx="939800" cy="635000"/>
            <a:chOff x="1680" y="1440"/>
            <a:chExt cx="592" cy="400"/>
          </a:xfrm>
        </p:grpSpPr>
        <p:sp>
          <p:nvSpPr>
            <p:cNvPr id="153" name="Oval 193"/>
            <p:cNvSpPr>
              <a:spLocks noChangeArrowheads="1"/>
            </p:cNvSpPr>
            <p:nvPr/>
          </p:nvSpPr>
          <p:spPr bwMode="auto">
            <a:xfrm rot="-4329641">
              <a:off x="1953" y="1606"/>
              <a:ext cx="63" cy="50"/>
            </a:xfrm>
            <a:prstGeom prst="ellipse">
              <a:avLst/>
            </a:prstGeom>
            <a:solidFill>
              <a:schemeClr val="tx1"/>
            </a:solidFill>
            <a:ln w="6350">
              <a:solidFill>
                <a:srgbClr val="FF0000"/>
              </a:solidFill>
              <a:round/>
              <a:headEnd/>
              <a:tailEnd/>
            </a:ln>
            <a:effectLst/>
          </p:spPr>
          <p:txBody>
            <a:bodyPr vert="eaVert" wrap="none" anchor="ctr"/>
            <a:lstStyle/>
            <a:p>
              <a:pPr algn="ctr" eaLnBrk="1" hangingPunct="1"/>
              <a:endParaRPr lang="en-US" altLang="en-US"/>
            </a:p>
          </p:txBody>
        </p:sp>
        <p:sp>
          <p:nvSpPr>
            <p:cNvPr id="154" name="Line 194"/>
            <p:cNvSpPr>
              <a:spLocks noChangeShapeType="1"/>
            </p:cNvSpPr>
            <p:nvPr/>
          </p:nvSpPr>
          <p:spPr bwMode="auto">
            <a:xfrm flipH="1" flipV="1">
              <a:off x="1680" y="1440"/>
              <a:ext cx="288" cy="192"/>
            </a:xfrm>
            <a:prstGeom prst="line">
              <a:avLst/>
            </a:prstGeom>
            <a:noFill/>
            <a:ln w="9525">
              <a:solidFill>
                <a:srgbClr val="FF0000"/>
              </a:solidFill>
              <a:round/>
              <a:headEnd/>
              <a:tailEnd type="triangle" w="med" len="med"/>
            </a:ln>
            <a:effectLst/>
          </p:spPr>
          <p:txBody>
            <a:bodyPr/>
            <a:lstStyle/>
            <a:p>
              <a:endParaRPr lang="en-US"/>
            </a:p>
          </p:txBody>
        </p:sp>
        <p:sp>
          <p:nvSpPr>
            <p:cNvPr id="155" name="Line 195"/>
            <p:cNvSpPr>
              <a:spLocks noChangeShapeType="1"/>
            </p:cNvSpPr>
            <p:nvPr/>
          </p:nvSpPr>
          <p:spPr bwMode="auto">
            <a:xfrm flipH="1" flipV="1">
              <a:off x="1984" y="1648"/>
              <a:ext cx="288" cy="192"/>
            </a:xfrm>
            <a:prstGeom prst="line">
              <a:avLst/>
            </a:prstGeom>
            <a:noFill/>
            <a:ln w="9525">
              <a:solidFill>
                <a:schemeClr val="bg1"/>
              </a:solidFill>
              <a:round/>
              <a:headEnd/>
              <a:tailEnd type="triangle" w="med" len="med"/>
            </a:ln>
            <a:effectLst/>
          </p:spPr>
          <p:txBody>
            <a:bodyPr/>
            <a:lstStyle/>
            <a:p>
              <a:endParaRPr lang="en-US"/>
            </a:p>
          </p:txBody>
        </p:sp>
      </p:grpSp>
      <p:sp>
        <p:nvSpPr>
          <p:cNvPr id="157" name="Rectangle 198"/>
          <p:cNvSpPr>
            <a:spLocks noChangeArrowheads="1"/>
          </p:cNvSpPr>
          <p:nvPr/>
        </p:nvSpPr>
        <p:spPr bwMode="auto">
          <a:xfrm>
            <a:off x="50466" y="14026"/>
            <a:ext cx="3774880" cy="523220"/>
          </a:xfrm>
          <a:prstGeom prst="rect">
            <a:avLst/>
          </a:prstGeom>
          <a:solidFill>
            <a:schemeClr val="bg1"/>
          </a:solidFill>
          <a:ln w="9525">
            <a:noFill/>
            <a:miter lim="800000"/>
            <a:headEnd/>
            <a:tailEnd/>
          </a:ln>
          <a:effectLst/>
        </p:spPr>
        <p:txBody>
          <a:bodyPr wrap="none" anchor="ctr">
            <a:spAutoFit/>
          </a:bodyPr>
          <a:lstStyle/>
          <a:p>
            <a:pPr eaLnBrk="1" hangingPunct="1"/>
            <a:r>
              <a:rPr lang="en-US" altLang="en-US" sz="2800" b="1" i="1" dirty="0">
                <a:ln w="1905"/>
                <a:solidFill>
                  <a:srgbClr val="1709D1"/>
                </a:solidFill>
                <a:effectLst>
                  <a:innerShdw blurRad="69850" dist="43180" dir="5400000">
                    <a:srgbClr val="000000">
                      <a:alpha val="65000"/>
                    </a:srgbClr>
                  </a:innerShdw>
                </a:effectLst>
                <a:latin typeface="Times New Roman" pitchFamily="18" charset="0"/>
                <a:cs typeface="Times New Roman" pitchFamily="18" charset="0"/>
              </a:rPr>
              <a:t>2. </a:t>
            </a:r>
            <a:r>
              <a:rPr lang="en-US" altLang="en-US" sz="2800" b="1" i="1" dirty="0" err="1">
                <a:ln w="1905"/>
                <a:solidFill>
                  <a:srgbClr val="1709D1"/>
                </a:solidFill>
                <a:effectLst>
                  <a:innerShdw blurRad="69850" dist="43180" dir="5400000">
                    <a:srgbClr val="000000">
                      <a:alpha val="65000"/>
                    </a:srgbClr>
                  </a:innerShdw>
                </a:effectLst>
                <a:latin typeface="Times New Roman" pitchFamily="18" charset="0"/>
                <a:cs typeface="Times New Roman" pitchFamily="18" charset="0"/>
              </a:rPr>
              <a:t>Tiến</a:t>
            </a:r>
            <a:r>
              <a:rPr lang="en-US" altLang="en-US" sz="2800" b="1" i="1" dirty="0">
                <a:ln w="1905"/>
                <a:solidFill>
                  <a:srgbClr val="1709D1"/>
                </a:solidFill>
                <a:effectLst>
                  <a:innerShdw blurRad="69850" dist="43180" dir="5400000">
                    <a:srgbClr val="000000">
                      <a:alpha val="65000"/>
                    </a:srgbClr>
                  </a:innerShdw>
                </a:effectLst>
                <a:latin typeface="Times New Roman" pitchFamily="18" charset="0"/>
                <a:cs typeface="Times New Roman" pitchFamily="18" charset="0"/>
              </a:rPr>
              <a:t> </a:t>
            </a:r>
            <a:r>
              <a:rPr lang="en-US" altLang="en-US" sz="2800" b="1" i="1" dirty="0" err="1">
                <a:ln w="1905"/>
                <a:solidFill>
                  <a:srgbClr val="1709D1"/>
                </a:solidFill>
                <a:effectLst>
                  <a:innerShdw blurRad="69850" dist="43180" dir="5400000">
                    <a:srgbClr val="000000">
                      <a:alpha val="65000"/>
                    </a:srgbClr>
                  </a:innerShdw>
                </a:effectLst>
                <a:latin typeface="Times New Roman" pitchFamily="18" charset="0"/>
                <a:cs typeface="Times New Roman" pitchFamily="18" charset="0"/>
              </a:rPr>
              <a:t>hành</a:t>
            </a:r>
            <a:r>
              <a:rPr lang="en-US" altLang="en-US" sz="2800" b="1" i="1" dirty="0">
                <a:ln w="1905"/>
                <a:solidFill>
                  <a:srgbClr val="1709D1"/>
                </a:solidFill>
                <a:effectLst>
                  <a:innerShdw blurRad="69850" dist="43180" dir="5400000">
                    <a:srgbClr val="000000">
                      <a:alpha val="65000"/>
                    </a:srgbClr>
                  </a:innerShdw>
                </a:effectLst>
                <a:latin typeface="Times New Roman" pitchFamily="18" charset="0"/>
                <a:cs typeface="Times New Roman" pitchFamily="18" charset="0"/>
              </a:rPr>
              <a:t> </a:t>
            </a:r>
            <a:r>
              <a:rPr lang="en-US" altLang="en-US" sz="2800" b="1" i="1" dirty="0" err="1">
                <a:ln w="1905"/>
                <a:solidFill>
                  <a:srgbClr val="1709D1"/>
                </a:solidFill>
                <a:effectLst>
                  <a:innerShdw blurRad="69850" dist="43180" dir="5400000">
                    <a:srgbClr val="000000">
                      <a:alpha val="65000"/>
                    </a:srgbClr>
                  </a:innerShdw>
                </a:effectLst>
                <a:latin typeface="Times New Roman" pitchFamily="18" charset="0"/>
                <a:cs typeface="Times New Roman" pitchFamily="18" charset="0"/>
              </a:rPr>
              <a:t>thí</a:t>
            </a:r>
            <a:r>
              <a:rPr lang="en-US" altLang="en-US" sz="2800" b="1" i="1" dirty="0">
                <a:ln w="1905"/>
                <a:solidFill>
                  <a:srgbClr val="1709D1"/>
                </a:solidFill>
                <a:effectLst>
                  <a:innerShdw blurRad="69850" dist="43180" dir="5400000">
                    <a:srgbClr val="000000">
                      <a:alpha val="65000"/>
                    </a:srgbClr>
                  </a:innerShdw>
                </a:effectLst>
                <a:latin typeface="Times New Roman" pitchFamily="18" charset="0"/>
                <a:cs typeface="Times New Roman" pitchFamily="18" charset="0"/>
              </a:rPr>
              <a:t> </a:t>
            </a:r>
            <a:r>
              <a:rPr lang="en-US" altLang="en-US" sz="2800" b="1" i="1" dirty="0" err="1">
                <a:ln w="1905"/>
                <a:solidFill>
                  <a:srgbClr val="1709D1"/>
                </a:solidFill>
                <a:effectLst>
                  <a:innerShdw blurRad="69850" dist="43180" dir="5400000">
                    <a:srgbClr val="000000">
                      <a:alpha val="65000"/>
                    </a:srgbClr>
                  </a:innerShdw>
                </a:effectLst>
                <a:latin typeface="Times New Roman" pitchFamily="18" charset="0"/>
                <a:cs typeface="Times New Roman" pitchFamily="18" charset="0"/>
              </a:rPr>
              <a:t>nghiệm</a:t>
            </a:r>
            <a:endParaRPr lang="en-US" altLang="en-US" sz="2800" i="1" dirty="0">
              <a:solidFill>
                <a:srgbClr val="1709D1"/>
              </a:solidFill>
              <a:latin typeface="Times New Roman" pitchFamily="18" charset="0"/>
              <a:cs typeface="Times New Roman" pitchFamily="18" charset="0"/>
            </a:endParaRPr>
          </a:p>
        </p:txBody>
      </p:sp>
      <p:sp>
        <p:nvSpPr>
          <p:cNvPr id="158" name="Text Box 199"/>
          <p:cNvSpPr txBox="1">
            <a:spLocks noChangeArrowheads="1"/>
          </p:cNvSpPr>
          <p:nvPr/>
        </p:nvSpPr>
        <p:spPr bwMode="auto">
          <a:xfrm>
            <a:off x="2819400" y="4038600"/>
            <a:ext cx="609600" cy="366713"/>
          </a:xfrm>
          <a:prstGeom prst="rect">
            <a:avLst/>
          </a:prstGeom>
          <a:noFill/>
          <a:ln w="9525">
            <a:noFill/>
            <a:miter lim="800000"/>
            <a:headEnd/>
            <a:tailEnd/>
          </a:ln>
          <a:effectLst/>
        </p:spPr>
        <p:txBody>
          <a:bodyPr>
            <a:spAutoFit/>
          </a:bodyPr>
          <a:lstStyle/>
          <a:p>
            <a:pPr eaLnBrk="1" hangingPunct="1">
              <a:spcBef>
                <a:spcPct val="50000"/>
              </a:spcBef>
            </a:pPr>
            <a:r>
              <a:rPr lang="en-US" altLang="en-US">
                <a:latin typeface=".VnTimeH" pitchFamily="34" charset="0"/>
              </a:rPr>
              <a:t>K</a:t>
            </a:r>
          </a:p>
        </p:txBody>
      </p:sp>
      <p:sp>
        <p:nvSpPr>
          <p:cNvPr id="159" name="Text Box 201"/>
          <p:cNvSpPr txBox="1">
            <a:spLocks noChangeArrowheads="1"/>
          </p:cNvSpPr>
          <p:nvPr/>
        </p:nvSpPr>
        <p:spPr bwMode="auto">
          <a:xfrm>
            <a:off x="4953000" y="3276600"/>
            <a:ext cx="609600" cy="579438"/>
          </a:xfrm>
          <a:prstGeom prst="rect">
            <a:avLst/>
          </a:prstGeom>
          <a:noFill/>
          <a:ln w="9525">
            <a:noFill/>
            <a:miter lim="800000"/>
            <a:headEnd/>
            <a:tailEnd/>
          </a:ln>
          <a:effectLst/>
        </p:spPr>
        <p:txBody>
          <a:bodyPr>
            <a:spAutoFit/>
          </a:bodyPr>
          <a:lstStyle/>
          <a:p>
            <a:pPr eaLnBrk="1" hangingPunct="1">
              <a:spcBef>
                <a:spcPct val="50000"/>
              </a:spcBef>
            </a:pPr>
            <a:r>
              <a:rPr lang="en-US" altLang="en-US" sz="3200" b="1">
                <a:solidFill>
                  <a:srgbClr val="FF0000"/>
                </a:solidFill>
                <a:latin typeface=".VnTimeH" pitchFamily="34" charset="0"/>
              </a:rPr>
              <a:t>V</a:t>
            </a:r>
          </a:p>
        </p:txBody>
      </p:sp>
      <p:sp>
        <p:nvSpPr>
          <p:cNvPr id="160" name="Line 180"/>
          <p:cNvSpPr>
            <a:spLocks noChangeShapeType="1"/>
          </p:cNvSpPr>
          <p:nvPr/>
        </p:nvSpPr>
        <p:spPr bwMode="auto">
          <a:xfrm>
            <a:off x="1066800" y="3810000"/>
            <a:ext cx="0" cy="762000"/>
          </a:xfrm>
          <a:prstGeom prst="line">
            <a:avLst/>
          </a:prstGeom>
          <a:noFill/>
          <a:ln w="57150">
            <a:solidFill>
              <a:srgbClr val="FF0000"/>
            </a:solidFill>
            <a:round/>
            <a:headEnd/>
            <a:tailEnd/>
          </a:ln>
          <a:effectLst/>
        </p:spPr>
        <p:txBody>
          <a:bodyPr/>
          <a:lstStyle/>
          <a:p>
            <a:endParaRPr lang="en-US"/>
          </a:p>
        </p:txBody>
      </p:sp>
      <p:sp>
        <p:nvSpPr>
          <p:cNvPr id="161" name="Line 179"/>
          <p:cNvSpPr>
            <a:spLocks noChangeShapeType="1"/>
          </p:cNvSpPr>
          <p:nvPr/>
        </p:nvSpPr>
        <p:spPr bwMode="auto">
          <a:xfrm>
            <a:off x="2667000" y="3797300"/>
            <a:ext cx="685800" cy="0"/>
          </a:xfrm>
          <a:prstGeom prst="line">
            <a:avLst/>
          </a:prstGeom>
          <a:noFill/>
          <a:ln w="57150">
            <a:solidFill>
              <a:schemeClr val="tx1"/>
            </a:solidFill>
            <a:round/>
            <a:headEnd/>
            <a:tailEnd/>
          </a:ln>
          <a:effectLst/>
        </p:spPr>
        <p:txBody>
          <a:bodyPr/>
          <a:lstStyle/>
          <a:p>
            <a:endParaRPr lang="en-US"/>
          </a:p>
        </p:txBody>
      </p:sp>
      <p:sp>
        <p:nvSpPr>
          <p:cNvPr id="162" name="Text Box 205"/>
          <p:cNvSpPr txBox="1">
            <a:spLocks noChangeArrowheads="1"/>
          </p:cNvSpPr>
          <p:nvPr/>
        </p:nvSpPr>
        <p:spPr bwMode="auto">
          <a:xfrm>
            <a:off x="431478" y="4876800"/>
            <a:ext cx="4445322" cy="457200"/>
          </a:xfrm>
          <a:prstGeom prst="rect">
            <a:avLst/>
          </a:prstGeom>
          <a:solidFill>
            <a:schemeClr val="bg1"/>
          </a:solidFill>
          <a:ln w="9525">
            <a:noFill/>
            <a:miter lim="800000"/>
            <a:headEnd/>
            <a:tailEnd/>
          </a:ln>
          <a:effectLst/>
        </p:spPr>
        <p:txBody>
          <a:bodyPr wrap="square">
            <a:spAutoFit/>
          </a:bodyPr>
          <a:lstStyle/>
          <a:p>
            <a:pPr eaLnBrk="1" hangingPunct="1">
              <a:spcBef>
                <a:spcPct val="50000"/>
              </a:spcBef>
            </a:pPr>
            <a:r>
              <a:rPr lang="en-US" altLang="en-US" sz="2400" b="1" dirty="0" err="1">
                <a:solidFill>
                  <a:srgbClr val="FF0000"/>
                </a:solidFill>
                <a:latin typeface="Times New Roman" pitchFamily="18" charset="0"/>
                <a:cs typeface="Times New Roman" pitchFamily="18" charset="0"/>
              </a:rPr>
              <a:t>Lần</a:t>
            </a:r>
            <a:r>
              <a:rPr lang="en-US" altLang="en-US" sz="2400" b="1" dirty="0">
                <a:solidFill>
                  <a:srgbClr val="FF0000"/>
                </a:solidFill>
                <a:latin typeface="Times New Roman" pitchFamily="18" charset="0"/>
                <a:cs typeface="Times New Roman" pitchFamily="18" charset="0"/>
              </a:rPr>
              <a:t> </a:t>
            </a:r>
            <a:r>
              <a:rPr lang="en-US" altLang="en-US" sz="2400" b="1" dirty="0" err="1">
                <a:solidFill>
                  <a:srgbClr val="FF0000"/>
                </a:solidFill>
                <a:latin typeface="Times New Roman" pitchFamily="18" charset="0"/>
                <a:cs typeface="Times New Roman" pitchFamily="18" charset="0"/>
              </a:rPr>
              <a:t>đo</a:t>
            </a:r>
            <a:r>
              <a:rPr lang="en-US" altLang="en-US" sz="2400" b="1" dirty="0">
                <a:solidFill>
                  <a:srgbClr val="FF0000"/>
                </a:solidFill>
                <a:latin typeface="Times New Roman" pitchFamily="18" charset="0"/>
                <a:cs typeface="Times New Roman" pitchFamily="18" charset="0"/>
              </a:rPr>
              <a:t> 1: </a:t>
            </a:r>
            <a:r>
              <a:rPr lang="en-US" altLang="en-US" sz="2400" b="1" dirty="0" err="1">
                <a:solidFill>
                  <a:srgbClr val="FF0000"/>
                </a:solidFill>
                <a:latin typeface="Times New Roman" pitchFamily="18" charset="0"/>
                <a:cs typeface="Times New Roman" pitchFamily="18" charset="0"/>
              </a:rPr>
              <a:t>Hiệu</a:t>
            </a:r>
            <a:r>
              <a:rPr lang="en-US" altLang="en-US" sz="2400" b="1" dirty="0">
                <a:solidFill>
                  <a:srgbClr val="FF0000"/>
                </a:solidFill>
                <a:latin typeface="Times New Roman" pitchFamily="18" charset="0"/>
                <a:cs typeface="Times New Roman" pitchFamily="18" charset="0"/>
              </a:rPr>
              <a:t> </a:t>
            </a:r>
            <a:r>
              <a:rPr lang="en-US" altLang="en-US" sz="2400" b="1" dirty="0" err="1">
                <a:solidFill>
                  <a:srgbClr val="FF0000"/>
                </a:solidFill>
                <a:latin typeface="Times New Roman" pitchFamily="18" charset="0"/>
                <a:cs typeface="Times New Roman" pitchFamily="18" charset="0"/>
              </a:rPr>
              <a:t>điện</a:t>
            </a:r>
            <a:r>
              <a:rPr lang="en-US" altLang="en-US" sz="2400" b="1" dirty="0">
                <a:solidFill>
                  <a:srgbClr val="FF0000"/>
                </a:solidFill>
                <a:latin typeface="Times New Roman" pitchFamily="18" charset="0"/>
                <a:cs typeface="Times New Roman" pitchFamily="18" charset="0"/>
              </a:rPr>
              <a:t> </a:t>
            </a:r>
            <a:r>
              <a:rPr lang="en-US" altLang="en-US" sz="2400" b="1" dirty="0" err="1">
                <a:solidFill>
                  <a:srgbClr val="FF0000"/>
                </a:solidFill>
                <a:latin typeface="Times New Roman" pitchFamily="18" charset="0"/>
                <a:cs typeface="Times New Roman" pitchFamily="18" charset="0"/>
              </a:rPr>
              <a:t>thế</a:t>
            </a:r>
            <a:r>
              <a:rPr lang="en-US" altLang="en-US" sz="2400" b="1" dirty="0">
                <a:solidFill>
                  <a:srgbClr val="FF0000"/>
                </a:solidFill>
                <a:latin typeface="Times New Roman" pitchFamily="18" charset="0"/>
                <a:cs typeface="Times New Roman" pitchFamily="18" charset="0"/>
              </a:rPr>
              <a:t> U = 0V</a:t>
            </a:r>
            <a:endParaRPr lang="en-US" altLang="en-US" sz="2400" b="1" dirty="0">
              <a:solidFill>
                <a:srgbClr val="FF0000"/>
              </a:solidFill>
              <a:latin typeface=".VnTime" pitchFamily="34" charset="0"/>
            </a:endParaRPr>
          </a:p>
        </p:txBody>
      </p:sp>
      <p:sp>
        <p:nvSpPr>
          <p:cNvPr id="164" name="Line 187"/>
          <p:cNvSpPr>
            <a:spLocks noChangeShapeType="1"/>
          </p:cNvSpPr>
          <p:nvPr/>
        </p:nvSpPr>
        <p:spPr bwMode="auto">
          <a:xfrm>
            <a:off x="3810000" y="3733800"/>
            <a:ext cx="609600" cy="0"/>
          </a:xfrm>
          <a:prstGeom prst="line">
            <a:avLst/>
          </a:prstGeom>
          <a:noFill/>
          <a:ln w="57150">
            <a:solidFill>
              <a:srgbClr val="FF0000"/>
            </a:solidFill>
            <a:round/>
            <a:headEnd/>
            <a:tailEnd/>
          </a:ln>
          <a:effectLst/>
        </p:spPr>
        <p:txBody>
          <a:bodyPr/>
          <a:lstStyle/>
          <a:p>
            <a:endParaRPr lang="en-US"/>
          </a:p>
        </p:txBody>
      </p:sp>
      <p:sp>
        <p:nvSpPr>
          <p:cNvPr id="165" name="Line 188"/>
          <p:cNvSpPr>
            <a:spLocks noChangeShapeType="1"/>
          </p:cNvSpPr>
          <p:nvPr/>
        </p:nvSpPr>
        <p:spPr bwMode="auto">
          <a:xfrm>
            <a:off x="6096000" y="3721100"/>
            <a:ext cx="609600" cy="0"/>
          </a:xfrm>
          <a:prstGeom prst="line">
            <a:avLst/>
          </a:prstGeom>
          <a:noFill/>
          <a:ln w="57150">
            <a:solidFill>
              <a:schemeClr val="tx1"/>
            </a:solidFill>
            <a:round/>
            <a:headEnd/>
            <a:tailEnd/>
          </a:ln>
          <a:effectLst/>
        </p:spPr>
        <p:txBody>
          <a:bodyPr/>
          <a:lstStyle/>
          <a:p>
            <a:endParaRPr lang="en-US"/>
          </a:p>
        </p:txBody>
      </p:sp>
      <p:pic>
        <p:nvPicPr>
          <p:cNvPr id="169" name="Picture 168"/>
          <p:cNvPicPr>
            <a:picLocks noChangeAspect="1"/>
          </p:cNvPicPr>
          <p:nvPr/>
        </p:nvPicPr>
        <p:blipFill>
          <a:blip r:embed="rId3"/>
          <a:stretch>
            <a:fillRect/>
          </a:stretch>
        </p:blipFill>
        <p:spPr>
          <a:xfrm>
            <a:off x="9158284" y="730249"/>
            <a:ext cx="2952750" cy="2514600"/>
          </a:xfrm>
          <a:prstGeom prst="rect">
            <a:avLst/>
          </a:prstGeom>
        </p:spPr>
      </p:pic>
    </p:spTree>
    <p:extLst>
      <p:ext uri="{BB962C8B-B14F-4D97-AF65-F5344CB8AC3E}">
        <p14:creationId xmlns:p14="http://schemas.microsoft.com/office/powerpoint/2010/main" val="617283058"/>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62"/>
                                        </p:tgtEl>
                                        <p:attrNameLst>
                                          <p:attrName>style.visibility</p:attrName>
                                        </p:attrNameLst>
                                      </p:cBhvr>
                                      <p:to>
                                        <p:strVal val="visible"/>
                                      </p:to>
                                    </p:set>
                                    <p:animEffect transition="in" filter="randombar(horizontal)">
                                      <p:cBhvr>
                                        <p:cTn id="7" dur="500"/>
                                        <p:tgtEl>
                                          <p:spTgt spid="16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nodeType="clickEffect">
                                  <p:stCondLst>
                                    <p:cond delay="0"/>
                                  </p:stCondLst>
                                  <p:childTnLst>
                                    <p:animRot by="2700000">
                                      <p:cBhvr>
                                        <p:cTn id="11" dur="2000" fill="hold"/>
                                        <p:tgtEl>
                                          <p:spTgt spid="67"/>
                                        </p:tgtEl>
                                        <p:attrNameLst>
                                          <p:attrName>r</p:attrName>
                                        </p:attrNameLst>
                                      </p:cBhvr>
                                    </p:animRo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2" name="Group 161"/>
          <p:cNvGrpSpPr/>
          <p:nvPr/>
        </p:nvGrpSpPr>
        <p:grpSpPr>
          <a:xfrm>
            <a:off x="4077978" y="2040767"/>
            <a:ext cx="2222501" cy="1822450"/>
            <a:chOff x="5975114" y="4800599"/>
            <a:chExt cx="2222501" cy="1822450"/>
          </a:xfrm>
        </p:grpSpPr>
        <p:sp>
          <p:nvSpPr>
            <p:cNvPr id="168" name="Text Box 25"/>
            <p:cNvSpPr txBox="1">
              <a:spLocks noChangeArrowheads="1"/>
            </p:cNvSpPr>
            <p:nvPr/>
          </p:nvSpPr>
          <p:spPr bwMode="auto">
            <a:xfrm>
              <a:off x="7346714" y="4952999"/>
              <a:ext cx="609600" cy="366713"/>
            </a:xfrm>
            <a:prstGeom prst="rect">
              <a:avLst/>
            </a:prstGeom>
            <a:noFill/>
            <a:ln w="9525">
              <a:noFill/>
              <a:miter lim="800000"/>
              <a:headEnd/>
              <a:tailEnd/>
            </a:ln>
            <a:effectLst/>
          </p:spPr>
          <p:txBody>
            <a:bodyPr>
              <a:spAutoFit/>
            </a:bodyPr>
            <a:lstStyle/>
            <a:p>
              <a:pPr eaLnBrk="1" hangingPunct="1">
                <a:spcBef>
                  <a:spcPct val="50000"/>
                </a:spcBef>
              </a:pPr>
              <a:r>
                <a:rPr lang="en-US" altLang="en-US">
                  <a:latin typeface=".VnTimeH" pitchFamily="34" charset="0"/>
                </a:rPr>
                <a:t>K</a:t>
              </a:r>
            </a:p>
          </p:txBody>
        </p:sp>
        <p:sp>
          <p:nvSpPr>
            <p:cNvPr id="169" name="Oval 70"/>
            <p:cNvSpPr>
              <a:spLocks noChangeArrowheads="1"/>
            </p:cNvSpPr>
            <p:nvPr/>
          </p:nvSpPr>
          <p:spPr bwMode="auto">
            <a:xfrm rot="17270359">
              <a:off x="6610114" y="5841999"/>
              <a:ext cx="104775" cy="101600"/>
            </a:xfrm>
            <a:prstGeom prst="ellipse">
              <a:avLst/>
            </a:prstGeom>
            <a:solidFill>
              <a:srgbClr val="0000FF"/>
            </a:solidFill>
            <a:ln w="6350">
              <a:solidFill>
                <a:srgbClr val="FF00FF"/>
              </a:solidFill>
              <a:round/>
              <a:headEnd/>
              <a:tailEnd/>
            </a:ln>
            <a:effectLst/>
          </p:spPr>
          <p:txBody>
            <a:bodyPr vert="eaVert" wrap="none" anchor="ctr"/>
            <a:lstStyle/>
            <a:p>
              <a:pPr algn="ctr" eaLnBrk="1" hangingPunct="1"/>
              <a:endParaRPr lang="en-US" altLang="en-US"/>
            </a:p>
          </p:txBody>
        </p:sp>
        <p:sp>
          <p:nvSpPr>
            <p:cNvPr id="170" name="Rectangle 71"/>
            <p:cNvSpPr>
              <a:spLocks noChangeArrowheads="1"/>
            </p:cNvSpPr>
            <p:nvPr/>
          </p:nvSpPr>
          <p:spPr bwMode="auto">
            <a:xfrm>
              <a:off x="5986227" y="4800599"/>
              <a:ext cx="2211388" cy="1812925"/>
            </a:xfrm>
            <a:prstGeom prst="rect">
              <a:avLst/>
            </a:prstGeom>
            <a:solidFill>
              <a:schemeClr val="tx1"/>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tx1"/>
              </a:extrusionClr>
            </a:sp3d>
          </p:spPr>
          <p:txBody>
            <a:bodyPr wrap="none" anchor="ctr">
              <a:flatTx/>
            </a:bodyPr>
            <a:lstStyle/>
            <a:p>
              <a:pPr eaLnBrk="1" hangingPunct="1"/>
              <a:endParaRPr lang="en-US" altLang="en-US"/>
            </a:p>
          </p:txBody>
        </p:sp>
        <p:sp>
          <p:nvSpPr>
            <p:cNvPr id="171" name="Rectangle 72"/>
            <p:cNvSpPr>
              <a:spLocks noChangeArrowheads="1"/>
            </p:cNvSpPr>
            <p:nvPr/>
          </p:nvSpPr>
          <p:spPr bwMode="auto">
            <a:xfrm>
              <a:off x="5975114" y="4810124"/>
              <a:ext cx="2211388" cy="1812925"/>
            </a:xfrm>
            <a:prstGeom prst="rect">
              <a:avLst/>
            </a:prstGeom>
            <a:solidFill>
              <a:schemeClr val="bg1"/>
            </a:solidFill>
            <a:ln w="57150" cmpd="thickThin">
              <a:solidFill>
                <a:srgbClr val="663300"/>
              </a:solidFill>
              <a:miter lim="800000"/>
              <a:headEnd/>
              <a:tailEnd/>
            </a:ln>
            <a:effectLst/>
          </p:spPr>
          <p:txBody>
            <a:bodyPr wrap="none" anchor="ctr"/>
            <a:lstStyle/>
            <a:p>
              <a:pPr eaLnBrk="1" hangingPunct="1"/>
              <a:endParaRPr lang="en-US" altLang="en-US"/>
            </a:p>
          </p:txBody>
        </p:sp>
        <p:sp>
          <p:nvSpPr>
            <p:cNvPr id="175" name="Rectangle 73"/>
            <p:cNvSpPr>
              <a:spLocks noChangeArrowheads="1"/>
            </p:cNvSpPr>
            <p:nvPr/>
          </p:nvSpPr>
          <p:spPr bwMode="auto">
            <a:xfrm>
              <a:off x="6070364" y="4872037"/>
              <a:ext cx="2032000" cy="1025525"/>
            </a:xfrm>
            <a:prstGeom prst="rect">
              <a:avLst/>
            </a:prstGeom>
            <a:solidFill>
              <a:schemeClr val="bg1">
                <a:alpha val="38039"/>
              </a:schemeClr>
            </a:solidFill>
            <a:ln w="19050">
              <a:solidFill>
                <a:schemeClr val="tx1"/>
              </a:solidFill>
              <a:miter lim="800000"/>
              <a:headEnd/>
              <a:tailEnd/>
            </a:ln>
            <a:effectLst/>
          </p:spPr>
          <p:txBody>
            <a:bodyPr wrap="none" anchor="ctr"/>
            <a:lstStyle/>
            <a:p>
              <a:pPr eaLnBrk="1" hangingPunct="1"/>
              <a:endParaRPr lang="en-US" altLang="en-US"/>
            </a:p>
          </p:txBody>
        </p:sp>
        <p:sp>
          <p:nvSpPr>
            <p:cNvPr id="176" name="Oval 74"/>
            <p:cNvSpPr>
              <a:spLocks noChangeArrowheads="1"/>
            </p:cNvSpPr>
            <p:nvPr/>
          </p:nvSpPr>
          <p:spPr bwMode="auto">
            <a:xfrm>
              <a:off x="6192602" y="4973637"/>
              <a:ext cx="1717675" cy="1563688"/>
            </a:xfrm>
            <a:prstGeom prst="ellipse">
              <a:avLst/>
            </a:prstGeom>
            <a:solidFill>
              <a:srgbClr val="FFFFCC"/>
            </a:solidFill>
            <a:ln w="12700">
              <a:solidFill>
                <a:schemeClr val="accent2"/>
              </a:solidFill>
              <a:round/>
              <a:headEnd/>
              <a:tailEnd/>
            </a:ln>
            <a:effectLst/>
          </p:spPr>
          <p:txBody>
            <a:bodyPr wrap="none" anchor="ctr"/>
            <a:lstStyle/>
            <a:p>
              <a:pPr eaLnBrk="1" hangingPunct="1"/>
              <a:endParaRPr lang="en-US" altLang="en-US"/>
            </a:p>
          </p:txBody>
        </p:sp>
        <p:sp>
          <p:nvSpPr>
            <p:cNvPr id="177" name="Text Box 75"/>
            <p:cNvSpPr txBox="1">
              <a:spLocks noChangeArrowheads="1"/>
            </p:cNvSpPr>
            <p:nvPr/>
          </p:nvSpPr>
          <p:spPr bwMode="auto">
            <a:xfrm rot="810395">
              <a:off x="7477917" y="5193308"/>
              <a:ext cx="404813" cy="274638"/>
            </a:xfrm>
            <a:prstGeom prst="rect">
              <a:avLst/>
            </a:prstGeom>
            <a:noFill/>
            <a:ln w="6350">
              <a:noFill/>
              <a:miter lim="800000"/>
              <a:headEnd/>
              <a:tailEnd/>
            </a:ln>
            <a:effectLst/>
          </p:spPr>
          <p:txBody>
            <a:bodyPr wrap="square">
              <a:spAutoFit/>
            </a:bodyPr>
            <a:lstStyle/>
            <a:p>
              <a:pPr algn="ctr" eaLnBrk="1" hangingPunct="1"/>
              <a:r>
                <a:rPr lang="en-US" altLang="en-US" sz="1200" dirty="0">
                  <a:solidFill>
                    <a:srgbClr val="0000FF"/>
                  </a:solidFill>
                  <a:latin typeface="Times New Roman" pitchFamily="18" charset="0"/>
                </a:rPr>
                <a:t>5</a:t>
              </a:r>
              <a:endParaRPr lang="en-US" altLang="en-US" dirty="0"/>
            </a:p>
          </p:txBody>
        </p:sp>
        <p:sp>
          <p:nvSpPr>
            <p:cNvPr id="178" name="Oval 76"/>
            <p:cNvSpPr>
              <a:spLocks noChangeArrowheads="1"/>
            </p:cNvSpPr>
            <p:nvPr/>
          </p:nvSpPr>
          <p:spPr bwMode="auto">
            <a:xfrm rot="5400000">
              <a:off x="6222764" y="4864099"/>
              <a:ext cx="1668463" cy="1833563"/>
            </a:xfrm>
            <a:prstGeom prst="ellipse">
              <a:avLst/>
            </a:prstGeom>
            <a:noFill/>
            <a:ln w="12700">
              <a:solidFill>
                <a:srgbClr val="003300"/>
              </a:solidFill>
              <a:round/>
              <a:headEnd/>
              <a:tailEnd/>
            </a:ln>
            <a:effectLst/>
          </p:spPr>
          <p:txBody>
            <a:bodyPr wrap="none" anchor="ctr"/>
            <a:lstStyle/>
            <a:p>
              <a:pPr eaLnBrk="1" hangingPunct="1"/>
              <a:endParaRPr lang="en-US" altLang="en-US"/>
            </a:p>
          </p:txBody>
        </p:sp>
        <p:sp>
          <p:nvSpPr>
            <p:cNvPr id="179" name="Arc 77"/>
            <p:cNvSpPr>
              <a:spLocks/>
            </p:cNvSpPr>
            <p:nvPr/>
          </p:nvSpPr>
          <p:spPr bwMode="auto">
            <a:xfrm rot="6681726" flipH="1">
              <a:off x="6814902" y="4911724"/>
              <a:ext cx="644525" cy="1147763"/>
            </a:xfrm>
            <a:custGeom>
              <a:avLst/>
              <a:gdLst>
                <a:gd name="T0" fmla="*/ 0 w 24253"/>
                <a:gd name="T1" fmla="*/ 0 h 39506"/>
                <a:gd name="T2" fmla="*/ 0 w 24253"/>
                <a:gd name="T3" fmla="*/ 0 h 39506"/>
                <a:gd name="T4" fmla="*/ 0 w 24253"/>
                <a:gd name="T5" fmla="*/ 0 h 39506"/>
                <a:gd name="T6" fmla="*/ 0 60000 65536"/>
                <a:gd name="T7" fmla="*/ 0 60000 65536"/>
                <a:gd name="T8" fmla="*/ 0 60000 65536"/>
              </a:gdLst>
              <a:ahLst/>
              <a:cxnLst>
                <a:cxn ang="T6">
                  <a:pos x="T0" y="T1"/>
                </a:cxn>
                <a:cxn ang="T7">
                  <a:pos x="T2" y="T3"/>
                </a:cxn>
                <a:cxn ang="T8">
                  <a:pos x="T4" y="T5"/>
                </a:cxn>
              </a:cxnLst>
              <a:rect l="0" t="0" r="r" b="b"/>
              <a:pathLst>
                <a:path w="24253" h="39506" fill="none" extrusionOk="0">
                  <a:moveTo>
                    <a:pt x="14733" y="-1"/>
                  </a:moveTo>
                  <a:cubicBezTo>
                    <a:pt x="20685" y="4015"/>
                    <a:pt x="24253" y="10726"/>
                    <a:pt x="24253" y="17906"/>
                  </a:cubicBezTo>
                  <a:cubicBezTo>
                    <a:pt x="24253" y="29835"/>
                    <a:pt x="14582" y="39506"/>
                    <a:pt x="2653" y="39506"/>
                  </a:cubicBezTo>
                  <a:cubicBezTo>
                    <a:pt x="1766" y="39506"/>
                    <a:pt x="880" y="39451"/>
                    <a:pt x="-1" y="39342"/>
                  </a:cubicBezTo>
                </a:path>
                <a:path w="24253" h="39506" stroke="0" extrusionOk="0">
                  <a:moveTo>
                    <a:pt x="14733" y="-1"/>
                  </a:moveTo>
                  <a:cubicBezTo>
                    <a:pt x="20685" y="4015"/>
                    <a:pt x="24253" y="10726"/>
                    <a:pt x="24253" y="17906"/>
                  </a:cubicBezTo>
                  <a:cubicBezTo>
                    <a:pt x="24253" y="29835"/>
                    <a:pt x="14582" y="39506"/>
                    <a:pt x="2653" y="39506"/>
                  </a:cubicBezTo>
                  <a:cubicBezTo>
                    <a:pt x="1766" y="39506"/>
                    <a:pt x="880" y="39451"/>
                    <a:pt x="-1" y="39342"/>
                  </a:cubicBezTo>
                  <a:lnTo>
                    <a:pt x="2653" y="17906"/>
                  </a:lnTo>
                  <a:lnTo>
                    <a:pt x="14733" y="-1"/>
                  </a:lnTo>
                  <a:close/>
                </a:path>
              </a:pathLst>
            </a:custGeom>
            <a:noFill/>
            <a:ln w="3175">
              <a:solidFill>
                <a:srgbClr val="00FFFF"/>
              </a:solidFill>
              <a:round/>
              <a:headEnd/>
              <a:tailEnd/>
            </a:ln>
            <a:effectLst/>
          </p:spPr>
          <p:txBody>
            <a:bodyPr wrap="none" anchor="ctr"/>
            <a:lstStyle/>
            <a:p>
              <a:endParaRPr lang="en-US"/>
            </a:p>
          </p:txBody>
        </p:sp>
        <p:sp>
          <p:nvSpPr>
            <p:cNvPr id="180" name="Line 78"/>
            <p:cNvSpPr>
              <a:spLocks noChangeShapeType="1"/>
            </p:cNvSpPr>
            <p:nvPr/>
          </p:nvSpPr>
          <p:spPr bwMode="auto">
            <a:xfrm rot="10800000">
              <a:off x="7083476" y="5179579"/>
              <a:ext cx="0" cy="152400"/>
            </a:xfrm>
            <a:prstGeom prst="line">
              <a:avLst/>
            </a:prstGeom>
            <a:noFill/>
            <a:ln w="9525">
              <a:solidFill>
                <a:srgbClr val="FF0000"/>
              </a:solidFill>
              <a:round/>
              <a:headEnd/>
              <a:tailEnd/>
            </a:ln>
            <a:effectLst/>
          </p:spPr>
          <p:txBody>
            <a:bodyPr/>
            <a:lstStyle/>
            <a:p>
              <a:endParaRPr lang="en-US"/>
            </a:p>
          </p:txBody>
        </p:sp>
        <p:sp>
          <p:nvSpPr>
            <p:cNvPr id="181" name="Text Box 79"/>
            <p:cNvSpPr txBox="1">
              <a:spLocks noChangeArrowheads="1"/>
            </p:cNvSpPr>
            <p:nvPr/>
          </p:nvSpPr>
          <p:spPr bwMode="auto">
            <a:xfrm rot="21133787">
              <a:off x="6870464" y="4908549"/>
              <a:ext cx="396875" cy="274638"/>
            </a:xfrm>
            <a:prstGeom prst="rect">
              <a:avLst/>
            </a:prstGeom>
            <a:noFill/>
            <a:ln w="3175">
              <a:noFill/>
              <a:miter lim="800000"/>
              <a:headEnd/>
              <a:tailEnd/>
            </a:ln>
            <a:effectLst/>
          </p:spPr>
          <p:txBody>
            <a:bodyPr>
              <a:spAutoFit/>
            </a:bodyPr>
            <a:lstStyle/>
            <a:p>
              <a:pPr algn="ctr" eaLnBrk="1" hangingPunct="1"/>
              <a:r>
                <a:rPr lang="en-US" altLang="en-US" sz="1200"/>
                <a:t>3</a:t>
              </a:r>
            </a:p>
          </p:txBody>
        </p:sp>
        <p:sp>
          <p:nvSpPr>
            <p:cNvPr id="182" name="Text Box 80"/>
            <p:cNvSpPr txBox="1">
              <a:spLocks noChangeArrowheads="1"/>
            </p:cNvSpPr>
            <p:nvPr/>
          </p:nvSpPr>
          <p:spPr bwMode="auto">
            <a:xfrm rot="20100000">
              <a:off x="6495814" y="5008562"/>
              <a:ext cx="542925" cy="274638"/>
            </a:xfrm>
            <a:prstGeom prst="rect">
              <a:avLst/>
            </a:prstGeom>
            <a:noFill/>
            <a:ln w="12700">
              <a:noFill/>
              <a:miter lim="800000"/>
              <a:headEnd/>
              <a:tailEnd/>
            </a:ln>
            <a:effectLst/>
          </p:spPr>
          <p:txBody>
            <a:bodyPr>
              <a:spAutoFit/>
            </a:bodyPr>
            <a:lstStyle/>
            <a:p>
              <a:pPr algn="ctr" eaLnBrk="1" hangingPunct="1"/>
              <a:r>
                <a:rPr lang="en-US" altLang="en-US" sz="1200">
                  <a:solidFill>
                    <a:srgbClr val="0000FF"/>
                  </a:solidFill>
                  <a:latin typeface="Times New Roman" pitchFamily="18" charset="0"/>
                </a:rPr>
                <a:t>2</a:t>
              </a:r>
              <a:endParaRPr lang="en-US" altLang="en-US"/>
            </a:p>
          </p:txBody>
        </p:sp>
        <p:sp>
          <p:nvSpPr>
            <p:cNvPr id="183" name="Line 83"/>
            <p:cNvSpPr>
              <a:spLocks noChangeShapeType="1"/>
            </p:cNvSpPr>
            <p:nvPr/>
          </p:nvSpPr>
          <p:spPr bwMode="auto">
            <a:xfrm rot="900000">
              <a:off x="7231546" y="5198629"/>
              <a:ext cx="0" cy="61913"/>
            </a:xfrm>
            <a:prstGeom prst="line">
              <a:avLst/>
            </a:prstGeom>
            <a:noFill/>
            <a:ln w="6350">
              <a:solidFill>
                <a:srgbClr val="0000FF"/>
              </a:solidFill>
              <a:round/>
              <a:headEnd/>
              <a:tailEnd/>
            </a:ln>
            <a:effectLst/>
          </p:spPr>
          <p:txBody>
            <a:bodyPr/>
            <a:lstStyle/>
            <a:p>
              <a:endParaRPr lang="en-US"/>
            </a:p>
          </p:txBody>
        </p:sp>
        <p:sp>
          <p:nvSpPr>
            <p:cNvPr id="184" name="Line 85"/>
            <p:cNvSpPr>
              <a:spLocks noChangeShapeType="1"/>
            </p:cNvSpPr>
            <p:nvPr/>
          </p:nvSpPr>
          <p:spPr bwMode="auto">
            <a:xfrm rot="1500000">
              <a:off x="7335888" y="5233554"/>
              <a:ext cx="0" cy="141288"/>
            </a:xfrm>
            <a:prstGeom prst="line">
              <a:avLst/>
            </a:prstGeom>
            <a:noFill/>
            <a:ln w="9525">
              <a:solidFill>
                <a:srgbClr val="FF0000"/>
              </a:solidFill>
              <a:round/>
              <a:headEnd/>
              <a:tailEnd/>
            </a:ln>
            <a:effectLst/>
          </p:spPr>
          <p:txBody>
            <a:bodyPr/>
            <a:lstStyle/>
            <a:p>
              <a:endParaRPr lang="en-US"/>
            </a:p>
          </p:txBody>
        </p:sp>
        <p:sp>
          <p:nvSpPr>
            <p:cNvPr id="185" name="Line 88"/>
            <p:cNvSpPr>
              <a:spLocks noChangeShapeType="1"/>
            </p:cNvSpPr>
            <p:nvPr/>
          </p:nvSpPr>
          <p:spPr bwMode="auto">
            <a:xfrm rot="2400000">
              <a:off x="7478763" y="5317692"/>
              <a:ext cx="0" cy="61913"/>
            </a:xfrm>
            <a:prstGeom prst="line">
              <a:avLst/>
            </a:prstGeom>
            <a:noFill/>
            <a:ln w="6350">
              <a:solidFill>
                <a:srgbClr val="0000FF"/>
              </a:solidFill>
              <a:round/>
              <a:headEnd/>
              <a:tailEnd/>
            </a:ln>
            <a:effectLst/>
          </p:spPr>
          <p:txBody>
            <a:bodyPr/>
            <a:lstStyle/>
            <a:p>
              <a:endParaRPr lang="en-US"/>
            </a:p>
          </p:txBody>
        </p:sp>
        <p:sp>
          <p:nvSpPr>
            <p:cNvPr id="186" name="Line 90"/>
            <p:cNvSpPr>
              <a:spLocks noChangeShapeType="1"/>
            </p:cNvSpPr>
            <p:nvPr/>
          </p:nvSpPr>
          <p:spPr bwMode="auto">
            <a:xfrm rot="3000000">
              <a:off x="7523213" y="5368492"/>
              <a:ext cx="0" cy="155575"/>
            </a:xfrm>
            <a:prstGeom prst="line">
              <a:avLst/>
            </a:prstGeom>
            <a:noFill/>
            <a:ln w="9525">
              <a:solidFill>
                <a:srgbClr val="FF0000"/>
              </a:solidFill>
              <a:round/>
              <a:headEnd/>
              <a:tailEnd/>
            </a:ln>
            <a:effectLst/>
          </p:spPr>
          <p:txBody>
            <a:bodyPr/>
            <a:lstStyle/>
            <a:p>
              <a:endParaRPr lang="en-US"/>
            </a:p>
          </p:txBody>
        </p:sp>
        <p:sp>
          <p:nvSpPr>
            <p:cNvPr id="187" name="Line 91"/>
            <p:cNvSpPr>
              <a:spLocks noChangeShapeType="1"/>
            </p:cNvSpPr>
            <p:nvPr/>
          </p:nvSpPr>
          <p:spPr bwMode="auto">
            <a:xfrm rot="7800000">
              <a:off x="6645326" y="5365317"/>
              <a:ext cx="0" cy="168275"/>
            </a:xfrm>
            <a:prstGeom prst="line">
              <a:avLst/>
            </a:prstGeom>
            <a:noFill/>
            <a:ln w="9525">
              <a:solidFill>
                <a:srgbClr val="FF0000"/>
              </a:solidFill>
              <a:round/>
              <a:headEnd/>
              <a:tailEnd/>
            </a:ln>
            <a:effectLst/>
          </p:spPr>
          <p:txBody>
            <a:bodyPr/>
            <a:lstStyle/>
            <a:p>
              <a:endParaRPr lang="en-US"/>
            </a:p>
          </p:txBody>
        </p:sp>
        <p:sp>
          <p:nvSpPr>
            <p:cNvPr id="188" name="Line 92"/>
            <p:cNvSpPr>
              <a:spLocks noChangeShapeType="1"/>
            </p:cNvSpPr>
            <p:nvPr/>
          </p:nvSpPr>
          <p:spPr bwMode="auto">
            <a:xfrm rot="18900000">
              <a:off x="6695864" y="5293654"/>
              <a:ext cx="0" cy="63500"/>
            </a:xfrm>
            <a:prstGeom prst="line">
              <a:avLst/>
            </a:prstGeom>
            <a:noFill/>
            <a:ln w="6350">
              <a:solidFill>
                <a:srgbClr val="0000FF"/>
              </a:solidFill>
              <a:round/>
              <a:headEnd/>
              <a:tailEnd/>
            </a:ln>
            <a:effectLst/>
          </p:spPr>
          <p:txBody>
            <a:bodyPr/>
            <a:lstStyle/>
            <a:p>
              <a:endParaRPr lang="en-US"/>
            </a:p>
          </p:txBody>
        </p:sp>
        <p:sp>
          <p:nvSpPr>
            <p:cNvPr id="189" name="Line 96"/>
            <p:cNvSpPr>
              <a:spLocks noChangeShapeType="1"/>
            </p:cNvSpPr>
            <p:nvPr/>
          </p:nvSpPr>
          <p:spPr bwMode="auto">
            <a:xfrm rot="20100000">
              <a:off x="6839001" y="5231967"/>
              <a:ext cx="0" cy="139700"/>
            </a:xfrm>
            <a:prstGeom prst="line">
              <a:avLst/>
            </a:prstGeom>
            <a:noFill/>
            <a:ln w="9525">
              <a:solidFill>
                <a:srgbClr val="FF0000"/>
              </a:solidFill>
              <a:round/>
              <a:headEnd/>
              <a:tailEnd/>
            </a:ln>
            <a:effectLst/>
          </p:spPr>
          <p:txBody>
            <a:bodyPr/>
            <a:lstStyle/>
            <a:p>
              <a:endParaRPr lang="en-US"/>
            </a:p>
          </p:txBody>
        </p:sp>
        <p:sp>
          <p:nvSpPr>
            <p:cNvPr id="190" name="Line 97"/>
            <p:cNvSpPr>
              <a:spLocks noChangeShapeType="1"/>
            </p:cNvSpPr>
            <p:nvPr/>
          </p:nvSpPr>
          <p:spPr bwMode="auto">
            <a:xfrm rot="20400000">
              <a:off x="6967082" y="5200649"/>
              <a:ext cx="0" cy="65088"/>
            </a:xfrm>
            <a:prstGeom prst="line">
              <a:avLst/>
            </a:prstGeom>
            <a:noFill/>
            <a:ln w="6350">
              <a:solidFill>
                <a:srgbClr val="0000FF"/>
              </a:solidFill>
              <a:round/>
              <a:headEnd/>
              <a:tailEnd/>
            </a:ln>
            <a:effectLst/>
          </p:spPr>
          <p:txBody>
            <a:bodyPr/>
            <a:lstStyle/>
            <a:p>
              <a:endParaRPr lang="en-US"/>
            </a:p>
          </p:txBody>
        </p:sp>
        <p:sp>
          <p:nvSpPr>
            <p:cNvPr id="191" name="Line 102"/>
            <p:cNvSpPr>
              <a:spLocks noChangeShapeType="1"/>
            </p:cNvSpPr>
            <p:nvPr/>
          </p:nvSpPr>
          <p:spPr bwMode="auto">
            <a:xfrm rot="17400000">
              <a:off x="6536511" y="5484954"/>
              <a:ext cx="0" cy="66675"/>
            </a:xfrm>
            <a:prstGeom prst="line">
              <a:avLst/>
            </a:prstGeom>
            <a:noFill/>
            <a:ln w="6350">
              <a:solidFill>
                <a:srgbClr val="0000FF"/>
              </a:solidFill>
              <a:round/>
              <a:headEnd/>
              <a:tailEnd/>
            </a:ln>
            <a:effectLst/>
          </p:spPr>
          <p:txBody>
            <a:bodyPr/>
            <a:lstStyle/>
            <a:p>
              <a:endParaRPr lang="en-US"/>
            </a:p>
          </p:txBody>
        </p:sp>
        <p:sp>
          <p:nvSpPr>
            <p:cNvPr id="192" name="Line 109"/>
            <p:cNvSpPr>
              <a:spLocks noChangeShapeType="1"/>
            </p:cNvSpPr>
            <p:nvPr/>
          </p:nvSpPr>
          <p:spPr bwMode="auto">
            <a:xfrm rot="4200000">
              <a:off x="7634771" y="5484954"/>
              <a:ext cx="0" cy="66675"/>
            </a:xfrm>
            <a:prstGeom prst="line">
              <a:avLst/>
            </a:prstGeom>
            <a:noFill/>
            <a:ln w="6350">
              <a:solidFill>
                <a:srgbClr val="0000FF"/>
              </a:solidFill>
              <a:round/>
              <a:headEnd/>
              <a:tailEnd/>
            </a:ln>
            <a:effectLst/>
          </p:spPr>
          <p:txBody>
            <a:bodyPr/>
            <a:lstStyle/>
            <a:p>
              <a:endParaRPr lang="en-US"/>
            </a:p>
          </p:txBody>
        </p:sp>
        <p:sp>
          <p:nvSpPr>
            <p:cNvPr id="193" name="Line 110"/>
            <p:cNvSpPr>
              <a:spLocks noChangeShapeType="1"/>
            </p:cNvSpPr>
            <p:nvPr/>
          </p:nvSpPr>
          <p:spPr bwMode="auto">
            <a:xfrm rot="4500000">
              <a:off x="7627988" y="5568517"/>
              <a:ext cx="0" cy="155575"/>
            </a:xfrm>
            <a:prstGeom prst="line">
              <a:avLst/>
            </a:prstGeom>
            <a:noFill/>
            <a:ln w="9525">
              <a:solidFill>
                <a:srgbClr val="FF0000"/>
              </a:solidFill>
              <a:round/>
              <a:headEnd/>
              <a:tailEnd/>
            </a:ln>
            <a:effectLst/>
          </p:spPr>
          <p:txBody>
            <a:bodyPr/>
            <a:lstStyle/>
            <a:p>
              <a:endParaRPr lang="en-US"/>
            </a:p>
          </p:txBody>
        </p:sp>
        <p:sp>
          <p:nvSpPr>
            <p:cNvPr id="194" name="Text Box 111"/>
            <p:cNvSpPr txBox="1">
              <a:spLocks noChangeArrowheads="1"/>
            </p:cNvSpPr>
            <p:nvPr/>
          </p:nvSpPr>
          <p:spPr bwMode="auto">
            <a:xfrm>
              <a:off x="6063922" y="5448299"/>
              <a:ext cx="544513" cy="274638"/>
            </a:xfrm>
            <a:prstGeom prst="rect">
              <a:avLst/>
            </a:prstGeom>
            <a:noFill/>
            <a:ln w="12700">
              <a:noFill/>
              <a:miter lim="800000"/>
              <a:headEnd/>
              <a:tailEnd/>
            </a:ln>
            <a:effectLst/>
          </p:spPr>
          <p:txBody>
            <a:bodyPr>
              <a:spAutoFit/>
            </a:bodyPr>
            <a:lstStyle/>
            <a:p>
              <a:pPr algn="ctr" eaLnBrk="1" hangingPunct="1"/>
              <a:r>
                <a:rPr lang="en-US" altLang="en-US" sz="1200">
                  <a:solidFill>
                    <a:srgbClr val="0000FF"/>
                  </a:solidFill>
                  <a:latin typeface="Times New Roman" pitchFamily="18" charset="0"/>
                </a:rPr>
                <a:t>0</a:t>
              </a:r>
              <a:endParaRPr lang="en-US" altLang="en-US"/>
            </a:p>
          </p:txBody>
        </p:sp>
        <p:sp>
          <p:nvSpPr>
            <p:cNvPr id="195" name="Text Box 112"/>
            <p:cNvSpPr txBox="1">
              <a:spLocks noChangeArrowheads="1"/>
            </p:cNvSpPr>
            <p:nvPr/>
          </p:nvSpPr>
          <p:spPr bwMode="auto">
            <a:xfrm rot="19156839">
              <a:off x="6241814" y="5211762"/>
              <a:ext cx="542925" cy="274638"/>
            </a:xfrm>
            <a:prstGeom prst="rect">
              <a:avLst/>
            </a:prstGeom>
            <a:noFill/>
            <a:ln w="12700">
              <a:noFill/>
              <a:miter lim="800000"/>
              <a:headEnd/>
              <a:tailEnd/>
            </a:ln>
            <a:effectLst/>
          </p:spPr>
          <p:txBody>
            <a:bodyPr>
              <a:spAutoFit/>
            </a:bodyPr>
            <a:lstStyle/>
            <a:p>
              <a:pPr algn="ctr" eaLnBrk="1" hangingPunct="1"/>
              <a:r>
                <a:rPr lang="en-US" altLang="en-US" sz="1200"/>
                <a:t>1</a:t>
              </a:r>
            </a:p>
          </p:txBody>
        </p:sp>
        <p:sp>
          <p:nvSpPr>
            <p:cNvPr id="196" name="Text Box 113"/>
            <p:cNvSpPr txBox="1">
              <a:spLocks noChangeArrowheads="1"/>
            </p:cNvSpPr>
            <p:nvPr/>
          </p:nvSpPr>
          <p:spPr bwMode="auto">
            <a:xfrm rot="3000000">
              <a:off x="7225325" y="4997943"/>
              <a:ext cx="487363" cy="274638"/>
            </a:xfrm>
            <a:prstGeom prst="rect">
              <a:avLst/>
            </a:prstGeom>
            <a:noFill/>
            <a:ln w="12700">
              <a:noFill/>
              <a:miter lim="800000"/>
              <a:headEnd/>
              <a:tailEnd/>
            </a:ln>
            <a:effectLst/>
          </p:spPr>
          <p:txBody>
            <a:bodyPr>
              <a:spAutoFit/>
            </a:bodyPr>
            <a:lstStyle/>
            <a:p>
              <a:pPr algn="ctr" eaLnBrk="1" hangingPunct="1"/>
              <a:r>
                <a:rPr lang="en-US" altLang="en-US" sz="1200" dirty="0">
                  <a:solidFill>
                    <a:srgbClr val="0000FF"/>
                  </a:solidFill>
                  <a:latin typeface="Times New Roman" pitchFamily="18" charset="0"/>
                </a:rPr>
                <a:t>4</a:t>
              </a:r>
              <a:endParaRPr lang="en-US" altLang="en-US" dirty="0"/>
            </a:p>
          </p:txBody>
        </p:sp>
        <p:sp>
          <p:nvSpPr>
            <p:cNvPr id="197" name="Text Box 114"/>
            <p:cNvSpPr txBox="1">
              <a:spLocks noChangeArrowheads="1"/>
            </p:cNvSpPr>
            <p:nvPr/>
          </p:nvSpPr>
          <p:spPr bwMode="auto">
            <a:xfrm rot="4500000">
              <a:off x="7592777" y="5473699"/>
              <a:ext cx="490538" cy="274638"/>
            </a:xfrm>
            <a:prstGeom prst="rect">
              <a:avLst/>
            </a:prstGeom>
            <a:noFill/>
            <a:ln w="12700">
              <a:noFill/>
              <a:miter lim="800000"/>
              <a:headEnd/>
              <a:tailEnd/>
            </a:ln>
            <a:effectLst/>
          </p:spPr>
          <p:txBody>
            <a:bodyPr>
              <a:spAutoFit/>
            </a:bodyPr>
            <a:lstStyle/>
            <a:p>
              <a:pPr algn="ctr" eaLnBrk="1" hangingPunct="1"/>
              <a:r>
                <a:rPr lang="en-US" altLang="en-US" sz="1200">
                  <a:solidFill>
                    <a:srgbClr val="0000FF"/>
                  </a:solidFill>
                  <a:latin typeface="Times New Roman" pitchFamily="18" charset="0"/>
                </a:rPr>
                <a:t>6</a:t>
              </a:r>
              <a:endParaRPr lang="en-US" altLang="en-US"/>
            </a:p>
          </p:txBody>
        </p:sp>
        <p:sp>
          <p:nvSpPr>
            <p:cNvPr id="198" name="Text Box 115"/>
            <p:cNvSpPr txBox="1">
              <a:spLocks noChangeArrowheads="1"/>
            </p:cNvSpPr>
            <p:nvPr/>
          </p:nvSpPr>
          <p:spPr bwMode="auto">
            <a:xfrm>
              <a:off x="6618052" y="5389562"/>
              <a:ext cx="936625" cy="366713"/>
            </a:xfrm>
            <a:prstGeom prst="rect">
              <a:avLst/>
            </a:prstGeom>
            <a:noFill/>
            <a:ln w="9525">
              <a:noFill/>
              <a:miter lim="800000"/>
              <a:headEnd/>
              <a:tailEnd/>
            </a:ln>
            <a:effectLst/>
          </p:spPr>
          <p:txBody>
            <a:bodyPr>
              <a:spAutoFit/>
            </a:bodyPr>
            <a:lstStyle/>
            <a:p>
              <a:pPr algn="ctr" eaLnBrk="1" hangingPunct="1"/>
              <a:r>
                <a:rPr lang="en-US" altLang="en-US" dirty="0"/>
                <a:t>V</a:t>
              </a:r>
            </a:p>
          </p:txBody>
        </p:sp>
        <p:sp>
          <p:nvSpPr>
            <p:cNvPr id="199" name="AutoShape 116"/>
            <p:cNvSpPr>
              <a:spLocks noChangeArrowheads="1"/>
            </p:cNvSpPr>
            <p:nvPr/>
          </p:nvSpPr>
          <p:spPr bwMode="auto">
            <a:xfrm rot="10800000">
              <a:off x="6370402" y="5141912"/>
              <a:ext cx="1444625" cy="1231900"/>
            </a:xfrm>
            <a:custGeom>
              <a:avLst/>
              <a:gdLst>
                <a:gd name="T0" fmla="*/ 1 w 21600"/>
                <a:gd name="T1" fmla="*/ 0 h 21600"/>
                <a:gd name="T2" fmla="*/ 0 w 21600"/>
                <a:gd name="T3" fmla="*/ 0 h 21600"/>
                <a:gd name="T4" fmla="*/ 1 w 21600"/>
                <a:gd name="T5" fmla="*/ 0 h 21600"/>
                <a:gd name="T6" fmla="*/ 1 w 21600"/>
                <a:gd name="T7" fmla="*/ 0 h 21600"/>
                <a:gd name="T8" fmla="*/ 0 60000 65536"/>
                <a:gd name="T9" fmla="*/ 0 60000 65536"/>
                <a:gd name="T10" fmla="*/ 0 60000 65536"/>
                <a:gd name="T11" fmla="*/ 0 60000 65536"/>
                <a:gd name="T12" fmla="*/ 142 w 21600"/>
                <a:gd name="T13" fmla="*/ 0 h 21600"/>
                <a:gd name="T14" fmla="*/ 21458 w 21600"/>
                <a:gd name="T15" fmla="*/ 11106 h 21600"/>
              </a:gdLst>
              <a:ahLst/>
              <a:cxnLst>
                <a:cxn ang="T8">
                  <a:pos x="T0" y="T1"/>
                </a:cxn>
                <a:cxn ang="T9">
                  <a:pos x="T2" y="T3"/>
                </a:cxn>
                <a:cxn ang="T10">
                  <a:pos x="T4" y="T5"/>
                </a:cxn>
                <a:cxn ang="T11">
                  <a:pos x="T6" y="T7"/>
                </a:cxn>
              </a:cxnLst>
              <a:rect l="T12" t="T13" r="T14" b="T15"/>
              <a:pathLst>
                <a:path w="21600" h="21600">
                  <a:moveTo>
                    <a:pt x="9000" y="10592"/>
                  </a:moveTo>
                  <a:cubicBezTo>
                    <a:pt x="9106" y="9678"/>
                    <a:pt x="9880" y="8989"/>
                    <a:pt x="10800" y="8989"/>
                  </a:cubicBezTo>
                  <a:cubicBezTo>
                    <a:pt x="11719" y="8989"/>
                    <a:pt x="12493" y="9678"/>
                    <a:pt x="12599" y="10592"/>
                  </a:cubicBezTo>
                  <a:lnTo>
                    <a:pt x="21528" y="9560"/>
                  </a:lnTo>
                  <a:cubicBezTo>
                    <a:pt x="20898" y="4111"/>
                    <a:pt x="16285" y="0"/>
                    <a:pt x="10799" y="0"/>
                  </a:cubicBezTo>
                  <a:cubicBezTo>
                    <a:pt x="5314" y="0"/>
                    <a:pt x="701" y="4111"/>
                    <a:pt x="71" y="9560"/>
                  </a:cubicBezTo>
                  <a:lnTo>
                    <a:pt x="9000" y="10592"/>
                  </a:lnTo>
                  <a:close/>
                </a:path>
              </a:pathLst>
            </a:custGeom>
            <a:solidFill>
              <a:srgbClr val="FFFFCC"/>
            </a:solidFill>
            <a:ln w="3175" algn="ctr">
              <a:noFill/>
              <a:miter lim="800000"/>
              <a:headEnd/>
              <a:tailEnd/>
            </a:ln>
            <a:effectLst/>
          </p:spPr>
          <p:txBody>
            <a:bodyPr wrap="none" anchor="ctr"/>
            <a:lstStyle/>
            <a:p>
              <a:endParaRPr lang="en-US"/>
            </a:p>
          </p:txBody>
        </p:sp>
        <p:sp>
          <p:nvSpPr>
            <p:cNvPr id="200" name="Rectangle 118"/>
            <p:cNvSpPr>
              <a:spLocks noChangeArrowheads="1"/>
            </p:cNvSpPr>
            <p:nvPr/>
          </p:nvSpPr>
          <p:spPr bwMode="auto">
            <a:xfrm>
              <a:off x="6019564" y="5841999"/>
              <a:ext cx="2036763" cy="763588"/>
            </a:xfrm>
            <a:prstGeom prst="rect">
              <a:avLst/>
            </a:prstGeom>
            <a:solidFill>
              <a:schemeClr val="bg1"/>
            </a:solidFill>
            <a:ln w="57150" cmpd="thickThin">
              <a:noFill/>
              <a:miter lim="800000"/>
              <a:headEnd/>
              <a:tailEnd/>
            </a:ln>
            <a:effectLst/>
          </p:spPr>
          <p:txBody>
            <a:bodyPr wrap="none" anchor="ctr"/>
            <a:lstStyle/>
            <a:p>
              <a:pPr eaLnBrk="1" hangingPunct="1"/>
              <a:endParaRPr lang="en-US" altLang="en-US"/>
            </a:p>
          </p:txBody>
        </p:sp>
        <p:sp>
          <p:nvSpPr>
            <p:cNvPr id="201" name="Rectangle 119"/>
            <p:cNvSpPr>
              <a:spLocks noChangeArrowheads="1"/>
            </p:cNvSpPr>
            <p:nvPr/>
          </p:nvSpPr>
          <p:spPr bwMode="auto">
            <a:xfrm>
              <a:off x="6075127" y="4876799"/>
              <a:ext cx="2020888" cy="1023938"/>
            </a:xfrm>
            <a:prstGeom prst="rect">
              <a:avLst/>
            </a:prstGeom>
            <a:noFill/>
            <a:ln w="28575">
              <a:solidFill>
                <a:srgbClr val="0000FF"/>
              </a:solidFill>
              <a:miter lim="800000"/>
              <a:headEnd/>
              <a:tailEnd/>
            </a:ln>
            <a:effectLst/>
          </p:spPr>
          <p:txBody>
            <a:bodyPr wrap="none" anchor="ctr"/>
            <a:lstStyle/>
            <a:p>
              <a:pPr algn="ctr" eaLnBrk="1" hangingPunct="1"/>
              <a:endParaRPr lang="en-US" altLang="en-US"/>
            </a:p>
          </p:txBody>
        </p:sp>
        <p:sp>
          <p:nvSpPr>
            <p:cNvPr id="202" name="Rectangle 120"/>
            <p:cNvSpPr>
              <a:spLocks noChangeArrowheads="1"/>
            </p:cNvSpPr>
            <p:nvPr/>
          </p:nvSpPr>
          <p:spPr bwMode="auto">
            <a:xfrm>
              <a:off x="5975114" y="4810124"/>
              <a:ext cx="2211388" cy="1812925"/>
            </a:xfrm>
            <a:prstGeom prst="rect">
              <a:avLst/>
            </a:prstGeom>
            <a:noFill/>
            <a:ln w="57150" cmpd="thickThin">
              <a:solidFill>
                <a:srgbClr val="663300"/>
              </a:solidFill>
              <a:miter lim="800000"/>
              <a:headEnd/>
              <a:tailEnd/>
            </a:ln>
            <a:effectLst/>
          </p:spPr>
          <p:txBody>
            <a:bodyPr wrap="none" anchor="ctr"/>
            <a:lstStyle/>
            <a:p>
              <a:pPr eaLnBrk="1" hangingPunct="1"/>
              <a:endParaRPr lang="en-US" altLang="en-US"/>
            </a:p>
          </p:txBody>
        </p:sp>
        <p:sp>
          <p:nvSpPr>
            <p:cNvPr id="203" name="AutoShape 121"/>
            <p:cNvSpPr>
              <a:spLocks noChangeArrowheads="1"/>
            </p:cNvSpPr>
            <p:nvPr/>
          </p:nvSpPr>
          <p:spPr bwMode="auto">
            <a:xfrm>
              <a:off x="7040327" y="5961062"/>
              <a:ext cx="90488" cy="8255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032 w 21600"/>
                <a:gd name="T25" fmla="*/ 3323 h 21600"/>
                <a:gd name="T26" fmla="*/ 18568 w 21600"/>
                <a:gd name="T27" fmla="*/ 1827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647" y="13593"/>
                  </a:moveTo>
                  <a:cubicBezTo>
                    <a:pt x="17063" y="12720"/>
                    <a:pt x="17280" y="11766"/>
                    <a:pt x="17280" y="10800"/>
                  </a:cubicBezTo>
                  <a:cubicBezTo>
                    <a:pt x="17280" y="7221"/>
                    <a:pt x="14378" y="4320"/>
                    <a:pt x="10800" y="4320"/>
                  </a:cubicBezTo>
                  <a:cubicBezTo>
                    <a:pt x="9833" y="4320"/>
                    <a:pt x="8879" y="4536"/>
                    <a:pt x="8006" y="4952"/>
                  </a:cubicBezTo>
                  <a:lnTo>
                    <a:pt x="16647" y="13593"/>
                  </a:lnTo>
                  <a:close/>
                  <a:moveTo>
                    <a:pt x="4952" y="8006"/>
                  </a:moveTo>
                  <a:cubicBezTo>
                    <a:pt x="4536" y="8879"/>
                    <a:pt x="4320" y="9833"/>
                    <a:pt x="4320" y="10800"/>
                  </a:cubicBezTo>
                  <a:cubicBezTo>
                    <a:pt x="4320" y="14378"/>
                    <a:pt x="7221" y="17280"/>
                    <a:pt x="10800" y="17280"/>
                  </a:cubicBezTo>
                  <a:cubicBezTo>
                    <a:pt x="11766" y="17280"/>
                    <a:pt x="12720" y="17063"/>
                    <a:pt x="13593" y="16647"/>
                  </a:cubicBezTo>
                  <a:lnTo>
                    <a:pt x="4952" y="8006"/>
                  </a:lnTo>
                  <a:close/>
                </a:path>
              </a:pathLst>
            </a:custGeom>
            <a:solidFill>
              <a:srgbClr val="FF3300"/>
            </a:solidFill>
            <a:ln w="9525">
              <a:solidFill>
                <a:schemeClr val="tx1"/>
              </a:solidFill>
              <a:miter lim="800000"/>
              <a:headEnd/>
              <a:tailEnd/>
            </a:ln>
            <a:effectLst/>
          </p:spPr>
          <p:txBody>
            <a:bodyPr wrap="none" anchor="ctr"/>
            <a:lstStyle/>
            <a:p>
              <a:endParaRPr lang="en-US"/>
            </a:p>
          </p:txBody>
        </p:sp>
        <p:sp>
          <p:nvSpPr>
            <p:cNvPr id="204" name="Arc 122"/>
            <p:cNvSpPr>
              <a:spLocks/>
            </p:cNvSpPr>
            <p:nvPr/>
          </p:nvSpPr>
          <p:spPr bwMode="auto">
            <a:xfrm flipV="1">
              <a:off x="7013339" y="5937249"/>
              <a:ext cx="144463" cy="65088"/>
            </a:xfrm>
            <a:custGeom>
              <a:avLst/>
              <a:gdLst>
                <a:gd name="T0" fmla="*/ 0 w 42223"/>
                <a:gd name="T1" fmla="*/ 0 h 21600"/>
                <a:gd name="T2" fmla="*/ 0 w 42223"/>
                <a:gd name="T3" fmla="*/ 0 h 21600"/>
                <a:gd name="T4" fmla="*/ 0 w 42223"/>
                <a:gd name="T5" fmla="*/ 0 h 21600"/>
                <a:gd name="T6" fmla="*/ 0 60000 65536"/>
                <a:gd name="T7" fmla="*/ 0 60000 65536"/>
                <a:gd name="T8" fmla="*/ 0 60000 65536"/>
              </a:gdLst>
              <a:ahLst/>
              <a:cxnLst>
                <a:cxn ang="T6">
                  <a:pos x="T0" y="T1"/>
                </a:cxn>
                <a:cxn ang="T7">
                  <a:pos x="T2" y="T3"/>
                </a:cxn>
                <a:cxn ang="T8">
                  <a:pos x="T4" y="T5"/>
                </a:cxn>
              </a:cxnLst>
              <a:rect l="0" t="0" r="r" b="b"/>
              <a:pathLst>
                <a:path w="42223" h="21600" fill="none" extrusionOk="0">
                  <a:moveTo>
                    <a:pt x="42223" y="3121"/>
                  </a:moveTo>
                  <a:cubicBezTo>
                    <a:pt x="40673" y="13732"/>
                    <a:pt x="31573" y="21600"/>
                    <a:pt x="20850" y="21600"/>
                  </a:cubicBezTo>
                  <a:cubicBezTo>
                    <a:pt x="11093" y="21600"/>
                    <a:pt x="2548" y="15059"/>
                    <a:pt x="-1" y="5642"/>
                  </a:cubicBezTo>
                </a:path>
                <a:path w="42223" h="21600" stroke="0" extrusionOk="0">
                  <a:moveTo>
                    <a:pt x="42223" y="3121"/>
                  </a:moveTo>
                  <a:cubicBezTo>
                    <a:pt x="40673" y="13732"/>
                    <a:pt x="31573" y="21600"/>
                    <a:pt x="20850" y="21600"/>
                  </a:cubicBezTo>
                  <a:cubicBezTo>
                    <a:pt x="11093" y="21600"/>
                    <a:pt x="2548" y="15059"/>
                    <a:pt x="-1" y="5642"/>
                  </a:cubicBezTo>
                  <a:lnTo>
                    <a:pt x="20850" y="0"/>
                  </a:lnTo>
                  <a:lnTo>
                    <a:pt x="42223" y="3121"/>
                  </a:lnTo>
                  <a:close/>
                </a:path>
              </a:pathLst>
            </a:custGeom>
            <a:noFill/>
            <a:ln w="6350">
              <a:solidFill>
                <a:srgbClr val="0000FF"/>
              </a:solidFill>
              <a:round/>
              <a:headEnd/>
              <a:tailEnd/>
            </a:ln>
            <a:effectLst/>
          </p:spPr>
          <p:txBody>
            <a:bodyPr wrap="none" anchor="ctr"/>
            <a:lstStyle/>
            <a:p>
              <a:endParaRPr lang="en-US"/>
            </a:p>
          </p:txBody>
        </p:sp>
        <p:sp>
          <p:nvSpPr>
            <p:cNvPr id="205" name="Freeform 123"/>
            <p:cNvSpPr>
              <a:spLocks/>
            </p:cNvSpPr>
            <p:nvPr/>
          </p:nvSpPr>
          <p:spPr bwMode="auto">
            <a:xfrm>
              <a:off x="7008577" y="5973762"/>
              <a:ext cx="20638" cy="20638"/>
            </a:xfrm>
            <a:custGeom>
              <a:avLst/>
              <a:gdLst>
                <a:gd name="T0" fmla="*/ 0 w 48"/>
                <a:gd name="T1" fmla="*/ 0 h 48"/>
                <a:gd name="T2" fmla="*/ 0 w 48"/>
                <a:gd name="T3" fmla="*/ 1 h 48"/>
                <a:gd name="T4" fmla="*/ 1 w 48"/>
                <a:gd name="T5" fmla="*/ 0 h 48"/>
                <a:gd name="T6" fmla="*/ 0 60000 65536"/>
                <a:gd name="T7" fmla="*/ 0 60000 65536"/>
                <a:gd name="T8" fmla="*/ 0 60000 65536"/>
              </a:gdLst>
              <a:ahLst/>
              <a:cxnLst>
                <a:cxn ang="T6">
                  <a:pos x="T0" y="T1"/>
                </a:cxn>
                <a:cxn ang="T7">
                  <a:pos x="T2" y="T3"/>
                </a:cxn>
                <a:cxn ang="T8">
                  <a:pos x="T4" y="T5"/>
                </a:cxn>
              </a:cxnLst>
              <a:rect l="0" t="0" r="r" b="b"/>
              <a:pathLst>
                <a:path w="48" h="48">
                  <a:moveTo>
                    <a:pt x="0" y="0"/>
                  </a:moveTo>
                  <a:lnTo>
                    <a:pt x="0" y="48"/>
                  </a:lnTo>
                  <a:lnTo>
                    <a:pt x="48" y="0"/>
                  </a:lnTo>
                </a:path>
              </a:pathLst>
            </a:custGeom>
            <a:noFill/>
            <a:ln w="6350" cmpd="sng">
              <a:solidFill>
                <a:srgbClr val="0000FF"/>
              </a:solidFill>
              <a:round/>
              <a:headEnd/>
              <a:tailEnd/>
            </a:ln>
            <a:effectLst/>
          </p:spPr>
          <p:txBody>
            <a:bodyPr/>
            <a:lstStyle/>
            <a:p>
              <a:endParaRPr lang="en-US"/>
            </a:p>
          </p:txBody>
        </p:sp>
        <p:sp>
          <p:nvSpPr>
            <p:cNvPr id="206" name="Freeform 124"/>
            <p:cNvSpPr>
              <a:spLocks/>
            </p:cNvSpPr>
            <p:nvPr/>
          </p:nvSpPr>
          <p:spPr bwMode="auto">
            <a:xfrm>
              <a:off x="7141927" y="5981699"/>
              <a:ext cx="22225" cy="19050"/>
            </a:xfrm>
            <a:custGeom>
              <a:avLst/>
              <a:gdLst>
                <a:gd name="T0" fmla="*/ 0 w 48"/>
                <a:gd name="T1" fmla="*/ 0 h 48"/>
                <a:gd name="T2" fmla="*/ 1 w 48"/>
                <a:gd name="T3" fmla="*/ 1 h 48"/>
                <a:gd name="T4" fmla="*/ 1 w 48"/>
                <a:gd name="T5" fmla="*/ 0 h 48"/>
                <a:gd name="T6" fmla="*/ 0 60000 65536"/>
                <a:gd name="T7" fmla="*/ 0 60000 65536"/>
                <a:gd name="T8" fmla="*/ 0 60000 65536"/>
              </a:gdLst>
              <a:ahLst/>
              <a:cxnLst>
                <a:cxn ang="T6">
                  <a:pos x="T0" y="T1"/>
                </a:cxn>
                <a:cxn ang="T7">
                  <a:pos x="T2" y="T3"/>
                </a:cxn>
                <a:cxn ang="T8">
                  <a:pos x="T4" y="T5"/>
                </a:cxn>
              </a:cxnLst>
              <a:rect l="0" t="0" r="r" b="b"/>
              <a:pathLst>
                <a:path w="48" h="48">
                  <a:moveTo>
                    <a:pt x="0" y="0"/>
                  </a:moveTo>
                  <a:lnTo>
                    <a:pt x="48" y="48"/>
                  </a:lnTo>
                  <a:lnTo>
                    <a:pt x="48" y="0"/>
                  </a:lnTo>
                </a:path>
              </a:pathLst>
            </a:custGeom>
            <a:noFill/>
            <a:ln w="6350" cmpd="sng">
              <a:solidFill>
                <a:srgbClr val="0000FF"/>
              </a:solidFill>
              <a:round/>
              <a:headEnd/>
              <a:tailEnd/>
            </a:ln>
            <a:effectLst/>
          </p:spPr>
          <p:txBody>
            <a:bodyPr/>
            <a:lstStyle/>
            <a:p>
              <a:endParaRPr lang="en-US"/>
            </a:p>
          </p:txBody>
        </p:sp>
        <p:sp>
          <p:nvSpPr>
            <p:cNvPr id="207" name="AutoShape 126"/>
            <p:cNvSpPr>
              <a:spLocks noChangeArrowheads="1"/>
            </p:cNvSpPr>
            <p:nvPr/>
          </p:nvSpPr>
          <p:spPr bwMode="auto">
            <a:xfrm>
              <a:off x="6114814" y="6348412"/>
              <a:ext cx="209550" cy="19050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09 w 21600"/>
                <a:gd name="T25" fmla="*/ 3240 h 21600"/>
                <a:gd name="T26" fmla="*/ 18491 w 21600"/>
                <a:gd name="T27" fmla="*/ 1836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12700">
              <a:solidFill>
                <a:srgbClr val="0000FF"/>
              </a:solidFill>
              <a:round/>
              <a:headEnd/>
              <a:tailEnd/>
            </a:ln>
            <a:effectLst/>
          </p:spPr>
          <p:txBody>
            <a:bodyPr wrap="none" anchor="ctr"/>
            <a:lstStyle/>
            <a:p>
              <a:endParaRPr lang="en-US"/>
            </a:p>
          </p:txBody>
        </p:sp>
        <p:sp>
          <p:nvSpPr>
            <p:cNvPr id="208" name="Oval 127"/>
            <p:cNvSpPr>
              <a:spLocks noChangeArrowheads="1"/>
            </p:cNvSpPr>
            <p:nvPr/>
          </p:nvSpPr>
          <p:spPr bwMode="auto">
            <a:xfrm>
              <a:off x="6102114" y="6337299"/>
              <a:ext cx="228600" cy="219075"/>
            </a:xfrm>
            <a:prstGeom prst="ellipse">
              <a:avLst/>
            </a:prstGeom>
            <a:solidFill>
              <a:srgbClr val="FF0000"/>
            </a:solidFill>
            <a:ln w="9525">
              <a:solidFill>
                <a:schemeClr val="tx1"/>
              </a:solidFill>
              <a:round/>
              <a:headEnd/>
              <a:tailEnd/>
            </a:ln>
            <a:effectLst/>
          </p:spPr>
          <p:txBody>
            <a:bodyPr wrap="none" anchor="ctr"/>
            <a:lstStyle/>
            <a:p>
              <a:pPr eaLnBrk="1" hangingPunct="1"/>
              <a:endParaRPr lang="en-US" altLang="en-US"/>
            </a:p>
          </p:txBody>
        </p:sp>
        <p:sp>
          <p:nvSpPr>
            <p:cNvPr id="209" name="Oval 128"/>
            <p:cNvSpPr>
              <a:spLocks noChangeArrowheads="1"/>
            </p:cNvSpPr>
            <p:nvPr/>
          </p:nvSpPr>
          <p:spPr bwMode="auto">
            <a:xfrm>
              <a:off x="7816614" y="6337299"/>
              <a:ext cx="228600" cy="219075"/>
            </a:xfrm>
            <a:prstGeom prst="ellipse">
              <a:avLst/>
            </a:prstGeom>
            <a:solidFill>
              <a:schemeClr val="tx1"/>
            </a:solidFill>
            <a:ln w="9525">
              <a:solidFill>
                <a:schemeClr val="tx1"/>
              </a:solidFill>
              <a:round/>
              <a:headEnd/>
              <a:tailEnd/>
            </a:ln>
            <a:effectLst/>
          </p:spPr>
          <p:txBody>
            <a:bodyPr wrap="none" anchor="ctr"/>
            <a:lstStyle/>
            <a:p>
              <a:pPr eaLnBrk="1" hangingPunct="1"/>
              <a:endParaRPr lang="en-US" altLang="en-US"/>
            </a:p>
          </p:txBody>
        </p:sp>
        <p:sp>
          <p:nvSpPr>
            <p:cNvPr id="210" name="Text Box 184"/>
            <p:cNvSpPr txBox="1">
              <a:spLocks noChangeArrowheads="1"/>
            </p:cNvSpPr>
            <p:nvPr/>
          </p:nvSpPr>
          <p:spPr bwMode="auto">
            <a:xfrm>
              <a:off x="7575314" y="6019799"/>
              <a:ext cx="533400" cy="457200"/>
            </a:xfrm>
            <a:prstGeom prst="rect">
              <a:avLst/>
            </a:prstGeom>
            <a:noFill/>
            <a:ln w="9525">
              <a:noFill/>
              <a:miter lim="800000"/>
              <a:headEnd/>
              <a:tailEnd/>
            </a:ln>
            <a:effectLst/>
          </p:spPr>
          <p:txBody>
            <a:bodyPr>
              <a:spAutoFit/>
            </a:bodyPr>
            <a:lstStyle/>
            <a:p>
              <a:pPr eaLnBrk="1" hangingPunct="1">
                <a:spcBef>
                  <a:spcPct val="50000"/>
                </a:spcBef>
              </a:pPr>
              <a:r>
                <a:rPr lang="en-US" altLang="en-US" sz="2400"/>
                <a:t>-</a:t>
              </a:r>
            </a:p>
          </p:txBody>
        </p:sp>
        <p:sp>
          <p:nvSpPr>
            <p:cNvPr id="211" name="Text Box 190"/>
            <p:cNvSpPr txBox="1">
              <a:spLocks noChangeArrowheads="1"/>
            </p:cNvSpPr>
            <p:nvPr/>
          </p:nvSpPr>
          <p:spPr bwMode="auto">
            <a:xfrm>
              <a:off x="6203714" y="6019799"/>
              <a:ext cx="533400" cy="457200"/>
            </a:xfrm>
            <a:prstGeom prst="rect">
              <a:avLst/>
            </a:prstGeom>
            <a:noFill/>
            <a:ln w="9525">
              <a:noFill/>
              <a:miter lim="800000"/>
              <a:headEnd/>
              <a:tailEnd/>
            </a:ln>
            <a:effectLst/>
          </p:spPr>
          <p:txBody>
            <a:bodyPr>
              <a:spAutoFit/>
            </a:bodyPr>
            <a:lstStyle/>
            <a:p>
              <a:pPr eaLnBrk="1" hangingPunct="1">
                <a:spcBef>
                  <a:spcPct val="50000"/>
                </a:spcBef>
              </a:pPr>
              <a:r>
                <a:rPr lang="en-US" altLang="en-US" sz="2400"/>
                <a:t>+</a:t>
              </a:r>
            </a:p>
          </p:txBody>
        </p:sp>
        <p:sp>
          <p:nvSpPr>
            <p:cNvPr id="212" name="Line 91"/>
            <p:cNvSpPr>
              <a:spLocks noChangeShapeType="1"/>
            </p:cNvSpPr>
            <p:nvPr/>
          </p:nvSpPr>
          <p:spPr bwMode="auto">
            <a:xfrm rot="7800000">
              <a:off x="6515413" y="5565415"/>
              <a:ext cx="83181" cy="161778"/>
            </a:xfrm>
            <a:prstGeom prst="line">
              <a:avLst/>
            </a:prstGeom>
            <a:noFill/>
            <a:ln w="9525">
              <a:solidFill>
                <a:srgbClr val="FF0000"/>
              </a:solidFill>
              <a:round/>
              <a:headEnd/>
              <a:tailEnd/>
            </a:ln>
            <a:effectLst/>
          </p:spPr>
          <p:txBody>
            <a:bodyPr/>
            <a:lstStyle/>
            <a:p>
              <a:endParaRPr lang="en-US"/>
            </a:p>
          </p:txBody>
        </p:sp>
      </p:grpSp>
      <p:grpSp>
        <p:nvGrpSpPr>
          <p:cNvPr id="2" name="Group 204"/>
          <p:cNvGrpSpPr>
            <a:grpSpLocks/>
          </p:cNvGrpSpPr>
          <p:nvPr/>
        </p:nvGrpSpPr>
        <p:grpSpPr bwMode="auto">
          <a:xfrm>
            <a:off x="762000" y="2057400"/>
            <a:ext cx="2286000" cy="1893888"/>
            <a:chOff x="480" y="1680"/>
            <a:chExt cx="1440" cy="1193"/>
          </a:xfrm>
        </p:grpSpPr>
        <p:sp>
          <p:nvSpPr>
            <p:cNvPr id="3" name="Rectangle 59"/>
            <p:cNvSpPr>
              <a:spLocks noChangeArrowheads="1"/>
            </p:cNvSpPr>
            <p:nvPr/>
          </p:nvSpPr>
          <p:spPr bwMode="auto">
            <a:xfrm>
              <a:off x="512" y="1680"/>
              <a:ext cx="1386" cy="1193"/>
            </a:xfrm>
            <a:prstGeom prst="rect">
              <a:avLst/>
            </a:prstGeom>
            <a:solidFill>
              <a:srgbClr val="FFFF00"/>
            </a:solidFill>
            <a:ln w="57150" cmpd="thickThin">
              <a:solidFill>
                <a:srgbClr val="663300"/>
              </a:solidFill>
              <a:miter lim="800000"/>
              <a:headEnd/>
              <a:tailEnd/>
            </a:ln>
            <a:effectLst/>
          </p:spPr>
          <p:txBody>
            <a:bodyPr wrap="none" anchor="ctr"/>
            <a:lstStyle/>
            <a:p>
              <a:pPr eaLnBrk="1" hangingPunct="1"/>
              <a:endParaRPr lang="en-US" altLang="en-US"/>
            </a:p>
          </p:txBody>
        </p:sp>
        <p:sp>
          <p:nvSpPr>
            <p:cNvPr id="4" name="AutoShape 29"/>
            <p:cNvSpPr>
              <a:spLocks noChangeArrowheads="1"/>
            </p:cNvSpPr>
            <p:nvPr/>
          </p:nvSpPr>
          <p:spPr bwMode="auto">
            <a:xfrm>
              <a:off x="602" y="2707"/>
              <a:ext cx="131" cy="12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33 w 21600"/>
                <a:gd name="T25" fmla="*/ 3086 h 21600"/>
                <a:gd name="T26" fmla="*/ 18467 w 21600"/>
                <a:gd name="T27" fmla="*/ 1851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12700">
              <a:solidFill>
                <a:srgbClr val="0000FF"/>
              </a:solidFill>
              <a:round/>
              <a:headEnd/>
              <a:tailEnd/>
            </a:ln>
            <a:effectLst/>
          </p:spPr>
          <p:txBody>
            <a:bodyPr wrap="none" anchor="ctr"/>
            <a:lstStyle/>
            <a:p>
              <a:endParaRPr lang="en-US"/>
            </a:p>
          </p:txBody>
        </p:sp>
        <p:sp>
          <p:nvSpPr>
            <p:cNvPr id="5" name="Rectangle 30"/>
            <p:cNvSpPr>
              <a:spLocks noChangeArrowheads="1"/>
            </p:cNvSpPr>
            <p:nvPr/>
          </p:nvSpPr>
          <p:spPr bwMode="auto">
            <a:xfrm>
              <a:off x="480" y="1680"/>
              <a:ext cx="1386" cy="1193"/>
            </a:xfrm>
            <a:prstGeom prst="rect">
              <a:avLst/>
            </a:prstGeom>
            <a:solidFill>
              <a:schemeClr val="tx1"/>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tx1"/>
              </a:extrusionClr>
            </a:sp3d>
          </p:spPr>
          <p:txBody>
            <a:bodyPr wrap="none" anchor="ctr">
              <a:flatTx/>
            </a:bodyPr>
            <a:lstStyle/>
            <a:p>
              <a:pPr eaLnBrk="1" hangingPunct="1"/>
              <a:endParaRPr lang="en-US" altLang="en-US"/>
            </a:p>
          </p:txBody>
        </p:sp>
        <p:sp>
          <p:nvSpPr>
            <p:cNvPr id="6" name="Rectangle 31"/>
            <p:cNvSpPr>
              <a:spLocks noChangeArrowheads="1"/>
            </p:cNvSpPr>
            <p:nvPr/>
          </p:nvSpPr>
          <p:spPr bwMode="auto">
            <a:xfrm>
              <a:off x="480" y="1680"/>
              <a:ext cx="1440" cy="1193"/>
            </a:xfrm>
            <a:prstGeom prst="rect">
              <a:avLst/>
            </a:prstGeom>
            <a:solidFill>
              <a:srgbClr val="FFFFCC"/>
            </a:solidFill>
            <a:ln w="57150" cmpd="thickThin">
              <a:solidFill>
                <a:srgbClr val="663300"/>
              </a:solidFill>
              <a:miter lim="800000"/>
              <a:headEnd/>
              <a:tailEnd/>
            </a:ln>
            <a:effectLst/>
          </p:spPr>
          <p:txBody>
            <a:bodyPr wrap="none" anchor="ctr"/>
            <a:lstStyle/>
            <a:p>
              <a:pPr eaLnBrk="1" hangingPunct="1"/>
              <a:endParaRPr lang="en-US" altLang="en-US"/>
            </a:p>
          </p:txBody>
        </p:sp>
        <p:sp>
          <p:nvSpPr>
            <p:cNvPr id="7" name="Oval 33"/>
            <p:cNvSpPr>
              <a:spLocks noChangeArrowheads="1"/>
            </p:cNvSpPr>
            <p:nvPr/>
          </p:nvSpPr>
          <p:spPr bwMode="auto">
            <a:xfrm>
              <a:off x="624" y="1776"/>
              <a:ext cx="1078" cy="1029"/>
            </a:xfrm>
            <a:prstGeom prst="ellipse">
              <a:avLst/>
            </a:prstGeom>
            <a:solidFill>
              <a:schemeClr val="bg1"/>
            </a:solidFill>
            <a:ln w="12700">
              <a:solidFill>
                <a:schemeClr val="accent2"/>
              </a:solidFill>
              <a:round/>
              <a:headEnd/>
              <a:tailEnd/>
            </a:ln>
            <a:effectLst/>
          </p:spPr>
          <p:txBody>
            <a:bodyPr wrap="none" anchor="ctr"/>
            <a:lstStyle/>
            <a:p>
              <a:pPr eaLnBrk="1" hangingPunct="1"/>
              <a:endParaRPr lang="en-US" altLang="en-US"/>
            </a:p>
          </p:txBody>
        </p:sp>
        <p:sp>
          <p:nvSpPr>
            <p:cNvPr id="8" name="Arc 34"/>
            <p:cNvSpPr>
              <a:spLocks/>
            </p:cNvSpPr>
            <p:nvPr/>
          </p:nvSpPr>
          <p:spPr bwMode="auto">
            <a:xfrm rot="6681726" flipH="1">
              <a:off x="1000" y="1769"/>
              <a:ext cx="423" cy="718"/>
            </a:xfrm>
            <a:custGeom>
              <a:avLst/>
              <a:gdLst>
                <a:gd name="T0" fmla="*/ 0 w 24253"/>
                <a:gd name="T1" fmla="*/ 0 h 39506"/>
                <a:gd name="T2" fmla="*/ 0 w 24253"/>
                <a:gd name="T3" fmla="*/ 0 h 39506"/>
                <a:gd name="T4" fmla="*/ 0 w 24253"/>
                <a:gd name="T5" fmla="*/ 0 h 39506"/>
                <a:gd name="T6" fmla="*/ 0 60000 65536"/>
                <a:gd name="T7" fmla="*/ 0 60000 65536"/>
                <a:gd name="T8" fmla="*/ 0 60000 65536"/>
              </a:gdLst>
              <a:ahLst/>
              <a:cxnLst>
                <a:cxn ang="T6">
                  <a:pos x="T0" y="T1"/>
                </a:cxn>
                <a:cxn ang="T7">
                  <a:pos x="T2" y="T3"/>
                </a:cxn>
                <a:cxn ang="T8">
                  <a:pos x="T4" y="T5"/>
                </a:cxn>
              </a:cxnLst>
              <a:rect l="0" t="0" r="r" b="b"/>
              <a:pathLst>
                <a:path w="24253" h="39506" fill="none" extrusionOk="0">
                  <a:moveTo>
                    <a:pt x="14733" y="-1"/>
                  </a:moveTo>
                  <a:cubicBezTo>
                    <a:pt x="20685" y="4015"/>
                    <a:pt x="24253" y="10726"/>
                    <a:pt x="24253" y="17906"/>
                  </a:cubicBezTo>
                  <a:cubicBezTo>
                    <a:pt x="24253" y="29835"/>
                    <a:pt x="14582" y="39506"/>
                    <a:pt x="2653" y="39506"/>
                  </a:cubicBezTo>
                  <a:cubicBezTo>
                    <a:pt x="1766" y="39506"/>
                    <a:pt x="880" y="39451"/>
                    <a:pt x="-1" y="39342"/>
                  </a:cubicBezTo>
                </a:path>
                <a:path w="24253" h="39506" stroke="0" extrusionOk="0">
                  <a:moveTo>
                    <a:pt x="14733" y="-1"/>
                  </a:moveTo>
                  <a:cubicBezTo>
                    <a:pt x="20685" y="4015"/>
                    <a:pt x="24253" y="10726"/>
                    <a:pt x="24253" y="17906"/>
                  </a:cubicBezTo>
                  <a:cubicBezTo>
                    <a:pt x="24253" y="29835"/>
                    <a:pt x="14582" y="39506"/>
                    <a:pt x="2653" y="39506"/>
                  </a:cubicBezTo>
                  <a:cubicBezTo>
                    <a:pt x="1766" y="39506"/>
                    <a:pt x="880" y="39451"/>
                    <a:pt x="-1" y="39342"/>
                  </a:cubicBezTo>
                  <a:lnTo>
                    <a:pt x="2653" y="17906"/>
                  </a:lnTo>
                  <a:lnTo>
                    <a:pt x="14733" y="-1"/>
                  </a:lnTo>
                  <a:close/>
                </a:path>
              </a:pathLst>
            </a:custGeom>
            <a:noFill/>
            <a:ln w="3175">
              <a:solidFill>
                <a:srgbClr val="00FFFF"/>
              </a:solidFill>
              <a:round/>
              <a:headEnd/>
              <a:tailEnd/>
            </a:ln>
            <a:effectLst/>
          </p:spPr>
          <p:txBody>
            <a:bodyPr wrap="none" anchor="ctr"/>
            <a:lstStyle/>
            <a:p>
              <a:endParaRPr lang="en-US"/>
            </a:p>
          </p:txBody>
        </p:sp>
        <p:sp>
          <p:nvSpPr>
            <p:cNvPr id="9" name="Text Box 35"/>
            <p:cNvSpPr txBox="1">
              <a:spLocks noChangeArrowheads="1"/>
            </p:cNvSpPr>
            <p:nvPr/>
          </p:nvSpPr>
          <p:spPr bwMode="auto">
            <a:xfrm rot="-2206860">
              <a:off x="773" y="1813"/>
              <a:ext cx="371" cy="212"/>
            </a:xfrm>
            <a:prstGeom prst="rect">
              <a:avLst/>
            </a:prstGeom>
            <a:noFill/>
            <a:ln w="3175">
              <a:noFill/>
              <a:miter lim="800000"/>
              <a:headEnd/>
              <a:tailEnd/>
            </a:ln>
            <a:effectLst/>
          </p:spPr>
          <p:txBody>
            <a:bodyPr>
              <a:spAutoFit/>
            </a:bodyPr>
            <a:lstStyle/>
            <a:p>
              <a:pPr algn="ctr" eaLnBrk="1" hangingPunct="1"/>
              <a:r>
                <a:rPr lang="en-US" altLang="en-US" sz="1600">
                  <a:latin typeface=".VnTime" pitchFamily="34" charset="0"/>
                </a:rPr>
                <a:t>0,5</a:t>
              </a:r>
            </a:p>
          </p:txBody>
        </p:sp>
        <p:sp>
          <p:nvSpPr>
            <p:cNvPr id="10" name="Line 36"/>
            <p:cNvSpPr>
              <a:spLocks noChangeShapeType="1"/>
            </p:cNvSpPr>
            <p:nvPr/>
          </p:nvSpPr>
          <p:spPr bwMode="auto">
            <a:xfrm rot="300000">
              <a:off x="1218" y="1917"/>
              <a:ext cx="0" cy="40"/>
            </a:xfrm>
            <a:prstGeom prst="line">
              <a:avLst/>
            </a:prstGeom>
            <a:noFill/>
            <a:ln w="6350">
              <a:solidFill>
                <a:srgbClr val="0000FF"/>
              </a:solidFill>
              <a:round/>
              <a:headEnd/>
              <a:tailEnd/>
            </a:ln>
            <a:effectLst/>
          </p:spPr>
          <p:txBody>
            <a:bodyPr/>
            <a:lstStyle/>
            <a:p>
              <a:endParaRPr lang="en-US"/>
            </a:p>
          </p:txBody>
        </p:sp>
        <p:sp>
          <p:nvSpPr>
            <p:cNvPr id="11" name="Line 37"/>
            <p:cNvSpPr>
              <a:spLocks noChangeShapeType="1"/>
            </p:cNvSpPr>
            <p:nvPr/>
          </p:nvSpPr>
          <p:spPr bwMode="auto">
            <a:xfrm rot="900000">
              <a:off x="1283" y="1928"/>
              <a:ext cx="0" cy="41"/>
            </a:xfrm>
            <a:prstGeom prst="line">
              <a:avLst/>
            </a:prstGeom>
            <a:noFill/>
            <a:ln w="6350">
              <a:solidFill>
                <a:srgbClr val="0000FF"/>
              </a:solidFill>
              <a:round/>
              <a:headEnd/>
              <a:tailEnd/>
            </a:ln>
            <a:effectLst/>
          </p:spPr>
          <p:txBody>
            <a:bodyPr/>
            <a:lstStyle/>
            <a:p>
              <a:endParaRPr lang="en-US"/>
            </a:p>
          </p:txBody>
        </p:sp>
        <p:sp>
          <p:nvSpPr>
            <p:cNvPr id="12" name="Line 38"/>
            <p:cNvSpPr>
              <a:spLocks noChangeShapeType="1"/>
            </p:cNvSpPr>
            <p:nvPr/>
          </p:nvSpPr>
          <p:spPr bwMode="auto">
            <a:xfrm rot="1500000">
              <a:off x="1340" y="1951"/>
              <a:ext cx="0" cy="95"/>
            </a:xfrm>
            <a:prstGeom prst="line">
              <a:avLst/>
            </a:prstGeom>
            <a:noFill/>
            <a:ln w="9525">
              <a:solidFill>
                <a:srgbClr val="FF0000"/>
              </a:solidFill>
              <a:round/>
              <a:headEnd/>
              <a:tailEnd/>
            </a:ln>
            <a:effectLst/>
          </p:spPr>
          <p:txBody>
            <a:bodyPr/>
            <a:lstStyle/>
            <a:p>
              <a:endParaRPr lang="en-US"/>
            </a:p>
          </p:txBody>
        </p:sp>
        <p:sp>
          <p:nvSpPr>
            <p:cNvPr id="13" name="Line 39"/>
            <p:cNvSpPr>
              <a:spLocks noChangeShapeType="1"/>
            </p:cNvSpPr>
            <p:nvPr/>
          </p:nvSpPr>
          <p:spPr bwMode="auto">
            <a:xfrm rot="2100000">
              <a:off x="1402" y="1987"/>
              <a:ext cx="0" cy="41"/>
            </a:xfrm>
            <a:prstGeom prst="line">
              <a:avLst/>
            </a:prstGeom>
            <a:noFill/>
            <a:ln w="6350">
              <a:solidFill>
                <a:srgbClr val="0000FF"/>
              </a:solidFill>
              <a:round/>
              <a:headEnd/>
              <a:tailEnd/>
            </a:ln>
            <a:effectLst/>
          </p:spPr>
          <p:txBody>
            <a:bodyPr/>
            <a:lstStyle/>
            <a:p>
              <a:endParaRPr lang="en-US"/>
            </a:p>
          </p:txBody>
        </p:sp>
        <p:sp>
          <p:nvSpPr>
            <p:cNvPr id="14" name="Line 40"/>
            <p:cNvSpPr>
              <a:spLocks noChangeShapeType="1"/>
            </p:cNvSpPr>
            <p:nvPr/>
          </p:nvSpPr>
          <p:spPr bwMode="auto">
            <a:xfrm rot="2700000">
              <a:off x="1454" y="2029"/>
              <a:ext cx="0" cy="45"/>
            </a:xfrm>
            <a:prstGeom prst="line">
              <a:avLst/>
            </a:prstGeom>
            <a:noFill/>
            <a:ln w="6350">
              <a:solidFill>
                <a:srgbClr val="0000FF"/>
              </a:solidFill>
              <a:round/>
              <a:headEnd/>
              <a:tailEnd/>
            </a:ln>
            <a:effectLst/>
          </p:spPr>
          <p:txBody>
            <a:bodyPr/>
            <a:lstStyle/>
            <a:p>
              <a:endParaRPr lang="en-US"/>
            </a:p>
          </p:txBody>
        </p:sp>
        <p:sp>
          <p:nvSpPr>
            <p:cNvPr id="15" name="Line 41"/>
            <p:cNvSpPr>
              <a:spLocks noChangeShapeType="1"/>
            </p:cNvSpPr>
            <p:nvPr/>
          </p:nvSpPr>
          <p:spPr bwMode="auto">
            <a:xfrm rot="-2700000">
              <a:off x="907" y="2029"/>
              <a:ext cx="0" cy="42"/>
            </a:xfrm>
            <a:prstGeom prst="line">
              <a:avLst/>
            </a:prstGeom>
            <a:noFill/>
            <a:ln w="6350">
              <a:solidFill>
                <a:srgbClr val="0000FF"/>
              </a:solidFill>
              <a:round/>
              <a:headEnd/>
              <a:tailEnd/>
            </a:ln>
            <a:effectLst/>
          </p:spPr>
          <p:txBody>
            <a:bodyPr/>
            <a:lstStyle/>
            <a:p>
              <a:endParaRPr lang="en-US"/>
            </a:p>
          </p:txBody>
        </p:sp>
        <p:sp>
          <p:nvSpPr>
            <p:cNvPr id="16" name="Line 42"/>
            <p:cNvSpPr>
              <a:spLocks noChangeShapeType="1"/>
            </p:cNvSpPr>
            <p:nvPr/>
          </p:nvSpPr>
          <p:spPr bwMode="auto">
            <a:xfrm rot="-2100000">
              <a:off x="959" y="1989"/>
              <a:ext cx="0" cy="40"/>
            </a:xfrm>
            <a:prstGeom prst="line">
              <a:avLst/>
            </a:prstGeom>
            <a:noFill/>
            <a:ln w="6350">
              <a:solidFill>
                <a:srgbClr val="0000FF"/>
              </a:solidFill>
              <a:round/>
              <a:headEnd/>
              <a:tailEnd/>
            </a:ln>
            <a:effectLst/>
          </p:spPr>
          <p:txBody>
            <a:bodyPr/>
            <a:lstStyle/>
            <a:p>
              <a:endParaRPr lang="en-US"/>
            </a:p>
          </p:txBody>
        </p:sp>
        <p:sp>
          <p:nvSpPr>
            <p:cNvPr id="17" name="Line 43"/>
            <p:cNvSpPr>
              <a:spLocks noChangeShapeType="1"/>
            </p:cNvSpPr>
            <p:nvPr/>
          </p:nvSpPr>
          <p:spPr bwMode="auto">
            <a:xfrm rot="20100000" flipH="1">
              <a:off x="1020" y="1952"/>
              <a:ext cx="5" cy="59"/>
            </a:xfrm>
            <a:prstGeom prst="line">
              <a:avLst/>
            </a:prstGeom>
            <a:noFill/>
            <a:ln w="9525">
              <a:solidFill>
                <a:srgbClr val="FF0000"/>
              </a:solidFill>
              <a:round/>
              <a:headEnd/>
              <a:tailEnd/>
            </a:ln>
            <a:effectLst/>
          </p:spPr>
          <p:txBody>
            <a:bodyPr/>
            <a:lstStyle/>
            <a:p>
              <a:endParaRPr lang="en-US"/>
            </a:p>
          </p:txBody>
        </p:sp>
        <p:sp>
          <p:nvSpPr>
            <p:cNvPr id="18" name="Line 44"/>
            <p:cNvSpPr>
              <a:spLocks noChangeShapeType="1"/>
            </p:cNvSpPr>
            <p:nvPr/>
          </p:nvSpPr>
          <p:spPr bwMode="auto">
            <a:xfrm rot="-900000">
              <a:off x="1077" y="1932"/>
              <a:ext cx="0" cy="42"/>
            </a:xfrm>
            <a:prstGeom prst="line">
              <a:avLst/>
            </a:prstGeom>
            <a:noFill/>
            <a:ln w="6350">
              <a:solidFill>
                <a:srgbClr val="0000FF"/>
              </a:solidFill>
              <a:round/>
              <a:headEnd/>
              <a:tailEnd/>
            </a:ln>
            <a:effectLst/>
          </p:spPr>
          <p:txBody>
            <a:bodyPr/>
            <a:lstStyle/>
            <a:p>
              <a:endParaRPr lang="en-US"/>
            </a:p>
          </p:txBody>
        </p:sp>
        <p:sp>
          <p:nvSpPr>
            <p:cNvPr id="19" name="Line 45"/>
            <p:cNvSpPr>
              <a:spLocks noChangeShapeType="1"/>
            </p:cNvSpPr>
            <p:nvPr/>
          </p:nvSpPr>
          <p:spPr bwMode="auto">
            <a:xfrm rot="-300000">
              <a:off x="1146" y="1918"/>
              <a:ext cx="0" cy="41"/>
            </a:xfrm>
            <a:prstGeom prst="line">
              <a:avLst/>
            </a:prstGeom>
            <a:noFill/>
            <a:ln w="6350">
              <a:solidFill>
                <a:srgbClr val="0000FF"/>
              </a:solidFill>
              <a:round/>
              <a:headEnd/>
              <a:tailEnd/>
            </a:ln>
            <a:effectLst/>
          </p:spPr>
          <p:txBody>
            <a:bodyPr/>
            <a:lstStyle/>
            <a:p>
              <a:endParaRPr lang="en-US"/>
            </a:p>
          </p:txBody>
        </p:sp>
        <p:sp>
          <p:nvSpPr>
            <p:cNvPr id="20" name="Line 46"/>
            <p:cNvSpPr>
              <a:spLocks noChangeShapeType="1"/>
            </p:cNvSpPr>
            <p:nvPr/>
          </p:nvSpPr>
          <p:spPr bwMode="auto">
            <a:xfrm rot="6300000">
              <a:off x="843" y="2169"/>
              <a:ext cx="0" cy="108"/>
            </a:xfrm>
            <a:prstGeom prst="line">
              <a:avLst/>
            </a:prstGeom>
            <a:noFill/>
            <a:ln w="9525">
              <a:solidFill>
                <a:srgbClr val="FF0000"/>
              </a:solidFill>
              <a:round/>
              <a:headEnd/>
              <a:tailEnd/>
            </a:ln>
            <a:effectLst/>
          </p:spPr>
          <p:txBody>
            <a:bodyPr/>
            <a:lstStyle/>
            <a:p>
              <a:endParaRPr lang="en-US"/>
            </a:p>
          </p:txBody>
        </p:sp>
        <p:sp>
          <p:nvSpPr>
            <p:cNvPr id="21" name="Line 47"/>
            <p:cNvSpPr>
              <a:spLocks noChangeShapeType="1"/>
            </p:cNvSpPr>
            <p:nvPr/>
          </p:nvSpPr>
          <p:spPr bwMode="auto">
            <a:xfrm rot="-3900000">
              <a:off x="834" y="2136"/>
              <a:ext cx="0" cy="42"/>
            </a:xfrm>
            <a:prstGeom prst="line">
              <a:avLst/>
            </a:prstGeom>
            <a:noFill/>
            <a:ln w="6350">
              <a:solidFill>
                <a:srgbClr val="0000FF"/>
              </a:solidFill>
              <a:round/>
              <a:headEnd/>
              <a:tailEnd/>
            </a:ln>
            <a:effectLst/>
          </p:spPr>
          <p:txBody>
            <a:bodyPr/>
            <a:lstStyle/>
            <a:p>
              <a:endParaRPr lang="en-US"/>
            </a:p>
          </p:txBody>
        </p:sp>
        <p:sp>
          <p:nvSpPr>
            <p:cNvPr id="22" name="Line 48"/>
            <p:cNvSpPr>
              <a:spLocks noChangeShapeType="1"/>
            </p:cNvSpPr>
            <p:nvPr/>
          </p:nvSpPr>
          <p:spPr bwMode="auto">
            <a:xfrm rot="-3300000">
              <a:off x="866" y="2078"/>
              <a:ext cx="0" cy="42"/>
            </a:xfrm>
            <a:prstGeom prst="line">
              <a:avLst/>
            </a:prstGeom>
            <a:noFill/>
            <a:ln w="6350">
              <a:solidFill>
                <a:srgbClr val="0000FF"/>
              </a:solidFill>
              <a:round/>
              <a:headEnd/>
              <a:tailEnd/>
            </a:ln>
            <a:effectLst/>
          </p:spPr>
          <p:txBody>
            <a:bodyPr/>
            <a:lstStyle/>
            <a:p>
              <a:endParaRPr lang="en-US"/>
            </a:p>
          </p:txBody>
        </p:sp>
        <p:sp>
          <p:nvSpPr>
            <p:cNvPr id="23" name="Line 49"/>
            <p:cNvSpPr>
              <a:spLocks noChangeShapeType="1"/>
            </p:cNvSpPr>
            <p:nvPr/>
          </p:nvSpPr>
          <p:spPr bwMode="auto">
            <a:xfrm rot="3300000">
              <a:off x="1491" y="2080"/>
              <a:ext cx="0" cy="42"/>
            </a:xfrm>
            <a:prstGeom prst="line">
              <a:avLst/>
            </a:prstGeom>
            <a:noFill/>
            <a:ln w="6350">
              <a:solidFill>
                <a:srgbClr val="0000FF"/>
              </a:solidFill>
              <a:round/>
              <a:headEnd/>
              <a:tailEnd/>
            </a:ln>
            <a:effectLst/>
          </p:spPr>
          <p:txBody>
            <a:bodyPr/>
            <a:lstStyle/>
            <a:p>
              <a:endParaRPr lang="en-US"/>
            </a:p>
          </p:txBody>
        </p:sp>
        <p:sp>
          <p:nvSpPr>
            <p:cNvPr id="24" name="Line 50"/>
            <p:cNvSpPr>
              <a:spLocks noChangeShapeType="1"/>
            </p:cNvSpPr>
            <p:nvPr/>
          </p:nvSpPr>
          <p:spPr bwMode="auto">
            <a:xfrm rot="3900000">
              <a:off x="1524" y="2132"/>
              <a:ext cx="0" cy="42"/>
            </a:xfrm>
            <a:prstGeom prst="line">
              <a:avLst/>
            </a:prstGeom>
            <a:noFill/>
            <a:ln w="6350">
              <a:solidFill>
                <a:srgbClr val="0000FF"/>
              </a:solidFill>
              <a:round/>
              <a:headEnd/>
              <a:tailEnd/>
            </a:ln>
            <a:effectLst/>
          </p:spPr>
          <p:txBody>
            <a:bodyPr/>
            <a:lstStyle/>
            <a:p>
              <a:endParaRPr lang="en-US"/>
            </a:p>
          </p:txBody>
        </p:sp>
        <p:sp>
          <p:nvSpPr>
            <p:cNvPr id="25" name="Line 51"/>
            <p:cNvSpPr>
              <a:spLocks noChangeShapeType="1"/>
            </p:cNvSpPr>
            <p:nvPr/>
          </p:nvSpPr>
          <p:spPr bwMode="auto">
            <a:xfrm rot="4500000">
              <a:off x="1524" y="2175"/>
              <a:ext cx="0" cy="95"/>
            </a:xfrm>
            <a:prstGeom prst="line">
              <a:avLst/>
            </a:prstGeom>
            <a:noFill/>
            <a:ln w="9525">
              <a:solidFill>
                <a:srgbClr val="FF0000"/>
              </a:solidFill>
              <a:round/>
              <a:headEnd/>
              <a:tailEnd/>
            </a:ln>
            <a:effectLst/>
          </p:spPr>
          <p:txBody>
            <a:bodyPr/>
            <a:lstStyle/>
            <a:p>
              <a:endParaRPr lang="en-US"/>
            </a:p>
          </p:txBody>
        </p:sp>
        <p:sp>
          <p:nvSpPr>
            <p:cNvPr id="26" name="Text Box 52"/>
            <p:cNvSpPr txBox="1">
              <a:spLocks noChangeArrowheads="1"/>
            </p:cNvSpPr>
            <p:nvPr/>
          </p:nvSpPr>
          <p:spPr bwMode="auto">
            <a:xfrm rot="-4196748">
              <a:off x="589" y="2109"/>
              <a:ext cx="317" cy="212"/>
            </a:xfrm>
            <a:prstGeom prst="rect">
              <a:avLst/>
            </a:prstGeom>
            <a:noFill/>
            <a:ln w="12700">
              <a:noFill/>
              <a:miter lim="800000"/>
              <a:headEnd/>
              <a:tailEnd/>
            </a:ln>
            <a:effectLst/>
          </p:spPr>
          <p:txBody>
            <a:bodyPr>
              <a:spAutoFit/>
            </a:bodyPr>
            <a:lstStyle/>
            <a:p>
              <a:pPr algn="ctr" eaLnBrk="1" hangingPunct="1"/>
              <a:r>
                <a:rPr lang="en-US" altLang="en-US" sz="1600">
                  <a:latin typeface="Times New Roman" pitchFamily="18" charset="0"/>
                </a:rPr>
                <a:t>0</a:t>
              </a:r>
              <a:endParaRPr lang="en-US" altLang="en-US" sz="1600"/>
            </a:p>
          </p:txBody>
        </p:sp>
        <p:sp>
          <p:nvSpPr>
            <p:cNvPr id="27" name="Text Box 53"/>
            <p:cNvSpPr txBox="1">
              <a:spLocks noChangeArrowheads="1"/>
            </p:cNvSpPr>
            <p:nvPr/>
          </p:nvSpPr>
          <p:spPr bwMode="auto">
            <a:xfrm rot="1500000">
              <a:off x="1218" y="1801"/>
              <a:ext cx="340" cy="212"/>
            </a:xfrm>
            <a:prstGeom prst="rect">
              <a:avLst/>
            </a:prstGeom>
            <a:noFill/>
            <a:ln w="12700">
              <a:noFill/>
              <a:miter lim="800000"/>
              <a:headEnd/>
              <a:tailEnd/>
            </a:ln>
            <a:effectLst/>
          </p:spPr>
          <p:txBody>
            <a:bodyPr>
              <a:spAutoFit/>
            </a:bodyPr>
            <a:lstStyle/>
            <a:p>
              <a:pPr algn="ctr" eaLnBrk="1" hangingPunct="1"/>
              <a:r>
                <a:rPr lang="en-US" altLang="en-US" sz="1600"/>
                <a:t>1</a:t>
              </a:r>
            </a:p>
          </p:txBody>
        </p:sp>
        <p:sp>
          <p:nvSpPr>
            <p:cNvPr id="28" name="Text Box 54"/>
            <p:cNvSpPr txBox="1">
              <a:spLocks noChangeArrowheads="1"/>
            </p:cNvSpPr>
            <p:nvPr/>
          </p:nvSpPr>
          <p:spPr bwMode="auto">
            <a:xfrm rot="4500000">
              <a:off x="1480" y="2072"/>
              <a:ext cx="324" cy="212"/>
            </a:xfrm>
            <a:prstGeom prst="rect">
              <a:avLst/>
            </a:prstGeom>
            <a:noFill/>
            <a:ln w="12700">
              <a:noFill/>
              <a:miter lim="800000"/>
              <a:headEnd/>
              <a:tailEnd/>
            </a:ln>
            <a:effectLst/>
          </p:spPr>
          <p:txBody>
            <a:bodyPr>
              <a:spAutoFit/>
            </a:bodyPr>
            <a:lstStyle/>
            <a:p>
              <a:pPr algn="ctr" eaLnBrk="1" hangingPunct="1"/>
              <a:r>
                <a:rPr lang="en-US" altLang="en-US" sz="1600"/>
                <a:t>1,5</a:t>
              </a:r>
            </a:p>
          </p:txBody>
        </p:sp>
        <p:sp>
          <p:nvSpPr>
            <p:cNvPr id="29" name="Text Box 55"/>
            <p:cNvSpPr txBox="1">
              <a:spLocks noChangeArrowheads="1"/>
            </p:cNvSpPr>
            <p:nvPr/>
          </p:nvSpPr>
          <p:spPr bwMode="auto">
            <a:xfrm>
              <a:off x="883" y="2067"/>
              <a:ext cx="586" cy="231"/>
            </a:xfrm>
            <a:prstGeom prst="rect">
              <a:avLst/>
            </a:prstGeom>
            <a:noFill/>
            <a:ln w="9525">
              <a:noFill/>
              <a:miter lim="800000"/>
              <a:headEnd/>
              <a:tailEnd/>
            </a:ln>
            <a:effectLst/>
          </p:spPr>
          <p:txBody>
            <a:bodyPr>
              <a:spAutoFit/>
            </a:bodyPr>
            <a:lstStyle/>
            <a:p>
              <a:pPr algn="ctr" eaLnBrk="1" hangingPunct="1"/>
              <a:r>
                <a:rPr lang="en-US" altLang="en-US"/>
                <a:t>A</a:t>
              </a:r>
            </a:p>
          </p:txBody>
        </p:sp>
        <p:sp>
          <p:nvSpPr>
            <p:cNvPr id="30" name="AutoShape 56"/>
            <p:cNvSpPr>
              <a:spLocks noChangeArrowheads="1"/>
            </p:cNvSpPr>
            <p:nvPr/>
          </p:nvSpPr>
          <p:spPr bwMode="auto">
            <a:xfrm rot="10800000">
              <a:off x="726" y="1908"/>
              <a:ext cx="904" cy="812"/>
            </a:xfrm>
            <a:custGeom>
              <a:avLst/>
              <a:gdLst>
                <a:gd name="T0" fmla="*/ 1 w 21600"/>
                <a:gd name="T1" fmla="*/ 0 h 21600"/>
                <a:gd name="T2" fmla="*/ 0 w 21600"/>
                <a:gd name="T3" fmla="*/ 1 h 21600"/>
                <a:gd name="T4" fmla="*/ 1 w 21600"/>
                <a:gd name="T5" fmla="*/ 0 h 21600"/>
                <a:gd name="T6" fmla="*/ 1 w 21600"/>
                <a:gd name="T7" fmla="*/ 1 h 21600"/>
                <a:gd name="T8" fmla="*/ 0 60000 65536"/>
                <a:gd name="T9" fmla="*/ 0 60000 65536"/>
                <a:gd name="T10" fmla="*/ 0 60000 65536"/>
                <a:gd name="T11" fmla="*/ 0 60000 65536"/>
                <a:gd name="T12" fmla="*/ 143 w 21600"/>
                <a:gd name="T13" fmla="*/ 0 h 21600"/>
                <a:gd name="T14" fmla="*/ 21457 w 21600"/>
                <a:gd name="T15" fmla="*/ 11093 h 21600"/>
              </a:gdLst>
              <a:ahLst/>
              <a:cxnLst>
                <a:cxn ang="T8">
                  <a:pos x="T0" y="T1"/>
                </a:cxn>
                <a:cxn ang="T9">
                  <a:pos x="T2" y="T3"/>
                </a:cxn>
                <a:cxn ang="T10">
                  <a:pos x="T4" y="T5"/>
                </a:cxn>
                <a:cxn ang="T11">
                  <a:pos x="T6" y="T7"/>
                </a:cxn>
              </a:cxnLst>
              <a:rect l="T12" t="T13" r="T14" b="T15"/>
              <a:pathLst>
                <a:path w="21600" h="21600">
                  <a:moveTo>
                    <a:pt x="9000" y="10592"/>
                  </a:moveTo>
                  <a:cubicBezTo>
                    <a:pt x="9106" y="9678"/>
                    <a:pt x="9880" y="8989"/>
                    <a:pt x="10800" y="8989"/>
                  </a:cubicBezTo>
                  <a:cubicBezTo>
                    <a:pt x="11719" y="8989"/>
                    <a:pt x="12493" y="9678"/>
                    <a:pt x="12599" y="10592"/>
                  </a:cubicBezTo>
                  <a:lnTo>
                    <a:pt x="21528" y="9560"/>
                  </a:lnTo>
                  <a:cubicBezTo>
                    <a:pt x="20898" y="4111"/>
                    <a:pt x="16285" y="0"/>
                    <a:pt x="10799" y="0"/>
                  </a:cubicBezTo>
                  <a:cubicBezTo>
                    <a:pt x="5314" y="0"/>
                    <a:pt x="701" y="4111"/>
                    <a:pt x="71" y="9560"/>
                  </a:cubicBezTo>
                  <a:lnTo>
                    <a:pt x="9000" y="10592"/>
                  </a:lnTo>
                  <a:close/>
                </a:path>
              </a:pathLst>
            </a:custGeom>
            <a:solidFill>
              <a:srgbClr val="FFFFCC"/>
            </a:solidFill>
            <a:ln w="3175" algn="ctr">
              <a:noFill/>
              <a:miter lim="800000"/>
              <a:headEnd/>
              <a:tailEnd/>
            </a:ln>
            <a:effectLst/>
          </p:spPr>
          <p:txBody>
            <a:bodyPr wrap="none" anchor="ctr"/>
            <a:lstStyle/>
            <a:p>
              <a:endParaRPr lang="en-US"/>
            </a:p>
          </p:txBody>
        </p:sp>
        <p:sp>
          <p:nvSpPr>
            <p:cNvPr id="31" name="Rectangle 57"/>
            <p:cNvSpPr>
              <a:spLocks noChangeArrowheads="1"/>
            </p:cNvSpPr>
            <p:nvPr/>
          </p:nvSpPr>
          <p:spPr bwMode="auto">
            <a:xfrm>
              <a:off x="512" y="2368"/>
              <a:ext cx="1360" cy="480"/>
            </a:xfrm>
            <a:prstGeom prst="rect">
              <a:avLst/>
            </a:prstGeom>
            <a:gradFill rotWithShape="1">
              <a:gsLst>
                <a:gs pos="0">
                  <a:schemeClr val="accent1">
                    <a:gamma/>
                    <a:shade val="46275"/>
                    <a:invGamma/>
                  </a:schemeClr>
                </a:gs>
                <a:gs pos="100000">
                  <a:schemeClr val="accent1"/>
                </a:gs>
              </a:gsLst>
              <a:lin ang="5400000" scaled="1"/>
            </a:gradFill>
            <a:ln>
              <a:noFill/>
            </a:ln>
            <a:effectLst/>
          </p:spPr>
          <p:txBody>
            <a:bodyPr wrap="none" anchor="ctr"/>
            <a:lstStyle/>
            <a:p>
              <a:pPr eaLnBrk="1" hangingPunct="1">
                <a:defRPr/>
              </a:pPr>
              <a:endParaRPr lang="en-US">
                <a:latin typeface="Arial" panose="020B0604020202020204" pitchFamily="34" charset="0"/>
              </a:endParaRPr>
            </a:p>
          </p:txBody>
        </p:sp>
        <p:sp>
          <p:nvSpPr>
            <p:cNvPr id="32" name="AutoShape 60"/>
            <p:cNvSpPr>
              <a:spLocks noChangeArrowheads="1"/>
            </p:cNvSpPr>
            <p:nvPr/>
          </p:nvSpPr>
          <p:spPr bwMode="auto">
            <a:xfrm>
              <a:off x="1147" y="2444"/>
              <a:ext cx="56" cy="5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086 w 21600"/>
                <a:gd name="T25" fmla="*/ 3200 h 21600"/>
                <a:gd name="T26" fmla="*/ 18514 w 21600"/>
                <a:gd name="T27" fmla="*/ 184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647" y="13593"/>
                  </a:moveTo>
                  <a:cubicBezTo>
                    <a:pt x="17063" y="12720"/>
                    <a:pt x="17280" y="11766"/>
                    <a:pt x="17280" y="10800"/>
                  </a:cubicBezTo>
                  <a:cubicBezTo>
                    <a:pt x="17280" y="7221"/>
                    <a:pt x="14378" y="4320"/>
                    <a:pt x="10800" y="4320"/>
                  </a:cubicBezTo>
                  <a:cubicBezTo>
                    <a:pt x="9833" y="4320"/>
                    <a:pt x="8879" y="4536"/>
                    <a:pt x="8006" y="4952"/>
                  </a:cubicBezTo>
                  <a:lnTo>
                    <a:pt x="16647" y="13593"/>
                  </a:lnTo>
                  <a:close/>
                  <a:moveTo>
                    <a:pt x="4952" y="8006"/>
                  </a:moveTo>
                  <a:cubicBezTo>
                    <a:pt x="4536" y="8879"/>
                    <a:pt x="4320" y="9833"/>
                    <a:pt x="4320" y="10800"/>
                  </a:cubicBezTo>
                  <a:cubicBezTo>
                    <a:pt x="4320" y="14378"/>
                    <a:pt x="7221" y="17280"/>
                    <a:pt x="10800" y="17280"/>
                  </a:cubicBezTo>
                  <a:cubicBezTo>
                    <a:pt x="11766" y="17280"/>
                    <a:pt x="12720" y="17063"/>
                    <a:pt x="13593" y="16647"/>
                  </a:cubicBezTo>
                  <a:lnTo>
                    <a:pt x="4952" y="8006"/>
                  </a:lnTo>
                  <a:close/>
                </a:path>
              </a:pathLst>
            </a:custGeom>
            <a:solidFill>
              <a:srgbClr val="FF3300"/>
            </a:solidFill>
            <a:ln w="9525">
              <a:solidFill>
                <a:schemeClr val="tx1"/>
              </a:solidFill>
              <a:miter lim="800000"/>
              <a:headEnd/>
              <a:tailEnd/>
            </a:ln>
            <a:effectLst/>
          </p:spPr>
          <p:txBody>
            <a:bodyPr wrap="none" anchor="ctr"/>
            <a:lstStyle/>
            <a:p>
              <a:endParaRPr lang="en-US"/>
            </a:p>
          </p:txBody>
        </p:sp>
        <p:grpSp>
          <p:nvGrpSpPr>
            <p:cNvPr id="33" name="Group 61"/>
            <p:cNvGrpSpPr>
              <a:grpSpLocks/>
            </p:cNvGrpSpPr>
            <p:nvPr/>
          </p:nvGrpSpPr>
          <p:grpSpPr bwMode="auto">
            <a:xfrm>
              <a:off x="1060" y="2428"/>
              <a:ext cx="94" cy="44"/>
              <a:chOff x="2838" y="2415"/>
              <a:chExt cx="86" cy="40"/>
            </a:xfrm>
          </p:grpSpPr>
          <p:sp>
            <p:nvSpPr>
              <p:cNvPr id="41" name="Arc 62"/>
              <p:cNvSpPr>
                <a:spLocks/>
              </p:cNvSpPr>
              <p:nvPr/>
            </p:nvSpPr>
            <p:spPr bwMode="auto">
              <a:xfrm flipV="1">
                <a:off x="2841" y="2415"/>
                <a:ext cx="80" cy="40"/>
              </a:xfrm>
              <a:custGeom>
                <a:avLst/>
                <a:gdLst>
                  <a:gd name="T0" fmla="*/ 0 w 42223"/>
                  <a:gd name="T1" fmla="*/ 0 h 21600"/>
                  <a:gd name="T2" fmla="*/ 0 w 42223"/>
                  <a:gd name="T3" fmla="*/ 0 h 21600"/>
                  <a:gd name="T4" fmla="*/ 0 w 42223"/>
                  <a:gd name="T5" fmla="*/ 0 h 21600"/>
                  <a:gd name="T6" fmla="*/ 0 60000 65536"/>
                  <a:gd name="T7" fmla="*/ 0 60000 65536"/>
                  <a:gd name="T8" fmla="*/ 0 60000 65536"/>
                </a:gdLst>
                <a:ahLst/>
                <a:cxnLst>
                  <a:cxn ang="T6">
                    <a:pos x="T0" y="T1"/>
                  </a:cxn>
                  <a:cxn ang="T7">
                    <a:pos x="T2" y="T3"/>
                  </a:cxn>
                  <a:cxn ang="T8">
                    <a:pos x="T4" y="T5"/>
                  </a:cxn>
                </a:cxnLst>
                <a:rect l="0" t="0" r="r" b="b"/>
                <a:pathLst>
                  <a:path w="42223" h="21600" fill="none" extrusionOk="0">
                    <a:moveTo>
                      <a:pt x="42223" y="3121"/>
                    </a:moveTo>
                    <a:cubicBezTo>
                      <a:pt x="40673" y="13732"/>
                      <a:pt x="31573" y="21600"/>
                      <a:pt x="20850" y="21600"/>
                    </a:cubicBezTo>
                    <a:cubicBezTo>
                      <a:pt x="11093" y="21600"/>
                      <a:pt x="2548" y="15059"/>
                      <a:pt x="-1" y="5642"/>
                    </a:cubicBezTo>
                  </a:path>
                  <a:path w="42223" h="21600" stroke="0" extrusionOk="0">
                    <a:moveTo>
                      <a:pt x="42223" y="3121"/>
                    </a:moveTo>
                    <a:cubicBezTo>
                      <a:pt x="40673" y="13732"/>
                      <a:pt x="31573" y="21600"/>
                      <a:pt x="20850" y="21600"/>
                    </a:cubicBezTo>
                    <a:cubicBezTo>
                      <a:pt x="11093" y="21600"/>
                      <a:pt x="2548" y="15059"/>
                      <a:pt x="-1" y="5642"/>
                    </a:cubicBezTo>
                    <a:lnTo>
                      <a:pt x="20850" y="0"/>
                    </a:lnTo>
                    <a:lnTo>
                      <a:pt x="42223" y="3121"/>
                    </a:lnTo>
                    <a:close/>
                  </a:path>
                </a:pathLst>
              </a:custGeom>
              <a:noFill/>
              <a:ln w="6350">
                <a:solidFill>
                  <a:srgbClr val="0000FF"/>
                </a:solidFill>
                <a:round/>
                <a:headEnd/>
                <a:tailEnd/>
              </a:ln>
              <a:effectLst/>
            </p:spPr>
            <p:txBody>
              <a:bodyPr wrap="none" anchor="ctr"/>
              <a:lstStyle/>
              <a:p>
                <a:endParaRPr lang="en-US"/>
              </a:p>
            </p:txBody>
          </p:sp>
          <p:sp>
            <p:nvSpPr>
              <p:cNvPr id="42" name="Freeform 63"/>
              <p:cNvSpPr>
                <a:spLocks/>
              </p:cNvSpPr>
              <p:nvPr/>
            </p:nvSpPr>
            <p:spPr bwMode="auto">
              <a:xfrm>
                <a:off x="2838" y="2438"/>
                <a:ext cx="12" cy="12"/>
              </a:xfrm>
              <a:custGeom>
                <a:avLst/>
                <a:gdLst>
                  <a:gd name="T0" fmla="*/ 0 w 48"/>
                  <a:gd name="T1" fmla="*/ 0 h 48"/>
                  <a:gd name="T2" fmla="*/ 0 w 48"/>
                  <a:gd name="T3" fmla="*/ 1 h 48"/>
                  <a:gd name="T4" fmla="*/ 1 w 48"/>
                  <a:gd name="T5" fmla="*/ 0 h 48"/>
                  <a:gd name="T6" fmla="*/ 0 60000 65536"/>
                  <a:gd name="T7" fmla="*/ 0 60000 65536"/>
                  <a:gd name="T8" fmla="*/ 0 60000 65536"/>
                </a:gdLst>
                <a:ahLst/>
                <a:cxnLst>
                  <a:cxn ang="T6">
                    <a:pos x="T0" y="T1"/>
                  </a:cxn>
                  <a:cxn ang="T7">
                    <a:pos x="T2" y="T3"/>
                  </a:cxn>
                  <a:cxn ang="T8">
                    <a:pos x="T4" y="T5"/>
                  </a:cxn>
                </a:cxnLst>
                <a:rect l="0" t="0" r="r" b="b"/>
                <a:pathLst>
                  <a:path w="48" h="48">
                    <a:moveTo>
                      <a:pt x="0" y="0"/>
                    </a:moveTo>
                    <a:lnTo>
                      <a:pt x="0" y="48"/>
                    </a:lnTo>
                    <a:lnTo>
                      <a:pt x="48" y="0"/>
                    </a:lnTo>
                  </a:path>
                </a:pathLst>
              </a:custGeom>
              <a:noFill/>
              <a:ln w="6350" cmpd="sng">
                <a:solidFill>
                  <a:srgbClr val="0000FF"/>
                </a:solidFill>
                <a:round/>
                <a:headEnd/>
                <a:tailEnd/>
              </a:ln>
              <a:effectLst/>
            </p:spPr>
            <p:txBody>
              <a:bodyPr/>
              <a:lstStyle/>
              <a:p>
                <a:endParaRPr lang="en-US"/>
              </a:p>
            </p:txBody>
          </p:sp>
          <p:sp>
            <p:nvSpPr>
              <p:cNvPr id="43" name="Freeform 64"/>
              <p:cNvSpPr>
                <a:spLocks/>
              </p:cNvSpPr>
              <p:nvPr/>
            </p:nvSpPr>
            <p:spPr bwMode="auto">
              <a:xfrm>
                <a:off x="2912" y="2442"/>
                <a:ext cx="12" cy="12"/>
              </a:xfrm>
              <a:custGeom>
                <a:avLst/>
                <a:gdLst>
                  <a:gd name="T0" fmla="*/ 0 w 48"/>
                  <a:gd name="T1" fmla="*/ 0 h 48"/>
                  <a:gd name="T2" fmla="*/ 1 w 48"/>
                  <a:gd name="T3" fmla="*/ 1 h 48"/>
                  <a:gd name="T4" fmla="*/ 1 w 48"/>
                  <a:gd name="T5" fmla="*/ 0 h 48"/>
                  <a:gd name="T6" fmla="*/ 0 60000 65536"/>
                  <a:gd name="T7" fmla="*/ 0 60000 65536"/>
                  <a:gd name="T8" fmla="*/ 0 60000 65536"/>
                </a:gdLst>
                <a:ahLst/>
                <a:cxnLst>
                  <a:cxn ang="T6">
                    <a:pos x="T0" y="T1"/>
                  </a:cxn>
                  <a:cxn ang="T7">
                    <a:pos x="T2" y="T3"/>
                  </a:cxn>
                  <a:cxn ang="T8">
                    <a:pos x="T4" y="T5"/>
                  </a:cxn>
                </a:cxnLst>
                <a:rect l="0" t="0" r="r" b="b"/>
                <a:pathLst>
                  <a:path w="48" h="48">
                    <a:moveTo>
                      <a:pt x="0" y="0"/>
                    </a:moveTo>
                    <a:lnTo>
                      <a:pt x="48" y="48"/>
                    </a:lnTo>
                    <a:lnTo>
                      <a:pt x="48" y="0"/>
                    </a:lnTo>
                  </a:path>
                </a:pathLst>
              </a:custGeom>
              <a:noFill/>
              <a:ln w="6350" cmpd="sng">
                <a:solidFill>
                  <a:srgbClr val="0000FF"/>
                </a:solidFill>
                <a:round/>
                <a:headEnd/>
                <a:tailEnd/>
              </a:ln>
              <a:effectLst/>
            </p:spPr>
            <p:txBody>
              <a:bodyPr/>
              <a:lstStyle/>
              <a:p>
                <a:endParaRPr lang="en-US"/>
              </a:p>
            </p:txBody>
          </p:sp>
        </p:grpSp>
        <p:sp>
          <p:nvSpPr>
            <p:cNvPr id="34" name="Oval 65"/>
            <p:cNvSpPr>
              <a:spLocks noChangeArrowheads="1"/>
            </p:cNvSpPr>
            <p:nvPr/>
          </p:nvSpPr>
          <p:spPr bwMode="auto">
            <a:xfrm>
              <a:off x="1151" y="2294"/>
              <a:ext cx="48" cy="46"/>
            </a:xfrm>
            <a:prstGeom prst="ellipse">
              <a:avLst/>
            </a:prstGeom>
            <a:solidFill>
              <a:srgbClr val="0000FF"/>
            </a:solidFill>
            <a:ln w="6350">
              <a:solidFill>
                <a:srgbClr val="009900"/>
              </a:solidFill>
              <a:round/>
              <a:headEnd/>
              <a:tailEnd/>
            </a:ln>
            <a:effectLst/>
          </p:spPr>
          <p:txBody>
            <a:bodyPr wrap="none" anchor="ctr"/>
            <a:lstStyle/>
            <a:p>
              <a:pPr algn="ctr" eaLnBrk="1" hangingPunct="1"/>
              <a:endParaRPr lang="en-US" altLang="en-US"/>
            </a:p>
          </p:txBody>
        </p:sp>
        <p:sp>
          <p:nvSpPr>
            <p:cNvPr id="35" name="Oval 66"/>
            <p:cNvSpPr>
              <a:spLocks noChangeArrowheads="1"/>
            </p:cNvSpPr>
            <p:nvPr/>
          </p:nvSpPr>
          <p:spPr bwMode="auto">
            <a:xfrm>
              <a:off x="602" y="2707"/>
              <a:ext cx="124" cy="115"/>
            </a:xfrm>
            <a:prstGeom prst="ellipse">
              <a:avLst/>
            </a:prstGeom>
            <a:solidFill>
              <a:srgbClr val="FF0000"/>
            </a:solidFill>
            <a:ln w="9525">
              <a:solidFill>
                <a:schemeClr val="tx1"/>
              </a:solidFill>
              <a:round/>
              <a:headEnd/>
              <a:tailEnd/>
            </a:ln>
            <a:effectLst/>
          </p:spPr>
          <p:txBody>
            <a:bodyPr wrap="none" anchor="ctr"/>
            <a:lstStyle/>
            <a:p>
              <a:pPr eaLnBrk="1" hangingPunct="1"/>
              <a:endParaRPr lang="en-US" altLang="en-US"/>
            </a:p>
          </p:txBody>
        </p:sp>
        <p:sp>
          <p:nvSpPr>
            <p:cNvPr id="36" name="Oval 67"/>
            <p:cNvSpPr>
              <a:spLocks noChangeArrowheads="1"/>
            </p:cNvSpPr>
            <p:nvPr/>
          </p:nvSpPr>
          <p:spPr bwMode="auto">
            <a:xfrm>
              <a:off x="1585" y="2707"/>
              <a:ext cx="124" cy="115"/>
            </a:xfrm>
            <a:prstGeom prst="ellipse">
              <a:avLst/>
            </a:prstGeom>
            <a:solidFill>
              <a:schemeClr val="tx1"/>
            </a:solidFill>
            <a:ln w="9525">
              <a:solidFill>
                <a:schemeClr val="tx1"/>
              </a:solidFill>
              <a:round/>
              <a:headEnd/>
              <a:tailEnd/>
            </a:ln>
            <a:effectLst/>
          </p:spPr>
          <p:txBody>
            <a:bodyPr wrap="none" anchor="ctr"/>
            <a:lstStyle/>
            <a:p>
              <a:pPr eaLnBrk="1" hangingPunct="1"/>
              <a:endParaRPr lang="en-US" altLang="en-US"/>
            </a:p>
          </p:txBody>
        </p:sp>
        <p:sp>
          <p:nvSpPr>
            <p:cNvPr id="37" name="Text Box 189"/>
            <p:cNvSpPr txBox="1">
              <a:spLocks noChangeArrowheads="1"/>
            </p:cNvSpPr>
            <p:nvPr/>
          </p:nvSpPr>
          <p:spPr bwMode="auto">
            <a:xfrm>
              <a:off x="624" y="2544"/>
              <a:ext cx="336" cy="288"/>
            </a:xfrm>
            <a:prstGeom prst="rect">
              <a:avLst/>
            </a:prstGeom>
            <a:noFill/>
            <a:ln w="9525">
              <a:noFill/>
              <a:miter lim="800000"/>
              <a:headEnd/>
              <a:tailEnd/>
            </a:ln>
            <a:effectLst/>
          </p:spPr>
          <p:txBody>
            <a:bodyPr>
              <a:spAutoFit/>
            </a:bodyPr>
            <a:lstStyle/>
            <a:p>
              <a:pPr eaLnBrk="1" hangingPunct="1">
                <a:spcBef>
                  <a:spcPct val="50000"/>
                </a:spcBef>
              </a:pPr>
              <a:r>
                <a:rPr lang="en-US" altLang="en-US" sz="2400"/>
                <a:t>+</a:t>
              </a:r>
            </a:p>
          </p:txBody>
        </p:sp>
        <p:sp>
          <p:nvSpPr>
            <p:cNvPr id="38" name="Text Box 191"/>
            <p:cNvSpPr txBox="1">
              <a:spLocks noChangeArrowheads="1"/>
            </p:cNvSpPr>
            <p:nvPr/>
          </p:nvSpPr>
          <p:spPr bwMode="auto">
            <a:xfrm>
              <a:off x="1440" y="2496"/>
              <a:ext cx="336" cy="288"/>
            </a:xfrm>
            <a:prstGeom prst="rect">
              <a:avLst/>
            </a:prstGeom>
            <a:noFill/>
            <a:ln w="9525">
              <a:noFill/>
              <a:miter lim="800000"/>
              <a:headEnd/>
              <a:tailEnd/>
            </a:ln>
            <a:effectLst/>
          </p:spPr>
          <p:txBody>
            <a:bodyPr>
              <a:spAutoFit/>
            </a:bodyPr>
            <a:lstStyle/>
            <a:p>
              <a:pPr eaLnBrk="1" hangingPunct="1">
                <a:spcBef>
                  <a:spcPct val="50000"/>
                </a:spcBef>
              </a:pPr>
              <a:r>
                <a:rPr lang="en-US" altLang="en-US" sz="2400"/>
                <a:t>-</a:t>
              </a:r>
            </a:p>
          </p:txBody>
        </p:sp>
        <p:sp>
          <p:nvSpPr>
            <p:cNvPr id="39" name="Text Box 200"/>
            <p:cNvSpPr txBox="1">
              <a:spLocks noChangeArrowheads="1"/>
            </p:cNvSpPr>
            <p:nvPr/>
          </p:nvSpPr>
          <p:spPr bwMode="auto">
            <a:xfrm>
              <a:off x="1056" y="2496"/>
              <a:ext cx="384" cy="365"/>
            </a:xfrm>
            <a:prstGeom prst="rect">
              <a:avLst/>
            </a:prstGeom>
            <a:noFill/>
            <a:ln w="9525">
              <a:noFill/>
              <a:miter lim="800000"/>
              <a:headEnd/>
              <a:tailEnd/>
            </a:ln>
            <a:effectLst/>
          </p:spPr>
          <p:txBody>
            <a:bodyPr>
              <a:spAutoFit/>
            </a:bodyPr>
            <a:lstStyle/>
            <a:p>
              <a:pPr eaLnBrk="1" hangingPunct="1">
                <a:spcBef>
                  <a:spcPct val="50000"/>
                </a:spcBef>
              </a:pPr>
              <a:r>
                <a:rPr lang="en-US" altLang="en-US" sz="3200" b="1">
                  <a:solidFill>
                    <a:srgbClr val="FF0000"/>
                  </a:solidFill>
                  <a:latin typeface=".VnTimeH" pitchFamily="34" charset="0"/>
                </a:rPr>
                <a:t>A</a:t>
              </a:r>
            </a:p>
          </p:txBody>
        </p:sp>
        <p:sp>
          <p:nvSpPr>
            <p:cNvPr id="40" name="Rectangle 58"/>
            <p:cNvSpPr>
              <a:spLocks noChangeArrowheads="1"/>
            </p:cNvSpPr>
            <p:nvPr/>
          </p:nvSpPr>
          <p:spPr bwMode="auto">
            <a:xfrm>
              <a:off x="512" y="1728"/>
              <a:ext cx="1368" cy="624"/>
            </a:xfrm>
            <a:prstGeom prst="rect">
              <a:avLst/>
            </a:prstGeom>
            <a:noFill/>
            <a:ln w="28575">
              <a:solidFill>
                <a:srgbClr val="0000CC"/>
              </a:solidFill>
              <a:miter lim="800000"/>
              <a:headEnd/>
              <a:tailEnd/>
            </a:ln>
            <a:effectLst/>
          </p:spPr>
          <p:txBody>
            <a:bodyPr wrap="none" anchor="ctr"/>
            <a:lstStyle/>
            <a:p>
              <a:pPr algn="ctr" eaLnBrk="1" hangingPunct="1"/>
              <a:endParaRPr lang="en-US" altLang="en-US"/>
            </a:p>
          </p:txBody>
        </p:sp>
      </p:grpSp>
      <p:sp>
        <p:nvSpPr>
          <p:cNvPr id="44" name="Rectangle 3"/>
          <p:cNvSpPr>
            <a:spLocks noChangeArrowheads="1"/>
          </p:cNvSpPr>
          <p:nvPr/>
        </p:nvSpPr>
        <p:spPr bwMode="auto">
          <a:xfrm>
            <a:off x="0" y="228600"/>
            <a:ext cx="184731" cy="461665"/>
          </a:xfrm>
          <a:prstGeom prst="rect">
            <a:avLst/>
          </a:prstGeom>
          <a:solidFill>
            <a:schemeClr val="bg1"/>
          </a:solidFill>
          <a:ln w="9525">
            <a:noFill/>
            <a:miter lim="800000"/>
            <a:headEnd/>
            <a:tailEnd/>
          </a:ln>
          <a:effectLst/>
        </p:spPr>
        <p:txBody>
          <a:bodyPr wrap="none" anchor="ctr">
            <a:spAutoFit/>
          </a:bodyPr>
          <a:lstStyle/>
          <a:p>
            <a:pPr eaLnBrk="1" hangingPunct="1"/>
            <a:endParaRPr lang="en-US" altLang="en-US" sz="2400" dirty="0">
              <a:latin typeface=".VnTimeH" pitchFamily="34" charset="0"/>
            </a:endParaRPr>
          </a:p>
        </p:txBody>
      </p:sp>
      <p:sp>
        <p:nvSpPr>
          <p:cNvPr id="45" name="Line 5"/>
          <p:cNvSpPr>
            <a:spLocks noChangeShapeType="1"/>
          </p:cNvSpPr>
          <p:nvPr/>
        </p:nvSpPr>
        <p:spPr bwMode="auto">
          <a:xfrm>
            <a:off x="1041400" y="4572000"/>
            <a:ext cx="2133600" cy="0"/>
          </a:xfrm>
          <a:prstGeom prst="line">
            <a:avLst/>
          </a:prstGeom>
          <a:noFill/>
          <a:ln w="57150">
            <a:solidFill>
              <a:srgbClr val="660033"/>
            </a:solidFill>
            <a:round/>
            <a:headEnd/>
            <a:tailEnd type="oval" w="med" len="med"/>
          </a:ln>
          <a:effectLst/>
        </p:spPr>
        <p:txBody>
          <a:bodyPr/>
          <a:lstStyle/>
          <a:p>
            <a:endParaRPr lang="en-US"/>
          </a:p>
        </p:txBody>
      </p:sp>
      <p:sp>
        <p:nvSpPr>
          <p:cNvPr id="46" name="Line 6"/>
          <p:cNvSpPr>
            <a:spLocks noChangeShapeType="1"/>
          </p:cNvSpPr>
          <p:nvPr/>
        </p:nvSpPr>
        <p:spPr bwMode="auto">
          <a:xfrm>
            <a:off x="5410200" y="4572000"/>
            <a:ext cx="3200400" cy="0"/>
          </a:xfrm>
          <a:prstGeom prst="line">
            <a:avLst/>
          </a:prstGeom>
          <a:noFill/>
          <a:ln w="57150">
            <a:solidFill>
              <a:srgbClr val="660033"/>
            </a:solidFill>
            <a:round/>
            <a:headEnd type="oval" w="med" len="med"/>
            <a:tailEnd/>
          </a:ln>
          <a:effectLst/>
        </p:spPr>
        <p:txBody>
          <a:bodyPr/>
          <a:lstStyle/>
          <a:p>
            <a:endParaRPr lang="en-US"/>
          </a:p>
        </p:txBody>
      </p:sp>
      <p:sp>
        <p:nvSpPr>
          <p:cNvPr id="47" name="Line 7"/>
          <p:cNvSpPr>
            <a:spLocks noChangeShapeType="1"/>
          </p:cNvSpPr>
          <p:nvPr/>
        </p:nvSpPr>
        <p:spPr bwMode="auto">
          <a:xfrm>
            <a:off x="3352800" y="990600"/>
            <a:ext cx="0" cy="2819400"/>
          </a:xfrm>
          <a:prstGeom prst="line">
            <a:avLst/>
          </a:prstGeom>
          <a:noFill/>
          <a:ln w="57150">
            <a:solidFill>
              <a:srgbClr val="660033"/>
            </a:solidFill>
            <a:round/>
            <a:headEnd/>
            <a:tailEnd/>
          </a:ln>
          <a:effectLst/>
        </p:spPr>
        <p:txBody>
          <a:bodyPr/>
          <a:lstStyle/>
          <a:p>
            <a:endParaRPr lang="en-US"/>
          </a:p>
        </p:txBody>
      </p:sp>
      <p:sp>
        <p:nvSpPr>
          <p:cNvPr id="48" name="Line 8"/>
          <p:cNvSpPr>
            <a:spLocks noChangeShapeType="1"/>
          </p:cNvSpPr>
          <p:nvPr/>
        </p:nvSpPr>
        <p:spPr bwMode="auto">
          <a:xfrm flipH="1">
            <a:off x="8610600" y="990600"/>
            <a:ext cx="0" cy="3581400"/>
          </a:xfrm>
          <a:prstGeom prst="line">
            <a:avLst/>
          </a:prstGeom>
          <a:noFill/>
          <a:ln w="57150">
            <a:solidFill>
              <a:srgbClr val="660033"/>
            </a:solidFill>
            <a:round/>
            <a:headEnd/>
            <a:tailEnd/>
          </a:ln>
          <a:effectLst/>
        </p:spPr>
        <p:txBody>
          <a:bodyPr/>
          <a:lstStyle/>
          <a:p>
            <a:endParaRPr lang="en-US"/>
          </a:p>
        </p:txBody>
      </p:sp>
      <p:grpSp>
        <p:nvGrpSpPr>
          <p:cNvPr id="49" name="Group 10"/>
          <p:cNvGrpSpPr>
            <a:grpSpLocks/>
          </p:cNvGrpSpPr>
          <p:nvPr/>
        </p:nvGrpSpPr>
        <p:grpSpPr bwMode="auto">
          <a:xfrm>
            <a:off x="4267200" y="685800"/>
            <a:ext cx="2209800" cy="533400"/>
            <a:chOff x="3984" y="912"/>
            <a:chExt cx="1008" cy="144"/>
          </a:xfrm>
        </p:grpSpPr>
        <p:sp>
          <p:nvSpPr>
            <p:cNvPr id="50" name="Line 11"/>
            <p:cNvSpPr>
              <a:spLocks noChangeShapeType="1"/>
            </p:cNvSpPr>
            <p:nvPr/>
          </p:nvSpPr>
          <p:spPr bwMode="auto">
            <a:xfrm flipH="1">
              <a:off x="4032" y="912"/>
              <a:ext cx="96" cy="144"/>
            </a:xfrm>
            <a:prstGeom prst="line">
              <a:avLst/>
            </a:prstGeom>
            <a:noFill/>
            <a:ln w="57150">
              <a:solidFill>
                <a:srgbClr val="FF0000"/>
              </a:solidFill>
              <a:round/>
              <a:headEnd/>
              <a:tailEnd/>
            </a:ln>
            <a:effectLst/>
          </p:spPr>
          <p:txBody>
            <a:bodyPr/>
            <a:lstStyle/>
            <a:p>
              <a:endParaRPr lang="en-US"/>
            </a:p>
          </p:txBody>
        </p:sp>
        <p:sp>
          <p:nvSpPr>
            <p:cNvPr id="51" name="Line 12"/>
            <p:cNvSpPr>
              <a:spLocks noChangeShapeType="1"/>
            </p:cNvSpPr>
            <p:nvPr/>
          </p:nvSpPr>
          <p:spPr bwMode="auto">
            <a:xfrm flipH="1">
              <a:off x="4176" y="912"/>
              <a:ext cx="96" cy="144"/>
            </a:xfrm>
            <a:prstGeom prst="line">
              <a:avLst/>
            </a:prstGeom>
            <a:noFill/>
            <a:ln w="57150">
              <a:solidFill>
                <a:srgbClr val="FF0000"/>
              </a:solidFill>
              <a:round/>
              <a:headEnd/>
              <a:tailEnd/>
            </a:ln>
            <a:effectLst/>
          </p:spPr>
          <p:txBody>
            <a:bodyPr/>
            <a:lstStyle/>
            <a:p>
              <a:endParaRPr lang="en-US"/>
            </a:p>
          </p:txBody>
        </p:sp>
        <p:sp>
          <p:nvSpPr>
            <p:cNvPr id="52" name="Line 13"/>
            <p:cNvSpPr>
              <a:spLocks noChangeShapeType="1"/>
            </p:cNvSpPr>
            <p:nvPr/>
          </p:nvSpPr>
          <p:spPr bwMode="auto">
            <a:xfrm flipH="1">
              <a:off x="4320" y="912"/>
              <a:ext cx="96" cy="144"/>
            </a:xfrm>
            <a:prstGeom prst="line">
              <a:avLst/>
            </a:prstGeom>
            <a:noFill/>
            <a:ln w="57150">
              <a:solidFill>
                <a:srgbClr val="FF0000"/>
              </a:solidFill>
              <a:round/>
              <a:headEnd/>
              <a:tailEnd/>
            </a:ln>
            <a:effectLst/>
          </p:spPr>
          <p:txBody>
            <a:bodyPr/>
            <a:lstStyle/>
            <a:p>
              <a:endParaRPr lang="en-US"/>
            </a:p>
          </p:txBody>
        </p:sp>
        <p:sp>
          <p:nvSpPr>
            <p:cNvPr id="53" name="Line 14"/>
            <p:cNvSpPr>
              <a:spLocks noChangeShapeType="1"/>
            </p:cNvSpPr>
            <p:nvPr/>
          </p:nvSpPr>
          <p:spPr bwMode="auto">
            <a:xfrm flipH="1">
              <a:off x="4464" y="912"/>
              <a:ext cx="96" cy="144"/>
            </a:xfrm>
            <a:prstGeom prst="line">
              <a:avLst/>
            </a:prstGeom>
            <a:noFill/>
            <a:ln w="57150">
              <a:solidFill>
                <a:srgbClr val="FF0000"/>
              </a:solidFill>
              <a:round/>
              <a:headEnd/>
              <a:tailEnd/>
            </a:ln>
            <a:effectLst/>
          </p:spPr>
          <p:txBody>
            <a:bodyPr/>
            <a:lstStyle/>
            <a:p>
              <a:endParaRPr lang="en-US"/>
            </a:p>
          </p:txBody>
        </p:sp>
        <p:sp>
          <p:nvSpPr>
            <p:cNvPr id="54" name="Line 15"/>
            <p:cNvSpPr>
              <a:spLocks noChangeShapeType="1"/>
            </p:cNvSpPr>
            <p:nvPr/>
          </p:nvSpPr>
          <p:spPr bwMode="auto">
            <a:xfrm flipH="1">
              <a:off x="4608" y="912"/>
              <a:ext cx="96" cy="144"/>
            </a:xfrm>
            <a:prstGeom prst="line">
              <a:avLst/>
            </a:prstGeom>
            <a:noFill/>
            <a:ln w="57150">
              <a:solidFill>
                <a:srgbClr val="FF0000"/>
              </a:solidFill>
              <a:round/>
              <a:headEnd/>
              <a:tailEnd/>
            </a:ln>
            <a:effectLst/>
          </p:spPr>
          <p:txBody>
            <a:bodyPr/>
            <a:lstStyle/>
            <a:p>
              <a:endParaRPr lang="en-US"/>
            </a:p>
          </p:txBody>
        </p:sp>
        <p:sp>
          <p:nvSpPr>
            <p:cNvPr id="55" name="Line 16"/>
            <p:cNvSpPr>
              <a:spLocks noChangeShapeType="1"/>
            </p:cNvSpPr>
            <p:nvPr/>
          </p:nvSpPr>
          <p:spPr bwMode="auto">
            <a:xfrm>
              <a:off x="4896" y="1008"/>
              <a:ext cx="96" cy="0"/>
            </a:xfrm>
            <a:prstGeom prst="line">
              <a:avLst/>
            </a:prstGeom>
            <a:noFill/>
            <a:ln w="57150">
              <a:solidFill>
                <a:srgbClr val="FF0000"/>
              </a:solidFill>
              <a:round/>
              <a:headEnd/>
              <a:tailEnd/>
            </a:ln>
            <a:effectLst/>
          </p:spPr>
          <p:txBody>
            <a:bodyPr/>
            <a:lstStyle/>
            <a:p>
              <a:endParaRPr lang="en-US"/>
            </a:p>
          </p:txBody>
        </p:sp>
        <p:sp>
          <p:nvSpPr>
            <p:cNvPr id="56" name="Line 17"/>
            <p:cNvSpPr>
              <a:spLocks noChangeShapeType="1"/>
            </p:cNvSpPr>
            <p:nvPr/>
          </p:nvSpPr>
          <p:spPr bwMode="auto">
            <a:xfrm>
              <a:off x="4128" y="912"/>
              <a:ext cx="48" cy="144"/>
            </a:xfrm>
            <a:prstGeom prst="line">
              <a:avLst/>
            </a:prstGeom>
            <a:noFill/>
            <a:ln w="57150">
              <a:solidFill>
                <a:srgbClr val="FF0000"/>
              </a:solidFill>
              <a:round/>
              <a:headEnd/>
              <a:tailEnd/>
            </a:ln>
            <a:effectLst/>
          </p:spPr>
          <p:txBody>
            <a:bodyPr/>
            <a:lstStyle/>
            <a:p>
              <a:endParaRPr lang="en-US"/>
            </a:p>
          </p:txBody>
        </p:sp>
        <p:sp>
          <p:nvSpPr>
            <p:cNvPr id="57" name="Line 18"/>
            <p:cNvSpPr>
              <a:spLocks noChangeShapeType="1"/>
            </p:cNvSpPr>
            <p:nvPr/>
          </p:nvSpPr>
          <p:spPr bwMode="auto">
            <a:xfrm>
              <a:off x="4272" y="912"/>
              <a:ext cx="48" cy="144"/>
            </a:xfrm>
            <a:prstGeom prst="line">
              <a:avLst/>
            </a:prstGeom>
            <a:noFill/>
            <a:ln w="57150">
              <a:solidFill>
                <a:srgbClr val="FF0000"/>
              </a:solidFill>
              <a:round/>
              <a:headEnd/>
              <a:tailEnd/>
            </a:ln>
            <a:effectLst/>
          </p:spPr>
          <p:txBody>
            <a:bodyPr/>
            <a:lstStyle/>
            <a:p>
              <a:endParaRPr lang="en-US"/>
            </a:p>
          </p:txBody>
        </p:sp>
        <p:sp>
          <p:nvSpPr>
            <p:cNvPr id="58" name="Line 19"/>
            <p:cNvSpPr>
              <a:spLocks noChangeShapeType="1"/>
            </p:cNvSpPr>
            <p:nvPr/>
          </p:nvSpPr>
          <p:spPr bwMode="auto">
            <a:xfrm>
              <a:off x="4416" y="912"/>
              <a:ext cx="48" cy="144"/>
            </a:xfrm>
            <a:prstGeom prst="line">
              <a:avLst/>
            </a:prstGeom>
            <a:noFill/>
            <a:ln w="57150">
              <a:solidFill>
                <a:srgbClr val="FF0000"/>
              </a:solidFill>
              <a:round/>
              <a:headEnd/>
              <a:tailEnd/>
            </a:ln>
            <a:effectLst/>
          </p:spPr>
          <p:txBody>
            <a:bodyPr/>
            <a:lstStyle/>
            <a:p>
              <a:endParaRPr lang="en-US"/>
            </a:p>
          </p:txBody>
        </p:sp>
        <p:sp>
          <p:nvSpPr>
            <p:cNvPr id="59" name="Line 20"/>
            <p:cNvSpPr>
              <a:spLocks noChangeShapeType="1"/>
            </p:cNvSpPr>
            <p:nvPr/>
          </p:nvSpPr>
          <p:spPr bwMode="auto">
            <a:xfrm>
              <a:off x="4560" y="912"/>
              <a:ext cx="48" cy="144"/>
            </a:xfrm>
            <a:prstGeom prst="line">
              <a:avLst/>
            </a:prstGeom>
            <a:noFill/>
            <a:ln w="57150">
              <a:solidFill>
                <a:srgbClr val="FF0000"/>
              </a:solidFill>
              <a:round/>
              <a:headEnd/>
              <a:tailEnd/>
            </a:ln>
            <a:effectLst/>
          </p:spPr>
          <p:txBody>
            <a:bodyPr/>
            <a:lstStyle/>
            <a:p>
              <a:endParaRPr lang="en-US"/>
            </a:p>
          </p:txBody>
        </p:sp>
        <p:sp>
          <p:nvSpPr>
            <p:cNvPr id="60" name="Line 21"/>
            <p:cNvSpPr>
              <a:spLocks noChangeShapeType="1"/>
            </p:cNvSpPr>
            <p:nvPr/>
          </p:nvSpPr>
          <p:spPr bwMode="auto">
            <a:xfrm>
              <a:off x="4704" y="912"/>
              <a:ext cx="48" cy="144"/>
            </a:xfrm>
            <a:prstGeom prst="line">
              <a:avLst/>
            </a:prstGeom>
            <a:noFill/>
            <a:ln w="57150">
              <a:solidFill>
                <a:srgbClr val="FF0000"/>
              </a:solidFill>
              <a:round/>
              <a:headEnd/>
              <a:tailEnd/>
            </a:ln>
            <a:effectLst/>
          </p:spPr>
          <p:txBody>
            <a:bodyPr/>
            <a:lstStyle/>
            <a:p>
              <a:endParaRPr lang="en-US"/>
            </a:p>
          </p:txBody>
        </p:sp>
        <p:sp>
          <p:nvSpPr>
            <p:cNvPr id="61" name="Line 22"/>
            <p:cNvSpPr>
              <a:spLocks noChangeShapeType="1"/>
            </p:cNvSpPr>
            <p:nvPr/>
          </p:nvSpPr>
          <p:spPr bwMode="auto">
            <a:xfrm flipH="1">
              <a:off x="4752" y="912"/>
              <a:ext cx="96" cy="144"/>
            </a:xfrm>
            <a:prstGeom prst="line">
              <a:avLst/>
            </a:prstGeom>
            <a:noFill/>
            <a:ln w="57150">
              <a:solidFill>
                <a:srgbClr val="FF0000"/>
              </a:solidFill>
              <a:round/>
              <a:headEnd/>
              <a:tailEnd/>
            </a:ln>
            <a:effectLst/>
          </p:spPr>
          <p:txBody>
            <a:bodyPr/>
            <a:lstStyle/>
            <a:p>
              <a:endParaRPr lang="en-US"/>
            </a:p>
          </p:txBody>
        </p:sp>
        <p:sp>
          <p:nvSpPr>
            <p:cNvPr id="62" name="Line 23"/>
            <p:cNvSpPr>
              <a:spLocks noChangeShapeType="1"/>
            </p:cNvSpPr>
            <p:nvPr/>
          </p:nvSpPr>
          <p:spPr bwMode="auto">
            <a:xfrm>
              <a:off x="4848" y="912"/>
              <a:ext cx="48" cy="96"/>
            </a:xfrm>
            <a:prstGeom prst="line">
              <a:avLst/>
            </a:prstGeom>
            <a:noFill/>
            <a:ln w="57150">
              <a:solidFill>
                <a:srgbClr val="FF0000"/>
              </a:solidFill>
              <a:round/>
              <a:headEnd/>
              <a:tailEnd/>
            </a:ln>
            <a:effectLst/>
          </p:spPr>
          <p:txBody>
            <a:bodyPr/>
            <a:lstStyle/>
            <a:p>
              <a:endParaRPr lang="en-US"/>
            </a:p>
          </p:txBody>
        </p:sp>
        <p:sp>
          <p:nvSpPr>
            <p:cNvPr id="63" name="Line 24"/>
            <p:cNvSpPr>
              <a:spLocks noChangeShapeType="1"/>
            </p:cNvSpPr>
            <p:nvPr/>
          </p:nvSpPr>
          <p:spPr bwMode="auto">
            <a:xfrm>
              <a:off x="3984" y="960"/>
              <a:ext cx="48" cy="96"/>
            </a:xfrm>
            <a:prstGeom prst="line">
              <a:avLst/>
            </a:prstGeom>
            <a:noFill/>
            <a:ln w="57150">
              <a:solidFill>
                <a:srgbClr val="FF0000"/>
              </a:solidFill>
              <a:round/>
              <a:headEnd/>
              <a:tailEnd/>
            </a:ln>
            <a:effectLst/>
          </p:spPr>
          <p:txBody>
            <a:bodyPr/>
            <a:lstStyle/>
            <a:p>
              <a:endParaRPr lang="en-US"/>
            </a:p>
          </p:txBody>
        </p:sp>
      </p:grpSp>
      <p:sp>
        <p:nvSpPr>
          <p:cNvPr id="64" name="Text Box 26"/>
          <p:cNvSpPr txBox="1">
            <a:spLocks noChangeArrowheads="1"/>
          </p:cNvSpPr>
          <p:nvPr/>
        </p:nvSpPr>
        <p:spPr bwMode="auto">
          <a:xfrm>
            <a:off x="4572000" y="4114800"/>
            <a:ext cx="609600" cy="366713"/>
          </a:xfrm>
          <a:prstGeom prst="rect">
            <a:avLst/>
          </a:prstGeom>
          <a:noFill/>
          <a:ln w="9525">
            <a:noFill/>
            <a:miter lim="800000"/>
            <a:headEnd/>
            <a:tailEnd/>
          </a:ln>
          <a:effectLst/>
        </p:spPr>
        <p:txBody>
          <a:bodyPr>
            <a:spAutoFit/>
          </a:bodyPr>
          <a:lstStyle/>
          <a:p>
            <a:pPr eaLnBrk="1" hangingPunct="1">
              <a:spcBef>
                <a:spcPct val="50000"/>
              </a:spcBef>
            </a:pPr>
            <a:r>
              <a:rPr lang="en-US" altLang="en-US">
                <a:latin typeface=".VnTimeH" pitchFamily="34" charset="0"/>
              </a:rPr>
              <a:t>A</a:t>
            </a:r>
          </a:p>
        </p:txBody>
      </p:sp>
      <p:sp>
        <p:nvSpPr>
          <p:cNvPr id="65" name="Text Box 27"/>
          <p:cNvSpPr txBox="1">
            <a:spLocks noChangeArrowheads="1"/>
          </p:cNvSpPr>
          <p:nvPr/>
        </p:nvSpPr>
        <p:spPr bwMode="auto">
          <a:xfrm>
            <a:off x="5181600" y="4114800"/>
            <a:ext cx="609600" cy="366713"/>
          </a:xfrm>
          <a:prstGeom prst="rect">
            <a:avLst/>
          </a:prstGeom>
          <a:noFill/>
          <a:ln w="9525">
            <a:noFill/>
            <a:miter lim="800000"/>
            <a:headEnd/>
            <a:tailEnd/>
          </a:ln>
          <a:effectLst/>
        </p:spPr>
        <p:txBody>
          <a:bodyPr>
            <a:spAutoFit/>
          </a:bodyPr>
          <a:lstStyle/>
          <a:p>
            <a:pPr eaLnBrk="1" hangingPunct="1">
              <a:spcBef>
                <a:spcPct val="50000"/>
              </a:spcBef>
            </a:pPr>
            <a:r>
              <a:rPr lang="en-US" altLang="en-US">
                <a:latin typeface=".VnTimeH" pitchFamily="34" charset="0"/>
              </a:rPr>
              <a:t>B</a:t>
            </a:r>
          </a:p>
        </p:txBody>
      </p:sp>
      <p:sp>
        <p:nvSpPr>
          <p:cNvPr id="66" name="Line 68"/>
          <p:cNvSpPr>
            <a:spLocks noChangeShapeType="1"/>
          </p:cNvSpPr>
          <p:nvPr/>
        </p:nvSpPr>
        <p:spPr bwMode="auto">
          <a:xfrm rot="1070359" flipV="1">
            <a:off x="3505200" y="1371600"/>
            <a:ext cx="495300" cy="12700"/>
          </a:xfrm>
          <a:prstGeom prst="line">
            <a:avLst/>
          </a:prstGeom>
          <a:noFill/>
          <a:ln w="28575">
            <a:solidFill>
              <a:schemeClr val="bg1"/>
            </a:solidFill>
            <a:round/>
            <a:headEnd type="stealth" w="sm" len="lg"/>
            <a:tailEnd type="stealth" w="sm" len="lg"/>
          </a:ln>
          <a:effectLst/>
        </p:spPr>
        <p:txBody>
          <a:bodyPr/>
          <a:lstStyle/>
          <a:p>
            <a:endParaRPr lang="en-US"/>
          </a:p>
        </p:txBody>
      </p:sp>
      <p:grpSp>
        <p:nvGrpSpPr>
          <p:cNvPr id="67" name="Group 129"/>
          <p:cNvGrpSpPr>
            <a:grpSpLocks/>
          </p:cNvGrpSpPr>
          <p:nvPr/>
        </p:nvGrpSpPr>
        <p:grpSpPr bwMode="auto">
          <a:xfrm>
            <a:off x="3124200" y="4267200"/>
            <a:ext cx="475853" cy="842518"/>
            <a:chOff x="3369" y="1968"/>
            <a:chExt cx="327" cy="428"/>
          </a:xfrm>
        </p:grpSpPr>
        <p:sp>
          <p:nvSpPr>
            <p:cNvPr id="68" name="Line 130"/>
            <p:cNvSpPr>
              <a:spLocks noChangeShapeType="1"/>
            </p:cNvSpPr>
            <p:nvPr/>
          </p:nvSpPr>
          <p:spPr bwMode="auto">
            <a:xfrm flipV="1">
              <a:off x="3408" y="1968"/>
              <a:ext cx="288" cy="192"/>
            </a:xfrm>
            <a:prstGeom prst="line">
              <a:avLst/>
            </a:prstGeom>
            <a:noFill/>
            <a:ln w="57150">
              <a:solidFill>
                <a:srgbClr val="660033"/>
              </a:solidFill>
              <a:round/>
              <a:headEnd type="oval" w="med" len="med"/>
              <a:tailEnd type="oval" w="med" len="med"/>
            </a:ln>
            <a:effectLst/>
          </p:spPr>
          <p:txBody>
            <a:bodyPr/>
            <a:lstStyle/>
            <a:p>
              <a:endParaRPr lang="en-US"/>
            </a:p>
          </p:txBody>
        </p:sp>
        <p:sp>
          <p:nvSpPr>
            <p:cNvPr id="69" name="Line 131"/>
            <p:cNvSpPr>
              <a:spLocks noChangeShapeType="1"/>
            </p:cNvSpPr>
            <p:nvPr/>
          </p:nvSpPr>
          <p:spPr bwMode="auto">
            <a:xfrm flipV="1">
              <a:off x="3369" y="2176"/>
              <a:ext cx="39" cy="220"/>
            </a:xfrm>
            <a:prstGeom prst="line">
              <a:avLst/>
            </a:prstGeom>
            <a:noFill/>
            <a:ln w="57150">
              <a:solidFill>
                <a:schemeClr val="bg1"/>
              </a:solidFill>
              <a:round/>
              <a:headEnd/>
              <a:tailEnd/>
            </a:ln>
            <a:effectLst/>
          </p:spPr>
          <p:txBody>
            <a:bodyPr/>
            <a:lstStyle/>
            <a:p>
              <a:endParaRPr lang="en-US"/>
            </a:p>
          </p:txBody>
        </p:sp>
      </p:grpSp>
      <p:sp>
        <p:nvSpPr>
          <p:cNvPr id="75" name="Line 151"/>
          <p:cNvSpPr>
            <a:spLocks noChangeShapeType="1"/>
          </p:cNvSpPr>
          <p:nvPr/>
        </p:nvSpPr>
        <p:spPr bwMode="auto">
          <a:xfrm rot="10800000" flipH="1">
            <a:off x="5404571" y="5492423"/>
            <a:ext cx="52346" cy="0"/>
          </a:xfrm>
          <a:prstGeom prst="line">
            <a:avLst/>
          </a:prstGeom>
          <a:noFill/>
          <a:ln w="57150">
            <a:solidFill>
              <a:schemeClr val="tx1"/>
            </a:solidFill>
            <a:round/>
            <a:headEnd/>
            <a:tailEnd/>
          </a:ln>
          <a:effectLst/>
        </p:spPr>
        <p:txBody>
          <a:bodyPr/>
          <a:lstStyle/>
          <a:p>
            <a:endParaRPr lang="en-US"/>
          </a:p>
        </p:txBody>
      </p:sp>
      <p:sp>
        <p:nvSpPr>
          <p:cNvPr id="81" name="Line 174"/>
          <p:cNvSpPr>
            <a:spLocks noChangeShapeType="1"/>
          </p:cNvSpPr>
          <p:nvPr/>
        </p:nvSpPr>
        <p:spPr bwMode="auto">
          <a:xfrm flipH="1" flipV="1">
            <a:off x="3505200" y="1447800"/>
            <a:ext cx="304800" cy="182563"/>
          </a:xfrm>
          <a:prstGeom prst="line">
            <a:avLst/>
          </a:prstGeom>
          <a:noFill/>
          <a:ln w="9525">
            <a:solidFill>
              <a:schemeClr val="bg1"/>
            </a:solidFill>
            <a:round/>
            <a:headEnd/>
            <a:tailEnd type="triangle" w="med" len="med"/>
          </a:ln>
          <a:effectLst/>
        </p:spPr>
        <p:txBody>
          <a:bodyPr/>
          <a:lstStyle/>
          <a:p>
            <a:endParaRPr lang="en-US"/>
          </a:p>
        </p:txBody>
      </p:sp>
      <p:grpSp>
        <p:nvGrpSpPr>
          <p:cNvPr id="82" name="Group 175"/>
          <p:cNvGrpSpPr>
            <a:grpSpLocks/>
          </p:cNvGrpSpPr>
          <p:nvPr/>
        </p:nvGrpSpPr>
        <p:grpSpPr bwMode="auto">
          <a:xfrm rot="-1062720">
            <a:off x="1338474" y="2813166"/>
            <a:ext cx="523875" cy="352425"/>
            <a:chOff x="1680" y="1440"/>
            <a:chExt cx="330" cy="222"/>
          </a:xfrm>
        </p:grpSpPr>
        <p:sp>
          <p:nvSpPr>
            <p:cNvPr id="83" name="Oval 176"/>
            <p:cNvSpPr>
              <a:spLocks noChangeArrowheads="1"/>
            </p:cNvSpPr>
            <p:nvPr/>
          </p:nvSpPr>
          <p:spPr bwMode="auto">
            <a:xfrm rot="-4329641">
              <a:off x="1953" y="1606"/>
              <a:ext cx="63" cy="50"/>
            </a:xfrm>
            <a:prstGeom prst="ellipse">
              <a:avLst/>
            </a:prstGeom>
            <a:solidFill>
              <a:schemeClr val="tx1"/>
            </a:solidFill>
            <a:ln w="6350">
              <a:solidFill>
                <a:srgbClr val="FF0000"/>
              </a:solidFill>
              <a:round/>
              <a:headEnd/>
              <a:tailEnd/>
            </a:ln>
            <a:effectLst/>
          </p:spPr>
          <p:txBody>
            <a:bodyPr vert="eaVert" wrap="none" anchor="ctr"/>
            <a:lstStyle/>
            <a:p>
              <a:pPr algn="ctr" eaLnBrk="1" hangingPunct="1"/>
              <a:endParaRPr lang="en-US" altLang="en-US"/>
            </a:p>
          </p:txBody>
        </p:sp>
        <p:sp>
          <p:nvSpPr>
            <p:cNvPr id="84" name="Line 177"/>
            <p:cNvSpPr>
              <a:spLocks noChangeShapeType="1"/>
            </p:cNvSpPr>
            <p:nvPr/>
          </p:nvSpPr>
          <p:spPr bwMode="auto">
            <a:xfrm flipH="1" flipV="1">
              <a:off x="1680" y="1440"/>
              <a:ext cx="288" cy="192"/>
            </a:xfrm>
            <a:prstGeom prst="line">
              <a:avLst/>
            </a:prstGeom>
            <a:noFill/>
            <a:ln w="9525">
              <a:solidFill>
                <a:srgbClr val="FF0000"/>
              </a:solidFill>
              <a:round/>
              <a:headEnd/>
              <a:tailEnd type="triangle" w="med" len="med"/>
            </a:ln>
            <a:effectLst/>
          </p:spPr>
          <p:txBody>
            <a:bodyPr/>
            <a:lstStyle/>
            <a:p>
              <a:endParaRPr lang="en-US"/>
            </a:p>
          </p:txBody>
        </p:sp>
      </p:grpSp>
      <p:sp>
        <p:nvSpPr>
          <p:cNvPr id="86" name="Line 181"/>
          <p:cNvSpPr>
            <a:spLocks noChangeShapeType="1"/>
          </p:cNvSpPr>
          <p:nvPr/>
        </p:nvSpPr>
        <p:spPr bwMode="auto">
          <a:xfrm>
            <a:off x="3352800" y="990600"/>
            <a:ext cx="927100" cy="0"/>
          </a:xfrm>
          <a:prstGeom prst="line">
            <a:avLst/>
          </a:prstGeom>
          <a:noFill/>
          <a:ln w="57150">
            <a:solidFill>
              <a:srgbClr val="660033"/>
            </a:solidFill>
            <a:round/>
            <a:headEnd/>
            <a:tailEnd type="oval" w="med" len="med"/>
          </a:ln>
          <a:effectLst/>
        </p:spPr>
        <p:txBody>
          <a:bodyPr/>
          <a:lstStyle/>
          <a:p>
            <a:endParaRPr lang="en-US"/>
          </a:p>
        </p:txBody>
      </p:sp>
      <p:sp>
        <p:nvSpPr>
          <p:cNvPr id="87" name="Line 182"/>
          <p:cNvSpPr>
            <a:spLocks noChangeShapeType="1"/>
          </p:cNvSpPr>
          <p:nvPr/>
        </p:nvSpPr>
        <p:spPr bwMode="auto">
          <a:xfrm>
            <a:off x="6324600" y="990600"/>
            <a:ext cx="2286000" cy="0"/>
          </a:xfrm>
          <a:prstGeom prst="line">
            <a:avLst/>
          </a:prstGeom>
          <a:noFill/>
          <a:ln w="57150">
            <a:solidFill>
              <a:srgbClr val="660033"/>
            </a:solidFill>
            <a:round/>
            <a:headEnd type="oval" w="med" len="med"/>
            <a:tailEnd/>
          </a:ln>
          <a:effectLst/>
        </p:spPr>
        <p:txBody>
          <a:bodyPr/>
          <a:lstStyle/>
          <a:p>
            <a:endParaRPr lang="en-US"/>
          </a:p>
        </p:txBody>
      </p:sp>
      <p:sp>
        <p:nvSpPr>
          <p:cNvPr id="88" name="Line 183"/>
          <p:cNvSpPr>
            <a:spLocks noChangeShapeType="1"/>
          </p:cNvSpPr>
          <p:nvPr/>
        </p:nvSpPr>
        <p:spPr bwMode="auto">
          <a:xfrm>
            <a:off x="3810000" y="4572000"/>
            <a:ext cx="990600" cy="0"/>
          </a:xfrm>
          <a:prstGeom prst="line">
            <a:avLst/>
          </a:prstGeom>
          <a:noFill/>
          <a:ln w="57150">
            <a:solidFill>
              <a:srgbClr val="660033"/>
            </a:solidFill>
            <a:round/>
            <a:headEnd type="oval" w="med" len="med"/>
            <a:tailEnd type="oval" w="med" len="med"/>
          </a:ln>
          <a:effectLst/>
        </p:spPr>
        <p:txBody>
          <a:bodyPr/>
          <a:lstStyle/>
          <a:p>
            <a:endParaRPr lang="en-US"/>
          </a:p>
        </p:txBody>
      </p:sp>
      <p:sp>
        <p:nvSpPr>
          <p:cNvPr id="89" name="Line 185"/>
          <p:cNvSpPr>
            <a:spLocks noChangeShapeType="1"/>
          </p:cNvSpPr>
          <p:nvPr/>
        </p:nvSpPr>
        <p:spPr bwMode="auto">
          <a:xfrm>
            <a:off x="3810000" y="990600"/>
            <a:ext cx="0" cy="2743200"/>
          </a:xfrm>
          <a:prstGeom prst="line">
            <a:avLst/>
          </a:prstGeom>
          <a:noFill/>
          <a:ln w="57150">
            <a:solidFill>
              <a:srgbClr val="660033"/>
            </a:solidFill>
            <a:round/>
            <a:headEnd/>
            <a:tailEnd/>
          </a:ln>
          <a:effectLst/>
        </p:spPr>
        <p:txBody>
          <a:bodyPr/>
          <a:lstStyle/>
          <a:p>
            <a:endParaRPr lang="en-US"/>
          </a:p>
        </p:txBody>
      </p:sp>
      <p:sp>
        <p:nvSpPr>
          <p:cNvPr id="90" name="Line 186"/>
          <p:cNvSpPr>
            <a:spLocks noChangeShapeType="1"/>
          </p:cNvSpPr>
          <p:nvPr/>
        </p:nvSpPr>
        <p:spPr bwMode="auto">
          <a:xfrm>
            <a:off x="6705600" y="990600"/>
            <a:ext cx="0" cy="2743200"/>
          </a:xfrm>
          <a:prstGeom prst="line">
            <a:avLst/>
          </a:prstGeom>
          <a:noFill/>
          <a:ln w="57150">
            <a:solidFill>
              <a:srgbClr val="660033"/>
            </a:solidFill>
            <a:round/>
            <a:headEnd/>
            <a:tailEnd/>
          </a:ln>
          <a:effectLst/>
        </p:spPr>
        <p:txBody>
          <a:bodyPr/>
          <a:lstStyle/>
          <a:p>
            <a:endParaRPr lang="en-US"/>
          </a:p>
        </p:txBody>
      </p:sp>
      <p:grpSp>
        <p:nvGrpSpPr>
          <p:cNvPr id="152" name="Group 192"/>
          <p:cNvGrpSpPr>
            <a:grpSpLocks/>
          </p:cNvGrpSpPr>
          <p:nvPr/>
        </p:nvGrpSpPr>
        <p:grpSpPr bwMode="auto">
          <a:xfrm rot="-1062720">
            <a:off x="4724400" y="2730500"/>
            <a:ext cx="939800" cy="635000"/>
            <a:chOff x="1680" y="1440"/>
            <a:chExt cx="592" cy="400"/>
          </a:xfrm>
        </p:grpSpPr>
        <p:sp>
          <p:nvSpPr>
            <p:cNvPr id="153" name="Oval 193"/>
            <p:cNvSpPr>
              <a:spLocks noChangeArrowheads="1"/>
            </p:cNvSpPr>
            <p:nvPr/>
          </p:nvSpPr>
          <p:spPr bwMode="auto">
            <a:xfrm rot="-4329641">
              <a:off x="1953" y="1606"/>
              <a:ext cx="63" cy="50"/>
            </a:xfrm>
            <a:prstGeom prst="ellipse">
              <a:avLst/>
            </a:prstGeom>
            <a:solidFill>
              <a:schemeClr val="tx1"/>
            </a:solidFill>
            <a:ln w="6350">
              <a:solidFill>
                <a:srgbClr val="FF0000"/>
              </a:solidFill>
              <a:round/>
              <a:headEnd/>
              <a:tailEnd/>
            </a:ln>
            <a:effectLst/>
          </p:spPr>
          <p:txBody>
            <a:bodyPr vert="eaVert" wrap="none" anchor="ctr"/>
            <a:lstStyle/>
            <a:p>
              <a:pPr algn="ctr" eaLnBrk="1" hangingPunct="1"/>
              <a:endParaRPr lang="en-US" altLang="en-US"/>
            </a:p>
          </p:txBody>
        </p:sp>
        <p:sp>
          <p:nvSpPr>
            <p:cNvPr id="154" name="Line 194"/>
            <p:cNvSpPr>
              <a:spLocks noChangeShapeType="1"/>
            </p:cNvSpPr>
            <p:nvPr/>
          </p:nvSpPr>
          <p:spPr bwMode="auto">
            <a:xfrm flipH="1" flipV="1">
              <a:off x="1680" y="1440"/>
              <a:ext cx="288" cy="192"/>
            </a:xfrm>
            <a:prstGeom prst="line">
              <a:avLst/>
            </a:prstGeom>
            <a:noFill/>
            <a:ln w="9525">
              <a:solidFill>
                <a:srgbClr val="FF0000"/>
              </a:solidFill>
              <a:round/>
              <a:headEnd/>
              <a:tailEnd type="triangle" w="med" len="med"/>
            </a:ln>
            <a:effectLst/>
          </p:spPr>
          <p:txBody>
            <a:bodyPr/>
            <a:lstStyle/>
            <a:p>
              <a:endParaRPr lang="en-US"/>
            </a:p>
          </p:txBody>
        </p:sp>
        <p:sp>
          <p:nvSpPr>
            <p:cNvPr id="155" name="Line 195"/>
            <p:cNvSpPr>
              <a:spLocks noChangeShapeType="1"/>
            </p:cNvSpPr>
            <p:nvPr/>
          </p:nvSpPr>
          <p:spPr bwMode="auto">
            <a:xfrm flipH="1" flipV="1">
              <a:off x="1984" y="1648"/>
              <a:ext cx="288" cy="192"/>
            </a:xfrm>
            <a:prstGeom prst="line">
              <a:avLst/>
            </a:prstGeom>
            <a:noFill/>
            <a:ln w="9525">
              <a:solidFill>
                <a:schemeClr val="bg1"/>
              </a:solidFill>
              <a:round/>
              <a:headEnd/>
              <a:tailEnd type="triangle" w="med" len="med"/>
            </a:ln>
            <a:effectLst/>
          </p:spPr>
          <p:txBody>
            <a:bodyPr/>
            <a:lstStyle/>
            <a:p>
              <a:endParaRPr lang="en-US"/>
            </a:p>
          </p:txBody>
        </p:sp>
      </p:grpSp>
      <p:sp>
        <p:nvSpPr>
          <p:cNvPr id="157" name="Rectangle 198"/>
          <p:cNvSpPr>
            <a:spLocks noChangeArrowheads="1"/>
          </p:cNvSpPr>
          <p:nvPr/>
        </p:nvSpPr>
        <p:spPr bwMode="auto">
          <a:xfrm>
            <a:off x="50466" y="14026"/>
            <a:ext cx="3774880" cy="523220"/>
          </a:xfrm>
          <a:prstGeom prst="rect">
            <a:avLst/>
          </a:prstGeom>
          <a:solidFill>
            <a:schemeClr val="bg1"/>
          </a:solidFill>
          <a:ln w="9525">
            <a:noFill/>
            <a:miter lim="800000"/>
            <a:headEnd/>
            <a:tailEnd/>
          </a:ln>
          <a:effectLst/>
        </p:spPr>
        <p:txBody>
          <a:bodyPr wrap="none" anchor="ctr">
            <a:spAutoFit/>
          </a:bodyPr>
          <a:lstStyle/>
          <a:p>
            <a:pPr eaLnBrk="1" hangingPunct="1"/>
            <a:r>
              <a:rPr lang="en-US" altLang="en-US" sz="2800" b="1" i="1" dirty="0">
                <a:ln w="1905"/>
                <a:solidFill>
                  <a:srgbClr val="1709D1"/>
                </a:solidFill>
                <a:effectLst>
                  <a:innerShdw blurRad="69850" dist="43180" dir="5400000">
                    <a:srgbClr val="000000">
                      <a:alpha val="65000"/>
                    </a:srgbClr>
                  </a:innerShdw>
                </a:effectLst>
                <a:latin typeface="Times New Roman" pitchFamily="18" charset="0"/>
                <a:cs typeface="Times New Roman" pitchFamily="18" charset="0"/>
              </a:rPr>
              <a:t>2. </a:t>
            </a:r>
            <a:r>
              <a:rPr lang="en-US" altLang="en-US" sz="2800" b="1" i="1" dirty="0" err="1">
                <a:ln w="1905"/>
                <a:solidFill>
                  <a:srgbClr val="1709D1"/>
                </a:solidFill>
                <a:effectLst>
                  <a:innerShdw blurRad="69850" dist="43180" dir="5400000">
                    <a:srgbClr val="000000">
                      <a:alpha val="65000"/>
                    </a:srgbClr>
                  </a:innerShdw>
                </a:effectLst>
                <a:latin typeface="Times New Roman" pitchFamily="18" charset="0"/>
                <a:cs typeface="Times New Roman" pitchFamily="18" charset="0"/>
              </a:rPr>
              <a:t>Tiến</a:t>
            </a:r>
            <a:r>
              <a:rPr lang="en-US" altLang="en-US" sz="2800" b="1" i="1" dirty="0">
                <a:ln w="1905"/>
                <a:solidFill>
                  <a:srgbClr val="1709D1"/>
                </a:solidFill>
                <a:effectLst>
                  <a:innerShdw blurRad="69850" dist="43180" dir="5400000">
                    <a:srgbClr val="000000">
                      <a:alpha val="65000"/>
                    </a:srgbClr>
                  </a:innerShdw>
                </a:effectLst>
                <a:latin typeface="Times New Roman" pitchFamily="18" charset="0"/>
                <a:cs typeface="Times New Roman" pitchFamily="18" charset="0"/>
              </a:rPr>
              <a:t> </a:t>
            </a:r>
            <a:r>
              <a:rPr lang="en-US" altLang="en-US" sz="2800" b="1" i="1" dirty="0" err="1">
                <a:ln w="1905"/>
                <a:solidFill>
                  <a:srgbClr val="1709D1"/>
                </a:solidFill>
                <a:effectLst>
                  <a:innerShdw blurRad="69850" dist="43180" dir="5400000">
                    <a:srgbClr val="000000">
                      <a:alpha val="65000"/>
                    </a:srgbClr>
                  </a:innerShdw>
                </a:effectLst>
                <a:latin typeface="Times New Roman" pitchFamily="18" charset="0"/>
                <a:cs typeface="Times New Roman" pitchFamily="18" charset="0"/>
              </a:rPr>
              <a:t>hành</a:t>
            </a:r>
            <a:r>
              <a:rPr lang="en-US" altLang="en-US" sz="2800" b="1" i="1" dirty="0">
                <a:ln w="1905"/>
                <a:solidFill>
                  <a:srgbClr val="1709D1"/>
                </a:solidFill>
                <a:effectLst>
                  <a:innerShdw blurRad="69850" dist="43180" dir="5400000">
                    <a:srgbClr val="000000">
                      <a:alpha val="65000"/>
                    </a:srgbClr>
                  </a:innerShdw>
                </a:effectLst>
                <a:latin typeface="Times New Roman" pitchFamily="18" charset="0"/>
                <a:cs typeface="Times New Roman" pitchFamily="18" charset="0"/>
              </a:rPr>
              <a:t> </a:t>
            </a:r>
            <a:r>
              <a:rPr lang="en-US" altLang="en-US" sz="2800" b="1" i="1" dirty="0" err="1">
                <a:ln w="1905"/>
                <a:solidFill>
                  <a:srgbClr val="1709D1"/>
                </a:solidFill>
                <a:effectLst>
                  <a:innerShdw blurRad="69850" dist="43180" dir="5400000">
                    <a:srgbClr val="000000">
                      <a:alpha val="65000"/>
                    </a:srgbClr>
                  </a:innerShdw>
                </a:effectLst>
                <a:latin typeface="Times New Roman" pitchFamily="18" charset="0"/>
                <a:cs typeface="Times New Roman" pitchFamily="18" charset="0"/>
              </a:rPr>
              <a:t>thí</a:t>
            </a:r>
            <a:r>
              <a:rPr lang="en-US" altLang="en-US" sz="2800" b="1" i="1" dirty="0">
                <a:ln w="1905"/>
                <a:solidFill>
                  <a:srgbClr val="1709D1"/>
                </a:solidFill>
                <a:effectLst>
                  <a:innerShdw blurRad="69850" dist="43180" dir="5400000">
                    <a:srgbClr val="000000">
                      <a:alpha val="65000"/>
                    </a:srgbClr>
                  </a:innerShdw>
                </a:effectLst>
                <a:latin typeface="Times New Roman" pitchFamily="18" charset="0"/>
                <a:cs typeface="Times New Roman" pitchFamily="18" charset="0"/>
              </a:rPr>
              <a:t> </a:t>
            </a:r>
            <a:r>
              <a:rPr lang="en-US" altLang="en-US" sz="2800" b="1" i="1" dirty="0" err="1">
                <a:ln w="1905"/>
                <a:solidFill>
                  <a:srgbClr val="1709D1"/>
                </a:solidFill>
                <a:effectLst>
                  <a:innerShdw blurRad="69850" dist="43180" dir="5400000">
                    <a:srgbClr val="000000">
                      <a:alpha val="65000"/>
                    </a:srgbClr>
                  </a:innerShdw>
                </a:effectLst>
                <a:latin typeface="Times New Roman" pitchFamily="18" charset="0"/>
                <a:cs typeface="Times New Roman" pitchFamily="18" charset="0"/>
              </a:rPr>
              <a:t>nghiệm</a:t>
            </a:r>
            <a:endParaRPr lang="en-US" altLang="en-US" sz="2800" i="1" dirty="0">
              <a:solidFill>
                <a:srgbClr val="1709D1"/>
              </a:solidFill>
              <a:latin typeface="Times New Roman" pitchFamily="18" charset="0"/>
              <a:cs typeface="Times New Roman" pitchFamily="18" charset="0"/>
            </a:endParaRPr>
          </a:p>
        </p:txBody>
      </p:sp>
      <p:sp>
        <p:nvSpPr>
          <p:cNvPr id="158" name="Text Box 199"/>
          <p:cNvSpPr txBox="1">
            <a:spLocks noChangeArrowheads="1"/>
          </p:cNvSpPr>
          <p:nvPr/>
        </p:nvSpPr>
        <p:spPr bwMode="auto">
          <a:xfrm>
            <a:off x="2877852" y="4047614"/>
            <a:ext cx="609600" cy="366713"/>
          </a:xfrm>
          <a:prstGeom prst="rect">
            <a:avLst/>
          </a:prstGeom>
          <a:noFill/>
          <a:ln w="9525">
            <a:noFill/>
            <a:miter lim="800000"/>
            <a:headEnd/>
            <a:tailEnd/>
          </a:ln>
          <a:effectLst/>
        </p:spPr>
        <p:txBody>
          <a:bodyPr>
            <a:spAutoFit/>
          </a:bodyPr>
          <a:lstStyle/>
          <a:p>
            <a:pPr eaLnBrk="1" hangingPunct="1">
              <a:spcBef>
                <a:spcPct val="50000"/>
              </a:spcBef>
            </a:pPr>
            <a:r>
              <a:rPr lang="en-US" altLang="en-US">
                <a:latin typeface=".VnTimeH" pitchFamily="34" charset="0"/>
              </a:rPr>
              <a:t>K</a:t>
            </a:r>
          </a:p>
        </p:txBody>
      </p:sp>
      <p:sp>
        <p:nvSpPr>
          <p:cNvPr id="159" name="Text Box 201"/>
          <p:cNvSpPr txBox="1">
            <a:spLocks noChangeArrowheads="1"/>
          </p:cNvSpPr>
          <p:nvPr/>
        </p:nvSpPr>
        <p:spPr bwMode="auto">
          <a:xfrm>
            <a:off x="4953000" y="3276600"/>
            <a:ext cx="609600" cy="579438"/>
          </a:xfrm>
          <a:prstGeom prst="rect">
            <a:avLst/>
          </a:prstGeom>
          <a:noFill/>
          <a:ln w="9525">
            <a:noFill/>
            <a:miter lim="800000"/>
            <a:headEnd/>
            <a:tailEnd/>
          </a:ln>
          <a:effectLst/>
        </p:spPr>
        <p:txBody>
          <a:bodyPr>
            <a:spAutoFit/>
          </a:bodyPr>
          <a:lstStyle/>
          <a:p>
            <a:pPr eaLnBrk="1" hangingPunct="1">
              <a:spcBef>
                <a:spcPct val="50000"/>
              </a:spcBef>
            </a:pPr>
            <a:r>
              <a:rPr lang="en-US" altLang="en-US" sz="3200" b="1">
                <a:solidFill>
                  <a:srgbClr val="FF0000"/>
                </a:solidFill>
                <a:latin typeface=".VnTimeH" pitchFamily="34" charset="0"/>
              </a:rPr>
              <a:t>V</a:t>
            </a:r>
          </a:p>
        </p:txBody>
      </p:sp>
      <p:sp>
        <p:nvSpPr>
          <p:cNvPr id="160" name="Line 180"/>
          <p:cNvSpPr>
            <a:spLocks noChangeShapeType="1"/>
          </p:cNvSpPr>
          <p:nvPr/>
        </p:nvSpPr>
        <p:spPr bwMode="auto">
          <a:xfrm>
            <a:off x="1066800" y="3810000"/>
            <a:ext cx="0" cy="762000"/>
          </a:xfrm>
          <a:prstGeom prst="line">
            <a:avLst/>
          </a:prstGeom>
          <a:noFill/>
          <a:ln w="57150">
            <a:solidFill>
              <a:srgbClr val="FF0000"/>
            </a:solidFill>
            <a:round/>
            <a:headEnd/>
            <a:tailEnd/>
          </a:ln>
          <a:effectLst/>
        </p:spPr>
        <p:txBody>
          <a:bodyPr/>
          <a:lstStyle/>
          <a:p>
            <a:endParaRPr lang="en-US"/>
          </a:p>
        </p:txBody>
      </p:sp>
      <p:sp>
        <p:nvSpPr>
          <p:cNvPr id="161" name="Line 179"/>
          <p:cNvSpPr>
            <a:spLocks noChangeShapeType="1"/>
          </p:cNvSpPr>
          <p:nvPr/>
        </p:nvSpPr>
        <p:spPr bwMode="auto">
          <a:xfrm>
            <a:off x="2667000" y="3797300"/>
            <a:ext cx="685800" cy="0"/>
          </a:xfrm>
          <a:prstGeom prst="line">
            <a:avLst/>
          </a:prstGeom>
          <a:noFill/>
          <a:ln w="57150">
            <a:solidFill>
              <a:schemeClr val="tx1"/>
            </a:solidFill>
            <a:round/>
            <a:headEnd/>
            <a:tailEnd/>
          </a:ln>
          <a:effectLst/>
        </p:spPr>
        <p:txBody>
          <a:bodyPr/>
          <a:lstStyle/>
          <a:p>
            <a:endParaRPr lang="en-US"/>
          </a:p>
        </p:txBody>
      </p:sp>
      <p:sp>
        <p:nvSpPr>
          <p:cNvPr id="163" name="Text Box 206"/>
          <p:cNvSpPr txBox="1">
            <a:spLocks noChangeArrowheads="1"/>
          </p:cNvSpPr>
          <p:nvPr/>
        </p:nvSpPr>
        <p:spPr bwMode="auto">
          <a:xfrm>
            <a:off x="289511" y="5125348"/>
            <a:ext cx="4858752" cy="461665"/>
          </a:xfrm>
          <a:prstGeom prst="rect">
            <a:avLst/>
          </a:prstGeom>
          <a:solidFill>
            <a:schemeClr val="bg1"/>
          </a:solidFill>
          <a:ln w="9525">
            <a:noFill/>
            <a:miter lim="800000"/>
            <a:headEnd/>
            <a:tailEnd/>
          </a:ln>
          <a:effectLst/>
        </p:spPr>
        <p:txBody>
          <a:bodyPr wrap="square">
            <a:spAutoFit/>
          </a:bodyPr>
          <a:lstStyle/>
          <a:p>
            <a:pPr eaLnBrk="1" hangingPunct="1">
              <a:spcBef>
                <a:spcPct val="50000"/>
              </a:spcBef>
            </a:pPr>
            <a:r>
              <a:rPr lang="en-US" altLang="en-US" sz="2400" b="1" dirty="0" err="1">
                <a:solidFill>
                  <a:srgbClr val="FF0000"/>
                </a:solidFill>
                <a:latin typeface="Times New Roman" pitchFamily="18" charset="0"/>
                <a:cs typeface="Times New Roman" pitchFamily="18" charset="0"/>
              </a:rPr>
              <a:t>Lần</a:t>
            </a:r>
            <a:r>
              <a:rPr lang="en-US" altLang="en-US" sz="2400" b="1" dirty="0">
                <a:solidFill>
                  <a:srgbClr val="FF0000"/>
                </a:solidFill>
                <a:latin typeface="Times New Roman" pitchFamily="18" charset="0"/>
                <a:cs typeface="Times New Roman" pitchFamily="18" charset="0"/>
              </a:rPr>
              <a:t> </a:t>
            </a:r>
            <a:r>
              <a:rPr lang="en-US" altLang="en-US" sz="2400" b="1" dirty="0" err="1">
                <a:solidFill>
                  <a:srgbClr val="FF0000"/>
                </a:solidFill>
                <a:latin typeface="Times New Roman" pitchFamily="18" charset="0"/>
                <a:cs typeface="Times New Roman" pitchFamily="18" charset="0"/>
              </a:rPr>
              <a:t>đo</a:t>
            </a:r>
            <a:r>
              <a:rPr lang="en-US" altLang="en-US" sz="2400" b="1" dirty="0">
                <a:solidFill>
                  <a:srgbClr val="FF0000"/>
                </a:solidFill>
                <a:latin typeface="Times New Roman" pitchFamily="18" charset="0"/>
                <a:cs typeface="Times New Roman" pitchFamily="18" charset="0"/>
              </a:rPr>
              <a:t> 2: </a:t>
            </a:r>
            <a:r>
              <a:rPr lang="en-US" altLang="en-US" sz="2400" b="1" dirty="0" err="1">
                <a:solidFill>
                  <a:srgbClr val="FF0000"/>
                </a:solidFill>
                <a:latin typeface="Times New Roman" pitchFamily="18" charset="0"/>
                <a:cs typeface="Times New Roman" pitchFamily="18" charset="0"/>
              </a:rPr>
              <a:t>Hiệu</a:t>
            </a:r>
            <a:r>
              <a:rPr lang="en-US" altLang="en-US" sz="2400" b="1" dirty="0">
                <a:solidFill>
                  <a:srgbClr val="FF0000"/>
                </a:solidFill>
                <a:latin typeface="Times New Roman" pitchFamily="18" charset="0"/>
                <a:cs typeface="Times New Roman" pitchFamily="18" charset="0"/>
              </a:rPr>
              <a:t> </a:t>
            </a:r>
            <a:r>
              <a:rPr lang="en-US" altLang="en-US" sz="2400" b="1" dirty="0" err="1">
                <a:solidFill>
                  <a:srgbClr val="FF0000"/>
                </a:solidFill>
                <a:latin typeface="Times New Roman" pitchFamily="18" charset="0"/>
                <a:cs typeface="Times New Roman" pitchFamily="18" charset="0"/>
              </a:rPr>
              <a:t>điện</a:t>
            </a:r>
            <a:r>
              <a:rPr lang="en-US" altLang="en-US" sz="2400" b="1" dirty="0">
                <a:solidFill>
                  <a:srgbClr val="FF0000"/>
                </a:solidFill>
                <a:latin typeface="Times New Roman" pitchFamily="18" charset="0"/>
                <a:cs typeface="Times New Roman" pitchFamily="18" charset="0"/>
              </a:rPr>
              <a:t> </a:t>
            </a:r>
            <a:r>
              <a:rPr lang="en-US" altLang="en-US" sz="2400" b="1" dirty="0" err="1">
                <a:solidFill>
                  <a:srgbClr val="FF0000"/>
                </a:solidFill>
                <a:latin typeface="Times New Roman" pitchFamily="18" charset="0"/>
                <a:cs typeface="Times New Roman" pitchFamily="18" charset="0"/>
              </a:rPr>
              <a:t>thế</a:t>
            </a:r>
            <a:r>
              <a:rPr lang="en-US" altLang="en-US" sz="2400" b="1" dirty="0">
                <a:solidFill>
                  <a:srgbClr val="FF0000"/>
                </a:solidFill>
                <a:latin typeface="Times New Roman" pitchFamily="18" charset="0"/>
                <a:cs typeface="Times New Roman" pitchFamily="18" charset="0"/>
              </a:rPr>
              <a:t> U = 1,5V</a:t>
            </a:r>
            <a:endParaRPr lang="en-US" altLang="en-US" sz="2400" b="1" dirty="0">
              <a:solidFill>
                <a:srgbClr val="FF0000"/>
              </a:solidFill>
              <a:latin typeface=".VnTime" pitchFamily="34" charset="0"/>
            </a:endParaRPr>
          </a:p>
        </p:txBody>
      </p:sp>
      <p:sp>
        <p:nvSpPr>
          <p:cNvPr id="164" name="Line 187"/>
          <p:cNvSpPr>
            <a:spLocks noChangeShapeType="1"/>
          </p:cNvSpPr>
          <p:nvPr/>
        </p:nvSpPr>
        <p:spPr bwMode="auto">
          <a:xfrm>
            <a:off x="3810000" y="3733800"/>
            <a:ext cx="609600" cy="0"/>
          </a:xfrm>
          <a:prstGeom prst="line">
            <a:avLst/>
          </a:prstGeom>
          <a:noFill/>
          <a:ln w="57150">
            <a:solidFill>
              <a:srgbClr val="FF0000"/>
            </a:solidFill>
            <a:round/>
            <a:headEnd/>
            <a:tailEnd/>
          </a:ln>
          <a:effectLst/>
        </p:spPr>
        <p:txBody>
          <a:bodyPr/>
          <a:lstStyle/>
          <a:p>
            <a:endParaRPr lang="en-US"/>
          </a:p>
        </p:txBody>
      </p:sp>
      <p:sp>
        <p:nvSpPr>
          <p:cNvPr id="165" name="Line 188"/>
          <p:cNvSpPr>
            <a:spLocks noChangeShapeType="1"/>
          </p:cNvSpPr>
          <p:nvPr/>
        </p:nvSpPr>
        <p:spPr bwMode="auto">
          <a:xfrm>
            <a:off x="6096000" y="3721100"/>
            <a:ext cx="609600" cy="0"/>
          </a:xfrm>
          <a:prstGeom prst="line">
            <a:avLst/>
          </a:prstGeom>
          <a:noFill/>
          <a:ln w="57150">
            <a:solidFill>
              <a:schemeClr val="tx1"/>
            </a:solidFill>
            <a:round/>
            <a:headEnd/>
            <a:tailEnd/>
          </a:ln>
          <a:effectLst/>
        </p:spPr>
        <p:txBody>
          <a:bodyPr/>
          <a:lstStyle/>
          <a:p>
            <a:endParaRPr lang="en-US"/>
          </a:p>
        </p:txBody>
      </p:sp>
      <p:grpSp>
        <p:nvGrpSpPr>
          <p:cNvPr id="167" name="Group 166"/>
          <p:cNvGrpSpPr/>
          <p:nvPr/>
        </p:nvGrpSpPr>
        <p:grpSpPr>
          <a:xfrm>
            <a:off x="4750965" y="4267200"/>
            <a:ext cx="657893" cy="523220"/>
            <a:chOff x="5803953" y="5196216"/>
            <a:chExt cx="657893" cy="523220"/>
          </a:xfrm>
        </p:grpSpPr>
        <p:grpSp>
          <p:nvGrpSpPr>
            <p:cNvPr id="73" name="Group 144"/>
            <p:cNvGrpSpPr>
              <a:grpSpLocks/>
            </p:cNvGrpSpPr>
            <p:nvPr/>
          </p:nvGrpSpPr>
          <p:grpSpPr bwMode="auto">
            <a:xfrm>
              <a:off x="5840240" y="5343343"/>
              <a:ext cx="621606" cy="303213"/>
              <a:chOff x="2364" y="2976"/>
              <a:chExt cx="1140" cy="672"/>
            </a:xfrm>
          </p:grpSpPr>
          <p:sp>
            <p:nvSpPr>
              <p:cNvPr id="76" name="Line 145"/>
              <p:cNvSpPr>
                <a:spLocks noChangeShapeType="1"/>
              </p:cNvSpPr>
              <p:nvPr/>
            </p:nvSpPr>
            <p:spPr bwMode="auto">
              <a:xfrm>
                <a:off x="2364" y="3168"/>
                <a:ext cx="0" cy="288"/>
              </a:xfrm>
              <a:prstGeom prst="line">
                <a:avLst/>
              </a:prstGeom>
              <a:noFill/>
              <a:ln w="114300">
                <a:solidFill>
                  <a:schemeClr val="tx1"/>
                </a:solidFill>
                <a:round/>
                <a:headEnd/>
                <a:tailEnd/>
              </a:ln>
              <a:effectLst/>
            </p:spPr>
            <p:txBody>
              <a:bodyPr/>
              <a:lstStyle/>
              <a:p>
                <a:endParaRPr lang="en-US"/>
              </a:p>
            </p:txBody>
          </p:sp>
          <p:sp>
            <p:nvSpPr>
              <p:cNvPr id="77" name="Rectangle 146"/>
              <p:cNvSpPr>
                <a:spLocks noChangeArrowheads="1"/>
              </p:cNvSpPr>
              <p:nvPr/>
            </p:nvSpPr>
            <p:spPr bwMode="auto">
              <a:xfrm>
                <a:off x="2400" y="2976"/>
                <a:ext cx="1104" cy="672"/>
              </a:xfrm>
              <a:prstGeom prst="rect">
                <a:avLst/>
              </a:prstGeom>
              <a:gradFill rotWithShape="1">
                <a:gsLst>
                  <a:gs pos="0">
                    <a:srgbClr val="CCFFFF"/>
                  </a:gs>
                  <a:gs pos="100000">
                    <a:srgbClr val="5E7676"/>
                  </a:gs>
                </a:gsLst>
                <a:lin ang="5400000" scaled="1"/>
              </a:gradFill>
              <a:ln w="9525">
                <a:solidFill>
                  <a:schemeClr val="tx1"/>
                </a:solidFill>
                <a:miter lim="800000"/>
                <a:headEnd/>
                <a:tailEnd/>
              </a:ln>
              <a:effectLst/>
            </p:spPr>
            <p:txBody>
              <a:bodyPr wrap="none" anchor="ctr"/>
              <a:lstStyle/>
              <a:p>
                <a:pPr algn="ctr"/>
                <a:endParaRPr lang="en-US" altLang="en-US"/>
              </a:p>
            </p:txBody>
          </p:sp>
          <p:sp>
            <p:nvSpPr>
              <p:cNvPr id="80" name="Line 149"/>
              <p:cNvSpPr>
                <a:spLocks noChangeShapeType="1"/>
              </p:cNvSpPr>
              <p:nvPr/>
            </p:nvSpPr>
            <p:spPr bwMode="auto">
              <a:xfrm>
                <a:off x="3240" y="3336"/>
                <a:ext cx="168" cy="0"/>
              </a:xfrm>
              <a:prstGeom prst="line">
                <a:avLst/>
              </a:prstGeom>
              <a:noFill/>
              <a:ln w="57150">
                <a:solidFill>
                  <a:schemeClr val="tx1"/>
                </a:solidFill>
                <a:round/>
                <a:headEnd/>
                <a:tailEnd/>
              </a:ln>
              <a:effectLst/>
            </p:spPr>
            <p:txBody>
              <a:bodyPr/>
              <a:lstStyle/>
              <a:p>
                <a:endParaRPr lang="en-US"/>
              </a:p>
            </p:txBody>
          </p:sp>
        </p:grpSp>
        <p:sp>
          <p:nvSpPr>
            <p:cNvPr id="166" name="TextBox 165"/>
            <p:cNvSpPr txBox="1"/>
            <p:nvPr/>
          </p:nvSpPr>
          <p:spPr>
            <a:xfrm>
              <a:off x="5803953" y="5196216"/>
              <a:ext cx="304800" cy="523220"/>
            </a:xfrm>
            <a:prstGeom prst="rect">
              <a:avLst/>
            </a:prstGeom>
            <a:noFill/>
          </p:spPr>
          <p:txBody>
            <a:bodyPr wrap="square" rtlCol="0">
              <a:spAutoFit/>
            </a:bodyPr>
            <a:lstStyle/>
            <a:p>
              <a:r>
                <a:rPr lang="en-US" sz="2800" b="1" dirty="0"/>
                <a:t>+</a:t>
              </a:r>
            </a:p>
          </p:txBody>
        </p:sp>
      </p:grpSp>
      <p:grpSp>
        <p:nvGrpSpPr>
          <p:cNvPr id="172" name="Group 175"/>
          <p:cNvGrpSpPr>
            <a:grpSpLocks/>
          </p:cNvGrpSpPr>
          <p:nvPr/>
        </p:nvGrpSpPr>
        <p:grpSpPr bwMode="auto">
          <a:xfrm>
            <a:off x="1430068" y="2631097"/>
            <a:ext cx="471258" cy="502763"/>
            <a:chOff x="1680" y="1440"/>
            <a:chExt cx="330" cy="222"/>
          </a:xfrm>
        </p:grpSpPr>
        <p:sp>
          <p:nvSpPr>
            <p:cNvPr id="173" name="Oval 176"/>
            <p:cNvSpPr>
              <a:spLocks noChangeArrowheads="1"/>
            </p:cNvSpPr>
            <p:nvPr/>
          </p:nvSpPr>
          <p:spPr bwMode="auto">
            <a:xfrm rot="-4329641">
              <a:off x="1953" y="1606"/>
              <a:ext cx="63" cy="50"/>
            </a:xfrm>
            <a:prstGeom prst="ellipse">
              <a:avLst/>
            </a:prstGeom>
            <a:solidFill>
              <a:schemeClr val="tx1"/>
            </a:solidFill>
            <a:ln w="6350">
              <a:solidFill>
                <a:srgbClr val="FF0000"/>
              </a:solidFill>
              <a:round/>
              <a:headEnd/>
              <a:tailEnd/>
            </a:ln>
            <a:effectLst/>
          </p:spPr>
          <p:txBody>
            <a:bodyPr vert="eaVert" wrap="none" anchor="ctr"/>
            <a:lstStyle/>
            <a:p>
              <a:pPr algn="ctr" eaLnBrk="1" hangingPunct="1"/>
              <a:endParaRPr lang="en-US" altLang="en-US"/>
            </a:p>
          </p:txBody>
        </p:sp>
        <p:sp>
          <p:nvSpPr>
            <p:cNvPr id="174" name="Line 177"/>
            <p:cNvSpPr>
              <a:spLocks noChangeShapeType="1"/>
            </p:cNvSpPr>
            <p:nvPr/>
          </p:nvSpPr>
          <p:spPr bwMode="auto">
            <a:xfrm flipH="1" flipV="1">
              <a:off x="1680" y="1440"/>
              <a:ext cx="288" cy="192"/>
            </a:xfrm>
            <a:prstGeom prst="line">
              <a:avLst/>
            </a:prstGeom>
            <a:noFill/>
            <a:ln w="9525">
              <a:solidFill>
                <a:srgbClr val="FF0000"/>
              </a:solidFill>
              <a:round/>
              <a:headEnd/>
              <a:tailEnd type="triangle" w="med" len="med"/>
            </a:ln>
            <a:effectLst/>
          </p:spPr>
          <p:txBody>
            <a:bodyPr/>
            <a:lstStyle/>
            <a:p>
              <a:endParaRPr lang="en-US"/>
            </a:p>
          </p:txBody>
        </p:sp>
      </p:grpSp>
    </p:spTree>
    <p:extLst>
      <p:ext uri="{BB962C8B-B14F-4D97-AF65-F5344CB8AC3E}">
        <p14:creationId xmlns:p14="http://schemas.microsoft.com/office/powerpoint/2010/main" val="1037213810"/>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1" nodeType="afterEffect">
                                  <p:stCondLst>
                                    <p:cond delay="0"/>
                                  </p:stCondLst>
                                  <p:childTnLst>
                                    <p:set>
                                      <p:cBhvr>
                                        <p:cTn id="6" dur="1" fill="hold">
                                          <p:stCondLst>
                                            <p:cond delay="0"/>
                                          </p:stCondLst>
                                        </p:cTn>
                                        <p:tgtEl>
                                          <p:spTgt spid="163"/>
                                        </p:tgtEl>
                                        <p:attrNameLst>
                                          <p:attrName>style.visibility</p:attrName>
                                        </p:attrNameLst>
                                      </p:cBhvr>
                                      <p:to>
                                        <p:strVal val="visible"/>
                                      </p:to>
                                    </p:set>
                                    <p:animEffect transition="in" filter="wipe(down)">
                                      <p:cBhvr>
                                        <p:cTn id="7" dur="500"/>
                                        <p:tgtEl>
                                          <p:spTgt spid="163"/>
                                        </p:tgtEl>
                                      </p:cBhvr>
                                    </p:animEffect>
                                  </p:childTnLst>
                                </p:cTn>
                              </p:par>
                              <p:par>
                                <p:cTn id="8" presetID="2" presetClass="entr" presetSubtype="4" fill="hold" nodeType="withEffect">
                                  <p:stCondLst>
                                    <p:cond delay="0"/>
                                  </p:stCondLst>
                                  <p:childTnLst>
                                    <p:set>
                                      <p:cBhvr>
                                        <p:cTn id="9" dur="1" fill="hold">
                                          <p:stCondLst>
                                            <p:cond delay="0"/>
                                          </p:stCondLst>
                                        </p:cTn>
                                        <p:tgtEl>
                                          <p:spTgt spid="167"/>
                                        </p:tgtEl>
                                        <p:attrNameLst>
                                          <p:attrName>style.visibility</p:attrName>
                                        </p:attrNameLst>
                                      </p:cBhvr>
                                      <p:to>
                                        <p:strVal val="visible"/>
                                      </p:to>
                                    </p:set>
                                    <p:anim calcmode="lin" valueType="num">
                                      <p:cBhvr additive="base">
                                        <p:cTn id="10" dur="500" fill="hold"/>
                                        <p:tgtEl>
                                          <p:spTgt spid="167"/>
                                        </p:tgtEl>
                                        <p:attrNameLst>
                                          <p:attrName>ppt_x</p:attrName>
                                        </p:attrNameLst>
                                      </p:cBhvr>
                                      <p:tavLst>
                                        <p:tav tm="0">
                                          <p:val>
                                            <p:strVal val="#ppt_x"/>
                                          </p:val>
                                        </p:tav>
                                        <p:tav tm="100000">
                                          <p:val>
                                            <p:strVal val="#ppt_x"/>
                                          </p:val>
                                        </p:tav>
                                      </p:tavLst>
                                    </p:anim>
                                    <p:anim calcmode="lin" valueType="num">
                                      <p:cBhvr additive="base">
                                        <p:cTn id="11" dur="500" fill="hold"/>
                                        <p:tgtEl>
                                          <p:spTgt spid="167"/>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8" presetClass="emph" presetSubtype="0" fill="hold" nodeType="clickEffect">
                                  <p:stCondLst>
                                    <p:cond delay="0"/>
                                  </p:stCondLst>
                                  <p:childTnLst>
                                    <p:animRot by="2700000">
                                      <p:cBhvr>
                                        <p:cTn id="15" dur="2000" fill="hold"/>
                                        <p:tgtEl>
                                          <p:spTgt spid="67"/>
                                        </p:tgtEl>
                                        <p:attrNameLst>
                                          <p:attrName>r</p:attrName>
                                        </p:attrNameLst>
                                      </p:cBhvr>
                                    </p:animRot>
                                  </p:childTnLst>
                                  <p:subTnLst>
                                    <p:audio>
                                      <p:cMediaNode>
                                        <p:cTn display="0" masterRel="sameClick">
                                          <p:stCondLst>
                                            <p:cond evt="begin" delay="0">
                                              <p:tn val="14"/>
                                            </p:cond>
                                          </p:stCondLst>
                                          <p:endCondLst>
                                            <p:cond evt="onStopAudio" delay="0">
                                              <p:tgtEl>
                                                <p:sldTgt/>
                                              </p:tgtEl>
                                            </p:cond>
                                          </p:endCondLst>
                                        </p:cTn>
                                        <p:tgtEl>
                                          <p:sndTgt r:embed="rId2" name="chimes.wav"/>
                                        </p:tgtEl>
                                      </p:cMediaNode>
                                    </p:audio>
                                  </p:subTnLst>
                                </p:cTn>
                              </p:par>
                            </p:childTnLst>
                          </p:cTn>
                        </p:par>
                        <p:par>
                          <p:cTn id="16" fill="hold">
                            <p:stCondLst>
                              <p:cond delay="2000"/>
                            </p:stCondLst>
                            <p:childTnLst>
                              <p:par>
                                <p:cTn id="17" presetID="8" presetClass="emph" presetSubtype="0" fill="hold" nodeType="afterEffect">
                                  <p:stCondLst>
                                    <p:cond delay="0"/>
                                  </p:stCondLst>
                                  <p:childTnLst>
                                    <p:animRot by="2400000">
                                      <p:cBhvr>
                                        <p:cTn id="18" dur="2000" fill="hold"/>
                                        <p:tgtEl>
                                          <p:spTgt spid="152"/>
                                        </p:tgtEl>
                                        <p:attrNameLst>
                                          <p:attrName>r</p:attrName>
                                        </p:attrNameLst>
                                      </p:cBhvr>
                                    </p:animRot>
                                  </p:childTnLst>
                                </p:cTn>
                              </p:par>
                              <p:par>
                                <p:cTn id="19" presetID="10" presetClass="entr" presetSubtype="0" fill="hold" nodeType="withEffect">
                                  <p:stCondLst>
                                    <p:cond delay="0"/>
                                  </p:stCondLst>
                                  <p:childTnLst>
                                    <p:set>
                                      <p:cBhvr>
                                        <p:cTn id="20" dur="1" fill="hold">
                                          <p:stCondLst>
                                            <p:cond delay="0"/>
                                          </p:stCondLst>
                                        </p:cTn>
                                        <p:tgtEl>
                                          <p:spTgt spid="172"/>
                                        </p:tgtEl>
                                        <p:attrNameLst>
                                          <p:attrName>style.visibility</p:attrName>
                                        </p:attrNameLst>
                                      </p:cBhvr>
                                      <p:to>
                                        <p:strVal val="visible"/>
                                      </p:to>
                                    </p:set>
                                    <p:animEffect transition="in" filter="fade">
                                      <p:cBhvr>
                                        <p:cTn id="21" dur="5000"/>
                                        <p:tgtEl>
                                          <p:spTgt spid="172"/>
                                        </p:tgtEl>
                                      </p:cBhvr>
                                    </p:animEffect>
                                  </p:childTnLst>
                                </p:cTn>
                              </p:par>
                              <p:par>
                                <p:cTn id="22" presetID="10" presetClass="exit" presetSubtype="0" fill="hold" nodeType="withEffect">
                                  <p:stCondLst>
                                    <p:cond delay="0"/>
                                  </p:stCondLst>
                                  <p:childTnLst>
                                    <p:animEffect transition="out" filter="fade">
                                      <p:cBhvr>
                                        <p:cTn id="23" dur="500"/>
                                        <p:tgtEl>
                                          <p:spTgt spid="82"/>
                                        </p:tgtEl>
                                      </p:cBhvr>
                                    </p:animEffect>
                                    <p:set>
                                      <p:cBhvr>
                                        <p:cTn id="24" dur="1" fill="hold">
                                          <p:stCondLst>
                                            <p:cond delay="499"/>
                                          </p:stCondLst>
                                        </p:cTn>
                                        <p:tgtEl>
                                          <p:spTgt spid="8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8" name="Group 217"/>
          <p:cNvGrpSpPr/>
          <p:nvPr/>
        </p:nvGrpSpPr>
        <p:grpSpPr>
          <a:xfrm>
            <a:off x="4077978" y="2040767"/>
            <a:ext cx="2222501" cy="1822450"/>
            <a:chOff x="5975114" y="4800599"/>
            <a:chExt cx="2222501" cy="1822450"/>
          </a:xfrm>
        </p:grpSpPr>
        <p:sp>
          <p:nvSpPr>
            <p:cNvPr id="219" name="Text Box 25"/>
            <p:cNvSpPr txBox="1">
              <a:spLocks noChangeArrowheads="1"/>
            </p:cNvSpPr>
            <p:nvPr/>
          </p:nvSpPr>
          <p:spPr bwMode="auto">
            <a:xfrm>
              <a:off x="7346714" y="4952999"/>
              <a:ext cx="609600" cy="366713"/>
            </a:xfrm>
            <a:prstGeom prst="rect">
              <a:avLst/>
            </a:prstGeom>
            <a:noFill/>
            <a:ln w="9525">
              <a:noFill/>
              <a:miter lim="800000"/>
              <a:headEnd/>
              <a:tailEnd/>
            </a:ln>
            <a:effectLst/>
          </p:spPr>
          <p:txBody>
            <a:bodyPr>
              <a:spAutoFit/>
            </a:bodyPr>
            <a:lstStyle/>
            <a:p>
              <a:pPr eaLnBrk="1" hangingPunct="1">
                <a:spcBef>
                  <a:spcPct val="50000"/>
                </a:spcBef>
              </a:pPr>
              <a:r>
                <a:rPr lang="en-US" altLang="en-US">
                  <a:latin typeface=".VnTimeH" pitchFamily="34" charset="0"/>
                </a:rPr>
                <a:t>K</a:t>
              </a:r>
            </a:p>
          </p:txBody>
        </p:sp>
        <p:sp>
          <p:nvSpPr>
            <p:cNvPr id="220" name="Oval 70"/>
            <p:cNvSpPr>
              <a:spLocks noChangeArrowheads="1"/>
            </p:cNvSpPr>
            <p:nvPr/>
          </p:nvSpPr>
          <p:spPr bwMode="auto">
            <a:xfrm rot="17270359">
              <a:off x="6610114" y="5841999"/>
              <a:ext cx="104775" cy="101600"/>
            </a:xfrm>
            <a:prstGeom prst="ellipse">
              <a:avLst/>
            </a:prstGeom>
            <a:solidFill>
              <a:srgbClr val="0000FF"/>
            </a:solidFill>
            <a:ln w="6350">
              <a:solidFill>
                <a:srgbClr val="FF00FF"/>
              </a:solidFill>
              <a:round/>
              <a:headEnd/>
              <a:tailEnd/>
            </a:ln>
            <a:effectLst/>
          </p:spPr>
          <p:txBody>
            <a:bodyPr vert="eaVert" wrap="none" anchor="ctr"/>
            <a:lstStyle/>
            <a:p>
              <a:pPr algn="ctr" eaLnBrk="1" hangingPunct="1"/>
              <a:endParaRPr lang="en-US" altLang="en-US"/>
            </a:p>
          </p:txBody>
        </p:sp>
        <p:sp>
          <p:nvSpPr>
            <p:cNvPr id="221" name="Rectangle 71"/>
            <p:cNvSpPr>
              <a:spLocks noChangeArrowheads="1"/>
            </p:cNvSpPr>
            <p:nvPr/>
          </p:nvSpPr>
          <p:spPr bwMode="auto">
            <a:xfrm>
              <a:off x="5986227" y="4800599"/>
              <a:ext cx="2211388" cy="1812925"/>
            </a:xfrm>
            <a:prstGeom prst="rect">
              <a:avLst/>
            </a:prstGeom>
            <a:solidFill>
              <a:schemeClr val="tx1"/>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tx1"/>
              </a:extrusionClr>
            </a:sp3d>
          </p:spPr>
          <p:txBody>
            <a:bodyPr wrap="none" anchor="ctr">
              <a:flatTx/>
            </a:bodyPr>
            <a:lstStyle/>
            <a:p>
              <a:pPr eaLnBrk="1" hangingPunct="1"/>
              <a:endParaRPr lang="en-US" altLang="en-US"/>
            </a:p>
          </p:txBody>
        </p:sp>
        <p:sp>
          <p:nvSpPr>
            <p:cNvPr id="299" name="Rectangle 72"/>
            <p:cNvSpPr>
              <a:spLocks noChangeArrowheads="1"/>
            </p:cNvSpPr>
            <p:nvPr/>
          </p:nvSpPr>
          <p:spPr bwMode="auto">
            <a:xfrm>
              <a:off x="5975114" y="4810124"/>
              <a:ext cx="2211388" cy="1812925"/>
            </a:xfrm>
            <a:prstGeom prst="rect">
              <a:avLst/>
            </a:prstGeom>
            <a:solidFill>
              <a:schemeClr val="bg1"/>
            </a:solidFill>
            <a:ln w="57150" cmpd="thickThin">
              <a:solidFill>
                <a:srgbClr val="663300"/>
              </a:solidFill>
              <a:miter lim="800000"/>
              <a:headEnd/>
              <a:tailEnd/>
            </a:ln>
            <a:effectLst/>
          </p:spPr>
          <p:txBody>
            <a:bodyPr wrap="none" anchor="ctr"/>
            <a:lstStyle/>
            <a:p>
              <a:pPr eaLnBrk="1" hangingPunct="1"/>
              <a:endParaRPr lang="en-US" altLang="en-US"/>
            </a:p>
          </p:txBody>
        </p:sp>
        <p:sp>
          <p:nvSpPr>
            <p:cNvPr id="300" name="Rectangle 73"/>
            <p:cNvSpPr>
              <a:spLocks noChangeArrowheads="1"/>
            </p:cNvSpPr>
            <p:nvPr/>
          </p:nvSpPr>
          <p:spPr bwMode="auto">
            <a:xfrm>
              <a:off x="6070364" y="4872037"/>
              <a:ext cx="2032000" cy="1025525"/>
            </a:xfrm>
            <a:prstGeom prst="rect">
              <a:avLst/>
            </a:prstGeom>
            <a:solidFill>
              <a:schemeClr val="bg1">
                <a:alpha val="38039"/>
              </a:schemeClr>
            </a:solidFill>
            <a:ln w="19050">
              <a:solidFill>
                <a:schemeClr val="tx1"/>
              </a:solidFill>
              <a:miter lim="800000"/>
              <a:headEnd/>
              <a:tailEnd/>
            </a:ln>
            <a:effectLst/>
          </p:spPr>
          <p:txBody>
            <a:bodyPr wrap="none" anchor="ctr"/>
            <a:lstStyle/>
            <a:p>
              <a:pPr eaLnBrk="1" hangingPunct="1"/>
              <a:endParaRPr lang="en-US" altLang="en-US"/>
            </a:p>
          </p:txBody>
        </p:sp>
        <p:sp>
          <p:nvSpPr>
            <p:cNvPr id="301" name="Oval 74"/>
            <p:cNvSpPr>
              <a:spLocks noChangeArrowheads="1"/>
            </p:cNvSpPr>
            <p:nvPr/>
          </p:nvSpPr>
          <p:spPr bwMode="auto">
            <a:xfrm>
              <a:off x="6192602" y="4973637"/>
              <a:ext cx="1717675" cy="1563688"/>
            </a:xfrm>
            <a:prstGeom prst="ellipse">
              <a:avLst/>
            </a:prstGeom>
            <a:solidFill>
              <a:srgbClr val="FFFFCC"/>
            </a:solidFill>
            <a:ln w="12700">
              <a:solidFill>
                <a:schemeClr val="accent2"/>
              </a:solidFill>
              <a:round/>
              <a:headEnd/>
              <a:tailEnd/>
            </a:ln>
            <a:effectLst/>
          </p:spPr>
          <p:txBody>
            <a:bodyPr wrap="none" anchor="ctr"/>
            <a:lstStyle/>
            <a:p>
              <a:pPr eaLnBrk="1" hangingPunct="1"/>
              <a:endParaRPr lang="en-US" altLang="en-US"/>
            </a:p>
          </p:txBody>
        </p:sp>
        <p:sp>
          <p:nvSpPr>
            <p:cNvPr id="302" name="Text Box 75"/>
            <p:cNvSpPr txBox="1">
              <a:spLocks noChangeArrowheads="1"/>
            </p:cNvSpPr>
            <p:nvPr/>
          </p:nvSpPr>
          <p:spPr bwMode="auto">
            <a:xfrm rot="810395">
              <a:off x="7477917" y="5193308"/>
              <a:ext cx="404813" cy="274638"/>
            </a:xfrm>
            <a:prstGeom prst="rect">
              <a:avLst/>
            </a:prstGeom>
            <a:noFill/>
            <a:ln w="6350">
              <a:noFill/>
              <a:miter lim="800000"/>
              <a:headEnd/>
              <a:tailEnd/>
            </a:ln>
            <a:effectLst/>
          </p:spPr>
          <p:txBody>
            <a:bodyPr wrap="square">
              <a:spAutoFit/>
            </a:bodyPr>
            <a:lstStyle/>
            <a:p>
              <a:pPr algn="ctr" eaLnBrk="1" hangingPunct="1"/>
              <a:r>
                <a:rPr lang="en-US" altLang="en-US" sz="1200" dirty="0">
                  <a:solidFill>
                    <a:srgbClr val="0000FF"/>
                  </a:solidFill>
                  <a:latin typeface="Times New Roman" pitchFamily="18" charset="0"/>
                </a:rPr>
                <a:t>5</a:t>
              </a:r>
              <a:endParaRPr lang="en-US" altLang="en-US" dirty="0"/>
            </a:p>
          </p:txBody>
        </p:sp>
        <p:sp>
          <p:nvSpPr>
            <p:cNvPr id="303" name="Oval 76"/>
            <p:cNvSpPr>
              <a:spLocks noChangeArrowheads="1"/>
            </p:cNvSpPr>
            <p:nvPr/>
          </p:nvSpPr>
          <p:spPr bwMode="auto">
            <a:xfrm rot="5400000">
              <a:off x="6222764" y="4864099"/>
              <a:ext cx="1668463" cy="1833563"/>
            </a:xfrm>
            <a:prstGeom prst="ellipse">
              <a:avLst/>
            </a:prstGeom>
            <a:noFill/>
            <a:ln w="12700">
              <a:solidFill>
                <a:srgbClr val="003300"/>
              </a:solidFill>
              <a:round/>
              <a:headEnd/>
              <a:tailEnd/>
            </a:ln>
            <a:effectLst/>
          </p:spPr>
          <p:txBody>
            <a:bodyPr wrap="none" anchor="ctr"/>
            <a:lstStyle/>
            <a:p>
              <a:pPr eaLnBrk="1" hangingPunct="1"/>
              <a:endParaRPr lang="en-US" altLang="en-US"/>
            </a:p>
          </p:txBody>
        </p:sp>
        <p:sp>
          <p:nvSpPr>
            <p:cNvPr id="304" name="Arc 77"/>
            <p:cNvSpPr>
              <a:spLocks/>
            </p:cNvSpPr>
            <p:nvPr/>
          </p:nvSpPr>
          <p:spPr bwMode="auto">
            <a:xfrm rot="6681726" flipH="1">
              <a:off x="6814902" y="4911724"/>
              <a:ext cx="644525" cy="1147763"/>
            </a:xfrm>
            <a:custGeom>
              <a:avLst/>
              <a:gdLst>
                <a:gd name="T0" fmla="*/ 0 w 24253"/>
                <a:gd name="T1" fmla="*/ 0 h 39506"/>
                <a:gd name="T2" fmla="*/ 0 w 24253"/>
                <a:gd name="T3" fmla="*/ 0 h 39506"/>
                <a:gd name="T4" fmla="*/ 0 w 24253"/>
                <a:gd name="T5" fmla="*/ 0 h 39506"/>
                <a:gd name="T6" fmla="*/ 0 60000 65536"/>
                <a:gd name="T7" fmla="*/ 0 60000 65536"/>
                <a:gd name="T8" fmla="*/ 0 60000 65536"/>
              </a:gdLst>
              <a:ahLst/>
              <a:cxnLst>
                <a:cxn ang="T6">
                  <a:pos x="T0" y="T1"/>
                </a:cxn>
                <a:cxn ang="T7">
                  <a:pos x="T2" y="T3"/>
                </a:cxn>
                <a:cxn ang="T8">
                  <a:pos x="T4" y="T5"/>
                </a:cxn>
              </a:cxnLst>
              <a:rect l="0" t="0" r="r" b="b"/>
              <a:pathLst>
                <a:path w="24253" h="39506" fill="none" extrusionOk="0">
                  <a:moveTo>
                    <a:pt x="14733" y="-1"/>
                  </a:moveTo>
                  <a:cubicBezTo>
                    <a:pt x="20685" y="4015"/>
                    <a:pt x="24253" y="10726"/>
                    <a:pt x="24253" y="17906"/>
                  </a:cubicBezTo>
                  <a:cubicBezTo>
                    <a:pt x="24253" y="29835"/>
                    <a:pt x="14582" y="39506"/>
                    <a:pt x="2653" y="39506"/>
                  </a:cubicBezTo>
                  <a:cubicBezTo>
                    <a:pt x="1766" y="39506"/>
                    <a:pt x="880" y="39451"/>
                    <a:pt x="-1" y="39342"/>
                  </a:cubicBezTo>
                </a:path>
                <a:path w="24253" h="39506" stroke="0" extrusionOk="0">
                  <a:moveTo>
                    <a:pt x="14733" y="-1"/>
                  </a:moveTo>
                  <a:cubicBezTo>
                    <a:pt x="20685" y="4015"/>
                    <a:pt x="24253" y="10726"/>
                    <a:pt x="24253" y="17906"/>
                  </a:cubicBezTo>
                  <a:cubicBezTo>
                    <a:pt x="24253" y="29835"/>
                    <a:pt x="14582" y="39506"/>
                    <a:pt x="2653" y="39506"/>
                  </a:cubicBezTo>
                  <a:cubicBezTo>
                    <a:pt x="1766" y="39506"/>
                    <a:pt x="880" y="39451"/>
                    <a:pt x="-1" y="39342"/>
                  </a:cubicBezTo>
                  <a:lnTo>
                    <a:pt x="2653" y="17906"/>
                  </a:lnTo>
                  <a:lnTo>
                    <a:pt x="14733" y="-1"/>
                  </a:lnTo>
                  <a:close/>
                </a:path>
              </a:pathLst>
            </a:custGeom>
            <a:noFill/>
            <a:ln w="3175">
              <a:solidFill>
                <a:srgbClr val="00FFFF"/>
              </a:solidFill>
              <a:round/>
              <a:headEnd/>
              <a:tailEnd/>
            </a:ln>
            <a:effectLst/>
          </p:spPr>
          <p:txBody>
            <a:bodyPr wrap="none" anchor="ctr"/>
            <a:lstStyle/>
            <a:p>
              <a:endParaRPr lang="en-US"/>
            </a:p>
          </p:txBody>
        </p:sp>
        <p:sp>
          <p:nvSpPr>
            <p:cNvPr id="305" name="Line 78"/>
            <p:cNvSpPr>
              <a:spLocks noChangeShapeType="1"/>
            </p:cNvSpPr>
            <p:nvPr/>
          </p:nvSpPr>
          <p:spPr bwMode="auto">
            <a:xfrm rot="10800000">
              <a:off x="7083476" y="5179579"/>
              <a:ext cx="0" cy="152400"/>
            </a:xfrm>
            <a:prstGeom prst="line">
              <a:avLst/>
            </a:prstGeom>
            <a:noFill/>
            <a:ln w="9525">
              <a:solidFill>
                <a:srgbClr val="FF0000"/>
              </a:solidFill>
              <a:round/>
              <a:headEnd/>
              <a:tailEnd/>
            </a:ln>
            <a:effectLst/>
          </p:spPr>
          <p:txBody>
            <a:bodyPr/>
            <a:lstStyle/>
            <a:p>
              <a:endParaRPr lang="en-US"/>
            </a:p>
          </p:txBody>
        </p:sp>
        <p:sp>
          <p:nvSpPr>
            <p:cNvPr id="306" name="Text Box 79"/>
            <p:cNvSpPr txBox="1">
              <a:spLocks noChangeArrowheads="1"/>
            </p:cNvSpPr>
            <p:nvPr/>
          </p:nvSpPr>
          <p:spPr bwMode="auto">
            <a:xfrm rot="21133787">
              <a:off x="6870464" y="4908549"/>
              <a:ext cx="396875" cy="274638"/>
            </a:xfrm>
            <a:prstGeom prst="rect">
              <a:avLst/>
            </a:prstGeom>
            <a:noFill/>
            <a:ln w="3175">
              <a:noFill/>
              <a:miter lim="800000"/>
              <a:headEnd/>
              <a:tailEnd/>
            </a:ln>
            <a:effectLst/>
          </p:spPr>
          <p:txBody>
            <a:bodyPr>
              <a:spAutoFit/>
            </a:bodyPr>
            <a:lstStyle/>
            <a:p>
              <a:pPr algn="ctr" eaLnBrk="1" hangingPunct="1"/>
              <a:r>
                <a:rPr lang="en-US" altLang="en-US" sz="1200"/>
                <a:t>3</a:t>
              </a:r>
            </a:p>
          </p:txBody>
        </p:sp>
        <p:sp>
          <p:nvSpPr>
            <p:cNvPr id="307" name="Text Box 80"/>
            <p:cNvSpPr txBox="1">
              <a:spLocks noChangeArrowheads="1"/>
            </p:cNvSpPr>
            <p:nvPr/>
          </p:nvSpPr>
          <p:spPr bwMode="auto">
            <a:xfrm rot="20100000">
              <a:off x="6495814" y="5008562"/>
              <a:ext cx="542925" cy="274638"/>
            </a:xfrm>
            <a:prstGeom prst="rect">
              <a:avLst/>
            </a:prstGeom>
            <a:noFill/>
            <a:ln w="12700">
              <a:noFill/>
              <a:miter lim="800000"/>
              <a:headEnd/>
              <a:tailEnd/>
            </a:ln>
            <a:effectLst/>
          </p:spPr>
          <p:txBody>
            <a:bodyPr>
              <a:spAutoFit/>
            </a:bodyPr>
            <a:lstStyle/>
            <a:p>
              <a:pPr algn="ctr" eaLnBrk="1" hangingPunct="1"/>
              <a:r>
                <a:rPr lang="en-US" altLang="en-US" sz="1200">
                  <a:solidFill>
                    <a:srgbClr val="0000FF"/>
                  </a:solidFill>
                  <a:latin typeface="Times New Roman" pitchFamily="18" charset="0"/>
                </a:rPr>
                <a:t>2</a:t>
              </a:r>
              <a:endParaRPr lang="en-US" altLang="en-US"/>
            </a:p>
          </p:txBody>
        </p:sp>
        <p:sp>
          <p:nvSpPr>
            <p:cNvPr id="308" name="Line 83"/>
            <p:cNvSpPr>
              <a:spLocks noChangeShapeType="1"/>
            </p:cNvSpPr>
            <p:nvPr/>
          </p:nvSpPr>
          <p:spPr bwMode="auto">
            <a:xfrm rot="900000">
              <a:off x="7231546" y="5198629"/>
              <a:ext cx="0" cy="61913"/>
            </a:xfrm>
            <a:prstGeom prst="line">
              <a:avLst/>
            </a:prstGeom>
            <a:noFill/>
            <a:ln w="6350">
              <a:solidFill>
                <a:srgbClr val="0000FF"/>
              </a:solidFill>
              <a:round/>
              <a:headEnd/>
              <a:tailEnd/>
            </a:ln>
            <a:effectLst/>
          </p:spPr>
          <p:txBody>
            <a:bodyPr/>
            <a:lstStyle/>
            <a:p>
              <a:endParaRPr lang="en-US"/>
            </a:p>
          </p:txBody>
        </p:sp>
        <p:sp>
          <p:nvSpPr>
            <p:cNvPr id="309" name="Line 85"/>
            <p:cNvSpPr>
              <a:spLocks noChangeShapeType="1"/>
            </p:cNvSpPr>
            <p:nvPr/>
          </p:nvSpPr>
          <p:spPr bwMode="auto">
            <a:xfrm rot="1500000">
              <a:off x="7335888" y="5233554"/>
              <a:ext cx="0" cy="141288"/>
            </a:xfrm>
            <a:prstGeom prst="line">
              <a:avLst/>
            </a:prstGeom>
            <a:noFill/>
            <a:ln w="9525">
              <a:solidFill>
                <a:srgbClr val="FF0000"/>
              </a:solidFill>
              <a:round/>
              <a:headEnd/>
              <a:tailEnd/>
            </a:ln>
            <a:effectLst/>
          </p:spPr>
          <p:txBody>
            <a:bodyPr/>
            <a:lstStyle/>
            <a:p>
              <a:endParaRPr lang="en-US"/>
            </a:p>
          </p:txBody>
        </p:sp>
        <p:sp>
          <p:nvSpPr>
            <p:cNvPr id="310" name="Line 88"/>
            <p:cNvSpPr>
              <a:spLocks noChangeShapeType="1"/>
            </p:cNvSpPr>
            <p:nvPr/>
          </p:nvSpPr>
          <p:spPr bwMode="auto">
            <a:xfrm rot="2400000">
              <a:off x="7478763" y="5317692"/>
              <a:ext cx="0" cy="61913"/>
            </a:xfrm>
            <a:prstGeom prst="line">
              <a:avLst/>
            </a:prstGeom>
            <a:noFill/>
            <a:ln w="6350">
              <a:solidFill>
                <a:srgbClr val="0000FF"/>
              </a:solidFill>
              <a:round/>
              <a:headEnd/>
              <a:tailEnd/>
            </a:ln>
            <a:effectLst/>
          </p:spPr>
          <p:txBody>
            <a:bodyPr/>
            <a:lstStyle/>
            <a:p>
              <a:endParaRPr lang="en-US"/>
            </a:p>
          </p:txBody>
        </p:sp>
        <p:sp>
          <p:nvSpPr>
            <p:cNvPr id="311" name="Line 90"/>
            <p:cNvSpPr>
              <a:spLocks noChangeShapeType="1"/>
            </p:cNvSpPr>
            <p:nvPr/>
          </p:nvSpPr>
          <p:spPr bwMode="auto">
            <a:xfrm rot="3000000">
              <a:off x="7523213" y="5368492"/>
              <a:ext cx="0" cy="155575"/>
            </a:xfrm>
            <a:prstGeom prst="line">
              <a:avLst/>
            </a:prstGeom>
            <a:noFill/>
            <a:ln w="9525">
              <a:solidFill>
                <a:srgbClr val="FF0000"/>
              </a:solidFill>
              <a:round/>
              <a:headEnd/>
              <a:tailEnd/>
            </a:ln>
            <a:effectLst/>
          </p:spPr>
          <p:txBody>
            <a:bodyPr/>
            <a:lstStyle/>
            <a:p>
              <a:endParaRPr lang="en-US"/>
            </a:p>
          </p:txBody>
        </p:sp>
        <p:sp>
          <p:nvSpPr>
            <p:cNvPr id="312" name="Line 91"/>
            <p:cNvSpPr>
              <a:spLocks noChangeShapeType="1"/>
            </p:cNvSpPr>
            <p:nvPr/>
          </p:nvSpPr>
          <p:spPr bwMode="auto">
            <a:xfrm rot="7800000">
              <a:off x="6645326" y="5365317"/>
              <a:ext cx="0" cy="168275"/>
            </a:xfrm>
            <a:prstGeom prst="line">
              <a:avLst/>
            </a:prstGeom>
            <a:noFill/>
            <a:ln w="9525">
              <a:solidFill>
                <a:srgbClr val="FF0000"/>
              </a:solidFill>
              <a:round/>
              <a:headEnd/>
              <a:tailEnd/>
            </a:ln>
            <a:effectLst/>
          </p:spPr>
          <p:txBody>
            <a:bodyPr/>
            <a:lstStyle/>
            <a:p>
              <a:endParaRPr lang="en-US"/>
            </a:p>
          </p:txBody>
        </p:sp>
        <p:sp>
          <p:nvSpPr>
            <p:cNvPr id="313" name="Line 92"/>
            <p:cNvSpPr>
              <a:spLocks noChangeShapeType="1"/>
            </p:cNvSpPr>
            <p:nvPr/>
          </p:nvSpPr>
          <p:spPr bwMode="auto">
            <a:xfrm rot="18900000">
              <a:off x="6695864" y="5293654"/>
              <a:ext cx="0" cy="63500"/>
            </a:xfrm>
            <a:prstGeom prst="line">
              <a:avLst/>
            </a:prstGeom>
            <a:noFill/>
            <a:ln w="6350">
              <a:solidFill>
                <a:srgbClr val="0000FF"/>
              </a:solidFill>
              <a:round/>
              <a:headEnd/>
              <a:tailEnd/>
            </a:ln>
            <a:effectLst/>
          </p:spPr>
          <p:txBody>
            <a:bodyPr/>
            <a:lstStyle/>
            <a:p>
              <a:endParaRPr lang="en-US"/>
            </a:p>
          </p:txBody>
        </p:sp>
        <p:sp>
          <p:nvSpPr>
            <p:cNvPr id="314" name="Line 96"/>
            <p:cNvSpPr>
              <a:spLocks noChangeShapeType="1"/>
            </p:cNvSpPr>
            <p:nvPr/>
          </p:nvSpPr>
          <p:spPr bwMode="auto">
            <a:xfrm rot="20100000">
              <a:off x="6839001" y="5231967"/>
              <a:ext cx="0" cy="139700"/>
            </a:xfrm>
            <a:prstGeom prst="line">
              <a:avLst/>
            </a:prstGeom>
            <a:noFill/>
            <a:ln w="9525">
              <a:solidFill>
                <a:srgbClr val="FF0000"/>
              </a:solidFill>
              <a:round/>
              <a:headEnd/>
              <a:tailEnd/>
            </a:ln>
            <a:effectLst/>
          </p:spPr>
          <p:txBody>
            <a:bodyPr/>
            <a:lstStyle/>
            <a:p>
              <a:endParaRPr lang="en-US"/>
            </a:p>
          </p:txBody>
        </p:sp>
        <p:sp>
          <p:nvSpPr>
            <p:cNvPr id="315" name="Line 97"/>
            <p:cNvSpPr>
              <a:spLocks noChangeShapeType="1"/>
            </p:cNvSpPr>
            <p:nvPr/>
          </p:nvSpPr>
          <p:spPr bwMode="auto">
            <a:xfrm rot="20400000">
              <a:off x="6967082" y="5200649"/>
              <a:ext cx="0" cy="65088"/>
            </a:xfrm>
            <a:prstGeom prst="line">
              <a:avLst/>
            </a:prstGeom>
            <a:noFill/>
            <a:ln w="6350">
              <a:solidFill>
                <a:srgbClr val="0000FF"/>
              </a:solidFill>
              <a:round/>
              <a:headEnd/>
              <a:tailEnd/>
            </a:ln>
            <a:effectLst/>
          </p:spPr>
          <p:txBody>
            <a:bodyPr/>
            <a:lstStyle/>
            <a:p>
              <a:endParaRPr lang="en-US"/>
            </a:p>
          </p:txBody>
        </p:sp>
        <p:sp>
          <p:nvSpPr>
            <p:cNvPr id="316" name="Line 102"/>
            <p:cNvSpPr>
              <a:spLocks noChangeShapeType="1"/>
            </p:cNvSpPr>
            <p:nvPr/>
          </p:nvSpPr>
          <p:spPr bwMode="auto">
            <a:xfrm rot="17400000">
              <a:off x="6536511" y="5484954"/>
              <a:ext cx="0" cy="66675"/>
            </a:xfrm>
            <a:prstGeom prst="line">
              <a:avLst/>
            </a:prstGeom>
            <a:noFill/>
            <a:ln w="6350">
              <a:solidFill>
                <a:srgbClr val="0000FF"/>
              </a:solidFill>
              <a:round/>
              <a:headEnd/>
              <a:tailEnd/>
            </a:ln>
            <a:effectLst/>
          </p:spPr>
          <p:txBody>
            <a:bodyPr/>
            <a:lstStyle/>
            <a:p>
              <a:endParaRPr lang="en-US"/>
            </a:p>
          </p:txBody>
        </p:sp>
        <p:sp>
          <p:nvSpPr>
            <p:cNvPr id="317" name="Line 109"/>
            <p:cNvSpPr>
              <a:spLocks noChangeShapeType="1"/>
            </p:cNvSpPr>
            <p:nvPr/>
          </p:nvSpPr>
          <p:spPr bwMode="auto">
            <a:xfrm rot="4200000">
              <a:off x="7634771" y="5484954"/>
              <a:ext cx="0" cy="66675"/>
            </a:xfrm>
            <a:prstGeom prst="line">
              <a:avLst/>
            </a:prstGeom>
            <a:noFill/>
            <a:ln w="6350">
              <a:solidFill>
                <a:srgbClr val="0000FF"/>
              </a:solidFill>
              <a:round/>
              <a:headEnd/>
              <a:tailEnd/>
            </a:ln>
            <a:effectLst/>
          </p:spPr>
          <p:txBody>
            <a:bodyPr/>
            <a:lstStyle/>
            <a:p>
              <a:endParaRPr lang="en-US"/>
            </a:p>
          </p:txBody>
        </p:sp>
        <p:sp>
          <p:nvSpPr>
            <p:cNvPr id="318" name="Line 110"/>
            <p:cNvSpPr>
              <a:spLocks noChangeShapeType="1"/>
            </p:cNvSpPr>
            <p:nvPr/>
          </p:nvSpPr>
          <p:spPr bwMode="auto">
            <a:xfrm rot="4500000">
              <a:off x="7627988" y="5568517"/>
              <a:ext cx="0" cy="155575"/>
            </a:xfrm>
            <a:prstGeom prst="line">
              <a:avLst/>
            </a:prstGeom>
            <a:noFill/>
            <a:ln w="9525">
              <a:solidFill>
                <a:srgbClr val="FF0000"/>
              </a:solidFill>
              <a:round/>
              <a:headEnd/>
              <a:tailEnd/>
            </a:ln>
            <a:effectLst/>
          </p:spPr>
          <p:txBody>
            <a:bodyPr/>
            <a:lstStyle/>
            <a:p>
              <a:endParaRPr lang="en-US"/>
            </a:p>
          </p:txBody>
        </p:sp>
        <p:sp>
          <p:nvSpPr>
            <p:cNvPr id="319" name="Text Box 111"/>
            <p:cNvSpPr txBox="1">
              <a:spLocks noChangeArrowheads="1"/>
            </p:cNvSpPr>
            <p:nvPr/>
          </p:nvSpPr>
          <p:spPr bwMode="auto">
            <a:xfrm>
              <a:off x="6063922" y="5448299"/>
              <a:ext cx="544513" cy="274638"/>
            </a:xfrm>
            <a:prstGeom prst="rect">
              <a:avLst/>
            </a:prstGeom>
            <a:noFill/>
            <a:ln w="12700">
              <a:noFill/>
              <a:miter lim="800000"/>
              <a:headEnd/>
              <a:tailEnd/>
            </a:ln>
            <a:effectLst/>
          </p:spPr>
          <p:txBody>
            <a:bodyPr>
              <a:spAutoFit/>
            </a:bodyPr>
            <a:lstStyle/>
            <a:p>
              <a:pPr algn="ctr" eaLnBrk="1" hangingPunct="1"/>
              <a:r>
                <a:rPr lang="en-US" altLang="en-US" sz="1200">
                  <a:solidFill>
                    <a:srgbClr val="0000FF"/>
                  </a:solidFill>
                  <a:latin typeface="Times New Roman" pitchFamily="18" charset="0"/>
                </a:rPr>
                <a:t>0</a:t>
              </a:r>
              <a:endParaRPr lang="en-US" altLang="en-US"/>
            </a:p>
          </p:txBody>
        </p:sp>
        <p:sp>
          <p:nvSpPr>
            <p:cNvPr id="320" name="Text Box 112"/>
            <p:cNvSpPr txBox="1">
              <a:spLocks noChangeArrowheads="1"/>
            </p:cNvSpPr>
            <p:nvPr/>
          </p:nvSpPr>
          <p:spPr bwMode="auto">
            <a:xfrm rot="19156839">
              <a:off x="6241814" y="5211762"/>
              <a:ext cx="542925" cy="274638"/>
            </a:xfrm>
            <a:prstGeom prst="rect">
              <a:avLst/>
            </a:prstGeom>
            <a:noFill/>
            <a:ln w="12700">
              <a:noFill/>
              <a:miter lim="800000"/>
              <a:headEnd/>
              <a:tailEnd/>
            </a:ln>
            <a:effectLst/>
          </p:spPr>
          <p:txBody>
            <a:bodyPr>
              <a:spAutoFit/>
            </a:bodyPr>
            <a:lstStyle/>
            <a:p>
              <a:pPr algn="ctr" eaLnBrk="1" hangingPunct="1"/>
              <a:r>
                <a:rPr lang="en-US" altLang="en-US" sz="1200"/>
                <a:t>1</a:t>
              </a:r>
            </a:p>
          </p:txBody>
        </p:sp>
        <p:sp>
          <p:nvSpPr>
            <p:cNvPr id="340" name="Text Box 113"/>
            <p:cNvSpPr txBox="1">
              <a:spLocks noChangeArrowheads="1"/>
            </p:cNvSpPr>
            <p:nvPr/>
          </p:nvSpPr>
          <p:spPr bwMode="auto">
            <a:xfrm rot="3000000">
              <a:off x="7225325" y="4997943"/>
              <a:ext cx="487363" cy="274638"/>
            </a:xfrm>
            <a:prstGeom prst="rect">
              <a:avLst/>
            </a:prstGeom>
            <a:noFill/>
            <a:ln w="12700">
              <a:noFill/>
              <a:miter lim="800000"/>
              <a:headEnd/>
              <a:tailEnd/>
            </a:ln>
            <a:effectLst/>
          </p:spPr>
          <p:txBody>
            <a:bodyPr>
              <a:spAutoFit/>
            </a:bodyPr>
            <a:lstStyle/>
            <a:p>
              <a:pPr algn="ctr" eaLnBrk="1" hangingPunct="1"/>
              <a:r>
                <a:rPr lang="en-US" altLang="en-US" sz="1200" dirty="0">
                  <a:solidFill>
                    <a:srgbClr val="0000FF"/>
                  </a:solidFill>
                  <a:latin typeface="Times New Roman" pitchFamily="18" charset="0"/>
                </a:rPr>
                <a:t>4</a:t>
              </a:r>
              <a:endParaRPr lang="en-US" altLang="en-US" dirty="0"/>
            </a:p>
          </p:txBody>
        </p:sp>
        <p:sp>
          <p:nvSpPr>
            <p:cNvPr id="341" name="Text Box 114"/>
            <p:cNvSpPr txBox="1">
              <a:spLocks noChangeArrowheads="1"/>
            </p:cNvSpPr>
            <p:nvPr/>
          </p:nvSpPr>
          <p:spPr bwMode="auto">
            <a:xfrm rot="4500000">
              <a:off x="7592777" y="5473699"/>
              <a:ext cx="490538" cy="274638"/>
            </a:xfrm>
            <a:prstGeom prst="rect">
              <a:avLst/>
            </a:prstGeom>
            <a:noFill/>
            <a:ln w="12700">
              <a:noFill/>
              <a:miter lim="800000"/>
              <a:headEnd/>
              <a:tailEnd/>
            </a:ln>
            <a:effectLst/>
          </p:spPr>
          <p:txBody>
            <a:bodyPr>
              <a:spAutoFit/>
            </a:bodyPr>
            <a:lstStyle/>
            <a:p>
              <a:pPr algn="ctr" eaLnBrk="1" hangingPunct="1"/>
              <a:r>
                <a:rPr lang="en-US" altLang="en-US" sz="1200">
                  <a:solidFill>
                    <a:srgbClr val="0000FF"/>
                  </a:solidFill>
                  <a:latin typeface="Times New Roman" pitchFamily="18" charset="0"/>
                </a:rPr>
                <a:t>6</a:t>
              </a:r>
              <a:endParaRPr lang="en-US" altLang="en-US"/>
            </a:p>
          </p:txBody>
        </p:sp>
        <p:sp>
          <p:nvSpPr>
            <p:cNvPr id="342" name="Text Box 115"/>
            <p:cNvSpPr txBox="1">
              <a:spLocks noChangeArrowheads="1"/>
            </p:cNvSpPr>
            <p:nvPr/>
          </p:nvSpPr>
          <p:spPr bwMode="auto">
            <a:xfrm>
              <a:off x="6618052" y="5389562"/>
              <a:ext cx="936625" cy="366713"/>
            </a:xfrm>
            <a:prstGeom prst="rect">
              <a:avLst/>
            </a:prstGeom>
            <a:noFill/>
            <a:ln w="9525">
              <a:noFill/>
              <a:miter lim="800000"/>
              <a:headEnd/>
              <a:tailEnd/>
            </a:ln>
            <a:effectLst/>
          </p:spPr>
          <p:txBody>
            <a:bodyPr>
              <a:spAutoFit/>
            </a:bodyPr>
            <a:lstStyle/>
            <a:p>
              <a:pPr algn="ctr" eaLnBrk="1" hangingPunct="1"/>
              <a:r>
                <a:rPr lang="en-US" altLang="en-US" dirty="0"/>
                <a:t>V</a:t>
              </a:r>
            </a:p>
          </p:txBody>
        </p:sp>
        <p:sp>
          <p:nvSpPr>
            <p:cNvPr id="343" name="AutoShape 116"/>
            <p:cNvSpPr>
              <a:spLocks noChangeArrowheads="1"/>
            </p:cNvSpPr>
            <p:nvPr/>
          </p:nvSpPr>
          <p:spPr bwMode="auto">
            <a:xfrm rot="10800000">
              <a:off x="6370402" y="5141912"/>
              <a:ext cx="1444625" cy="1231900"/>
            </a:xfrm>
            <a:custGeom>
              <a:avLst/>
              <a:gdLst>
                <a:gd name="T0" fmla="*/ 1 w 21600"/>
                <a:gd name="T1" fmla="*/ 0 h 21600"/>
                <a:gd name="T2" fmla="*/ 0 w 21600"/>
                <a:gd name="T3" fmla="*/ 0 h 21600"/>
                <a:gd name="T4" fmla="*/ 1 w 21600"/>
                <a:gd name="T5" fmla="*/ 0 h 21600"/>
                <a:gd name="T6" fmla="*/ 1 w 21600"/>
                <a:gd name="T7" fmla="*/ 0 h 21600"/>
                <a:gd name="T8" fmla="*/ 0 60000 65536"/>
                <a:gd name="T9" fmla="*/ 0 60000 65536"/>
                <a:gd name="T10" fmla="*/ 0 60000 65536"/>
                <a:gd name="T11" fmla="*/ 0 60000 65536"/>
                <a:gd name="T12" fmla="*/ 142 w 21600"/>
                <a:gd name="T13" fmla="*/ 0 h 21600"/>
                <a:gd name="T14" fmla="*/ 21458 w 21600"/>
                <a:gd name="T15" fmla="*/ 11106 h 21600"/>
              </a:gdLst>
              <a:ahLst/>
              <a:cxnLst>
                <a:cxn ang="T8">
                  <a:pos x="T0" y="T1"/>
                </a:cxn>
                <a:cxn ang="T9">
                  <a:pos x="T2" y="T3"/>
                </a:cxn>
                <a:cxn ang="T10">
                  <a:pos x="T4" y="T5"/>
                </a:cxn>
                <a:cxn ang="T11">
                  <a:pos x="T6" y="T7"/>
                </a:cxn>
              </a:cxnLst>
              <a:rect l="T12" t="T13" r="T14" b="T15"/>
              <a:pathLst>
                <a:path w="21600" h="21600">
                  <a:moveTo>
                    <a:pt x="9000" y="10592"/>
                  </a:moveTo>
                  <a:cubicBezTo>
                    <a:pt x="9106" y="9678"/>
                    <a:pt x="9880" y="8989"/>
                    <a:pt x="10800" y="8989"/>
                  </a:cubicBezTo>
                  <a:cubicBezTo>
                    <a:pt x="11719" y="8989"/>
                    <a:pt x="12493" y="9678"/>
                    <a:pt x="12599" y="10592"/>
                  </a:cubicBezTo>
                  <a:lnTo>
                    <a:pt x="21528" y="9560"/>
                  </a:lnTo>
                  <a:cubicBezTo>
                    <a:pt x="20898" y="4111"/>
                    <a:pt x="16285" y="0"/>
                    <a:pt x="10799" y="0"/>
                  </a:cubicBezTo>
                  <a:cubicBezTo>
                    <a:pt x="5314" y="0"/>
                    <a:pt x="701" y="4111"/>
                    <a:pt x="71" y="9560"/>
                  </a:cubicBezTo>
                  <a:lnTo>
                    <a:pt x="9000" y="10592"/>
                  </a:lnTo>
                  <a:close/>
                </a:path>
              </a:pathLst>
            </a:custGeom>
            <a:solidFill>
              <a:srgbClr val="FFFFCC"/>
            </a:solidFill>
            <a:ln w="3175" algn="ctr">
              <a:noFill/>
              <a:miter lim="800000"/>
              <a:headEnd/>
              <a:tailEnd/>
            </a:ln>
            <a:effectLst/>
          </p:spPr>
          <p:txBody>
            <a:bodyPr wrap="none" anchor="ctr"/>
            <a:lstStyle/>
            <a:p>
              <a:endParaRPr lang="en-US"/>
            </a:p>
          </p:txBody>
        </p:sp>
        <p:sp>
          <p:nvSpPr>
            <p:cNvPr id="344" name="Rectangle 118"/>
            <p:cNvSpPr>
              <a:spLocks noChangeArrowheads="1"/>
            </p:cNvSpPr>
            <p:nvPr/>
          </p:nvSpPr>
          <p:spPr bwMode="auto">
            <a:xfrm>
              <a:off x="6019564" y="5841999"/>
              <a:ext cx="2036763" cy="763588"/>
            </a:xfrm>
            <a:prstGeom prst="rect">
              <a:avLst/>
            </a:prstGeom>
            <a:solidFill>
              <a:schemeClr val="bg1"/>
            </a:solidFill>
            <a:ln w="57150" cmpd="thickThin">
              <a:noFill/>
              <a:miter lim="800000"/>
              <a:headEnd/>
              <a:tailEnd/>
            </a:ln>
            <a:effectLst/>
          </p:spPr>
          <p:txBody>
            <a:bodyPr wrap="none" anchor="ctr"/>
            <a:lstStyle/>
            <a:p>
              <a:pPr eaLnBrk="1" hangingPunct="1"/>
              <a:endParaRPr lang="en-US" altLang="en-US"/>
            </a:p>
          </p:txBody>
        </p:sp>
        <p:sp>
          <p:nvSpPr>
            <p:cNvPr id="345" name="Rectangle 119"/>
            <p:cNvSpPr>
              <a:spLocks noChangeArrowheads="1"/>
            </p:cNvSpPr>
            <p:nvPr/>
          </p:nvSpPr>
          <p:spPr bwMode="auto">
            <a:xfrm>
              <a:off x="6075127" y="4876799"/>
              <a:ext cx="2020888" cy="1023938"/>
            </a:xfrm>
            <a:prstGeom prst="rect">
              <a:avLst/>
            </a:prstGeom>
            <a:noFill/>
            <a:ln w="28575">
              <a:solidFill>
                <a:srgbClr val="0000FF"/>
              </a:solidFill>
              <a:miter lim="800000"/>
              <a:headEnd/>
              <a:tailEnd/>
            </a:ln>
            <a:effectLst/>
          </p:spPr>
          <p:txBody>
            <a:bodyPr wrap="none" anchor="ctr"/>
            <a:lstStyle/>
            <a:p>
              <a:pPr algn="ctr" eaLnBrk="1" hangingPunct="1"/>
              <a:endParaRPr lang="en-US" altLang="en-US"/>
            </a:p>
          </p:txBody>
        </p:sp>
        <p:sp>
          <p:nvSpPr>
            <p:cNvPr id="346" name="Rectangle 120"/>
            <p:cNvSpPr>
              <a:spLocks noChangeArrowheads="1"/>
            </p:cNvSpPr>
            <p:nvPr/>
          </p:nvSpPr>
          <p:spPr bwMode="auto">
            <a:xfrm>
              <a:off x="5975114" y="4810124"/>
              <a:ext cx="2211388" cy="1812925"/>
            </a:xfrm>
            <a:prstGeom prst="rect">
              <a:avLst/>
            </a:prstGeom>
            <a:noFill/>
            <a:ln w="57150" cmpd="thickThin">
              <a:solidFill>
                <a:srgbClr val="663300"/>
              </a:solidFill>
              <a:miter lim="800000"/>
              <a:headEnd/>
              <a:tailEnd/>
            </a:ln>
            <a:effectLst/>
          </p:spPr>
          <p:txBody>
            <a:bodyPr wrap="none" anchor="ctr"/>
            <a:lstStyle/>
            <a:p>
              <a:pPr eaLnBrk="1" hangingPunct="1"/>
              <a:endParaRPr lang="en-US" altLang="en-US"/>
            </a:p>
          </p:txBody>
        </p:sp>
        <p:sp>
          <p:nvSpPr>
            <p:cNvPr id="347" name="AutoShape 121"/>
            <p:cNvSpPr>
              <a:spLocks noChangeArrowheads="1"/>
            </p:cNvSpPr>
            <p:nvPr/>
          </p:nvSpPr>
          <p:spPr bwMode="auto">
            <a:xfrm>
              <a:off x="7040327" y="5961062"/>
              <a:ext cx="90488" cy="8255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032 w 21600"/>
                <a:gd name="T25" fmla="*/ 3323 h 21600"/>
                <a:gd name="T26" fmla="*/ 18568 w 21600"/>
                <a:gd name="T27" fmla="*/ 1827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647" y="13593"/>
                  </a:moveTo>
                  <a:cubicBezTo>
                    <a:pt x="17063" y="12720"/>
                    <a:pt x="17280" y="11766"/>
                    <a:pt x="17280" y="10800"/>
                  </a:cubicBezTo>
                  <a:cubicBezTo>
                    <a:pt x="17280" y="7221"/>
                    <a:pt x="14378" y="4320"/>
                    <a:pt x="10800" y="4320"/>
                  </a:cubicBezTo>
                  <a:cubicBezTo>
                    <a:pt x="9833" y="4320"/>
                    <a:pt x="8879" y="4536"/>
                    <a:pt x="8006" y="4952"/>
                  </a:cubicBezTo>
                  <a:lnTo>
                    <a:pt x="16647" y="13593"/>
                  </a:lnTo>
                  <a:close/>
                  <a:moveTo>
                    <a:pt x="4952" y="8006"/>
                  </a:moveTo>
                  <a:cubicBezTo>
                    <a:pt x="4536" y="8879"/>
                    <a:pt x="4320" y="9833"/>
                    <a:pt x="4320" y="10800"/>
                  </a:cubicBezTo>
                  <a:cubicBezTo>
                    <a:pt x="4320" y="14378"/>
                    <a:pt x="7221" y="17280"/>
                    <a:pt x="10800" y="17280"/>
                  </a:cubicBezTo>
                  <a:cubicBezTo>
                    <a:pt x="11766" y="17280"/>
                    <a:pt x="12720" y="17063"/>
                    <a:pt x="13593" y="16647"/>
                  </a:cubicBezTo>
                  <a:lnTo>
                    <a:pt x="4952" y="8006"/>
                  </a:lnTo>
                  <a:close/>
                </a:path>
              </a:pathLst>
            </a:custGeom>
            <a:solidFill>
              <a:srgbClr val="FF3300"/>
            </a:solidFill>
            <a:ln w="9525">
              <a:solidFill>
                <a:schemeClr val="tx1"/>
              </a:solidFill>
              <a:miter lim="800000"/>
              <a:headEnd/>
              <a:tailEnd/>
            </a:ln>
            <a:effectLst/>
          </p:spPr>
          <p:txBody>
            <a:bodyPr wrap="none" anchor="ctr"/>
            <a:lstStyle/>
            <a:p>
              <a:endParaRPr lang="en-US"/>
            </a:p>
          </p:txBody>
        </p:sp>
        <p:sp>
          <p:nvSpPr>
            <p:cNvPr id="348" name="Arc 122"/>
            <p:cNvSpPr>
              <a:spLocks/>
            </p:cNvSpPr>
            <p:nvPr/>
          </p:nvSpPr>
          <p:spPr bwMode="auto">
            <a:xfrm flipV="1">
              <a:off x="7013339" y="5937249"/>
              <a:ext cx="144463" cy="65088"/>
            </a:xfrm>
            <a:custGeom>
              <a:avLst/>
              <a:gdLst>
                <a:gd name="T0" fmla="*/ 0 w 42223"/>
                <a:gd name="T1" fmla="*/ 0 h 21600"/>
                <a:gd name="T2" fmla="*/ 0 w 42223"/>
                <a:gd name="T3" fmla="*/ 0 h 21600"/>
                <a:gd name="T4" fmla="*/ 0 w 42223"/>
                <a:gd name="T5" fmla="*/ 0 h 21600"/>
                <a:gd name="T6" fmla="*/ 0 60000 65536"/>
                <a:gd name="T7" fmla="*/ 0 60000 65536"/>
                <a:gd name="T8" fmla="*/ 0 60000 65536"/>
              </a:gdLst>
              <a:ahLst/>
              <a:cxnLst>
                <a:cxn ang="T6">
                  <a:pos x="T0" y="T1"/>
                </a:cxn>
                <a:cxn ang="T7">
                  <a:pos x="T2" y="T3"/>
                </a:cxn>
                <a:cxn ang="T8">
                  <a:pos x="T4" y="T5"/>
                </a:cxn>
              </a:cxnLst>
              <a:rect l="0" t="0" r="r" b="b"/>
              <a:pathLst>
                <a:path w="42223" h="21600" fill="none" extrusionOk="0">
                  <a:moveTo>
                    <a:pt x="42223" y="3121"/>
                  </a:moveTo>
                  <a:cubicBezTo>
                    <a:pt x="40673" y="13732"/>
                    <a:pt x="31573" y="21600"/>
                    <a:pt x="20850" y="21600"/>
                  </a:cubicBezTo>
                  <a:cubicBezTo>
                    <a:pt x="11093" y="21600"/>
                    <a:pt x="2548" y="15059"/>
                    <a:pt x="-1" y="5642"/>
                  </a:cubicBezTo>
                </a:path>
                <a:path w="42223" h="21600" stroke="0" extrusionOk="0">
                  <a:moveTo>
                    <a:pt x="42223" y="3121"/>
                  </a:moveTo>
                  <a:cubicBezTo>
                    <a:pt x="40673" y="13732"/>
                    <a:pt x="31573" y="21600"/>
                    <a:pt x="20850" y="21600"/>
                  </a:cubicBezTo>
                  <a:cubicBezTo>
                    <a:pt x="11093" y="21600"/>
                    <a:pt x="2548" y="15059"/>
                    <a:pt x="-1" y="5642"/>
                  </a:cubicBezTo>
                  <a:lnTo>
                    <a:pt x="20850" y="0"/>
                  </a:lnTo>
                  <a:lnTo>
                    <a:pt x="42223" y="3121"/>
                  </a:lnTo>
                  <a:close/>
                </a:path>
              </a:pathLst>
            </a:custGeom>
            <a:noFill/>
            <a:ln w="6350">
              <a:solidFill>
                <a:srgbClr val="0000FF"/>
              </a:solidFill>
              <a:round/>
              <a:headEnd/>
              <a:tailEnd/>
            </a:ln>
            <a:effectLst/>
          </p:spPr>
          <p:txBody>
            <a:bodyPr wrap="none" anchor="ctr"/>
            <a:lstStyle/>
            <a:p>
              <a:endParaRPr lang="en-US"/>
            </a:p>
          </p:txBody>
        </p:sp>
        <p:sp>
          <p:nvSpPr>
            <p:cNvPr id="349" name="Freeform 123"/>
            <p:cNvSpPr>
              <a:spLocks/>
            </p:cNvSpPr>
            <p:nvPr/>
          </p:nvSpPr>
          <p:spPr bwMode="auto">
            <a:xfrm>
              <a:off x="7008577" y="5973762"/>
              <a:ext cx="20638" cy="20638"/>
            </a:xfrm>
            <a:custGeom>
              <a:avLst/>
              <a:gdLst>
                <a:gd name="T0" fmla="*/ 0 w 48"/>
                <a:gd name="T1" fmla="*/ 0 h 48"/>
                <a:gd name="T2" fmla="*/ 0 w 48"/>
                <a:gd name="T3" fmla="*/ 1 h 48"/>
                <a:gd name="T4" fmla="*/ 1 w 48"/>
                <a:gd name="T5" fmla="*/ 0 h 48"/>
                <a:gd name="T6" fmla="*/ 0 60000 65536"/>
                <a:gd name="T7" fmla="*/ 0 60000 65536"/>
                <a:gd name="T8" fmla="*/ 0 60000 65536"/>
              </a:gdLst>
              <a:ahLst/>
              <a:cxnLst>
                <a:cxn ang="T6">
                  <a:pos x="T0" y="T1"/>
                </a:cxn>
                <a:cxn ang="T7">
                  <a:pos x="T2" y="T3"/>
                </a:cxn>
                <a:cxn ang="T8">
                  <a:pos x="T4" y="T5"/>
                </a:cxn>
              </a:cxnLst>
              <a:rect l="0" t="0" r="r" b="b"/>
              <a:pathLst>
                <a:path w="48" h="48">
                  <a:moveTo>
                    <a:pt x="0" y="0"/>
                  </a:moveTo>
                  <a:lnTo>
                    <a:pt x="0" y="48"/>
                  </a:lnTo>
                  <a:lnTo>
                    <a:pt x="48" y="0"/>
                  </a:lnTo>
                </a:path>
              </a:pathLst>
            </a:custGeom>
            <a:noFill/>
            <a:ln w="6350" cmpd="sng">
              <a:solidFill>
                <a:srgbClr val="0000FF"/>
              </a:solidFill>
              <a:round/>
              <a:headEnd/>
              <a:tailEnd/>
            </a:ln>
            <a:effectLst/>
          </p:spPr>
          <p:txBody>
            <a:bodyPr/>
            <a:lstStyle/>
            <a:p>
              <a:endParaRPr lang="en-US"/>
            </a:p>
          </p:txBody>
        </p:sp>
        <p:sp>
          <p:nvSpPr>
            <p:cNvPr id="350" name="Freeform 124"/>
            <p:cNvSpPr>
              <a:spLocks/>
            </p:cNvSpPr>
            <p:nvPr/>
          </p:nvSpPr>
          <p:spPr bwMode="auto">
            <a:xfrm>
              <a:off x="7141927" y="5981699"/>
              <a:ext cx="22225" cy="19050"/>
            </a:xfrm>
            <a:custGeom>
              <a:avLst/>
              <a:gdLst>
                <a:gd name="T0" fmla="*/ 0 w 48"/>
                <a:gd name="T1" fmla="*/ 0 h 48"/>
                <a:gd name="T2" fmla="*/ 1 w 48"/>
                <a:gd name="T3" fmla="*/ 1 h 48"/>
                <a:gd name="T4" fmla="*/ 1 w 48"/>
                <a:gd name="T5" fmla="*/ 0 h 48"/>
                <a:gd name="T6" fmla="*/ 0 60000 65536"/>
                <a:gd name="T7" fmla="*/ 0 60000 65536"/>
                <a:gd name="T8" fmla="*/ 0 60000 65536"/>
              </a:gdLst>
              <a:ahLst/>
              <a:cxnLst>
                <a:cxn ang="T6">
                  <a:pos x="T0" y="T1"/>
                </a:cxn>
                <a:cxn ang="T7">
                  <a:pos x="T2" y="T3"/>
                </a:cxn>
                <a:cxn ang="T8">
                  <a:pos x="T4" y="T5"/>
                </a:cxn>
              </a:cxnLst>
              <a:rect l="0" t="0" r="r" b="b"/>
              <a:pathLst>
                <a:path w="48" h="48">
                  <a:moveTo>
                    <a:pt x="0" y="0"/>
                  </a:moveTo>
                  <a:lnTo>
                    <a:pt x="48" y="48"/>
                  </a:lnTo>
                  <a:lnTo>
                    <a:pt x="48" y="0"/>
                  </a:lnTo>
                </a:path>
              </a:pathLst>
            </a:custGeom>
            <a:noFill/>
            <a:ln w="6350" cmpd="sng">
              <a:solidFill>
                <a:srgbClr val="0000FF"/>
              </a:solidFill>
              <a:round/>
              <a:headEnd/>
              <a:tailEnd/>
            </a:ln>
            <a:effectLst/>
          </p:spPr>
          <p:txBody>
            <a:bodyPr/>
            <a:lstStyle/>
            <a:p>
              <a:endParaRPr lang="en-US"/>
            </a:p>
          </p:txBody>
        </p:sp>
        <p:sp>
          <p:nvSpPr>
            <p:cNvPr id="351" name="AutoShape 126"/>
            <p:cNvSpPr>
              <a:spLocks noChangeArrowheads="1"/>
            </p:cNvSpPr>
            <p:nvPr/>
          </p:nvSpPr>
          <p:spPr bwMode="auto">
            <a:xfrm>
              <a:off x="6114814" y="6348412"/>
              <a:ext cx="209550" cy="19050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09 w 21600"/>
                <a:gd name="T25" fmla="*/ 3240 h 21600"/>
                <a:gd name="T26" fmla="*/ 18491 w 21600"/>
                <a:gd name="T27" fmla="*/ 1836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12700">
              <a:solidFill>
                <a:srgbClr val="0000FF"/>
              </a:solidFill>
              <a:round/>
              <a:headEnd/>
              <a:tailEnd/>
            </a:ln>
            <a:effectLst/>
          </p:spPr>
          <p:txBody>
            <a:bodyPr wrap="none" anchor="ctr"/>
            <a:lstStyle/>
            <a:p>
              <a:endParaRPr lang="en-US"/>
            </a:p>
          </p:txBody>
        </p:sp>
        <p:sp>
          <p:nvSpPr>
            <p:cNvPr id="352" name="Oval 127"/>
            <p:cNvSpPr>
              <a:spLocks noChangeArrowheads="1"/>
            </p:cNvSpPr>
            <p:nvPr/>
          </p:nvSpPr>
          <p:spPr bwMode="auto">
            <a:xfrm>
              <a:off x="6102114" y="6337299"/>
              <a:ext cx="228600" cy="219075"/>
            </a:xfrm>
            <a:prstGeom prst="ellipse">
              <a:avLst/>
            </a:prstGeom>
            <a:solidFill>
              <a:srgbClr val="FF0000"/>
            </a:solidFill>
            <a:ln w="9525">
              <a:solidFill>
                <a:schemeClr val="tx1"/>
              </a:solidFill>
              <a:round/>
              <a:headEnd/>
              <a:tailEnd/>
            </a:ln>
            <a:effectLst/>
          </p:spPr>
          <p:txBody>
            <a:bodyPr wrap="none" anchor="ctr"/>
            <a:lstStyle/>
            <a:p>
              <a:pPr eaLnBrk="1" hangingPunct="1"/>
              <a:endParaRPr lang="en-US" altLang="en-US"/>
            </a:p>
          </p:txBody>
        </p:sp>
        <p:sp>
          <p:nvSpPr>
            <p:cNvPr id="353" name="Oval 128"/>
            <p:cNvSpPr>
              <a:spLocks noChangeArrowheads="1"/>
            </p:cNvSpPr>
            <p:nvPr/>
          </p:nvSpPr>
          <p:spPr bwMode="auto">
            <a:xfrm>
              <a:off x="7816614" y="6337299"/>
              <a:ext cx="228600" cy="219075"/>
            </a:xfrm>
            <a:prstGeom prst="ellipse">
              <a:avLst/>
            </a:prstGeom>
            <a:solidFill>
              <a:schemeClr val="tx1"/>
            </a:solidFill>
            <a:ln w="9525">
              <a:solidFill>
                <a:schemeClr val="tx1"/>
              </a:solidFill>
              <a:round/>
              <a:headEnd/>
              <a:tailEnd/>
            </a:ln>
            <a:effectLst/>
          </p:spPr>
          <p:txBody>
            <a:bodyPr wrap="none" anchor="ctr"/>
            <a:lstStyle/>
            <a:p>
              <a:pPr eaLnBrk="1" hangingPunct="1"/>
              <a:endParaRPr lang="en-US" altLang="en-US"/>
            </a:p>
          </p:txBody>
        </p:sp>
        <p:sp>
          <p:nvSpPr>
            <p:cNvPr id="354" name="Text Box 184"/>
            <p:cNvSpPr txBox="1">
              <a:spLocks noChangeArrowheads="1"/>
            </p:cNvSpPr>
            <p:nvPr/>
          </p:nvSpPr>
          <p:spPr bwMode="auto">
            <a:xfrm>
              <a:off x="7575314" y="6019799"/>
              <a:ext cx="533400" cy="457200"/>
            </a:xfrm>
            <a:prstGeom prst="rect">
              <a:avLst/>
            </a:prstGeom>
            <a:noFill/>
            <a:ln w="9525">
              <a:noFill/>
              <a:miter lim="800000"/>
              <a:headEnd/>
              <a:tailEnd/>
            </a:ln>
            <a:effectLst/>
          </p:spPr>
          <p:txBody>
            <a:bodyPr>
              <a:spAutoFit/>
            </a:bodyPr>
            <a:lstStyle/>
            <a:p>
              <a:pPr eaLnBrk="1" hangingPunct="1">
                <a:spcBef>
                  <a:spcPct val="50000"/>
                </a:spcBef>
              </a:pPr>
              <a:r>
                <a:rPr lang="en-US" altLang="en-US" sz="2400"/>
                <a:t>-</a:t>
              </a:r>
            </a:p>
          </p:txBody>
        </p:sp>
        <p:sp>
          <p:nvSpPr>
            <p:cNvPr id="355" name="Text Box 190"/>
            <p:cNvSpPr txBox="1">
              <a:spLocks noChangeArrowheads="1"/>
            </p:cNvSpPr>
            <p:nvPr/>
          </p:nvSpPr>
          <p:spPr bwMode="auto">
            <a:xfrm>
              <a:off x="6203714" y="6019799"/>
              <a:ext cx="533400" cy="457200"/>
            </a:xfrm>
            <a:prstGeom prst="rect">
              <a:avLst/>
            </a:prstGeom>
            <a:noFill/>
            <a:ln w="9525">
              <a:noFill/>
              <a:miter lim="800000"/>
              <a:headEnd/>
              <a:tailEnd/>
            </a:ln>
            <a:effectLst/>
          </p:spPr>
          <p:txBody>
            <a:bodyPr>
              <a:spAutoFit/>
            </a:bodyPr>
            <a:lstStyle/>
            <a:p>
              <a:pPr eaLnBrk="1" hangingPunct="1">
                <a:spcBef>
                  <a:spcPct val="50000"/>
                </a:spcBef>
              </a:pPr>
              <a:r>
                <a:rPr lang="en-US" altLang="en-US" sz="2400"/>
                <a:t>+</a:t>
              </a:r>
            </a:p>
          </p:txBody>
        </p:sp>
        <p:sp>
          <p:nvSpPr>
            <p:cNvPr id="356" name="Line 91"/>
            <p:cNvSpPr>
              <a:spLocks noChangeShapeType="1"/>
            </p:cNvSpPr>
            <p:nvPr/>
          </p:nvSpPr>
          <p:spPr bwMode="auto">
            <a:xfrm rot="7800000">
              <a:off x="6515413" y="5565415"/>
              <a:ext cx="83181" cy="161778"/>
            </a:xfrm>
            <a:prstGeom prst="line">
              <a:avLst/>
            </a:prstGeom>
            <a:noFill/>
            <a:ln w="9525">
              <a:solidFill>
                <a:srgbClr val="FF0000"/>
              </a:solidFill>
              <a:round/>
              <a:headEnd/>
              <a:tailEnd/>
            </a:ln>
            <a:effectLst/>
          </p:spPr>
          <p:txBody>
            <a:bodyPr/>
            <a:lstStyle/>
            <a:p>
              <a:endParaRPr lang="en-US"/>
            </a:p>
          </p:txBody>
        </p:sp>
      </p:grpSp>
      <p:grpSp>
        <p:nvGrpSpPr>
          <p:cNvPr id="150" name="Group 2"/>
          <p:cNvGrpSpPr>
            <a:grpSpLocks/>
          </p:cNvGrpSpPr>
          <p:nvPr/>
        </p:nvGrpSpPr>
        <p:grpSpPr bwMode="auto">
          <a:xfrm>
            <a:off x="762000" y="2057400"/>
            <a:ext cx="2286000" cy="1893888"/>
            <a:chOff x="480" y="1680"/>
            <a:chExt cx="1440" cy="1193"/>
          </a:xfrm>
        </p:grpSpPr>
        <p:sp>
          <p:nvSpPr>
            <p:cNvPr id="151" name="Rectangle 3"/>
            <p:cNvSpPr>
              <a:spLocks noChangeArrowheads="1"/>
            </p:cNvSpPr>
            <p:nvPr/>
          </p:nvSpPr>
          <p:spPr bwMode="auto">
            <a:xfrm>
              <a:off x="512" y="1680"/>
              <a:ext cx="1386" cy="1193"/>
            </a:xfrm>
            <a:prstGeom prst="rect">
              <a:avLst/>
            </a:prstGeom>
            <a:solidFill>
              <a:srgbClr val="FFFF00"/>
            </a:solidFill>
            <a:ln w="57150" cmpd="thickThin">
              <a:solidFill>
                <a:srgbClr val="663300"/>
              </a:solidFill>
              <a:miter lim="800000"/>
              <a:headEnd/>
              <a:tailEnd/>
            </a:ln>
            <a:effectLst/>
          </p:spPr>
          <p:txBody>
            <a:bodyPr wrap="none" anchor="ctr"/>
            <a:lstStyle/>
            <a:p>
              <a:pPr eaLnBrk="1" hangingPunct="1"/>
              <a:endParaRPr lang="en-US" altLang="en-US"/>
            </a:p>
          </p:txBody>
        </p:sp>
        <p:sp>
          <p:nvSpPr>
            <p:cNvPr id="152" name="AutoShape 4"/>
            <p:cNvSpPr>
              <a:spLocks noChangeArrowheads="1"/>
            </p:cNvSpPr>
            <p:nvPr/>
          </p:nvSpPr>
          <p:spPr bwMode="auto">
            <a:xfrm>
              <a:off x="602" y="2707"/>
              <a:ext cx="131" cy="12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33 w 21600"/>
                <a:gd name="T25" fmla="*/ 3086 h 21600"/>
                <a:gd name="T26" fmla="*/ 18467 w 21600"/>
                <a:gd name="T27" fmla="*/ 1851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12700">
              <a:solidFill>
                <a:srgbClr val="0000FF"/>
              </a:solidFill>
              <a:round/>
              <a:headEnd/>
              <a:tailEnd/>
            </a:ln>
            <a:effectLst/>
          </p:spPr>
          <p:txBody>
            <a:bodyPr wrap="none" anchor="ctr"/>
            <a:lstStyle/>
            <a:p>
              <a:endParaRPr lang="en-US"/>
            </a:p>
          </p:txBody>
        </p:sp>
        <p:sp>
          <p:nvSpPr>
            <p:cNvPr id="153" name="Rectangle 5"/>
            <p:cNvSpPr>
              <a:spLocks noChangeArrowheads="1"/>
            </p:cNvSpPr>
            <p:nvPr/>
          </p:nvSpPr>
          <p:spPr bwMode="auto">
            <a:xfrm>
              <a:off x="480" y="1680"/>
              <a:ext cx="1386" cy="1193"/>
            </a:xfrm>
            <a:prstGeom prst="rect">
              <a:avLst/>
            </a:prstGeom>
            <a:solidFill>
              <a:schemeClr val="tx1"/>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tx1"/>
              </a:extrusionClr>
            </a:sp3d>
          </p:spPr>
          <p:txBody>
            <a:bodyPr wrap="none" anchor="ctr">
              <a:flatTx/>
            </a:bodyPr>
            <a:lstStyle/>
            <a:p>
              <a:pPr eaLnBrk="1" hangingPunct="1"/>
              <a:endParaRPr lang="en-US" altLang="en-US"/>
            </a:p>
          </p:txBody>
        </p:sp>
        <p:sp>
          <p:nvSpPr>
            <p:cNvPr id="154" name="Rectangle 6"/>
            <p:cNvSpPr>
              <a:spLocks noChangeArrowheads="1"/>
            </p:cNvSpPr>
            <p:nvPr/>
          </p:nvSpPr>
          <p:spPr bwMode="auto">
            <a:xfrm>
              <a:off x="480" y="1680"/>
              <a:ext cx="1440" cy="1193"/>
            </a:xfrm>
            <a:prstGeom prst="rect">
              <a:avLst/>
            </a:prstGeom>
            <a:solidFill>
              <a:srgbClr val="FFFFCC"/>
            </a:solidFill>
            <a:ln w="57150" cmpd="thickThin">
              <a:solidFill>
                <a:srgbClr val="663300"/>
              </a:solidFill>
              <a:miter lim="800000"/>
              <a:headEnd/>
              <a:tailEnd/>
            </a:ln>
            <a:effectLst/>
          </p:spPr>
          <p:txBody>
            <a:bodyPr wrap="none" anchor="ctr"/>
            <a:lstStyle/>
            <a:p>
              <a:pPr eaLnBrk="1" hangingPunct="1"/>
              <a:endParaRPr lang="en-US" altLang="en-US"/>
            </a:p>
          </p:txBody>
        </p:sp>
        <p:sp>
          <p:nvSpPr>
            <p:cNvPr id="155" name="Oval 7"/>
            <p:cNvSpPr>
              <a:spLocks noChangeArrowheads="1"/>
            </p:cNvSpPr>
            <p:nvPr/>
          </p:nvSpPr>
          <p:spPr bwMode="auto">
            <a:xfrm>
              <a:off x="624" y="1776"/>
              <a:ext cx="1078" cy="1029"/>
            </a:xfrm>
            <a:prstGeom prst="ellipse">
              <a:avLst/>
            </a:prstGeom>
            <a:solidFill>
              <a:schemeClr val="bg1"/>
            </a:solidFill>
            <a:ln w="12700">
              <a:solidFill>
                <a:schemeClr val="accent2"/>
              </a:solidFill>
              <a:round/>
              <a:headEnd/>
              <a:tailEnd/>
            </a:ln>
            <a:effectLst/>
          </p:spPr>
          <p:txBody>
            <a:bodyPr wrap="none" anchor="ctr"/>
            <a:lstStyle/>
            <a:p>
              <a:pPr eaLnBrk="1" hangingPunct="1"/>
              <a:endParaRPr lang="en-US" altLang="en-US"/>
            </a:p>
          </p:txBody>
        </p:sp>
        <p:sp>
          <p:nvSpPr>
            <p:cNvPr id="156" name="Arc 8"/>
            <p:cNvSpPr>
              <a:spLocks/>
            </p:cNvSpPr>
            <p:nvPr/>
          </p:nvSpPr>
          <p:spPr bwMode="auto">
            <a:xfrm rot="6681726" flipH="1">
              <a:off x="1000" y="1769"/>
              <a:ext cx="423" cy="718"/>
            </a:xfrm>
            <a:custGeom>
              <a:avLst/>
              <a:gdLst>
                <a:gd name="T0" fmla="*/ 0 w 24253"/>
                <a:gd name="T1" fmla="*/ 0 h 39506"/>
                <a:gd name="T2" fmla="*/ 0 w 24253"/>
                <a:gd name="T3" fmla="*/ 0 h 39506"/>
                <a:gd name="T4" fmla="*/ 0 w 24253"/>
                <a:gd name="T5" fmla="*/ 0 h 39506"/>
                <a:gd name="T6" fmla="*/ 0 60000 65536"/>
                <a:gd name="T7" fmla="*/ 0 60000 65536"/>
                <a:gd name="T8" fmla="*/ 0 60000 65536"/>
              </a:gdLst>
              <a:ahLst/>
              <a:cxnLst>
                <a:cxn ang="T6">
                  <a:pos x="T0" y="T1"/>
                </a:cxn>
                <a:cxn ang="T7">
                  <a:pos x="T2" y="T3"/>
                </a:cxn>
                <a:cxn ang="T8">
                  <a:pos x="T4" y="T5"/>
                </a:cxn>
              </a:cxnLst>
              <a:rect l="0" t="0" r="r" b="b"/>
              <a:pathLst>
                <a:path w="24253" h="39506" fill="none" extrusionOk="0">
                  <a:moveTo>
                    <a:pt x="14733" y="-1"/>
                  </a:moveTo>
                  <a:cubicBezTo>
                    <a:pt x="20685" y="4015"/>
                    <a:pt x="24253" y="10726"/>
                    <a:pt x="24253" y="17906"/>
                  </a:cubicBezTo>
                  <a:cubicBezTo>
                    <a:pt x="24253" y="29835"/>
                    <a:pt x="14582" y="39506"/>
                    <a:pt x="2653" y="39506"/>
                  </a:cubicBezTo>
                  <a:cubicBezTo>
                    <a:pt x="1766" y="39506"/>
                    <a:pt x="880" y="39451"/>
                    <a:pt x="-1" y="39342"/>
                  </a:cubicBezTo>
                </a:path>
                <a:path w="24253" h="39506" stroke="0" extrusionOk="0">
                  <a:moveTo>
                    <a:pt x="14733" y="-1"/>
                  </a:moveTo>
                  <a:cubicBezTo>
                    <a:pt x="20685" y="4015"/>
                    <a:pt x="24253" y="10726"/>
                    <a:pt x="24253" y="17906"/>
                  </a:cubicBezTo>
                  <a:cubicBezTo>
                    <a:pt x="24253" y="29835"/>
                    <a:pt x="14582" y="39506"/>
                    <a:pt x="2653" y="39506"/>
                  </a:cubicBezTo>
                  <a:cubicBezTo>
                    <a:pt x="1766" y="39506"/>
                    <a:pt x="880" y="39451"/>
                    <a:pt x="-1" y="39342"/>
                  </a:cubicBezTo>
                  <a:lnTo>
                    <a:pt x="2653" y="17906"/>
                  </a:lnTo>
                  <a:lnTo>
                    <a:pt x="14733" y="-1"/>
                  </a:lnTo>
                  <a:close/>
                </a:path>
              </a:pathLst>
            </a:custGeom>
            <a:noFill/>
            <a:ln w="3175">
              <a:solidFill>
                <a:srgbClr val="00FFFF"/>
              </a:solidFill>
              <a:round/>
              <a:headEnd/>
              <a:tailEnd/>
            </a:ln>
            <a:effectLst/>
          </p:spPr>
          <p:txBody>
            <a:bodyPr wrap="none" anchor="ctr"/>
            <a:lstStyle/>
            <a:p>
              <a:endParaRPr lang="en-US"/>
            </a:p>
          </p:txBody>
        </p:sp>
        <p:sp>
          <p:nvSpPr>
            <p:cNvPr id="157" name="Text Box 9"/>
            <p:cNvSpPr txBox="1">
              <a:spLocks noChangeArrowheads="1"/>
            </p:cNvSpPr>
            <p:nvPr/>
          </p:nvSpPr>
          <p:spPr bwMode="auto">
            <a:xfrm rot="-2206860">
              <a:off x="773" y="1813"/>
              <a:ext cx="371" cy="212"/>
            </a:xfrm>
            <a:prstGeom prst="rect">
              <a:avLst/>
            </a:prstGeom>
            <a:noFill/>
            <a:ln w="3175">
              <a:noFill/>
              <a:miter lim="800000"/>
              <a:headEnd/>
              <a:tailEnd/>
            </a:ln>
            <a:effectLst/>
          </p:spPr>
          <p:txBody>
            <a:bodyPr>
              <a:spAutoFit/>
            </a:bodyPr>
            <a:lstStyle/>
            <a:p>
              <a:pPr algn="ctr" eaLnBrk="1" hangingPunct="1"/>
              <a:r>
                <a:rPr lang="en-US" altLang="en-US" sz="1600">
                  <a:latin typeface=".VnTime" pitchFamily="34" charset="0"/>
                </a:rPr>
                <a:t>0,5</a:t>
              </a:r>
            </a:p>
          </p:txBody>
        </p:sp>
        <p:sp>
          <p:nvSpPr>
            <p:cNvPr id="158" name="Line 10"/>
            <p:cNvSpPr>
              <a:spLocks noChangeShapeType="1"/>
            </p:cNvSpPr>
            <p:nvPr/>
          </p:nvSpPr>
          <p:spPr bwMode="auto">
            <a:xfrm rot="300000">
              <a:off x="1218" y="1917"/>
              <a:ext cx="0" cy="40"/>
            </a:xfrm>
            <a:prstGeom prst="line">
              <a:avLst/>
            </a:prstGeom>
            <a:noFill/>
            <a:ln w="6350">
              <a:solidFill>
                <a:srgbClr val="0000FF"/>
              </a:solidFill>
              <a:round/>
              <a:headEnd/>
              <a:tailEnd/>
            </a:ln>
            <a:effectLst/>
          </p:spPr>
          <p:txBody>
            <a:bodyPr/>
            <a:lstStyle/>
            <a:p>
              <a:endParaRPr lang="en-US"/>
            </a:p>
          </p:txBody>
        </p:sp>
        <p:sp>
          <p:nvSpPr>
            <p:cNvPr id="159" name="Line 11"/>
            <p:cNvSpPr>
              <a:spLocks noChangeShapeType="1"/>
            </p:cNvSpPr>
            <p:nvPr/>
          </p:nvSpPr>
          <p:spPr bwMode="auto">
            <a:xfrm rot="900000">
              <a:off x="1283" y="1928"/>
              <a:ext cx="0" cy="41"/>
            </a:xfrm>
            <a:prstGeom prst="line">
              <a:avLst/>
            </a:prstGeom>
            <a:noFill/>
            <a:ln w="6350">
              <a:solidFill>
                <a:srgbClr val="0000FF"/>
              </a:solidFill>
              <a:round/>
              <a:headEnd/>
              <a:tailEnd/>
            </a:ln>
            <a:effectLst/>
          </p:spPr>
          <p:txBody>
            <a:bodyPr/>
            <a:lstStyle/>
            <a:p>
              <a:endParaRPr lang="en-US"/>
            </a:p>
          </p:txBody>
        </p:sp>
        <p:sp>
          <p:nvSpPr>
            <p:cNvPr id="160" name="Line 12"/>
            <p:cNvSpPr>
              <a:spLocks noChangeShapeType="1"/>
            </p:cNvSpPr>
            <p:nvPr/>
          </p:nvSpPr>
          <p:spPr bwMode="auto">
            <a:xfrm rot="1500000">
              <a:off x="1340" y="1951"/>
              <a:ext cx="0" cy="95"/>
            </a:xfrm>
            <a:prstGeom prst="line">
              <a:avLst/>
            </a:prstGeom>
            <a:noFill/>
            <a:ln w="9525">
              <a:solidFill>
                <a:srgbClr val="FF0000"/>
              </a:solidFill>
              <a:round/>
              <a:headEnd/>
              <a:tailEnd/>
            </a:ln>
            <a:effectLst/>
          </p:spPr>
          <p:txBody>
            <a:bodyPr/>
            <a:lstStyle/>
            <a:p>
              <a:endParaRPr lang="en-US"/>
            </a:p>
          </p:txBody>
        </p:sp>
        <p:sp>
          <p:nvSpPr>
            <p:cNvPr id="161" name="Line 13"/>
            <p:cNvSpPr>
              <a:spLocks noChangeShapeType="1"/>
            </p:cNvSpPr>
            <p:nvPr/>
          </p:nvSpPr>
          <p:spPr bwMode="auto">
            <a:xfrm rot="2100000">
              <a:off x="1402" y="1987"/>
              <a:ext cx="0" cy="41"/>
            </a:xfrm>
            <a:prstGeom prst="line">
              <a:avLst/>
            </a:prstGeom>
            <a:noFill/>
            <a:ln w="6350">
              <a:solidFill>
                <a:srgbClr val="0000FF"/>
              </a:solidFill>
              <a:round/>
              <a:headEnd/>
              <a:tailEnd/>
            </a:ln>
            <a:effectLst/>
          </p:spPr>
          <p:txBody>
            <a:bodyPr/>
            <a:lstStyle/>
            <a:p>
              <a:endParaRPr lang="en-US"/>
            </a:p>
          </p:txBody>
        </p:sp>
        <p:sp>
          <p:nvSpPr>
            <p:cNvPr id="162" name="Line 14"/>
            <p:cNvSpPr>
              <a:spLocks noChangeShapeType="1"/>
            </p:cNvSpPr>
            <p:nvPr/>
          </p:nvSpPr>
          <p:spPr bwMode="auto">
            <a:xfrm rot="2700000">
              <a:off x="1454" y="2029"/>
              <a:ext cx="0" cy="45"/>
            </a:xfrm>
            <a:prstGeom prst="line">
              <a:avLst/>
            </a:prstGeom>
            <a:noFill/>
            <a:ln w="6350">
              <a:solidFill>
                <a:srgbClr val="0000FF"/>
              </a:solidFill>
              <a:round/>
              <a:headEnd/>
              <a:tailEnd/>
            </a:ln>
            <a:effectLst/>
          </p:spPr>
          <p:txBody>
            <a:bodyPr/>
            <a:lstStyle/>
            <a:p>
              <a:endParaRPr lang="en-US"/>
            </a:p>
          </p:txBody>
        </p:sp>
        <p:sp>
          <p:nvSpPr>
            <p:cNvPr id="163" name="Line 15"/>
            <p:cNvSpPr>
              <a:spLocks noChangeShapeType="1"/>
            </p:cNvSpPr>
            <p:nvPr/>
          </p:nvSpPr>
          <p:spPr bwMode="auto">
            <a:xfrm rot="-2700000">
              <a:off x="907" y="2029"/>
              <a:ext cx="0" cy="42"/>
            </a:xfrm>
            <a:prstGeom prst="line">
              <a:avLst/>
            </a:prstGeom>
            <a:noFill/>
            <a:ln w="6350">
              <a:solidFill>
                <a:srgbClr val="0000FF"/>
              </a:solidFill>
              <a:round/>
              <a:headEnd/>
              <a:tailEnd/>
            </a:ln>
            <a:effectLst/>
          </p:spPr>
          <p:txBody>
            <a:bodyPr/>
            <a:lstStyle/>
            <a:p>
              <a:endParaRPr lang="en-US"/>
            </a:p>
          </p:txBody>
        </p:sp>
        <p:sp>
          <p:nvSpPr>
            <p:cNvPr id="164" name="Line 16"/>
            <p:cNvSpPr>
              <a:spLocks noChangeShapeType="1"/>
            </p:cNvSpPr>
            <p:nvPr/>
          </p:nvSpPr>
          <p:spPr bwMode="auto">
            <a:xfrm rot="-2100000">
              <a:off x="959" y="1989"/>
              <a:ext cx="0" cy="40"/>
            </a:xfrm>
            <a:prstGeom prst="line">
              <a:avLst/>
            </a:prstGeom>
            <a:noFill/>
            <a:ln w="6350">
              <a:solidFill>
                <a:srgbClr val="0000FF"/>
              </a:solidFill>
              <a:round/>
              <a:headEnd/>
              <a:tailEnd/>
            </a:ln>
            <a:effectLst/>
          </p:spPr>
          <p:txBody>
            <a:bodyPr/>
            <a:lstStyle/>
            <a:p>
              <a:endParaRPr lang="en-US"/>
            </a:p>
          </p:txBody>
        </p:sp>
        <p:sp>
          <p:nvSpPr>
            <p:cNvPr id="165" name="Line 17"/>
            <p:cNvSpPr>
              <a:spLocks noChangeShapeType="1"/>
            </p:cNvSpPr>
            <p:nvPr/>
          </p:nvSpPr>
          <p:spPr bwMode="auto">
            <a:xfrm rot="20100000" flipH="1">
              <a:off x="1020" y="1952"/>
              <a:ext cx="5" cy="59"/>
            </a:xfrm>
            <a:prstGeom prst="line">
              <a:avLst/>
            </a:prstGeom>
            <a:noFill/>
            <a:ln w="9525">
              <a:solidFill>
                <a:srgbClr val="FF0000"/>
              </a:solidFill>
              <a:round/>
              <a:headEnd/>
              <a:tailEnd/>
            </a:ln>
            <a:effectLst/>
          </p:spPr>
          <p:txBody>
            <a:bodyPr/>
            <a:lstStyle/>
            <a:p>
              <a:endParaRPr lang="en-US"/>
            </a:p>
          </p:txBody>
        </p:sp>
        <p:sp>
          <p:nvSpPr>
            <p:cNvPr id="166" name="Line 18"/>
            <p:cNvSpPr>
              <a:spLocks noChangeShapeType="1"/>
            </p:cNvSpPr>
            <p:nvPr/>
          </p:nvSpPr>
          <p:spPr bwMode="auto">
            <a:xfrm rot="-900000">
              <a:off x="1077" y="1932"/>
              <a:ext cx="0" cy="42"/>
            </a:xfrm>
            <a:prstGeom prst="line">
              <a:avLst/>
            </a:prstGeom>
            <a:noFill/>
            <a:ln w="6350">
              <a:solidFill>
                <a:srgbClr val="0000FF"/>
              </a:solidFill>
              <a:round/>
              <a:headEnd/>
              <a:tailEnd/>
            </a:ln>
            <a:effectLst/>
          </p:spPr>
          <p:txBody>
            <a:bodyPr/>
            <a:lstStyle/>
            <a:p>
              <a:endParaRPr lang="en-US"/>
            </a:p>
          </p:txBody>
        </p:sp>
        <p:sp>
          <p:nvSpPr>
            <p:cNvPr id="167" name="Line 19"/>
            <p:cNvSpPr>
              <a:spLocks noChangeShapeType="1"/>
            </p:cNvSpPr>
            <p:nvPr/>
          </p:nvSpPr>
          <p:spPr bwMode="auto">
            <a:xfrm rot="-300000">
              <a:off x="1146" y="1918"/>
              <a:ext cx="0" cy="41"/>
            </a:xfrm>
            <a:prstGeom prst="line">
              <a:avLst/>
            </a:prstGeom>
            <a:noFill/>
            <a:ln w="6350">
              <a:solidFill>
                <a:srgbClr val="0000FF"/>
              </a:solidFill>
              <a:round/>
              <a:headEnd/>
              <a:tailEnd/>
            </a:ln>
            <a:effectLst/>
          </p:spPr>
          <p:txBody>
            <a:bodyPr/>
            <a:lstStyle/>
            <a:p>
              <a:endParaRPr lang="en-US"/>
            </a:p>
          </p:txBody>
        </p:sp>
        <p:sp>
          <p:nvSpPr>
            <p:cNvPr id="168" name="Line 20"/>
            <p:cNvSpPr>
              <a:spLocks noChangeShapeType="1"/>
            </p:cNvSpPr>
            <p:nvPr/>
          </p:nvSpPr>
          <p:spPr bwMode="auto">
            <a:xfrm rot="6300000">
              <a:off x="843" y="2169"/>
              <a:ext cx="0" cy="108"/>
            </a:xfrm>
            <a:prstGeom prst="line">
              <a:avLst/>
            </a:prstGeom>
            <a:noFill/>
            <a:ln w="9525">
              <a:solidFill>
                <a:srgbClr val="FF0000"/>
              </a:solidFill>
              <a:round/>
              <a:headEnd/>
              <a:tailEnd/>
            </a:ln>
            <a:effectLst/>
          </p:spPr>
          <p:txBody>
            <a:bodyPr/>
            <a:lstStyle/>
            <a:p>
              <a:endParaRPr lang="en-US"/>
            </a:p>
          </p:txBody>
        </p:sp>
        <p:sp>
          <p:nvSpPr>
            <p:cNvPr id="169" name="Line 21"/>
            <p:cNvSpPr>
              <a:spLocks noChangeShapeType="1"/>
            </p:cNvSpPr>
            <p:nvPr/>
          </p:nvSpPr>
          <p:spPr bwMode="auto">
            <a:xfrm rot="-3900000">
              <a:off x="834" y="2136"/>
              <a:ext cx="0" cy="42"/>
            </a:xfrm>
            <a:prstGeom prst="line">
              <a:avLst/>
            </a:prstGeom>
            <a:noFill/>
            <a:ln w="6350">
              <a:solidFill>
                <a:srgbClr val="0000FF"/>
              </a:solidFill>
              <a:round/>
              <a:headEnd/>
              <a:tailEnd/>
            </a:ln>
            <a:effectLst/>
          </p:spPr>
          <p:txBody>
            <a:bodyPr/>
            <a:lstStyle/>
            <a:p>
              <a:endParaRPr lang="en-US"/>
            </a:p>
          </p:txBody>
        </p:sp>
        <p:sp>
          <p:nvSpPr>
            <p:cNvPr id="170" name="Line 22"/>
            <p:cNvSpPr>
              <a:spLocks noChangeShapeType="1"/>
            </p:cNvSpPr>
            <p:nvPr/>
          </p:nvSpPr>
          <p:spPr bwMode="auto">
            <a:xfrm rot="-3300000">
              <a:off x="866" y="2078"/>
              <a:ext cx="0" cy="42"/>
            </a:xfrm>
            <a:prstGeom prst="line">
              <a:avLst/>
            </a:prstGeom>
            <a:noFill/>
            <a:ln w="6350">
              <a:solidFill>
                <a:srgbClr val="0000FF"/>
              </a:solidFill>
              <a:round/>
              <a:headEnd/>
              <a:tailEnd/>
            </a:ln>
            <a:effectLst/>
          </p:spPr>
          <p:txBody>
            <a:bodyPr/>
            <a:lstStyle/>
            <a:p>
              <a:endParaRPr lang="en-US"/>
            </a:p>
          </p:txBody>
        </p:sp>
        <p:sp>
          <p:nvSpPr>
            <p:cNvPr id="171" name="Line 23"/>
            <p:cNvSpPr>
              <a:spLocks noChangeShapeType="1"/>
            </p:cNvSpPr>
            <p:nvPr/>
          </p:nvSpPr>
          <p:spPr bwMode="auto">
            <a:xfrm rot="3300000">
              <a:off x="1491" y="2080"/>
              <a:ext cx="0" cy="42"/>
            </a:xfrm>
            <a:prstGeom prst="line">
              <a:avLst/>
            </a:prstGeom>
            <a:noFill/>
            <a:ln w="6350">
              <a:solidFill>
                <a:srgbClr val="0000FF"/>
              </a:solidFill>
              <a:round/>
              <a:headEnd/>
              <a:tailEnd/>
            </a:ln>
            <a:effectLst/>
          </p:spPr>
          <p:txBody>
            <a:bodyPr/>
            <a:lstStyle/>
            <a:p>
              <a:endParaRPr lang="en-US"/>
            </a:p>
          </p:txBody>
        </p:sp>
        <p:sp>
          <p:nvSpPr>
            <p:cNvPr id="172" name="Line 24"/>
            <p:cNvSpPr>
              <a:spLocks noChangeShapeType="1"/>
            </p:cNvSpPr>
            <p:nvPr/>
          </p:nvSpPr>
          <p:spPr bwMode="auto">
            <a:xfrm rot="3900000">
              <a:off x="1524" y="2132"/>
              <a:ext cx="0" cy="42"/>
            </a:xfrm>
            <a:prstGeom prst="line">
              <a:avLst/>
            </a:prstGeom>
            <a:noFill/>
            <a:ln w="6350">
              <a:solidFill>
                <a:srgbClr val="0000FF"/>
              </a:solidFill>
              <a:round/>
              <a:headEnd/>
              <a:tailEnd/>
            </a:ln>
            <a:effectLst/>
          </p:spPr>
          <p:txBody>
            <a:bodyPr/>
            <a:lstStyle/>
            <a:p>
              <a:endParaRPr lang="en-US"/>
            </a:p>
          </p:txBody>
        </p:sp>
        <p:sp>
          <p:nvSpPr>
            <p:cNvPr id="173" name="Line 25"/>
            <p:cNvSpPr>
              <a:spLocks noChangeShapeType="1"/>
            </p:cNvSpPr>
            <p:nvPr/>
          </p:nvSpPr>
          <p:spPr bwMode="auto">
            <a:xfrm rot="4500000">
              <a:off x="1524" y="2175"/>
              <a:ext cx="0" cy="95"/>
            </a:xfrm>
            <a:prstGeom prst="line">
              <a:avLst/>
            </a:prstGeom>
            <a:noFill/>
            <a:ln w="9525">
              <a:solidFill>
                <a:srgbClr val="FF0000"/>
              </a:solidFill>
              <a:round/>
              <a:headEnd/>
              <a:tailEnd/>
            </a:ln>
            <a:effectLst/>
          </p:spPr>
          <p:txBody>
            <a:bodyPr/>
            <a:lstStyle/>
            <a:p>
              <a:endParaRPr lang="en-US"/>
            </a:p>
          </p:txBody>
        </p:sp>
        <p:sp>
          <p:nvSpPr>
            <p:cNvPr id="174" name="Text Box 26"/>
            <p:cNvSpPr txBox="1">
              <a:spLocks noChangeArrowheads="1"/>
            </p:cNvSpPr>
            <p:nvPr/>
          </p:nvSpPr>
          <p:spPr bwMode="auto">
            <a:xfrm rot="-4196748">
              <a:off x="589" y="2109"/>
              <a:ext cx="317" cy="212"/>
            </a:xfrm>
            <a:prstGeom prst="rect">
              <a:avLst/>
            </a:prstGeom>
            <a:noFill/>
            <a:ln w="12700">
              <a:noFill/>
              <a:miter lim="800000"/>
              <a:headEnd/>
              <a:tailEnd/>
            </a:ln>
            <a:effectLst/>
          </p:spPr>
          <p:txBody>
            <a:bodyPr>
              <a:spAutoFit/>
            </a:bodyPr>
            <a:lstStyle/>
            <a:p>
              <a:pPr algn="ctr" eaLnBrk="1" hangingPunct="1"/>
              <a:r>
                <a:rPr lang="en-US" altLang="en-US" sz="1600">
                  <a:latin typeface="Times New Roman" pitchFamily="18" charset="0"/>
                </a:rPr>
                <a:t>0</a:t>
              </a:r>
              <a:endParaRPr lang="en-US" altLang="en-US" sz="1600"/>
            </a:p>
          </p:txBody>
        </p:sp>
        <p:sp>
          <p:nvSpPr>
            <p:cNvPr id="175" name="Text Box 27"/>
            <p:cNvSpPr txBox="1">
              <a:spLocks noChangeArrowheads="1"/>
            </p:cNvSpPr>
            <p:nvPr/>
          </p:nvSpPr>
          <p:spPr bwMode="auto">
            <a:xfrm rot="1500000">
              <a:off x="1218" y="1801"/>
              <a:ext cx="340" cy="212"/>
            </a:xfrm>
            <a:prstGeom prst="rect">
              <a:avLst/>
            </a:prstGeom>
            <a:noFill/>
            <a:ln w="12700">
              <a:noFill/>
              <a:miter lim="800000"/>
              <a:headEnd/>
              <a:tailEnd/>
            </a:ln>
            <a:effectLst/>
          </p:spPr>
          <p:txBody>
            <a:bodyPr>
              <a:spAutoFit/>
            </a:bodyPr>
            <a:lstStyle/>
            <a:p>
              <a:pPr algn="ctr" eaLnBrk="1" hangingPunct="1"/>
              <a:r>
                <a:rPr lang="en-US" altLang="en-US" sz="1600"/>
                <a:t>1</a:t>
              </a:r>
            </a:p>
          </p:txBody>
        </p:sp>
        <p:sp>
          <p:nvSpPr>
            <p:cNvPr id="176" name="Text Box 28"/>
            <p:cNvSpPr txBox="1">
              <a:spLocks noChangeArrowheads="1"/>
            </p:cNvSpPr>
            <p:nvPr/>
          </p:nvSpPr>
          <p:spPr bwMode="auto">
            <a:xfrm rot="4500000">
              <a:off x="1480" y="2072"/>
              <a:ext cx="324" cy="212"/>
            </a:xfrm>
            <a:prstGeom prst="rect">
              <a:avLst/>
            </a:prstGeom>
            <a:noFill/>
            <a:ln w="12700">
              <a:noFill/>
              <a:miter lim="800000"/>
              <a:headEnd/>
              <a:tailEnd/>
            </a:ln>
            <a:effectLst/>
          </p:spPr>
          <p:txBody>
            <a:bodyPr>
              <a:spAutoFit/>
            </a:bodyPr>
            <a:lstStyle/>
            <a:p>
              <a:pPr algn="ctr" eaLnBrk="1" hangingPunct="1"/>
              <a:r>
                <a:rPr lang="en-US" altLang="en-US" sz="1600"/>
                <a:t>1,5</a:t>
              </a:r>
            </a:p>
          </p:txBody>
        </p:sp>
        <p:sp>
          <p:nvSpPr>
            <p:cNvPr id="177" name="Text Box 29"/>
            <p:cNvSpPr txBox="1">
              <a:spLocks noChangeArrowheads="1"/>
            </p:cNvSpPr>
            <p:nvPr/>
          </p:nvSpPr>
          <p:spPr bwMode="auto">
            <a:xfrm>
              <a:off x="883" y="2067"/>
              <a:ext cx="586" cy="231"/>
            </a:xfrm>
            <a:prstGeom prst="rect">
              <a:avLst/>
            </a:prstGeom>
            <a:noFill/>
            <a:ln w="9525">
              <a:noFill/>
              <a:miter lim="800000"/>
              <a:headEnd/>
              <a:tailEnd/>
            </a:ln>
            <a:effectLst/>
          </p:spPr>
          <p:txBody>
            <a:bodyPr>
              <a:spAutoFit/>
            </a:bodyPr>
            <a:lstStyle/>
            <a:p>
              <a:pPr algn="ctr" eaLnBrk="1" hangingPunct="1"/>
              <a:r>
                <a:rPr lang="en-US" altLang="en-US"/>
                <a:t>A</a:t>
              </a:r>
            </a:p>
          </p:txBody>
        </p:sp>
        <p:sp>
          <p:nvSpPr>
            <p:cNvPr id="178" name="AutoShape 30"/>
            <p:cNvSpPr>
              <a:spLocks noChangeArrowheads="1"/>
            </p:cNvSpPr>
            <p:nvPr/>
          </p:nvSpPr>
          <p:spPr bwMode="auto">
            <a:xfrm rot="10800000">
              <a:off x="726" y="1908"/>
              <a:ext cx="904" cy="812"/>
            </a:xfrm>
            <a:custGeom>
              <a:avLst/>
              <a:gdLst>
                <a:gd name="T0" fmla="*/ 1 w 21600"/>
                <a:gd name="T1" fmla="*/ 0 h 21600"/>
                <a:gd name="T2" fmla="*/ 0 w 21600"/>
                <a:gd name="T3" fmla="*/ 1 h 21600"/>
                <a:gd name="T4" fmla="*/ 1 w 21600"/>
                <a:gd name="T5" fmla="*/ 0 h 21600"/>
                <a:gd name="T6" fmla="*/ 1 w 21600"/>
                <a:gd name="T7" fmla="*/ 1 h 21600"/>
                <a:gd name="T8" fmla="*/ 0 60000 65536"/>
                <a:gd name="T9" fmla="*/ 0 60000 65536"/>
                <a:gd name="T10" fmla="*/ 0 60000 65536"/>
                <a:gd name="T11" fmla="*/ 0 60000 65536"/>
                <a:gd name="T12" fmla="*/ 143 w 21600"/>
                <a:gd name="T13" fmla="*/ 0 h 21600"/>
                <a:gd name="T14" fmla="*/ 21457 w 21600"/>
                <a:gd name="T15" fmla="*/ 11093 h 21600"/>
              </a:gdLst>
              <a:ahLst/>
              <a:cxnLst>
                <a:cxn ang="T8">
                  <a:pos x="T0" y="T1"/>
                </a:cxn>
                <a:cxn ang="T9">
                  <a:pos x="T2" y="T3"/>
                </a:cxn>
                <a:cxn ang="T10">
                  <a:pos x="T4" y="T5"/>
                </a:cxn>
                <a:cxn ang="T11">
                  <a:pos x="T6" y="T7"/>
                </a:cxn>
              </a:cxnLst>
              <a:rect l="T12" t="T13" r="T14" b="T15"/>
              <a:pathLst>
                <a:path w="21600" h="21600">
                  <a:moveTo>
                    <a:pt x="9000" y="10592"/>
                  </a:moveTo>
                  <a:cubicBezTo>
                    <a:pt x="9106" y="9678"/>
                    <a:pt x="9880" y="8989"/>
                    <a:pt x="10800" y="8989"/>
                  </a:cubicBezTo>
                  <a:cubicBezTo>
                    <a:pt x="11719" y="8989"/>
                    <a:pt x="12493" y="9678"/>
                    <a:pt x="12599" y="10592"/>
                  </a:cubicBezTo>
                  <a:lnTo>
                    <a:pt x="21528" y="9560"/>
                  </a:lnTo>
                  <a:cubicBezTo>
                    <a:pt x="20898" y="4111"/>
                    <a:pt x="16285" y="0"/>
                    <a:pt x="10799" y="0"/>
                  </a:cubicBezTo>
                  <a:cubicBezTo>
                    <a:pt x="5314" y="0"/>
                    <a:pt x="701" y="4111"/>
                    <a:pt x="71" y="9560"/>
                  </a:cubicBezTo>
                  <a:lnTo>
                    <a:pt x="9000" y="10592"/>
                  </a:lnTo>
                  <a:close/>
                </a:path>
              </a:pathLst>
            </a:custGeom>
            <a:solidFill>
              <a:srgbClr val="FFFFCC"/>
            </a:solidFill>
            <a:ln w="3175" algn="ctr">
              <a:noFill/>
              <a:miter lim="800000"/>
              <a:headEnd/>
              <a:tailEnd/>
            </a:ln>
            <a:effectLst/>
          </p:spPr>
          <p:txBody>
            <a:bodyPr wrap="none" anchor="ctr"/>
            <a:lstStyle/>
            <a:p>
              <a:endParaRPr lang="en-US"/>
            </a:p>
          </p:txBody>
        </p:sp>
        <p:sp>
          <p:nvSpPr>
            <p:cNvPr id="179" name="Rectangle 31"/>
            <p:cNvSpPr>
              <a:spLocks noChangeArrowheads="1"/>
            </p:cNvSpPr>
            <p:nvPr/>
          </p:nvSpPr>
          <p:spPr bwMode="auto">
            <a:xfrm>
              <a:off x="512" y="2368"/>
              <a:ext cx="1360" cy="480"/>
            </a:xfrm>
            <a:prstGeom prst="rect">
              <a:avLst/>
            </a:prstGeom>
            <a:gradFill rotWithShape="1">
              <a:gsLst>
                <a:gs pos="0">
                  <a:schemeClr val="accent1">
                    <a:gamma/>
                    <a:shade val="46275"/>
                    <a:invGamma/>
                  </a:schemeClr>
                </a:gs>
                <a:gs pos="100000">
                  <a:schemeClr val="accent1"/>
                </a:gs>
              </a:gsLst>
              <a:lin ang="5400000" scaled="1"/>
            </a:gradFill>
            <a:ln>
              <a:noFill/>
            </a:ln>
            <a:effectLst/>
          </p:spPr>
          <p:txBody>
            <a:bodyPr wrap="none" anchor="ctr"/>
            <a:lstStyle/>
            <a:p>
              <a:pPr eaLnBrk="1" hangingPunct="1">
                <a:defRPr/>
              </a:pPr>
              <a:endParaRPr lang="en-US">
                <a:latin typeface="Arial" panose="020B0604020202020204" pitchFamily="34" charset="0"/>
              </a:endParaRPr>
            </a:p>
          </p:txBody>
        </p:sp>
        <p:sp>
          <p:nvSpPr>
            <p:cNvPr id="180" name="AutoShape 32"/>
            <p:cNvSpPr>
              <a:spLocks noChangeArrowheads="1"/>
            </p:cNvSpPr>
            <p:nvPr/>
          </p:nvSpPr>
          <p:spPr bwMode="auto">
            <a:xfrm>
              <a:off x="1147" y="2444"/>
              <a:ext cx="56" cy="5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086 w 21600"/>
                <a:gd name="T25" fmla="*/ 3200 h 21600"/>
                <a:gd name="T26" fmla="*/ 18514 w 21600"/>
                <a:gd name="T27" fmla="*/ 184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647" y="13593"/>
                  </a:moveTo>
                  <a:cubicBezTo>
                    <a:pt x="17063" y="12720"/>
                    <a:pt x="17280" y="11766"/>
                    <a:pt x="17280" y="10800"/>
                  </a:cubicBezTo>
                  <a:cubicBezTo>
                    <a:pt x="17280" y="7221"/>
                    <a:pt x="14378" y="4320"/>
                    <a:pt x="10800" y="4320"/>
                  </a:cubicBezTo>
                  <a:cubicBezTo>
                    <a:pt x="9833" y="4320"/>
                    <a:pt x="8879" y="4536"/>
                    <a:pt x="8006" y="4952"/>
                  </a:cubicBezTo>
                  <a:lnTo>
                    <a:pt x="16647" y="13593"/>
                  </a:lnTo>
                  <a:close/>
                  <a:moveTo>
                    <a:pt x="4952" y="8006"/>
                  </a:moveTo>
                  <a:cubicBezTo>
                    <a:pt x="4536" y="8879"/>
                    <a:pt x="4320" y="9833"/>
                    <a:pt x="4320" y="10800"/>
                  </a:cubicBezTo>
                  <a:cubicBezTo>
                    <a:pt x="4320" y="14378"/>
                    <a:pt x="7221" y="17280"/>
                    <a:pt x="10800" y="17280"/>
                  </a:cubicBezTo>
                  <a:cubicBezTo>
                    <a:pt x="11766" y="17280"/>
                    <a:pt x="12720" y="17063"/>
                    <a:pt x="13593" y="16647"/>
                  </a:cubicBezTo>
                  <a:lnTo>
                    <a:pt x="4952" y="8006"/>
                  </a:lnTo>
                  <a:close/>
                </a:path>
              </a:pathLst>
            </a:custGeom>
            <a:solidFill>
              <a:srgbClr val="FF3300"/>
            </a:solidFill>
            <a:ln w="9525">
              <a:solidFill>
                <a:schemeClr val="tx1"/>
              </a:solidFill>
              <a:miter lim="800000"/>
              <a:headEnd/>
              <a:tailEnd/>
            </a:ln>
            <a:effectLst/>
          </p:spPr>
          <p:txBody>
            <a:bodyPr wrap="none" anchor="ctr"/>
            <a:lstStyle/>
            <a:p>
              <a:endParaRPr lang="en-US"/>
            </a:p>
          </p:txBody>
        </p:sp>
        <p:grpSp>
          <p:nvGrpSpPr>
            <p:cNvPr id="181" name="Group 33"/>
            <p:cNvGrpSpPr>
              <a:grpSpLocks/>
            </p:cNvGrpSpPr>
            <p:nvPr/>
          </p:nvGrpSpPr>
          <p:grpSpPr bwMode="auto">
            <a:xfrm>
              <a:off x="1060" y="2428"/>
              <a:ext cx="94" cy="44"/>
              <a:chOff x="2838" y="2415"/>
              <a:chExt cx="86" cy="40"/>
            </a:xfrm>
          </p:grpSpPr>
          <p:sp>
            <p:nvSpPr>
              <p:cNvPr id="189" name="Arc 34"/>
              <p:cNvSpPr>
                <a:spLocks/>
              </p:cNvSpPr>
              <p:nvPr/>
            </p:nvSpPr>
            <p:spPr bwMode="auto">
              <a:xfrm flipV="1">
                <a:off x="2841" y="2415"/>
                <a:ext cx="80" cy="40"/>
              </a:xfrm>
              <a:custGeom>
                <a:avLst/>
                <a:gdLst>
                  <a:gd name="T0" fmla="*/ 0 w 42223"/>
                  <a:gd name="T1" fmla="*/ 0 h 21600"/>
                  <a:gd name="T2" fmla="*/ 0 w 42223"/>
                  <a:gd name="T3" fmla="*/ 0 h 21600"/>
                  <a:gd name="T4" fmla="*/ 0 w 42223"/>
                  <a:gd name="T5" fmla="*/ 0 h 21600"/>
                  <a:gd name="T6" fmla="*/ 0 60000 65536"/>
                  <a:gd name="T7" fmla="*/ 0 60000 65536"/>
                  <a:gd name="T8" fmla="*/ 0 60000 65536"/>
                </a:gdLst>
                <a:ahLst/>
                <a:cxnLst>
                  <a:cxn ang="T6">
                    <a:pos x="T0" y="T1"/>
                  </a:cxn>
                  <a:cxn ang="T7">
                    <a:pos x="T2" y="T3"/>
                  </a:cxn>
                  <a:cxn ang="T8">
                    <a:pos x="T4" y="T5"/>
                  </a:cxn>
                </a:cxnLst>
                <a:rect l="0" t="0" r="r" b="b"/>
                <a:pathLst>
                  <a:path w="42223" h="21600" fill="none" extrusionOk="0">
                    <a:moveTo>
                      <a:pt x="42223" y="3121"/>
                    </a:moveTo>
                    <a:cubicBezTo>
                      <a:pt x="40673" y="13732"/>
                      <a:pt x="31573" y="21600"/>
                      <a:pt x="20850" y="21600"/>
                    </a:cubicBezTo>
                    <a:cubicBezTo>
                      <a:pt x="11093" y="21600"/>
                      <a:pt x="2548" y="15059"/>
                      <a:pt x="-1" y="5642"/>
                    </a:cubicBezTo>
                  </a:path>
                  <a:path w="42223" h="21600" stroke="0" extrusionOk="0">
                    <a:moveTo>
                      <a:pt x="42223" y="3121"/>
                    </a:moveTo>
                    <a:cubicBezTo>
                      <a:pt x="40673" y="13732"/>
                      <a:pt x="31573" y="21600"/>
                      <a:pt x="20850" y="21600"/>
                    </a:cubicBezTo>
                    <a:cubicBezTo>
                      <a:pt x="11093" y="21600"/>
                      <a:pt x="2548" y="15059"/>
                      <a:pt x="-1" y="5642"/>
                    </a:cubicBezTo>
                    <a:lnTo>
                      <a:pt x="20850" y="0"/>
                    </a:lnTo>
                    <a:lnTo>
                      <a:pt x="42223" y="3121"/>
                    </a:lnTo>
                    <a:close/>
                  </a:path>
                </a:pathLst>
              </a:custGeom>
              <a:noFill/>
              <a:ln w="6350">
                <a:solidFill>
                  <a:srgbClr val="0000FF"/>
                </a:solidFill>
                <a:round/>
                <a:headEnd/>
                <a:tailEnd/>
              </a:ln>
              <a:effectLst/>
            </p:spPr>
            <p:txBody>
              <a:bodyPr wrap="none" anchor="ctr"/>
              <a:lstStyle/>
              <a:p>
                <a:endParaRPr lang="en-US"/>
              </a:p>
            </p:txBody>
          </p:sp>
          <p:sp>
            <p:nvSpPr>
              <p:cNvPr id="190" name="Freeform 35"/>
              <p:cNvSpPr>
                <a:spLocks/>
              </p:cNvSpPr>
              <p:nvPr/>
            </p:nvSpPr>
            <p:spPr bwMode="auto">
              <a:xfrm>
                <a:off x="2838" y="2438"/>
                <a:ext cx="12" cy="12"/>
              </a:xfrm>
              <a:custGeom>
                <a:avLst/>
                <a:gdLst>
                  <a:gd name="T0" fmla="*/ 0 w 48"/>
                  <a:gd name="T1" fmla="*/ 0 h 48"/>
                  <a:gd name="T2" fmla="*/ 0 w 48"/>
                  <a:gd name="T3" fmla="*/ 1 h 48"/>
                  <a:gd name="T4" fmla="*/ 1 w 48"/>
                  <a:gd name="T5" fmla="*/ 0 h 48"/>
                  <a:gd name="T6" fmla="*/ 0 60000 65536"/>
                  <a:gd name="T7" fmla="*/ 0 60000 65536"/>
                  <a:gd name="T8" fmla="*/ 0 60000 65536"/>
                </a:gdLst>
                <a:ahLst/>
                <a:cxnLst>
                  <a:cxn ang="T6">
                    <a:pos x="T0" y="T1"/>
                  </a:cxn>
                  <a:cxn ang="T7">
                    <a:pos x="T2" y="T3"/>
                  </a:cxn>
                  <a:cxn ang="T8">
                    <a:pos x="T4" y="T5"/>
                  </a:cxn>
                </a:cxnLst>
                <a:rect l="0" t="0" r="r" b="b"/>
                <a:pathLst>
                  <a:path w="48" h="48">
                    <a:moveTo>
                      <a:pt x="0" y="0"/>
                    </a:moveTo>
                    <a:lnTo>
                      <a:pt x="0" y="48"/>
                    </a:lnTo>
                    <a:lnTo>
                      <a:pt x="48" y="0"/>
                    </a:lnTo>
                  </a:path>
                </a:pathLst>
              </a:custGeom>
              <a:noFill/>
              <a:ln w="6350" cmpd="sng">
                <a:solidFill>
                  <a:srgbClr val="0000FF"/>
                </a:solidFill>
                <a:round/>
                <a:headEnd/>
                <a:tailEnd/>
              </a:ln>
              <a:effectLst/>
            </p:spPr>
            <p:txBody>
              <a:bodyPr/>
              <a:lstStyle/>
              <a:p>
                <a:endParaRPr lang="en-US"/>
              </a:p>
            </p:txBody>
          </p:sp>
          <p:sp>
            <p:nvSpPr>
              <p:cNvPr id="191" name="Freeform 36"/>
              <p:cNvSpPr>
                <a:spLocks/>
              </p:cNvSpPr>
              <p:nvPr/>
            </p:nvSpPr>
            <p:spPr bwMode="auto">
              <a:xfrm>
                <a:off x="2912" y="2442"/>
                <a:ext cx="12" cy="12"/>
              </a:xfrm>
              <a:custGeom>
                <a:avLst/>
                <a:gdLst>
                  <a:gd name="T0" fmla="*/ 0 w 48"/>
                  <a:gd name="T1" fmla="*/ 0 h 48"/>
                  <a:gd name="T2" fmla="*/ 1 w 48"/>
                  <a:gd name="T3" fmla="*/ 1 h 48"/>
                  <a:gd name="T4" fmla="*/ 1 w 48"/>
                  <a:gd name="T5" fmla="*/ 0 h 48"/>
                  <a:gd name="T6" fmla="*/ 0 60000 65536"/>
                  <a:gd name="T7" fmla="*/ 0 60000 65536"/>
                  <a:gd name="T8" fmla="*/ 0 60000 65536"/>
                </a:gdLst>
                <a:ahLst/>
                <a:cxnLst>
                  <a:cxn ang="T6">
                    <a:pos x="T0" y="T1"/>
                  </a:cxn>
                  <a:cxn ang="T7">
                    <a:pos x="T2" y="T3"/>
                  </a:cxn>
                  <a:cxn ang="T8">
                    <a:pos x="T4" y="T5"/>
                  </a:cxn>
                </a:cxnLst>
                <a:rect l="0" t="0" r="r" b="b"/>
                <a:pathLst>
                  <a:path w="48" h="48">
                    <a:moveTo>
                      <a:pt x="0" y="0"/>
                    </a:moveTo>
                    <a:lnTo>
                      <a:pt x="48" y="48"/>
                    </a:lnTo>
                    <a:lnTo>
                      <a:pt x="48" y="0"/>
                    </a:lnTo>
                  </a:path>
                </a:pathLst>
              </a:custGeom>
              <a:noFill/>
              <a:ln w="6350" cmpd="sng">
                <a:solidFill>
                  <a:srgbClr val="0000FF"/>
                </a:solidFill>
                <a:round/>
                <a:headEnd/>
                <a:tailEnd/>
              </a:ln>
              <a:effectLst/>
            </p:spPr>
            <p:txBody>
              <a:bodyPr/>
              <a:lstStyle/>
              <a:p>
                <a:endParaRPr lang="en-US"/>
              </a:p>
            </p:txBody>
          </p:sp>
        </p:grpSp>
        <p:sp>
          <p:nvSpPr>
            <p:cNvPr id="182" name="Oval 37"/>
            <p:cNvSpPr>
              <a:spLocks noChangeArrowheads="1"/>
            </p:cNvSpPr>
            <p:nvPr/>
          </p:nvSpPr>
          <p:spPr bwMode="auto">
            <a:xfrm>
              <a:off x="1151" y="2294"/>
              <a:ext cx="48" cy="46"/>
            </a:xfrm>
            <a:prstGeom prst="ellipse">
              <a:avLst/>
            </a:prstGeom>
            <a:solidFill>
              <a:srgbClr val="0000FF"/>
            </a:solidFill>
            <a:ln w="6350">
              <a:solidFill>
                <a:srgbClr val="009900"/>
              </a:solidFill>
              <a:round/>
              <a:headEnd/>
              <a:tailEnd/>
            </a:ln>
            <a:effectLst/>
          </p:spPr>
          <p:txBody>
            <a:bodyPr wrap="none" anchor="ctr"/>
            <a:lstStyle/>
            <a:p>
              <a:pPr algn="ctr" eaLnBrk="1" hangingPunct="1"/>
              <a:endParaRPr lang="en-US" altLang="en-US"/>
            </a:p>
          </p:txBody>
        </p:sp>
        <p:sp>
          <p:nvSpPr>
            <p:cNvPr id="183" name="Oval 38"/>
            <p:cNvSpPr>
              <a:spLocks noChangeArrowheads="1"/>
            </p:cNvSpPr>
            <p:nvPr/>
          </p:nvSpPr>
          <p:spPr bwMode="auto">
            <a:xfrm>
              <a:off x="602" y="2707"/>
              <a:ext cx="124" cy="115"/>
            </a:xfrm>
            <a:prstGeom prst="ellipse">
              <a:avLst/>
            </a:prstGeom>
            <a:solidFill>
              <a:srgbClr val="FF0000"/>
            </a:solidFill>
            <a:ln w="9525">
              <a:solidFill>
                <a:schemeClr val="tx1"/>
              </a:solidFill>
              <a:round/>
              <a:headEnd/>
              <a:tailEnd/>
            </a:ln>
            <a:effectLst/>
          </p:spPr>
          <p:txBody>
            <a:bodyPr wrap="none" anchor="ctr"/>
            <a:lstStyle/>
            <a:p>
              <a:pPr eaLnBrk="1" hangingPunct="1"/>
              <a:endParaRPr lang="en-US" altLang="en-US"/>
            </a:p>
          </p:txBody>
        </p:sp>
        <p:sp>
          <p:nvSpPr>
            <p:cNvPr id="184" name="Oval 39"/>
            <p:cNvSpPr>
              <a:spLocks noChangeArrowheads="1"/>
            </p:cNvSpPr>
            <p:nvPr/>
          </p:nvSpPr>
          <p:spPr bwMode="auto">
            <a:xfrm>
              <a:off x="1585" y="2707"/>
              <a:ext cx="124" cy="115"/>
            </a:xfrm>
            <a:prstGeom prst="ellipse">
              <a:avLst/>
            </a:prstGeom>
            <a:solidFill>
              <a:schemeClr val="tx1"/>
            </a:solidFill>
            <a:ln w="9525">
              <a:solidFill>
                <a:schemeClr val="tx1"/>
              </a:solidFill>
              <a:round/>
              <a:headEnd/>
              <a:tailEnd/>
            </a:ln>
            <a:effectLst/>
          </p:spPr>
          <p:txBody>
            <a:bodyPr wrap="none" anchor="ctr"/>
            <a:lstStyle/>
            <a:p>
              <a:pPr eaLnBrk="1" hangingPunct="1"/>
              <a:endParaRPr lang="en-US" altLang="en-US"/>
            </a:p>
          </p:txBody>
        </p:sp>
        <p:sp>
          <p:nvSpPr>
            <p:cNvPr id="185" name="Text Box 40"/>
            <p:cNvSpPr txBox="1">
              <a:spLocks noChangeArrowheads="1"/>
            </p:cNvSpPr>
            <p:nvPr/>
          </p:nvSpPr>
          <p:spPr bwMode="auto">
            <a:xfrm>
              <a:off x="624" y="2544"/>
              <a:ext cx="336" cy="288"/>
            </a:xfrm>
            <a:prstGeom prst="rect">
              <a:avLst/>
            </a:prstGeom>
            <a:noFill/>
            <a:ln w="9525">
              <a:noFill/>
              <a:miter lim="800000"/>
              <a:headEnd/>
              <a:tailEnd/>
            </a:ln>
            <a:effectLst/>
          </p:spPr>
          <p:txBody>
            <a:bodyPr>
              <a:spAutoFit/>
            </a:bodyPr>
            <a:lstStyle/>
            <a:p>
              <a:pPr eaLnBrk="1" hangingPunct="1">
                <a:spcBef>
                  <a:spcPct val="50000"/>
                </a:spcBef>
              </a:pPr>
              <a:r>
                <a:rPr lang="en-US" altLang="en-US" sz="2400"/>
                <a:t>+</a:t>
              </a:r>
            </a:p>
          </p:txBody>
        </p:sp>
        <p:sp>
          <p:nvSpPr>
            <p:cNvPr id="186" name="Text Box 41"/>
            <p:cNvSpPr txBox="1">
              <a:spLocks noChangeArrowheads="1"/>
            </p:cNvSpPr>
            <p:nvPr/>
          </p:nvSpPr>
          <p:spPr bwMode="auto">
            <a:xfrm>
              <a:off x="1440" y="2496"/>
              <a:ext cx="336" cy="288"/>
            </a:xfrm>
            <a:prstGeom prst="rect">
              <a:avLst/>
            </a:prstGeom>
            <a:noFill/>
            <a:ln w="9525">
              <a:noFill/>
              <a:miter lim="800000"/>
              <a:headEnd/>
              <a:tailEnd/>
            </a:ln>
            <a:effectLst/>
          </p:spPr>
          <p:txBody>
            <a:bodyPr>
              <a:spAutoFit/>
            </a:bodyPr>
            <a:lstStyle/>
            <a:p>
              <a:pPr eaLnBrk="1" hangingPunct="1">
                <a:spcBef>
                  <a:spcPct val="50000"/>
                </a:spcBef>
              </a:pPr>
              <a:r>
                <a:rPr lang="en-US" altLang="en-US" sz="2400"/>
                <a:t>-</a:t>
              </a:r>
            </a:p>
          </p:txBody>
        </p:sp>
        <p:sp>
          <p:nvSpPr>
            <p:cNvPr id="187" name="Text Box 42"/>
            <p:cNvSpPr txBox="1">
              <a:spLocks noChangeArrowheads="1"/>
            </p:cNvSpPr>
            <p:nvPr/>
          </p:nvSpPr>
          <p:spPr bwMode="auto">
            <a:xfrm>
              <a:off x="1056" y="2496"/>
              <a:ext cx="384" cy="365"/>
            </a:xfrm>
            <a:prstGeom prst="rect">
              <a:avLst/>
            </a:prstGeom>
            <a:noFill/>
            <a:ln w="9525">
              <a:noFill/>
              <a:miter lim="800000"/>
              <a:headEnd/>
              <a:tailEnd/>
            </a:ln>
            <a:effectLst/>
          </p:spPr>
          <p:txBody>
            <a:bodyPr>
              <a:spAutoFit/>
            </a:bodyPr>
            <a:lstStyle/>
            <a:p>
              <a:pPr eaLnBrk="1" hangingPunct="1">
                <a:spcBef>
                  <a:spcPct val="50000"/>
                </a:spcBef>
              </a:pPr>
              <a:r>
                <a:rPr lang="en-US" altLang="en-US" sz="3200" b="1">
                  <a:solidFill>
                    <a:srgbClr val="FF0000"/>
                  </a:solidFill>
                  <a:latin typeface=".VnTimeH" pitchFamily="34" charset="0"/>
                </a:rPr>
                <a:t>A</a:t>
              </a:r>
            </a:p>
          </p:txBody>
        </p:sp>
        <p:sp>
          <p:nvSpPr>
            <p:cNvPr id="188" name="Rectangle 43"/>
            <p:cNvSpPr>
              <a:spLocks noChangeArrowheads="1"/>
            </p:cNvSpPr>
            <p:nvPr/>
          </p:nvSpPr>
          <p:spPr bwMode="auto">
            <a:xfrm>
              <a:off x="512" y="1728"/>
              <a:ext cx="1368" cy="624"/>
            </a:xfrm>
            <a:prstGeom prst="rect">
              <a:avLst/>
            </a:prstGeom>
            <a:noFill/>
            <a:ln w="28575">
              <a:solidFill>
                <a:srgbClr val="0000CC"/>
              </a:solidFill>
              <a:miter lim="800000"/>
              <a:headEnd/>
              <a:tailEnd/>
            </a:ln>
            <a:effectLst/>
          </p:spPr>
          <p:txBody>
            <a:bodyPr wrap="none" anchor="ctr"/>
            <a:lstStyle/>
            <a:p>
              <a:pPr algn="ctr" eaLnBrk="1" hangingPunct="1"/>
              <a:endParaRPr lang="en-US" altLang="en-US"/>
            </a:p>
          </p:txBody>
        </p:sp>
      </p:grpSp>
      <p:sp>
        <p:nvSpPr>
          <p:cNvPr id="192" name="Line 46"/>
          <p:cNvSpPr>
            <a:spLocks noChangeShapeType="1"/>
          </p:cNvSpPr>
          <p:nvPr/>
        </p:nvSpPr>
        <p:spPr bwMode="auto">
          <a:xfrm>
            <a:off x="1041400" y="4572000"/>
            <a:ext cx="2133600" cy="0"/>
          </a:xfrm>
          <a:prstGeom prst="line">
            <a:avLst/>
          </a:prstGeom>
          <a:noFill/>
          <a:ln w="57150">
            <a:solidFill>
              <a:srgbClr val="660033"/>
            </a:solidFill>
            <a:round/>
            <a:headEnd/>
            <a:tailEnd type="oval" w="med" len="med"/>
          </a:ln>
          <a:effectLst/>
        </p:spPr>
        <p:txBody>
          <a:bodyPr/>
          <a:lstStyle/>
          <a:p>
            <a:endParaRPr lang="en-US"/>
          </a:p>
        </p:txBody>
      </p:sp>
      <p:sp>
        <p:nvSpPr>
          <p:cNvPr id="193" name="Line 47"/>
          <p:cNvSpPr>
            <a:spLocks noChangeShapeType="1"/>
          </p:cNvSpPr>
          <p:nvPr/>
        </p:nvSpPr>
        <p:spPr bwMode="auto">
          <a:xfrm>
            <a:off x="6019800" y="4572000"/>
            <a:ext cx="2590800" cy="0"/>
          </a:xfrm>
          <a:prstGeom prst="line">
            <a:avLst/>
          </a:prstGeom>
          <a:noFill/>
          <a:ln w="57150">
            <a:solidFill>
              <a:srgbClr val="660033"/>
            </a:solidFill>
            <a:round/>
            <a:headEnd type="oval" w="med" len="med"/>
            <a:tailEnd/>
          </a:ln>
          <a:effectLst/>
        </p:spPr>
        <p:txBody>
          <a:bodyPr/>
          <a:lstStyle/>
          <a:p>
            <a:endParaRPr lang="en-US"/>
          </a:p>
        </p:txBody>
      </p:sp>
      <p:sp>
        <p:nvSpPr>
          <p:cNvPr id="194" name="Line 48"/>
          <p:cNvSpPr>
            <a:spLocks noChangeShapeType="1"/>
          </p:cNvSpPr>
          <p:nvPr/>
        </p:nvSpPr>
        <p:spPr bwMode="auto">
          <a:xfrm>
            <a:off x="3352800" y="990600"/>
            <a:ext cx="0" cy="2819400"/>
          </a:xfrm>
          <a:prstGeom prst="line">
            <a:avLst/>
          </a:prstGeom>
          <a:noFill/>
          <a:ln w="57150">
            <a:solidFill>
              <a:srgbClr val="660033"/>
            </a:solidFill>
            <a:round/>
            <a:headEnd/>
            <a:tailEnd/>
          </a:ln>
          <a:effectLst/>
        </p:spPr>
        <p:txBody>
          <a:bodyPr/>
          <a:lstStyle/>
          <a:p>
            <a:endParaRPr lang="en-US"/>
          </a:p>
        </p:txBody>
      </p:sp>
      <p:sp>
        <p:nvSpPr>
          <p:cNvPr id="195" name="Line 49"/>
          <p:cNvSpPr>
            <a:spLocks noChangeShapeType="1"/>
          </p:cNvSpPr>
          <p:nvPr/>
        </p:nvSpPr>
        <p:spPr bwMode="auto">
          <a:xfrm flipH="1">
            <a:off x="8610600" y="990600"/>
            <a:ext cx="0" cy="3581400"/>
          </a:xfrm>
          <a:prstGeom prst="line">
            <a:avLst/>
          </a:prstGeom>
          <a:noFill/>
          <a:ln w="57150">
            <a:solidFill>
              <a:srgbClr val="660033"/>
            </a:solidFill>
            <a:round/>
            <a:headEnd/>
            <a:tailEnd/>
          </a:ln>
          <a:effectLst/>
        </p:spPr>
        <p:txBody>
          <a:bodyPr/>
          <a:lstStyle/>
          <a:p>
            <a:endParaRPr lang="en-US"/>
          </a:p>
        </p:txBody>
      </p:sp>
      <p:grpSp>
        <p:nvGrpSpPr>
          <p:cNvPr id="196" name="Group 50"/>
          <p:cNvGrpSpPr>
            <a:grpSpLocks/>
          </p:cNvGrpSpPr>
          <p:nvPr/>
        </p:nvGrpSpPr>
        <p:grpSpPr bwMode="auto">
          <a:xfrm>
            <a:off x="4267200" y="685800"/>
            <a:ext cx="2209800" cy="533400"/>
            <a:chOff x="3984" y="912"/>
            <a:chExt cx="1008" cy="144"/>
          </a:xfrm>
        </p:grpSpPr>
        <p:sp>
          <p:nvSpPr>
            <p:cNvPr id="197" name="Line 51"/>
            <p:cNvSpPr>
              <a:spLocks noChangeShapeType="1"/>
            </p:cNvSpPr>
            <p:nvPr/>
          </p:nvSpPr>
          <p:spPr bwMode="auto">
            <a:xfrm flipH="1">
              <a:off x="4032" y="912"/>
              <a:ext cx="96" cy="144"/>
            </a:xfrm>
            <a:prstGeom prst="line">
              <a:avLst/>
            </a:prstGeom>
            <a:noFill/>
            <a:ln w="57150">
              <a:solidFill>
                <a:srgbClr val="FF0000"/>
              </a:solidFill>
              <a:round/>
              <a:headEnd/>
              <a:tailEnd/>
            </a:ln>
            <a:effectLst/>
          </p:spPr>
          <p:txBody>
            <a:bodyPr/>
            <a:lstStyle/>
            <a:p>
              <a:endParaRPr lang="en-US"/>
            </a:p>
          </p:txBody>
        </p:sp>
        <p:sp>
          <p:nvSpPr>
            <p:cNvPr id="198" name="Line 52"/>
            <p:cNvSpPr>
              <a:spLocks noChangeShapeType="1"/>
            </p:cNvSpPr>
            <p:nvPr/>
          </p:nvSpPr>
          <p:spPr bwMode="auto">
            <a:xfrm flipH="1">
              <a:off x="4176" y="912"/>
              <a:ext cx="96" cy="144"/>
            </a:xfrm>
            <a:prstGeom prst="line">
              <a:avLst/>
            </a:prstGeom>
            <a:noFill/>
            <a:ln w="57150">
              <a:solidFill>
                <a:srgbClr val="FF0000"/>
              </a:solidFill>
              <a:round/>
              <a:headEnd/>
              <a:tailEnd/>
            </a:ln>
            <a:effectLst/>
          </p:spPr>
          <p:txBody>
            <a:bodyPr/>
            <a:lstStyle/>
            <a:p>
              <a:endParaRPr lang="en-US"/>
            </a:p>
          </p:txBody>
        </p:sp>
        <p:sp>
          <p:nvSpPr>
            <p:cNvPr id="199" name="Line 53"/>
            <p:cNvSpPr>
              <a:spLocks noChangeShapeType="1"/>
            </p:cNvSpPr>
            <p:nvPr/>
          </p:nvSpPr>
          <p:spPr bwMode="auto">
            <a:xfrm flipH="1">
              <a:off x="4320" y="912"/>
              <a:ext cx="96" cy="144"/>
            </a:xfrm>
            <a:prstGeom prst="line">
              <a:avLst/>
            </a:prstGeom>
            <a:noFill/>
            <a:ln w="57150">
              <a:solidFill>
                <a:srgbClr val="FF0000"/>
              </a:solidFill>
              <a:round/>
              <a:headEnd/>
              <a:tailEnd/>
            </a:ln>
            <a:effectLst/>
          </p:spPr>
          <p:txBody>
            <a:bodyPr/>
            <a:lstStyle/>
            <a:p>
              <a:endParaRPr lang="en-US"/>
            </a:p>
          </p:txBody>
        </p:sp>
        <p:sp>
          <p:nvSpPr>
            <p:cNvPr id="200" name="Line 54"/>
            <p:cNvSpPr>
              <a:spLocks noChangeShapeType="1"/>
            </p:cNvSpPr>
            <p:nvPr/>
          </p:nvSpPr>
          <p:spPr bwMode="auto">
            <a:xfrm flipH="1">
              <a:off x="4464" y="912"/>
              <a:ext cx="96" cy="144"/>
            </a:xfrm>
            <a:prstGeom prst="line">
              <a:avLst/>
            </a:prstGeom>
            <a:noFill/>
            <a:ln w="57150">
              <a:solidFill>
                <a:srgbClr val="FF0000"/>
              </a:solidFill>
              <a:round/>
              <a:headEnd/>
              <a:tailEnd/>
            </a:ln>
            <a:effectLst/>
          </p:spPr>
          <p:txBody>
            <a:bodyPr/>
            <a:lstStyle/>
            <a:p>
              <a:endParaRPr lang="en-US"/>
            </a:p>
          </p:txBody>
        </p:sp>
        <p:sp>
          <p:nvSpPr>
            <p:cNvPr id="201" name="Line 55"/>
            <p:cNvSpPr>
              <a:spLocks noChangeShapeType="1"/>
            </p:cNvSpPr>
            <p:nvPr/>
          </p:nvSpPr>
          <p:spPr bwMode="auto">
            <a:xfrm flipH="1">
              <a:off x="4608" y="912"/>
              <a:ext cx="96" cy="144"/>
            </a:xfrm>
            <a:prstGeom prst="line">
              <a:avLst/>
            </a:prstGeom>
            <a:noFill/>
            <a:ln w="57150">
              <a:solidFill>
                <a:srgbClr val="FF0000"/>
              </a:solidFill>
              <a:round/>
              <a:headEnd/>
              <a:tailEnd/>
            </a:ln>
            <a:effectLst/>
          </p:spPr>
          <p:txBody>
            <a:bodyPr/>
            <a:lstStyle/>
            <a:p>
              <a:endParaRPr lang="en-US"/>
            </a:p>
          </p:txBody>
        </p:sp>
        <p:sp>
          <p:nvSpPr>
            <p:cNvPr id="202" name="Line 56"/>
            <p:cNvSpPr>
              <a:spLocks noChangeShapeType="1"/>
            </p:cNvSpPr>
            <p:nvPr/>
          </p:nvSpPr>
          <p:spPr bwMode="auto">
            <a:xfrm>
              <a:off x="4896" y="1008"/>
              <a:ext cx="96" cy="0"/>
            </a:xfrm>
            <a:prstGeom prst="line">
              <a:avLst/>
            </a:prstGeom>
            <a:noFill/>
            <a:ln w="57150">
              <a:solidFill>
                <a:srgbClr val="FF0000"/>
              </a:solidFill>
              <a:round/>
              <a:headEnd/>
              <a:tailEnd/>
            </a:ln>
            <a:effectLst/>
          </p:spPr>
          <p:txBody>
            <a:bodyPr/>
            <a:lstStyle/>
            <a:p>
              <a:endParaRPr lang="en-US"/>
            </a:p>
          </p:txBody>
        </p:sp>
        <p:sp>
          <p:nvSpPr>
            <p:cNvPr id="203" name="Line 57"/>
            <p:cNvSpPr>
              <a:spLocks noChangeShapeType="1"/>
            </p:cNvSpPr>
            <p:nvPr/>
          </p:nvSpPr>
          <p:spPr bwMode="auto">
            <a:xfrm>
              <a:off x="4128" y="912"/>
              <a:ext cx="48" cy="144"/>
            </a:xfrm>
            <a:prstGeom prst="line">
              <a:avLst/>
            </a:prstGeom>
            <a:noFill/>
            <a:ln w="57150">
              <a:solidFill>
                <a:srgbClr val="FF0000"/>
              </a:solidFill>
              <a:round/>
              <a:headEnd/>
              <a:tailEnd/>
            </a:ln>
            <a:effectLst/>
          </p:spPr>
          <p:txBody>
            <a:bodyPr/>
            <a:lstStyle/>
            <a:p>
              <a:endParaRPr lang="en-US"/>
            </a:p>
          </p:txBody>
        </p:sp>
        <p:sp>
          <p:nvSpPr>
            <p:cNvPr id="204" name="Line 58"/>
            <p:cNvSpPr>
              <a:spLocks noChangeShapeType="1"/>
            </p:cNvSpPr>
            <p:nvPr/>
          </p:nvSpPr>
          <p:spPr bwMode="auto">
            <a:xfrm>
              <a:off x="4272" y="912"/>
              <a:ext cx="48" cy="144"/>
            </a:xfrm>
            <a:prstGeom prst="line">
              <a:avLst/>
            </a:prstGeom>
            <a:noFill/>
            <a:ln w="57150">
              <a:solidFill>
                <a:srgbClr val="FF0000"/>
              </a:solidFill>
              <a:round/>
              <a:headEnd/>
              <a:tailEnd/>
            </a:ln>
            <a:effectLst/>
          </p:spPr>
          <p:txBody>
            <a:bodyPr/>
            <a:lstStyle/>
            <a:p>
              <a:endParaRPr lang="en-US"/>
            </a:p>
          </p:txBody>
        </p:sp>
        <p:sp>
          <p:nvSpPr>
            <p:cNvPr id="205" name="Line 59"/>
            <p:cNvSpPr>
              <a:spLocks noChangeShapeType="1"/>
            </p:cNvSpPr>
            <p:nvPr/>
          </p:nvSpPr>
          <p:spPr bwMode="auto">
            <a:xfrm>
              <a:off x="4416" y="912"/>
              <a:ext cx="48" cy="144"/>
            </a:xfrm>
            <a:prstGeom prst="line">
              <a:avLst/>
            </a:prstGeom>
            <a:noFill/>
            <a:ln w="57150">
              <a:solidFill>
                <a:srgbClr val="FF0000"/>
              </a:solidFill>
              <a:round/>
              <a:headEnd/>
              <a:tailEnd/>
            </a:ln>
            <a:effectLst/>
          </p:spPr>
          <p:txBody>
            <a:bodyPr/>
            <a:lstStyle/>
            <a:p>
              <a:endParaRPr lang="en-US"/>
            </a:p>
          </p:txBody>
        </p:sp>
        <p:sp>
          <p:nvSpPr>
            <p:cNvPr id="206" name="Line 60"/>
            <p:cNvSpPr>
              <a:spLocks noChangeShapeType="1"/>
            </p:cNvSpPr>
            <p:nvPr/>
          </p:nvSpPr>
          <p:spPr bwMode="auto">
            <a:xfrm>
              <a:off x="4560" y="912"/>
              <a:ext cx="48" cy="144"/>
            </a:xfrm>
            <a:prstGeom prst="line">
              <a:avLst/>
            </a:prstGeom>
            <a:noFill/>
            <a:ln w="57150">
              <a:solidFill>
                <a:srgbClr val="FF0000"/>
              </a:solidFill>
              <a:round/>
              <a:headEnd/>
              <a:tailEnd/>
            </a:ln>
            <a:effectLst/>
          </p:spPr>
          <p:txBody>
            <a:bodyPr/>
            <a:lstStyle/>
            <a:p>
              <a:endParaRPr lang="en-US"/>
            </a:p>
          </p:txBody>
        </p:sp>
        <p:sp>
          <p:nvSpPr>
            <p:cNvPr id="207" name="Line 61"/>
            <p:cNvSpPr>
              <a:spLocks noChangeShapeType="1"/>
            </p:cNvSpPr>
            <p:nvPr/>
          </p:nvSpPr>
          <p:spPr bwMode="auto">
            <a:xfrm>
              <a:off x="4704" y="912"/>
              <a:ext cx="48" cy="144"/>
            </a:xfrm>
            <a:prstGeom prst="line">
              <a:avLst/>
            </a:prstGeom>
            <a:noFill/>
            <a:ln w="57150">
              <a:solidFill>
                <a:srgbClr val="FF0000"/>
              </a:solidFill>
              <a:round/>
              <a:headEnd/>
              <a:tailEnd/>
            </a:ln>
            <a:effectLst/>
          </p:spPr>
          <p:txBody>
            <a:bodyPr/>
            <a:lstStyle/>
            <a:p>
              <a:endParaRPr lang="en-US"/>
            </a:p>
          </p:txBody>
        </p:sp>
        <p:sp>
          <p:nvSpPr>
            <p:cNvPr id="208" name="Line 62"/>
            <p:cNvSpPr>
              <a:spLocks noChangeShapeType="1"/>
            </p:cNvSpPr>
            <p:nvPr/>
          </p:nvSpPr>
          <p:spPr bwMode="auto">
            <a:xfrm flipH="1">
              <a:off x="4752" y="912"/>
              <a:ext cx="96" cy="144"/>
            </a:xfrm>
            <a:prstGeom prst="line">
              <a:avLst/>
            </a:prstGeom>
            <a:noFill/>
            <a:ln w="57150">
              <a:solidFill>
                <a:srgbClr val="FF0000"/>
              </a:solidFill>
              <a:round/>
              <a:headEnd/>
              <a:tailEnd/>
            </a:ln>
            <a:effectLst/>
          </p:spPr>
          <p:txBody>
            <a:bodyPr/>
            <a:lstStyle/>
            <a:p>
              <a:endParaRPr lang="en-US"/>
            </a:p>
          </p:txBody>
        </p:sp>
        <p:sp>
          <p:nvSpPr>
            <p:cNvPr id="209" name="Line 63"/>
            <p:cNvSpPr>
              <a:spLocks noChangeShapeType="1"/>
            </p:cNvSpPr>
            <p:nvPr/>
          </p:nvSpPr>
          <p:spPr bwMode="auto">
            <a:xfrm>
              <a:off x="4848" y="912"/>
              <a:ext cx="48" cy="96"/>
            </a:xfrm>
            <a:prstGeom prst="line">
              <a:avLst/>
            </a:prstGeom>
            <a:noFill/>
            <a:ln w="57150">
              <a:solidFill>
                <a:srgbClr val="FF0000"/>
              </a:solidFill>
              <a:round/>
              <a:headEnd/>
              <a:tailEnd/>
            </a:ln>
            <a:effectLst/>
          </p:spPr>
          <p:txBody>
            <a:bodyPr/>
            <a:lstStyle/>
            <a:p>
              <a:endParaRPr lang="en-US"/>
            </a:p>
          </p:txBody>
        </p:sp>
        <p:sp>
          <p:nvSpPr>
            <p:cNvPr id="210" name="Line 64"/>
            <p:cNvSpPr>
              <a:spLocks noChangeShapeType="1"/>
            </p:cNvSpPr>
            <p:nvPr/>
          </p:nvSpPr>
          <p:spPr bwMode="auto">
            <a:xfrm>
              <a:off x="3984" y="960"/>
              <a:ext cx="48" cy="96"/>
            </a:xfrm>
            <a:prstGeom prst="line">
              <a:avLst/>
            </a:prstGeom>
            <a:noFill/>
            <a:ln w="57150">
              <a:solidFill>
                <a:srgbClr val="FF0000"/>
              </a:solidFill>
              <a:round/>
              <a:headEnd/>
              <a:tailEnd/>
            </a:ln>
            <a:effectLst/>
          </p:spPr>
          <p:txBody>
            <a:bodyPr/>
            <a:lstStyle/>
            <a:p>
              <a:endParaRPr lang="en-US"/>
            </a:p>
          </p:txBody>
        </p:sp>
      </p:grpSp>
      <p:sp>
        <p:nvSpPr>
          <p:cNvPr id="211" name="Text Box 65"/>
          <p:cNvSpPr txBox="1">
            <a:spLocks noChangeArrowheads="1"/>
          </p:cNvSpPr>
          <p:nvPr/>
        </p:nvSpPr>
        <p:spPr bwMode="auto">
          <a:xfrm>
            <a:off x="4572000" y="4114800"/>
            <a:ext cx="609600" cy="366713"/>
          </a:xfrm>
          <a:prstGeom prst="rect">
            <a:avLst/>
          </a:prstGeom>
          <a:noFill/>
          <a:ln w="9525">
            <a:noFill/>
            <a:miter lim="800000"/>
            <a:headEnd/>
            <a:tailEnd/>
          </a:ln>
          <a:effectLst/>
        </p:spPr>
        <p:txBody>
          <a:bodyPr>
            <a:spAutoFit/>
          </a:bodyPr>
          <a:lstStyle/>
          <a:p>
            <a:pPr eaLnBrk="1" hangingPunct="1">
              <a:spcBef>
                <a:spcPct val="50000"/>
              </a:spcBef>
            </a:pPr>
            <a:r>
              <a:rPr lang="en-US" altLang="en-US">
                <a:latin typeface=".VnTimeH" pitchFamily="34" charset="0"/>
              </a:rPr>
              <a:t>A</a:t>
            </a:r>
          </a:p>
        </p:txBody>
      </p:sp>
      <p:sp>
        <p:nvSpPr>
          <p:cNvPr id="212" name="Text Box 66"/>
          <p:cNvSpPr txBox="1">
            <a:spLocks noChangeArrowheads="1"/>
          </p:cNvSpPr>
          <p:nvPr/>
        </p:nvSpPr>
        <p:spPr bwMode="auto">
          <a:xfrm>
            <a:off x="6096000" y="4114800"/>
            <a:ext cx="609600" cy="366713"/>
          </a:xfrm>
          <a:prstGeom prst="rect">
            <a:avLst/>
          </a:prstGeom>
          <a:noFill/>
          <a:ln w="9525">
            <a:noFill/>
            <a:miter lim="800000"/>
            <a:headEnd/>
            <a:tailEnd/>
          </a:ln>
          <a:effectLst/>
        </p:spPr>
        <p:txBody>
          <a:bodyPr>
            <a:spAutoFit/>
          </a:bodyPr>
          <a:lstStyle/>
          <a:p>
            <a:pPr eaLnBrk="1" hangingPunct="1">
              <a:spcBef>
                <a:spcPct val="50000"/>
              </a:spcBef>
            </a:pPr>
            <a:r>
              <a:rPr lang="en-US" altLang="en-US">
                <a:latin typeface=".VnTimeH" pitchFamily="34" charset="0"/>
              </a:rPr>
              <a:t>B</a:t>
            </a:r>
          </a:p>
        </p:txBody>
      </p:sp>
      <p:sp>
        <p:nvSpPr>
          <p:cNvPr id="213" name="Line 67"/>
          <p:cNvSpPr>
            <a:spLocks noChangeShapeType="1"/>
          </p:cNvSpPr>
          <p:nvPr/>
        </p:nvSpPr>
        <p:spPr bwMode="auto">
          <a:xfrm rot="1070359" flipV="1">
            <a:off x="3505200" y="1371600"/>
            <a:ext cx="495300" cy="12700"/>
          </a:xfrm>
          <a:prstGeom prst="line">
            <a:avLst/>
          </a:prstGeom>
          <a:noFill/>
          <a:ln w="28575">
            <a:solidFill>
              <a:schemeClr val="bg1"/>
            </a:solidFill>
            <a:round/>
            <a:headEnd type="stealth" w="sm" len="lg"/>
            <a:tailEnd type="stealth" w="sm" len="lg"/>
          </a:ln>
          <a:effectLst/>
        </p:spPr>
        <p:txBody>
          <a:bodyPr/>
          <a:lstStyle/>
          <a:p>
            <a:endParaRPr lang="en-US"/>
          </a:p>
        </p:txBody>
      </p:sp>
      <p:grpSp>
        <p:nvGrpSpPr>
          <p:cNvPr id="214" name="Group 68"/>
          <p:cNvGrpSpPr>
            <a:grpSpLocks/>
          </p:cNvGrpSpPr>
          <p:nvPr/>
        </p:nvGrpSpPr>
        <p:grpSpPr bwMode="auto">
          <a:xfrm>
            <a:off x="3047334" y="4219575"/>
            <a:ext cx="534061" cy="885825"/>
            <a:chOff x="3329" y="1968"/>
            <a:chExt cx="367" cy="450"/>
          </a:xfrm>
        </p:grpSpPr>
        <p:sp>
          <p:nvSpPr>
            <p:cNvPr id="215" name="Line 69"/>
            <p:cNvSpPr>
              <a:spLocks noChangeShapeType="1"/>
            </p:cNvSpPr>
            <p:nvPr/>
          </p:nvSpPr>
          <p:spPr bwMode="auto">
            <a:xfrm flipV="1">
              <a:off x="3408" y="1968"/>
              <a:ext cx="288" cy="192"/>
            </a:xfrm>
            <a:prstGeom prst="line">
              <a:avLst/>
            </a:prstGeom>
            <a:noFill/>
            <a:ln w="57150">
              <a:solidFill>
                <a:srgbClr val="660033"/>
              </a:solidFill>
              <a:round/>
              <a:headEnd type="oval" w="med" len="med"/>
              <a:tailEnd type="oval" w="med" len="med"/>
            </a:ln>
            <a:effectLst/>
          </p:spPr>
          <p:txBody>
            <a:bodyPr/>
            <a:lstStyle/>
            <a:p>
              <a:endParaRPr lang="en-US"/>
            </a:p>
          </p:txBody>
        </p:sp>
        <p:sp>
          <p:nvSpPr>
            <p:cNvPr id="216" name="Line 70"/>
            <p:cNvSpPr>
              <a:spLocks noChangeShapeType="1"/>
            </p:cNvSpPr>
            <p:nvPr/>
          </p:nvSpPr>
          <p:spPr bwMode="auto">
            <a:xfrm flipV="1">
              <a:off x="3329" y="2176"/>
              <a:ext cx="79" cy="242"/>
            </a:xfrm>
            <a:prstGeom prst="line">
              <a:avLst/>
            </a:prstGeom>
            <a:noFill/>
            <a:ln w="57150">
              <a:solidFill>
                <a:schemeClr val="bg1"/>
              </a:solidFill>
              <a:round/>
              <a:headEnd/>
              <a:tailEnd/>
            </a:ln>
            <a:effectLst/>
          </p:spPr>
          <p:txBody>
            <a:bodyPr/>
            <a:lstStyle/>
            <a:p>
              <a:endParaRPr lang="en-US"/>
            </a:p>
          </p:txBody>
        </p:sp>
      </p:grpSp>
      <p:sp>
        <p:nvSpPr>
          <p:cNvPr id="217" name="Line 82"/>
          <p:cNvSpPr>
            <a:spLocks noChangeShapeType="1"/>
          </p:cNvSpPr>
          <p:nvPr/>
        </p:nvSpPr>
        <p:spPr bwMode="auto">
          <a:xfrm flipH="1" flipV="1">
            <a:off x="3505200" y="1447800"/>
            <a:ext cx="304800" cy="182563"/>
          </a:xfrm>
          <a:prstGeom prst="line">
            <a:avLst/>
          </a:prstGeom>
          <a:noFill/>
          <a:ln w="9525">
            <a:solidFill>
              <a:schemeClr val="bg1"/>
            </a:solidFill>
            <a:round/>
            <a:headEnd/>
            <a:tailEnd type="triangle" w="med" len="med"/>
          </a:ln>
          <a:effectLst/>
        </p:spPr>
        <p:txBody>
          <a:bodyPr/>
          <a:lstStyle/>
          <a:p>
            <a:endParaRPr lang="en-US"/>
          </a:p>
        </p:txBody>
      </p:sp>
      <p:sp>
        <p:nvSpPr>
          <p:cNvPr id="222" name="Line 87"/>
          <p:cNvSpPr>
            <a:spLocks noChangeShapeType="1"/>
          </p:cNvSpPr>
          <p:nvPr/>
        </p:nvSpPr>
        <p:spPr bwMode="auto">
          <a:xfrm>
            <a:off x="3352800" y="990600"/>
            <a:ext cx="927100" cy="0"/>
          </a:xfrm>
          <a:prstGeom prst="line">
            <a:avLst/>
          </a:prstGeom>
          <a:noFill/>
          <a:ln w="57150">
            <a:solidFill>
              <a:srgbClr val="660033"/>
            </a:solidFill>
            <a:round/>
            <a:headEnd/>
            <a:tailEnd type="oval" w="med" len="med"/>
          </a:ln>
          <a:effectLst/>
        </p:spPr>
        <p:txBody>
          <a:bodyPr/>
          <a:lstStyle/>
          <a:p>
            <a:endParaRPr lang="en-US"/>
          </a:p>
        </p:txBody>
      </p:sp>
      <p:sp>
        <p:nvSpPr>
          <p:cNvPr id="223" name="Line 88"/>
          <p:cNvSpPr>
            <a:spLocks noChangeShapeType="1"/>
          </p:cNvSpPr>
          <p:nvPr/>
        </p:nvSpPr>
        <p:spPr bwMode="auto">
          <a:xfrm>
            <a:off x="6324600" y="990600"/>
            <a:ext cx="2286000" cy="0"/>
          </a:xfrm>
          <a:prstGeom prst="line">
            <a:avLst/>
          </a:prstGeom>
          <a:noFill/>
          <a:ln w="57150">
            <a:solidFill>
              <a:srgbClr val="660033"/>
            </a:solidFill>
            <a:round/>
            <a:headEnd type="oval" w="med" len="med"/>
            <a:tailEnd/>
          </a:ln>
          <a:effectLst/>
        </p:spPr>
        <p:txBody>
          <a:bodyPr/>
          <a:lstStyle/>
          <a:p>
            <a:endParaRPr lang="en-US"/>
          </a:p>
        </p:txBody>
      </p:sp>
      <p:sp>
        <p:nvSpPr>
          <p:cNvPr id="224" name="Line 89"/>
          <p:cNvSpPr>
            <a:spLocks noChangeShapeType="1"/>
          </p:cNvSpPr>
          <p:nvPr/>
        </p:nvSpPr>
        <p:spPr bwMode="auto">
          <a:xfrm>
            <a:off x="3810000" y="4572000"/>
            <a:ext cx="990600" cy="0"/>
          </a:xfrm>
          <a:prstGeom prst="line">
            <a:avLst/>
          </a:prstGeom>
          <a:noFill/>
          <a:ln w="57150">
            <a:solidFill>
              <a:srgbClr val="660033"/>
            </a:solidFill>
            <a:round/>
            <a:headEnd type="oval" w="med" len="med"/>
            <a:tailEnd type="oval" w="med" len="med"/>
          </a:ln>
          <a:effectLst/>
        </p:spPr>
        <p:txBody>
          <a:bodyPr/>
          <a:lstStyle/>
          <a:p>
            <a:endParaRPr lang="en-US"/>
          </a:p>
        </p:txBody>
      </p:sp>
      <p:sp>
        <p:nvSpPr>
          <p:cNvPr id="225" name="Line 90"/>
          <p:cNvSpPr>
            <a:spLocks noChangeShapeType="1"/>
          </p:cNvSpPr>
          <p:nvPr/>
        </p:nvSpPr>
        <p:spPr bwMode="auto">
          <a:xfrm>
            <a:off x="3810000" y="990600"/>
            <a:ext cx="0" cy="2743200"/>
          </a:xfrm>
          <a:prstGeom prst="line">
            <a:avLst/>
          </a:prstGeom>
          <a:noFill/>
          <a:ln w="57150">
            <a:solidFill>
              <a:srgbClr val="660033"/>
            </a:solidFill>
            <a:round/>
            <a:headEnd/>
            <a:tailEnd/>
          </a:ln>
          <a:effectLst/>
        </p:spPr>
        <p:txBody>
          <a:bodyPr/>
          <a:lstStyle/>
          <a:p>
            <a:endParaRPr lang="en-US"/>
          </a:p>
        </p:txBody>
      </p:sp>
      <p:sp>
        <p:nvSpPr>
          <p:cNvPr id="226" name="Line 91"/>
          <p:cNvSpPr>
            <a:spLocks noChangeShapeType="1"/>
          </p:cNvSpPr>
          <p:nvPr/>
        </p:nvSpPr>
        <p:spPr bwMode="auto">
          <a:xfrm>
            <a:off x="6705600" y="990600"/>
            <a:ext cx="0" cy="2743200"/>
          </a:xfrm>
          <a:prstGeom prst="line">
            <a:avLst/>
          </a:prstGeom>
          <a:noFill/>
          <a:ln w="57150">
            <a:solidFill>
              <a:srgbClr val="660033"/>
            </a:solidFill>
            <a:round/>
            <a:headEnd/>
            <a:tailEnd/>
          </a:ln>
          <a:effectLst/>
        </p:spPr>
        <p:txBody>
          <a:bodyPr/>
          <a:lstStyle/>
          <a:p>
            <a:endParaRPr lang="en-US"/>
          </a:p>
        </p:txBody>
      </p:sp>
      <p:grpSp>
        <p:nvGrpSpPr>
          <p:cNvPr id="288" name="Group 155"/>
          <p:cNvGrpSpPr>
            <a:grpSpLocks/>
          </p:cNvGrpSpPr>
          <p:nvPr/>
        </p:nvGrpSpPr>
        <p:grpSpPr bwMode="auto">
          <a:xfrm rot="-1062720">
            <a:off x="4724400" y="2730500"/>
            <a:ext cx="939800" cy="635000"/>
            <a:chOff x="1680" y="1440"/>
            <a:chExt cx="592" cy="400"/>
          </a:xfrm>
        </p:grpSpPr>
        <p:sp>
          <p:nvSpPr>
            <p:cNvPr id="289" name="Oval 156"/>
            <p:cNvSpPr>
              <a:spLocks noChangeArrowheads="1"/>
            </p:cNvSpPr>
            <p:nvPr/>
          </p:nvSpPr>
          <p:spPr bwMode="auto">
            <a:xfrm rot="-4329641">
              <a:off x="1953" y="1606"/>
              <a:ext cx="63" cy="50"/>
            </a:xfrm>
            <a:prstGeom prst="ellipse">
              <a:avLst/>
            </a:prstGeom>
            <a:solidFill>
              <a:schemeClr val="tx1"/>
            </a:solidFill>
            <a:ln w="6350">
              <a:solidFill>
                <a:srgbClr val="FF0000"/>
              </a:solidFill>
              <a:round/>
              <a:headEnd/>
              <a:tailEnd/>
            </a:ln>
            <a:effectLst/>
          </p:spPr>
          <p:txBody>
            <a:bodyPr vert="eaVert" wrap="none" anchor="ctr"/>
            <a:lstStyle/>
            <a:p>
              <a:pPr algn="ctr" eaLnBrk="1" hangingPunct="1"/>
              <a:endParaRPr lang="en-US" altLang="en-US"/>
            </a:p>
          </p:txBody>
        </p:sp>
        <p:sp>
          <p:nvSpPr>
            <p:cNvPr id="290" name="Line 157"/>
            <p:cNvSpPr>
              <a:spLocks noChangeShapeType="1"/>
            </p:cNvSpPr>
            <p:nvPr/>
          </p:nvSpPr>
          <p:spPr bwMode="auto">
            <a:xfrm flipH="1" flipV="1">
              <a:off x="1680" y="1440"/>
              <a:ext cx="288" cy="192"/>
            </a:xfrm>
            <a:prstGeom prst="line">
              <a:avLst/>
            </a:prstGeom>
            <a:noFill/>
            <a:ln w="9525">
              <a:solidFill>
                <a:srgbClr val="FF0000"/>
              </a:solidFill>
              <a:round/>
              <a:headEnd/>
              <a:tailEnd type="triangle" w="med" len="med"/>
            </a:ln>
            <a:effectLst/>
          </p:spPr>
          <p:txBody>
            <a:bodyPr/>
            <a:lstStyle/>
            <a:p>
              <a:endParaRPr lang="en-US"/>
            </a:p>
          </p:txBody>
        </p:sp>
        <p:sp>
          <p:nvSpPr>
            <p:cNvPr id="291" name="Line 158"/>
            <p:cNvSpPr>
              <a:spLocks noChangeShapeType="1"/>
            </p:cNvSpPr>
            <p:nvPr/>
          </p:nvSpPr>
          <p:spPr bwMode="auto">
            <a:xfrm flipH="1" flipV="1">
              <a:off x="1984" y="1648"/>
              <a:ext cx="288" cy="192"/>
            </a:xfrm>
            <a:prstGeom prst="line">
              <a:avLst/>
            </a:prstGeom>
            <a:noFill/>
            <a:ln w="9525">
              <a:solidFill>
                <a:schemeClr val="bg1"/>
              </a:solidFill>
              <a:round/>
              <a:headEnd/>
              <a:tailEnd type="triangle" w="med" len="med"/>
            </a:ln>
            <a:effectLst/>
          </p:spPr>
          <p:txBody>
            <a:bodyPr/>
            <a:lstStyle/>
            <a:p>
              <a:endParaRPr lang="en-US"/>
            </a:p>
          </p:txBody>
        </p:sp>
      </p:grpSp>
      <p:sp>
        <p:nvSpPr>
          <p:cNvPr id="294" name="Text Box 161"/>
          <p:cNvSpPr txBox="1">
            <a:spLocks noChangeArrowheads="1"/>
          </p:cNvSpPr>
          <p:nvPr/>
        </p:nvSpPr>
        <p:spPr bwMode="auto">
          <a:xfrm>
            <a:off x="2819400" y="4038600"/>
            <a:ext cx="609600" cy="366713"/>
          </a:xfrm>
          <a:prstGeom prst="rect">
            <a:avLst/>
          </a:prstGeom>
          <a:noFill/>
          <a:ln w="9525">
            <a:noFill/>
            <a:miter lim="800000"/>
            <a:headEnd/>
            <a:tailEnd/>
          </a:ln>
          <a:effectLst/>
        </p:spPr>
        <p:txBody>
          <a:bodyPr>
            <a:spAutoFit/>
          </a:bodyPr>
          <a:lstStyle/>
          <a:p>
            <a:pPr eaLnBrk="1" hangingPunct="1">
              <a:spcBef>
                <a:spcPct val="50000"/>
              </a:spcBef>
            </a:pPr>
            <a:r>
              <a:rPr lang="en-US" altLang="en-US">
                <a:latin typeface=".VnTimeH" pitchFamily="34" charset="0"/>
              </a:rPr>
              <a:t>K</a:t>
            </a:r>
          </a:p>
        </p:txBody>
      </p:sp>
      <p:sp>
        <p:nvSpPr>
          <p:cNvPr id="295" name="Text Box 162"/>
          <p:cNvSpPr txBox="1">
            <a:spLocks noChangeArrowheads="1"/>
          </p:cNvSpPr>
          <p:nvPr/>
        </p:nvSpPr>
        <p:spPr bwMode="auto">
          <a:xfrm>
            <a:off x="4953000" y="3276600"/>
            <a:ext cx="609600" cy="579438"/>
          </a:xfrm>
          <a:prstGeom prst="rect">
            <a:avLst/>
          </a:prstGeom>
          <a:noFill/>
          <a:ln w="9525">
            <a:noFill/>
            <a:miter lim="800000"/>
            <a:headEnd/>
            <a:tailEnd/>
          </a:ln>
          <a:effectLst/>
        </p:spPr>
        <p:txBody>
          <a:bodyPr>
            <a:spAutoFit/>
          </a:bodyPr>
          <a:lstStyle/>
          <a:p>
            <a:pPr eaLnBrk="1" hangingPunct="1">
              <a:spcBef>
                <a:spcPct val="50000"/>
              </a:spcBef>
            </a:pPr>
            <a:r>
              <a:rPr lang="en-US" altLang="en-US" sz="3200" b="1">
                <a:solidFill>
                  <a:srgbClr val="FF0000"/>
                </a:solidFill>
                <a:latin typeface=".VnTimeH" pitchFamily="34" charset="0"/>
              </a:rPr>
              <a:t>V</a:t>
            </a:r>
          </a:p>
        </p:txBody>
      </p:sp>
      <p:sp>
        <p:nvSpPr>
          <p:cNvPr id="296" name="Line 163"/>
          <p:cNvSpPr>
            <a:spLocks noChangeShapeType="1"/>
          </p:cNvSpPr>
          <p:nvPr/>
        </p:nvSpPr>
        <p:spPr bwMode="auto">
          <a:xfrm>
            <a:off x="1066800" y="3810000"/>
            <a:ext cx="0" cy="762000"/>
          </a:xfrm>
          <a:prstGeom prst="line">
            <a:avLst/>
          </a:prstGeom>
          <a:noFill/>
          <a:ln w="57150">
            <a:solidFill>
              <a:srgbClr val="FF0000"/>
            </a:solidFill>
            <a:round/>
            <a:headEnd/>
            <a:tailEnd/>
          </a:ln>
          <a:effectLst/>
        </p:spPr>
        <p:txBody>
          <a:bodyPr/>
          <a:lstStyle/>
          <a:p>
            <a:endParaRPr lang="en-US"/>
          </a:p>
        </p:txBody>
      </p:sp>
      <p:sp>
        <p:nvSpPr>
          <p:cNvPr id="297" name="Line 164"/>
          <p:cNvSpPr>
            <a:spLocks noChangeShapeType="1"/>
          </p:cNvSpPr>
          <p:nvPr/>
        </p:nvSpPr>
        <p:spPr bwMode="auto">
          <a:xfrm>
            <a:off x="2667000" y="3797300"/>
            <a:ext cx="685800" cy="0"/>
          </a:xfrm>
          <a:prstGeom prst="line">
            <a:avLst/>
          </a:prstGeom>
          <a:noFill/>
          <a:ln w="57150">
            <a:solidFill>
              <a:srgbClr val="660033"/>
            </a:solidFill>
            <a:round/>
            <a:headEnd/>
            <a:tailEnd/>
          </a:ln>
          <a:effectLst/>
        </p:spPr>
        <p:txBody>
          <a:bodyPr/>
          <a:lstStyle/>
          <a:p>
            <a:endParaRPr lang="en-US"/>
          </a:p>
        </p:txBody>
      </p:sp>
      <p:sp>
        <p:nvSpPr>
          <p:cNvPr id="298" name="Text Box 166"/>
          <p:cNvSpPr txBox="1">
            <a:spLocks noChangeArrowheads="1"/>
          </p:cNvSpPr>
          <p:nvPr/>
        </p:nvSpPr>
        <p:spPr bwMode="auto">
          <a:xfrm>
            <a:off x="332872" y="5045075"/>
            <a:ext cx="4089400" cy="457200"/>
          </a:xfrm>
          <a:prstGeom prst="rect">
            <a:avLst/>
          </a:prstGeom>
          <a:solidFill>
            <a:schemeClr val="bg1"/>
          </a:solidFill>
          <a:ln w="9525">
            <a:noFill/>
            <a:miter lim="800000"/>
            <a:headEnd/>
            <a:tailEnd/>
          </a:ln>
          <a:effectLst/>
        </p:spPr>
        <p:txBody>
          <a:bodyPr wrap="square">
            <a:spAutoFit/>
          </a:bodyPr>
          <a:lstStyle/>
          <a:p>
            <a:pPr eaLnBrk="1" hangingPunct="1">
              <a:spcBef>
                <a:spcPct val="50000"/>
              </a:spcBef>
            </a:pPr>
            <a:r>
              <a:rPr lang="en-US" altLang="en-US" sz="2400" b="1" dirty="0" err="1">
                <a:solidFill>
                  <a:srgbClr val="FF0000"/>
                </a:solidFill>
                <a:latin typeface="Times New Roman" pitchFamily="18" charset="0"/>
                <a:cs typeface="Times New Roman" pitchFamily="18" charset="0"/>
              </a:rPr>
              <a:t>Lần</a:t>
            </a:r>
            <a:r>
              <a:rPr lang="en-US" altLang="en-US" sz="2400" b="1" dirty="0">
                <a:solidFill>
                  <a:srgbClr val="FF0000"/>
                </a:solidFill>
                <a:latin typeface="Times New Roman" pitchFamily="18" charset="0"/>
                <a:cs typeface="Times New Roman" pitchFamily="18" charset="0"/>
              </a:rPr>
              <a:t> </a:t>
            </a:r>
            <a:r>
              <a:rPr lang="en-US" altLang="en-US" sz="2400" b="1" dirty="0" err="1">
                <a:solidFill>
                  <a:srgbClr val="FF0000"/>
                </a:solidFill>
                <a:latin typeface="Times New Roman" pitchFamily="18" charset="0"/>
                <a:cs typeface="Times New Roman" pitchFamily="18" charset="0"/>
              </a:rPr>
              <a:t>đo</a:t>
            </a:r>
            <a:r>
              <a:rPr lang="en-US" altLang="en-US" sz="2400" b="1" dirty="0">
                <a:solidFill>
                  <a:srgbClr val="FF0000"/>
                </a:solidFill>
                <a:latin typeface="Times New Roman" pitchFamily="18" charset="0"/>
                <a:cs typeface="Times New Roman" pitchFamily="18" charset="0"/>
              </a:rPr>
              <a:t> 3: </a:t>
            </a:r>
            <a:r>
              <a:rPr lang="en-US" altLang="en-US" sz="2400" b="1" dirty="0" err="1">
                <a:solidFill>
                  <a:srgbClr val="FF0000"/>
                </a:solidFill>
                <a:latin typeface="Times New Roman" pitchFamily="18" charset="0"/>
                <a:cs typeface="Times New Roman" pitchFamily="18" charset="0"/>
              </a:rPr>
              <a:t>Hiệu</a:t>
            </a:r>
            <a:r>
              <a:rPr lang="en-US" altLang="en-US" sz="2400" b="1" dirty="0">
                <a:solidFill>
                  <a:srgbClr val="FF0000"/>
                </a:solidFill>
                <a:latin typeface="Times New Roman" pitchFamily="18" charset="0"/>
                <a:cs typeface="Times New Roman" pitchFamily="18" charset="0"/>
              </a:rPr>
              <a:t> </a:t>
            </a:r>
            <a:r>
              <a:rPr lang="en-US" altLang="en-US" sz="2400" b="1" dirty="0" err="1">
                <a:solidFill>
                  <a:srgbClr val="FF0000"/>
                </a:solidFill>
                <a:latin typeface="Times New Roman" pitchFamily="18" charset="0"/>
                <a:cs typeface="Times New Roman" pitchFamily="18" charset="0"/>
              </a:rPr>
              <a:t>điện</a:t>
            </a:r>
            <a:r>
              <a:rPr lang="en-US" altLang="en-US" sz="2400" b="1" dirty="0">
                <a:solidFill>
                  <a:srgbClr val="FF0000"/>
                </a:solidFill>
                <a:latin typeface="Times New Roman" pitchFamily="18" charset="0"/>
                <a:cs typeface="Times New Roman" pitchFamily="18" charset="0"/>
              </a:rPr>
              <a:t> </a:t>
            </a:r>
            <a:r>
              <a:rPr lang="en-US" altLang="en-US" sz="2400" b="1" dirty="0" err="1">
                <a:solidFill>
                  <a:srgbClr val="FF0000"/>
                </a:solidFill>
                <a:latin typeface="Times New Roman" pitchFamily="18" charset="0"/>
                <a:cs typeface="Times New Roman" pitchFamily="18" charset="0"/>
              </a:rPr>
              <a:t>thế</a:t>
            </a:r>
            <a:r>
              <a:rPr lang="en-US" altLang="en-US" sz="2400" b="1" dirty="0">
                <a:solidFill>
                  <a:srgbClr val="FF0000"/>
                </a:solidFill>
                <a:latin typeface="Times New Roman" pitchFamily="18" charset="0"/>
                <a:cs typeface="Times New Roman" pitchFamily="18" charset="0"/>
              </a:rPr>
              <a:t> = 3V</a:t>
            </a:r>
            <a:r>
              <a:rPr lang="en-US" altLang="en-US" sz="2400" b="1" dirty="0">
                <a:solidFill>
                  <a:srgbClr val="FF0000"/>
                </a:solidFill>
                <a:latin typeface=".VnTime" pitchFamily="34" charset="0"/>
              </a:rPr>
              <a:t> </a:t>
            </a:r>
          </a:p>
        </p:txBody>
      </p:sp>
      <p:sp>
        <p:nvSpPr>
          <p:cNvPr id="321" name="Line 92"/>
          <p:cNvSpPr>
            <a:spLocks noChangeShapeType="1"/>
          </p:cNvSpPr>
          <p:nvPr/>
        </p:nvSpPr>
        <p:spPr bwMode="auto">
          <a:xfrm>
            <a:off x="3784600" y="3733800"/>
            <a:ext cx="609600" cy="0"/>
          </a:xfrm>
          <a:prstGeom prst="line">
            <a:avLst/>
          </a:prstGeom>
          <a:noFill/>
          <a:ln w="57150">
            <a:solidFill>
              <a:srgbClr val="FF0000"/>
            </a:solidFill>
            <a:round/>
            <a:headEnd/>
            <a:tailEnd/>
          </a:ln>
          <a:effectLst/>
        </p:spPr>
        <p:txBody>
          <a:bodyPr/>
          <a:lstStyle/>
          <a:p>
            <a:endParaRPr lang="en-US"/>
          </a:p>
        </p:txBody>
      </p:sp>
      <p:sp>
        <p:nvSpPr>
          <p:cNvPr id="322" name="Line 93"/>
          <p:cNvSpPr>
            <a:spLocks noChangeShapeType="1"/>
          </p:cNvSpPr>
          <p:nvPr/>
        </p:nvSpPr>
        <p:spPr bwMode="auto">
          <a:xfrm>
            <a:off x="6096000" y="3721100"/>
            <a:ext cx="609600" cy="0"/>
          </a:xfrm>
          <a:prstGeom prst="line">
            <a:avLst/>
          </a:prstGeom>
          <a:noFill/>
          <a:ln w="57150">
            <a:solidFill>
              <a:schemeClr val="tx1"/>
            </a:solidFill>
            <a:round/>
            <a:headEnd/>
            <a:tailEnd/>
          </a:ln>
          <a:effectLst/>
        </p:spPr>
        <p:txBody>
          <a:bodyPr/>
          <a:lstStyle/>
          <a:p>
            <a:endParaRPr lang="en-US"/>
          </a:p>
        </p:txBody>
      </p:sp>
      <p:sp>
        <p:nvSpPr>
          <p:cNvPr id="324" name="Rectangle 198"/>
          <p:cNvSpPr>
            <a:spLocks noChangeArrowheads="1"/>
          </p:cNvSpPr>
          <p:nvPr/>
        </p:nvSpPr>
        <p:spPr bwMode="auto">
          <a:xfrm>
            <a:off x="25497" y="87812"/>
            <a:ext cx="3774880" cy="523220"/>
          </a:xfrm>
          <a:prstGeom prst="rect">
            <a:avLst/>
          </a:prstGeom>
          <a:solidFill>
            <a:schemeClr val="bg1"/>
          </a:solidFill>
          <a:ln w="9525">
            <a:noFill/>
            <a:miter lim="800000"/>
            <a:headEnd/>
            <a:tailEnd/>
          </a:ln>
          <a:effectLst/>
        </p:spPr>
        <p:txBody>
          <a:bodyPr wrap="none" anchor="ctr">
            <a:spAutoFit/>
          </a:bodyPr>
          <a:lstStyle/>
          <a:p>
            <a:pPr eaLnBrk="1" hangingPunct="1"/>
            <a:r>
              <a:rPr lang="en-US" altLang="en-US" sz="2800" b="1" i="1" dirty="0">
                <a:ln w="1905"/>
                <a:solidFill>
                  <a:srgbClr val="1709D1"/>
                </a:solidFill>
                <a:effectLst>
                  <a:innerShdw blurRad="69850" dist="43180" dir="5400000">
                    <a:srgbClr val="000000">
                      <a:alpha val="65000"/>
                    </a:srgbClr>
                  </a:innerShdw>
                </a:effectLst>
                <a:latin typeface="Times New Roman" pitchFamily="18" charset="0"/>
                <a:cs typeface="Times New Roman" pitchFamily="18" charset="0"/>
              </a:rPr>
              <a:t>2. </a:t>
            </a:r>
            <a:r>
              <a:rPr lang="en-US" altLang="en-US" sz="2800" b="1" i="1" dirty="0" err="1">
                <a:ln w="1905"/>
                <a:solidFill>
                  <a:srgbClr val="1709D1"/>
                </a:solidFill>
                <a:effectLst>
                  <a:innerShdw blurRad="69850" dist="43180" dir="5400000">
                    <a:srgbClr val="000000">
                      <a:alpha val="65000"/>
                    </a:srgbClr>
                  </a:innerShdw>
                </a:effectLst>
                <a:latin typeface="Times New Roman" pitchFamily="18" charset="0"/>
                <a:cs typeface="Times New Roman" pitchFamily="18" charset="0"/>
              </a:rPr>
              <a:t>Tiến</a:t>
            </a:r>
            <a:r>
              <a:rPr lang="en-US" altLang="en-US" sz="2800" b="1" i="1" dirty="0">
                <a:ln w="1905"/>
                <a:solidFill>
                  <a:srgbClr val="1709D1"/>
                </a:solidFill>
                <a:effectLst>
                  <a:innerShdw blurRad="69850" dist="43180" dir="5400000">
                    <a:srgbClr val="000000">
                      <a:alpha val="65000"/>
                    </a:srgbClr>
                  </a:innerShdw>
                </a:effectLst>
                <a:latin typeface="Times New Roman" pitchFamily="18" charset="0"/>
                <a:cs typeface="Times New Roman" pitchFamily="18" charset="0"/>
              </a:rPr>
              <a:t> </a:t>
            </a:r>
            <a:r>
              <a:rPr lang="en-US" altLang="en-US" sz="2800" b="1" i="1" dirty="0" err="1">
                <a:ln w="1905"/>
                <a:solidFill>
                  <a:srgbClr val="1709D1"/>
                </a:solidFill>
                <a:effectLst>
                  <a:innerShdw blurRad="69850" dist="43180" dir="5400000">
                    <a:srgbClr val="000000">
                      <a:alpha val="65000"/>
                    </a:srgbClr>
                  </a:innerShdw>
                </a:effectLst>
                <a:latin typeface="Times New Roman" pitchFamily="18" charset="0"/>
                <a:cs typeface="Times New Roman" pitchFamily="18" charset="0"/>
              </a:rPr>
              <a:t>hành</a:t>
            </a:r>
            <a:r>
              <a:rPr lang="en-US" altLang="en-US" sz="2800" b="1" i="1" dirty="0">
                <a:ln w="1905"/>
                <a:solidFill>
                  <a:srgbClr val="1709D1"/>
                </a:solidFill>
                <a:effectLst>
                  <a:innerShdw blurRad="69850" dist="43180" dir="5400000">
                    <a:srgbClr val="000000">
                      <a:alpha val="65000"/>
                    </a:srgbClr>
                  </a:innerShdw>
                </a:effectLst>
                <a:latin typeface="Times New Roman" pitchFamily="18" charset="0"/>
                <a:cs typeface="Times New Roman" pitchFamily="18" charset="0"/>
              </a:rPr>
              <a:t> </a:t>
            </a:r>
            <a:r>
              <a:rPr lang="en-US" altLang="en-US" sz="2800" b="1" i="1" dirty="0" err="1">
                <a:ln w="1905"/>
                <a:solidFill>
                  <a:srgbClr val="1709D1"/>
                </a:solidFill>
                <a:effectLst>
                  <a:innerShdw blurRad="69850" dist="43180" dir="5400000">
                    <a:srgbClr val="000000">
                      <a:alpha val="65000"/>
                    </a:srgbClr>
                  </a:innerShdw>
                </a:effectLst>
                <a:latin typeface="Times New Roman" pitchFamily="18" charset="0"/>
                <a:cs typeface="Times New Roman" pitchFamily="18" charset="0"/>
              </a:rPr>
              <a:t>thí</a:t>
            </a:r>
            <a:r>
              <a:rPr lang="en-US" altLang="en-US" sz="2800" b="1" i="1" dirty="0">
                <a:ln w="1905"/>
                <a:solidFill>
                  <a:srgbClr val="1709D1"/>
                </a:solidFill>
                <a:effectLst>
                  <a:innerShdw blurRad="69850" dist="43180" dir="5400000">
                    <a:srgbClr val="000000">
                      <a:alpha val="65000"/>
                    </a:srgbClr>
                  </a:innerShdw>
                </a:effectLst>
                <a:latin typeface="Times New Roman" pitchFamily="18" charset="0"/>
                <a:cs typeface="Times New Roman" pitchFamily="18" charset="0"/>
              </a:rPr>
              <a:t> </a:t>
            </a:r>
            <a:r>
              <a:rPr lang="en-US" altLang="en-US" sz="2800" b="1" i="1" dirty="0" err="1">
                <a:ln w="1905"/>
                <a:solidFill>
                  <a:srgbClr val="1709D1"/>
                </a:solidFill>
                <a:effectLst>
                  <a:innerShdw blurRad="69850" dist="43180" dir="5400000">
                    <a:srgbClr val="000000">
                      <a:alpha val="65000"/>
                    </a:srgbClr>
                  </a:innerShdw>
                </a:effectLst>
                <a:latin typeface="Times New Roman" pitchFamily="18" charset="0"/>
                <a:cs typeface="Times New Roman" pitchFamily="18" charset="0"/>
              </a:rPr>
              <a:t>nghiệm</a:t>
            </a:r>
            <a:endParaRPr lang="en-US" altLang="en-US" sz="2800" i="1" dirty="0">
              <a:solidFill>
                <a:srgbClr val="1709D1"/>
              </a:solidFill>
              <a:latin typeface="Times New Roman" pitchFamily="18" charset="0"/>
              <a:cs typeface="Times New Roman" pitchFamily="18" charset="0"/>
            </a:endParaRPr>
          </a:p>
        </p:txBody>
      </p:sp>
      <p:grpSp>
        <p:nvGrpSpPr>
          <p:cNvPr id="292" name="Group 291"/>
          <p:cNvGrpSpPr/>
          <p:nvPr/>
        </p:nvGrpSpPr>
        <p:grpSpPr>
          <a:xfrm>
            <a:off x="4807524" y="4265147"/>
            <a:ext cx="657893" cy="523220"/>
            <a:chOff x="5803953" y="5196216"/>
            <a:chExt cx="657893" cy="523220"/>
          </a:xfrm>
        </p:grpSpPr>
        <p:grpSp>
          <p:nvGrpSpPr>
            <p:cNvPr id="293" name="Group 144"/>
            <p:cNvGrpSpPr>
              <a:grpSpLocks/>
            </p:cNvGrpSpPr>
            <p:nvPr/>
          </p:nvGrpSpPr>
          <p:grpSpPr bwMode="auto">
            <a:xfrm>
              <a:off x="5840240" y="5343343"/>
              <a:ext cx="621606" cy="303213"/>
              <a:chOff x="2364" y="2976"/>
              <a:chExt cx="1140" cy="672"/>
            </a:xfrm>
          </p:grpSpPr>
          <p:sp>
            <p:nvSpPr>
              <p:cNvPr id="325" name="Line 145"/>
              <p:cNvSpPr>
                <a:spLocks noChangeShapeType="1"/>
              </p:cNvSpPr>
              <p:nvPr/>
            </p:nvSpPr>
            <p:spPr bwMode="auto">
              <a:xfrm>
                <a:off x="2364" y="3168"/>
                <a:ext cx="0" cy="288"/>
              </a:xfrm>
              <a:prstGeom prst="line">
                <a:avLst/>
              </a:prstGeom>
              <a:noFill/>
              <a:ln w="114300">
                <a:solidFill>
                  <a:schemeClr val="tx1"/>
                </a:solidFill>
                <a:round/>
                <a:headEnd/>
                <a:tailEnd/>
              </a:ln>
              <a:effectLst/>
            </p:spPr>
            <p:txBody>
              <a:bodyPr/>
              <a:lstStyle/>
              <a:p>
                <a:endParaRPr lang="en-US"/>
              </a:p>
            </p:txBody>
          </p:sp>
          <p:sp>
            <p:nvSpPr>
              <p:cNvPr id="326" name="Rectangle 146"/>
              <p:cNvSpPr>
                <a:spLocks noChangeArrowheads="1"/>
              </p:cNvSpPr>
              <p:nvPr/>
            </p:nvSpPr>
            <p:spPr bwMode="auto">
              <a:xfrm>
                <a:off x="2400" y="2976"/>
                <a:ext cx="1104" cy="672"/>
              </a:xfrm>
              <a:prstGeom prst="rect">
                <a:avLst/>
              </a:prstGeom>
              <a:gradFill rotWithShape="1">
                <a:gsLst>
                  <a:gs pos="0">
                    <a:srgbClr val="CCFFFF"/>
                  </a:gs>
                  <a:gs pos="100000">
                    <a:srgbClr val="5E7676"/>
                  </a:gs>
                </a:gsLst>
                <a:lin ang="5400000" scaled="1"/>
              </a:gradFill>
              <a:ln w="9525">
                <a:solidFill>
                  <a:schemeClr val="tx1"/>
                </a:solidFill>
                <a:miter lim="800000"/>
                <a:headEnd/>
                <a:tailEnd/>
              </a:ln>
              <a:effectLst/>
            </p:spPr>
            <p:txBody>
              <a:bodyPr wrap="none" anchor="ctr"/>
              <a:lstStyle/>
              <a:p>
                <a:pPr algn="ctr"/>
                <a:endParaRPr lang="en-US" altLang="en-US"/>
              </a:p>
            </p:txBody>
          </p:sp>
          <p:sp>
            <p:nvSpPr>
              <p:cNvPr id="327" name="Line 149"/>
              <p:cNvSpPr>
                <a:spLocks noChangeShapeType="1"/>
              </p:cNvSpPr>
              <p:nvPr/>
            </p:nvSpPr>
            <p:spPr bwMode="auto">
              <a:xfrm>
                <a:off x="3240" y="3336"/>
                <a:ext cx="168" cy="0"/>
              </a:xfrm>
              <a:prstGeom prst="line">
                <a:avLst/>
              </a:prstGeom>
              <a:noFill/>
              <a:ln w="57150">
                <a:solidFill>
                  <a:schemeClr val="tx1"/>
                </a:solidFill>
                <a:round/>
                <a:headEnd/>
                <a:tailEnd/>
              </a:ln>
              <a:effectLst/>
            </p:spPr>
            <p:txBody>
              <a:bodyPr/>
              <a:lstStyle/>
              <a:p>
                <a:endParaRPr lang="en-US"/>
              </a:p>
            </p:txBody>
          </p:sp>
        </p:grpSp>
        <p:sp>
          <p:nvSpPr>
            <p:cNvPr id="323" name="TextBox 322"/>
            <p:cNvSpPr txBox="1"/>
            <p:nvPr/>
          </p:nvSpPr>
          <p:spPr>
            <a:xfrm>
              <a:off x="5803953" y="5196216"/>
              <a:ext cx="304800" cy="523220"/>
            </a:xfrm>
            <a:prstGeom prst="rect">
              <a:avLst/>
            </a:prstGeom>
            <a:noFill/>
          </p:spPr>
          <p:txBody>
            <a:bodyPr wrap="square" rtlCol="0">
              <a:spAutoFit/>
            </a:bodyPr>
            <a:lstStyle/>
            <a:p>
              <a:r>
                <a:rPr lang="en-US" sz="2800" b="1" dirty="0"/>
                <a:t>+</a:t>
              </a:r>
            </a:p>
          </p:txBody>
        </p:sp>
      </p:grpSp>
      <p:grpSp>
        <p:nvGrpSpPr>
          <p:cNvPr id="328" name="Group 327"/>
          <p:cNvGrpSpPr/>
          <p:nvPr/>
        </p:nvGrpSpPr>
        <p:grpSpPr>
          <a:xfrm>
            <a:off x="5431183" y="4279009"/>
            <a:ext cx="657893" cy="523220"/>
            <a:chOff x="5803953" y="5196216"/>
            <a:chExt cx="657893" cy="523220"/>
          </a:xfrm>
        </p:grpSpPr>
        <p:grpSp>
          <p:nvGrpSpPr>
            <p:cNvPr id="329" name="Group 144"/>
            <p:cNvGrpSpPr>
              <a:grpSpLocks/>
            </p:cNvGrpSpPr>
            <p:nvPr/>
          </p:nvGrpSpPr>
          <p:grpSpPr bwMode="auto">
            <a:xfrm>
              <a:off x="5840240" y="5343343"/>
              <a:ext cx="621606" cy="303213"/>
              <a:chOff x="2364" y="2976"/>
              <a:chExt cx="1140" cy="672"/>
            </a:xfrm>
          </p:grpSpPr>
          <p:sp>
            <p:nvSpPr>
              <p:cNvPr id="331" name="Line 145"/>
              <p:cNvSpPr>
                <a:spLocks noChangeShapeType="1"/>
              </p:cNvSpPr>
              <p:nvPr/>
            </p:nvSpPr>
            <p:spPr bwMode="auto">
              <a:xfrm>
                <a:off x="2364" y="3168"/>
                <a:ext cx="0" cy="288"/>
              </a:xfrm>
              <a:prstGeom prst="line">
                <a:avLst/>
              </a:prstGeom>
              <a:noFill/>
              <a:ln w="114300">
                <a:solidFill>
                  <a:schemeClr val="tx1"/>
                </a:solidFill>
                <a:round/>
                <a:headEnd/>
                <a:tailEnd/>
              </a:ln>
              <a:effectLst/>
            </p:spPr>
            <p:txBody>
              <a:bodyPr/>
              <a:lstStyle/>
              <a:p>
                <a:endParaRPr lang="en-US"/>
              </a:p>
            </p:txBody>
          </p:sp>
          <p:sp>
            <p:nvSpPr>
              <p:cNvPr id="332" name="Rectangle 146"/>
              <p:cNvSpPr>
                <a:spLocks noChangeArrowheads="1"/>
              </p:cNvSpPr>
              <p:nvPr/>
            </p:nvSpPr>
            <p:spPr bwMode="auto">
              <a:xfrm>
                <a:off x="2400" y="2976"/>
                <a:ext cx="1104" cy="672"/>
              </a:xfrm>
              <a:prstGeom prst="rect">
                <a:avLst/>
              </a:prstGeom>
              <a:gradFill rotWithShape="1">
                <a:gsLst>
                  <a:gs pos="0">
                    <a:srgbClr val="CCFFFF"/>
                  </a:gs>
                  <a:gs pos="100000">
                    <a:srgbClr val="5E7676"/>
                  </a:gs>
                </a:gsLst>
                <a:lin ang="5400000" scaled="1"/>
              </a:gradFill>
              <a:ln w="9525">
                <a:solidFill>
                  <a:schemeClr val="tx1"/>
                </a:solidFill>
                <a:miter lim="800000"/>
                <a:headEnd/>
                <a:tailEnd/>
              </a:ln>
              <a:effectLst/>
            </p:spPr>
            <p:txBody>
              <a:bodyPr wrap="none" anchor="ctr"/>
              <a:lstStyle/>
              <a:p>
                <a:pPr algn="ctr"/>
                <a:endParaRPr lang="en-US" altLang="en-US"/>
              </a:p>
            </p:txBody>
          </p:sp>
          <p:sp>
            <p:nvSpPr>
              <p:cNvPr id="333" name="Line 149"/>
              <p:cNvSpPr>
                <a:spLocks noChangeShapeType="1"/>
              </p:cNvSpPr>
              <p:nvPr/>
            </p:nvSpPr>
            <p:spPr bwMode="auto">
              <a:xfrm>
                <a:off x="3240" y="3336"/>
                <a:ext cx="168" cy="0"/>
              </a:xfrm>
              <a:prstGeom prst="line">
                <a:avLst/>
              </a:prstGeom>
              <a:noFill/>
              <a:ln w="57150">
                <a:solidFill>
                  <a:schemeClr val="tx1"/>
                </a:solidFill>
                <a:round/>
                <a:headEnd/>
                <a:tailEnd/>
              </a:ln>
              <a:effectLst/>
            </p:spPr>
            <p:txBody>
              <a:bodyPr/>
              <a:lstStyle/>
              <a:p>
                <a:endParaRPr lang="en-US"/>
              </a:p>
            </p:txBody>
          </p:sp>
        </p:grpSp>
        <p:sp>
          <p:nvSpPr>
            <p:cNvPr id="330" name="TextBox 329"/>
            <p:cNvSpPr txBox="1"/>
            <p:nvPr/>
          </p:nvSpPr>
          <p:spPr>
            <a:xfrm>
              <a:off x="5803953" y="5196216"/>
              <a:ext cx="304800" cy="523220"/>
            </a:xfrm>
            <a:prstGeom prst="rect">
              <a:avLst/>
            </a:prstGeom>
            <a:noFill/>
          </p:spPr>
          <p:txBody>
            <a:bodyPr wrap="square" rtlCol="0">
              <a:spAutoFit/>
            </a:bodyPr>
            <a:lstStyle/>
            <a:p>
              <a:r>
                <a:rPr lang="en-US" sz="2800" b="1" dirty="0"/>
                <a:t>+</a:t>
              </a:r>
            </a:p>
          </p:txBody>
        </p:sp>
      </p:grpSp>
      <p:grpSp>
        <p:nvGrpSpPr>
          <p:cNvPr id="334" name="Group 175"/>
          <p:cNvGrpSpPr>
            <a:grpSpLocks/>
          </p:cNvGrpSpPr>
          <p:nvPr/>
        </p:nvGrpSpPr>
        <p:grpSpPr bwMode="auto">
          <a:xfrm rot="-1062720">
            <a:off x="1338474" y="2813166"/>
            <a:ext cx="523875" cy="352425"/>
            <a:chOff x="1680" y="1440"/>
            <a:chExt cx="330" cy="222"/>
          </a:xfrm>
        </p:grpSpPr>
        <p:sp>
          <p:nvSpPr>
            <p:cNvPr id="335" name="Oval 176"/>
            <p:cNvSpPr>
              <a:spLocks noChangeArrowheads="1"/>
            </p:cNvSpPr>
            <p:nvPr/>
          </p:nvSpPr>
          <p:spPr bwMode="auto">
            <a:xfrm rot="-4329641">
              <a:off x="1953" y="1606"/>
              <a:ext cx="63" cy="50"/>
            </a:xfrm>
            <a:prstGeom prst="ellipse">
              <a:avLst/>
            </a:prstGeom>
            <a:solidFill>
              <a:schemeClr val="tx1"/>
            </a:solidFill>
            <a:ln w="6350">
              <a:solidFill>
                <a:srgbClr val="FF0000"/>
              </a:solidFill>
              <a:round/>
              <a:headEnd/>
              <a:tailEnd/>
            </a:ln>
            <a:effectLst/>
          </p:spPr>
          <p:txBody>
            <a:bodyPr vert="eaVert" wrap="none" anchor="ctr"/>
            <a:lstStyle/>
            <a:p>
              <a:pPr algn="ctr" eaLnBrk="1" hangingPunct="1"/>
              <a:endParaRPr lang="en-US" altLang="en-US"/>
            </a:p>
          </p:txBody>
        </p:sp>
        <p:sp>
          <p:nvSpPr>
            <p:cNvPr id="336" name="Line 177"/>
            <p:cNvSpPr>
              <a:spLocks noChangeShapeType="1"/>
            </p:cNvSpPr>
            <p:nvPr/>
          </p:nvSpPr>
          <p:spPr bwMode="auto">
            <a:xfrm flipH="1" flipV="1">
              <a:off x="1680" y="1440"/>
              <a:ext cx="288" cy="192"/>
            </a:xfrm>
            <a:prstGeom prst="line">
              <a:avLst/>
            </a:prstGeom>
            <a:noFill/>
            <a:ln w="9525">
              <a:solidFill>
                <a:srgbClr val="FF0000"/>
              </a:solidFill>
              <a:round/>
              <a:headEnd/>
              <a:tailEnd type="triangle" w="med" len="med"/>
            </a:ln>
            <a:effectLst/>
          </p:spPr>
          <p:txBody>
            <a:bodyPr/>
            <a:lstStyle/>
            <a:p>
              <a:endParaRPr lang="en-US"/>
            </a:p>
          </p:txBody>
        </p:sp>
      </p:grpSp>
      <p:grpSp>
        <p:nvGrpSpPr>
          <p:cNvPr id="337" name="Group 175"/>
          <p:cNvGrpSpPr>
            <a:grpSpLocks/>
          </p:cNvGrpSpPr>
          <p:nvPr/>
        </p:nvGrpSpPr>
        <p:grpSpPr bwMode="auto">
          <a:xfrm>
            <a:off x="1699678" y="2491911"/>
            <a:ext cx="201649" cy="641950"/>
            <a:chOff x="1696" y="1440"/>
            <a:chExt cx="314" cy="222"/>
          </a:xfrm>
        </p:grpSpPr>
        <p:sp>
          <p:nvSpPr>
            <p:cNvPr id="338" name="Oval 176"/>
            <p:cNvSpPr>
              <a:spLocks noChangeArrowheads="1"/>
            </p:cNvSpPr>
            <p:nvPr/>
          </p:nvSpPr>
          <p:spPr bwMode="auto">
            <a:xfrm rot="-4329641">
              <a:off x="1953" y="1606"/>
              <a:ext cx="63" cy="50"/>
            </a:xfrm>
            <a:prstGeom prst="ellipse">
              <a:avLst/>
            </a:prstGeom>
            <a:solidFill>
              <a:schemeClr val="tx1"/>
            </a:solidFill>
            <a:ln w="6350">
              <a:solidFill>
                <a:srgbClr val="FF0000"/>
              </a:solidFill>
              <a:round/>
              <a:headEnd/>
              <a:tailEnd/>
            </a:ln>
            <a:effectLst/>
          </p:spPr>
          <p:txBody>
            <a:bodyPr vert="eaVert" wrap="none" anchor="ctr"/>
            <a:lstStyle/>
            <a:p>
              <a:pPr algn="ctr" eaLnBrk="1" hangingPunct="1"/>
              <a:endParaRPr lang="en-US" altLang="en-US"/>
            </a:p>
          </p:txBody>
        </p:sp>
        <p:sp>
          <p:nvSpPr>
            <p:cNvPr id="339" name="Line 177"/>
            <p:cNvSpPr>
              <a:spLocks noChangeShapeType="1"/>
            </p:cNvSpPr>
            <p:nvPr/>
          </p:nvSpPr>
          <p:spPr bwMode="auto">
            <a:xfrm flipH="1" flipV="1">
              <a:off x="1696" y="1440"/>
              <a:ext cx="288" cy="192"/>
            </a:xfrm>
            <a:prstGeom prst="line">
              <a:avLst/>
            </a:prstGeom>
            <a:noFill/>
            <a:ln w="9525">
              <a:solidFill>
                <a:srgbClr val="FF0000"/>
              </a:solidFill>
              <a:round/>
              <a:headEnd/>
              <a:tailEnd type="triangle" w="med" len="med"/>
            </a:ln>
            <a:effectLst/>
          </p:spPr>
          <p:txBody>
            <a:bodyPr/>
            <a:lstStyle/>
            <a:p>
              <a:endParaRPr lang="en-US"/>
            </a:p>
          </p:txBody>
        </p:sp>
      </p:gr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98"/>
                                        </p:tgtEl>
                                        <p:attrNameLst>
                                          <p:attrName>style.visibility</p:attrName>
                                        </p:attrNameLst>
                                      </p:cBhvr>
                                      <p:to>
                                        <p:strVal val="visible"/>
                                      </p:to>
                                    </p:set>
                                    <p:animEffect transition="in" filter="fade">
                                      <p:cBhvr>
                                        <p:cTn id="7" dur="2000"/>
                                        <p:tgtEl>
                                          <p:spTgt spid="29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92"/>
                                        </p:tgtEl>
                                        <p:attrNameLst>
                                          <p:attrName>style.visibility</p:attrName>
                                        </p:attrNameLst>
                                      </p:cBhvr>
                                      <p:to>
                                        <p:strVal val="visible"/>
                                      </p:to>
                                    </p:set>
                                    <p:anim calcmode="lin" valueType="num">
                                      <p:cBhvr additive="base">
                                        <p:cTn id="12" dur="500" fill="hold"/>
                                        <p:tgtEl>
                                          <p:spTgt spid="292"/>
                                        </p:tgtEl>
                                        <p:attrNameLst>
                                          <p:attrName>ppt_x</p:attrName>
                                        </p:attrNameLst>
                                      </p:cBhvr>
                                      <p:tavLst>
                                        <p:tav tm="0">
                                          <p:val>
                                            <p:strVal val="#ppt_x"/>
                                          </p:val>
                                        </p:tav>
                                        <p:tav tm="100000">
                                          <p:val>
                                            <p:strVal val="#ppt_x"/>
                                          </p:val>
                                        </p:tav>
                                      </p:tavLst>
                                    </p:anim>
                                    <p:anim calcmode="lin" valueType="num">
                                      <p:cBhvr additive="base">
                                        <p:cTn id="13" dur="500" fill="hold"/>
                                        <p:tgtEl>
                                          <p:spTgt spid="292"/>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28"/>
                                        </p:tgtEl>
                                        <p:attrNameLst>
                                          <p:attrName>style.visibility</p:attrName>
                                        </p:attrNameLst>
                                      </p:cBhvr>
                                      <p:to>
                                        <p:strVal val="visible"/>
                                      </p:to>
                                    </p:set>
                                    <p:anim calcmode="lin" valueType="num">
                                      <p:cBhvr additive="base">
                                        <p:cTn id="16" dur="500" fill="hold"/>
                                        <p:tgtEl>
                                          <p:spTgt spid="328"/>
                                        </p:tgtEl>
                                        <p:attrNameLst>
                                          <p:attrName>ppt_x</p:attrName>
                                        </p:attrNameLst>
                                      </p:cBhvr>
                                      <p:tavLst>
                                        <p:tav tm="0">
                                          <p:val>
                                            <p:strVal val="#ppt_x"/>
                                          </p:val>
                                        </p:tav>
                                        <p:tav tm="100000">
                                          <p:val>
                                            <p:strVal val="#ppt_x"/>
                                          </p:val>
                                        </p:tav>
                                      </p:tavLst>
                                    </p:anim>
                                    <p:anim calcmode="lin" valueType="num">
                                      <p:cBhvr additive="base">
                                        <p:cTn id="17" dur="500" fill="hold"/>
                                        <p:tgtEl>
                                          <p:spTgt spid="328"/>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8" presetClass="emph" presetSubtype="0" fill="hold" nodeType="clickEffect">
                                  <p:stCondLst>
                                    <p:cond delay="0"/>
                                  </p:stCondLst>
                                  <p:childTnLst>
                                    <p:animRot by="2700000">
                                      <p:cBhvr>
                                        <p:cTn id="21" dur="2000" fill="hold"/>
                                        <p:tgtEl>
                                          <p:spTgt spid="214"/>
                                        </p:tgtEl>
                                        <p:attrNameLst>
                                          <p:attrName>r</p:attrName>
                                        </p:attrNameLst>
                                      </p:cBhvr>
                                    </p:animRot>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8" presetClass="emph" presetSubtype="0" fill="hold" nodeType="afterEffect">
                                  <p:stCondLst>
                                    <p:cond delay="0"/>
                                  </p:stCondLst>
                                  <p:childTnLst>
                                    <p:animRot by="4860000">
                                      <p:cBhvr>
                                        <p:cTn id="24" dur="2000" fill="hold"/>
                                        <p:tgtEl>
                                          <p:spTgt spid="288"/>
                                        </p:tgtEl>
                                        <p:attrNameLst>
                                          <p:attrName>r</p:attrName>
                                        </p:attrNameLst>
                                      </p:cBhvr>
                                    </p:animRot>
                                  </p:childTnLst>
                                </p:cTn>
                              </p:par>
                              <p:par>
                                <p:cTn id="25" presetID="10" presetClass="entr" presetSubtype="0" fill="hold" nodeType="withEffect">
                                  <p:stCondLst>
                                    <p:cond delay="0"/>
                                  </p:stCondLst>
                                  <p:childTnLst>
                                    <p:set>
                                      <p:cBhvr>
                                        <p:cTn id="26" dur="1" fill="hold">
                                          <p:stCondLst>
                                            <p:cond delay="0"/>
                                          </p:stCondLst>
                                        </p:cTn>
                                        <p:tgtEl>
                                          <p:spTgt spid="337"/>
                                        </p:tgtEl>
                                        <p:attrNameLst>
                                          <p:attrName>style.visibility</p:attrName>
                                        </p:attrNameLst>
                                      </p:cBhvr>
                                      <p:to>
                                        <p:strVal val="visible"/>
                                      </p:to>
                                    </p:set>
                                    <p:animEffect transition="in" filter="fade">
                                      <p:cBhvr>
                                        <p:cTn id="27" dur="5000"/>
                                        <p:tgtEl>
                                          <p:spTgt spid="337"/>
                                        </p:tgtEl>
                                      </p:cBhvr>
                                    </p:animEffect>
                                  </p:childTnLst>
                                </p:cTn>
                              </p:par>
                              <p:par>
                                <p:cTn id="28" presetID="10" presetClass="exit" presetSubtype="0" fill="hold" nodeType="withEffect">
                                  <p:stCondLst>
                                    <p:cond delay="0"/>
                                  </p:stCondLst>
                                  <p:childTnLst>
                                    <p:animEffect transition="out" filter="fade">
                                      <p:cBhvr>
                                        <p:cTn id="29" dur="500"/>
                                        <p:tgtEl>
                                          <p:spTgt spid="334"/>
                                        </p:tgtEl>
                                      </p:cBhvr>
                                    </p:animEffect>
                                    <p:set>
                                      <p:cBhvr>
                                        <p:cTn id="30" dur="1" fill="hold">
                                          <p:stCondLst>
                                            <p:cond delay="499"/>
                                          </p:stCondLst>
                                        </p:cTn>
                                        <p:tgtEl>
                                          <p:spTgt spid="3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0" name="Group 169"/>
          <p:cNvGrpSpPr/>
          <p:nvPr/>
        </p:nvGrpSpPr>
        <p:grpSpPr>
          <a:xfrm>
            <a:off x="4077978" y="2040767"/>
            <a:ext cx="2222501" cy="1822450"/>
            <a:chOff x="5975114" y="4800599"/>
            <a:chExt cx="2222501" cy="1822450"/>
          </a:xfrm>
        </p:grpSpPr>
        <p:sp>
          <p:nvSpPr>
            <p:cNvPr id="171" name="Text Box 25"/>
            <p:cNvSpPr txBox="1">
              <a:spLocks noChangeArrowheads="1"/>
            </p:cNvSpPr>
            <p:nvPr/>
          </p:nvSpPr>
          <p:spPr bwMode="auto">
            <a:xfrm>
              <a:off x="7346714" y="4952999"/>
              <a:ext cx="609600" cy="366713"/>
            </a:xfrm>
            <a:prstGeom prst="rect">
              <a:avLst/>
            </a:prstGeom>
            <a:noFill/>
            <a:ln w="9525">
              <a:noFill/>
              <a:miter lim="800000"/>
              <a:headEnd/>
              <a:tailEnd/>
            </a:ln>
            <a:effectLst/>
          </p:spPr>
          <p:txBody>
            <a:bodyPr>
              <a:spAutoFit/>
            </a:bodyPr>
            <a:lstStyle/>
            <a:p>
              <a:pPr eaLnBrk="1" hangingPunct="1">
                <a:spcBef>
                  <a:spcPct val="50000"/>
                </a:spcBef>
              </a:pPr>
              <a:r>
                <a:rPr lang="en-US" altLang="en-US">
                  <a:latin typeface=".VnTimeH" pitchFamily="34" charset="0"/>
                </a:rPr>
                <a:t>K</a:t>
              </a:r>
            </a:p>
          </p:txBody>
        </p:sp>
        <p:sp>
          <p:nvSpPr>
            <p:cNvPr id="172" name="Oval 70"/>
            <p:cNvSpPr>
              <a:spLocks noChangeArrowheads="1"/>
            </p:cNvSpPr>
            <p:nvPr/>
          </p:nvSpPr>
          <p:spPr bwMode="auto">
            <a:xfrm rot="17270359">
              <a:off x="6610114" y="5841999"/>
              <a:ext cx="104775" cy="101600"/>
            </a:xfrm>
            <a:prstGeom prst="ellipse">
              <a:avLst/>
            </a:prstGeom>
            <a:solidFill>
              <a:srgbClr val="0000FF"/>
            </a:solidFill>
            <a:ln w="6350">
              <a:solidFill>
                <a:srgbClr val="FF00FF"/>
              </a:solidFill>
              <a:round/>
              <a:headEnd/>
              <a:tailEnd/>
            </a:ln>
            <a:effectLst/>
          </p:spPr>
          <p:txBody>
            <a:bodyPr vert="eaVert" wrap="none" anchor="ctr"/>
            <a:lstStyle/>
            <a:p>
              <a:pPr algn="ctr" eaLnBrk="1" hangingPunct="1"/>
              <a:endParaRPr lang="en-US" altLang="en-US"/>
            </a:p>
          </p:txBody>
        </p:sp>
        <p:sp>
          <p:nvSpPr>
            <p:cNvPr id="173" name="Rectangle 71"/>
            <p:cNvSpPr>
              <a:spLocks noChangeArrowheads="1"/>
            </p:cNvSpPr>
            <p:nvPr/>
          </p:nvSpPr>
          <p:spPr bwMode="auto">
            <a:xfrm>
              <a:off x="5986227" y="4800599"/>
              <a:ext cx="2211388" cy="1812925"/>
            </a:xfrm>
            <a:prstGeom prst="rect">
              <a:avLst/>
            </a:prstGeom>
            <a:solidFill>
              <a:schemeClr val="tx1"/>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tx1"/>
              </a:extrusionClr>
            </a:sp3d>
          </p:spPr>
          <p:txBody>
            <a:bodyPr wrap="none" anchor="ctr">
              <a:flatTx/>
            </a:bodyPr>
            <a:lstStyle/>
            <a:p>
              <a:pPr eaLnBrk="1" hangingPunct="1"/>
              <a:endParaRPr lang="en-US" altLang="en-US"/>
            </a:p>
          </p:txBody>
        </p:sp>
        <p:sp>
          <p:nvSpPr>
            <p:cNvPr id="174" name="Rectangle 72"/>
            <p:cNvSpPr>
              <a:spLocks noChangeArrowheads="1"/>
            </p:cNvSpPr>
            <p:nvPr/>
          </p:nvSpPr>
          <p:spPr bwMode="auto">
            <a:xfrm>
              <a:off x="5975114" y="4810124"/>
              <a:ext cx="2211388" cy="1812925"/>
            </a:xfrm>
            <a:prstGeom prst="rect">
              <a:avLst/>
            </a:prstGeom>
            <a:solidFill>
              <a:schemeClr val="bg1"/>
            </a:solidFill>
            <a:ln w="57150" cmpd="thickThin">
              <a:solidFill>
                <a:srgbClr val="663300"/>
              </a:solidFill>
              <a:miter lim="800000"/>
              <a:headEnd/>
              <a:tailEnd/>
            </a:ln>
            <a:effectLst/>
          </p:spPr>
          <p:txBody>
            <a:bodyPr wrap="none" anchor="ctr"/>
            <a:lstStyle/>
            <a:p>
              <a:pPr eaLnBrk="1" hangingPunct="1"/>
              <a:endParaRPr lang="en-US" altLang="en-US"/>
            </a:p>
          </p:txBody>
        </p:sp>
        <p:sp>
          <p:nvSpPr>
            <p:cNvPr id="175" name="Rectangle 73"/>
            <p:cNvSpPr>
              <a:spLocks noChangeArrowheads="1"/>
            </p:cNvSpPr>
            <p:nvPr/>
          </p:nvSpPr>
          <p:spPr bwMode="auto">
            <a:xfrm>
              <a:off x="6070364" y="4872037"/>
              <a:ext cx="2032000" cy="1025525"/>
            </a:xfrm>
            <a:prstGeom prst="rect">
              <a:avLst/>
            </a:prstGeom>
            <a:solidFill>
              <a:schemeClr val="bg1">
                <a:alpha val="38039"/>
              </a:schemeClr>
            </a:solidFill>
            <a:ln w="19050">
              <a:solidFill>
                <a:schemeClr val="tx1"/>
              </a:solidFill>
              <a:miter lim="800000"/>
              <a:headEnd/>
              <a:tailEnd/>
            </a:ln>
            <a:effectLst/>
          </p:spPr>
          <p:txBody>
            <a:bodyPr wrap="none" anchor="ctr"/>
            <a:lstStyle/>
            <a:p>
              <a:pPr eaLnBrk="1" hangingPunct="1"/>
              <a:endParaRPr lang="en-US" altLang="en-US"/>
            </a:p>
          </p:txBody>
        </p:sp>
        <p:sp>
          <p:nvSpPr>
            <p:cNvPr id="176" name="Oval 74"/>
            <p:cNvSpPr>
              <a:spLocks noChangeArrowheads="1"/>
            </p:cNvSpPr>
            <p:nvPr/>
          </p:nvSpPr>
          <p:spPr bwMode="auto">
            <a:xfrm>
              <a:off x="6192602" y="4973637"/>
              <a:ext cx="1717675" cy="1563688"/>
            </a:xfrm>
            <a:prstGeom prst="ellipse">
              <a:avLst/>
            </a:prstGeom>
            <a:solidFill>
              <a:srgbClr val="FFFFCC"/>
            </a:solidFill>
            <a:ln w="12700">
              <a:solidFill>
                <a:schemeClr val="accent2"/>
              </a:solidFill>
              <a:round/>
              <a:headEnd/>
              <a:tailEnd/>
            </a:ln>
            <a:effectLst/>
          </p:spPr>
          <p:txBody>
            <a:bodyPr wrap="none" anchor="ctr"/>
            <a:lstStyle/>
            <a:p>
              <a:pPr eaLnBrk="1" hangingPunct="1"/>
              <a:endParaRPr lang="en-US" altLang="en-US"/>
            </a:p>
          </p:txBody>
        </p:sp>
        <p:sp>
          <p:nvSpPr>
            <p:cNvPr id="177" name="Text Box 75"/>
            <p:cNvSpPr txBox="1">
              <a:spLocks noChangeArrowheads="1"/>
            </p:cNvSpPr>
            <p:nvPr/>
          </p:nvSpPr>
          <p:spPr bwMode="auto">
            <a:xfrm rot="810395">
              <a:off x="7477917" y="5193308"/>
              <a:ext cx="404813" cy="274638"/>
            </a:xfrm>
            <a:prstGeom prst="rect">
              <a:avLst/>
            </a:prstGeom>
            <a:noFill/>
            <a:ln w="6350">
              <a:noFill/>
              <a:miter lim="800000"/>
              <a:headEnd/>
              <a:tailEnd/>
            </a:ln>
            <a:effectLst/>
          </p:spPr>
          <p:txBody>
            <a:bodyPr wrap="square">
              <a:spAutoFit/>
            </a:bodyPr>
            <a:lstStyle/>
            <a:p>
              <a:pPr algn="ctr" eaLnBrk="1" hangingPunct="1"/>
              <a:r>
                <a:rPr lang="en-US" altLang="en-US" sz="1200" dirty="0">
                  <a:solidFill>
                    <a:srgbClr val="0000FF"/>
                  </a:solidFill>
                  <a:latin typeface="Times New Roman" pitchFamily="18" charset="0"/>
                </a:rPr>
                <a:t>5</a:t>
              </a:r>
              <a:endParaRPr lang="en-US" altLang="en-US" dirty="0"/>
            </a:p>
          </p:txBody>
        </p:sp>
        <p:sp>
          <p:nvSpPr>
            <p:cNvPr id="178" name="Oval 76"/>
            <p:cNvSpPr>
              <a:spLocks noChangeArrowheads="1"/>
            </p:cNvSpPr>
            <p:nvPr/>
          </p:nvSpPr>
          <p:spPr bwMode="auto">
            <a:xfrm rot="5400000">
              <a:off x="6222764" y="4864099"/>
              <a:ext cx="1668463" cy="1833563"/>
            </a:xfrm>
            <a:prstGeom prst="ellipse">
              <a:avLst/>
            </a:prstGeom>
            <a:noFill/>
            <a:ln w="12700">
              <a:solidFill>
                <a:srgbClr val="003300"/>
              </a:solidFill>
              <a:round/>
              <a:headEnd/>
              <a:tailEnd/>
            </a:ln>
            <a:effectLst/>
          </p:spPr>
          <p:txBody>
            <a:bodyPr wrap="none" anchor="ctr"/>
            <a:lstStyle/>
            <a:p>
              <a:pPr eaLnBrk="1" hangingPunct="1"/>
              <a:endParaRPr lang="en-US" altLang="en-US"/>
            </a:p>
          </p:txBody>
        </p:sp>
        <p:sp>
          <p:nvSpPr>
            <p:cNvPr id="179" name="Arc 77"/>
            <p:cNvSpPr>
              <a:spLocks/>
            </p:cNvSpPr>
            <p:nvPr/>
          </p:nvSpPr>
          <p:spPr bwMode="auto">
            <a:xfrm rot="6681726" flipH="1">
              <a:off x="6814902" y="4911724"/>
              <a:ext cx="644525" cy="1147763"/>
            </a:xfrm>
            <a:custGeom>
              <a:avLst/>
              <a:gdLst>
                <a:gd name="T0" fmla="*/ 0 w 24253"/>
                <a:gd name="T1" fmla="*/ 0 h 39506"/>
                <a:gd name="T2" fmla="*/ 0 w 24253"/>
                <a:gd name="T3" fmla="*/ 0 h 39506"/>
                <a:gd name="T4" fmla="*/ 0 w 24253"/>
                <a:gd name="T5" fmla="*/ 0 h 39506"/>
                <a:gd name="T6" fmla="*/ 0 60000 65536"/>
                <a:gd name="T7" fmla="*/ 0 60000 65536"/>
                <a:gd name="T8" fmla="*/ 0 60000 65536"/>
              </a:gdLst>
              <a:ahLst/>
              <a:cxnLst>
                <a:cxn ang="T6">
                  <a:pos x="T0" y="T1"/>
                </a:cxn>
                <a:cxn ang="T7">
                  <a:pos x="T2" y="T3"/>
                </a:cxn>
                <a:cxn ang="T8">
                  <a:pos x="T4" y="T5"/>
                </a:cxn>
              </a:cxnLst>
              <a:rect l="0" t="0" r="r" b="b"/>
              <a:pathLst>
                <a:path w="24253" h="39506" fill="none" extrusionOk="0">
                  <a:moveTo>
                    <a:pt x="14733" y="-1"/>
                  </a:moveTo>
                  <a:cubicBezTo>
                    <a:pt x="20685" y="4015"/>
                    <a:pt x="24253" y="10726"/>
                    <a:pt x="24253" y="17906"/>
                  </a:cubicBezTo>
                  <a:cubicBezTo>
                    <a:pt x="24253" y="29835"/>
                    <a:pt x="14582" y="39506"/>
                    <a:pt x="2653" y="39506"/>
                  </a:cubicBezTo>
                  <a:cubicBezTo>
                    <a:pt x="1766" y="39506"/>
                    <a:pt x="880" y="39451"/>
                    <a:pt x="-1" y="39342"/>
                  </a:cubicBezTo>
                </a:path>
                <a:path w="24253" h="39506" stroke="0" extrusionOk="0">
                  <a:moveTo>
                    <a:pt x="14733" y="-1"/>
                  </a:moveTo>
                  <a:cubicBezTo>
                    <a:pt x="20685" y="4015"/>
                    <a:pt x="24253" y="10726"/>
                    <a:pt x="24253" y="17906"/>
                  </a:cubicBezTo>
                  <a:cubicBezTo>
                    <a:pt x="24253" y="29835"/>
                    <a:pt x="14582" y="39506"/>
                    <a:pt x="2653" y="39506"/>
                  </a:cubicBezTo>
                  <a:cubicBezTo>
                    <a:pt x="1766" y="39506"/>
                    <a:pt x="880" y="39451"/>
                    <a:pt x="-1" y="39342"/>
                  </a:cubicBezTo>
                  <a:lnTo>
                    <a:pt x="2653" y="17906"/>
                  </a:lnTo>
                  <a:lnTo>
                    <a:pt x="14733" y="-1"/>
                  </a:lnTo>
                  <a:close/>
                </a:path>
              </a:pathLst>
            </a:custGeom>
            <a:noFill/>
            <a:ln w="3175">
              <a:solidFill>
                <a:srgbClr val="00FFFF"/>
              </a:solidFill>
              <a:round/>
              <a:headEnd/>
              <a:tailEnd/>
            </a:ln>
            <a:effectLst/>
          </p:spPr>
          <p:txBody>
            <a:bodyPr wrap="none" anchor="ctr"/>
            <a:lstStyle/>
            <a:p>
              <a:endParaRPr lang="en-US"/>
            </a:p>
          </p:txBody>
        </p:sp>
        <p:sp>
          <p:nvSpPr>
            <p:cNvPr id="180" name="Line 78"/>
            <p:cNvSpPr>
              <a:spLocks noChangeShapeType="1"/>
            </p:cNvSpPr>
            <p:nvPr/>
          </p:nvSpPr>
          <p:spPr bwMode="auto">
            <a:xfrm rot="10800000">
              <a:off x="7083476" y="5179579"/>
              <a:ext cx="0" cy="152400"/>
            </a:xfrm>
            <a:prstGeom prst="line">
              <a:avLst/>
            </a:prstGeom>
            <a:noFill/>
            <a:ln w="9525">
              <a:solidFill>
                <a:srgbClr val="FF0000"/>
              </a:solidFill>
              <a:round/>
              <a:headEnd/>
              <a:tailEnd/>
            </a:ln>
            <a:effectLst/>
          </p:spPr>
          <p:txBody>
            <a:bodyPr/>
            <a:lstStyle/>
            <a:p>
              <a:endParaRPr lang="en-US"/>
            </a:p>
          </p:txBody>
        </p:sp>
        <p:sp>
          <p:nvSpPr>
            <p:cNvPr id="181" name="Text Box 79"/>
            <p:cNvSpPr txBox="1">
              <a:spLocks noChangeArrowheads="1"/>
            </p:cNvSpPr>
            <p:nvPr/>
          </p:nvSpPr>
          <p:spPr bwMode="auto">
            <a:xfrm rot="21133787">
              <a:off x="6870464" y="4908549"/>
              <a:ext cx="396875" cy="274638"/>
            </a:xfrm>
            <a:prstGeom prst="rect">
              <a:avLst/>
            </a:prstGeom>
            <a:noFill/>
            <a:ln w="3175">
              <a:noFill/>
              <a:miter lim="800000"/>
              <a:headEnd/>
              <a:tailEnd/>
            </a:ln>
            <a:effectLst/>
          </p:spPr>
          <p:txBody>
            <a:bodyPr>
              <a:spAutoFit/>
            </a:bodyPr>
            <a:lstStyle/>
            <a:p>
              <a:pPr algn="ctr" eaLnBrk="1" hangingPunct="1"/>
              <a:r>
                <a:rPr lang="en-US" altLang="en-US" sz="1200"/>
                <a:t>3</a:t>
              </a:r>
            </a:p>
          </p:txBody>
        </p:sp>
        <p:sp>
          <p:nvSpPr>
            <p:cNvPr id="182" name="Text Box 80"/>
            <p:cNvSpPr txBox="1">
              <a:spLocks noChangeArrowheads="1"/>
            </p:cNvSpPr>
            <p:nvPr/>
          </p:nvSpPr>
          <p:spPr bwMode="auto">
            <a:xfrm rot="20100000">
              <a:off x="6495814" y="5008562"/>
              <a:ext cx="542925" cy="274638"/>
            </a:xfrm>
            <a:prstGeom prst="rect">
              <a:avLst/>
            </a:prstGeom>
            <a:noFill/>
            <a:ln w="12700">
              <a:noFill/>
              <a:miter lim="800000"/>
              <a:headEnd/>
              <a:tailEnd/>
            </a:ln>
            <a:effectLst/>
          </p:spPr>
          <p:txBody>
            <a:bodyPr>
              <a:spAutoFit/>
            </a:bodyPr>
            <a:lstStyle/>
            <a:p>
              <a:pPr algn="ctr" eaLnBrk="1" hangingPunct="1"/>
              <a:r>
                <a:rPr lang="en-US" altLang="en-US" sz="1200">
                  <a:solidFill>
                    <a:srgbClr val="0000FF"/>
                  </a:solidFill>
                  <a:latin typeface="Times New Roman" pitchFamily="18" charset="0"/>
                </a:rPr>
                <a:t>2</a:t>
              </a:r>
              <a:endParaRPr lang="en-US" altLang="en-US"/>
            </a:p>
          </p:txBody>
        </p:sp>
        <p:sp>
          <p:nvSpPr>
            <p:cNvPr id="183" name="Line 83"/>
            <p:cNvSpPr>
              <a:spLocks noChangeShapeType="1"/>
            </p:cNvSpPr>
            <p:nvPr/>
          </p:nvSpPr>
          <p:spPr bwMode="auto">
            <a:xfrm rot="900000">
              <a:off x="7231546" y="5198629"/>
              <a:ext cx="0" cy="61913"/>
            </a:xfrm>
            <a:prstGeom prst="line">
              <a:avLst/>
            </a:prstGeom>
            <a:noFill/>
            <a:ln w="6350">
              <a:solidFill>
                <a:srgbClr val="0000FF"/>
              </a:solidFill>
              <a:round/>
              <a:headEnd/>
              <a:tailEnd/>
            </a:ln>
            <a:effectLst/>
          </p:spPr>
          <p:txBody>
            <a:bodyPr/>
            <a:lstStyle/>
            <a:p>
              <a:endParaRPr lang="en-US"/>
            </a:p>
          </p:txBody>
        </p:sp>
        <p:sp>
          <p:nvSpPr>
            <p:cNvPr id="184" name="Line 85"/>
            <p:cNvSpPr>
              <a:spLocks noChangeShapeType="1"/>
            </p:cNvSpPr>
            <p:nvPr/>
          </p:nvSpPr>
          <p:spPr bwMode="auto">
            <a:xfrm rot="1500000">
              <a:off x="7335888" y="5233554"/>
              <a:ext cx="0" cy="141288"/>
            </a:xfrm>
            <a:prstGeom prst="line">
              <a:avLst/>
            </a:prstGeom>
            <a:noFill/>
            <a:ln w="9525">
              <a:solidFill>
                <a:srgbClr val="FF0000"/>
              </a:solidFill>
              <a:round/>
              <a:headEnd/>
              <a:tailEnd/>
            </a:ln>
            <a:effectLst/>
          </p:spPr>
          <p:txBody>
            <a:bodyPr/>
            <a:lstStyle/>
            <a:p>
              <a:endParaRPr lang="en-US"/>
            </a:p>
          </p:txBody>
        </p:sp>
        <p:sp>
          <p:nvSpPr>
            <p:cNvPr id="185" name="Line 88"/>
            <p:cNvSpPr>
              <a:spLocks noChangeShapeType="1"/>
            </p:cNvSpPr>
            <p:nvPr/>
          </p:nvSpPr>
          <p:spPr bwMode="auto">
            <a:xfrm rot="2400000">
              <a:off x="7478763" y="5317692"/>
              <a:ext cx="0" cy="61913"/>
            </a:xfrm>
            <a:prstGeom prst="line">
              <a:avLst/>
            </a:prstGeom>
            <a:noFill/>
            <a:ln w="6350">
              <a:solidFill>
                <a:srgbClr val="0000FF"/>
              </a:solidFill>
              <a:round/>
              <a:headEnd/>
              <a:tailEnd/>
            </a:ln>
            <a:effectLst/>
          </p:spPr>
          <p:txBody>
            <a:bodyPr/>
            <a:lstStyle/>
            <a:p>
              <a:endParaRPr lang="en-US"/>
            </a:p>
          </p:txBody>
        </p:sp>
        <p:sp>
          <p:nvSpPr>
            <p:cNvPr id="209" name="Line 90"/>
            <p:cNvSpPr>
              <a:spLocks noChangeShapeType="1"/>
            </p:cNvSpPr>
            <p:nvPr/>
          </p:nvSpPr>
          <p:spPr bwMode="auto">
            <a:xfrm rot="3000000">
              <a:off x="7523213" y="5368492"/>
              <a:ext cx="0" cy="155575"/>
            </a:xfrm>
            <a:prstGeom prst="line">
              <a:avLst/>
            </a:prstGeom>
            <a:noFill/>
            <a:ln w="9525">
              <a:solidFill>
                <a:srgbClr val="FF0000"/>
              </a:solidFill>
              <a:round/>
              <a:headEnd/>
              <a:tailEnd/>
            </a:ln>
            <a:effectLst/>
          </p:spPr>
          <p:txBody>
            <a:bodyPr/>
            <a:lstStyle/>
            <a:p>
              <a:endParaRPr lang="en-US"/>
            </a:p>
          </p:txBody>
        </p:sp>
        <p:sp>
          <p:nvSpPr>
            <p:cNvPr id="210" name="Line 91"/>
            <p:cNvSpPr>
              <a:spLocks noChangeShapeType="1"/>
            </p:cNvSpPr>
            <p:nvPr/>
          </p:nvSpPr>
          <p:spPr bwMode="auto">
            <a:xfrm rot="7800000">
              <a:off x="6645326" y="5365317"/>
              <a:ext cx="0" cy="168275"/>
            </a:xfrm>
            <a:prstGeom prst="line">
              <a:avLst/>
            </a:prstGeom>
            <a:noFill/>
            <a:ln w="9525">
              <a:solidFill>
                <a:srgbClr val="FF0000"/>
              </a:solidFill>
              <a:round/>
              <a:headEnd/>
              <a:tailEnd/>
            </a:ln>
            <a:effectLst/>
          </p:spPr>
          <p:txBody>
            <a:bodyPr/>
            <a:lstStyle/>
            <a:p>
              <a:endParaRPr lang="en-US"/>
            </a:p>
          </p:txBody>
        </p:sp>
        <p:sp>
          <p:nvSpPr>
            <p:cNvPr id="212" name="Line 92"/>
            <p:cNvSpPr>
              <a:spLocks noChangeShapeType="1"/>
            </p:cNvSpPr>
            <p:nvPr/>
          </p:nvSpPr>
          <p:spPr bwMode="auto">
            <a:xfrm rot="18900000">
              <a:off x="6695864" y="5293654"/>
              <a:ext cx="0" cy="63500"/>
            </a:xfrm>
            <a:prstGeom prst="line">
              <a:avLst/>
            </a:prstGeom>
            <a:noFill/>
            <a:ln w="6350">
              <a:solidFill>
                <a:srgbClr val="0000FF"/>
              </a:solidFill>
              <a:round/>
              <a:headEnd/>
              <a:tailEnd/>
            </a:ln>
            <a:effectLst/>
          </p:spPr>
          <p:txBody>
            <a:bodyPr/>
            <a:lstStyle/>
            <a:p>
              <a:endParaRPr lang="en-US"/>
            </a:p>
          </p:txBody>
        </p:sp>
        <p:sp>
          <p:nvSpPr>
            <p:cNvPr id="213" name="Line 96"/>
            <p:cNvSpPr>
              <a:spLocks noChangeShapeType="1"/>
            </p:cNvSpPr>
            <p:nvPr/>
          </p:nvSpPr>
          <p:spPr bwMode="auto">
            <a:xfrm rot="20100000">
              <a:off x="6839001" y="5231967"/>
              <a:ext cx="0" cy="139700"/>
            </a:xfrm>
            <a:prstGeom prst="line">
              <a:avLst/>
            </a:prstGeom>
            <a:noFill/>
            <a:ln w="9525">
              <a:solidFill>
                <a:srgbClr val="FF0000"/>
              </a:solidFill>
              <a:round/>
              <a:headEnd/>
              <a:tailEnd/>
            </a:ln>
            <a:effectLst/>
          </p:spPr>
          <p:txBody>
            <a:bodyPr/>
            <a:lstStyle/>
            <a:p>
              <a:endParaRPr lang="en-US"/>
            </a:p>
          </p:txBody>
        </p:sp>
        <p:sp>
          <p:nvSpPr>
            <p:cNvPr id="214" name="Line 97"/>
            <p:cNvSpPr>
              <a:spLocks noChangeShapeType="1"/>
            </p:cNvSpPr>
            <p:nvPr/>
          </p:nvSpPr>
          <p:spPr bwMode="auto">
            <a:xfrm rot="20400000">
              <a:off x="6967082" y="5200649"/>
              <a:ext cx="0" cy="65088"/>
            </a:xfrm>
            <a:prstGeom prst="line">
              <a:avLst/>
            </a:prstGeom>
            <a:noFill/>
            <a:ln w="6350">
              <a:solidFill>
                <a:srgbClr val="0000FF"/>
              </a:solidFill>
              <a:round/>
              <a:headEnd/>
              <a:tailEnd/>
            </a:ln>
            <a:effectLst/>
          </p:spPr>
          <p:txBody>
            <a:bodyPr/>
            <a:lstStyle/>
            <a:p>
              <a:endParaRPr lang="en-US"/>
            </a:p>
          </p:txBody>
        </p:sp>
        <p:sp>
          <p:nvSpPr>
            <p:cNvPr id="215" name="Line 102"/>
            <p:cNvSpPr>
              <a:spLocks noChangeShapeType="1"/>
            </p:cNvSpPr>
            <p:nvPr/>
          </p:nvSpPr>
          <p:spPr bwMode="auto">
            <a:xfrm rot="17400000">
              <a:off x="6536511" y="5484954"/>
              <a:ext cx="0" cy="66675"/>
            </a:xfrm>
            <a:prstGeom prst="line">
              <a:avLst/>
            </a:prstGeom>
            <a:noFill/>
            <a:ln w="6350">
              <a:solidFill>
                <a:srgbClr val="0000FF"/>
              </a:solidFill>
              <a:round/>
              <a:headEnd/>
              <a:tailEnd/>
            </a:ln>
            <a:effectLst/>
          </p:spPr>
          <p:txBody>
            <a:bodyPr/>
            <a:lstStyle/>
            <a:p>
              <a:endParaRPr lang="en-US"/>
            </a:p>
          </p:txBody>
        </p:sp>
        <p:sp>
          <p:nvSpPr>
            <p:cNvPr id="216" name="Line 109"/>
            <p:cNvSpPr>
              <a:spLocks noChangeShapeType="1"/>
            </p:cNvSpPr>
            <p:nvPr/>
          </p:nvSpPr>
          <p:spPr bwMode="auto">
            <a:xfrm rot="4200000">
              <a:off x="7634771" y="5484954"/>
              <a:ext cx="0" cy="66675"/>
            </a:xfrm>
            <a:prstGeom prst="line">
              <a:avLst/>
            </a:prstGeom>
            <a:noFill/>
            <a:ln w="6350">
              <a:solidFill>
                <a:srgbClr val="0000FF"/>
              </a:solidFill>
              <a:round/>
              <a:headEnd/>
              <a:tailEnd/>
            </a:ln>
            <a:effectLst/>
          </p:spPr>
          <p:txBody>
            <a:bodyPr/>
            <a:lstStyle/>
            <a:p>
              <a:endParaRPr lang="en-US"/>
            </a:p>
          </p:txBody>
        </p:sp>
        <p:sp>
          <p:nvSpPr>
            <p:cNvPr id="217" name="Line 110"/>
            <p:cNvSpPr>
              <a:spLocks noChangeShapeType="1"/>
            </p:cNvSpPr>
            <p:nvPr/>
          </p:nvSpPr>
          <p:spPr bwMode="auto">
            <a:xfrm rot="4500000">
              <a:off x="7627988" y="5568517"/>
              <a:ext cx="0" cy="155575"/>
            </a:xfrm>
            <a:prstGeom prst="line">
              <a:avLst/>
            </a:prstGeom>
            <a:noFill/>
            <a:ln w="9525">
              <a:solidFill>
                <a:srgbClr val="FF0000"/>
              </a:solidFill>
              <a:round/>
              <a:headEnd/>
              <a:tailEnd/>
            </a:ln>
            <a:effectLst/>
          </p:spPr>
          <p:txBody>
            <a:bodyPr/>
            <a:lstStyle/>
            <a:p>
              <a:endParaRPr lang="en-US"/>
            </a:p>
          </p:txBody>
        </p:sp>
        <p:sp>
          <p:nvSpPr>
            <p:cNvPr id="218" name="Text Box 111"/>
            <p:cNvSpPr txBox="1">
              <a:spLocks noChangeArrowheads="1"/>
            </p:cNvSpPr>
            <p:nvPr/>
          </p:nvSpPr>
          <p:spPr bwMode="auto">
            <a:xfrm>
              <a:off x="6063922" y="5448299"/>
              <a:ext cx="544513" cy="274638"/>
            </a:xfrm>
            <a:prstGeom prst="rect">
              <a:avLst/>
            </a:prstGeom>
            <a:noFill/>
            <a:ln w="12700">
              <a:noFill/>
              <a:miter lim="800000"/>
              <a:headEnd/>
              <a:tailEnd/>
            </a:ln>
            <a:effectLst/>
          </p:spPr>
          <p:txBody>
            <a:bodyPr>
              <a:spAutoFit/>
            </a:bodyPr>
            <a:lstStyle/>
            <a:p>
              <a:pPr algn="ctr" eaLnBrk="1" hangingPunct="1"/>
              <a:r>
                <a:rPr lang="en-US" altLang="en-US" sz="1200">
                  <a:solidFill>
                    <a:srgbClr val="0000FF"/>
                  </a:solidFill>
                  <a:latin typeface="Times New Roman" pitchFamily="18" charset="0"/>
                </a:rPr>
                <a:t>0</a:t>
              </a:r>
              <a:endParaRPr lang="en-US" altLang="en-US"/>
            </a:p>
          </p:txBody>
        </p:sp>
        <p:sp>
          <p:nvSpPr>
            <p:cNvPr id="219" name="Text Box 112"/>
            <p:cNvSpPr txBox="1">
              <a:spLocks noChangeArrowheads="1"/>
            </p:cNvSpPr>
            <p:nvPr/>
          </p:nvSpPr>
          <p:spPr bwMode="auto">
            <a:xfrm rot="19156839">
              <a:off x="6241814" y="5211762"/>
              <a:ext cx="542925" cy="274638"/>
            </a:xfrm>
            <a:prstGeom prst="rect">
              <a:avLst/>
            </a:prstGeom>
            <a:noFill/>
            <a:ln w="12700">
              <a:noFill/>
              <a:miter lim="800000"/>
              <a:headEnd/>
              <a:tailEnd/>
            </a:ln>
            <a:effectLst/>
          </p:spPr>
          <p:txBody>
            <a:bodyPr>
              <a:spAutoFit/>
            </a:bodyPr>
            <a:lstStyle/>
            <a:p>
              <a:pPr algn="ctr" eaLnBrk="1" hangingPunct="1"/>
              <a:r>
                <a:rPr lang="en-US" altLang="en-US" sz="1200"/>
                <a:t>1</a:t>
              </a:r>
            </a:p>
          </p:txBody>
        </p:sp>
        <p:sp>
          <p:nvSpPr>
            <p:cNvPr id="220" name="Text Box 113"/>
            <p:cNvSpPr txBox="1">
              <a:spLocks noChangeArrowheads="1"/>
            </p:cNvSpPr>
            <p:nvPr/>
          </p:nvSpPr>
          <p:spPr bwMode="auto">
            <a:xfrm rot="3000000">
              <a:off x="7225325" y="4997943"/>
              <a:ext cx="487363" cy="274638"/>
            </a:xfrm>
            <a:prstGeom prst="rect">
              <a:avLst/>
            </a:prstGeom>
            <a:noFill/>
            <a:ln w="12700">
              <a:noFill/>
              <a:miter lim="800000"/>
              <a:headEnd/>
              <a:tailEnd/>
            </a:ln>
            <a:effectLst/>
          </p:spPr>
          <p:txBody>
            <a:bodyPr>
              <a:spAutoFit/>
            </a:bodyPr>
            <a:lstStyle/>
            <a:p>
              <a:pPr algn="ctr" eaLnBrk="1" hangingPunct="1"/>
              <a:r>
                <a:rPr lang="en-US" altLang="en-US" sz="1200" dirty="0">
                  <a:solidFill>
                    <a:srgbClr val="0000FF"/>
                  </a:solidFill>
                  <a:latin typeface="Times New Roman" pitchFamily="18" charset="0"/>
                </a:rPr>
                <a:t>4</a:t>
              </a:r>
              <a:endParaRPr lang="en-US" altLang="en-US" dirty="0"/>
            </a:p>
          </p:txBody>
        </p:sp>
        <p:sp>
          <p:nvSpPr>
            <p:cNvPr id="221" name="Text Box 114"/>
            <p:cNvSpPr txBox="1">
              <a:spLocks noChangeArrowheads="1"/>
            </p:cNvSpPr>
            <p:nvPr/>
          </p:nvSpPr>
          <p:spPr bwMode="auto">
            <a:xfrm rot="4500000">
              <a:off x="7592777" y="5473699"/>
              <a:ext cx="490538" cy="274638"/>
            </a:xfrm>
            <a:prstGeom prst="rect">
              <a:avLst/>
            </a:prstGeom>
            <a:noFill/>
            <a:ln w="12700">
              <a:noFill/>
              <a:miter lim="800000"/>
              <a:headEnd/>
              <a:tailEnd/>
            </a:ln>
            <a:effectLst/>
          </p:spPr>
          <p:txBody>
            <a:bodyPr>
              <a:spAutoFit/>
            </a:bodyPr>
            <a:lstStyle/>
            <a:p>
              <a:pPr algn="ctr" eaLnBrk="1" hangingPunct="1"/>
              <a:r>
                <a:rPr lang="en-US" altLang="en-US" sz="1200">
                  <a:solidFill>
                    <a:srgbClr val="0000FF"/>
                  </a:solidFill>
                  <a:latin typeface="Times New Roman" pitchFamily="18" charset="0"/>
                </a:rPr>
                <a:t>6</a:t>
              </a:r>
              <a:endParaRPr lang="en-US" altLang="en-US"/>
            </a:p>
          </p:txBody>
        </p:sp>
        <p:sp>
          <p:nvSpPr>
            <p:cNvPr id="222" name="Text Box 115"/>
            <p:cNvSpPr txBox="1">
              <a:spLocks noChangeArrowheads="1"/>
            </p:cNvSpPr>
            <p:nvPr/>
          </p:nvSpPr>
          <p:spPr bwMode="auto">
            <a:xfrm>
              <a:off x="6618052" y="5389562"/>
              <a:ext cx="936625" cy="366713"/>
            </a:xfrm>
            <a:prstGeom prst="rect">
              <a:avLst/>
            </a:prstGeom>
            <a:noFill/>
            <a:ln w="9525">
              <a:noFill/>
              <a:miter lim="800000"/>
              <a:headEnd/>
              <a:tailEnd/>
            </a:ln>
            <a:effectLst/>
          </p:spPr>
          <p:txBody>
            <a:bodyPr>
              <a:spAutoFit/>
            </a:bodyPr>
            <a:lstStyle/>
            <a:p>
              <a:pPr algn="ctr" eaLnBrk="1" hangingPunct="1"/>
              <a:r>
                <a:rPr lang="en-US" altLang="en-US" dirty="0"/>
                <a:t>V</a:t>
              </a:r>
            </a:p>
          </p:txBody>
        </p:sp>
        <p:sp>
          <p:nvSpPr>
            <p:cNvPr id="223" name="AutoShape 116"/>
            <p:cNvSpPr>
              <a:spLocks noChangeArrowheads="1"/>
            </p:cNvSpPr>
            <p:nvPr/>
          </p:nvSpPr>
          <p:spPr bwMode="auto">
            <a:xfrm rot="10800000">
              <a:off x="6370402" y="5141912"/>
              <a:ext cx="1444625" cy="1231900"/>
            </a:xfrm>
            <a:custGeom>
              <a:avLst/>
              <a:gdLst>
                <a:gd name="T0" fmla="*/ 1 w 21600"/>
                <a:gd name="T1" fmla="*/ 0 h 21600"/>
                <a:gd name="T2" fmla="*/ 0 w 21600"/>
                <a:gd name="T3" fmla="*/ 0 h 21600"/>
                <a:gd name="T4" fmla="*/ 1 w 21600"/>
                <a:gd name="T5" fmla="*/ 0 h 21600"/>
                <a:gd name="T6" fmla="*/ 1 w 21600"/>
                <a:gd name="T7" fmla="*/ 0 h 21600"/>
                <a:gd name="T8" fmla="*/ 0 60000 65536"/>
                <a:gd name="T9" fmla="*/ 0 60000 65536"/>
                <a:gd name="T10" fmla="*/ 0 60000 65536"/>
                <a:gd name="T11" fmla="*/ 0 60000 65536"/>
                <a:gd name="T12" fmla="*/ 142 w 21600"/>
                <a:gd name="T13" fmla="*/ 0 h 21600"/>
                <a:gd name="T14" fmla="*/ 21458 w 21600"/>
                <a:gd name="T15" fmla="*/ 11106 h 21600"/>
              </a:gdLst>
              <a:ahLst/>
              <a:cxnLst>
                <a:cxn ang="T8">
                  <a:pos x="T0" y="T1"/>
                </a:cxn>
                <a:cxn ang="T9">
                  <a:pos x="T2" y="T3"/>
                </a:cxn>
                <a:cxn ang="T10">
                  <a:pos x="T4" y="T5"/>
                </a:cxn>
                <a:cxn ang="T11">
                  <a:pos x="T6" y="T7"/>
                </a:cxn>
              </a:cxnLst>
              <a:rect l="T12" t="T13" r="T14" b="T15"/>
              <a:pathLst>
                <a:path w="21600" h="21600">
                  <a:moveTo>
                    <a:pt x="9000" y="10592"/>
                  </a:moveTo>
                  <a:cubicBezTo>
                    <a:pt x="9106" y="9678"/>
                    <a:pt x="9880" y="8989"/>
                    <a:pt x="10800" y="8989"/>
                  </a:cubicBezTo>
                  <a:cubicBezTo>
                    <a:pt x="11719" y="8989"/>
                    <a:pt x="12493" y="9678"/>
                    <a:pt x="12599" y="10592"/>
                  </a:cubicBezTo>
                  <a:lnTo>
                    <a:pt x="21528" y="9560"/>
                  </a:lnTo>
                  <a:cubicBezTo>
                    <a:pt x="20898" y="4111"/>
                    <a:pt x="16285" y="0"/>
                    <a:pt x="10799" y="0"/>
                  </a:cubicBezTo>
                  <a:cubicBezTo>
                    <a:pt x="5314" y="0"/>
                    <a:pt x="701" y="4111"/>
                    <a:pt x="71" y="9560"/>
                  </a:cubicBezTo>
                  <a:lnTo>
                    <a:pt x="9000" y="10592"/>
                  </a:lnTo>
                  <a:close/>
                </a:path>
              </a:pathLst>
            </a:custGeom>
            <a:solidFill>
              <a:srgbClr val="FFFFCC"/>
            </a:solidFill>
            <a:ln w="3175" algn="ctr">
              <a:noFill/>
              <a:miter lim="800000"/>
              <a:headEnd/>
              <a:tailEnd/>
            </a:ln>
            <a:effectLst/>
          </p:spPr>
          <p:txBody>
            <a:bodyPr wrap="none" anchor="ctr"/>
            <a:lstStyle/>
            <a:p>
              <a:endParaRPr lang="en-US"/>
            </a:p>
          </p:txBody>
        </p:sp>
        <p:sp>
          <p:nvSpPr>
            <p:cNvPr id="224" name="Rectangle 118"/>
            <p:cNvSpPr>
              <a:spLocks noChangeArrowheads="1"/>
            </p:cNvSpPr>
            <p:nvPr/>
          </p:nvSpPr>
          <p:spPr bwMode="auto">
            <a:xfrm>
              <a:off x="6019564" y="5841999"/>
              <a:ext cx="2036763" cy="763588"/>
            </a:xfrm>
            <a:prstGeom prst="rect">
              <a:avLst/>
            </a:prstGeom>
            <a:solidFill>
              <a:schemeClr val="bg1"/>
            </a:solidFill>
            <a:ln w="57150" cmpd="thickThin">
              <a:noFill/>
              <a:miter lim="800000"/>
              <a:headEnd/>
              <a:tailEnd/>
            </a:ln>
            <a:effectLst/>
          </p:spPr>
          <p:txBody>
            <a:bodyPr wrap="none" anchor="ctr"/>
            <a:lstStyle/>
            <a:p>
              <a:pPr eaLnBrk="1" hangingPunct="1"/>
              <a:endParaRPr lang="en-US" altLang="en-US"/>
            </a:p>
          </p:txBody>
        </p:sp>
        <p:sp>
          <p:nvSpPr>
            <p:cNvPr id="225" name="Rectangle 119"/>
            <p:cNvSpPr>
              <a:spLocks noChangeArrowheads="1"/>
            </p:cNvSpPr>
            <p:nvPr/>
          </p:nvSpPr>
          <p:spPr bwMode="auto">
            <a:xfrm>
              <a:off x="6075127" y="4876799"/>
              <a:ext cx="2020888" cy="1023938"/>
            </a:xfrm>
            <a:prstGeom prst="rect">
              <a:avLst/>
            </a:prstGeom>
            <a:noFill/>
            <a:ln w="28575">
              <a:solidFill>
                <a:srgbClr val="0000FF"/>
              </a:solidFill>
              <a:miter lim="800000"/>
              <a:headEnd/>
              <a:tailEnd/>
            </a:ln>
            <a:effectLst/>
          </p:spPr>
          <p:txBody>
            <a:bodyPr wrap="none" anchor="ctr"/>
            <a:lstStyle/>
            <a:p>
              <a:pPr algn="ctr" eaLnBrk="1" hangingPunct="1"/>
              <a:endParaRPr lang="en-US" altLang="en-US"/>
            </a:p>
          </p:txBody>
        </p:sp>
        <p:sp>
          <p:nvSpPr>
            <p:cNvPr id="226" name="Rectangle 120"/>
            <p:cNvSpPr>
              <a:spLocks noChangeArrowheads="1"/>
            </p:cNvSpPr>
            <p:nvPr/>
          </p:nvSpPr>
          <p:spPr bwMode="auto">
            <a:xfrm>
              <a:off x="5975114" y="4810124"/>
              <a:ext cx="2211388" cy="1812925"/>
            </a:xfrm>
            <a:prstGeom prst="rect">
              <a:avLst/>
            </a:prstGeom>
            <a:noFill/>
            <a:ln w="57150" cmpd="thickThin">
              <a:solidFill>
                <a:srgbClr val="663300"/>
              </a:solidFill>
              <a:miter lim="800000"/>
              <a:headEnd/>
              <a:tailEnd/>
            </a:ln>
            <a:effectLst/>
          </p:spPr>
          <p:txBody>
            <a:bodyPr wrap="none" anchor="ctr"/>
            <a:lstStyle/>
            <a:p>
              <a:pPr eaLnBrk="1" hangingPunct="1"/>
              <a:endParaRPr lang="en-US" altLang="en-US"/>
            </a:p>
          </p:txBody>
        </p:sp>
        <p:sp>
          <p:nvSpPr>
            <p:cNvPr id="227" name="AutoShape 121"/>
            <p:cNvSpPr>
              <a:spLocks noChangeArrowheads="1"/>
            </p:cNvSpPr>
            <p:nvPr/>
          </p:nvSpPr>
          <p:spPr bwMode="auto">
            <a:xfrm>
              <a:off x="7040327" y="5961062"/>
              <a:ext cx="90488" cy="8255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032 w 21600"/>
                <a:gd name="T25" fmla="*/ 3323 h 21600"/>
                <a:gd name="T26" fmla="*/ 18568 w 21600"/>
                <a:gd name="T27" fmla="*/ 1827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647" y="13593"/>
                  </a:moveTo>
                  <a:cubicBezTo>
                    <a:pt x="17063" y="12720"/>
                    <a:pt x="17280" y="11766"/>
                    <a:pt x="17280" y="10800"/>
                  </a:cubicBezTo>
                  <a:cubicBezTo>
                    <a:pt x="17280" y="7221"/>
                    <a:pt x="14378" y="4320"/>
                    <a:pt x="10800" y="4320"/>
                  </a:cubicBezTo>
                  <a:cubicBezTo>
                    <a:pt x="9833" y="4320"/>
                    <a:pt x="8879" y="4536"/>
                    <a:pt x="8006" y="4952"/>
                  </a:cubicBezTo>
                  <a:lnTo>
                    <a:pt x="16647" y="13593"/>
                  </a:lnTo>
                  <a:close/>
                  <a:moveTo>
                    <a:pt x="4952" y="8006"/>
                  </a:moveTo>
                  <a:cubicBezTo>
                    <a:pt x="4536" y="8879"/>
                    <a:pt x="4320" y="9833"/>
                    <a:pt x="4320" y="10800"/>
                  </a:cubicBezTo>
                  <a:cubicBezTo>
                    <a:pt x="4320" y="14378"/>
                    <a:pt x="7221" y="17280"/>
                    <a:pt x="10800" y="17280"/>
                  </a:cubicBezTo>
                  <a:cubicBezTo>
                    <a:pt x="11766" y="17280"/>
                    <a:pt x="12720" y="17063"/>
                    <a:pt x="13593" y="16647"/>
                  </a:cubicBezTo>
                  <a:lnTo>
                    <a:pt x="4952" y="8006"/>
                  </a:lnTo>
                  <a:close/>
                </a:path>
              </a:pathLst>
            </a:custGeom>
            <a:solidFill>
              <a:srgbClr val="FF3300"/>
            </a:solidFill>
            <a:ln w="9525">
              <a:solidFill>
                <a:schemeClr val="tx1"/>
              </a:solidFill>
              <a:miter lim="800000"/>
              <a:headEnd/>
              <a:tailEnd/>
            </a:ln>
            <a:effectLst/>
          </p:spPr>
          <p:txBody>
            <a:bodyPr wrap="none" anchor="ctr"/>
            <a:lstStyle/>
            <a:p>
              <a:endParaRPr lang="en-US"/>
            </a:p>
          </p:txBody>
        </p:sp>
        <p:sp>
          <p:nvSpPr>
            <p:cNvPr id="228" name="Arc 122"/>
            <p:cNvSpPr>
              <a:spLocks/>
            </p:cNvSpPr>
            <p:nvPr/>
          </p:nvSpPr>
          <p:spPr bwMode="auto">
            <a:xfrm flipV="1">
              <a:off x="7013339" y="5937249"/>
              <a:ext cx="144463" cy="65088"/>
            </a:xfrm>
            <a:custGeom>
              <a:avLst/>
              <a:gdLst>
                <a:gd name="T0" fmla="*/ 0 w 42223"/>
                <a:gd name="T1" fmla="*/ 0 h 21600"/>
                <a:gd name="T2" fmla="*/ 0 w 42223"/>
                <a:gd name="T3" fmla="*/ 0 h 21600"/>
                <a:gd name="T4" fmla="*/ 0 w 42223"/>
                <a:gd name="T5" fmla="*/ 0 h 21600"/>
                <a:gd name="T6" fmla="*/ 0 60000 65536"/>
                <a:gd name="T7" fmla="*/ 0 60000 65536"/>
                <a:gd name="T8" fmla="*/ 0 60000 65536"/>
              </a:gdLst>
              <a:ahLst/>
              <a:cxnLst>
                <a:cxn ang="T6">
                  <a:pos x="T0" y="T1"/>
                </a:cxn>
                <a:cxn ang="T7">
                  <a:pos x="T2" y="T3"/>
                </a:cxn>
                <a:cxn ang="T8">
                  <a:pos x="T4" y="T5"/>
                </a:cxn>
              </a:cxnLst>
              <a:rect l="0" t="0" r="r" b="b"/>
              <a:pathLst>
                <a:path w="42223" h="21600" fill="none" extrusionOk="0">
                  <a:moveTo>
                    <a:pt x="42223" y="3121"/>
                  </a:moveTo>
                  <a:cubicBezTo>
                    <a:pt x="40673" y="13732"/>
                    <a:pt x="31573" y="21600"/>
                    <a:pt x="20850" y="21600"/>
                  </a:cubicBezTo>
                  <a:cubicBezTo>
                    <a:pt x="11093" y="21600"/>
                    <a:pt x="2548" y="15059"/>
                    <a:pt x="-1" y="5642"/>
                  </a:cubicBezTo>
                </a:path>
                <a:path w="42223" h="21600" stroke="0" extrusionOk="0">
                  <a:moveTo>
                    <a:pt x="42223" y="3121"/>
                  </a:moveTo>
                  <a:cubicBezTo>
                    <a:pt x="40673" y="13732"/>
                    <a:pt x="31573" y="21600"/>
                    <a:pt x="20850" y="21600"/>
                  </a:cubicBezTo>
                  <a:cubicBezTo>
                    <a:pt x="11093" y="21600"/>
                    <a:pt x="2548" y="15059"/>
                    <a:pt x="-1" y="5642"/>
                  </a:cubicBezTo>
                  <a:lnTo>
                    <a:pt x="20850" y="0"/>
                  </a:lnTo>
                  <a:lnTo>
                    <a:pt x="42223" y="3121"/>
                  </a:lnTo>
                  <a:close/>
                </a:path>
              </a:pathLst>
            </a:custGeom>
            <a:noFill/>
            <a:ln w="6350">
              <a:solidFill>
                <a:srgbClr val="0000FF"/>
              </a:solidFill>
              <a:round/>
              <a:headEnd/>
              <a:tailEnd/>
            </a:ln>
            <a:effectLst/>
          </p:spPr>
          <p:txBody>
            <a:bodyPr wrap="none" anchor="ctr"/>
            <a:lstStyle/>
            <a:p>
              <a:endParaRPr lang="en-US"/>
            </a:p>
          </p:txBody>
        </p:sp>
        <p:sp>
          <p:nvSpPr>
            <p:cNvPr id="229" name="Freeform 123"/>
            <p:cNvSpPr>
              <a:spLocks/>
            </p:cNvSpPr>
            <p:nvPr/>
          </p:nvSpPr>
          <p:spPr bwMode="auto">
            <a:xfrm>
              <a:off x="7008577" y="5973762"/>
              <a:ext cx="20638" cy="20638"/>
            </a:xfrm>
            <a:custGeom>
              <a:avLst/>
              <a:gdLst>
                <a:gd name="T0" fmla="*/ 0 w 48"/>
                <a:gd name="T1" fmla="*/ 0 h 48"/>
                <a:gd name="T2" fmla="*/ 0 w 48"/>
                <a:gd name="T3" fmla="*/ 1 h 48"/>
                <a:gd name="T4" fmla="*/ 1 w 48"/>
                <a:gd name="T5" fmla="*/ 0 h 48"/>
                <a:gd name="T6" fmla="*/ 0 60000 65536"/>
                <a:gd name="T7" fmla="*/ 0 60000 65536"/>
                <a:gd name="T8" fmla="*/ 0 60000 65536"/>
              </a:gdLst>
              <a:ahLst/>
              <a:cxnLst>
                <a:cxn ang="T6">
                  <a:pos x="T0" y="T1"/>
                </a:cxn>
                <a:cxn ang="T7">
                  <a:pos x="T2" y="T3"/>
                </a:cxn>
                <a:cxn ang="T8">
                  <a:pos x="T4" y="T5"/>
                </a:cxn>
              </a:cxnLst>
              <a:rect l="0" t="0" r="r" b="b"/>
              <a:pathLst>
                <a:path w="48" h="48">
                  <a:moveTo>
                    <a:pt x="0" y="0"/>
                  </a:moveTo>
                  <a:lnTo>
                    <a:pt x="0" y="48"/>
                  </a:lnTo>
                  <a:lnTo>
                    <a:pt x="48" y="0"/>
                  </a:lnTo>
                </a:path>
              </a:pathLst>
            </a:custGeom>
            <a:noFill/>
            <a:ln w="6350" cmpd="sng">
              <a:solidFill>
                <a:srgbClr val="0000FF"/>
              </a:solidFill>
              <a:round/>
              <a:headEnd/>
              <a:tailEnd/>
            </a:ln>
            <a:effectLst/>
          </p:spPr>
          <p:txBody>
            <a:bodyPr/>
            <a:lstStyle/>
            <a:p>
              <a:endParaRPr lang="en-US"/>
            </a:p>
          </p:txBody>
        </p:sp>
        <p:sp>
          <p:nvSpPr>
            <p:cNvPr id="230" name="Freeform 124"/>
            <p:cNvSpPr>
              <a:spLocks/>
            </p:cNvSpPr>
            <p:nvPr/>
          </p:nvSpPr>
          <p:spPr bwMode="auto">
            <a:xfrm>
              <a:off x="7141927" y="5981699"/>
              <a:ext cx="22225" cy="19050"/>
            </a:xfrm>
            <a:custGeom>
              <a:avLst/>
              <a:gdLst>
                <a:gd name="T0" fmla="*/ 0 w 48"/>
                <a:gd name="T1" fmla="*/ 0 h 48"/>
                <a:gd name="T2" fmla="*/ 1 w 48"/>
                <a:gd name="T3" fmla="*/ 1 h 48"/>
                <a:gd name="T4" fmla="*/ 1 w 48"/>
                <a:gd name="T5" fmla="*/ 0 h 48"/>
                <a:gd name="T6" fmla="*/ 0 60000 65536"/>
                <a:gd name="T7" fmla="*/ 0 60000 65536"/>
                <a:gd name="T8" fmla="*/ 0 60000 65536"/>
              </a:gdLst>
              <a:ahLst/>
              <a:cxnLst>
                <a:cxn ang="T6">
                  <a:pos x="T0" y="T1"/>
                </a:cxn>
                <a:cxn ang="T7">
                  <a:pos x="T2" y="T3"/>
                </a:cxn>
                <a:cxn ang="T8">
                  <a:pos x="T4" y="T5"/>
                </a:cxn>
              </a:cxnLst>
              <a:rect l="0" t="0" r="r" b="b"/>
              <a:pathLst>
                <a:path w="48" h="48">
                  <a:moveTo>
                    <a:pt x="0" y="0"/>
                  </a:moveTo>
                  <a:lnTo>
                    <a:pt x="48" y="48"/>
                  </a:lnTo>
                  <a:lnTo>
                    <a:pt x="48" y="0"/>
                  </a:lnTo>
                </a:path>
              </a:pathLst>
            </a:custGeom>
            <a:noFill/>
            <a:ln w="6350" cmpd="sng">
              <a:solidFill>
                <a:srgbClr val="0000FF"/>
              </a:solidFill>
              <a:round/>
              <a:headEnd/>
              <a:tailEnd/>
            </a:ln>
            <a:effectLst/>
          </p:spPr>
          <p:txBody>
            <a:bodyPr/>
            <a:lstStyle/>
            <a:p>
              <a:endParaRPr lang="en-US"/>
            </a:p>
          </p:txBody>
        </p:sp>
        <p:sp>
          <p:nvSpPr>
            <p:cNvPr id="231" name="AutoShape 126"/>
            <p:cNvSpPr>
              <a:spLocks noChangeArrowheads="1"/>
            </p:cNvSpPr>
            <p:nvPr/>
          </p:nvSpPr>
          <p:spPr bwMode="auto">
            <a:xfrm>
              <a:off x="6114814" y="6348412"/>
              <a:ext cx="209550" cy="19050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09 w 21600"/>
                <a:gd name="T25" fmla="*/ 3240 h 21600"/>
                <a:gd name="T26" fmla="*/ 18491 w 21600"/>
                <a:gd name="T27" fmla="*/ 1836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12700">
              <a:solidFill>
                <a:srgbClr val="0000FF"/>
              </a:solidFill>
              <a:round/>
              <a:headEnd/>
              <a:tailEnd/>
            </a:ln>
            <a:effectLst/>
          </p:spPr>
          <p:txBody>
            <a:bodyPr wrap="none" anchor="ctr"/>
            <a:lstStyle/>
            <a:p>
              <a:endParaRPr lang="en-US"/>
            </a:p>
          </p:txBody>
        </p:sp>
        <p:sp>
          <p:nvSpPr>
            <p:cNvPr id="232" name="Oval 127"/>
            <p:cNvSpPr>
              <a:spLocks noChangeArrowheads="1"/>
            </p:cNvSpPr>
            <p:nvPr/>
          </p:nvSpPr>
          <p:spPr bwMode="auto">
            <a:xfrm>
              <a:off x="6102114" y="6337299"/>
              <a:ext cx="228600" cy="219075"/>
            </a:xfrm>
            <a:prstGeom prst="ellipse">
              <a:avLst/>
            </a:prstGeom>
            <a:solidFill>
              <a:srgbClr val="FF0000"/>
            </a:solidFill>
            <a:ln w="9525">
              <a:solidFill>
                <a:schemeClr val="tx1"/>
              </a:solidFill>
              <a:round/>
              <a:headEnd/>
              <a:tailEnd/>
            </a:ln>
            <a:effectLst/>
          </p:spPr>
          <p:txBody>
            <a:bodyPr wrap="none" anchor="ctr"/>
            <a:lstStyle/>
            <a:p>
              <a:pPr eaLnBrk="1" hangingPunct="1"/>
              <a:endParaRPr lang="en-US" altLang="en-US"/>
            </a:p>
          </p:txBody>
        </p:sp>
        <p:sp>
          <p:nvSpPr>
            <p:cNvPr id="233" name="Oval 128"/>
            <p:cNvSpPr>
              <a:spLocks noChangeArrowheads="1"/>
            </p:cNvSpPr>
            <p:nvPr/>
          </p:nvSpPr>
          <p:spPr bwMode="auto">
            <a:xfrm>
              <a:off x="7816614" y="6337299"/>
              <a:ext cx="228600" cy="219075"/>
            </a:xfrm>
            <a:prstGeom prst="ellipse">
              <a:avLst/>
            </a:prstGeom>
            <a:solidFill>
              <a:schemeClr val="tx1"/>
            </a:solidFill>
            <a:ln w="9525">
              <a:solidFill>
                <a:schemeClr val="tx1"/>
              </a:solidFill>
              <a:round/>
              <a:headEnd/>
              <a:tailEnd/>
            </a:ln>
            <a:effectLst/>
          </p:spPr>
          <p:txBody>
            <a:bodyPr wrap="none" anchor="ctr"/>
            <a:lstStyle/>
            <a:p>
              <a:pPr eaLnBrk="1" hangingPunct="1"/>
              <a:endParaRPr lang="en-US" altLang="en-US"/>
            </a:p>
          </p:txBody>
        </p:sp>
        <p:sp>
          <p:nvSpPr>
            <p:cNvPr id="234" name="Text Box 184"/>
            <p:cNvSpPr txBox="1">
              <a:spLocks noChangeArrowheads="1"/>
            </p:cNvSpPr>
            <p:nvPr/>
          </p:nvSpPr>
          <p:spPr bwMode="auto">
            <a:xfrm>
              <a:off x="7575314" y="6019799"/>
              <a:ext cx="533400" cy="457200"/>
            </a:xfrm>
            <a:prstGeom prst="rect">
              <a:avLst/>
            </a:prstGeom>
            <a:noFill/>
            <a:ln w="9525">
              <a:noFill/>
              <a:miter lim="800000"/>
              <a:headEnd/>
              <a:tailEnd/>
            </a:ln>
            <a:effectLst/>
          </p:spPr>
          <p:txBody>
            <a:bodyPr>
              <a:spAutoFit/>
            </a:bodyPr>
            <a:lstStyle/>
            <a:p>
              <a:pPr eaLnBrk="1" hangingPunct="1">
                <a:spcBef>
                  <a:spcPct val="50000"/>
                </a:spcBef>
              </a:pPr>
              <a:r>
                <a:rPr lang="en-US" altLang="en-US" sz="2400"/>
                <a:t>-</a:t>
              </a:r>
            </a:p>
          </p:txBody>
        </p:sp>
        <p:sp>
          <p:nvSpPr>
            <p:cNvPr id="235" name="Text Box 190"/>
            <p:cNvSpPr txBox="1">
              <a:spLocks noChangeArrowheads="1"/>
            </p:cNvSpPr>
            <p:nvPr/>
          </p:nvSpPr>
          <p:spPr bwMode="auto">
            <a:xfrm>
              <a:off x="6203714" y="6019799"/>
              <a:ext cx="533400" cy="457200"/>
            </a:xfrm>
            <a:prstGeom prst="rect">
              <a:avLst/>
            </a:prstGeom>
            <a:noFill/>
            <a:ln w="9525">
              <a:noFill/>
              <a:miter lim="800000"/>
              <a:headEnd/>
              <a:tailEnd/>
            </a:ln>
            <a:effectLst/>
          </p:spPr>
          <p:txBody>
            <a:bodyPr>
              <a:spAutoFit/>
            </a:bodyPr>
            <a:lstStyle/>
            <a:p>
              <a:pPr eaLnBrk="1" hangingPunct="1">
                <a:spcBef>
                  <a:spcPct val="50000"/>
                </a:spcBef>
              </a:pPr>
              <a:r>
                <a:rPr lang="en-US" altLang="en-US" sz="2400"/>
                <a:t>+</a:t>
              </a:r>
            </a:p>
          </p:txBody>
        </p:sp>
        <p:sp>
          <p:nvSpPr>
            <p:cNvPr id="236" name="Line 91"/>
            <p:cNvSpPr>
              <a:spLocks noChangeShapeType="1"/>
            </p:cNvSpPr>
            <p:nvPr/>
          </p:nvSpPr>
          <p:spPr bwMode="auto">
            <a:xfrm rot="7800000">
              <a:off x="6515413" y="5565415"/>
              <a:ext cx="83181" cy="161778"/>
            </a:xfrm>
            <a:prstGeom prst="line">
              <a:avLst/>
            </a:prstGeom>
            <a:noFill/>
            <a:ln w="9525">
              <a:solidFill>
                <a:srgbClr val="FF0000"/>
              </a:solidFill>
              <a:round/>
              <a:headEnd/>
              <a:tailEnd/>
            </a:ln>
            <a:effectLst/>
          </p:spPr>
          <p:txBody>
            <a:bodyPr/>
            <a:lstStyle/>
            <a:p>
              <a:endParaRPr lang="en-US"/>
            </a:p>
          </p:txBody>
        </p:sp>
      </p:grpSp>
      <p:sp>
        <p:nvSpPr>
          <p:cNvPr id="3" name="Rectangle 198"/>
          <p:cNvSpPr>
            <a:spLocks noChangeArrowheads="1"/>
          </p:cNvSpPr>
          <p:nvPr/>
        </p:nvSpPr>
        <p:spPr bwMode="auto">
          <a:xfrm>
            <a:off x="-21251" y="87811"/>
            <a:ext cx="3774880" cy="523220"/>
          </a:xfrm>
          <a:prstGeom prst="rect">
            <a:avLst/>
          </a:prstGeom>
          <a:solidFill>
            <a:schemeClr val="bg1"/>
          </a:solidFill>
          <a:ln w="9525">
            <a:noFill/>
            <a:miter lim="800000"/>
            <a:headEnd/>
            <a:tailEnd/>
          </a:ln>
          <a:effectLst/>
        </p:spPr>
        <p:txBody>
          <a:bodyPr wrap="none" anchor="ctr">
            <a:spAutoFit/>
          </a:bodyPr>
          <a:lstStyle/>
          <a:p>
            <a:pPr eaLnBrk="1" hangingPunct="1"/>
            <a:r>
              <a:rPr lang="en-US" altLang="en-US" sz="2800" b="1" i="1" dirty="0">
                <a:ln w="1905"/>
                <a:solidFill>
                  <a:srgbClr val="1709D1"/>
                </a:solidFill>
                <a:effectLst>
                  <a:innerShdw blurRad="69850" dist="43180" dir="5400000">
                    <a:srgbClr val="000000">
                      <a:alpha val="65000"/>
                    </a:srgbClr>
                  </a:innerShdw>
                </a:effectLst>
                <a:latin typeface="Times New Roman" pitchFamily="18" charset="0"/>
                <a:cs typeface="Times New Roman" pitchFamily="18" charset="0"/>
              </a:rPr>
              <a:t>2. </a:t>
            </a:r>
            <a:r>
              <a:rPr lang="en-US" altLang="en-US" sz="2800" b="1" i="1" dirty="0" err="1">
                <a:ln w="1905"/>
                <a:solidFill>
                  <a:srgbClr val="1709D1"/>
                </a:solidFill>
                <a:effectLst>
                  <a:innerShdw blurRad="69850" dist="43180" dir="5400000">
                    <a:srgbClr val="000000">
                      <a:alpha val="65000"/>
                    </a:srgbClr>
                  </a:innerShdw>
                </a:effectLst>
                <a:latin typeface="Times New Roman" pitchFamily="18" charset="0"/>
                <a:cs typeface="Times New Roman" pitchFamily="18" charset="0"/>
              </a:rPr>
              <a:t>Tiến</a:t>
            </a:r>
            <a:r>
              <a:rPr lang="en-US" altLang="en-US" sz="2800" b="1" i="1" dirty="0">
                <a:ln w="1905"/>
                <a:solidFill>
                  <a:srgbClr val="1709D1"/>
                </a:solidFill>
                <a:effectLst>
                  <a:innerShdw blurRad="69850" dist="43180" dir="5400000">
                    <a:srgbClr val="000000">
                      <a:alpha val="65000"/>
                    </a:srgbClr>
                  </a:innerShdw>
                </a:effectLst>
                <a:latin typeface="Times New Roman" pitchFamily="18" charset="0"/>
                <a:cs typeface="Times New Roman" pitchFamily="18" charset="0"/>
              </a:rPr>
              <a:t> </a:t>
            </a:r>
            <a:r>
              <a:rPr lang="en-US" altLang="en-US" sz="2800" b="1" i="1" dirty="0" err="1">
                <a:ln w="1905"/>
                <a:solidFill>
                  <a:srgbClr val="1709D1"/>
                </a:solidFill>
                <a:effectLst>
                  <a:innerShdw blurRad="69850" dist="43180" dir="5400000">
                    <a:srgbClr val="000000">
                      <a:alpha val="65000"/>
                    </a:srgbClr>
                  </a:innerShdw>
                </a:effectLst>
                <a:latin typeface="Times New Roman" pitchFamily="18" charset="0"/>
                <a:cs typeface="Times New Roman" pitchFamily="18" charset="0"/>
              </a:rPr>
              <a:t>hành</a:t>
            </a:r>
            <a:r>
              <a:rPr lang="en-US" altLang="en-US" sz="2800" b="1" i="1" dirty="0">
                <a:ln w="1905"/>
                <a:solidFill>
                  <a:srgbClr val="1709D1"/>
                </a:solidFill>
                <a:effectLst>
                  <a:innerShdw blurRad="69850" dist="43180" dir="5400000">
                    <a:srgbClr val="000000">
                      <a:alpha val="65000"/>
                    </a:srgbClr>
                  </a:innerShdw>
                </a:effectLst>
                <a:latin typeface="Times New Roman" pitchFamily="18" charset="0"/>
                <a:cs typeface="Times New Roman" pitchFamily="18" charset="0"/>
              </a:rPr>
              <a:t> </a:t>
            </a:r>
            <a:r>
              <a:rPr lang="en-US" altLang="en-US" sz="2800" b="1" i="1" dirty="0" err="1">
                <a:ln w="1905"/>
                <a:solidFill>
                  <a:srgbClr val="1709D1"/>
                </a:solidFill>
                <a:effectLst>
                  <a:innerShdw blurRad="69850" dist="43180" dir="5400000">
                    <a:srgbClr val="000000">
                      <a:alpha val="65000"/>
                    </a:srgbClr>
                  </a:innerShdw>
                </a:effectLst>
                <a:latin typeface="Times New Roman" pitchFamily="18" charset="0"/>
                <a:cs typeface="Times New Roman" pitchFamily="18" charset="0"/>
              </a:rPr>
              <a:t>thí</a:t>
            </a:r>
            <a:r>
              <a:rPr lang="en-US" altLang="en-US" sz="2800" b="1" i="1" dirty="0">
                <a:ln w="1905"/>
                <a:solidFill>
                  <a:srgbClr val="1709D1"/>
                </a:solidFill>
                <a:effectLst>
                  <a:innerShdw blurRad="69850" dist="43180" dir="5400000">
                    <a:srgbClr val="000000">
                      <a:alpha val="65000"/>
                    </a:srgbClr>
                  </a:innerShdw>
                </a:effectLst>
                <a:latin typeface="Times New Roman" pitchFamily="18" charset="0"/>
                <a:cs typeface="Times New Roman" pitchFamily="18" charset="0"/>
              </a:rPr>
              <a:t> </a:t>
            </a:r>
            <a:r>
              <a:rPr lang="en-US" altLang="en-US" sz="2800" b="1" i="1" dirty="0" err="1">
                <a:ln w="1905"/>
                <a:solidFill>
                  <a:srgbClr val="1709D1"/>
                </a:solidFill>
                <a:effectLst>
                  <a:innerShdw blurRad="69850" dist="43180" dir="5400000">
                    <a:srgbClr val="000000">
                      <a:alpha val="65000"/>
                    </a:srgbClr>
                  </a:innerShdw>
                </a:effectLst>
                <a:latin typeface="Times New Roman" pitchFamily="18" charset="0"/>
                <a:cs typeface="Times New Roman" pitchFamily="18" charset="0"/>
              </a:rPr>
              <a:t>nghiệm</a:t>
            </a:r>
            <a:endParaRPr lang="en-US" altLang="en-US" sz="2800" i="1" dirty="0">
              <a:solidFill>
                <a:srgbClr val="1709D1"/>
              </a:solidFill>
              <a:latin typeface="Times New Roman" pitchFamily="18" charset="0"/>
              <a:cs typeface="Times New Roman" pitchFamily="18" charset="0"/>
            </a:endParaRPr>
          </a:p>
        </p:txBody>
      </p:sp>
      <p:grpSp>
        <p:nvGrpSpPr>
          <p:cNvPr id="4" name="Group 2"/>
          <p:cNvGrpSpPr>
            <a:grpSpLocks/>
          </p:cNvGrpSpPr>
          <p:nvPr/>
        </p:nvGrpSpPr>
        <p:grpSpPr bwMode="auto">
          <a:xfrm>
            <a:off x="762000" y="2057400"/>
            <a:ext cx="2286000" cy="1893888"/>
            <a:chOff x="480" y="1680"/>
            <a:chExt cx="1440" cy="1193"/>
          </a:xfrm>
        </p:grpSpPr>
        <p:sp>
          <p:nvSpPr>
            <p:cNvPr id="5" name="Rectangle 3"/>
            <p:cNvSpPr>
              <a:spLocks noChangeArrowheads="1"/>
            </p:cNvSpPr>
            <p:nvPr/>
          </p:nvSpPr>
          <p:spPr bwMode="auto">
            <a:xfrm>
              <a:off x="512" y="1680"/>
              <a:ext cx="1386" cy="1193"/>
            </a:xfrm>
            <a:prstGeom prst="rect">
              <a:avLst/>
            </a:prstGeom>
            <a:solidFill>
              <a:srgbClr val="FFFF00"/>
            </a:solidFill>
            <a:ln w="57150" cmpd="thickThin">
              <a:solidFill>
                <a:srgbClr val="663300"/>
              </a:solidFill>
              <a:miter lim="800000"/>
              <a:headEnd/>
              <a:tailEnd/>
            </a:ln>
            <a:effectLst/>
          </p:spPr>
          <p:txBody>
            <a:bodyPr wrap="none" anchor="ctr"/>
            <a:lstStyle/>
            <a:p>
              <a:pPr eaLnBrk="1" hangingPunct="1"/>
              <a:endParaRPr lang="en-US" altLang="en-US"/>
            </a:p>
          </p:txBody>
        </p:sp>
        <p:sp>
          <p:nvSpPr>
            <p:cNvPr id="6" name="AutoShape 4"/>
            <p:cNvSpPr>
              <a:spLocks noChangeArrowheads="1"/>
            </p:cNvSpPr>
            <p:nvPr/>
          </p:nvSpPr>
          <p:spPr bwMode="auto">
            <a:xfrm>
              <a:off x="602" y="2707"/>
              <a:ext cx="131" cy="12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33 w 21600"/>
                <a:gd name="T25" fmla="*/ 3086 h 21600"/>
                <a:gd name="T26" fmla="*/ 18467 w 21600"/>
                <a:gd name="T27" fmla="*/ 1851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12700">
              <a:solidFill>
                <a:srgbClr val="0000FF"/>
              </a:solidFill>
              <a:round/>
              <a:headEnd/>
              <a:tailEnd/>
            </a:ln>
            <a:effectLst/>
          </p:spPr>
          <p:txBody>
            <a:bodyPr wrap="none" anchor="ctr"/>
            <a:lstStyle/>
            <a:p>
              <a:endParaRPr lang="en-US"/>
            </a:p>
          </p:txBody>
        </p:sp>
        <p:sp>
          <p:nvSpPr>
            <p:cNvPr id="7" name="Rectangle 5"/>
            <p:cNvSpPr>
              <a:spLocks noChangeArrowheads="1"/>
            </p:cNvSpPr>
            <p:nvPr/>
          </p:nvSpPr>
          <p:spPr bwMode="auto">
            <a:xfrm>
              <a:off x="480" y="1680"/>
              <a:ext cx="1386" cy="1193"/>
            </a:xfrm>
            <a:prstGeom prst="rect">
              <a:avLst/>
            </a:prstGeom>
            <a:solidFill>
              <a:schemeClr val="tx1"/>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tx1"/>
              </a:extrusionClr>
            </a:sp3d>
          </p:spPr>
          <p:txBody>
            <a:bodyPr wrap="none" anchor="ctr">
              <a:flatTx/>
            </a:bodyPr>
            <a:lstStyle/>
            <a:p>
              <a:pPr eaLnBrk="1" hangingPunct="1"/>
              <a:endParaRPr lang="en-US" altLang="en-US"/>
            </a:p>
          </p:txBody>
        </p:sp>
        <p:sp>
          <p:nvSpPr>
            <p:cNvPr id="8" name="Rectangle 6"/>
            <p:cNvSpPr>
              <a:spLocks noChangeArrowheads="1"/>
            </p:cNvSpPr>
            <p:nvPr/>
          </p:nvSpPr>
          <p:spPr bwMode="auto">
            <a:xfrm>
              <a:off x="480" y="1680"/>
              <a:ext cx="1440" cy="1193"/>
            </a:xfrm>
            <a:prstGeom prst="rect">
              <a:avLst/>
            </a:prstGeom>
            <a:solidFill>
              <a:srgbClr val="FFFFCC"/>
            </a:solidFill>
            <a:ln w="57150" cmpd="thickThin">
              <a:solidFill>
                <a:srgbClr val="663300"/>
              </a:solidFill>
              <a:miter lim="800000"/>
              <a:headEnd/>
              <a:tailEnd/>
            </a:ln>
            <a:effectLst/>
          </p:spPr>
          <p:txBody>
            <a:bodyPr wrap="none" anchor="ctr"/>
            <a:lstStyle/>
            <a:p>
              <a:pPr eaLnBrk="1" hangingPunct="1"/>
              <a:endParaRPr lang="en-US" altLang="en-US"/>
            </a:p>
          </p:txBody>
        </p:sp>
        <p:sp>
          <p:nvSpPr>
            <p:cNvPr id="9" name="Oval 7"/>
            <p:cNvSpPr>
              <a:spLocks noChangeArrowheads="1"/>
            </p:cNvSpPr>
            <p:nvPr/>
          </p:nvSpPr>
          <p:spPr bwMode="auto">
            <a:xfrm>
              <a:off x="624" y="1776"/>
              <a:ext cx="1078" cy="1029"/>
            </a:xfrm>
            <a:prstGeom prst="ellipse">
              <a:avLst/>
            </a:prstGeom>
            <a:solidFill>
              <a:schemeClr val="bg1"/>
            </a:solidFill>
            <a:ln w="12700">
              <a:solidFill>
                <a:schemeClr val="accent2"/>
              </a:solidFill>
              <a:round/>
              <a:headEnd/>
              <a:tailEnd/>
            </a:ln>
            <a:effectLst/>
          </p:spPr>
          <p:txBody>
            <a:bodyPr wrap="none" anchor="ctr"/>
            <a:lstStyle/>
            <a:p>
              <a:pPr eaLnBrk="1" hangingPunct="1"/>
              <a:endParaRPr lang="en-US" altLang="en-US"/>
            </a:p>
          </p:txBody>
        </p:sp>
        <p:sp>
          <p:nvSpPr>
            <p:cNvPr id="10" name="Arc 8"/>
            <p:cNvSpPr>
              <a:spLocks/>
            </p:cNvSpPr>
            <p:nvPr/>
          </p:nvSpPr>
          <p:spPr bwMode="auto">
            <a:xfrm rot="6681726" flipH="1">
              <a:off x="1000" y="1769"/>
              <a:ext cx="423" cy="718"/>
            </a:xfrm>
            <a:custGeom>
              <a:avLst/>
              <a:gdLst>
                <a:gd name="T0" fmla="*/ 0 w 24253"/>
                <a:gd name="T1" fmla="*/ 0 h 39506"/>
                <a:gd name="T2" fmla="*/ 0 w 24253"/>
                <a:gd name="T3" fmla="*/ 0 h 39506"/>
                <a:gd name="T4" fmla="*/ 0 w 24253"/>
                <a:gd name="T5" fmla="*/ 0 h 39506"/>
                <a:gd name="T6" fmla="*/ 0 60000 65536"/>
                <a:gd name="T7" fmla="*/ 0 60000 65536"/>
                <a:gd name="T8" fmla="*/ 0 60000 65536"/>
              </a:gdLst>
              <a:ahLst/>
              <a:cxnLst>
                <a:cxn ang="T6">
                  <a:pos x="T0" y="T1"/>
                </a:cxn>
                <a:cxn ang="T7">
                  <a:pos x="T2" y="T3"/>
                </a:cxn>
                <a:cxn ang="T8">
                  <a:pos x="T4" y="T5"/>
                </a:cxn>
              </a:cxnLst>
              <a:rect l="0" t="0" r="r" b="b"/>
              <a:pathLst>
                <a:path w="24253" h="39506" fill="none" extrusionOk="0">
                  <a:moveTo>
                    <a:pt x="14733" y="-1"/>
                  </a:moveTo>
                  <a:cubicBezTo>
                    <a:pt x="20685" y="4015"/>
                    <a:pt x="24253" y="10726"/>
                    <a:pt x="24253" y="17906"/>
                  </a:cubicBezTo>
                  <a:cubicBezTo>
                    <a:pt x="24253" y="29835"/>
                    <a:pt x="14582" y="39506"/>
                    <a:pt x="2653" y="39506"/>
                  </a:cubicBezTo>
                  <a:cubicBezTo>
                    <a:pt x="1766" y="39506"/>
                    <a:pt x="880" y="39451"/>
                    <a:pt x="-1" y="39342"/>
                  </a:cubicBezTo>
                </a:path>
                <a:path w="24253" h="39506" stroke="0" extrusionOk="0">
                  <a:moveTo>
                    <a:pt x="14733" y="-1"/>
                  </a:moveTo>
                  <a:cubicBezTo>
                    <a:pt x="20685" y="4015"/>
                    <a:pt x="24253" y="10726"/>
                    <a:pt x="24253" y="17906"/>
                  </a:cubicBezTo>
                  <a:cubicBezTo>
                    <a:pt x="24253" y="29835"/>
                    <a:pt x="14582" y="39506"/>
                    <a:pt x="2653" y="39506"/>
                  </a:cubicBezTo>
                  <a:cubicBezTo>
                    <a:pt x="1766" y="39506"/>
                    <a:pt x="880" y="39451"/>
                    <a:pt x="-1" y="39342"/>
                  </a:cubicBezTo>
                  <a:lnTo>
                    <a:pt x="2653" y="17906"/>
                  </a:lnTo>
                  <a:lnTo>
                    <a:pt x="14733" y="-1"/>
                  </a:lnTo>
                  <a:close/>
                </a:path>
              </a:pathLst>
            </a:custGeom>
            <a:noFill/>
            <a:ln w="3175">
              <a:solidFill>
                <a:srgbClr val="00FFFF"/>
              </a:solidFill>
              <a:round/>
              <a:headEnd/>
              <a:tailEnd/>
            </a:ln>
            <a:effectLst/>
          </p:spPr>
          <p:txBody>
            <a:bodyPr wrap="none" anchor="ctr"/>
            <a:lstStyle/>
            <a:p>
              <a:endParaRPr lang="en-US"/>
            </a:p>
          </p:txBody>
        </p:sp>
        <p:sp>
          <p:nvSpPr>
            <p:cNvPr id="11" name="Text Box 9"/>
            <p:cNvSpPr txBox="1">
              <a:spLocks noChangeArrowheads="1"/>
            </p:cNvSpPr>
            <p:nvPr/>
          </p:nvSpPr>
          <p:spPr bwMode="auto">
            <a:xfrm rot="-2206860">
              <a:off x="773" y="1813"/>
              <a:ext cx="371" cy="212"/>
            </a:xfrm>
            <a:prstGeom prst="rect">
              <a:avLst/>
            </a:prstGeom>
            <a:noFill/>
            <a:ln w="3175">
              <a:noFill/>
              <a:miter lim="800000"/>
              <a:headEnd/>
              <a:tailEnd/>
            </a:ln>
            <a:effectLst/>
          </p:spPr>
          <p:txBody>
            <a:bodyPr>
              <a:spAutoFit/>
            </a:bodyPr>
            <a:lstStyle/>
            <a:p>
              <a:pPr algn="ctr" eaLnBrk="1" hangingPunct="1"/>
              <a:r>
                <a:rPr lang="en-US" altLang="en-US" sz="1600">
                  <a:latin typeface=".VnTime" pitchFamily="34" charset="0"/>
                </a:rPr>
                <a:t>0,5</a:t>
              </a:r>
            </a:p>
          </p:txBody>
        </p:sp>
        <p:sp>
          <p:nvSpPr>
            <p:cNvPr id="12" name="Line 10"/>
            <p:cNvSpPr>
              <a:spLocks noChangeShapeType="1"/>
            </p:cNvSpPr>
            <p:nvPr/>
          </p:nvSpPr>
          <p:spPr bwMode="auto">
            <a:xfrm rot="300000">
              <a:off x="1218" y="1917"/>
              <a:ext cx="0" cy="40"/>
            </a:xfrm>
            <a:prstGeom prst="line">
              <a:avLst/>
            </a:prstGeom>
            <a:noFill/>
            <a:ln w="6350">
              <a:solidFill>
                <a:srgbClr val="0000FF"/>
              </a:solidFill>
              <a:round/>
              <a:headEnd/>
              <a:tailEnd/>
            </a:ln>
            <a:effectLst/>
          </p:spPr>
          <p:txBody>
            <a:bodyPr/>
            <a:lstStyle/>
            <a:p>
              <a:endParaRPr lang="en-US"/>
            </a:p>
          </p:txBody>
        </p:sp>
        <p:sp>
          <p:nvSpPr>
            <p:cNvPr id="13" name="Line 11"/>
            <p:cNvSpPr>
              <a:spLocks noChangeShapeType="1"/>
            </p:cNvSpPr>
            <p:nvPr/>
          </p:nvSpPr>
          <p:spPr bwMode="auto">
            <a:xfrm rot="900000">
              <a:off x="1283" y="1928"/>
              <a:ext cx="0" cy="41"/>
            </a:xfrm>
            <a:prstGeom prst="line">
              <a:avLst/>
            </a:prstGeom>
            <a:noFill/>
            <a:ln w="6350">
              <a:solidFill>
                <a:srgbClr val="0000FF"/>
              </a:solidFill>
              <a:round/>
              <a:headEnd/>
              <a:tailEnd/>
            </a:ln>
            <a:effectLst/>
          </p:spPr>
          <p:txBody>
            <a:bodyPr/>
            <a:lstStyle/>
            <a:p>
              <a:endParaRPr lang="en-US"/>
            </a:p>
          </p:txBody>
        </p:sp>
        <p:sp>
          <p:nvSpPr>
            <p:cNvPr id="14" name="Line 12"/>
            <p:cNvSpPr>
              <a:spLocks noChangeShapeType="1"/>
            </p:cNvSpPr>
            <p:nvPr/>
          </p:nvSpPr>
          <p:spPr bwMode="auto">
            <a:xfrm rot="1500000">
              <a:off x="1340" y="1951"/>
              <a:ext cx="0" cy="95"/>
            </a:xfrm>
            <a:prstGeom prst="line">
              <a:avLst/>
            </a:prstGeom>
            <a:noFill/>
            <a:ln w="9525">
              <a:solidFill>
                <a:srgbClr val="FF0000"/>
              </a:solidFill>
              <a:round/>
              <a:headEnd/>
              <a:tailEnd/>
            </a:ln>
            <a:effectLst/>
          </p:spPr>
          <p:txBody>
            <a:bodyPr/>
            <a:lstStyle/>
            <a:p>
              <a:endParaRPr lang="en-US"/>
            </a:p>
          </p:txBody>
        </p:sp>
        <p:sp>
          <p:nvSpPr>
            <p:cNvPr id="15" name="Line 13"/>
            <p:cNvSpPr>
              <a:spLocks noChangeShapeType="1"/>
            </p:cNvSpPr>
            <p:nvPr/>
          </p:nvSpPr>
          <p:spPr bwMode="auto">
            <a:xfrm rot="2100000">
              <a:off x="1402" y="1987"/>
              <a:ext cx="0" cy="41"/>
            </a:xfrm>
            <a:prstGeom prst="line">
              <a:avLst/>
            </a:prstGeom>
            <a:noFill/>
            <a:ln w="6350">
              <a:solidFill>
                <a:srgbClr val="0000FF"/>
              </a:solidFill>
              <a:round/>
              <a:headEnd/>
              <a:tailEnd/>
            </a:ln>
            <a:effectLst/>
          </p:spPr>
          <p:txBody>
            <a:bodyPr/>
            <a:lstStyle/>
            <a:p>
              <a:endParaRPr lang="en-US"/>
            </a:p>
          </p:txBody>
        </p:sp>
        <p:sp>
          <p:nvSpPr>
            <p:cNvPr id="16" name="Line 14"/>
            <p:cNvSpPr>
              <a:spLocks noChangeShapeType="1"/>
            </p:cNvSpPr>
            <p:nvPr/>
          </p:nvSpPr>
          <p:spPr bwMode="auto">
            <a:xfrm rot="2700000">
              <a:off x="1454" y="2029"/>
              <a:ext cx="0" cy="45"/>
            </a:xfrm>
            <a:prstGeom prst="line">
              <a:avLst/>
            </a:prstGeom>
            <a:noFill/>
            <a:ln w="6350">
              <a:solidFill>
                <a:srgbClr val="0000FF"/>
              </a:solidFill>
              <a:round/>
              <a:headEnd/>
              <a:tailEnd/>
            </a:ln>
            <a:effectLst/>
          </p:spPr>
          <p:txBody>
            <a:bodyPr/>
            <a:lstStyle/>
            <a:p>
              <a:endParaRPr lang="en-US"/>
            </a:p>
          </p:txBody>
        </p:sp>
        <p:sp>
          <p:nvSpPr>
            <p:cNvPr id="17" name="Line 15"/>
            <p:cNvSpPr>
              <a:spLocks noChangeShapeType="1"/>
            </p:cNvSpPr>
            <p:nvPr/>
          </p:nvSpPr>
          <p:spPr bwMode="auto">
            <a:xfrm rot="-2700000">
              <a:off x="907" y="2029"/>
              <a:ext cx="0" cy="42"/>
            </a:xfrm>
            <a:prstGeom prst="line">
              <a:avLst/>
            </a:prstGeom>
            <a:noFill/>
            <a:ln w="6350">
              <a:solidFill>
                <a:srgbClr val="0000FF"/>
              </a:solidFill>
              <a:round/>
              <a:headEnd/>
              <a:tailEnd/>
            </a:ln>
            <a:effectLst/>
          </p:spPr>
          <p:txBody>
            <a:bodyPr/>
            <a:lstStyle/>
            <a:p>
              <a:endParaRPr lang="en-US"/>
            </a:p>
          </p:txBody>
        </p:sp>
        <p:sp>
          <p:nvSpPr>
            <p:cNvPr id="18" name="Line 16"/>
            <p:cNvSpPr>
              <a:spLocks noChangeShapeType="1"/>
            </p:cNvSpPr>
            <p:nvPr/>
          </p:nvSpPr>
          <p:spPr bwMode="auto">
            <a:xfrm rot="-2100000">
              <a:off x="959" y="1989"/>
              <a:ext cx="0" cy="40"/>
            </a:xfrm>
            <a:prstGeom prst="line">
              <a:avLst/>
            </a:prstGeom>
            <a:noFill/>
            <a:ln w="6350">
              <a:solidFill>
                <a:srgbClr val="0000FF"/>
              </a:solidFill>
              <a:round/>
              <a:headEnd/>
              <a:tailEnd/>
            </a:ln>
            <a:effectLst/>
          </p:spPr>
          <p:txBody>
            <a:bodyPr/>
            <a:lstStyle/>
            <a:p>
              <a:endParaRPr lang="en-US"/>
            </a:p>
          </p:txBody>
        </p:sp>
        <p:sp>
          <p:nvSpPr>
            <p:cNvPr id="19" name="Line 17"/>
            <p:cNvSpPr>
              <a:spLocks noChangeShapeType="1"/>
            </p:cNvSpPr>
            <p:nvPr/>
          </p:nvSpPr>
          <p:spPr bwMode="auto">
            <a:xfrm rot="20100000" flipH="1">
              <a:off x="1020" y="1952"/>
              <a:ext cx="5" cy="59"/>
            </a:xfrm>
            <a:prstGeom prst="line">
              <a:avLst/>
            </a:prstGeom>
            <a:noFill/>
            <a:ln w="9525">
              <a:solidFill>
                <a:srgbClr val="FF0000"/>
              </a:solidFill>
              <a:round/>
              <a:headEnd/>
              <a:tailEnd/>
            </a:ln>
            <a:effectLst/>
          </p:spPr>
          <p:txBody>
            <a:bodyPr/>
            <a:lstStyle/>
            <a:p>
              <a:endParaRPr lang="en-US"/>
            </a:p>
          </p:txBody>
        </p:sp>
        <p:sp>
          <p:nvSpPr>
            <p:cNvPr id="20" name="Line 18"/>
            <p:cNvSpPr>
              <a:spLocks noChangeShapeType="1"/>
            </p:cNvSpPr>
            <p:nvPr/>
          </p:nvSpPr>
          <p:spPr bwMode="auto">
            <a:xfrm rot="-900000">
              <a:off x="1077" y="1932"/>
              <a:ext cx="0" cy="42"/>
            </a:xfrm>
            <a:prstGeom prst="line">
              <a:avLst/>
            </a:prstGeom>
            <a:noFill/>
            <a:ln w="6350">
              <a:solidFill>
                <a:srgbClr val="0000FF"/>
              </a:solidFill>
              <a:round/>
              <a:headEnd/>
              <a:tailEnd/>
            </a:ln>
            <a:effectLst/>
          </p:spPr>
          <p:txBody>
            <a:bodyPr/>
            <a:lstStyle/>
            <a:p>
              <a:endParaRPr lang="en-US"/>
            </a:p>
          </p:txBody>
        </p:sp>
        <p:sp>
          <p:nvSpPr>
            <p:cNvPr id="21" name="Line 19"/>
            <p:cNvSpPr>
              <a:spLocks noChangeShapeType="1"/>
            </p:cNvSpPr>
            <p:nvPr/>
          </p:nvSpPr>
          <p:spPr bwMode="auto">
            <a:xfrm rot="-300000">
              <a:off x="1146" y="1918"/>
              <a:ext cx="0" cy="41"/>
            </a:xfrm>
            <a:prstGeom prst="line">
              <a:avLst/>
            </a:prstGeom>
            <a:noFill/>
            <a:ln w="6350">
              <a:solidFill>
                <a:srgbClr val="0000FF"/>
              </a:solidFill>
              <a:round/>
              <a:headEnd/>
              <a:tailEnd/>
            </a:ln>
            <a:effectLst/>
          </p:spPr>
          <p:txBody>
            <a:bodyPr/>
            <a:lstStyle/>
            <a:p>
              <a:endParaRPr lang="en-US"/>
            </a:p>
          </p:txBody>
        </p:sp>
        <p:sp>
          <p:nvSpPr>
            <p:cNvPr id="22" name="Line 20"/>
            <p:cNvSpPr>
              <a:spLocks noChangeShapeType="1"/>
            </p:cNvSpPr>
            <p:nvPr/>
          </p:nvSpPr>
          <p:spPr bwMode="auto">
            <a:xfrm rot="6300000">
              <a:off x="843" y="2169"/>
              <a:ext cx="0" cy="108"/>
            </a:xfrm>
            <a:prstGeom prst="line">
              <a:avLst/>
            </a:prstGeom>
            <a:noFill/>
            <a:ln w="9525">
              <a:solidFill>
                <a:srgbClr val="FF0000"/>
              </a:solidFill>
              <a:round/>
              <a:headEnd/>
              <a:tailEnd/>
            </a:ln>
            <a:effectLst/>
          </p:spPr>
          <p:txBody>
            <a:bodyPr/>
            <a:lstStyle/>
            <a:p>
              <a:endParaRPr lang="en-US"/>
            </a:p>
          </p:txBody>
        </p:sp>
        <p:sp>
          <p:nvSpPr>
            <p:cNvPr id="23" name="Line 21"/>
            <p:cNvSpPr>
              <a:spLocks noChangeShapeType="1"/>
            </p:cNvSpPr>
            <p:nvPr/>
          </p:nvSpPr>
          <p:spPr bwMode="auto">
            <a:xfrm rot="-3900000">
              <a:off x="834" y="2136"/>
              <a:ext cx="0" cy="42"/>
            </a:xfrm>
            <a:prstGeom prst="line">
              <a:avLst/>
            </a:prstGeom>
            <a:noFill/>
            <a:ln w="6350">
              <a:solidFill>
                <a:srgbClr val="0000FF"/>
              </a:solidFill>
              <a:round/>
              <a:headEnd/>
              <a:tailEnd/>
            </a:ln>
            <a:effectLst/>
          </p:spPr>
          <p:txBody>
            <a:bodyPr/>
            <a:lstStyle/>
            <a:p>
              <a:endParaRPr lang="en-US"/>
            </a:p>
          </p:txBody>
        </p:sp>
        <p:sp>
          <p:nvSpPr>
            <p:cNvPr id="24" name="Line 22"/>
            <p:cNvSpPr>
              <a:spLocks noChangeShapeType="1"/>
            </p:cNvSpPr>
            <p:nvPr/>
          </p:nvSpPr>
          <p:spPr bwMode="auto">
            <a:xfrm rot="-3300000">
              <a:off x="866" y="2078"/>
              <a:ext cx="0" cy="42"/>
            </a:xfrm>
            <a:prstGeom prst="line">
              <a:avLst/>
            </a:prstGeom>
            <a:noFill/>
            <a:ln w="6350">
              <a:solidFill>
                <a:srgbClr val="0000FF"/>
              </a:solidFill>
              <a:round/>
              <a:headEnd/>
              <a:tailEnd/>
            </a:ln>
            <a:effectLst/>
          </p:spPr>
          <p:txBody>
            <a:bodyPr/>
            <a:lstStyle/>
            <a:p>
              <a:endParaRPr lang="en-US"/>
            </a:p>
          </p:txBody>
        </p:sp>
        <p:sp>
          <p:nvSpPr>
            <p:cNvPr id="25" name="Line 23"/>
            <p:cNvSpPr>
              <a:spLocks noChangeShapeType="1"/>
            </p:cNvSpPr>
            <p:nvPr/>
          </p:nvSpPr>
          <p:spPr bwMode="auto">
            <a:xfrm rot="3300000">
              <a:off x="1491" y="2080"/>
              <a:ext cx="0" cy="42"/>
            </a:xfrm>
            <a:prstGeom prst="line">
              <a:avLst/>
            </a:prstGeom>
            <a:noFill/>
            <a:ln w="6350">
              <a:solidFill>
                <a:srgbClr val="0000FF"/>
              </a:solidFill>
              <a:round/>
              <a:headEnd/>
              <a:tailEnd/>
            </a:ln>
            <a:effectLst/>
          </p:spPr>
          <p:txBody>
            <a:bodyPr/>
            <a:lstStyle/>
            <a:p>
              <a:endParaRPr lang="en-US"/>
            </a:p>
          </p:txBody>
        </p:sp>
        <p:sp>
          <p:nvSpPr>
            <p:cNvPr id="26" name="Line 24"/>
            <p:cNvSpPr>
              <a:spLocks noChangeShapeType="1"/>
            </p:cNvSpPr>
            <p:nvPr/>
          </p:nvSpPr>
          <p:spPr bwMode="auto">
            <a:xfrm rot="3900000">
              <a:off x="1524" y="2132"/>
              <a:ext cx="0" cy="42"/>
            </a:xfrm>
            <a:prstGeom prst="line">
              <a:avLst/>
            </a:prstGeom>
            <a:noFill/>
            <a:ln w="6350">
              <a:solidFill>
                <a:srgbClr val="0000FF"/>
              </a:solidFill>
              <a:round/>
              <a:headEnd/>
              <a:tailEnd/>
            </a:ln>
            <a:effectLst/>
          </p:spPr>
          <p:txBody>
            <a:bodyPr/>
            <a:lstStyle/>
            <a:p>
              <a:endParaRPr lang="en-US"/>
            </a:p>
          </p:txBody>
        </p:sp>
        <p:sp>
          <p:nvSpPr>
            <p:cNvPr id="27" name="Line 25"/>
            <p:cNvSpPr>
              <a:spLocks noChangeShapeType="1"/>
            </p:cNvSpPr>
            <p:nvPr/>
          </p:nvSpPr>
          <p:spPr bwMode="auto">
            <a:xfrm rot="4500000">
              <a:off x="1524" y="2175"/>
              <a:ext cx="0" cy="95"/>
            </a:xfrm>
            <a:prstGeom prst="line">
              <a:avLst/>
            </a:prstGeom>
            <a:noFill/>
            <a:ln w="9525">
              <a:solidFill>
                <a:srgbClr val="FF0000"/>
              </a:solidFill>
              <a:round/>
              <a:headEnd/>
              <a:tailEnd/>
            </a:ln>
            <a:effectLst/>
          </p:spPr>
          <p:txBody>
            <a:bodyPr/>
            <a:lstStyle/>
            <a:p>
              <a:endParaRPr lang="en-US"/>
            </a:p>
          </p:txBody>
        </p:sp>
        <p:sp>
          <p:nvSpPr>
            <p:cNvPr id="28" name="Text Box 26"/>
            <p:cNvSpPr txBox="1">
              <a:spLocks noChangeArrowheads="1"/>
            </p:cNvSpPr>
            <p:nvPr/>
          </p:nvSpPr>
          <p:spPr bwMode="auto">
            <a:xfrm rot="-4196748">
              <a:off x="589" y="2109"/>
              <a:ext cx="317" cy="212"/>
            </a:xfrm>
            <a:prstGeom prst="rect">
              <a:avLst/>
            </a:prstGeom>
            <a:noFill/>
            <a:ln w="12700">
              <a:noFill/>
              <a:miter lim="800000"/>
              <a:headEnd/>
              <a:tailEnd/>
            </a:ln>
            <a:effectLst/>
          </p:spPr>
          <p:txBody>
            <a:bodyPr>
              <a:spAutoFit/>
            </a:bodyPr>
            <a:lstStyle/>
            <a:p>
              <a:pPr algn="ctr" eaLnBrk="1" hangingPunct="1"/>
              <a:r>
                <a:rPr lang="en-US" altLang="en-US" sz="1600">
                  <a:latin typeface="Times New Roman" pitchFamily="18" charset="0"/>
                </a:rPr>
                <a:t>0</a:t>
              </a:r>
              <a:endParaRPr lang="en-US" altLang="en-US" sz="1600"/>
            </a:p>
          </p:txBody>
        </p:sp>
        <p:sp>
          <p:nvSpPr>
            <p:cNvPr id="29" name="Text Box 27"/>
            <p:cNvSpPr txBox="1">
              <a:spLocks noChangeArrowheads="1"/>
            </p:cNvSpPr>
            <p:nvPr/>
          </p:nvSpPr>
          <p:spPr bwMode="auto">
            <a:xfrm rot="1500000">
              <a:off x="1218" y="1801"/>
              <a:ext cx="340" cy="212"/>
            </a:xfrm>
            <a:prstGeom prst="rect">
              <a:avLst/>
            </a:prstGeom>
            <a:noFill/>
            <a:ln w="12700">
              <a:noFill/>
              <a:miter lim="800000"/>
              <a:headEnd/>
              <a:tailEnd/>
            </a:ln>
            <a:effectLst/>
          </p:spPr>
          <p:txBody>
            <a:bodyPr>
              <a:spAutoFit/>
            </a:bodyPr>
            <a:lstStyle/>
            <a:p>
              <a:pPr algn="ctr" eaLnBrk="1" hangingPunct="1"/>
              <a:r>
                <a:rPr lang="en-US" altLang="en-US" sz="1600"/>
                <a:t>1</a:t>
              </a:r>
            </a:p>
          </p:txBody>
        </p:sp>
        <p:sp>
          <p:nvSpPr>
            <p:cNvPr id="30" name="Text Box 28"/>
            <p:cNvSpPr txBox="1">
              <a:spLocks noChangeArrowheads="1"/>
            </p:cNvSpPr>
            <p:nvPr/>
          </p:nvSpPr>
          <p:spPr bwMode="auto">
            <a:xfrm rot="4500000">
              <a:off x="1480" y="2072"/>
              <a:ext cx="324" cy="212"/>
            </a:xfrm>
            <a:prstGeom prst="rect">
              <a:avLst/>
            </a:prstGeom>
            <a:noFill/>
            <a:ln w="12700">
              <a:noFill/>
              <a:miter lim="800000"/>
              <a:headEnd/>
              <a:tailEnd/>
            </a:ln>
            <a:effectLst/>
          </p:spPr>
          <p:txBody>
            <a:bodyPr>
              <a:spAutoFit/>
            </a:bodyPr>
            <a:lstStyle/>
            <a:p>
              <a:pPr algn="ctr" eaLnBrk="1" hangingPunct="1"/>
              <a:r>
                <a:rPr lang="en-US" altLang="en-US" sz="1600"/>
                <a:t>1,5</a:t>
              </a:r>
            </a:p>
          </p:txBody>
        </p:sp>
        <p:sp>
          <p:nvSpPr>
            <p:cNvPr id="31" name="Text Box 29"/>
            <p:cNvSpPr txBox="1">
              <a:spLocks noChangeArrowheads="1"/>
            </p:cNvSpPr>
            <p:nvPr/>
          </p:nvSpPr>
          <p:spPr bwMode="auto">
            <a:xfrm>
              <a:off x="883" y="2067"/>
              <a:ext cx="586" cy="231"/>
            </a:xfrm>
            <a:prstGeom prst="rect">
              <a:avLst/>
            </a:prstGeom>
            <a:noFill/>
            <a:ln w="9525">
              <a:noFill/>
              <a:miter lim="800000"/>
              <a:headEnd/>
              <a:tailEnd/>
            </a:ln>
            <a:effectLst/>
          </p:spPr>
          <p:txBody>
            <a:bodyPr>
              <a:spAutoFit/>
            </a:bodyPr>
            <a:lstStyle/>
            <a:p>
              <a:pPr algn="ctr" eaLnBrk="1" hangingPunct="1"/>
              <a:r>
                <a:rPr lang="en-US" altLang="en-US"/>
                <a:t>A</a:t>
              </a:r>
            </a:p>
          </p:txBody>
        </p:sp>
        <p:sp>
          <p:nvSpPr>
            <p:cNvPr id="32" name="AutoShape 30"/>
            <p:cNvSpPr>
              <a:spLocks noChangeArrowheads="1"/>
            </p:cNvSpPr>
            <p:nvPr/>
          </p:nvSpPr>
          <p:spPr bwMode="auto">
            <a:xfrm rot="10800000">
              <a:off x="726" y="1908"/>
              <a:ext cx="904" cy="812"/>
            </a:xfrm>
            <a:custGeom>
              <a:avLst/>
              <a:gdLst>
                <a:gd name="T0" fmla="*/ 1 w 21600"/>
                <a:gd name="T1" fmla="*/ 0 h 21600"/>
                <a:gd name="T2" fmla="*/ 0 w 21600"/>
                <a:gd name="T3" fmla="*/ 1 h 21600"/>
                <a:gd name="T4" fmla="*/ 1 w 21600"/>
                <a:gd name="T5" fmla="*/ 0 h 21600"/>
                <a:gd name="T6" fmla="*/ 1 w 21600"/>
                <a:gd name="T7" fmla="*/ 1 h 21600"/>
                <a:gd name="T8" fmla="*/ 0 60000 65536"/>
                <a:gd name="T9" fmla="*/ 0 60000 65536"/>
                <a:gd name="T10" fmla="*/ 0 60000 65536"/>
                <a:gd name="T11" fmla="*/ 0 60000 65536"/>
                <a:gd name="T12" fmla="*/ 143 w 21600"/>
                <a:gd name="T13" fmla="*/ 0 h 21600"/>
                <a:gd name="T14" fmla="*/ 21457 w 21600"/>
                <a:gd name="T15" fmla="*/ 11093 h 21600"/>
              </a:gdLst>
              <a:ahLst/>
              <a:cxnLst>
                <a:cxn ang="T8">
                  <a:pos x="T0" y="T1"/>
                </a:cxn>
                <a:cxn ang="T9">
                  <a:pos x="T2" y="T3"/>
                </a:cxn>
                <a:cxn ang="T10">
                  <a:pos x="T4" y="T5"/>
                </a:cxn>
                <a:cxn ang="T11">
                  <a:pos x="T6" y="T7"/>
                </a:cxn>
              </a:cxnLst>
              <a:rect l="T12" t="T13" r="T14" b="T15"/>
              <a:pathLst>
                <a:path w="21600" h="21600">
                  <a:moveTo>
                    <a:pt x="9000" y="10592"/>
                  </a:moveTo>
                  <a:cubicBezTo>
                    <a:pt x="9106" y="9678"/>
                    <a:pt x="9880" y="8989"/>
                    <a:pt x="10800" y="8989"/>
                  </a:cubicBezTo>
                  <a:cubicBezTo>
                    <a:pt x="11719" y="8989"/>
                    <a:pt x="12493" y="9678"/>
                    <a:pt x="12599" y="10592"/>
                  </a:cubicBezTo>
                  <a:lnTo>
                    <a:pt x="21528" y="9560"/>
                  </a:lnTo>
                  <a:cubicBezTo>
                    <a:pt x="20898" y="4111"/>
                    <a:pt x="16285" y="0"/>
                    <a:pt x="10799" y="0"/>
                  </a:cubicBezTo>
                  <a:cubicBezTo>
                    <a:pt x="5314" y="0"/>
                    <a:pt x="701" y="4111"/>
                    <a:pt x="71" y="9560"/>
                  </a:cubicBezTo>
                  <a:lnTo>
                    <a:pt x="9000" y="10592"/>
                  </a:lnTo>
                  <a:close/>
                </a:path>
              </a:pathLst>
            </a:custGeom>
            <a:solidFill>
              <a:srgbClr val="FFFFCC"/>
            </a:solidFill>
            <a:ln w="3175" algn="ctr">
              <a:noFill/>
              <a:miter lim="800000"/>
              <a:headEnd/>
              <a:tailEnd/>
            </a:ln>
            <a:effectLst/>
          </p:spPr>
          <p:txBody>
            <a:bodyPr wrap="none" anchor="ctr"/>
            <a:lstStyle/>
            <a:p>
              <a:endParaRPr lang="en-US"/>
            </a:p>
          </p:txBody>
        </p:sp>
        <p:sp>
          <p:nvSpPr>
            <p:cNvPr id="33" name="Rectangle 31"/>
            <p:cNvSpPr>
              <a:spLocks noChangeArrowheads="1"/>
            </p:cNvSpPr>
            <p:nvPr/>
          </p:nvSpPr>
          <p:spPr bwMode="auto">
            <a:xfrm>
              <a:off x="512" y="2368"/>
              <a:ext cx="1360" cy="480"/>
            </a:xfrm>
            <a:prstGeom prst="rect">
              <a:avLst/>
            </a:prstGeom>
            <a:gradFill rotWithShape="1">
              <a:gsLst>
                <a:gs pos="0">
                  <a:schemeClr val="accent1">
                    <a:gamma/>
                    <a:shade val="46275"/>
                    <a:invGamma/>
                  </a:schemeClr>
                </a:gs>
                <a:gs pos="100000">
                  <a:schemeClr val="accent1"/>
                </a:gs>
              </a:gsLst>
              <a:lin ang="5400000" scaled="1"/>
            </a:gradFill>
            <a:ln>
              <a:noFill/>
            </a:ln>
            <a:effectLst/>
          </p:spPr>
          <p:txBody>
            <a:bodyPr wrap="none" anchor="ctr"/>
            <a:lstStyle/>
            <a:p>
              <a:pPr eaLnBrk="1" hangingPunct="1">
                <a:defRPr/>
              </a:pPr>
              <a:endParaRPr lang="en-US">
                <a:latin typeface="Arial" panose="020B0604020202020204" pitchFamily="34" charset="0"/>
              </a:endParaRPr>
            </a:p>
          </p:txBody>
        </p:sp>
        <p:sp>
          <p:nvSpPr>
            <p:cNvPr id="34" name="AutoShape 32"/>
            <p:cNvSpPr>
              <a:spLocks noChangeArrowheads="1"/>
            </p:cNvSpPr>
            <p:nvPr/>
          </p:nvSpPr>
          <p:spPr bwMode="auto">
            <a:xfrm>
              <a:off x="1147" y="2444"/>
              <a:ext cx="56" cy="5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086 w 21600"/>
                <a:gd name="T25" fmla="*/ 3200 h 21600"/>
                <a:gd name="T26" fmla="*/ 18514 w 21600"/>
                <a:gd name="T27" fmla="*/ 184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647" y="13593"/>
                  </a:moveTo>
                  <a:cubicBezTo>
                    <a:pt x="17063" y="12720"/>
                    <a:pt x="17280" y="11766"/>
                    <a:pt x="17280" y="10800"/>
                  </a:cubicBezTo>
                  <a:cubicBezTo>
                    <a:pt x="17280" y="7221"/>
                    <a:pt x="14378" y="4320"/>
                    <a:pt x="10800" y="4320"/>
                  </a:cubicBezTo>
                  <a:cubicBezTo>
                    <a:pt x="9833" y="4320"/>
                    <a:pt x="8879" y="4536"/>
                    <a:pt x="8006" y="4952"/>
                  </a:cubicBezTo>
                  <a:lnTo>
                    <a:pt x="16647" y="13593"/>
                  </a:lnTo>
                  <a:close/>
                  <a:moveTo>
                    <a:pt x="4952" y="8006"/>
                  </a:moveTo>
                  <a:cubicBezTo>
                    <a:pt x="4536" y="8879"/>
                    <a:pt x="4320" y="9833"/>
                    <a:pt x="4320" y="10800"/>
                  </a:cubicBezTo>
                  <a:cubicBezTo>
                    <a:pt x="4320" y="14378"/>
                    <a:pt x="7221" y="17280"/>
                    <a:pt x="10800" y="17280"/>
                  </a:cubicBezTo>
                  <a:cubicBezTo>
                    <a:pt x="11766" y="17280"/>
                    <a:pt x="12720" y="17063"/>
                    <a:pt x="13593" y="16647"/>
                  </a:cubicBezTo>
                  <a:lnTo>
                    <a:pt x="4952" y="8006"/>
                  </a:lnTo>
                  <a:close/>
                </a:path>
              </a:pathLst>
            </a:custGeom>
            <a:solidFill>
              <a:srgbClr val="FF3300"/>
            </a:solidFill>
            <a:ln w="9525">
              <a:solidFill>
                <a:schemeClr val="tx1"/>
              </a:solidFill>
              <a:miter lim="800000"/>
              <a:headEnd/>
              <a:tailEnd/>
            </a:ln>
            <a:effectLst/>
          </p:spPr>
          <p:txBody>
            <a:bodyPr wrap="none" anchor="ctr"/>
            <a:lstStyle/>
            <a:p>
              <a:endParaRPr lang="en-US"/>
            </a:p>
          </p:txBody>
        </p:sp>
        <p:grpSp>
          <p:nvGrpSpPr>
            <p:cNvPr id="35" name="Group 33"/>
            <p:cNvGrpSpPr>
              <a:grpSpLocks/>
            </p:cNvGrpSpPr>
            <p:nvPr/>
          </p:nvGrpSpPr>
          <p:grpSpPr bwMode="auto">
            <a:xfrm>
              <a:off x="1060" y="2428"/>
              <a:ext cx="94" cy="44"/>
              <a:chOff x="2838" y="2415"/>
              <a:chExt cx="86" cy="40"/>
            </a:xfrm>
          </p:grpSpPr>
          <p:sp>
            <p:nvSpPr>
              <p:cNvPr id="43" name="Arc 34"/>
              <p:cNvSpPr>
                <a:spLocks/>
              </p:cNvSpPr>
              <p:nvPr/>
            </p:nvSpPr>
            <p:spPr bwMode="auto">
              <a:xfrm flipV="1">
                <a:off x="2841" y="2415"/>
                <a:ext cx="80" cy="40"/>
              </a:xfrm>
              <a:custGeom>
                <a:avLst/>
                <a:gdLst>
                  <a:gd name="T0" fmla="*/ 0 w 42223"/>
                  <a:gd name="T1" fmla="*/ 0 h 21600"/>
                  <a:gd name="T2" fmla="*/ 0 w 42223"/>
                  <a:gd name="T3" fmla="*/ 0 h 21600"/>
                  <a:gd name="T4" fmla="*/ 0 w 42223"/>
                  <a:gd name="T5" fmla="*/ 0 h 21600"/>
                  <a:gd name="T6" fmla="*/ 0 60000 65536"/>
                  <a:gd name="T7" fmla="*/ 0 60000 65536"/>
                  <a:gd name="T8" fmla="*/ 0 60000 65536"/>
                </a:gdLst>
                <a:ahLst/>
                <a:cxnLst>
                  <a:cxn ang="T6">
                    <a:pos x="T0" y="T1"/>
                  </a:cxn>
                  <a:cxn ang="T7">
                    <a:pos x="T2" y="T3"/>
                  </a:cxn>
                  <a:cxn ang="T8">
                    <a:pos x="T4" y="T5"/>
                  </a:cxn>
                </a:cxnLst>
                <a:rect l="0" t="0" r="r" b="b"/>
                <a:pathLst>
                  <a:path w="42223" h="21600" fill="none" extrusionOk="0">
                    <a:moveTo>
                      <a:pt x="42223" y="3121"/>
                    </a:moveTo>
                    <a:cubicBezTo>
                      <a:pt x="40673" y="13732"/>
                      <a:pt x="31573" y="21600"/>
                      <a:pt x="20850" y="21600"/>
                    </a:cubicBezTo>
                    <a:cubicBezTo>
                      <a:pt x="11093" y="21600"/>
                      <a:pt x="2548" y="15059"/>
                      <a:pt x="-1" y="5642"/>
                    </a:cubicBezTo>
                  </a:path>
                  <a:path w="42223" h="21600" stroke="0" extrusionOk="0">
                    <a:moveTo>
                      <a:pt x="42223" y="3121"/>
                    </a:moveTo>
                    <a:cubicBezTo>
                      <a:pt x="40673" y="13732"/>
                      <a:pt x="31573" y="21600"/>
                      <a:pt x="20850" y="21600"/>
                    </a:cubicBezTo>
                    <a:cubicBezTo>
                      <a:pt x="11093" y="21600"/>
                      <a:pt x="2548" y="15059"/>
                      <a:pt x="-1" y="5642"/>
                    </a:cubicBezTo>
                    <a:lnTo>
                      <a:pt x="20850" y="0"/>
                    </a:lnTo>
                    <a:lnTo>
                      <a:pt x="42223" y="3121"/>
                    </a:lnTo>
                    <a:close/>
                  </a:path>
                </a:pathLst>
              </a:custGeom>
              <a:noFill/>
              <a:ln w="6350">
                <a:solidFill>
                  <a:srgbClr val="0000FF"/>
                </a:solidFill>
                <a:round/>
                <a:headEnd/>
                <a:tailEnd/>
              </a:ln>
              <a:effectLst/>
            </p:spPr>
            <p:txBody>
              <a:bodyPr wrap="none" anchor="ctr"/>
              <a:lstStyle/>
              <a:p>
                <a:endParaRPr lang="en-US"/>
              </a:p>
            </p:txBody>
          </p:sp>
          <p:sp>
            <p:nvSpPr>
              <p:cNvPr id="44" name="Freeform 35"/>
              <p:cNvSpPr>
                <a:spLocks/>
              </p:cNvSpPr>
              <p:nvPr/>
            </p:nvSpPr>
            <p:spPr bwMode="auto">
              <a:xfrm>
                <a:off x="2838" y="2438"/>
                <a:ext cx="12" cy="12"/>
              </a:xfrm>
              <a:custGeom>
                <a:avLst/>
                <a:gdLst>
                  <a:gd name="T0" fmla="*/ 0 w 48"/>
                  <a:gd name="T1" fmla="*/ 0 h 48"/>
                  <a:gd name="T2" fmla="*/ 0 w 48"/>
                  <a:gd name="T3" fmla="*/ 1 h 48"/>
                  <a:gd name="T4" fmla="*/ 1 w 48"/>
                  <a:gd name="T5" fmla="*/ 0 h 48"/>
                  <a:gd name="T6" fmla="*/ 0 60000 65536"/>
                  <a:gd name="T7" fmla="*/ 0 60000 65536"/>
                  <a:gd name="T8" fmla="*/ 0 60000 65536"/>
                </a:gdLst>
                <a:ahLst/>
                <a:cxnLst>
                  <a:cxn ang="T6">
                    <a:pos x="T0" y="T1"/>
                  </a:cxn>
                  <a:cxn ang="T7">
                    <a:pos x="T2" y="T3"/>
                  </a:cxn>
                  <a:cxn ang="T8">
                    <a:pos x="T4" y="T5"/>
                  </a:cxn>
                </a:cxnLst>
                <a:rect l="0" t="0" r="r" b="b"/>
                <a:pathLst>
                  <a:path w="48" h="48">
                    <a:moveTo>
                      <a:pt x="0" y="0"/>
                    </a:moveTo>
                    <a:lnTo>
                      <a:pt x="0" y="48"/>
                    </a:lnTo>
                    <a:lnTo>
                      <a:pt x="48" y="0"/>
                    </a:lnTo>
                  </a:path>
                </a:pathLst>
              </a:custGeom>
              <a:noFill/>
              <a:ln w="6350" cmpd="sng">
                <a:solidFill>
                  <a:srgbClr val="0000FF"/>
                </a:solidFill>
                <a:round/>
                <a:headEnd/>
                <a:tailEnd/>
              </a:ln>
              <a:effectLst/>
            </p:spPr>
            <p:txBody>
              <a:bodyPr/>
              <a:lstStyle/>
              <a:p>
                <a:endParaRPr lang="en-US"/>
              </a:p>
            </p:txBody>
          </p:sp>
          <p:sp>
            <p:nvSpPr>
              <p:cNvPr id="45" name="Freeform 36"/>
              <p:cNvSpPr>
                <a:spLocks/>
              </p:cNvSpPr>
              <p:nvPr/>
            </p:nvSpPr>
            <p:spPr bwMode="auto">
              <a:xfrm>
                <a:off x="2912" y="2442"/>
                <a:ext cx="12" cy="12"/>
              </a:xfrm>
              <a:custGeom>
                <a:avLst/>
                <a:gdLst>
                  <a:gd name="T0" fmla="*/ 0 w 48"/>
                  <a:gd name="T1" fmla="*/ 0 h 48"/>
                  <a:gd name="T2" fmla="*/ 1 w 48"/>
                  <a:gd name="T3" fmla="*/ 1 h 48"/>
                  <a:gd name="T4" fmla="*/ 1 w 48"/>
                  <a:gd name="T5" fmla="*/ 0 h 48"/>
                  <a:gd name="T6" fmla="*/ 0 60000 65536"/>
                  <a:gd name="T7" fmla="*/ 0 60000 65536"/>
                  <a:gd name="T8" fmla="*/ 0 60000 65536"/>
                </a:gdLst>
                <a:ahLst/>
                <a:cxnLst>
                  <a:cxn ang="T6">
                    <a:pos x="T0" y="T1"/>
                  </a:cxn>
                  <a:cxn ang="T7">
                    <a:pos x="T2" y="T3"/>
                  </a:cxn>
                  <a:cxn ang="T8">
                    <a:pos x="T4" y="T5"/>
                  </a:cxn>
                </a:cxnLst>
                <a:rect l="0" t="0" r="r" b="b"/>
                <a:pathLst>
                  <a:path w="48" h="48">
                    <a:moveTo>
                      <a:pt x="0" y="0"/>
                    </a:moveTo>
                    <a:lnTo>
                      <a:pt x="48" y="48"/>
                    </a:lnTo>
                    <a:lnTo>
                      <a:pt x="48" y="0"/>
                    </a:lnTo>
                  </a:path>
                </a:pathLst>
              </a:custGeom>
              <a:noFill/>
              <a:ln w="6350" cmpd="sng">
                <a:solidFill>
                  <a:srgbClr val="0000FF"/>
                </a:solidFill>
                <a:round/>
                <a:headEnd/>
                <a:tailEnd/>
              </a:ln>
              <a:effectLst/>
            </p:spPr>
            <p:txBody>
              <a:bodyPr/>
              <a:lstStyle/>
              <a:p>
                <a:endParaRPr lang="en-US"/>
              </a:p>
            </p:txBody>
          </p:sp>
        </p:grpSp>
        <p:sp>
          <p:nvSpPr>
            <p:cNvPr id="36" name="Oval 37"/>
            <p:cNvSpPr>
              <a:spLocks noChangeArrowheads="1"/>
            </p:cNvSpPr>
            <p:nvPr/>
          </p:nvSpPr>
          <p:spPr bwMode="auto">
            <a:xfrm>
              <a:off x="1151" y="2294"/>
              <a:ext cx="48" cy="46"/>
            </a:xfrm>
            <a:prstGeom prst="ellipse">
              <a:avLst/>
            </a:prstGeom>
            <a:solidFill>
              <a:srgbClr val="0000FF"/>
            </a:solidFill>
            <a:ln w="6350">
              <a:solidFill>
                <a:srgbClr val="009900"/>
              </a:solidFill>
              <a:round/>
              <a:headEnd/>
              <a:tailEnd/>
            </a:ln>
            <a:effectLst/>
          </p:spPr>
          <p:txBody>
            <a:bodyPr wrap="none" anchor="ctr"/>
            <a:lstStyle/>
            <a:p>
              <a:pPr algn="ctr" eaLnBrk="1" hangingPunct="1"/>
              <a:endParaRPr lang="en-US" altLang="en-US"/>
            </a:p>
          </p:txBody>
        </p:sp>
        <p:sp>
          <p:nvSpPr>
            <p:cNvPr id="37" name="Oval 38"/>
            <p:cNvSpPr>
              <a:spLocks noChangeArrowheads="1"/>
            </p:cNvSpPr>
            <p:nvPr/>
          </p:nvSpPr>
          <p:spPr bwMode="auto">
            <a:xfrm>
              <a:off x="602" y="2707"/>
              <a:ext cx="124" cy="115"/>
            </a:xfrm>
            <a:prstGeom prst="ellipse">
              <a:avLst/>
            </a:prstGeom>
            <a:solidFill>
              <a:srgbClr val="FF0000"/>
            </a:solidFill>
            <a:ln w="9525">
              <a:solidFill>
                <a:schemeClr val="tx1"/>
              </a:solidFill>
              <a:round/>
              <a:headEnd/>
              <a:tailEnd/>
            </a:ln>
            <a:effectLst/>
          </p:spPr>
          <p:txBody>
            <a:bodyPr wrap="none" anchor="ctr"/>
            <a:lstStyle/>
            <a:p>
              <a:pPr eaLnBrk="1" hangingPunct="1"/>
              <a:endParaRPr lang="en-US" altLang="en-US"/>
            </a:p>
          </p:txBody>
        </p:sp>
        <p:sp>
          <p:nvSpPr>
            <p:cNvPr id="38" name="Oval 39"/>
            <p:cNvSpPr>
              <a:spLocks noChangeArrowheads="1"/>
            </p:cNvSpPr>
            <p:nvPr/>
          </p:nvSpPr>
          <p:spPr bwMode="auto">
            <a:xfrm>
              <a:off x="1585" y="2707"/>
              <a:ext cx="124" cy="115"/>
            </a:xfrm>
            <a:prstGeom prst="ellipse">
              <a:avLst/>
            </a:prstGeom>
            <a:solidFill>
              <a:schemeClr val="tx1"/>
            </a:solidFill>
            <a:ln w="9525">
              <a:solidFill>
                <a:schemeClr val="tx1"/>
              </a:solidFill>
              <a:round/>
              <a:headEnd/>
              <a:tailEnd/>
            </a:ln>
            <a:effectLst/>
          </p:spPr>
          <p:txBody>
            <a:bodyPr wrap="none" anchor="ctr"/>
            <a:lstStyle/>
            <a:p>
              <a:pPr eaLnBrk="1" hangingPunct="1"/>
              <a:endParaRPr lang="en-US" altLang="en-US"/>
            </a:p>
          </p:txBody>
        </p:sp>
        <p:sp>
          <p:nvSpPr>
            <p:cNvPr id="39" name="Text Box 40"/>
            <p:cNvSpPr txBox="1">
              <a:spLocks noChangeArrowheads="1"/>
            </p:cNvSpPr>
            <p:nvPr/>
          </p:nvSpPr>
          <p:spPr bwMode="auto">
            <a:xfrm>
              <a:off x="624" y="2544"/>
              <a:ext cx="336" cy="288"/>
            </a:xfrm>
            <a:prstGeom prst="rect">
              <a:avLst/>
            </a:prstGeom>
            <a:noFill/>
            <a:ln w="9525">
              <a:noFill/>
              <a:miter lim="800000"/>
              <a:headEnd/>
              <a:tailEnd/>
            </a:ln>
            <a:effectLst/>
          </p:spPr>
          <p:txBody>
            <a:bodyPr>
              <a:spAutoFit/>
            </a:bodyPr>
            <a:lstStyle/>
            <a:p>
              <a:pPr eaLnBrk="1" hangingPunct="1">
                <a:spcBef>
                  <a:spcPct val="50000"/>
                </a:spcBef>
              </a:pPr>
              <a:r>
                <a:rPr lang="en-US" altLang="en-US" sz="2400"/>
                <a:t>+</a:t>
              </a:r>
            </a:p>
          </p:txBody>
        </p:sp>
        <p:sp>
          <p:nvSpPr>
            <p:cNvPr id="40" name="Text Box 41"/>
            <p:cNvSpPr txBox="1">
              <a:spLocks noChangeArrowheads="1"/>
            </p:cNvSpPr>
            <p:nvPr/>
          </p:nvSpPr>
          <p:spPr bwMode="auto">
            <a:xfrm>
              <a:off x="1440" y="2496"/>
              <a:ext cx="336" cy="288"/>
            </a:xfrm>
            <a:prstGeom prst="rect">
              <a:avLst/>
            </a:prstGeom>
            <a:noFill/>
            <a:ln w="9525">
              <a:noFill/>
              <a:miter lim="800000"/>
              <a:headEnd/>
              <a:tailEnd/>
            </a:ln>
            <a:effectLst/>
          </p:spPr>
          <p:txBody>
            <a:bodyPr>
              <a:spAutoFit/>
            </a:bodyPr>
            <a:lstStyle/>
            <a:p>
              <a:pPr eaLnBrk="1" hangingPunct="1">
                <a:spcBef>
                  <a:spcPct val="50000"/>
                </a:spcBef>
              </a:pPr>
              <a:r>
                <a:rPr lang="en-US" altLang="en-US" sz="2400"/>
                <a:t>-</a:t>
              </a:r>
            </a:p>
          </p:txBody>
        </p:sp>
        <p:sp>
          <p:nvSpPr>
            <p:cNvPr id="41" name="Text Box 42"/>
            <p:cNvSpPr txBox="1">
              <a:spLocks noChangeArrowheads="1"/>
            </p:cNvSpPr>
            <p:nvPr/>
          </p:nvSpPr>
          <p:spPr bwMode="auto">
            <a:xfrm>
              <a:off x="1056" y="2496"/>
              <a:ext cx="384" cy="365"/>
            </a:xfrm>
            <a:prstGeom prst="rect">
              <a:avLst/>
            </a:prstGeom>
            <a:noFill/>
            <a:ln w="9525">
              <a:noFill/>
              <a:miter lim="800000"/>
              <a:headEnd/>
              <a:tailEnd/>
            </a:ln>
            <a:effectLst/>
          </p:spPr>
          <p:txBody>
            <a:bodyPr>
              <a:spAutoFit/>
            </a:bodyPr>
            <a:lstStyle/>
            <a:p>
              <a:pPr eaLnBrk="1" hangingPunct="1">
                <a:spcBef>
                  <a:spcPct val="50000"/>
                </a:spcBef>
              </a:pPr>
              <a:r>
                <a:rPr lang="en-US" altLang="en-US" sz="3200" b="1">
                  <a:solidFill>
                    <a:srgbClr val="FF0000"/>
                  </a:solidFill>
                  <a:latin typeface=".VnTimeH" pitchFamily="34" charset="0"/>
                </a:rPr>
                <a:t>A</a:t>
              </a:r>
            </a:p>
          </p:txBody>
        </p:sp>
        <p:sp>
          <p:nvSpPr>
            <p:cNvPr id="42" name="Rectangle 43"/>
            <p:cNvSpPr>
              <a:spLocks noChangeArrowheads="1"/>
            </p:cNvSpPr>
            <p:nvPr/>
          </p:nvSpPr>
          <p:spPr bwMode="auto">
            <a:xfrm>
              <a:off x="512" y="1728"/>
              <a:ext cx="1368" cy="624"/>
            </a:xfrm>
            <a:prstGeom prst="rect">
              <a:avLst/>
            </a:prstGeom>
            <a:noFill/>
            <a:ln w="28575">
              <a:solidFill>
                <a:srgbClr val="0000CC"/>
              </a:solidFill>
              <a:miter lim="800000"/>
              <a:headEnd/>
              <a:tailEnd/>
            </a:ln>
            <a:effectLst/>
          </p:spPr>
          <p:txBody>
            <a:bodyPr wrap="none" anchor="ctr"/>
            <a:lstStyle/>
            <a:p>
              <a:pPr algn="ctr" eaLnBrk="1" hangingPunct="1"/>
              <a:endParaRPr lang="en-US" altLang="en-US"/>
            </a:p>
          </p:txBody>
        </p:sp>
      </p:grpSp>
      <p:sp>
        <p:nvSpPr>
          <p:cNvPr id="46" name="Line 46"/>
          <p:cNvSpPr>
            <a:spLocks noChangeShapeType="1"/>
          </p:cNvSpPr>
          <p:nvPr/>
        </p:nvSpPr>
        <p:spPr bwMode="auto">
          <a:xfrm>
            <a:off x="1041400" y="4572000"/>
            <a:ext cx="2133600" cy="0"/>
          </a:xfrm>
          <a:prstGeom prst="line">
            <a:avLst/>
          </a:prstGeom>
          <a:noFill/>
          <a:ln w="57150">
            <a:solidFill>
              <a:srgbClr val="660033"/>
            </a:solidFill>
            <a:round/>
            <a:headEnd/>
            <a:tailEnd type="oval" w="med" len="med"/>
          </a:ln>
          <a:effectLst/>
        </p:spPr>
        <p:txBody>
          <a:bodyPr/>
          <a:lstStyle/>
          <a:p>
            <a:endParaRPr lang="en-US"/>
          </a:p>
        </p:txBody>
      </p:sp>
      <p:sp>
        <p:nvSpPr>
          <p:cNvPr id="47" name="Line 47"/>
          <p:cNvSpPr>
            <a:spLocks noChangeShapeType="1"/>
          </p:cNvSpPr>
          <p:nvPr/>
        </p:nvSpPr>
        <p:spPr bwMode="auto">
          <a:xfrm>
            <a:off x="6809810" y="4572000"/>
            <a:ext cx="1800790" cy="0"/>
          </a:xfrm>
          <a:prstGeom prst="line">
            <a:avLst/>
          </a:prstGeom>
          <a:noFill/>
          <a:ln w="57150">
            <a:solidFill>
              <a:srgbClr val="660033"/>
            </a:solidFill>
            <a:round/>
            <a:headEnd type="oval" w="med" len="med"/>
            <a:tailEnd/>
          </a:ln>
          <a:effectLst/>
        </p:spPr>
        <p:txBody>
          <a:bodyPr/>
          <a:lstStyle/>
          <a:p>
            <a:endParaRPr lang="en-US"/>
          </a:p>
        </p:txBody>
      </p:sp>
      <p:sp>
        <p:nvSpPr>
          <p:cNvPr id="48" name="Line 48"/>
          <p:cNvSpPr>
            <a:spLocks noChangeShapeType="1"/>
          </p:cNvSpPr>
          <p:nvPr/>
        </p:nvSpPr>
        <p:spPr bwMode="auto">
          <a:xfrm>
            <a:off x="3352800" y="990600"/>
            <a:ext cx="0" cy="2819400"/>
          </a:xfrm>
          <a:prstGeom prst="line">
            <a:avLst/>
          </a:prstGeom>
          <a:noFill/>
          <a:ln w="57150">
            <a:solidFill>
              <a:srgbClr val="660033"/>
            </a:solidFill>
            <a:round/>
            <a:headEnd/>
            <a:tailEnd/>
          </a:ln>
          <a:effectLst/>
        </p:spPr>
        <p:txBody>
          <a:bodyPr/>
          <a:lstStyle/>
          <a:p>
            <a:endParaRPr lang="en-US"/>
          </a:p>
        </p:txBody>
      </p:sp>
      <p:sp>
        <p:nvSpPr>
          <p:cNvPr id="49" name="Line 49"/>
          <p:cNvSpPr>
            <a:spLocks noChangeShapeType="1"/>
          </p:cNvSpPr>
          <p:nvPr/>
        </p:nvSpPr>
        <p:spPr bwMode="auto">
          <a:xfrm flipH="1">
            <a:off x="8610600" y="990600"/>
            <a:ext cx="0" cy="3581400"/>
          </a:xfrm>
          <a:prstGeom prst="line">
            <a:avLst/>
          </a:prstGeom>
          <a:noFill/>
          <a:ln w="57150">
            <a:solidFill>
              <a:srgbClr val="660033"/>
            </a:solidFill>
            <a:round/>
            <a:headEnd/>
            <a:tailEnd/>
          </a:ln>
          <a:effectLst/>
        </p:spPr>
        <p:txBody>
          <a:bodyPr/>
          <a:lstStyle/>
          <a:p>
            <a:endParaRPr lang="en-US"/>
          </a:p>
        </p:txBody>
      </p:sp>
      <p:grpSp>
        <p:nvGrpSpPr>
          <p:cNvPr id="50" name="Group 50"/>
          <p:cNvGrpSpPr>
            <a:grpSpLocks/>
          </p:cNvGrpSpPr>
          <p:nvPr/>
        </p:nvGrpSpPr>
        <p:grpSpPr bwMode="auto">
          <a:xfrm>
            <a:off x="4267200" y="685800"/>
            <a:ext cx="2209800" cy="533400"/>
            <a:chOff x="3984" y="912"/>
            <a:chExt cx="1008" cy="144"/>
          </a:xfrm>
        </p:grpSpPr>
        <p:sp>
          <p:nvSpPr>
            <p:cNvPr id="51" name="Line 51"/>
            <p:cNvSpPr>
              <a:spLocks noChangeShapeType="1"/>
            </p:cNvSpPr>
            <p:nvPr/>
          </p:nvSpPr>
          <p:spPr bwMode="auto">
            <a:xfrm flipH="1">
              <a:off x="4032" y="912"/>
              <a:ext cx="96" cy="144"/>
            </a:xfrm>
            <a:prstGeom prst="line">
              <a:avLst/>
            </a:prstGeom>
            <a:noFill/>
            <a:ln w="57150">
              <a:solidFill>
                <a:srgbClr val="FF0000"/>
              </a:solidFill>
              <a:round/>
              <a:headEnd/>
              <a:tailEnd/>
            </a:ln>
            <a:effectLst/>
          </p:spPr>
          <p:txBody>
            <a:bodyPr/>
            <a:lstStyle/>
            <a:p>
              <a:endParaRPr lang="en-US"/>
            </a:p>
          </p:txBody>
        </p:sp>
        <p:sp>
          <p:nvSpPr>
            <p:cNvPr id="52" name="Line 52"/>
            <p:cNvSpPr>
              <a:spLocks noChangeShapeType="1"/>
            </p:cNvSpPr>
            <p:nvPr/>
          </p:nvSpPr>
          <p:spPr bwMode="auto">
            <a:xfrm flipH="1">
              <a:off x="4176" y="912"/>
              <a:ext cx="96" cy="144"/>
            </a:xfrm>
            <a:prstGeom prst="line">
              <a:avLst/>
            </a:prstGeom>
            <a:noFill/>
            <a:ln w="57150">
              <a:solidFill>
                <a:srgbClr val="FF0000"/>
              </a:solidFill>
              <a:round/>
              <a:headEnd/>
              <a:tailEnd/>
            </a:ln>
            <a:effectLst/>
          </p:spPr>
          <p:txBody>
            <a:bodyPr/>
            <a:lstStyle/>
            <a:p>
              <a:endParaRPr lang="en-US"/>
            </a:p>
          </p:txBody>
        </p:sp>
        <p:sp>
          <p:nvSpPr>
            <p:cNvPr id="53" name="Line 53"/>
            <p:cNvSpPr>
              <a:spLocks noChangeShapeType="1"/>
            </p:cNvSpPr>
            <p:nvPr/>
          </p:nvSpPr>
          <p:spPr bwMode="auto">
            <a:xfrm flipH="1">
              <a:off x="4320" y="912"/>
              <a:ext cx="96" cy="144"/>
            </a:xfrm>
            <a:prstGeom prst="line">
              <a:avLst/>
            </a:prstGeom>
            <a:noFill/>
            <a:ln w="57150">
              <a:solidFill>
                <a:srgbClr val="FF0000"/>
              </a:solidFill>
              <a:round/>
              <a:headEnd/>
              <a:tailEnd/>
            </a:ln>
            <a:effectLst/>
          </p:spPr>
          <p:txBody>
            <a:bodyPr/>
            <a:lstStyle/>
            <a:p>
              <a:endParaRPr lang="en-US"/>
            </a:p>
          </p:txBody>
        </p:sp>
        <p:sp>
          <p:nvSpPr>
            <p:cNvPr id="54" name="Line 54"/>
            <p:cNvSpPr>
              <a:spLocks noChangeShapeType="1"/>
            </p:cNvSpPr>
            <p:nvPr/>
          </p:nvSpPr>
          <p:spPr bwMode="auto">
            <a:xfrm flipH="1">
              <a:off x="4464" y="912"/>
              <a:ext cx="96" cy="144"/>
            </a:xfrm>
            <a:prstGeom prst="line">
              <a:avLst/>
            </a:prstGeom>
            <a:noFill/>
            <a:ln w="57150">
              <a:solidFill>
                <a:srgbClr val="FF0000"/>
              </a:solidFill>
              <a:round/>
              <a:headEnd/>
              <a:tailEnd/>
            </a:ln>
            <a:effectLst/>
          </p:spPr>
          <p:txBody>
            <a:bodyPr/>
            <a:lstStyle/>
            <a:p>
              <a:endParaRPr lang="en-US"/>
            </a:p>
          </p:txBody>
        </p:sp>
        <p:sp>
          <p:nvSpPr>
            <p:cNvPr id="55" name="Line 55"/>
            <p:cNvSpPr>
              <a:spLocks noChangeShapeType="1"/>
            </p:cNvSpPr>
            <p:nvPr/>
          </p:nvSpPr>
          <p:spPr bwMode="auto">
            <a:xfrm flipH="1">
              <a:off x="4608" y="912"/>
              <a:ext cx="96" cy="144"/>
            </a:xfrm>
            <a:prstGeom prst="line">
              <a:avLst/>
            </a:prstGeom>
            <a:noFill/>
            <a:ln w="57150">
              <a:solidFill>
                <a:srgbClr val="FF0000"/>
              </a:solidFill>
              <a:round/>
              <a:headEnd/>
              <a:tailEnd/>
            </a:ln>
            <a:effectLst/>
          </p:spPr>
          <p:txBody>
            <a:bodyPr/>
            <a:lstStyle/>
            <a:p>
              <a:endParaRPr lang="en-US"/>
            </a:p>
          </p:txBody>
        </p:sp>
        <p:sp>
          <p:nvSpPr>
            <p:cNvPr id="56" name="Line 56"/>
            <p:cNvSpPr>
              <a:spLocks noChangeShapeType="1"/>
            </p:cNvSpPr>
            <p:nvPr/>
          </p:nvSpPr>
          <p:spPr bwMode="auto">
            <a:xfrm>
              <a:off x="4896" y="1008"/>
              <a:ext cx="96" cy="0"/>
            </a:xfrm>
            <a:prstGeom prst="line">
              <a:avLst/>
            </a:prstGeom>
            <a:noFill/>
            <a:ln w="57150">
              <a:solidFill>
                <a:srgbClr val="FF0000"/>
              </a:solidFill>
              <a:round/>
              <a:headEnd/>
              <a:tailEnd/>
            </a:ln>
            <a:effectLst/>
          </p:spPr>
          <p:txBody>
            <a:bodyPr/>
            <a:lstStyle/>
            <a:p>
              <a:endParaRPr lang="en-US"/>
            </a:p>
          </p:txBody>
        </p:sp>
        <p:sp>
          <p:nvSpPr>
            <p:cNvPr id="57" name="Line 57"/>
            <p:cNvSpPr>
              <a:spLocks noChangeShapeType="1"/>
            </p:cNvSpPr>
            <p:nvPr/>
          </p:nvSpPr>
          <p:spPr bwMode="auto">
            <a:xfrm>
              <a:off x="4128" y="912"/>
              <a:ext cx="48" cy="144"/>
            </a:xfrm>
            <a:prstGeom prst="line">
              <a:avLst/>
            </a:prstGeom>
            <a:noFill/>
            <a:ln w="57150">
              <a:solidFill>
                <a:srgbClr val="FF0000"/>
              </a:solidFill>
              <a:round/>
              <a:headEnd/>
              <a:tailEnd/>
            </a:ln>
            <a:effectLst/>
          </p:spPr>
          <p:txBody>
            <a:bodyPr/>
            <a:lstStyle/>
            <a:p>
              <a:endParaRPr lang="en-US"/>
            </a:p>
          </p:txBody>
        </p:sp>
        <p:sp>
          <p:nvSpPr>
            <p:cNvPr id="58" name="Line 58"/>
            <p:cNvSpPr>
              <a:spLocks noChangeShapeType="1"/>
            </p:cNvSpPr>
            <p:nvPr/>
          </p:nvSpPr>
          <p:spPr bwMode="auto">
            <a:xfrm>
              <a:off x="4272" y="912"/>
              <a:ext cx="48" cy="144"/>
            </a:xfrm>
            <a:prstGeom prst="line">
              <a:avLst/>
            </a:prstGeom>
            <a:noFill/>
            <a:ln w="57150">
              <a:solidFill>
                <a:srgbClr val="FF0000"/>
              </a:solidFill>
              <a:round/>
              <a:headEnd/>
              <a:tailEnd/>
            </a:ln>
            <a:effectLst/>
          </p:spPr>
          <p:txBody>
            <a:bodyPr/>
            <a:lstStyle/>
            <a:p>
              <a:endParaRPr lang="en-US"/>
            </a:p>
          </p:txBody>
        </p:sp>
        <p:sp>
          <p:nvSpPr>
            <p:cNvPr id="59" name="Line 59"/>
            <p:cNvSpPr>
              <a:spLocks noChangeShapeType="1"/>
            </p:cNvSpPr>
            <p:nvPr/>
          </p:nvSpPr>
          <p:spPr bwMode="auto">
            <a:xfrm>
              <a:off x="4416" y="912"/>
              <a:ext cx="48" cy="144"/>
            </a:xfrm>
            <a:prstGeom prst="line">
              <a:avLst/>
            </a:prstGeom>
            <a:noFill/>
            <a:ln w="57150">
              <a:solidFill>
                <a:srgbClr val="FF0000"/>
              </a:solidFill>
              <a:round/>
              <a:headEnd/>
              <a:tailEnd/>
            </a:ln>
            <a:effectLst/>
          </p:spPr>
          <p:txBody>
            <a:bodyPr/>
            <a:lstStyle/>
            <a:p>
              <a:endParaRPr lang="en-US"/>
            </a:p>
          </p:txBody>
        </p:sp>
        <p:sp>
          <p:nvSpPr>
            <p:cNvPr id="60" name="Line 60"/>
            <p:cNvSpPr>
              <a:spLocks noChangeShapeType="1"/>
            </p:cNvSpPr>
            <p:nvPr/>
          </p:nvSpPr>
          <p:spPr bwMode="auto">
            <a:xfrm>
              <a:off x="4560" y="912"/>
              <a:ext cx="48" cy="144"/>
            </a:xfrm>
            <a:prstGeom prst="line">
              <a:avLst/>
            </a:prstGeom>
            <a:noFill/>
            <a:ln w="57150">
              <a:solidFill>
                <a:srgbClr val="FF0000"/>
              </a:solidFill>
              <a:round/>
              <a:headEnd/>
              <a:tailEnd/>
            </a:ln>
            <a:effectLst/>
          </p:spPr>
          <p:txBody>
            <a:bodyPr/>
            <a:lstStyle/>
            <a:p>
              <a:endParaRPr lang="en-US"/>
            </a:p>
          </p:txBody>
        </p:sp>
        <p:sp>
          <p:nvSpPr>
            <p:cNvPr id="61" name="Line 61"/>
            <p:cNvSpPr>
              <a:spLocks noChangeShapeType="1"/>
            </p:cNvSpPr>
            <p:nvPr/>
          </p:nvSpPr>
          <p:spPr bwMode="auto">
            <a:xfrm>
              <a:off x="4704" y="912"/>
              <a:ext cx="48" cy="144"/>
            </a:xfrm>
            <a:prstGeom prst="line">
              <a:avLst/>
            </a:prstGeom>
            <a:noFill/>
            <a:ln w="57150">
              <a:solidFill>
                <a:srgbClr val="FF0000"/>
              </a:solidFill>
              <a:round/>
              <a:headEnd/>
              <a:tailEnd/>
            </a:ln>
            <a:effectLst/>
          </p:spPr>
          <p:txBody>
            <a:bodyPr/>
            <a:lstStyle/>
            <a:p>
              <a:endParaRPr lang="en-US"/>
            </a:p>
          </p:txBody>
        </p:sp>
        <p:sp>
          <p:nvSpPr>
            <p:cNvPr id="62" name="Line 62"/>
            <p:cNvSpPr>
              <a:spLocks noChangeShapeType="1"/>
            </p:cNvSpPr>
            <p:nvPr/>
          </p:nvSpPr>
          <p:spPr bwMode="auto">
            <a:xfrm flipH="1">
              <a:off x="4752" y="912"/>
              <a:ext cx="96" cy="144"/>
            </a:xfrm>
            <a:prstGeom prst="line">
              <a:avLst/>
            </a:prstGeom>
            <a:noFill/>
            <a:ln w="57150">
              <a:solidFill>
                <a:srgbClr val="FF0000"/>
              </a:solidFill>
              <a:round/>
              <a:headEnd/>
              <a:tailEnd/>
            </a:ln>
            <a:effectLst/>
          </p:spPr>
          <p:txBody>
            <a:bodyPr/>
            <a:lstStyle/>
            <a:p>
              <a:endParaRPr lang="en-US"/>
            </a:p>
          </p:txBody>
        </p:sp>
        <p:sp>
          <p:nvSpPr>
            <p:cNvPr id="63" name="Line 63"/>
            <p:cNvSpPr>
              <a:spLocks noChangeShapeType="1"/>
            </p:cNvSpPr>
            <p:nvPr/>
          </p:nvSpPr>
          <p:spPr bwMode="auto">
            <a:xfrm>
              <a:off x="4848" y="912"/>
              <a:ext cx="48" cy="96"/>
            </a:xfrm>
            <a:prstGeom prst="line">
              <a:avLst/>
            </a:prstGeom>
            <a:noFill/>
            <a:ln w="57150">
              <a:solidFill>
                <a:srgbClr val="FF0000"/>
              </a:solidFill>
              <a:round/>
              <a:headEnd/>
              <a:tailEnd/>
            </a:ln>
            <a:effectLst/>
          </p:spPr>
          <p:txBody>
            <a:bodyPr/>
            <a:lstStyle/>
            <a:p>
              <a:endParaRPr lang="en-US"/>
            </a:p>
          </p:txBody>
        </p:sp>
        <p:sp>
          <p:nvSpPr>
            <p:cNvPr id="64" name="Line 64"/>
            <p:cNvSpPr>
              <a:spLocks noChangeShapeType="1"/>
            </p:cNvSpPr>
            <p:nvPr/>
          </p:nvSpPr>
          <p:spPr bwMode="auto">
            <a:xfrm>
              <a:off x="3984" y="960"/>
              <a:ext cx="48" cy="96"/>
            </a:xfrm>
            <a:prstGeom prst="line">
              <a:avLst/>
            </a:prstGeom>
            <a:noFill/>
            <a:ln w="57150">
              <a:solidFill>
                <a:srgbClr val="FF0000"/>
              </a:solidFill>
              <a:round/>
              <a:headEnd/>
              <a:tailEnd/>
            </a:ln>
            <a:effectLst/>
          </p:spPr>
          <p:txBody>
            <a:bodyPr/>
            <a:lstStyle/>
            <a:p>
              <a:endParaRPr lang="en-US"/>
            </a:p>
          </p:txBody>
        </p:sp>
      </p:grpSp>
      <p:sp>
        <p:nvSpPr>
          <p:cNvPr id="65" name="Text Box 65"/>
          <p:cNvSpPr txBox="1">
            <a:spLocks noChangeArrowheads="1"/>
          </p:cNvSpPr>
          <p:nvPr/>
        </p:nvSpPr>
        <p:spPr bwMode="auto">
          <a:xfrm>
            <a:off x="4572000" y="4114800"/>
            <a:ext cx="609600" cy="366713"/>
          </a:xfrm>
          <a:prstGeom prst="rect">
            <a:avLst/>
          </a:prstGeom>
          <a:noFill/>
          <a:ln w="9525">
            <a:noFill/>
            <a:miter lim="800000"/>
            <a:headEnd/>
            <a:tailEnd/>
          </a:ln>
          <a:effectLst/>
        </p:spPr>
        <p:txBody>
          <a:bodyPr>
            <a:spAutoFit/>
          </a:bodyPr>
          <a:lstStyle/>
          <a:p>
            <a:pPr eaLnBrk="1" hangingPunct="1">
              <a:spcBef>
                <a:spcPct val="50000"/>
              </a:spcBef>
            </a:pPr>
            <a:r>
              <a:rPr lang="en-US" altLang="en-US">
                <a:latin typeface=".VnTimeH" pitchFamily="34" charset="0"/>
              </a:rPr>
              <a:t>A</a:t>
            </a:r>
          </a:p>
        </p:txBody>
      </p:sp>
      <p:sp>
        <p:nvSpPr>
          <p:cNvPr id="66" name="Text Box 66"/>
          <p:cNvSpPr txBox="1">
            <a:spLocks noChangeArrowheads="1"/>
          </p:cNvSpPr>
          <p:nvPr/>
        </p:nvSpPr>
        <p:spPr bwMode="auto">
          <a:xfrm>
            <a:off x="7189913" y="4114800"/>
            <a:ext cx="609600" cy="366713"/>
          </a:xfrm>
          <a:prstGeom prst="rect">
            <a:avLst/>
          </a:prstGeom>
          <a:noFill/>
          <a:ln w="9525">
            <a:noFill/>
            <a:miter lim="800000"/>
            <a:headEnd/>
            <a:tailEnd/>
          </a:ln>
          <a:effectLst/>
        </p:spPr>
        <p:txBody>
          <a:bodyPr>
            <a:spAutoFit/>
          </a:bodyPr>
          <a:lstStyle/>
          <a:p>
            <a:pPr eaLnBrk="1" hangingPunct="1">
              <a:spcBef>
                <a:spcPct val="50000"/>
              </a:spcBef>
            </a:pPr>
            <a:r>
              <a:rPr lang="en-US" altLang="en-US" dirty="0">
                <a:latin typeface=".VnTimeH" pitchFamily="34" charset="0"/>
              </a:rPr>
              <a:t>B</a:t>
            </a:r>
          </a:p>
        </p:txBody>
      </p:sp>
      <p:sp>
        <p:nvSpPr>
          <p:cNvPr id="67" name="Line 67"/>
          <p:cNvSpPr>
            <a:spLocks noChangeShapeType="1"/>
          </p:cNvSpPr>
          <p:nvPr/>
        </p:nvSpPr>
        <p:spPr bwMode="auto">
          <a:xfrm rot="1070359" flipV="1">
            <a:off x="3505200" y="1371600"/>
            <a:ext cx="495300" cy="12700"/>
          </a:xfrm>
          <a:prstGeom prst="line">
            <a:avLst/>
          </a:prstGeom>
          <a:noFill/>
          <a:ln w="28575">
            <a:solidFill>
              <a:schemeClr val="bg1"/>
            </a:solidFill>
            <a:round/>
            <a:headEnd type="stealth" w="sm" len="lg"/>
            <a:tailEnd type="stealth" w="sm" len="lg"/>
          </a:ln>
          <a:effectLst/>
        </p:spPr>
        <p:txBody>
          <a:bodyPr/>
          <a:lstStyle/>
          <a:p>
            <a:endParaRPr lang="en-US"/>
          </a:p>
        </p:txBody>
      </p:sp>
      <p:grpSp>
        <p:nvGrpSpPr>
          <p:cNvPr id="68" name="Group 68"/>
          <p:cNvGrpSpPr>
            <a:grpSpLocks/>
          </p:cNvGrpSpPr>
          <p:nvPr/>
        </p:nvGrpSpPr>
        <p:grpSpPr bwMode="auto">
          <a:xfrm>
            <a:off x="3047334" y="4219577"/>
            <a:ext cx="534061" cy="809054"/>
            <a:chOff x="3329" y="1968"/>
            <a:chExt cx="367" cy="411"/>
          </a:xfrm>
        </p:grpSpPr>
        <p:sp>
          <p:nvSpPr>
            <p:cNvPr id="69" name="Line 69"/>
            <p:cNvSpPr>
              <a:spLocks noChangeShapeType="1"/>
            </p:cNvSpPr>
            <p:nvPr/>
          </p:nvSpPr>
          <p:spPr bwMode="auto">
            <a:xfrm flipV="1">
              <a:off x="3408" y="1968"/>
              <a:ext cx="288" cy="192"/>
            </a:xfrm>
            <a:prstGeom prst="line">
              <a:avLst/>
            </a:prstGeom>
            <a:noFill/>
            <a:ln w="57150">
              <a:solidFill>
                <a:srgbClr val="660033"/>
              </a:solidFill>
              <a:round/>
              <a:headEnd type="oval" w="med" len="med"/>
              <a:tailEnd type="oval" w="med" len="med"/>
            </a:ln>
            <a:effectLst/>
          </p:spPr>
          <p:txBody>
            <a:bodyPr/>
            <a:lstStyle/>
            <a:p>
              <a:endParaRPr lang="en-US"/>
            </a:p>
          </p:txBody>
        </p:sp>
        <p:sp>
          <p:nvSpPr>
            <p:cNvPr id="70" name="Line 70"/>
            <p:cNvSpPr>
              <a:spLocks noChangeShapeType="1"/>
            </p:cNvSpPr>
            <p:nvPr/>
          </p:nvSpPr>
          <p:spPr bwMode="auto">
            <a:xfrm flipV="1">
              <a:off x="3329" y="2176"/>
              <a:ext cx="79" cy="203"/>
            </a:xfrm>
            <a:prstGeom prst="line">
              <a:avLst/>
            </a:prstGeom>
            <a:noFill/>
            <a:ln w="57150">
              <a:solidFill>
                <a:schemeClr val="bg1"/>
              </a:solidFill>
              <a:round/>
              <a:headEnd/>
              <a:tailEnd/>
            </a:ln>
            <a:effectLst/>
          </p:spPr>
          <p:txBody>
            <a:bodyPr/>
            <a:lstStyle/>
            <a:p>
              <a:endParaRPr lang="en-US"/>
            </a:p>
          </p:txBody>
        </p:sp>
      </p:grpSp>
      <p:sp>
        <p:nvSpPr>
          <p:cNvPr id="71" name="Line 71"/>
          <p:cNvSpPr>
            <a:spLocks noChangeShapeType="1"/>
          </p:cNvSpPr>
          <p:nvPr/>
        </p:nvSpPr>
        <p:spPr bwMode="auto">
          <a:xfrm flipH="1" flipV="1">
            <a:off x="3505200" y="1447800"/>
            <a:ext cx="304800" cy="182563"/>
          </a:xfrm>
          <a:prstGeom prst="line">
            <a:avLst/>
          </a:prstGeom>
          <a:noFill/>
          <a:ln w="9525">
            <a:solidFill>
              <a:schemeClr val="bg1"/>
            </a:solidFill>
            <a:round/>
            <a:headEnd/>
            <a:tailEnd type="triangle" w="med" len="med"/>
          </a:ln>
          <a:effectLst/>
        </p:spPr>
        <p:txBody>
          <a:bodyPr/>
          <a:lstStyle/>
          <a:p>
            <a:endParaRPr lang="en-US"/>
          </a:p>
        </p:txBody>
      </p:sp>
      <p:sp>
        <p:nvSpPr>
          <p:cNvPr id="76" name="Line 76"/>
          <p:cNvSpPr>
            <a:spLocks noChangeShapeType="1"/>
          </p:cNvSpPr>
          <p:nvPr/>
        </p:nvSpPr>
        <p:spPr bwMode="auto">
          <a:xfrm>
            <a:off x="3352800" y="990600"/>
            <a:ext cx="927100" cy="0"/>
          </a:xfrm>
          <a:prstGeom prst="line">
            <a:avLst/>
          </a:prstGeom>
          <a:noFill/>
          <a:ln w="57150">
            <a:solidFill>
              <a:srgbClr val="660033"/>
            </a:solidFill>
            <a:round/>
            <a:headEnd/>
            <a:tailEnd type="oval" w="med" len="med"/>
          </a:ln>
          <a:effectLst/>
        </p:spPr>
        <p:txBody>
          <a:bodyPr/>
          <a:lstStyle/>
          <a:p>
            <a:endParaRPr lang="en-US"/>
          </a:p>
        </p:txBody>
      </p:sp>
      <p:sp>
        <p:nvSpPr>
          <p:cNvPr id="77" name="Line 77"/>
          <p:cNvSpPr>
            <a:spLocks noChangeShapeType="1"/>
          </p:cNvSpPr>
          <p:nvPr/>
        </p:nvSpPr>
        <p:spPr bwMode="auto">
          <a:xfrm>
            <a:off x="6324600" y="990600"/>
            <a:ext cx="2286000" cy="0"/>
          </a:xfrm>
          <a:prstGeom prst="line">
            <a:avLst/>
          </a:prstGeom>
          <a:noFill/>
          <a:ln w="57150">
            <a:solidFill>
              <a:srgbClr val="660033"/>
            </a:solidFill>
            <a:round/>
            <a:headEnd type="oval" w="med" len="med"/>
            <a:tailEnd/>
          </a:ln>
          <a:effectLst/>
        </p:spPr>
        <p:txBody>
          <a:bodyPr/>
          <a:lstStyle/>
          <a:p>
            <a:endParaRPr lang="en-US"/>
          </a:p>
        </p:txBody>
      </p:sp>
      <p:sp>
        <p:nvSpPr>
          <p:cNvPr id="78" name="Line 78"/>
          <p:cNvSpPr>
            <a:spLocks noChangeShapeType="1"/>
          </p:cNvSpPr>
          <p:nvPr/>
        </p:nvSpPr>
        <p:spPr bwMode="auto">
          <a:xfrm>
            <a:off x="3810000" y="4572000"/>
            <a:ext cx="990600" cy="0"/>
          </a:xfrm>
          <a:prstGeom prst="line">
            <a:avLst/>
          </a:prstGeom>
          <a:noFill/>
          <a:ln w="57150">
            <a:solidFill>
              <a:srgbClr val="660033"/>
            </a:solidFill>
            <a:round/>
            <a:headEnd type="oval" w="med" len="med"/>
            <a:tailEnd type="oval" w="med" len="med"/>
          </a:ln>
          <a:effectLst/>
        </p:spPr>
        <p:txBody>
          <a:bodyPr/>
          <a:lstStyle/>
          <a:p>
            <a:endParaRPr lang="en-US"/>
          </a:p>
        </p:txBody>
      </p:sp>
      <p:sp>
        <p:nvSpPr>
          <p:cNvPr id="79" name="Line 79"/>
          <p:cNvSpPr>
            <a:spLocks noChangeShapeType="1"/>
          </p:cNvSpPr>
          <p:nvPr/>
        </p:nvSpPr>
        <p:spPr bwMode="auto">
          <a:xfrm>
            <a:off x="3810000" y="990600"/>
            <a:ext cx="0" cy="2743200"/>
          </a:xfrm>
          <a:prstGeom prst="line">
            <a:avLst/>
          </a:prstGeom>
          <a:noFill/>
          <a:ln w="57150">
            <a:solidFill>
              <a:srgbClr val="660033"/>
            </a:solidFill>
            <a:round/>
            <a:headEnd/>
            <a:tailEnd/>
          </a:ln>
          <a:effectLst/>
        </p:spPr>
        <p:txBody>
          <a:bodyPr/>
          <a:lstStyle/>
          <a:p>
            <a:endParaRPr lang="en-US"/>
          </a:p>
        </p:txBody>
      </p:sp>
      <p:sp>
        <p:nvSpPr>
          <p:cNvPr id="80" name="Line 80"/>
          <p:cNvSpPr>
            <a:spLocks noChangeShapeType="1"/>
          </p:cNvSpPr>
          <p:nvPr/>
        </p:nvSpPr>
        <p:spPr bwMode="auto">
          <a:xfrm>
            <a:off x="6705600" y="990600"/>
            <a:ext cx="0" cy="2743200"/>
          </a:xfrm>
          <a:prstGeom prst="line">
            <a:avLst/>
          </a:prstGeom>
          <a:noFill/>
          <a:ln w="57150">
            <a:solidFill>
              <a:srgbClr val="660033"/>
            </a:solidFill>
            <a:round/>
            <a:headEnd/>
            <a:tailEnd/>
          </a:ln>
          <a:effectLst/>
        </p:spPr>
        <p:txBody>
          <a:bodyPr/>
          <a:lstStyle/>
          <a:p>
            <a:endParaRPr lang="en-US"/>
          </a:p>
        </p:txBody>
      </p:sp>
      <p:grpSp>
        <p:nvGrpSpPr>
          <p:cNvPr id="142" name="Group 144"/>
          <p:cNvGrpSpPr>
            <a:grpSpLocks/>
          </p:cNvGrpSpPr>
          <p:nvPr/>
        </p:nvGrpSpPr>
        <p:grpSpPr bwMode="auto">
          <a:xfrm rot="-1062720">
            <a:off x="4724400" y="2730500"/>
            <a:ext cx="939800" cy="635000"/>
            <a:chOff x="1680" y="1440"/>
            <a:chExt cx="592" cy="400"/>
          </a:xfrm>
        </p:grpSpPr>
        <p:sp>
          <p:nvSpPr>
            <p:cNvPr id="143" name="Oval 145"/>
            <p:cNvSpPr>
              <a:spLocks noChangeArrowheads="1"/>
            </p:cNvSpPr>
            <p:nvPr/>
          </p:nvSpPr>
          <p:spPr bwMode="auto">
            <a:xfrm rot="-4329641">
              <a:off x="1953" y="1606"/>
              <a:ext cx="63" cy="50"/>
            </a:xfrm>
            <a:prstGeom prst="ellipse">
              <a:avLst/>
            </a:prstGeom>
            <a:solidFill>
              <a:schemeClr val="tx1"/>
            </a:solidFill>
            <a:ln w="6350">
              <a:solidFill>
                <a:srgbClr val="FF0000"/>
              </a:solidFill>
              <a:round/>
              <a:headEnd/>
              <a:tailEnd/>
            </a:ln>
            <a:effectLst/>
          </p:spPr>
          <p:txBody>
            <a:bodyPr vert="eaVert" wrap="none" anchor="ctr"/>
            <a:lstStyle/>
            <a:p>
              <a:pPr algn="ctr" eaLnBrk="1" hangingPunct="1"/>
              <a:endParaRPr lang="en-US" altLang="en-US"/>
            </a:p>
          </p:txBody>
        </p:sp>
        <p:sp>
          <p:nvSpPr>
            <p:cNvPr id="144" name="Line 146"/>
            <p:cNvSpPr>
              <a:spLocks noChangeShapeType="1"/>
            </p:cNvSpPr>
            <p:nvPr/>
          </p:nvSpPr>
          <p:spPr bwMode="auto">
            <a:xfrm flipH="1" flipV="1">
              <a:off x="1680" y="1440"/>
              <a:ext cx="288" cy="192"/>
            </a:xfrm>
            <a:prstGeom prst="line">
              <a:avLst/>
            </a:prstGeom>
            <a:noFill/>
            <a:ln w="9525">
              <a:solidFill>
                <a:srgbClr val="FF0000"/>
              </a:solidFill>
              <a:round/>
              <a:headEnd/>
              <a:tailEnd type="triangle" w="med" len="med"/>
            </a:ln>
            <a:effectLst/>
          </p:spPr>
          <p:txBody>
            <a:bodyPr/>
            <a:lstStyle/>
            <a:p>
              <a:endParaRPr lang="en-US"/>
            </a:p>
          </p:txBody>
        </p:sp>
        <p:sp>
          <p:nvSpPr>
            <p:cNvPr id="145" name="Line 147"/>
            <p:cNvSpPr>
              <a:spLocks noChangeShapeType="1"/>
            </p:cNvSpPr>
            <p:nvPr/>
          </p:nvSpPr>
          <p:spPr bwMode="auto">
            <a:xfrm flipH="1" flipV="1">
              <a:off x="1984" y="1648"/>
              <a:ext cx="288" cy="192"/>
            </a:xfrm>
            <a:prstGeom prst="line">
              <a:avLst/>
            </a:prstGeom>
            <a:noFill/>
            <a:ln w="9525">
              <a:solidFill>
                <a:schemeClr val="bg1"/>
              </a:solidFill>
              <a:round/>
              <a:headEnd/>
              <a:tailEnd type="triangle" w="med" len="med"/>
            </a:ln>
            <a:effectLst/>
          </p:spPr>
          <p:txBody>
            <a:bodyPr/>
            <a:lstStyle/>
            <a:p>
              <a:endParaRPr lang="en-US"/>
            </a:p>
          </p:txBody>
        </p:sp>
      </p:grpSp>
      <p:sp>
        <p:nvSpPr>
          <p:cNvPr id="148" name="Text Box 150"/>
          <p:cNvSpPr txBox="1">
            <a:spLocks noChangeArrowheads="1"/>
          </p:cNvSpPr>
          <p:nvPr/>
        </p:nvSpPr>
        <p:spPr bwMode="auto">
          <a:xfrm>
            <a:off x="2819400" y="4038600"/>
            <a:ext cx="609600" cy="366713"/>
          </a:xfrm>
          <a:prstGeom prst="rect">
            <a:avLst/>
          </a:prstGeom>
          <a:noFill/>
          <a:ln w="9525">
            <a:noFill/>
            <a:miter lim="800000"/>
            <a:headEnd/>
            <a:tailEnd/>
          </a:ln>
          <a:effectLst/>
        </p:spPr>
        <p:txBody>
          <a:bodyPr>
            <a:spAutoFit/>
          </a:bodyPr>
          <a:lstStyle/>
          <a:p>
            <a:pPr eaLnBrk="1" hangingPunct="1">
              <a:spcBef>
                <a:spcPct val="50000"/>
              </a:spcBef>
            </a:pPr>
            <a:r>
              <a:rPr lang="en-US" altLang="en-US">
                <a:latin typeface=".VnTimeH" pitchFamily="34" charset="0"/>
              </a:rPr>
              <a:t>K</a:t>
            </a:r>
          </a:p>
        </p:txBody>
      </p:sp>
      <p:sp>
        <p:nvSpPr>
          <p:cNvPr id="149" name="Text Box 151"/>
          <p:cNvSpPr txBox="1">
            <a:spLocks noChangeArrowheads="1"/>
          </p:cNvSpPr>
          <p:nvPr/>
        </p:nvSpPr>
        <p:spPr bwMode="auto">
          <a:xfrm>
            <a:off x="4953000" y="3276600"/>
            <a:ext cx="609600" cy="579438"/>
          </a:xfrm>
          <a:prstGeom prst="rect">
            <a:avLst/>
          </a:prstGeom>
          <a:noFill/>
          <a:ln w="9525">
            <a:noFill/>
            <a:miter lim="800000"/>
            <a:headEnd/>
            <a:tailEnd/>
          </a:ln>
          <a:effectLst/>
        </p:spPr>
        <p:txBody>
          <a:bodyPr>
            <a:spAutoFit/>
          </a:bodyPr>
          <a:lstStyle/>
          <a:p>
            <a:pPr eaLnBrk="1" hangingPunct="1">
              <a:spcBef>
                <a:spcPct val="50000"/>
              </a:spcBef>
            </a:pPr>
            <a:r>
              <a:rPr lang="en-US" altLang="en-US" sz="3200" b="1">
                <a:solidFill>
                  <a:srgbClr val="FF0000"/>
                </a:solidFill>
                <a:latin typeface=".VnTimeH" pitchFamily="34" charset="0"/>
              </a:rPr>
              <a:t>V</a:t>
            </a:r>
          </a:p>
        </p:txBody>
      </p:sp>
      <p:sp>
        <p:nvSpPr>
          <p:cNvPr id="150" name="Line 152"/>
          <p:cNvSpPr>
            <a:spLocks noChangeShapeType="1"/>
          </p:cNvSpPr>
          <p:nvPr/>
        </p:nvSpPr>
        <p:spPr bwMode="auto">
          <a:xfrm>
            <a:off x="1066800" y="3810000"/>
            <a:ext cx="0" cy="762000"/>
          </a:xfrm>
          <a:prstGeom prst="line">
            <a:avLst/>
          </a:prstGeom>
          <a:noFill/>
          <a:ln w="57150">
            <a:solidFill>
              <a:srgbClr val="FF0000"/>
            </a:solidFill>
            <a:round/>
            <a:headEnd/>
            <a:tailEnd/>
          </a:ln>
          <a:effectLst/>
        </p:spPr>
        <p:txBody>
          <a:bodyPr/>
          <a:lstStyle/>
          <a:p>
            <a:endParaRPr lang="en-US"/>
          </a:p>
        </p:txBody>
      </p:sp>
      <p:sp>
        <p:nvSpPr>
          <p:cNvPr id="151" name="Line 153"/>
          <p:cNvSpPr>
            <a:spLocks noChangeShapeType="1"/>
          </p:cNvSpPr>
          <p:nvPr/>
        </p:nvSpPr>
        <p:spPr bwMode="auto">
          <a:xfrm>
            <a:off x="2667000" y="3797300"/>
            <a:ext cx="685800" cy="0"/>
          </a:xfrm>
          <a:prstGeom prst="line">
            <a:avLst/>
          </a:prstGeom>
          <a:noFill/>
          <a:ln w="57150">
            <a:solidFill>
              <a:schemeClr val="tx1"/>
            </a:solidFill>
            <a:round/>
            <a:headEnd/>
            <a:tailEnd/>
          </a:ln>
          <a:effectLst/>
        </p:spPr>
        <p:txBody>
          <a:bodyPr/>
          <a:lstStyle/>
          <a:p>
            <a:endParaRPr lang="en-US"/>
          </a:p>
        </p:txBody>
      </p:sp>
      <p:sp>
        <p:nvSpPr>
          <p:cNvPr id="152" name="Text Box 154"/>
          <p:cNvSpPr txBox="1">
            <a:spLocks noChangeArrowheads="1"/>
          </p:cNvSpPr>
          <p:nvPr/>
        </p:nvSpPr>
        <p:spPr bwMode="auto">
          <a:xfrm>
            <a:off x="293914" y="5132541"/>
            <a:ext cx="4278086" cy="457200"/>
          </a:xfrm>
          <a:prstGeom prst="rect">
            <a:avLst/>
          </a:prstGeom>
          <a:solidFill>
            <a:schemeClr val="bg1"/>
          </a:solidFill>
          <a:ln w="9525">
            <a:noFill/>
            <a:miter lim="800000"/>
            <a:headEnd/>
            <a:tailEnd/>
          </a:ln>
          <a:effectLst/>
        </p:spPr>
        <p:txBody>
          <a:bodyPr wrap="square">
            <a:spAutoFit/>
          </a:bodyPr>
          <a:lstStyle/>
          <a:p>
            <a:pPr eaLnBrk="1" hangingPunct="1">
              <a:spcBef>
                <a:spcPct val="50000"/>
              </a:spcBef>
            </a:pPr>
            <a:r>
              <a:rPr lang="en-US" altLang="en-US" sz="2400" b="1" dirty="0" err="1">
                <a:solidFill>
                  <a:srgbClr val="FF0000"/>
                </a:solidFill>
                <a:latin typeface="Times New Roman" pitchFamily="18" charset="0"/>
                <a:cs typeface="Times New Roman" pitchFamily="18" charset="0"/>
              </a:rPr>
              <a:t>Lần</a:t>
            </a:r>
            <a:r>
              <a:rPr lang="en-US" altLang="en-US" sz="2400" b="1" dirty="0">
                <a:solidFill>
                  <a:srgbClr val="FF0000"/>
                </a:solidFill>
                <a:latin typeface="Times New Roman" pitchFamily="18" charset="0"/>
                <a:cs typeface="Times New Roman" pitchFamily="18" charset="0"/>
              </a:rPr>
              <a:t> </a:t>
            </a:r>
            <a:r>
              <a:rPr lang="en-US" altLang="en-US" sz="2400" b="1" dirty="0" err="1">
                <a:solidFill>
                  <a:srgbClr val="FF0000"/>
                </a:solidFill>
                <a:latin typeface="Times New Roman" pitchFamily="18" charset="0"/>
                <a:cs typeface="Times New Roman" pitchFamily="18" charset="0"/>
              </a:rPr>
              <a:t>đo</a:t>
            </a:r>
            <a:r>
              <a:rPr lang="en-US" altLang="en-US" sz="2400" b="1" dirty="0">
                <a:solidFill>
                  <a:srgbClr val="FF0000"/>
                </a:solidFill>
                <a:latin typeface="Times New Roman" pitchFamily="18" charset="0"/>
                <a:cs typeface="Times New Roman" pitchFamily="18" charset="0"/>
              </a:rPr>
              <a:t> 4: </a:t>
            </a:r>
            <a:r>
              <a:rPr lang="en-US" altLang="en-US" sz="2400" b="1" dirty="0" err="1">
                <a:solidFill>
                  <a:srgbClr val="FF0000"/>
                </a:solidFill>
                <a:latin typeface="Times New Roman" pitchFamily="18" charset="0"/>
                <a:cs typeface="Times New Roman" pitchFamily="18" charset="0"/>
              </a:rPr>
              <a:t>Hiệu</a:t>
            </a:r>
            <a:r>
              <a:rPr lang="en-US" altLang="en-US" sz="2400" b="1" dirty="0">
                <a:solidFill>
                  <a:srgbClr val="FF0000"/>
                </a:solidFill>
                <a:latin typeface="Times New Roman" pitchFamily="18" charset="0"/>
                <a:cs typeface="Times New Roman" pitchFamily="18" charset="0"/>
              </a:rPr>
              <a:t> </a:t>
            </a:r>
            <a:r>
              <a:rPr lang="en-US" altLang="en-US" sz="2400" b="1" dirty="0" err="1">
                <a:solidFill>
                  <a:srgbClr val="FF0000"/>
                </a:solidFill>
                <a:latin typeface="Times New Roman" pitchFamily="18" charset="0"/>
                <a:cs typeface="Times New Roman" pitchFamily="18" charset="0"/>
              </a:rPr>
              <a:t>điện</a:t>
            </a:r>
            <a:r>
              <a:rPr lang="en-US" altLang="en-US" sz="2400" b="1" dirty="0">
                <a:solidFill>
                  <a:srgbClr val="FF0000"/>
                </a:solidFill>
                <a:latin typeface="Times New Roman" pitchFamily="18" charset="0"/>
                <a:cs typeface="Times New Roman" pitchFamily="18" charset="0"/>
              </a:rPr>
              <a:t> </a:t>
            </a:r>
            <a:r>
              <a:rPr lang="en-US" altLang="en-US" sz="2400" b="1" dirty="0" err="1">
                <a:solidFill>
                  <a:srgbClr val="FF0000"/>
                </a:solidFill>
                <a:latin typeface="Times New Roman" pitchFamily="18" charset="0"/>
                <a:cs typeface="Times New Roman" pitchFamily="18" charset="0"/>
              </a:rPr>
              <a:t>thế</a:t>
            </a:r>
            <a:r>
              <a:rPr lang="en-US" altLang="en-US" sz="2400" b="1" dirty="0">
                <a:solidFill>
                  <a:srgbClr val="FF0000"/>
                </a:solidFill>
                <a:latin typeface="Times New Roman" pitchFamily="18" charset="0"/>
                <a:cs typeface="Times New Roman" pitchFamily="18" charset="0"/>
              </a:rPr>
              <a:t> = 4,5V</a:t>
            </a:r>
          </a:p>
        </p:txBody>
      </p:sp>
      <p:sp>
        <p:nvSpPr>
          <p:cNvPr id="186" name="Line 81"/>
          <p:cNvSpPr>
            <a:spLocks noChangeShapeType="1"/>
          </p:cNvSpPr>
          <p:nvPr/>
        </p:nvSpPr>
        <p:spPr bwMode="auto">
          <a:xfrm>
            <a:off x="3784600" y="3733800"/>
            <a:ext cx="609600" cy="0"/>
          </a:xfrm>
          <a:prstGeom prst="line">
            <a:avLst/>
          </a:prstGeom>
          <a:noFill/>
          <a:ln w="57150">
            <a:solidFill>
              <a:srgbClr val="FF0000"/>
            </a:solidFill>
            <a:round/>
            <a:headEnd/>
            <a:tailEnd/>
          </a:ln>
          <a:effectLst/>
        </p:spPr>
        <p:txBody>
          <a:bodyPr/>
          <a:lstStyle/>
          <a:p>
            <a:endParaRPr lang="en-US"/>
          </a:p>
        </p:txBody>
      </p:sp>
      <p:sp>
        <p:nvSpPr>
          <p:cNvPr id="187" name="Line 82"/>
          <p:cNvSpPr>
            <a:spLocks noChangeShapeType="1"/>
          </p:cNvSpPr>
          <p:nvPr/>
        </p:nvSpPr>
        <p:spPr bwMode="auto">
          <a:xfrm>
            <a:off x="6096000" y="3721100"/>
            <a:ext cx="609600" cy="0"/>
          </a:xfrm>
          <a:prstGeom prst="line">
            <a:avLst/>
          </a:prstGeom>
          <a:noFill/>
          <a:ln w="57150">
            <a:solidFill>
              <a:schemeClr val="tx1"/>
            </a:solidFill>
            <a:round/>
            <a:headEnd/>
            <a:tailEnd/>
          </a:ln>
          <a:effectLst/>
        </p:spPr>
        <p:txBody>
          <a:bodyPr/>
          <a:lstStyle/>
          <a:p>
            <a:endParaRPr lang="en-US"/>
          </a:p>
        </p:txBody>
      </p:sp>
      <p:grpSp>
        <p:nvGrpSpPr>
          <p:cNvPr id="188" name="Group 187"/>
          <p:cNvGrpSpPr/>
          <p:nvPr/>
        </p:nvGrpSpPr>
        <p:grpSpPr>
          <a:xfrm>
            <a:off x="4792301" y="4267200"/>
            <a:ext cx="657893" cy="523220"/>
            <a:chOff x="5803953" y="5196216"/>
            <a:chExt cx="657893" cy="523220"/>
          </a:xfrm>
        </p:grpSpPr>
        <p:grpSp>
          <p:nvGrpSpPr>
            <p:cNvPr id="189" name="Group 144"/>
            <p:cNvGrpSpPr>
              <a:grpSpLocks/>
            </p:cNvGrpSpPr>
            <p:nvPr/>
          </p:nvGrpSpPr>
          <p:grpSpPr bwMode="auto">
            <a:xfrm>
              <a:off x="5840240" y="5343343"/>
              <a:ext cx="621606" cy="303213"/>
              <a:chOff x="2364" y="2976"/>
              <a:chExt cx="1140" cy="672"/>
            </a:xfrm>
          </p:grpSpPr>
          <p:sp>
            <p:nvSpPr>
              <p:cNvPr id="191" name="Line 145"/>
              <p:cNvSpPr>
                <a:spLocks noChangeShapeType="1"/>
              </p:cNvSpPr>
              <p:nvPr/>
            </p:nvSpPr>
            <p:spPr bwMode="auto">
              <a:xfrm>
                <a:off x="2364" y="3168"/>
                <a:ext cx="0" cy="288"/>
              </a:xfrm>
              <a:prstGeom prst="line">
                <a:avLst/>
              </a:prstGeom>
              <a:noFill/>
              <a:ln w="114300">
                <a:solidFill>
                  <a:schemeClr val="tx1"/>
                </a:solidFill>
                <a:round/>
                <a:headEnd/>
                <a:tailEnd/>
              </a:ln>
              <a:effectLst/>
            </p:spPr>
            <p:txBody>
              <a:bodyPr/>
              <a:lstStyle/>
              <a:p>
                <a:endParaRPr lang="en-US"/>
              </a:p>
            </p:txBody>
          </p:sp>
          <p:sp>
            <p:nvSpPr>
              <p:cNvPr id="192" name="Rectangle 146"/>
              <p:cNvSpPr>
                <a:spLocks noChangeArrowheads="1"/>
              </p:cNvSpPr>
              <p:nvPr/>
            </p:nvSpPr>
            <p:spPr bwMode="auto">
              <a:xfrm>
                <a:off x="2400" y="2976"/>
                <a:ext cx="1104" cy="672"/>
              </a:xfrm>
              <a:prstGeom prst="rect">
                <a:avLst/>
              </a:prstGeom>
              <a:gradFill rotWithShape="1">
                <a:gsLst>
                  <a:gs pos="0">
                    <a:srgbClr val="CCFFFF"/>
                  </a:gs>
                  <a:gs pos="100000">
                    <a:srgbClr val="5E7676"/>
                  </a:gs>
                </a:gsLst>
                <a:lin ang="5400000" scaled="1"/>
              </a:gradFill>
              <a:ln w="9525">
                <a:solidFill>
                  <a:schemeClr val="tx1"/>
                </a:solidFill>
                <a:miter lim="800000"/>
                <a:headEnd/>
                <a:tailEnd/>
              </a:ln>
              <a:effectLst/>
            </p:spPr>
            <p:txBody>
              <a:bodyPr wrap="none" anchor="ctr"/>
              <a:lstStyle/>
              <a:p>
                <a:pPr algn="ctr"/>
                <a:endParaRPr lang="en-US" altLang="en-US"/>
              </a:p>
            </p:txBody>
          </p:sp>
          <p:sp>
            <p:nvSpPr>
              <p:cNvPr id="193" name="Line 149"/>
              <p:cNvSpPr>
                <a:spLocks noChangeShapeType="1"/>
              </p:cNvSpPr>
              <p:nvPr/>
            </p:nvSpPr>
            <p:spPr bwMode="auto">
              <a:xfrm>
                <a:off x="3240" y="3336"/>
                <a:ext cx="168" cy="0"/>
              </a:xfrm>
              <a:prstGeom prst="line">
                <a:avLst/>
              </a:prstGeom>
              <a:noFill/>
              <a:ln w="57150">
                <a:solidFill>
                  <a:schemeClr val="tx1"/>
                </a:solidFill>
                <a:round/>
                <a:headEnd/>
                <a:tailEnd/>
              </a:ln>
              <a:effectLst/>
            </p:spPr>
            <p:txBody>
              <a:bodyPr/>
              <a:lstStyle/>
              <a:p>
                <a:endParaRPr lang="en-US"/>
              </a:p>
            </p:txBody>
          </p:sp>
        </p:grpSp>
        <p:sp>
          <p:nvSpPr>
            <p:cNvPr id="190" name="TextBox 189"/>
            <p:cNvSpPr txBox="1"/>
            <p:nvPr/>
          </p:nvSpPr>
          <p:spPr>
            <a:xfrm>
              <a:off x="5803953" y="5196216"/>
              <a:ext cx="304800" cy="523220"/>
            </a:xfrm>
            <a:prstGeom prst="rect">
              <a:avLst/>
            </a:prstGeom>
            <a:noFill/>
          </p:spPr>
          <p:txBody>
            <a:bodyPr wrap="square" rtlCol="0">
              <a:spAutoFit/>
            </a:bodyPr>
            <a:lstStyle/>
            <a:p>
              <a:r>
                <a:rPr lang="en-US" sz="2800" b="1" dirty="0"/>
                <a:t>+</a:t>
              </a:r>
            </a:p>
          </p:txBody>
        </p:sp>
      </p:grpSp>
      <p:grpSp>
        <p:nvGrpSpPr>
          <p:cNvPr id="194" name="Group 193"/>
          <p:cNvGrpSpPr/>
          <p:nvPr/>
        </p:nvGrpSpPr>
        <p:grpSpPr>
          <a:xfrm>
            <a:off x="5441374" y="4294652"/>
            <a:ext cx="657893" cy="523220"/>
            <a:chOff x="5803953" y="5196216"/>
            <a:chExt cx="657893" cy="523220"/>
          </a:xfrm>
        </p:grpSpPr>
        <p:grpSp>
          <p:nvGrpSpPr>
            <p:cNvPr id="195" name="Group 144"/>
            <p:cNvGrpSpPr>
              <a:grpSpLocks/>
            </p:cNvGrpSpPr>
            <p:nvPr/>
          </p:nvGrpSpPr>
          <p:grpSpPr bwMode="auto">
            <a:xfrm>
              <a:off x="5840240" y="5343343"/>
              <a:ext cx="621606" cy="303213"/>
              <a:chOff x="2364" y="2976"/>
              <a:chExt cx="1140" cy="672"/>
            </a:xfrm>
          </p:grpSpPr>
          <p:sp>
            <p:nvSpPr>
              <p:cNvPr id="197" name="Line 145"/>
              <p:cNvSpPr>
                <a:spLocks noChangeShapeType="1"/>
              </p:cNvSpPr>
              <p:nvPr/>
            </p:nvSpPr>
            <p:spPr bwMode="auto">
              <a:xfrm>
                <a:off x="2364" y="3168"/>
                <a:ext cx="0" cy="288"/>
              </a:xfrm>
              <a:prstGeom prst="line">
                <a:avLst/>
              </a:prstGeom>
              <a:noFill/>
              <a:ln w="114300">
                <a:solidFill>
                  <a:schemeClr val="tx1"/>
                </a:solidFill>
                <a:round/>
                <a:headEnd/>
                <a:tailEnd/>
              </a:ln>
              <a:effectLst/>
            </p:spPr>
            <p:txBody>
              <a:bodyPr/>
              <a:lstStyle/>
              <a:p>
                <a:endParaRPr lang="en-US"/>
              </a:p>
            </p:txBody>
          </p:sp>
          <p:sp>
            <p:nvSpPr>
              <p:cNvPr id="198" name="Rectangle 146"/>
              <p:cNvSpPr>
                <a:spLocks noChangeArrowheads="1"/>
              </p:cNvSpPr>
              <p:nvPr/>
            </p:nvSpPr>
            <p:spPr bwMode="auto">
              <a:xfrm>
                <a:off x="2400" y="2976"/>
                <a:ext cx="1104" cy="672"/>
              </a:xfrm>
              <a:prstGeom prst="rect">
                <a:avLst/>
              </a:prstGeom>
              <a:gradFill rotWithShape="1">
                <a:gsLst>
                  <a:gs pos="0">
                    <a:srgbClr val="CCFFFF"/>
                  </a:gs>
                  <a:gs pos="100000">
                    <a:srgbClr val="5E7676"/>
                  </a:gs>
                </a:gsLst>
                <a:lin ang="5400000" scaled="1"/>
              </a:gradFill>
              <a:ln w="9525">
                <a:solidFill>
                  <a:schemeClr val="tx1"/>
                </a:solidFill>
                <a:miter lim="800000"/>
                <a:headEnd/>
                <a:tailEnd/>
              </a:ln>
              <a:effectLst/>
            </p:spPr>
            <p:txBody>
              <a:bodyPr wrap="none" anchor="ctr"/>
              <a:lstStyle/>
              <a:p>
                <a:pPr algn="ctr"/>
                <a:endParaRPr lang="en-US" altLang="en-US"/>
              </a:p>
            </p:txBody>
          </p:sp>
          <p:sp>
            <p:nvSpPr>
              <p:cNvPr id="199" name="Line 149"/>
              <p:cNvSpPr>
                <a:spLocks noChangeShapeType="1"/>
              </p:cNvSpPr>
              <p:nvPr/>
            </p:nvSpPr>
            <p:spPr bwMode="auto">
              <a:xfrm>
                <a:off x="3240" y="3336"/>
                <a:ext cx="168" cy="0"/>
              </a:xfrm>
              <a:prstGeom prst="line">
                <a:avLst/>
              </a:prstGeom>
              <a:noFill/>
              <a:ln w="57150">
                <a:solidFill>
                  <a:schemeClr val="tx1"/>
                </a:solidFill>
                <a:round/>
                <a:headEnd/>
                <a:tailEnd/>
              </a:ln>
              <a:effectLst/>
            </p:spPr>
            <p:txBody>
              <a:bodyPr/>
              <a:lstStyle/>
              <a:p>
                <a:endParaRPr lang="en-US"/>
              </a:p>
            </p:txBody>
          </p:sp>
        </p:grpSp>
        <p:sp>
          <p:nvSpPr>
            <p:cNvPr id="196" name="TextBox 195"/>
            <p:cNvSpPr txBox="1"/>
            <p:nvPr/>
          </p:nvSpPr>
          <p:spPr>
            <a:xfrm>
              <a:off x="5803953" y="5196216"/>
              <a:ext cx="304800" cy="523220"/>
            </a:xfrm>
            <a:prstGeom prst="rect">
              <a:avLst/>
            </a:prstGeom>
            <a:noFill/>
          </p:spPr>
          <p:txBody>
            <a:bodyPr wrap="square" rtlCol="0">
              <a:spAutoFit/>
            </a:bodyPr>
            <a:lstStyle/>
            <a:p>
              <a:r>
                <a:rPr lang="en-US" sz="2800" b="1" dirty="0"/>
                <a:t>+</a:t>
              </a:r>
            </a:p>
          </p:txBody>
        </p:sp>
      </p:grpSp>
      <p:grpSp>
        <p:nvGrpSpPr>
          <p:cNvPr id="200" name="Group 199"/>
          <p:cNvGrpSpPr/>
          <p:nvPr/>
        </p:nvGrpSpPr>
        <p:grpSpPr>
          <a:xfrm>
            <a:off x="6137336" y="4294652"/>
            <a:ext cx="657893" cy="523220"/>
            <a:chOff x="5803953" y="5196216"/>
            <a:chExt cx="657893" cy="523220"/>
          </a:xfrm>
        </p:grpSpPr>
        <p:grpSp>
          <p:nvGrpSpPr>
            <p:cNvPr id="201" name="Group 144"/>
            <p:cNvGrpSpPr>
              <a:grpSpLocks/>
            </p:cNvGrpSpPr>
            <p:nvPr/>
          </p:nvGrpSpPr>
          <p:grpSpPr bwMode="auto">
            <a:xfrm>
              <a:off x="5840240" y="5343343"/>
              <a:ext cx="621606" cy="303213"/>
              <a:chOff x="2364" y="2976"/>
              <a:chExt cx="1140" cy="672"/>
            </a:xfrm>
          </p:grpSpPr>
          <p:sp>
            <p:nvSpPr>
              <p:cNvPr id="203" name="Line 145"/>
              <p:cNvSpPr>
                <a:spLocks noChangeShapeType="1"/>
              </p:cNvSpPr>
              <p:nvPr/>
            </p:nvSpPr>
            <p:spPr bwMode="auto">
              <a:xfrm>
                <a:off x="2364" y="3168"/>
                <a:ext cx="0" cy="288"/>
              </a:xfrm>
              <a:prstGeom prst="line">
                <a:avLst/>
              </a:prstGeom>
              <a:noFill/>
              <a:ln w="114300">
                <a:solidFill>
                  <a:schemeClr val="tx1"/>
                </a:solidFill>
                <a:round/>
                <a:headEnd/>
                <a:tailEnd/>
              </a:ln>
              <a:effectLst/>
            </p:spPr>
            <p:txBody>
              <a:bodyPr/>
              <a:lstStyle/>
              <a:p>
                <a:endParaRPr lang="en-US"/>
              </a:p>
            </p:txBody>
          </p:sp>
          <p:sp>
            <p:nvSpPr>
              <p:cNvPr id="204" name="Rectangle 146"/>
              <p:cNvSpPr>
                <a:spLocks noChangeArrowheads="1"/>
              </p:cNvSpPr>
              <p:nvPr/>
            </p:nvSpPr>
            <p:spPr bwMode="auto">
              <a:xfrm>
                <a:off x="2400" y="2976"/>
                <a:ext cx="1104" cy="672"/>
              </a:xfrm>
              <a:prstGeom prst="rect">
                <a:avLst/>
              </a:prstGeom>
              <a:gradFill rotWithShape="1">
                <a:gsLst>
                  <a:gs pos="0">
                    <a:srgbClr val="CCFFFF"/>
                  </a:gs>
                  <a:gs pos="100000">
                    <a:srgbClr val="5E7676"/>
                  </a:gs>
                </a:gsLst>
                <a:lin ang="5400000" scaled="1"/>
              </a:gradFill>
              <a:ln w="9525">
                <a:solidFill>
                  <a:schemeClr val="tx1"/>
                </a:solidFill>
                <a:miter lim="800000"/>
                <a:headEnd/>
                <a:tailEnd/>
              </a:ln>
              <a:effectLst/>
            </p:spPr>
            <p:txBody>
              <a:bodyPr wrap="none" anchor="ctr"/>
              <a:lstStyle/>
              <a:p>
                <a:pPr algn="ctr"/>
                <a:endParaRPr lang="en-US" altLang="en-US"/>
              </a:p>
            </p:txBody>
          </p:sp>
          <p:sp>
            <p:nvSpPr>
              <p:cNvPr id="205" name="Line 149"/>
              <p:cNvSpPr>
                <a:spLocks noChangeShapeType="1"/>
              </p:cNvSpPr>
              <p:nvPr/>
            </p:nvSpPr>
            <p:spPr bwMode="auto">
              <a:xfrm>
                <a:off x="3240" y="3336"/>
                <a:ext cx="168" cy="0"/>
              </a:xfrm>
              <a:prstGeom prst="line">
                <a:avLst/>
              </a:prstGeom>
              <a:noFill/>
              <a:ln w="57150">
                <a:solidFill>
                  <a:schemeClr val="tx1"/>
                </a:solidFill>
                <a:round/>
                <a:headEnd/>
                <a:tailEnd/>
              </a:ln>
              <a:effectLst/>
            </p:spPr>
            <p:txBody>
              <a:bodyPr/>
              <a:lstStyle/>
              <a:p>
                <a:endParaRPr lang="en-US"/>
              </a:p>
            </p:txBody>
          </p:sp>
        </p:grpSp>
        <p:sp>
          <p:nvSpPr>
            <p:cNvPr id="202" name="TextBox 201"/>
            <p:cNvSpPr txBox="1"/>
            <p:nvPr/>
          </p:nvSpPr>
          <p:spPr>
            <a:xfrm>
              <a:off x="5803953" y="5196216"/>
              <a:ext cx="304800" cy="523220"/>
            </a:xfrm>
            <a:prstGeom prst="rect">
              <a:avLst/>
            </a:prstGeom>
            <a:noFill/>
          </p:spPr>
          <p:txBody>
            <a:bodyPr wrap="square" rtlCol="0">
              <a:spAutoFit/>
            </a:bodyPr>
            <a:lstStyle/>
            <a:p>
              <a:r>
                <a:rPr lang="en-US" sz="2800" b="1" dirty="0"/>
                <a:t>+</a:t>
              </a:r>
            </a:p>
          </p:txBody>
        </p:sp>
      </p:grpSp>
      <p:grpSp>
        <p:nvGrpSpPr>
          <p:cNvPr id="206" name="Group 175"/>
          <p:cNvGrpSpPr>
            <a:grpSpLocks/>
          </p:cNvGrpSpPr>
          <p:nvPr/>
        </p:nvGrpSpPr>
        <p:grpSpPr bwMode="auto">
          <a:xfrm rot="-1062720">
            <a:off x="1338474" y="2813166"/>
            <a:ext cx="523875" cy="352425"/>
            <a:chOff x="1680" y="1440"/>
            <a:chExt cx="330" cy="222"/>
          </a:xfrm>
        </p:grpSpPr>
        <p:sp>
          <p:nvSpPr>
            <p:cNvPr id="207" name="Oval 176"/>
            <p:cNvSpPr>
              <a:spLocks noChangeArrowheads="1"/>
            </p:cNvSpPr>
            <p:nvPr/>
          </p:nvSpPr>
          <p:spPr bwMode="auto">
            <a:xfrm rot="-4329641">
              <a:off x="1953" y="1606"/>
              <a:ext cx="63" cy="50"/>
            </a:xfrm>
            <a:prstGeom prst="ellipse">
              <a:avLst/>
            </a:prstGeom>
            <a:solidFill>
              <a:schemeClr val="tx1"/>
            </a:solidFill>
            <a:ln w="6350">
              <a:solidFill>
                <a:srgbClr val="FF0000"/>
              </a:solidFill>
              <a:round/>
              <a:headEnd/>
              <a:tailEnd/>
            </a:ln>
            <a:effectLst/>
          </p:spPr>
          <p:txBody>
            <a:bodyPr vert="eaVert" wrap="none" anchor="ctr"/>
            <a:lstStyle/>
            <a:p>
              <a:pPr algn="ctr" eaLnBrk="1" hangingPunct="1"/>
              <a:endParaRPr lang="en-US" altLang="en-US"/>
            </a:p>
          </p:txBody>
        </p:sp>
        <p:sp>
          <p:nvSpPr>
            <p:cNvPr id="208" name="Line 177"/>
            <p:cNvSpPr>
              <a:spLocks noChangeShapeType="1"/>
            </p:cNvSpPr>
            <p:nvPr/>
          </p:nvSpPr>
          <p:spPr bwMode="auto">
            <a:xfrm flipH="1" flipV="1">
              <a:off x="1680" y="1440"/>
              <a:ext cx="288" cy="192"/>
            </a:xfrm>
            <a:prstGeom prst="line">
              <a:avLst/>
            </a:prstGeom>
            <a:noFill/>
            <a:ln w="9525">
              <a:solidFill>
                <a:srgbClr val="FF0000"/>
              </a:solidFill>
              <a:round/>
              <a:headEnd/>
              <a:tailEnd type="triangle" w="med" len="med"/>
            </a:ln>
            <a:effectLst/>
          </p:spPr>
          <p:txBody>
            <a:bodyPr/>
            <a:lstStyle/>
            <a:p>
              <a:endParaRPr lang="en-US"/>
            </a:p>
          </p:txBody>
        </p:sp>
      </p:grpSp>
      <p:sp>
        <p:nvSpPr>
          <p:cNvPr id="211" name="Line 177"/>
          <p:cNvSpPr>
            <a:spLocks noChangeShapeType="1"/>
          </p:cNvSpPr>
          <p:nvPr/>
        </p:nvSpPr>
        <p:spPr bwMode="auto">
          <a:xfrm flipV="1">
            <a:off x="1862277" y="2465560"/>
            <a:ext cx="162467" cy="572916"/>
          </a:xfrm>
          <a:prstGeom prst="line">
            <a:avLst/>
          </a:prstGeom>
          <a:noFill/>
          <a:ln w="9525">
            <a:solidFill>
              <a:srgbClr val="FF0000"/>
            </a:solidFill>
            <a:round/>
            <a:headEnd/>
            <a:tailEnd type="triangle" w="med" len="med"/>
          </a:ln>
          <a:effectLst/>
        </p:spPr>
        <p:txBody>
          <a:bodyPr/>
          <a:lstStyle/>
          <a:p>
            <a:endParaRPr lang="en-US"/>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2"/>
                                        </p:tgtEl>
                                        <p:attrNameLst>
                                          <p:attrName>style.visibility</p:attrName>
                                        </p:attrNameLst>
                                      </p:cBhvr>
                                      <p:to>
                                        <p:strVal val="visible"/>
                                      </p:to>
                                    </p:set>
                                    <p:animEffect transition="in" filter="fade">
                                      <p:cBhvr>
                                        <p:cTn id="7" dur="2000"/>
                                        <p:tgtEl>
                                          <p:spTgt spid="152"/>
                                        </p:tgtEl>
                                      </p:cBhvr>
                                    </p:animEffect>
                                  </p:childTnLst>
                                </p:cTn>
                              </p:par>
                              <p:par>
                                <p:cTn id="8" presetID="2" presetClass="entr" presetSubtype="4" fill="hold" nodeType="withEffect">
                                  <p:stCondLst>
                                    <p:cond delay="0"/>
                                  </p:stCondLst>
                                  <p:childTnLst>
                                    <p:set>
                                      <p:cBhvr>
                                        <p:cTn id="9" dur="1" fill="hold">
                                          <p:stCondLst>
                                            <p:cond delay="0"/>
                                          </p:stCondLst>
                                        </p:cTn>
                                        <p:tgtEl>
                                          <p:spTgt spid="188"/>
                                        </p:tgtEl>
                                        <p:attrNameLst>
                                          <p:attrName>style.visibility</p:attrName>
                                        </p:attrNameLst>
                                      </p:cBhvr>
                                      <p:to>
                                        <p:strVal val="visible"/>
                                      </p:to>
                                    </p:set>
                                    <p:anim calcmode="lin" valueType="num">
                                      <p:cBhvr additive="base">
                                        <p:cTn id="10" dur="500" fill="hold"/>
                                        <p:tgtEl>
                                          <p:spTgt spid="188"/>
                                        </p:tgtEl>
                                        <p:attrNameLst>
                                          <p:attrName>ppt_x</p:attrName>
                                        </p:attrNameLst>
                                      </p:cBhvr>
                                      <p:tavLst>
                                        <p:tav tm="0">
                                          <p:val>
                                            <p:strVal val="#ppt_x"/>
                                          </p:val>
                                        </p:tav>
                                        <p:tav tm="100000">
                                          <p:val>
                                            <p:strVal val="#ppt_x"/>
                                          </p:val>
                                        </p:tav>
                                      </p:tavLst>
                                    </p:anim>
                                    <p:anim calcmode="lin" valueType="num">
                                      <p:cBhvr additive="base">
                                        <p:cTn id="11" dur="500" fill="hold"/>
                                        <p:tgtEl>
                                          <p:spTgt spid="188"/>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194"/>
                                        </p:tgtEl>
                                        <p:attrNameLst>
                                          <p:attrName>style.visibility</p:attrName>
                                        </p:attrNameLst>
                                      </p:cBhvr>
                                      <p:to>
                                        <p:strVal val="visible"/>
                                      </p:to>
                                    </p:set>
                                    <p:anim calcmode="lin" valueType="num">
                                      <p:cBhvr additive="base">
                                        <p:cTn id="14" dur="500" fill="hold"/>
                                        <p:tgtEl>
                                          <p:spTgt spid="194"/>
                                        </p:tgtEl>
                                        <p:attrNameLst>
                                          <p:attrName>ppt_x</p:attrName>
                                        </p:attrNameLst>
                                      </p:cBhvr>
                                      <p:tavLst>
                                        <p:tav tm="0">
                                          <p:val>
                                            <p:strVal val="#ppt_x"/>
                                          </p:val>
                                        </p:tav>
                                        <p:tav tm="100000">
                                          <p:val>
                                            <p:strVal val="#ppt_x"/>
                                          </p:val>
                                        </p:tav>
                                      </p:tavLst>
                                    </p:anim>
                                    <p:anim calcmode="lin" valueType="num">
                                      <p:cBhvr additive="base">
                                        <p:cTn id="15" dur="500" fill="hold"/>
                                        <p:tgtEl>
                                          <p:spTgt spid="194"/>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200"/>
                                        </p:tgtEl>
                                        <p:attrNameLst>
                                          <p:attrName>style.visibility</p:attrName>
                                        </p:attrNameLst>
                                      </p:cBhvr>
                                      <p:to>
                                        <p:strVal val="visible"/>
                                      </p:to>
                                    </p:set>
                                    <p:anim calcmode="lin" valueType="num">
                                      <p:cBhvr additive="base">
                                        <p:cTn id="18" dur="500" fill="hold"/>
                                        <p:tgtEl>
                                          <p:spTgt spid="200"/>
                                        </p:tgtEl>
                                        <p:attrNameLst>
                                          <p:attrName>ppt_x</p:attrName>
                                        </p:attrNameLst>
                                      </p:cBhvr>
                                      <p:tavLst>
                                        <p:tav tm="0">
                                          <p:val>
                                            <p:strVal val="#ppt_x"/>
                                          </p:val>
                                        </p:tav>
                                        <p:tav tm="100000">
                                          <p:val>
                                            <p:strVal val="#ppt_x"/>
                                          </p:val>
                                        </p:tav>
                                      </p:tavLst>
                                    </p:anim>
                                    <p:anim calcmode="lin" valueType="num">
                                      <p:cBhvr additive="base">
                                        <p:cTn id="19" dur="500" fill="hold"/>
                                        <p:tgtEl>
                                          <p:spTgt spid="20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8" presetClass="emph" presetSubtype="0" fill="hold" nodeType="clickEffect">
                                  <p:stCondLst>
                                    <p:cond delay="0"/>
                                  </p:stCondLst>
                                  <p:childTnLst>
                                    <p:animRot by="2700000">
                                      <p:cBhvr>
                                        <p:cTn id="23" dur="2000" fill="hold"/>
                                        <p:tgtEl>
                                          <p:spTgt spid="68"/>
                                        </p:tgtEl>
                                        <p:attrNameLst>
                                          <p:attrName>r</p:attrName>
                                        </p:attrNameLst>
                                      </p:cBhvr>
                                    </p:animRot>
                                  </p:childTnLst>
                                  <p:subTnLst>
                                    <p:audio>
                                      <p:cMediaNode>
                                        <p:cTn display="0" masterRel="sameClick">
                                          <p:stCondLst>
                                            <p:cond evt="begin" delay="0">
                                              <p:tn val="22"/>
                                            </p:cond>
                                          </p:stCondLst>
                                          <p:endCondLst>
                                            <p:cond evt="onStopAudio" delay="0">
                                              <p:tgtEl>
                                                <p:sldTgt/>
                                              </p:tgtEl>
                                            </p:cond>
                                          </p:endCondLst>
                                        </p:cTn>
                                        <p:tgtEl>
                                          <p:sndTgt r:embed="rId2" name="chimes.wav"/>
                                        </p:tgtEl>
                                      </p:cMediaNode>
                                    </p:audio>
                                  </p:subTnLst>
                                </p:cTn>
                              </p:par>
                            </p:childTnLst>
                          </p:cTn>
                        </p:par>
                        <p:par>
                          <p:cTn id="24" fill="hold">
                            <p:stCondLst>
                              <p:cond delay="2000"/>
                            </p:stCondLst>
                            <p:childTnLst>
                              <p:par>
                                <p:cTn id="25" presetID="8" presetClass="emph" presetSubtype="0" fill="hold" nodeType="afterEffect">
                                  <p:stCondLst>
                                    <p:cond delay="0"/>
                                  </p:stCondLst>
                                  <p:childTnLst>
                                    <p:animRot by="7320000">
                                      <p:cBhvr>
                                        <p:cTn id="26" dur="2000" fill="hold"/>
                                        <p:tgtEl>
                                          <p:spTgt spid="142"/>
                                        </p:tgtEl>
                                        <p:attrNameLst>
                                          <p:attrName>r</p:attrName>
                                        </p:attrNameLst>
                                      </p:cBhvr>
                                    </p:animRot>
                                  </p:childTnLst>
                                </p:cTn>
                              </p:par>
                              <p:par>
                                <p:cTn id="27" presetID="10" presetClass="entr" presetSubtype="0" fill="hold" grpId="0" nodeType="withEffect">
                                  <p:stCondLst>
                                    <p:cond delay="0"/>
                                  </p:stCondLst>
                                  <p:childTnLst>
                                    <p:set>
                                      <p:cBhvr>
                                        <p:cTn id="28" dur="1" fill="hold">
                                          <p:stCondLst>
                                            <p:cond delay="0"/>
                                          </p:stCondLst>
                                        </p:cTn>
                                        <p:tgtEl>
                                          <p:spTgt spid="211"/>
                                        </p:tgtEl>
                                        <p:attrNameLst>
                                          <p:attrName>style.visibility</p:attrName>
                                        </p:attrNameLst>
                                      </p:cBhvr>
                                      <p:to>
                                        <p:strVal val="visible"/>
                                      </p:to>
                                    </p:set>
                                    <p:animEffect transition="in" filter="fade">
                                      <p:cBhvr>
                                        <p:cTn id="29" dur="5000"/>
                                        <p:tgtEl>
                                          <p:spTgt spid="211"/>
                                        </p:tgtEl>
                                      </p:cBhvr>
                                    </p:animEffect>
                                  </p:childTnLst>
                                </p:cTn>
                              </p:par>
                              <p:par>
                                <p:cTn id="30" presetID="10" presetClass="exit" presetSubtype="0" fill="hold" nodeType="withEffect">
                                  <p:stCondLst>
                                    <p:cond delay="0"/>
                                  </p:stCondLst>
                                  <p:childTnLst>
                                    <p:animEffect transition="out" filter="fade">
                                      <p:cBhvr>
                                        <p:cTn id="31" dur="500"/>
                                        <p:tgtEl>
                                          <p:spTgt spid="206"/>
                                        </p:tgtEl>
                                      </p:cBhvr>
                                    </p:animEffect>
                                    <p:set>
                                      <p:cBhvr>
                                        <p:cTn id="32" dur="1" fill="hold">
                                          <p:stCondLst>
                                            <p:cond delay="499"/>
                                          </p:stCondLst>
                                        </p:cTn>
                                        <p:tgtEl>
                                          <p:spTgt spid="20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 grpId="0" animBg="1"/>
      <p:bldP spid="2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8" name="Group 177"/>
          <p:cNvGrpSpPr/>
          <p:nvPr/>
        </p:nvGrpSpPr>
        <p:grpSpPr>
          <a:xfrm>
            <a:off x="4077978" y="2040767"/>
            <a:ext cx="2222501" cy="1822450"/>
            <a:chOff x="5975114" y="4800599"/>
            <a:chExt cx="2222501" cy="1822450"/>
          </a:xfrm>
        </p:grpSpPr>
        <p:sp>
          <p:nvSpPr>
            <p:cNvPr id="179" name="Text Box 25"/>
            <p:cNvSpPr txBox="1">
              <a:spLocks noChangeArrowheads="1"/>
            </p:cNvSpPr>
            <p:nvPr/>
          </p:nvSpPr>
          <p:spPr bwMode="auto">
            <a:xfrm>
              <a:off x="7346714" y="4952999"/>
              <a:ext cx="609600" cy="366713"/>
            </a:xfrm>
            <a:prstGeom prst="rect">
              <a:avLst/>
            </a:prstGeom>
            <a:noFill/>
            <a:ln w="9525">
              <a:noFill/>
              <a:miter lim="800000"/>
              <a:headEnd/>
              <a:tailEnd/>
            </a:ln>
            <a:effectLst/>
          </p:spPr>
          <p:txBody>
            <a:bodyPr>
              <a:spAutoFit/>
            </a:bodyPr>
            <a:lstStyle/>
            <a:p>
              <a:pPr eaLnBrk="1" hangingPunct="1">
                <a:spcBef>
                  <a:spcPct val="50000"/>
                </a:spcBef>
              </a:pPr>
              <a:r>
                <a:rPr lang="en-US" altLang="en-US">
                  <a:latin typeface=".VnTimeH" pitchFamily="34" charset="0"/>
                </a:rPr>
                <a:t>K</a:t>
              </a:r>
            </a:p>
          </p:txBody>
        </p:sp>
        <p:sp>
          <p:nvSpPr>
            <p:cNvPr id="180" name="Oval 70"/>
            <p:cNvSpPr>
              <a:spLocks noChangeArrowheads="1"/>
            </p:cNvSpPr>
            <p:nvPr/>
          </p:nvSpPr>
          <p:spPr bwMode="auto">
            <a:xfrm rot="17270359">
              <a:off x="6610114" y="5841999"/>
              <a:ext cx="104775" cy="101600"/>
            </a:xfrm>
            <a:prstGeom prst="ellipse">
              <a:avLst/>
            </a:prstGeom>
            <a:solidFill>
              <a:srgbClr val="0000FF"/>
            </a:solidFill>
            <a:ln w="6350">
              <a:solidFill>
                <a:srgbClr val="FF00FF"/>
              </a:solidFill>
              <a:round/>
              <a:headEnd/>
              <a:tailEnd/>
            </a:ln>
            <a:effectLst/>
          </p:spPr>
          <p:txBody>
            <a:bodyPr vert="eaVert" wrap="none" anchor="ctr"/>
            <a:lstStyle/>
            <a:p>
              <a:pPr algn="ctr" eaLnBrk="1" hangingPunct="1"/>
              <a:endParaRPr lang="en-US" altLang="en-US"/>
            </a:p>
          </p:txBody>
        </p:sp>
        <p:sp>
          <p:nvSpPr>
            <p:cNvPr id="181" name="Rectangle 71"/>
            <p:cNvSpPr>
              <a:spLocks noChangeArrowheads="1"/>
            </p:cNvSpPr>
            <p:nvPr/>
          </p:nvSpPr>
          <p:spPr bwMode="auto">
            <a:xfrm>
              <a:off x="5986227" y="4800599"/>
              <a:ext cx="2211388" cy="1812925"/>
            </a:xfrm>
            <a:prstGeom prst="rect">
              <a:avLst/>
            </a:prstGeom>
            <a:solidFill>
              <a:schemeClr val="tx1"/>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tx1"/>
              </a:extrusionClr>
            </a:sp3d>
          </p:spPr>
          <p:txBody>
            <a:bodyPr wrap="none" anchor="ctr">
              <a:flatTx/>
            </a:bodyPr>
            <a:lstStyle/>
            <a:p>
              <a:pPr eaLnBrk="1" hangingPunct="1"/>
              <a:endParaRPr lang="en-US" altLang="en-US"/>
            </a:p>
          </p:txBody>
        </p:sp>
        <p:sp>
          <p:nvSpPr>
            <p:cNvPr id="182" name="Rectangle 72"/>
            <p:cNvSpPr>
              <a:spLocks noChangeArrowheads="1"/>
            </p:cNvSpPr>
            <p:nvPr/>
          </p:nvSpPr>
          <p:spPr bwMode="auto">
            <a:xfrm>
              <a:off x="5975114" y="4810124"/>
              <a:ext cx="2211388" cy="1812925"/>
            </a:xfrm>
            <a:prstGeom prst="rect">
              <a:avLst/>
            </a:prstGeom>
            <a:solidFill>
              <a:schemeClr val="bg1"/>
            </a:solidFill>
            <a:ln w="57150" cmpd="thickThin">
              <a:solidFill>
                <a:srgbClr val="663300"/>
              </a:solidFill>
              <a:miter lim="800000"/>
              <a:headEnd/>
              <a:tailEnd/>
            </a:ln>
            <a:effectLst/>
          </p:spPr>
          <p:txBody>
            <a:bodyPr wrap="none" anchor="ctr"/>
            <a:lstStyle/>
            <a:p>
              <a:pPr eaLnBrk="1" hangingPunct="1"/>
              <a:endParaRPr lang="en-US" altLang="en-US"/>
            </a:p>
          </p:txBody>
        </p:sp>
        <p:sp>
          <p:nvSpPr>
            <p:cNvPr id="183" name="Rectangle 73"/>
            <p:cNvSpPr>
              <a:spLocks noChangeArrowheads="1"/>
            </p:cNvSpPr>
            <p:nvPr/>
          </p:nvSpPr>
          <p:spPr bwMode="auto">
            <a:xfrm>
              <a:off x="6070364" y="4872037"/>
              <a:ext cx="2032000" cy="1025525"/>
            </a:xfrm>
            <a:prstGeom prst="rect">
              <a:avLst/>
            </a:prstGeom>
            <a:solidFill>
              <a:schemeClr val="bg1">
                <a:alpha val="38039"/>
              </a:schemeClr>
            </a:solidFill>
            <a:ln w="19050">
              <a:solidFill>
                <a:schemeClr val="tx1"/>
              </a:solidFill>
              <a:miter lim="800000"/>
              <a:headEnd/>
              <a:tailEnd/>
            </a:ln>
            <a:effectLst/>
          </p:spPr>
          <p:txBody>
            <a:bodyPr wrap="none" anchor="ctr"/>
            <a:lstStyle/>
            <a:p>
              <a:pPr eaLnBrk="1" hangingPunct="1"/>
              <a:endParaRPr lang="en-US" altLang="en-US"/>
            </a:p>
          </p:txBody>
        </p:sp>
        <p:sp>
          <p:nvSpPr>
            <p:cNvPr id="184" name="Oval 74"/>
            <p:cNvSpPr>
              <a:spLocks noChangeArrowheads="1"/>
            </p:cNvSpPr>
            <p:nvPr/>
          </p:nvSpPr>
          <p:spPr bwMode="auto">
            <a:xfrm>
              <a:off x="6192602" y="4973637"/>
              <a:ext cx="1717675" cy="1563688"/>
            </a:xfrm>
            <a:prstGeom prst="ellipse">
              <a:avLst/>
            </a:prstGeom>
            <a:solidFill>
              <a:srgbClr val="FFFFCC"/>
            </a:solidFill>
            <a:ln w="12700">
              <a:solidFill>
                <a:schemeClr val="accent2"/>
              </a:solidFill>
              <a:round/>
              <a:headEnd/>
              <a:tailEnd/>
            </a:ln>
            <a:effectLst/>
          </p:spPr>
          <p:txBody>
            <a:bodyPr wrap="none" anchor="ctr"/>
            <a:lstStyle/>
            <a:p>
              <a:pPr eaLnBrk="1" hangingPunct="1"/>
              <a:endParaRPr lang="en-US" altLang="en-US"/>
            </a:p>
          </p:txBody>
        </p:sp>
        <p:sp>
          <p:nvSpPr>
            <p:cNvPr id="185" name="Text Box 75"/>
            <p:cNvSpPr txBox="1">
              <a:spLocks noChangeArrowheads="1"/>
            </p:cNvSpPr>
            <p:nvPr/>
          </p:nvSpPr>
          <p:spPr bwMode="auto">
            <a:xfrm rot="810395">
              <a:off x="7477917" y="5193308"/>
              <a:ext cx="404813" cy="274638"/>
            </a:xfrm>
            <a:prstGeom prst="rect">
              <a:avLst/>
            </a:prstGeom>
            <a:noFill/>
            <a:ln w="6350">
              <a:noFill/>
              <a:miter lim="800000"/>
              <a:headEnd/>
              <a:tailEnd/>
            </a:ln>
            <a:effectLst/>
          </p:spPr>
          <p:txBody>
            <a:bodyPr wrap="square">
              <a:spAutoFit/>
            </a:bodyPr>
            <a:lstStyle/>
            <a:p>
              <a:pPr algn="ctr" eaLnBrk="1" hangingPunct="1"/>
              <a:r>
                <a:rPr lang="en-US" altLang="en-US" sz="1200" dirty="0">
                  <a:solidFill>
                    <a:srgbClr val="0000FF"/>
                  </a:solidFill>
                  <a:latin typeface="Times New Roman" pitchFamily="18" charset="0"/>
                </a:rPr>
                <a:t>5</a:t>
              </a:r>
              <a:endParaRPr lang="en-US" altLang="en-US" dirty="0"/>
            </a:p>
          </p:txBody>
        </p:sp>
        <p:sp>
          <p:nvSpPr>
            <p:cNvPr id="186" name="Oval 76"/>
            <p:cNvSpPr>
              <a:spLocks noChangeArrowheads="1"/>
            </p:cNvSpPr>
            <p:nvPr/>
          </p:nvSpPr>
          <p:spPr bwMode="auto">
            <a:xfrm rot="5400000">
              <a:off x="6222764" y="4864099"/>
              <a:ext cx="1668463" cy="1833563"/>
            </a:xfrm>
            <a:prstGeom prst="ellipse">
              <a:avLst/>
            </a:prstGeom>
            <a:noFill/>
            <a:ln w="12700">
              <a:solidFill>
                <a:srgbClr val="003300"/>
              </a:solidFill>
              <a:round/>
              <a:headEnd/>
              <a:tailEnd/>
            </a:ln>
            <a:effectLst/>
          </p:spPr>
          <p:txBody>
            <a:bodyPr wrap="none" anchor="ctr"/>
            <a:lstStyle/>
            <a:p>
              <a:pPr eaLnBrk="1" hangingPunct="1"/>
              <a:endParaRPr lang="en-US" altLang="en-US"/>
            </a:p>
          </p:txBody>
        </p:sp>
        <p:sp>
          <p:nvSpPr>
            <p:cNvPr id="187" name="Arc 77"/>
            <p:cNvSpPr>
              <a:spLocks/>
            </p:cNvSpPr>
            <p:nvPr/>
          </p:nvSpPr>
          <p:spPr bwMode="auto">
            <a:xfrm rot="6681726" flipH="1">
              <a:off x="6814902" y="4911724"/>
              <a:ext cx="644525" cy="1147763"/>
            </a:xfrm>
            <a:custGeom>
              <a:avLst/>
              <a:gdLst>
                <a:gd name="T0" fmla="*/ 0 w 24253"/>
                <a:gd name="T1" fmla="*/ 0 h 39506"/>
                <a:gd name="T2" fmla="*/ 0 w 24253"/>
                <a:gd name="T3" fmla="*/ 0 h 39506"/>
                <a:gd name="T4" fmla="*/ 0 w 24253"/>
                <a:gd name="T5" fmla="*/ 0 h 39506"/>
                <a:gd name="T6" fmla="*/ 0 60000 65536"/>
                <a:gd name="T7" fmla="*/ 0 60000 65536"/>
                <a:gd name="T8" fmla="*/ 0 60000 65536"/>
              </a:gdLst>
              <a:ahLst/>
              <a:cxnLst>
                <a:cxn ang="T6">
                  <a:pos x="T0" y="T1"/>
                </a:cxn>
                <a:cxn ang="T7">
                  <a:pos x="T2" y="T3"/>
                </a:cxn>
                <a:cxn ang="T8">
                  <a:pos x="T4" y="T5"/>
                </a:cxn>
              </a:cxnLst>
              <a:rect l="0" t="0" r="r" b="b"/>
              <a:pathLst>
                <a:path w="24253" h="39506" fill="none" extrusionOk="0">
                  <a:moveTo>
                    <a:pt x="14733" y="-1"/>
                  </a:moveTo>
                  <a:cubicBezTo>
                    <a:pt x="20685" y="4015"/>
                    <a:pt x="24253" y="10726"/>
                    <a:pt x="24253" y="17906"/>
                  </a:cubicBezTo>
                  <a:cubicBezTo>
                    <a:pt x="24253" y="29835"/>
                    <a:pt x="14582" y="39506"/>
                    <a:pt x="2653" y="39506"/>
                  </a:cubicBezTo>
                  <a:cubicBezTo>
                    <a:pt x="1766" y="39506"/>
                    <a:pt x="880" y="39451"/>
                    <a:pt x="-1" y="39342"/>
                  </a:cubicBezTo>
                </a:path>
                <a:path w="24253" h="39506" stroke="0" extrusionOk="0">
                  <a:moveTo>
                    <a:pt x="14733" y="-1"/>
                  </a:moveTo>
                  <a:cubicBezTo>
                    <a:pt x="20685" y="4015"/>
                    <a:pt x="24253" y="10726"/>
                    <a:pt x="24253" y="17906"/>
                  </a:cubicBezTo>
                  <a:cubicBezTo>
                    <a:pt x="24253" y="29835"/>
                    <a:pt x="14582" y="39506"/>
                    <a:pt x="2653" y="39506"/>
                  </a:cubicBezTo>
                  <a:cubicBezTo>
                    <a:pt x="1766" y="39506"/>
                    <a:pt x="880" y="39451"/>
                    <a:pt x="-1" y="39342"/>
                  </a:cubicBezTo>
                  <a:lnTo>
                    <a:pt x="2653" y="17906"/>
                  </a:lnTo>
                  <a:lnTo>
                    <a:pt x="14733" y="-1"/>
                  </a:lnTo>
                  <a:close/>
                </a:path>
              </a:pathLst>
            </a:custGeom>
            <a:noFill/>
            <a:ln w="3175">
              <a:solidFill>
                <a:srgbClr val="00FFFF"/>
              </a:solidFill>
              <a:round/>
              <a:headEnd/>
              <a:tailEnd/>
            </a:ln>
            <a:effectLst/>
          </p:spPr>
          <p:txBody>
            <a:bodyPr wrap="none" anchor="ctr"/>
            <a:lstStyle/>
            <a:p>
              <a:endParaRPr lang="en-US"/>
            </a:p>
          </p:txBody>
        </p:sp>
        <p:sp>
          <p:nvSpPr>
            <p:cNvPr id="188" name="Line 78"/>
            <p:cNvSpPr>
              <a:spLocks noChangeShapeType="1"/>
            </p:cNvSpPr>
            <p:nvPr/>
          </p:nvSpPr>
          <p:spPr bwMode="auto">
            <a:xfrm rot="10800000">
              <a:off x="7083476" y="5179579"/>
              <a:ext cx="0" cy="152400"/>
            </a:xfrm>
            <a:prstGeom prst="line">
              <a:avLst/>
            </a:prstGeom>
            <a:noFill/>
            <a:ln w="9525">
              <a:solidFill>
                <a:srgbClr val="FF0000"/>
              </a:solidFill>
              <a:round/>
              <a:headEnd/>
              <a:tailEnd/>
            </a:ln>
            <a:effectLst/>
          </p:spPr>
          <p:txBody>
            <a:bodyPr/>
            <a:lstStyle/>
            <a:p>
              <a:endParaRPr lang="en-US"/>
            </a:p>
          </p:txBody>
        </p:sp>
        <p:sp>
          <p:nvSpPr>
            <p:cNvPr id="189" name="Text Box 79"/>
            <p:cNvSpPr txBox="1">
              <a:spLocks noChangeArrowheads="1"/>
            </p:cNvSpPr>
            <p:nvPr/>
          </p:nvSpPr>
          <p:spPr bwMode="auto">
            <a:xfrm rot="21133787">
              <a:off x="6870464" y="4908549"/>
              <a:ext cx="396875" cy="274638"/>
            </a:xfrm>
            <a:prstGeom prst="rect">
              <a:avLst/>
            </a:prstGeom>
            <a:noFill/>
            <a:ln w="3175">
              <a:noFill/>
              <a:miter lim="800000"/>
              <a:headEnd/>
              <a:tailEnd/>
            </a:ln>
            <a:effectLst/>
          </p:spPr>
          <p:txBody>
            <a:bodyPr>
              <a:spAutoFit/>
            </a:bodyPr>
            <a:lstStyle/>
            <a:p>
              <a:pPr algn="ctr" eaLnBrk="1" hangingPunct="1"/>
              <a:r>
                <a:rPr lang="en-US" altLang="en-US" sz="1200"/>
                <a:t>3</a:t>
              </a:r>
            </a:p>
          </p:txBody>
        </p:sp>
        <p:sp>
          <p:nvSpPr>
            <p:cNvPr id="190" name="Text Box 80"/>
            <p:cNvSpPr txBox="1">
              <a:spLocks noChangeArrowheads="1"/>
            </p:cNvSpPr>
            <p:nvPr/>
          </p:nvSpPr>
          <p:spPr bwMode="auto">
            <a:xfrm rot="20100000">
              <a:off x="6495814" y="5008562"/>
              <a:ext cx="542925" cy="274638"/>
            </a:xfrm>
            <a:prstGeom prst="rect">
              <a:avLst/>
            </a:prstGeom>
            <a:noFill/>
            <a:ln w="12700">
              <a:noFill/>
              <a:miter lim="800000"/>
              <a:headEnd/>
              <a:tailEnd/>
            </a:ln>
            <a:effectLst/>
          </p:spPr>
          <p:txBody>
            <a:bodyPr>
              <a:spAutoFit/>
            </a:bodyPr>
            <a:lstStyle/>
            <a:p>
              <a:pPr algn="ctr" eaLnBrk="1" hangingPunct="1"/>
              <a:r>
                <a:rPr lang="en-US" altLang="en-US" sz="1200">
                  <a:solidFill>
                    <a:srgbClr val="0000FF"/>
                  </a:solidFill>
                  <a:latin typeface="Times New Roman" pitchFamily="18" charset="0"/>
                </a:rPr>
                <a:t>2</a:t>
              </a:r>
              <a:endParaRPr lang="en-US" altLang="en-US"/>
            </a:p>
          </p:txBody>
        </p:sp>
        <p:sp>
          <p:nvSpPr>
            <p:cNvPr id="191" name="Line 83"/>
            <p:cNvSpPr>
              <a:spLocks noChangeShapeType="1"/>
            </p:cNvSpPr>
            <p:nvPr/>
          </p:nvSpPr>
          <p:spPr bwMode="auto">
            <a:xfrm rot="900000">
              <a:off x="7231546" y="5198629"/>
              <a:ext cx="0" cy="61913"/>
            </a:xfrm>
            <a:prstGeom prst="line">
              <a:avLst/>
            </a:prstGeom>
            <a:noFill/>
            <a:ln w="6350">
              <a:solidFill>
                <a:srgbClr val="0000FF"/>
              </a:solidFill>
              <a:round/>
              <a:headEnd/>
              <a:tailEnd/>
            </a:ln>
            <a:effectLst/>
          </p:spPr>
          <p:txBody>
            <a:bodyPr/>
            <a:lstStyle/>
            <a:p>
              <a:endParaRPr lang="en-US"/>
            </a:p>
          </p:txBody>
        </p:sp>
        <p:sp>
          <p:nvSpPr>
            <p:cNvPr id="192" name="Line 85"/>
            <p:cNvSpPr>
              <a:spLocks noChangeShapeType="1"/>
            </p:cNvSpPr>
            <p:nvPr/>
          </p:nvSpPr>
          <p:spPr bwMode="auto">
            <a:xfrm rot="1500000">
              <a:off x="7335888" y="5233554"/>
              <a:ext cx="0" cy="141288"/>
            </a:xfrm>
            <a:prstGeom prst="line">
              <a:avLst/>
            </a:prstGeom>
            <a:noFill/>
            <a:ln w="9525">
              <a:solidFill>
                <a:srgbClr val="FF0000"/>
              </a:solidFill>
              <a:round/>
              <a:headEnd/>
              <a:tailEnd/>
            </a:ln>
            <a:effectLst/>
          </p:spPr>
          <p:txBody>
            <a:bodyPr/>
            <a:lstStyle/>
            <a:p>
              <a:endParaRPr lang="en-US"/>
            </a:p>
          </p:txBody>
        </p:sp>
        <p:sp>
          <p:nvSpPr>
            <p:cNvPr id="193" name="Line 88"/>
            <p:cNvSpPr>
              <a:spLocks noChangeShapeType="1"/>
            </p:cNvSpPr>
            <p:nvPr/>
          </p:nvSpPr>
          <p:spPr bwMode="auto">
            <a:xfrm rot="2400000">
              <a:off x="7478763" y="5317692"/>
              <a:ext cx="0" cy="61913"/>
            </a:xfrm>
            <a:prstGeom prst="line">
              <a:avLst/>
            </a:prstGeom>
            <a:noFill/>
            <a:ln w="6350">
              <a:solidFill>
                <a:srgbClr val="0000FF"/>
              </a:solidFill>
              <a:round/>
              <a:headEnd/>
              <a:tailEnd/>
            </a:ln>
            <a:effectLst/>
          </p:spPr>
          <p:txBody>
            <a:bodyPr/>
            <a:lstStyle/>
            <a:p>
              <a:endParaRPr lang="en-US"/>
            </a:p>
          </p:txBody>
        </p:sp>
        <p:sp>
          <p:nvSpPr>
            <p:cNvPr id="194" name="Line 90"/>
            <p:cNvSpPr>
              <a:spLocks noChangeShapeType="1"/>
            </p:cNvSpPr>
            <p:nvPr/>
          </p:nvSpPr>
          <p:spPr bwMode="auto">
            <a:xfrm rot="3000000">
              <a:off x="7523213" y="5368492"/>
              <a:ext cx="0" cy="155575"/>
            </a:xfrm>
            <a:prstGeom prst="line">
              <a:avLst/>
            </a:prstGeom>
            <a:noFill/>
            <a:ln w="9525">
              <a:solidFill>
                <a:srgbClr val="FF0000"/>
              </a:solidFill>
              <a:round/>
              <a:headEnd/>
              <a:tailEnd/>
            </a:ln>
            <a:effectLst/>
          </p:spPr>
          <p:txBody>
            <a:bodyPr/>
            <a:lstStyle/>
            <a:p>
              <a:endParaRPr lang="en-US"/>
            </a:p>
          </p:txBody>
        </p:sp>
        <p:sp>
          <p:nvSpPr>
            <p:cNvPr id="197" name="Line 91"/>
            <p:cNvSpPr>
              <a:spLocks noChangeShapeType="1"/>
            </p:cNvSpPr>
            <p:nvPr/>
          </p:nvSpPr>
          <p:spPr bwMode="auto">
            <a:xfrm rot="7800000">
              <a:off x="6645326" y="5365317"/>
              <a:ext cx="0" cy="168275"/>
            </a:xfrm>
            <a:prstGeom prst="line">
              <a:avLst/>
            </a:prstGeom>
            <a:noFill/>
            <a:ln w="9525">
              <a:solidFill>
                <a:srgbClr val="FF0000"/>
              </a:solidFill>
              <a:round/>
              <a:headEnd/>
              <a:tailEnd/>
            </a:ln>
            <a:effectLst/>
          </p:spPr>
          <p:txBody>
            <a:bodyPr/>
            <a:lstStyle/>
            <a:p>
              <a:endParaRPr lang="en-US"/>
            </a:p>
          </p:txBody>
        </p:sp>
        <p:sp>
          <p:nvSpPr>
            <p:cNvPr id="199" name="Line 92"/>
            <p:cNvSpPr>
              <a:spLocks noChangeShapeType="1"/>
            </p:cNvSpPr>
            <p:nvPr/>
          </p:nvSpPr>
          <p:spPr bwMode="auto">
            <a:xfrm rot="18900000">
              <a:off x="6695864" y="5293654"/>
              <a:ext cx="0" cy="63500"/>
            </a:xfrm>
            <a:prstGeom prst="line">
              <a:avLst/>
            </a:prstGeom>
            <a:noFill/>
            <a:ln w="6350">
              <a:solidFill>
                <a:srgbClr val="0000FF"/>
              </a:solidFill>
              <a:round/>
              <a:headEnd/>
              <a:tailEnd/>
            </a:ln>
            <a:effectLst/>
          </p:spPr>
          <p:txBody>
            <a:bodyPr/>
            <a:lstStyle/>
            <a:p>
              <a:endParaRPr lang="en-US"/>
            </a:p>
          </p:txBody>
        </p:sp>
        <p:sp>
          <p:nvSpPr>
            <p:cNvPr id="200" name="Line 96"/>
            <p:cNvSpPr>
              <a:spLocks noChangeShapeType="1"/>
            </p:cNvSpPr>
            <p:nvPr/>
          </p:nvSpPr>
          <p:spPr bwMode="auto">
            <a:xfrm rot="20100000">
              <a:off x="6839001" y="5231967"/>
              <a:ext cx="0" cy="139700"/>
            </a:xfrm>
            <a:prstGeom prst="line">
              <a:avLst/>
            </a:prstGeom>
            <a:noFill/>
            <a:ln w="9525">
              <a:solidFill>
                <a:srgbClr val="FF0000"/>
              </a:solidFill>
              <a:round/>
              <a:headEnd/>
              <a:tailEnd/>
            </a:ln>
            <a:effectLst/>
          </p:spPr>
          <p:txBody>
            <a:bodyPr/>
            <a:lstStyle/>
            <a:p>
              <a:endParaRPr lang="en-US"/>
            </a:p>
          </p:txBody>
        </p:sp>
        <p:sp>
          <p:nvSpPr>
            <p:cNvPr id="201" name="Line 97"/>
            <p:cNvSpPr>
              <a:spLocks noChangeShapeType="1"/>
            </p:cNvSpPr>
            <p:nvPr/>
          </p:nvSpPr>
          <p:spPr bwMode="auto">
            <a:xfrm rot="20400000">
              <a:off x="6967082" y="5200649"/>
              <a:ext cx="0" cy="65088"/>
            </a:xfrm>
            <a:prstGeom prst="line">
              <a:avLst/>
            </a:prstGeom>
            <a:noFill/>
            <a:ln w="6350">
              <a:solidFill>
                <a:srgbClr val="0000FF"/>
              </a:solidFill>
              <a:round/>
              <a:headEnd/>
              <a:tailEnd/>
            </a:ln>
            <a:effectLst/>
          </p:spPr>
          <p:txBody>
            <a:bodyPr/>
            <a:lstStyle/>
            <a:p>
              <a:endParaRPr lang="en-US"/>
            </a:p>
          </p:txBody>
        </p:sp>
        <p:sp>
          <p:nvSpPr>
            <p:cNvPr id="202" name="Line 102"/>
            <p:cNvSpPr>
              <a:spLocks noChangeShapeType="1"/>
            </p:cNvSpPr>
            <p:nvPr/>
          </p:nvSpPr>
          <p:spPr bwMode="auto">
            <a:xfrm rot="17400000">
              <a:off x="6536511" y="5484954"/>
              <a:ext cx="0" cy="66675"/>
            </a:xfrm>
            <a:prstGeom prst="line">
              <a:avLst/>
            </a:prstGeom>
            <a:noFill/>
            <a:ln w="6350">
              <a:solidFill>
                <a:srgbClr val="0000FF"/>
              </a:solidFill>
              <a:round/>
              <a:headEnd/>
              <a:tailEnd/>
            </a:ln>
            <a:effectLst/>
          </p:spPr>
          <p:txBody>
            <a:bodyPr/>
            <a:lstStyle/>
            <a:p>
              <a:endParaRPr lang="en-US"/>
            </a:p>
          </p:txBody>
        </p:sp>
        <p:sp>
          <p:nvSpPr>
            <p:cNvPr id="203" name="Line 109"/>
            <p:cNvSpPr>
              <a:spLocks noChangeShapeType="1"/>
            </p:cNvSpPr>
            <p:nvPr/>
          </p:nvSpPr>
          <p:spPr bwMode="auto">
            <a:xfrm rot="4200000">
              <a:off x="7634771" y="5484954"/>
              <a:ext cx="0" cy="66675"/>
            </a:xfrm>
            <a:prstGeom prst="line">
              <a:avLst/>
            </a:prstGeom>
            <a:noFill/>
            <a:ln w="6350">
              <a:solidFill>
                <a:srgbClr val="0000FF"/>
              </a:solidFill>
              <a:round/>
              <a:headEnd/>
              <a:tailEnd/>
            </a:ln>
            <a:effectLst/>
          </p:spPr>
          <p:txBody>
            <a:bodyPr/>
            <a:lstStyle/>
            <a:p>
              <a:endParaRPr lang="en-US"/>
            </a:p>
          </p:txBody>
        </p:sp>
        <p:sp>
          <p:nvSpPr>
            <p:cNvPr id="234" name="Line 110"/>
            <p:cNvSpPr>
              <a:spLocks noChangeShapeType="1"/>
            </p:cNvSpPr>
            <p:nvPr/>
          </p:nvSpPr>
          <p:spPr bwMode="auto">
            <a:xfrm rot="4500000">
              <a:off x="7627988" y="5568517"/>
              <a:ext cx="0" cy="155575"/>
            </a:xfrm>
            <a:prstGeom prst="line">
              <a:avLst/>
            </a:prstGeom>
            <a:noFill/>
            <a:ln w="9525">
              <a:solidFill>
                <a:srgbClr val="FF0000"/>
              </a:solidFill>
              <a:round/>
              <a:headEnd/>
              <a:tailEnd/>
            </a:ln>
            <a:effectLst/>
          </p:spPr>
          <p:txBody>
            <a:bodyPr/>
            <a:lstStyle/>
            <a:p>
              <a:endParaRPr lang="en-US"/>
            </a:p>
          </p:txBody>
        </p:sp>
        <p:sp>
          <p:nvSpPr>
            <p:cNvPr id="235" name="Text Box 111"/>
            <p:cNvSpPr txBox="1">
              <a:spLocks noChangeArrowheads="1"/>
            </p:cNvSpPr>
            <p:nvPr/>
          </p:nvSpPr>
          <p:spPr bwMode="auto">
            <a:xfrm>
              <a:off x="6063922" y="5448299"/>
              <a:ext cx="544513" cy="274638"/>
            </a:xfrm>
            <a:prstGeom prst="rect">
              <a:avLst/>
            </a:prstGeom>
            <a:noFill/>
            <a:ln w="12700">
              <a:noFill/>
              <a:miter lim="800000"/>
              <a:headEnd/>
              <a:tailEnd/>
            </a:ln>
            <a:effectLst/>
          </p:spPr>
          <p:txBody>
            <a:bodyPr>
              <a:spAutoFit/>
            </a:bodyPr>
            <a:lstStyle/>
            <a:p>
              <a:pPr algn="ctr" eaLnBrk="1" hangingPunct="1"/>
              <a:r>
                <a:rPr lang="en-US" altLang="en-US" sz="1200">
                  <a:solidFill>
                    <a:srgbClr val="0000FF"/>
                  </a:solidFill>
                  <a:latin typeface="Times New Roman" pitchFamily="18" charset="0"/>
                </a:rPr>
                <a:t>0</a:t>
              </a:r>
              <a:endParaRPr lang="en-US" altLang="en-US"/>
            </a:p>
          </p:txBody>
        </p:sp>
        <p:sp>
          <p:nvSpPr>
            <p:cNvPr id="236" name="Text Box 112"/>
            <p:cNvSpPr txBox="1">
              <a:spLocks noChangeArrowheads="1"/>
            </p:cNvSpPr>
            <p:nvPr/>
          </p:nvSpPr>
          <p:spPr bwMode="auto">
            <a:xfrm rot="19156839">
              <a:off x="6241814" y="5211762"/>
              <a:ext cx="542925" cy="274638"/>
            </a:xfrm>
            <a:prstGeom prst="rect">
              <a:avLst/>
            </a:prstGeom>
            <a:noFill/>
            <a:ln w="12700">
              <a:noFill/>
              <a:miter lim="800000"/>
              <a:headEnd/>
              <a:tailEnd/>
            </a:ln>
            <a:effectLst/>
          </p:spPr>
          <p:txBody>
            <a:bodyPr>
              <a:spAutoFit/>
            </a:bodyPr>
            <a:lstStyle/>
            <a:p>
              <a:pPr algn="ctr" eaLnBrk="1" hangingPunct="1"/>
              <a:r>
                <a:rPr lang="en-US" altLang="en-US" sz="1200"/>
                <a:t>1</a:t>
              </a:r>
            </a:p>
          </p:txBody>
        </p:sp>
        <p:sp>
          <p:nvSpPr>
            <p:cNvPr id="237" name="Text Box 113"/>
            <p:cNvSpPr txBox="1">
              <a:spLocks noChangeArrowheads="1"/>
            </p:cNvSpPr>
            <p:nvPr/>
          </p:nvSpPr>
          <p:spPr bwMode="auto">
            <a:xfrm rot="3000000">
              <a:off x="7225325" y="4997943"/>
              <a:ext cx="487363" cy="274638"/>
            </a:xfrm>
            <a:prstGeom prst="rect">
              <a:avLst/>
            </a:prstGeom>
            <a:noFill/>
            <a:ln w="12700">
              <a:noFill/>
              <a:miter lim="800000"/>
              <a:headEnd/>
              <a:tailEnd/>
            </a:ln>
            <a:effectLst/>
          </p:spPr>
          <p:txBody>
            <a:bodyPr>
              <a:spAutoFit/>
            </a:bodyPr>
            <a:lstStyle/>
            <a:p>
              <a:pPr algn="ctr" eaLnBrk="1" hangingPunct="1"/>
              <a:r>
                <a:rPr lang="en-US" altLang="en-US" sz="1200" dirty="0">
                  <a:solidFill>
                    <a:srgbClr val="0000FF"/>
                  </a:solidFill>
                  <a:latin typeface="Times New Roman" pitchFamily="18" charset="0"/>
                </a:rPr>
                <a:t>4</a:t>
              </a:r>
              <a:endParaRPr lang="en-US" altLang="en-US" dirty="0"/>
            </a:p>
          </p:txBody>
        </p:sp>
        <p:sp>
          <p:nvSpPr>
            <p:cNvPr id="238" name="Text Box 114"/>
            <p:cNvSpPr txBox="1">
              <a:spLocks noChangeArrowheads="1"/>
            </p:cNvSpPr>
            <p:nvPr/>
          </p:nvSpPr>
          <p:spPr bwMode="auto">
            <a:xfrm rot="4500000">
              <a:off x="7592777" y="5473699"/>
              <a:ext cx="490538" cy="274638"/>
            </a:xfrm>
            <a:prstGeom prst="rect">
              <a:avLst/>
            </a:prstGeom>
            <a:noFill/>
            <a:ln w="12700">
              <a:noFill/>
              <a:miter lim="800000"/>
              <a:headEnd/>
              <a:tailEnd/>
            </a:ln>
            <a:effectLst/>
          </p:spPr>
          <p:txBody>
            <a:bodyPr>
              <a:spAutoFit/>
            </a:bodyPr>
            <a:lstStyle/>
            <a:p>
              <a:pPr algn="ctr" eaLnBrk="1" hangingPunct="1"/>
              <a:r>
                <a:rPr lang="en-US" altLang="en-US" sz="1200">
                  <a:solidFill>
                    <a:srgbClr val="0000FF"/>
                  </a:solidFill>
                  <a:latin typeface="Times New Roman" pitchFamily="18" charset="0"/>
                </a:rPr>
                <a:t>6</a:t>
              </a:r>
              <a:endParaRPr lang="en-US" altLang="en-US"/>
            </a:p>
          </p:txBody>
        </p:sp>
        <p:sp>
          <p:nvSpPr>
            <p:cNvPr id="239" name="Text Box 115"/>
            <p:cNvSpPr txBox="1">
              <a:spLocks noChangeArrowheads="1"/>
            </p:cNvSpPr>
            <p:nvPr/>
          </p:nvSpPr>
          <p:spPr bwMode="auto">
            <a:xfrm>
              <a:off x="6618052" y="5389562"/>
              <a:ext cx="936625" cy="366713"/>
            </a:xfrm>
            <a:prstGeom prst="rect">
              <a:avLst/>
            </a:prstGeom>
            <a:noFill/>
            <a:ln w="9525">
              <a:noFill/>
              <a:miter lim="800000"/>
              <a:headEnd/>
              <a:tailEnd/>
            </a:ln>
            <a:effectLst/>
          </p:spPr>
          <p:txBody>
            <a:bodyPr>
              <a:spAutoFit/>
            </a:bodyPr>
            <a:lstStyle/>
            <a:p>
              <a:pPr algn="ctr" eaLnBrk="1" hangingPunct="1"/>
              <a:r>
                <a:rPr lang="en-US" altLang="en-US" dirty="0"/>
                <a:t>V</a:t>
              </a:r>
            </a:p>
          </p:txBody>
        </p:sp>
        <p:sp>
          <p:nvSpPr>
            <p:cNvPr id="240" name="AutoShape 116"/>
            <p:cNvSpPr>
              <a:spLocks noChangeArrowheads="1"/>
            </p:cNvSpPr>
            <p:nvPr/>
          </p:nvSpPr>
          <p:spPr bwMode="auto">
            <a:xfrm rot="10800000">
              <a:off x="6370402" y="5141912"/>
              <a:ext cx="1444625" cy="1231900"/>
            </a:xfrm>
            <a:custGeom>
              <a:avLst/>
              <a:gdLst>
                <a:gd name="T0" fmla="*/ 1 w 21600"/>
                <a:gd name="T1" fmla="*/ 0 h 21600"/>
                <a:gd name="T2" fmla="*/ 0 w 21600"/>
                <a:gd name="T3" fmla="*/ 0 h 21600"/>
                <a:gd name="T4" fmla="*/ 1 w 21600"/>
                <a:gd name="T5" fmla="*/ 0 h 21600"/>
                <a:gd name="T6" fmla="*/ 1 w 21600"/>
                <a:gd name="T7" fmla="*/ 0 h 21600"/>
                <a:gd name="T8" fmla="*/ 0 60000 65536"/>
                <a:gd name="T9" fmla="*/ 0 60000 65536"/>
                <a:gd name="T10" fmla="*/ 0 60000 65536"/>
                <a:gd name="T11" fmla="*/ 0 60000 65536"/>
                <a:gd name="T12" fmla="*/ 142 w 21600"/>
                <a:gd name="T13" fmla="*/ 0 h 21600"/>
                <a:gd name="T14" fmla="*/ 21458 w 21600"/>
                <a:gd name="T15" fmla="*/ 11106 h 21600"/>
              </a:gdLst>
              <a:ahLst/>
              <a:cxnLst>
                <a:cxn ang="T8">
                  <a:pos x="T0" y="T1"/>
                </a:cxn>
                <a:cxn ang="T9">
                  <a:pos x="T2" y="T3"/>
                </a:cxn>
                <a:cxn ang="T10">
                  <a:pos x="T4" y="T5"/>
                </a:cxn>
                <a:cxn ang="T11">
                  <a:pos x="T6" y="T7"/>
                </a:cxn>
              </a:cxnLst>
              <a:rect l="T12" t="T13" r="T14" b="T15"/>
              <a:pathLst>
                <a:path w="21600" h="21600">
                  <a:moveTo>
                    <a:pt x="9000" y="10592"/>
                  </a:moveTo>
                  <a:cubicBezTo>
                    <a:pt x="9106" y="9678"/>
                    <a:pt x="9880" y="8989"/>
                    <a:pt x="10800" y="8989"/>
                  </a:cubicBezTo>
                  <a:cubicBezTo>
                    <a:pt x="11719" y="8989"/>
                    <a:pt x="12493" y="9678"/>
                    <a:pt x="12599" y="10592"/>
                  </a:cubicBezTo>
                  <a:lnTo>
                    <a:pt x="21528" y="9560"/>
                  </a:lnTo>
                  <a:cubicBezTo>
                    <a:pt x="20898" y="4111"/>
                    <a:pt x="16285" y="0"/>
                    <a:pt x="10799" y="0"/>
                  </a:cubicBezTo>
                  <a:cubicBezTo>
                    <a:pt x="5314" y="0"/>
                    <a:pt x="701" y="4111"/>
                    <a:pt x="71" y="9560"/>
                  </a:cubicBezTo>
                  <a:lnTo>
                    <a:pt x="9000" y="10592"/>
                  </a:lnTo>
                  <a:close/>
                </a:path>
              </a:pathLst>
            </a:custGeom>
            <a:solidFill>
              <a:srgbClr val="FFFFCC"/>
            </a:solidFill>
            <a:ln w="3175" algn="ctr">
              <a:noFill/>
              <a:miter lim="800000"/>
              <a:headEnd/>
              <a:tailEnd/>
            </a:ln>
            <a:effectLst/>
          </p:spPr>
          <p:txBody>
            <a:bodyPr wrap="none" anchor="ctr"/>
            <a:lstStyle/>
            <a:p>
              <a:endParaRPr lang="en-US"/>
            </a:p>
          </p:txBody>
        </p:sp>
        <p:sp>
          <p:nvSpPr>
            <p:cNvPr id="241" name="Rectangle 118"/>
            <p:cNvSpPr>
              <a:spLocks noChangeArrowheads="1"/>
            </p:cNvSpPr>
            <p:nvPr/>
          </p:nvSpPr>
          <p:spPr bwMode="auto">
            <a:xfrm>
              <a:off x="6019564" y="5841999"/>
              <a:ext cx="2036763" cy="763588"/>
            </a:xfrm>
            <a:prstGeom prst="rect">
              <a:avLst/>
            </a:prstGeom>
            <a:solidFill>
              <a:schemeClr val="bg1"/>
            </a:solidFill>
            <a:ln w="57150" cmpd="thickThin">
              <a:noFill/>
              <a:miter lim="800000"/>
              <a:headEnd/>
              <a:tailEnd/>
            </a:ln>
            <a:effectLst/>
          </p:spPr>
          <p:txBody>
            <a:bodyPr wrap="none" anchor="ctr"/>
            <a:lstStyle/>
            <a:p>
              <a:pPr eaLnBrk="1" hangingPunct="1"/>
              <a:endParaRPr lang="en-US" altLang="en-US"/>
            </a:p>
          </p:txBody>
        </p:sp>
        <p:sp>
          <p:nvSpPr>
            <p:cNvPr id="242" name="Rectangle 119"/>
            <p:cNvSpPr>
              <a:spLocks noChangeArrowheads="1"/>
            </p:cNvSpPr>
            <p:nvPr/>
          </p:nvSpPr>
          <p:spPr bwMode="auto">
            <a:xfrm>
              <a:off x="6075127" y="4876799"/>
              <a:ext cx="2020888" cy="1023938"/>
            </a:xfrm>
            <a:prstGeom prst="rect">
              <a:avLst/>
            </a:prstGeom>
            <a:noFill/>
            <a:ln w="28575">
              <a:solidFill>
                <a:srgbClr val="0000FF"/>
              </a:solidFill>
              <a:miter lim="800000"/>
              <a:headEnd/>
              <a:tailEnd/>
            </a:ln>
            <a:effectLst/>
          </p:spPr>
          <p:txBody>
            <a:bodyPr wrap="none" anchor="ctr"/>
            <a:lstStyle/>
            <a:p>
              <a:pPr algn="ctr" eaLnBrk="1" hangingPunct="1"/>
              <a:endParaRPr lang="en-US" altLang="en-US"/>
            </a:p>
          </p:txBody>
        </p:sp>
        <p:sp>
          <p:nvSpPr>
            <p:cNvPr id="243" name="Rectangle 120"/>
            <p:cNvSpPr>
              <a:spLocks noChangeArrowheads="1"/>
            </p:cNvSpPr>
            <p:nvPr/>
          </p:nvSpPr>
          <p:spPr bwMode="auto">
            <a:xfrm>
              <a:off x="5975114" y="4810124"/>
              <a:ext cx="2211388" cy="1812925"/>
            </a:xfrm>
            <a:prstGeom prst="rect">
              <a:avLst/>
            </a:prstGeom>
            <a:noFill/>
            <a:ln w="57150" cmpd="thickThin">
              <a:solidFill>
                <a:srgbClr val="663300"/>
              </a:solidFill>
              <a:miter lim="800000"/>
              <a:headEnd/>
              <a:tailEnd/>
            </a:ln>
            <a:effectLst/>
          </p:spPr>
          <p:txBody>
            <a:bodyPr wrap="none" anchor="ctr"/>
            <a:lstStyle/>
            <a:p>
              <a:pPr eaLnBrk="1" hangingPunct="1"/>
              <a:endParaRPr lang="en-US" altLang="en-US"/>
            </a:p>
          </p:txBody>
        </p:sp>
        <p:sp>
          <p:nvSpPr>
            <p:cNvPr id="244" name="AutoShape 121"/>
            <p:cNvSpPr>
              <a:spLocks noChangeArrowheads="1"/>
            </p:cNvSpPr>
            <p:nvPr/>
          </p:nvSpPr>
          <p:spPr bwMode="auto">
            <a:xfrm>
              <a:off x="7040327" y="5961062"/>
              <a:ext cx="90488" cy="8255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032 w 21600"/>
                <a:gd name="T25" fmla="*/ 3323 h 21600"/>
                <a:gd name="T26" fmla="*/ 18568 w 21600"/>
                <a:gd name="T27" fmla="*/ 1827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647" y="13593"/>
                  </a:moveTo>
                  <a:cubicBezTo>
                    <a:pt x="17063" y="12720"/>
                    <a:pt x="17280" y="11766"/>
                    <a:pt x="17280" y="10800"/>
                  </a:cubicBezTo>
                  <a:cubicBezTo>
                    <a:pt x="17280" y="7221"/>
                    <a:pt x="14378" y="4320"/>
                    <a:pt x="10800" y="4320"/>
                  </a:cubicBezTo>
                  <a:cubicBezTo>
                    <a:pt x="9833" y="4320"/>
                    <a:pt x="8879" y="4536"/>
                    <a:pt x="8006" y="4952"/>
                  </a:cubicBezTo>
                  <a:lnTo>
                    <a:pt x="16647" y="13593"/>
                  </a:lnTo>
                  <a:close/>
                  <a:moveTo>
                    <a:pt x="4952" y="8006"/>
                  </a:moveTo>
                  <a:cubicBezTo>
                    <a:pt x="4536" y="8879"/>
                    <a:pt x="4320" y="9833"/>
                    <a:pt x="4320" y="10800"/>
                  </a:cubicBezTo>
                  <a:cubicBezTo>
                    <a:pt x="4320" y="14378"/>
                    <a:pt x="7221" y="17280"/>
                    <a:pt x="10800" y="17280"/>
                  </a:cubicBezTo>
                  <a:cubicBezTo>
                    <a:pt x="11766" y="17280"/>
                    <a:pt x="12720" y="17063"/>
                    <a:pt x="13593" y="16647"/>
                  </a:cubicBezTo>
                  <a:lnTo>
                    <a:pt x="4952" y="8006"/>
                  </a:lnTo>
                  <a:close/>
                </a:path>
              </a:pathLst>
            </a:custGeom>
            <a:solidFill>
              <a:srgbClr val="FF3300"/>
            </a:solidFill>
            <a:ln w="9525">
              <a:solidFill>
                <a:schemeClr val="tx1"/>
              </a:solidFill>
              <a:miter lim="800000"/>
              <a:headEnd/>
              <a:tailEnd/>
            </a:ln>
            <a:effectLst/>
          </p:spPr>
          <p:txBody>
            <a:bodyPr wrap="none" anchor="ctr"/>
            <a:lstStyle/>
            <a:p>
              <a:endParaRPr lang="en-US"/>
            </a:p>
          </p:txBody>
        </p:sp>
        <p:sp>
          <p:nvSpPr>
            <p:cNvPr id="245" name="Arc 122"/>
            <p:cNvSpPr>
              <a:spLocks/>
            </p:cNvSpPr>
            <p:nvPr/>
          </p:nvSpPr>
          <p:spPr bwMode="auto">
            <a:xfrm flipV="1">
              <a:off x="7013339" y="5937249"/>
              <a:ext cx="144463" cy="65088"/>
            </a:xfrm>
            <a:custGeom>
              <a:avLst/>
              <a:gdLst>
                <a:gd name="T0" fmla="*/ 0 w 42223"/>
                <a:gd name="T1" fmla="*/ 0 h 21600"/>
                <a:gd name="T2" fmla="*/ 0 w 42223"/>
                <a:gd name="T3" fmla="*/ 0 h 21600"/>
                <a:gd name="T4" fmla="*/ 0 w 42223"/>
                <a:gd name="T5" fmla="*/ 0 h 21600"/>
                <a:gd name="T6" fmla="*/ 0 60000 65536"/>
                <a:gd name="T7" fmla="*/ 0 60000 65536"/>
                <a:gd name="T8" fmla="*/ 0 60000 65536"/>
              </a:gdLst>
              <a:ahLst/>
              <a:cxnLst>
                <a:cxn ang="T6">
                  <a:pos x="T0" y="T1"/>
                </a:cxn>
                <a:cxn ang="T7">
                  <a:pos x="T2" y="T3"/>
                </a:cxn>
                <a:cxn ang="T8">
                  <a:pos x="T4" y="T5"/>
                </a:cxn>
              </a:cxnLst>
              <a:rect l="0" t="0" r="r" b="b"/>
              <a:pathLst>
                <a:path w="42223" h="21600" fill="none" extrusionOk="0">
                  <a:moveTo>
                    <a:pt x="42223" y="3121"/>
                  </a:moveTo>
                  <a:cubicBezTo>
                    <a:pt x="40673" y="13732"/>
                    <a:pt x="31573" y="21600"/>
                    <a:pt x="20850" y="21600"/>
                  </a:cubicBezTo>
                  <a:cubicBezTo>
                    <a:pt x="11093" y="21600"/>
                    <a:pt x="2548" y="15059"/>
                    <a:pt x="-1" y="5642"/>
                  </a:cubicBezTo>
                </a:path>
                <a:path w="42223" h="21600" stroke="0" extrusionOk="0">
                  <a:moveTo>
                    <a:pt x="42223" y="3121"/>
                  </a:moveTo>
                  <a:cubicBezTo>
                    <a:pt x="40673" y="13732"/>
                    <a:pt x="31573" y="21600"/>
                    <a:pt x="20850" y="21600"/>
                  </a:cubicBezTo>
                  <a:cubicBezTo>
                    <a:pt x="11093" y="21600"/>
                    <a:pt x="2548" y="15059"/>
                    <a:pt x="-1" y="5642"/>
                  </a:cubicBezTo>
                  <a:lnTo>
                    <a:pt x="20850" y="0"/>
                  </a:lnTo>
                  <a:lnTo>
                    <a:pt x="42223" y="3121"/>
                  </a:lnTo>
                  <a:close/>
                </a:path>
              </a:pathLst>
            </a:custGeom>
            <a:noFill/>
            <a:ln w="6350">
              <a:solidFill>
                <a:srgbClr val="0000FF"/>
              </a:solidFill>
              <a:round/>
              <a:headEnd/>
              <a:tailEnd/>
            </a:ln>
            <a:effectLst/>
          </p:spPr>
          <p:txBody>
            <a:bodyPr wrap="none" anchor="ctr"/>
            <a:lstStyle/>
            <a:p>
              <a:endParaRPr lang="en-US"/>
            </a:p>
          </p:txBody>
        </p:sp>
        <p:sp>
          <p:nvSpPr>
            <p:cNvPr id="246" name="Freeform 123"/>
            <p:cNvSpPr>
              <a:spLocks/>
            </p:cNvSpPr>
            <p:nvPr/>
          </p:nvSpPr>
          <p:spPr bwMode="auto">
            <a:xfrm>
              <a:off x="7008577" y="5973762"/>
              <a:ext cx="20638" cy="20638"/>
            </a:xfrm>
            <a:custGeom>
              <a:avLst/>
              <a:gdLst>
                <a:gd name="T0" fmla="*/ 0 w 48"/>
                <a:gd name="T1" fmla="*/ 0 h 48"/>
                <a:gd name="T2" fmla="*/ 0 w 48"/>
                <a:gd name="T3" fmla="*/ 1 h 48"/>
                <a:gd name="T4" fmla="*/ 1 w 48"/>
                <a:gd name="T5" fmla="*/ 0 h 48"/>
                <a:gd name="T6" fmla="*/ 0 60000 65536"/>
                <a:gd name="T7" fmla="*/ 0 60000 65536"/>
                <a:gd name="T8" fmla="*/ 0 60000 65536"/>
              </a:gdLst>
              <a:ahLst/>
              <a:cxnLst>
                <a:cxn ang="T6">
                  <a:pos x="T0" y="T1"/>
                </a:cxn>
                <a:cxn ang="T7">
                  <a:pos x="T2" y="T3"/>
                </a:cxn>
                <a:cxn ang="T8">
                  <a:pos x="T4" y="T5"/>
                </a:cxn>
              </a:cxnLst>
              <a:rect l="0" t="0" r="r" b="b"/>
              <a:pathLst>
                <a:path w="48" h="48">
                  <a:moveTo>
                    <a:pt x="0" y="0"/>
                  </a:moveTo>
                  <a:lnTo>
                    <a:pt x="0" y="48"/>
                  </a:lnTo>
                  <a:lnTo>
                    <a:pt x="48" y="0"/>
                  </a:lnTo>
                </a:path>
              </a:pathLst>
            </a:custGeom>
            <a:noFill/>
            <a:ln w="6350" cmpd="sng">
              <a:solidFill>
                <a:srgbClr val="0000FF"/>
              </a:solidFill>
              <a:round/>
              <a:headEnd/>
              <a:tailEnd/>
            </a:ln>
            <a:effectLst/>
          </p:spPr>
          <p:txBody>
            <a:bodyPr/>
            <a:lstStyle/>
            <a:p>
              <a:endParaRPr lang="en-US"/>
            </a:p>
          </p:txBody>
        </p:sp>
        <p:sp>
          <p:nvSpPr>
            <p:cNvPr id="247" name="Freeform 124"/>
            <p:cNvSpPr>
              <a:spLocks/>
            </p:cNvSpPr>
            <p:nvPr/>
          </p:nvSpPr>
          <p:spPr bwMode="auto">
            <a:xfrm>
              <a:off x="7141927" y="5981699"/>
              <a:ext cx="22225" cy="19050"/>
            </a:xfrm>
            <a:custGeom>
              <a:avLst/>
              <a:gdLst>
                <a:gd name="T0" fmla="*/ 0 w 48"/>
                <a:gd name="T1" fmla="*/ 0 h 48"/>
                <a:gd name="T2" fmla="*/ 1 w 48"/>
                <a:gd name="T3" fmla="*/ 1 h 48"/>
                <a:gd name="T4" fmla="*/ 1 w 48"/>
                <a:gd name="T5" fmla="*/ 0 h 48"/>
                <a:gd name="T6" fmla="*/ 0 60000 65536"/>
                <a:gd name="T7" fmla="*/ 0 60000 65536"/>
                <a:gd name="T8" fmla="*/ 0 60000 65536"/>
              </a:gdLst>
              <a:ahLst/>
              <a:cxnLst>
                <a:cxn ang="T6">
                  <a:pos x="T0" y="T1"/>
                </a:cxn>
                <a:cxn ang="T7">
                  <a:pos x="T2" y="T3"/>
                </a:cxn>
                <a:cxn ang="T8">
                  <a:pos x="T4" y="T5"/>
                </a:cxn>
              </a:cxnLst>
              <a:rect l="0" t="0" r="r" b="b"/>
              <a:pathLst>
                <a:path w="48" h="48">
                  <a:moveTo>
                    <a:pt x="0" y="0"/>
                  </a:moveTo>
                  <a:lnTo>
                    <a:pt x="48" y="48"/>
                  </a:lnTo>
                  <a:lnTo>
                    <a:pt x="48" y="0"/>
                  </a:lnTo>
                </a:path>
              </a:pathLst>
            </a:custGeom>
            <a:noFill/>
            <a:ln w="6350" cmpd="sng">
              <a:solidFill>
                <a:srgbClr val="0000FF"/>
              </a:solidFill>
              <a:round/>
              <a:headEnd/>
              <a:tailEnd/>
            </a:ln>
            <a:effectLst/>
          </p:spPr>
          <p:txBody>
            <a:bodyPr/>
            <a:lstStyle/>
            <a:p>
              <a:endParaRPr lang="en-US"/>
            </a:p>
          </p:txBody>
        </p:sp>
        <p:sp>
          <p:nvSpPr>
            <p:cNvPr id="248" name="AutoShape 126"/>
            <p:cNvSpPr>
              <a:spLocks noChangeArrowheads="1"/>
            </p:cNvSpPr>
            <p:nvPr/>
          </p:nvSpPr>
          <p:spPr bwMode="auto">
            <a:xfrm>
              <a:off x="6114814" y="6348412"/>
              <a:ext cx="209550" cy="19050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09 w 21600"/>
                <a:gd name="T25" fmla="*/ 3240 h 21600"/>
                <a:gd name="T26" fmla="*/ 18491 w 21600"/>
                <a:gd name="T27" fmla="*/ 1836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12700">
              <a:solidFill>
                <a:srgbClr val="0000FF"/>
              </a:solidFill>
              <a:round/>
              <a:headEnd/>
              <a:tailEnd/>
            </a:ln>
            <a:effectLst/>
          </p:spPr>
          <p:txBody>
            <a:bodyPr wrap="none" anchor="ctr"/>
            <a:lstStyle/>
            <a:p>
              <a:endParaRPr lang="en-US"/>
            </a:p>
          </p:txBody>
        </p:sp>
        <p:sp>
          <p:nvSpPr>
            <p:cNvPr id="249" name="Oval 127"/>
            <p:cNvSpPr>
              <a:spLocks noChangeArrowheads="1"/>
            </p:cNvSpPr>
            <p:nvPr/>
          </p:nvSpPr>
          <p:spPr bwMode="auto">
            <a:xfrm>
              <a:off x="6102114" y="6337299"/>
              <a:ext cx="228600" cy="219075"/>
            </a:xfrm>
            <a:prstGeom prst="ellipse">
              <a:avLst/>
            </a:prstGeom>
            <a:solidFill>
              <a:srgbClr val="FF0000"/>
            </a:solidFill>
            <a:ln w="9525">
              <a:solidFill>
                <a:schemeClr val="tx1"/>
              </a:solidFill>
              <a:round/>
              <a:headEnd/>
              <a:tailEnd/>
            </a:ln>
            <a:effectLst/>
          </p:spPr>
          <p:txBody>
            <a:bodyPr wrap="none" anchor="ctr"/>
            <a:lstStyle/>
            <a:p>
              <a:pPr eaLnBrk="1" hangingPunct="1"/>
              <a:endParaRPr lang="en-US" altLang="en-US"/>
            </a:p>
          </p:txBody>
        </p:sp>
        <p:sp>
          <p:nvSpPr>
            <p:cNvPr id="250" name="Oval 128"/>
            <p:cNvSpPr>
              <a:spLocks noChangeArrowheads="1"/>
            </p:cNvSpPr>
            <p:nvPr/>
          </p:nvSpPr>
          <p:spPr bwMode="auto">
            <a:xfrm>
              <a:off x="7816614" y="6337299"/>
              <a:ext cx="228600" cy="219075"/>
            </a:xfrm>
            <a:prstGeom prst="ellipse">
              <a:avLst/>
            </a:prstGeom>
            <a:solidFill>
              <a:schemeClr val="tx1"/>
            </a:solidFill>
            <a:ln w="9525">
              <a:solidFill>
                <a:schemeClr val="tx1"/>
              </a:solidFill>
              <a:round/>
              <a:headEnd/>
              <a:tailEnd/>
            </a:ln>
            <a:effectLst/>
          </p:spPr>
          <p:txBody>
            <a:bodyPr wrap="none" anchor="ctr"/>
            <a:lstStyle/>
            <a:p>
              <a:pPr eaLnBrk="1" hangingPunct="1"/>
              <a:endParaRPr lang="en-US" altLang="en-US"/>
            </a:p>
          </p:txBody>
        </p:sp>
        <p:sp>
          <p:nvSpPr>
            <p:cNvPr id="251" name="Text Box 184"/>
            <p:cNvSpPr txBox="1">
              <a:spLocks noChangeArrowheads="1"/>
            </p:cNvSpPr>
            <p:nvPr/>
          </p:nvSpPr>
          <p:spPr bwMode="auto">
            <a:xfrm>
              <a:off x="7575314" y="6019799"/>
              <a:ext cx="533400" cy="457200"/>
            </a:xfrm>
            <a:prstGeom prst="rect">
              <a:avLst/>
            </a:prstGeom>
            <a:noFill/>
            <a:ln w="9525">
              <a:noFill/>
              <a:miter lim="800000"/>
              <a:headEnd/>
              <a:tailEnd/>
            </a:ln>
            <a:effectLst/>
          </p:spPr>
          <p:txBody>
            <a:bodyPr>
              <a:spAutoFit/>
            </a:bodyPr>
            <a:lstStyle/>
            <a:p>
              <a:pPr eaLnBrk="1" hangingPunct="1">
                <a:spcBef>
                  <a:spcPct val="50000"/>
                </a:spcBef>
              </a:pPr>
              <a:r>
                <a:rPr lang="en-US" altLang="en-US" sz="2400"/>
                <a:t>-</a:t>
              </a:r>
            </a:p>
          </p:txBody>
        </p:sp>
        <p:sp>
          <p:nvSpPr>
            <p:cNvPr id="252" name="Text Box 190"/>
            <p:cNvSpPr txBox="1">
              <a:spLocks noChangeArrowheads="1"/>
            </p:cNvSpPr>
            <p:nvPr/>
          </p:nvSpPr>
          <p:spPr bwMode="auto">
            <a:xfrm>
              <a:off x="6203714" y="6019799"/>
              <a:ext cx="533400" cy="457200"/>
            </a:xfrm>
            <a:prstGeom prst="rect">
              <a:avLst/>
            </a:prstGeom>
            <a:noFill/>
            <a:ln w="9525">
              <a:noFill/>
              <a:miter lim="800000"/>
              <a:headEnd/>
              <a:tailEnd/>
            </a:ln>
            <a:effectLst/>
          </p:spPr>
          <p:txBody>
            <a:bodyPr>
              <a:spAutoFit/>
            </a:bodyPr>
            <a:lstStyle/>
            <a:p>
              <a:pPr eaLnBrk="1" hangingPunct="1">
                <a:spcBef>
                  <a:spcPct val="50000"/>
                </a:spcBef>
              </a:pPr>
              <a:r>
                <a:rPr lang="en-US" altLang="en-US" sz="2400"/>
                <a:t>+</a:t>
              </a:r>
            </a:p>
          </p:txBody>
        </p:sp>
        <p:sp>
          <p:nvSpPr>
            <p:cNvPr id="253" name="Line 91"/>
            <p:cNvSpPr>
              <a:spLocks noChangeShapeType="1"/>
            </p:cNvSpPr>
            <p:nvPr/>
          </p:nvSpPr>
          <p:spPr bwMode="auto">
            <a:xfrm rot="7800000">
              <a:off x="6515413" y="5565415"/>
              <a:ext cx="83181" cy="161778"/>
            </a:xfrm>
            <a:prstGeom prst="line">
              <a:avLst/>
            </a:prstGeom>
            <a:noFill/>
            <a:ln w="9525">
              <a:solidFill>
                <a:srgbClr val="FF0000"/>
              </a:solidFill>
              <a:round/>
              <a:headEnd/>
              <a:tailEnd/>
            </a:ln>
            <a:effectLst/>
          </p:spPr>
          <p:txBody>
            <a:bodyPr/>
            <a:lstStyle/>
            <a:p>
              <a:endParaRPr lang="en-US"/>
            </a:p>
          </p:txBody>
        </p:sp>
      </p:grpSp>
      <p:grpSp>
        <p:nvGrpSpPr>
          <p:cNvPr id="2" name="Group 2"/>
          <p:cNvGrpSpPr>
            <a:grpSpLocks/>
          </p:cNvGrpSpPr>
          <p:nvPr/>
        </p:nvGrpSpPr>
        <p:grpSpPr bwMode="auto">
          <a:xfrm>
            <a:off x="762000" y="2057400"/>
            <a:ext cx="2286000" cy="1893888"/>
            <a:chOff x="480" y="1680"/>
            <a:chExt cx="1440" cy="1193"/>
          </a:xfrm>
        </p:grpSpPr>
        <p:sp>
          <p:nvSpPr>
            <p:cNvPr id="3" name="Rectangle 3"/>
            <p:cNvSpPr>
              <a:spLocks noChangeArrowheads="1"/>
            </p:cNvSpPr>
            <p:nvPr/>
          </p:nvSpPr>
          <p:spPr bwMode="auto">
            <a:xfrm>
              <a:off x="512" y="1680"/>
              <a:ext cx="1386" cy="1193"/>
            </a:xfrm>
            <a:prstGeom prst="rect">
              <a:avLst/>
            </a:prstGeom>
            <a:solidFill>
              <a:srgbClr val="FFFF00"/>
            </a:solidFill>
            <a:ln w="57150" cmpd="thickThin">
              <a:solidFill>
                <a:srgbClr val="663300"/>
              </a:solidFill>
              <a:miter lim="800000"/>
              <a:headEnd/>
              <a:tailEnd/>
            </a:ln>
            <a:effectLst/>
          </p:spPr>
          <p:txBody>
            <a:bodyPr wrap="none" anchor="ctr"/>
            <a:lstStyle/>
            <a:p>
              <a:pPr eaLnBrk="1" hangingPunct="1"/>
              <a:endParaRPr lang="en-US" altLang="en-US"/>
            </a:p>
          </p:txBody>
        </p:sp>
        <p:sp>
          <p:nvSpPr>
            <p:cNvPr id="4" name="AutoShape 4"/>
            <p:cNvSpPr>
              <a:spLocks noChangeArrowheads="1"/>
            </p:cNvSpPr>
            <p:nvPr/>
          </p:nvSpPr>
          <p:spPr bwMode="auto">
            <a:xfrm>
              <a:off x="602" y="2707"/>
              <a:ext cx="131" cy="12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33 w 21600"/>
                <a:gd name="T25" fmla="*/ 3086 h 21600"/>
                <a:gd name="T26" fmla="*/ 18467 w 21600"/>
                <a:gd name="T27" fmla="*/ 1851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12700">
              <a:solidFill>
                <a:srgbClr val="0000FF"/>
              </a:solidFill>
              <a:round/>
              <a:headEnd/>
              <a:tailEnd/>
            </a:ln>
            <a:effectLst/>
          </p:spPr>
          <p:txBody>
            <a:bodyPr wrap="none" anchor="ctr"/>
            <a:lstStyle/>
            <a:p>
              <a:endParaRPr lang="en-US"/>
            </a:p>
          </p:txBody>
        </p:sp>
        <p:sp>
          <p:nvSpPr>
            <p:cNvPr id="5" name="Rectangle 5"/>
            <p:cNvSpPr>
              <a:spLocks noChangeArrowheads="1"/>
            </p:cNvSpPr>
            <p:nvPr/>
          </p:nvSpPr>
          <p:spPr bwMode="auto">
            <a:xfrm>
              <a:off x="480" y="1680"/>
              <a:ext cx="1386" cy="1193"/>
            </a:xfrm>
            <a:prstGeom prst="rect">
              <a:avLst/>
            </a:prstGeom>
            <a:solidFill>
              <a:schemeClr val="tx1"/>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tx1"/>
              </a:extrusionClr>
            </a:sp3d>
          </p:spPr>
          <p:txBody>
            <a:bodyPr wrap="none" anchor="ctr">
              <a:flatTx/>
            </a:bodyPr>
            <a:lstStyle/>
            <a:p>
              <a:pPr eaLnBrk="1" hangingPunct="1"/>
              <a:endParaRPr lang="en-US" altLang="en-US"/>
            </a:p>
          </p:txBody>
        </p:sp>
        <p:sp>
          <p:nvSpPr>
            <p:cNvPr id="6" name="Rectangle 6"/>
            <p:cNvSpPr>
              <a:spLocks noChangeArrowheads="1"/>
            </p:cNvSpPr>
            <p:nvPr/>
          </p:nvSpPr>
          <p:spPr bwMode="auto">
            <a:xfrm>
              <a:off x="480" y="1680"/>
              <a:ext cx="1440" cy="1193"/>
            </a:xfrm>
            <a:prstGeom prst="rect">
              <a:avLst/>
            </a:prstGeom>
            <a:solidFill>
              <a:srgbClr val="FFFFCC"/>
            </a:solidFill>
            <a:ln w="57150" cmpd="thickThin">
              <a:solidFill>
                <a:srgbClr val="663300"/>
              </a:solidFill>
              <a:miter lim="800000"/>
              <a:headEnd/>
              <a:tailEnd/>
            </a:ln>
            <a:effectLst/>
          </p:spPr>
          <p:txBody>
            <a:bodyPr wrap="none" anchor="ctr"/>
            <a:lstStyle/>
            <a:p>
              <a:pPr eaLnBrk="1" hangingPunct="1"/>
              <a:endParaRPr lang="en-US" altLang="en-US"/>
            </a:p>
          </p:txBody>
        </p:sp>
        <p:sp>
          <p:nvSpPr>
            <p:cNvPr id="7" name="Oval 7"/>
            <p:cNvSpPr>
              <a:spLocks noChangeArrowheads="1"/>
            </p:cNvSpPr>
            <p:nvPr/>
          </p:nvSpPr>
          <p:spPr bwMode="auto">
            <a:xfrm>
              <a:off x="624" y="1776"/>
              <a:ext cx="1078" cy="1029"/>
            </a:xfrm>
            <a:prstGeom prst="ellipse">
              <a:avLst/>
            </a:prstGeom>
            <a:solidFill>
              <a:schemeClr val="bg1"/>
            </a:solidFill>
            <a:ln w="12700">
              <a:solidFill>
                <a:schemeClr val="accent2"/>
              </a:solidFill>
              <a:round/>
              <a:headEnd/>
              <a:tailEnd/>
            </a:ln>
            <a:effectLst/>
          </p:spPr>
          <p:txBody>
            <a:bodyPr wrap="none" anchor="ctr"/>
            <a:lstStyle/>
            <a:p>
              <a:pPr eaLnBrk="1" hangingPunct="1"/>
              <a:endParaRPr lang="en-US" altLang="en-US"/>
            </a:p>
          </p:txBody>
        </p:sp>
        <p:sp>
          <p:nvSpPr>
            <p:cNvPr id="8" name="Arc 8"/>
            <p:cNvSpPr>
              <a:spLocks/>
            </p:cNvSpPr>
            <p:nvPr/>
          </p:nvSpPr>
          <p:spPr bwMode="auto">
            <a:xfrm rot="6681726" flipH="1">
              <a:off x="1000" y="1769"/>
              <a:ext cx="423" cy="718"/>
            </a:xfrm>
            <a:custGeom>
              <a:avLst/>
              <a:gdLst>
                <a:gd name="T0" fmla="*/ 0 w 24253"/>
                <a:gd name="T1" fmla="*/ 0 h 39506"/>
                <a:gd name="T2" fmla="*/ 0 w 24253"/>
                <a:gd name="T3" fmla="*/ 0 h 39506"/>
                <a:gd name="T4" fmla="*/ 0 w 24253"/>
                <a:gd name="T5" fmla="*/ 0 h 39506"/>
                <a:gd name="T6" fmla="*/ 0 60000 65536"/>
                <a:gd name="T7" fmla="*/ 0 60000 65536"/>
                <a:gd name="T8" fmla="*/ 0 60000 65536"/>
              </a:gdLst>
              <a:ahLst/>
              <a:cxnLst>
                <a:cxn ang="T6">
                  <a:pos x="T0" y="T1"/>
                </a:cxn>
                <a:cxn ang="T7">
                  <a:pos x="T2" y="T3"/>
                </a:cxn>
                <a:cxn ang="T8">
                  <a:pos x="T4" y="T5"/>
                </a:cxn>
              </a:cxnLst>
              <a:rect l="0" t="0" r="r" b="b"/>
              <a:pathLst>
                <a:path w="24253" h="39506" fill="none" extrusionOk="0">
                  <a:moveTo>
                    <a:pt x="14733" y="-1"/>
                  </a:moveTo>
                  <a:cubicBezTo>
                    <a:pt x="20685" y="4015"/>
                    <a:pt x="24253" y="10726"/>
                    <a:pt x="24253" y="17906"/>
                  </a:cubicBezTo>
                  <a:cubicBezTo>
                    <a:pt x="24253" y="29835"/>
                    <a:pt x="14582" y="39506"/>
                    <a:pt x="2653" y="39506"/>
                  </a:cubicBezTo>
                  <a:cubicBezTo>
                    <a:pt x="1766" y="39506"/>
                    <a:pt x="880" y="39451"/>
                    <a:pt x="-1" y="39342"/>
                  </a:cubicBezTo>
                </a:path>
                <a:path w="24253" h="39506" stroke="0" extrusionOk="0">
                  <a:moveTo>
                    <a:pt x="14733" y="-1"/>
                  </a:moveTo>
                  <a:cubicBezTo>
                    <a:pt x="20685" y="4015"/>
                    <a:pt x="24253" y="10726"/>
                    <a:pt x="24253" y="17906"/>
                  </a:cubicBezTo>
                  <a:cubicBezTo>
                    <a:pt x="24253" y="29835"/>
                    <a:pt x="14582" y="39506"/>
                    <a:pt x="2653" y="39506"/>
                  </a:cubicBezTo>
                  <a:cubicBezTo>
                    <a:pt x="1766" y="39506"/>
                    <a:pt x="880" y="39451"/>
                    <a:pt x="-1" y="39342"/>
                  </a:cubicBezTo>
                  <a:lnTo>
                    <a:pt x="2653" y="17906"/>
                  </a:lnTo>
                  <a:lnTo>
                    <a:pt x="14733" y="-1"/>
                  </a:lnTo>
                  <a:close/>
                </a:path>
              </a:pathLst>
            </a:custGeom>
            <a:noFill/>
            <a:ln w="3175">
              <a:solidFill>
                <a:srgbClr val="00FFFF"/>
              </a:solidFill>
              <a:round/>
              <a:headEnd/>
              <a:tailEnd/>
            </a:ln>
            <a:effectLst/>
          </p:spPr>
          <p:txBody>
            <a:bodyPr wrap="none" anchor="ctr"/>
            <a:lstStyle/>
            <a:p>
              <a:endParaRPr lang="en-US"/>
            </a:p>
          </p:txBody>
        </p:sp>
        <p:sp>
          <p:nvSpPr>
            <p:cNvPr id="9" name="Text Box 9"/>
            <p:cNvSpPr txBox="1">
              <a:spLocks noChangeArrowheads="1"/>
            </p:cNvSpPr>
            <p:nvPr/>
          </p:nvSpPr>
          <p:spPr bwMode="auto">
            <a:xfrm rot="-2206860">
              <a:off x="773" y="1813"/>
              <a:ext cx="371" cy="212"/>
            </a:xfrm>
            <a:prstGeom prst="rect">
              <a:avLst/>
            </a:prstGeom>
            <a:noFill/>
            <a:ln w="3175">
              <a:noFill/>
              <a:miter lim="800000"/>
              <a:headEnd/>
              <a:tailEnd/>
            </a:ln>
            <a:effectLst/>
          </p:spPr>
          <p:txBody>
            <a:bodyPr>
              <a:spAutoFit/>
            </a:bodyPr>
            <a:lstStyle/>
            <a:p>
              <a:pPr algn="ctr" eaLnBrk="1" hangingPunct="1"/>
              <a:r>
                <a:rPr lang="en-US" altLang="en-US" sz="1600">
                  <a:latin typeface=".VnTime" pitchFamily="34" charset="0"/>
                </a:rPr>
                <a:t>0,5</a:t>
              </a:r>
            </a:p>
          </p:txBody>
        </p:sp>
        <p:sp>
          <p:nvSpPr>
            <p:cNvPr id="10" name="Line 10"/>
            <p:cNvSpPr>
              <a:spLocks noChangeShapeType="1"/>
            </p:cNvSpPr>
            <p:nvPr/>
          </p:nvSpPr>
          <p:spPr bwMode="auto">
            <a:xfrm rot="300000">
              <a:off x="1218" y="1917"/>
              <a:ext cx="0" cy="40"/>
            </a:xfrm>
            <a:prstGeom prst="line">
              <a:avLst/>
            </a:prstGeom>
            <a:noFill/>
            <a:ln w="6350">
              <a:solidFill>
                <a:srgbClr val="0000FF"/>
              </a:solidFill>
              <a:round/>
              <a:headEnd/>
              <a:tailEnd/>
            </a:ln>
            <a:effectLst/>
          </p:spPr>
          <p:txBody>
            <a:bodyPr/>
            <a:lstStyle/>
            <a:p>
              <a:endParaRPr lang="en-US"/>
            </a:p>
          </p:txBody>
        </p:sp>
        <p:sp>
          <p:nvSpPr>
            <p:cNvPr id="11" name="Line 11"/>
            <p:cNvSpPr>
              <a:spLocks noChangeShapeType="1"/>
            </p:cNvSpPr>
            <p:nvPr/>
          </p:nvSpPr>
          <p:spPr bwMode="auto">
            <a:xfrm rot="900000">
              <a:off x="1283" y="1928"/>
              <a:ext cx="0" cy="41"/>
            </a:xfrm>
            <a:prstGeom prst="line">
              <a:avLst/>
            </a:prstGeom>
            <a:noFill/>
            <a:ln w="6350">
              <a:solidFill>
                <a:srgbClr val="0000FF"/>
              </a:solidFill>
              <a:round/>
              <a:headEnd/>
              <a:tailEnd/>
            </a:ln>
            <a:effectLst/>
          </p:spPr>
          <p:txBody>
            <a:bodyPr/>
            <a:lstStyle/>
            <a:p>
              <a:endParaRPr lang="en-US"/>
            </a:p>
          </p:txBody>
        </p:sp>
        <p:sp>
          <p:nvSpPr>
            <p:cNvPr id="12" name="Line 12"/>
            <p:cNvSpPr>
              <a:spLocks noChangeShapeType="1"/>
            </p:cNvSpPr>
            <p:nvPr/>
          </p:nvSpPr>
          <p:spPr bwMode="auto">
            <a:xfrm rot="1500000">
              <a:off x="1340" y="1951"/>
              <a:ext cx="0" cy="95"/>
            </a:xfrm>
            <a:prstGeom prst="line">
              <a:avLst/>
            </a:prstGeom>
            <a:noFill/>
            <a:ln w="9525">
              <a:solidFill>
                <a:srgbClr val="FF0000"/>
              </a:solidFill>
              <a:round/>
              <a:headEnd/>
              <a:tailEnd/>
            </a:ln>
            <a:effectLst/>
          </p:spPr>
          <p:txBody>
            <a:bodyPr/>
            <a:lstStyle/>
            <a:p>
              <a:endParaRPr lang="en-US"/>
            </a:p>
          </p:txBody>
        </p:sp>
        <p:sp>
          <p:nvSpPr>
            <p:cNvPr id="13" name="Line 13"/>
            <p:cNvSpPr>
              <a:spLocks noChangeShapeType="1"/>
            </p:cNvSpPr>
            <p:nvPr/>
          </p:nvSpPr>
          <p:spPr bwMode="auto">
            <a:xfrm rot="2100000">
              <a:off x="1402" y="1987"/>
              <a:ext cx="0" cy="41"/>
            </a:xfrm>
            <a:prstGeom prst="line">
              <a:avLst/>
            </a:prstGeom>
            <a:noFill/>
            <a:ln w="6350">
              <a:solidFill>
                <a:srgbClr val="0000FF"/>
              </a:solidFill>
              <a:round/>
              <a:headEnd/>
              <a:tailEnd/>
            </a:ln>
            <a:effectLst/>
          </p:spPr>
          <p:txBody>
            <a:bodyPr/>
            <a:lstStyle/>
            <a:p>
              <a:endParaRPr lang="en-US"/>
            </a:p>
          </p:txBody>
        </p:sp>
        <p:sp>
          <p:nvSpPr>
            <p:cNvPr id="14" name="Line 14"/>
            <p:cNvSpPr>
              <a:spLocks noChangeShapeType="1"/>
            </p:cNvSpPr>
            <p:nvPr/>
          </p:nvSpPr>
          <p:spPr bwMode="auto">
            <a:xfrm rot="2700000">
              <a:off x="1454" y="2029"/>
              <a:ext cx="0" cy="45"/>
            </a:xfrm>
            <a:prstGeom prst="line">
              <a:avLst/>
            </a:prstGeom>
            <a:noFill/>
            <a:ln w="6350">
              <a:solidFill>
                <a:srgbClr val="0000FF"/>
              </a:solidFill>
              <a:round/>
              <a:headEnd/>
              <a:tailEnd/>
            </a:ln>
            <a:effectLst/>
          </p:spPr>
          <p:txBody>
            <a:bodyPr/>
            <a:lstStyle/>
            <a:p>
              <a:endParaRPr lang="en-US"/>
            </a:p>
          </p:txBody>
        </p:sp>
        <p:sp>
          <p:nvSpPr>
            <p:cNvPr id="15" name="Line 15"/>
            <p:cNvSpPr>
              <a:spLocks noChangeShapeType="1"/>
            </p:cNvSpPr>
            <p:nvPr/>
          </p:nvSpPr>
          <p:spPr bwMode="auto">
            <a:xfrm rot="-2700000">
              <a:off x="907" y="2029"/>
              <a:ext cx="0" cy="42"/>
            </a:xfrm>
            <a:prstGeom prst="line">
              <a:avLst/>
            </a:prstGeom>
            <a:noFill/>
            <a:ln w="6350">
              <a:solidFill>
                <a:srgbClr val="0000FF"/>
              </a:solidFill>
              <a:round/>
              <a:headEnd/>
              <a:tailEnd/>
            </a:ln>
            <a:effectLst/>
          </p:spPr>
          <p:txBody>
            <a:bodyPr/>
            <a:lstStyle/>
            <a:p>
              <a:endParaRPr lang="en-US"/>
            </a:p>
          </p:txBody>
        </p:sp>
        <p:sp>
          <p:nvSpPr>
            <p:cNvPr id="16" name="Line 16"/>
            <p:cNvSpPr>
              <a:spLocks noChangeShapeType="1"/>
            </p:cNvSpPr>
            <p:nvPr/>
          </p:nvSpPr>
          <p:spPr bwMode="auto">
            <a:xfrm rot="-2100000">
              <a:off x="959" y="1989"/>
              <a:ext cx="0" cy="40"/>
            </a:xfrm>
            <a:prstGeom prst="line">
              <a:avLst/>
            </a:prstGeom>
            <a:noFill/>
            <a:ln w="6350">
              <a:solidFill>
                <a:srgbClr val="0000FF"/>
              </a:solidFill>
              <a:round/>
              <a:headEnd/>
              <a:tailEnd/>
            </a:ln>
            <a:effectLst/>
          </p:spPr>
          <p:txBody>
            <a:bodyPr/>
            <a:lstStyle/>
            <a:p>
              <a:endParaRPr lang="en-US"/>
            </a:p>
          </p:txBody>
        </p:sp>
        <p:sp>
          <p:nvSpPr>
            <p:cNvPr id="17" name="Line 17"/>
            <p:cNvSpPr>
              <a:spLocks noChangeShapeType="1"/>
            </p:cNvSpPr>
            <p:nvPr/>
          </p:nvSpPr>
          <p:spPr bwMode="auto">
            <a:xfrm rot="20100000" flipH="1">
              <a:off x="1020" y="1952"/>
              <a:ext cx="5" cy="59"/>
            </a:xfrm>
            <a:prstGeom prst="line">
              <a:avLst/>
            </a:prstGeom>
            <a:noFill/>
            <a:ln w="9525">
              <a:solidFill>
                <a:srgbClr val="FF0000"/>
              </a:solidFill>
              <a:round/>
              <a:headEnd/>
              <a:tailEnd/>
            </a:ln>
            <a:effectLst/>
          </p:spPr>
          <p:txBody>
            <a:bodyPr/>
            <a:lstStyle/>
            <a:p>
              <a:endParaRPr lang="en-US"/>
            </a:p>
          </p:txBody>
        </p:sp>
        <p:sp>
          <p:nvSpPr>
            <p:cNvPr id="18" name="Line 18"/>
            <p:cNvSpPr>
              <a:spLocks noChangeShapeType="1"/>
            </p:cNvSpPr>
            <p:nvPr/>
          </p:nvSpPr>
          <p:spPr bwMode="auto">
            <a:xfrm rot="-900000">
              <a:off x="1077" y="1932"/>
              <a:ext cx="0" cy="42"/>
            </a:xfrm>
            <a:prstGeom prst="line">
              <a:avLst/>
            </a:prstGeom>
            <a:noFill/>
            <a:ln w="6350">
              <a:solidFill>
                <a:srgbClr val="0000FF"/>
              </a:solidFill>
              <a:round/>
              <a:headEnd/>
              <a:tailEnd/>
            </a:ln>
            <a:effectLst/>
          </p:spPr>
          <p:txBody>
            <a:bodyPr/>
            <a:lstStyle/>
            <a:p>
              <a:endParaRPr lang="en-US"/>
            </a:p>
          </p:txBody>
        </p:sp>
        <p:sp>
          <p:nvSpPr>
            <p:cNvPr id="19" name="Line 19"/>
            <p:cNvSpPr>
              <a:spLocks noChangeShapeType="1"/>
            </p:cNvSpPr>
            <p:nvPr/>
          </p:nvSpPr>
          <p:spPr bwMode="auto">
            <a:xfrm rot="-300000">
              <a:off x="1146" y="1918"/>
              <a:ext cx="0" cy="41"/>
            </a:xfrm>
            <a:prstGeom prst="line">
              <a:avLst/>
            </a:prstGeom>
            <a:noFill/>
            <a:ln w="6350">
              <a:solidFill>
                <a:srgbClr val="0000FF"/>
              </a:solidFill>
              <a:round/>
              <a:headEnd/>
              <a:tailEnd/>
            </a:ln>
            <a:effectLst/>
          </p:spPr>
          <p:txBody>
            <a:bodyPr/>
            <a:lstStyle/>
            <a:p>
              <a:endParaRPr lang="en-US"/>
            </a:p>
          </p:txBody>
        </p:sp>
        <p:sp>
          <p:nvSpPr>
            <p:cNvPr id="20" name="Line 20"/>
            <p:cNvSpPr>
              <a:spLocks noChangeShapeType="1"/>
            </p:cNvSpPr>
            <p:nvPr/>
          </p:nvSpPr>
          <p:spPr bwMode="auto">
            <a:xfrm rot="6300000">
              <a:off x="843" y="2169"/>
              <a:ext cx="0" cy="108"/>
            </a:xfrm>
            <a:prstGeom prst="line">
              <a:avLst/>
            </a:prstGeom>
            <a:noFill/>
            <a:ln w="9525">
              <a:solidFill>
                <a:srgbClr val="FF0000"/>
              </a:solidFill>
              <a:round/>
              <a:headEnd/>
              <a:tailEnd/>
            </a:ln>
            <a:effectLst/>
          </p:spPr>
          <p:txBody>
            <a:bodyPr/>
            <a:lstStyle/>
            <a:p>
              <a:endParaRPr lang="en-US"/>
            </a:p>
          </p:txBody>
        </p:sp>
        <p:sp>
          <p:nvSpPr>
            <p:cNvPr id="21" name="Line 21"/>
            <p:cNvSpPr>
              <a:spLocks noChangeShapeType="1"/>
            </p:cNvSpPr>
            <p:nvPr/>
          </p:nvSpPr>
          <p:spPr bwMode="auto">
            <a:xfrm rot="-3900000">
              <a:off x="834" y="2136"/>
              <a:ext cx="0" cy="42"/>
            </a:xfrm>
            <a:prstGeom prst="line">
              <a:avLst/>
            </a:prstGeom>
            <a:noFill/>
            <a:ln w="6350">
              <a:solidFill>
                <a:srgbClr val="0000FF"/>
              </a:solidFill>
              <a:round/>
              <a:headEnd/>
              <a:tailEnd/>
            </a:ln>
            <a:effectLst/>
          </p:spPr>
          <p:txBody>
            <a:bodyPr/>
            <a:lstStyle/>
            <a:p>
              <a:endParaRPr lang="en-US"/>
            </a:p>
          </p:txBody>
        </p:sp>
        <p:sp>
          <p:nvSpPr>
            <p:cNvPr id="22" name="Line 22"/>
            <p:cNvSpPr>
              <a:spLocks noChangeShapeType="1"/>
            </p:cNvSpPr>
            <p:nvPr/>
          </p:nvSpPr>
          <p:spPr bwMode="auto">
            <a:xfrm rot="-3300000">
              <a:off x="866" y="2078"/>
              <a:ext cx="0" cy="42"/>
            </a:xfrm>
            <a:prstGeom prst="line">
              <a:avLst/>
            </a:prstGeom>
            <a:noFill/>
            <a:ln w="6350">
              <a:solidFill>
                <a:srgbClr val="0000FF"/>
              </a:solidFill>
              <a:round/>
              <a:headEnd/>
              <a:tailEnd/>
            </a:ln>
            <a:effectLst/>
          </p:spPr>
          <p:txBody>
            <a:bodyPr/>
            <a:lstStyle/>
            <a:p>
              <a:endParaRPr lang="en-US"/>
            </a:p>
          </p:txBody>
        </p:sp>
        <p:sp>
          <p:nvSpPr>
            <p:cNvPr id="23" name="Line 23"/>
            <p:cNvSpPr>
              <a:spLocks noChangeShapeType="1"/>
            </p:cNvSpPr>
            <p:nvPr/>
          </p:nvSpPr>
          <p:spPr bwMode="auto">
            <a:xfrm rot="3300000">
              <a:off x="1491" y="2080"/>
              <a:ext cx="0" cy="42"/>
            </a:xfrm>
            <a:prstGeom prst="line">
              <a:avLst/>
            </a:prstGeom>
            <a:noFill/>
            <a:ln w="6350">
              <a:solidFill>
                <a:srgbClr val="0000FF"/>
              </a:solidFill>
              <a:round/>
              <a:headEnd/>
              <a:tailEnd/>
            </a:ln>
            <a:effectLst/>
          </p:spPr>
          <p:txBody>
            <a:bodyPr/>
            <a:lstStyle/>
            <a:p>
              <a:endParaRPr lang="en-US"/>
            </a:p>
          </p:txBody>
        </p:sp>
        <p:sp>
          <p:nvSpPr>
            <p:cNvPr id="24" name="Line 24"/>
            <p:cNvSpPr>
              <a:spLocks noChangeShapeType="1"/>
            </p:cNvSpPr>
            <p:nvPr/>
          </p:nvSpPr>
          <p:spPr bwMode="auto">
            <a:xfrm rot="3900000">
              <a:off x="1524" y="2132"/>
              <a:ext cx="0" cy="42"/>
            </a:xfrm>
            <a:prstGeom prst="line">
              <a:avLst/>
            </a:prstGeom>
            <a:noFill/>
            <a:ln w="6350">
              <a:solidFill>
                <a:srgbClr val="0000FF"/>
              </a:solidFill>
              <a:round/>
              <a:headEnd/>
              <a:tailEnd/>
            </a:ln>
            <a:effectLst/>
          </p:spPr>
          <p:txBody>
            <a:bodyPr/>
            <a:lstStyle/>
            <a:p>
              <a:endParaRPr lang="en-US"/>
            </a:p>
          </p:txBody>
        </p:sp>
        <p:sp>
          <p:nvSpPr>
            <p:cNvPr id="25" name="Line 25"/>
            <p:cNvSpPr>
              <a:spLocks noChangeShapeType="1"/>
            </p:cNvSpPr>
            <p:nvPr/>
          </p:nvSpPr>
          <p:spPr bwMode="auto">
            <a:xfrm rot="4500000">
              <a:off x="1524" y="2175"/>
              <a:ext cx="0" cy="95"/>
            </a:xfrm>
            <a:prstGeom prst="line">
              <a:avLst/>
            </a:prstGeom>
            <a:noFill/>
            <a:ln w="9525">
              <a:solidFill>
                <a:srgbClr val="FF0000"/>
              </a:solidFill>
              <a:round/>
              <a:headEnd/>
              <a:tailEnd/>
            </a:ln>
            <a:effectLst/>
          </p:spPr>
          <p:txBody>
            <a:bodyPr/>
            <a:lstStyle/>
            <a:p>
              <a:endParaRPr lang="en-US"/>
            </a:p>
          </p:txBody>
        </p:sp>
        <p:sp>
          <p:nvSpPr>
            <p:cNvPr id="26" name="Text Box 26"/>
            <p:cNvSpPr txBox="1">
              <a:spLocks noChangeArrowheads="1"/>
            </p:cNvSpPr>
            <p:nvPr/>
          </p:nvSpPr>
          <p:spPr bwMode="auto">
            <a:xfrm rot="-4196748">
              <a:off x="589" y="2109"/>
              <a:ext cx="317" cy="212"/>
            </a:xfrm>
            <a:prstGeom prst="rect">
              <a:avLst/>
            </a:prstGeom>
            <a:noFill/>
            <a:ln w="12700">
              <a:noFill/>
              <a:miter lim="800000"/>
              <a:headEnd/>
              <a:tailEnd/>
            </a:ln>
            <a:effectLst/>
          </p:spPr>
          <p:txBody>
            <a:bodyPr>
              <a:spAutoFit/>
            </a:bodyPr>
            <a:lstStyle/>
            <a:p>
              <a:pPr algn="ctr" eaLnBrk="1" hangingPunct="1"/>
              <a:r>
                <a:rPr lang="en-US" altLang="en-US" sz="1600">
                  <a:latin typeface="Times New Roman" pitchFamily="18" charset="0"/>
                </a:rPr>
                <a:t>0</a:t>
              </a:r>
              <a:endParaRPr lang="en-US" altLang="en-US" sz="1600"/>
            </a:p>
          </p:txBody>
        </p:sp>
        <p:sp>
          <p:nvSpPr>
            <p:cNvPr id="27" name="Text Box 27"/>
            <p:cNvSpPr txBox="1">
              <a:spLocks noChangeArrowheads="1"/>
            </p:cNvSpPr>
            <p:nvPr/>
          </p:nvSpPr>
          <p:spPr bwMode="auto">
            <a:xfrm rot="1500000">
              <a:off x="1218" y="1801"/>
              <a:ext cx="340" cy="212"/>
            </a:xfrm>
            <a:prstGeom prst="rect">
              <a:avLst/>
            </a:prstGeom>
            <a:noFill/>
            <a:ln w="12700">
              <a:noFill/>
              <a:miter lim="800000"/>
              <a:headEnd/>
              <a:tailEnd/>
            </a:ln>
            <a:effectLst/>
          </p:spPr>
          <p:txBody>
            <a:bodyPr>
              <a:spAutoFit/>
            </a:bodyPr>
            <a:lstStyle/>
            <a:p>
              <a:pPr algn="ctr" eaLnBrk="1" hangingPunct="1"/>
              <a:r>
                <a:rPr lang="en-US" altLang="en-US" sz="1600"/>
                <a:t>1</a:t>
              </a:r>
            </a:p>
          </p:txBody>
        </p:sp>
        <p:sp>
          <p:nvSpPr>
            <p:cNvPr id="28" name="Text Box 28"/>
            <p:cNvSpPr txBox="1">
              <a:spLocks noChangeArrowheads="1"/>
            </p:cNvSpPr>
            <p:nvPr/>
          </p:nvSpPr>
          <p:spPr bwMode="auto">
            <a:xfrm rot="4500000">
              <a:off x="1480" y="2072"/>
              <a:ext cx="324" cy="212"/>
            </a:xfrm>
            <a:prstGeom prst="rect">
              <a:avLst/>
            </a:prstGeom>
            <a:noFill/>
            <a:ln w="12700">
              <a:noFill/>
              <a:miter lim="800000"/>
              <a:headEnd/>
              <a:tailEnd/>
            </a:ln>
            <a:effectLst/>
          </p:spPr>
          <p:txBody>
            <a:bodyPr>
              <a:spAutoFit/>
            </a:bodyPr>
            <a:lstStyle/>
            <a:p>
              <a:pPr algn="ctr" eaLnBrk="1" hangingPunct="1"/>
              <a:r>
                <a:rPr lang="en-US" altLang="en-US" sz="1600"/>
                <a:t>1,5</a:t>
              </a:r>
            </a:p>
          </p:txBody>
        </p:sp>
        <p:sp>
          <p:nvSpPr>
            <p:cNvPr id="29" name="Text Box 29"/>
            <p:cNvSpPr txBox="1">
              <a:spLocks noChangeArrowheads="1"/>
            </p:cNvSpPr>
            <p:nvPr/>
          </p:nvSpPr>
          <p:spPr bwMode="auto">
            <a:xfrm>
              <a:off x="883" y="2067"/>
              <a:ext cx="586" cy="231"/>
            </a:xfrm>
            <a:prstGeom prst="rect">
              <a:avLst/>
            </a:prstGeom>
            <a:noFill/>
            <a:ln w="9525">
              <a:noFill/>
              <a:miter lim="800000"/>
              <a:headEnd/>
              <a:tailEnd/>
            </a:ln>
            <a:effectLst/>
          </p:spPr>
          <p:txBody>
            <a:bodyPr>
              <a:spAutoFit/>
            </a:bodyPr>
            <a:lstStyle/>
            <a:p>
              <a:pPr algn="ctr" eaLnBrk="1" hangingPunct="1"/>
              <a:r>
                <a:rPr lang="en-US" altLang="en-US"/>
                <a:t>A</a:t>
              </a:r>
            </a:p>
          </p:txBody>
        </p:sp>
        <p:sp>
          <p:nvSpPr>
            <p:cNvPr id="30" name="AutoShape 30"/>
            <p:cNvSpPr>
              <a:spLocks noChangeArrowheads="1"/>
            </p:cNvSpPr>
            <p:nvPr/>
          </p:nvSpPr>
          <p:spPr bwMode="auto">
            <a:xfrm rot="10800000">
              <a:off x="726" y="1908"/>
              <a:ext cx="904" cy="812"/>
            </a:xfrm>
            <a:custGeom>
              <a:avLst/>
              <a:gdLst>
                <a:gd name="T0" fmla="*/ 1 w 21600"/>
                <a:gd name="T1" fmla="*/ 0 h 21600"/>
                <a:gd name="T2" fmla="*/ 0 w 21600"/>
                <a:gd name="T3" fmla="*/ 1 h 21600"/>
                <a:gd name="T4" fmla="*/ 1 w 21600"/>
                <a:gd name="T5" fmla="*/ 0 h 21600"/>
                <a:gd name="T6" fmla="*/ 1 w 21600"/>
                <a:gd name="T7" fmla="*/ 1 h 21600"/>
                <a:gd name="T8" fmla="*/ 0 60000 65536"/>
                <a:gd name="T9" fmla="*/ 0 60000 65536"/>
                <a:gd name="T10" fmla="*/ 0 60000 65536"/>
                <a:gd name="T11" fmla="*/ 0 60000 65536"/>
                <a:gd name="T12" fmla="*/ 143 w 21600"/>
                <a:gd name="T13" fmla="*/ 0 h 21600"/>
                <a:gd name="T14" fmla="*/ 21457 w 21600"/>
                <a:gd name="T15" fmla="*/ 11093 h 21600"/>
              </a:gdLst>
              <a:ahLst/>
              <a:cxnLst>
                <a:cxn ang="T8">
                  <a:pos x="T0" y="T1"/>
                </a:cxn>
                <a:cxn ang="T9">
                  <a:pos x="T2" y="T3"/>
                </a:cxn>
                <a:cxn ang="T10">
                  <a:pos x="T4" y="T5"/>
                </a:cxn>
                <a:cxn ang="T11">
                  <a:pos x="T6" y="T7"/>
                </a:cxn>
              </a:cxnLst>
              <a:rect l="T12" t="T13" r="T14" b="T15"/>
              <a:pathLst>
                <a:path w="21600" h="21600">
                  <a:moveTo>
                    <a:pt x="9000" y="10592"/>
                  </a:moveTo>
                  <a:cubicBezTo>
                    <a:pt x="9106" y="9678"/>
                    <a:pt x="9880" y="8989"/>
                    <a:pt x="10800" y="8989"/>
                  </a:cubicBezTo>
                  <a:cubicBezTo>
                    <a:pt x="11719" y="8989"/>
                    <a:pt x="12493" y="9678"/>
                    <a:pt x="12599" y="10592"/>
                  </a:cubicBezTo>
                  <a:lnTo>
                    <a:pt x="21528" y="9560"/>
                  </a:lnTo>
                  <a:cubicBezTo>
                    <a:pt x="20898" y="4111"/>
                    <a:pt x="16285" y="0"/>
                    <a:pt x="10799" y="0"/>
                  </a:cubicBezTo>
                  <a:cubicBezTo>
                    <a:pt x="5314" y="0"/>
                    <a:pt x="701" y="4111"/>
                    <a:pt x="71" y="9560"/>
                  </a:cubicBezTo>
                  <a:lnTo>
                    <a:pt x="9000" y="10592"/>
                  </a:lnTo>
                  <a:close/>
                </a:path>
              </a:pathLst>
            </a:custGeom>
            <a:solidFill>
              <a:srgbClr val="FFFFCC"/>
            </a:solidFill>
            <a:ln w="3175" algn="ctr">
              <a:noFill/>
              <a:miter lim="800000"/>
              <a:headEnd/>
              <a:tailEnd/>
            </a:ln>
            <a:effectLst/>
          </p:spPr>
          <p:txBody>
            <a:bodyPr wrap="none" anchor="ctr"/>
            <a:lstStyle/>
            <a:p>
              <a:endParaRPr lang="en-US"/>
            </a:p>
          </p:txBody>
        </p:sp>
        <p:sp>
          <p:nvSpPr>
            <p:cNvPr id="31" name="Rectangle 31"/>
            <p:cNvSpPr>
              <a:spLocks noChangeArrowheads="1"/>
            </p:cNvSpPr>
            <p:nvPr/>
          </p:nvSpPr>
          <p:spPr bwMode="auto">
            <a:xfrm>
              <a:off x="512" y="2368"/>
              <a:ext cx="1360" cy="480"/>
            </a:xfrm>
            <a:prstGeom prst="rect">
              <a:avLst/>
            </a:prstGeom>
            <a:gradFill rotWithShape="1">
              <a:gsLst>
                <a:gs pos="0">
                  <a:schemeClr val="accent1">
                    <a:gamma/>
                    <a:shade val="46275"/>
                    <a:invGamma/>
                  </a:schemeClr>
                </a:gs>
                <a:gs pos="100000">
                  <a:schemeClr val="accent1"/>
                </a:gs>
              </a:gsLst>
              <a:lin ang="5400000" scaled="1"/>
            </a:gradFill>
            <a:ln>
              <a:noFill/>
            </a:ln>
            <a:effectLst/>
          </p:spPr>
          <p:txBody>
            <a:bodyPr wrap="none" anchor="ctr"/>
            <a:lstStyle/>
            <a:p>
              <a:pPr eaLnBrk="1" hangingPunct="1">
                <a:defRPr/>
              </a:pPr>
              <a:endParaRPr lang="en-US">
                <a:latin typeface="Arial" panose="020B0604020202020204" pitchFamily="34" charset="0"/>
              </a:endParaRPr>
            </a:p>
          </p:txBody>
        </p:sp>
        <p:sp>
          <p:nvSpPr>
            <p:cNvPr id="32" name="AutoShape 32"/>
            <p:cNvSpPr>
              <a:spLocks noChangeArrowheads="1"/>
            </p:cNvSpPr>
            <p:nvPr/>
          </p:nvSpPr>
          <p:spPr bwMode="auto">
            <a:xfrm>
              <a:off x="1147" y="2444"/>
              <a:ext cx="56" cy="5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086 w 21600"/>
                <a:gd name="T25" fmla="*/ 3200 h 21600"/>
                <a:gd name="T26" fmla="*/ 18514 w 21600"/>
                <a:gd name="T27" fmla="*/ 184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647" y="13593"/>
                  </a:moveTo>
                  <a:cubicBezTo>
                    <a:pt x="17063" y="12720"/>
                    <a:pt x="17280" y="11766"/>
                    <a:pt x="17280" y="10800"/>
                  </a:cubicBezTo>
                  <a:cubicBezTo>
                    <a:pt x="17280" y="7221"/>
                    <a:pt x="14378" y="4320"/>
                    <a:pt x="10800" y="4320"/>
                  </a:cubicBezTo>
                  <a:cubicBezTo>
                    <a:pt x="9833" y="4320"/>
                    <a:pt x="8879" y="4536"/>
                    <a:pt x="8006" y="4952"/>
                  </a:cubicBezTo>
                  <a:lnTo>
                    <a:pt x="16647" y="13593"/>
                  </a:lnTo>
                  <a:close/>
                  <a:moveTo>
                    <a:pt x="4952" y="8006"/>
                  </a:moveTo>
                  <a:cubicBezTo>
                    <a:pt x="4536" y="8879"/>
                    <a:pt x="4320" y="9833"/>
                    <a:pt x="4320" y="10800"/>
                  </a:cubicBezTo>
                  <a:cubicBezTo>
                    <a:pt x="4320" y="14378"/>
                    <a:pt x="7221" y="17280"/>
                    <a:pt x="10800" y="17280"/>
                  </a:cubicBezTo>
                  <a:cubicBezTo>
                    <a:pt x="11766" y="17280"/>
                    <a:pt x="12720" y="17063"/>
                    <a:pt x="13593" y="16647"/>
                  </a:cubicBezTo>
                  <a:lnTo>
                    <a:pt x="4952" y="8006"/>
                  </a:lnTo>
                  <a:close/>
                </a:path>
              </a:pathLst>
            </a:custGeom>
            <a:solidFill>
              <a:srgbClr val="FF3300"/>
            </a:solidFill>
            <a:ln w="9525">
              <a:solidFill>
                <a:schemeClr val="tx1"/>
              </a:solidFill>
              <a:miter lim="800000"/>
              <a:headEnd/>
              <a:tailEnd/>
            </a:ln>
            <a:effectLst/>
          </p:spPr>
          <p:txBody>
            <a:bodyPr wrap="none" anchor="ctr"/>
            <a:lstStyle/>
            <a:p>
              <a:endParaRPr lang="en-US"/>
            </a:p>
          </p:txBody>
        </p:sp>
        <p:grpSp>
          <p:nvGrpSpPr>
            <p:cNvPr id="33" name="Group 33"/>
            <p:cNvGrpSpPr>
              <a:grpSpLocks/>
            </p:cNvGrpSpPr>
            <p:nvPr/>
          </p:nvGrpSpPr>
          <p:grpSpPr bwMode="auto">
            <a:xfrm>
              <a:off x="1060" y="2428"/>
              <a:ext cx="94" cy="44"/>
              <a:chOff x="2838" y="2415"/>
              <a:chExt cx="86" cy="40"/>
            </a:xfrm>
          </p:grpSpPr>
          <p:sp>
            <p:nvSpPr>
              <p:cNvPr id="41" name="Arc 34"/>
              <p:cNvSpPr>
                <a:spLocks/>
              </p:cNvSpPr>
              <p:nvPr/>
            </p:nvSpPr>
            <p:spPr bwMode="auto">
              <a:xfrm flipV="1">
                <a:off x="2841" y="2415"/>
                <a:ext cx="80" cy="40"/>
              </a:xfrm>
              <a:custGeom>
                <a:avLst/>
                <a:gdLst>
                  <a:gd name="T0" fmla="*/ 0 w 42223"/>
                  <a:gd name="T1" fmla="*/ 0 h 21600"/>
                  <a:gd name="T2" fmla="*/ 0 w 42223"/>
                  <a:gd name="T3" fmla="*/ 0 h 21600"/>
                  <a:gd name="T4" fmla="*/ 0 w 42223"/>
                  <a:gd name="T5" fmla="*/ 0 h 21600"/>
                  <a:gd name="T6" fmla="*/ 0 60000 65536"/>
                  <a:gd name="T7" fmla="*/ 0 60000 65536"/>
                  <a:gd name="T8" fmla="*/ 0 60000 65536"/>
                </a:gdLst>
                <a:ahLst/>
                <a:cxnLst>
                  <a:cxn ang="T6">
                    <a:pos x="T0" y="T1"/>
                  </a:cxn>
                  <a:cxn ang="T7">
                    <a:pos x="T2" y="T3"/>
                  </a:cxn>
                  <a:cxn ang="T8">
                    <a:pos x="T4" y="T5"/>
                  </a:cxn>
                </a:cxnLst>
                <a:rect l="0" t="0" r="r" b="b"/>
                <a:pathLst>
                  <a:path w="42223" h="21600" fill="none" extrusionOk="0">
                    <a:moveTo>
                      <a:pt x="42223" y="3121"/>
                    </a:moveTo>
                    <a:cubicBezTo>
                      <a:pt x="40673" y="13732"/>
                      <a:pt x="31573" y="21600"/>
                      <a:pt x="20850" y="21600"/>
                    </a:cubicBezTo>
                    <a:cubicBezTo>
                      <a:pt x="11093" y="21600"/>
                      <a:pt x="2548" y="15059"/>
                      <a:pt x="-1" y="5642"/>
                    </a:cubicBezTo>
                  </a:path>
                  <a:path w="42223" h="21600" stroke="0" extrusionOk="0">
                    <a:moveTo>
                      <a:pt x="42223" y="3121"/>
                    </a:moveTo>
                    <a:cubicBezTo>
                      <a:pt x="40673" y="13732"/>
                      <a:pt x="31573" y="21600"/>
                      <a:pt x="20850" y="21600"/>
                    </a:cubicBezTo>
                    <a:cubicBezTo>
                      <a:pt x="11093" y="21600"/>
                      <a:pt x="2548" y="15059"/>
                      <a:pt x="-1" y="5642"/>
                    </a:cubicBezTo>
                    <a:lnTo>
                      <a:pt x="20850" y="0"/>
                    </a:lnTo>
                    <a:lnTo>
                      <a:pt x="42223" y="3121"/>
                    </a:lnTo>
                    <a:close/>
                  </a:path>
                </a:pathLst>
              </a:custGeom>
              <a:noFill/>
              <a:ln w="6350">
                <a:solidFill>
                  <a:srgbClr val="0000FF"/>
                </a:solidFill>
                <a:round/>
                <a:headEnd/>
                <a:tailEnd/>
              </a:ln>
              <a:effectLst/>
            </p:spPr>
            <p:txBody>
              <a:bodyPr wrap="none" anchor="ctr"/>
              <a:lstStyle/>
              <a:p>
                <a:endParaRPr lang="en-US"/>
              </a:p>
            </p:txBody>
          </p:sp>
          <p:sp>
            <p:nvSpPr>
              <p:cNvPr id="42" name="Freeform 35"/>
              <p:cNvSpPr>
                <a:spLocks/>
              </p:cNvSpPr>
              <p:nvPr/>
            </p:nvSpPr>
            <p:spPr bwMode="auto">
              <a:xfrm>
                <a:off x="2838" y="2438"/>
                <a:ext cx="12" cy="12"/>
              </a:xfrm>
              <a:custGeom>
                <a:avLst/>
                <a:gdLst>
                  <a:gd name="T0" fmla="*/ 0 w 48"/>
                  <a:gd name="T1" fmla="*/ 0 h 48"/>
                  <a:gd name="T2" fmla="*/ 0 w 48"/>
                  <a:gd name="T3" fmla="*/ 1 h 48"/>
                  <a:gd name="T4" fmla="*/ 1 w 48"/>
                  <a:gd name="T5" fmla="*/ 0 h 48"/>
                  <a:gd name="T6" fmla="*/ 0 60000 65536"/>
                  <a:gd name="T7" fmla="*/ 0 60000 65536"/>
                  <a:gd name="T8" fmla="*/ 0 60000 65536"/>
                </a:gdLst>
                <a:ahLst/>
                <a:cxnLst>
                  <a:cxn ang="T6">
                    <a:pos x="T0" y="T1"/>
                  </a:cxn>
                  <a:cxn ang="T7">
                    <a:pos x="T2" y="T3"/>
                  </a:cxn>
                  <a:cxn ang="T8">
                    <a:pos x="T4" y="T5"/>
                  </a:cxn>
                </a:cxnLst>
                <a:rect l="0" t="0" r="r" b="b"/>
                <a:pathLst>
                  <a:path w="48" h="48">
                    <a:moveTo>
                      <a:pt x="0" y="0"/>
                    </a:moveTo>
                    <a:lnTo>
                      <a:pt x="0" y="48"/>
                    </a:lnTo>
                    <a:lnTo>
                      <a:pt x="48" y="0"/>
                    </a:lnTo>
                  </a:path>
                </a:pathLst>
              </a:custGeom>
              <a:noFill/>
              <a:ln w="6350" cmpd="sng">
                <a:solidFill>
                  <a:srgbClr val="0000FF"/>
                </a:solidFill>
                <a:round/>
                <a:headEnd/>
                <a:tailEnd/>
              </a:ln>
              <a:effectLst/>
            </p:spPr>
            <p:txBody>
              <a:bodyPr/>
              <a:lstStyle/>
              <a:p>
                <a:endParaRPr lang="en-US"/>
              </a:p>
            </p:txBody>
          </p:sp>
          <p:sp>
            <p:nvSpPr>
              <p:cNvPr id="43" name="Freeform 36"/>
              <p:cNvSpPr>
                <a:spLocks/>
              </p:cNvSpPr>
              <p:nvPr/>
            </p:nvSpPr>
            <p:spPr bwMode="auto">
              <a:xfrm>
                <a:off x="2912" y="2442"/>
                <a:ext cx="12" cy="12"/>
              </a:xfrm>
              <a:custGeom>
                <a:avLst/>
                <a:gdLst>
                  <a:gd name="T0" fmla="*/ 0 w 48"/>
                  <a:gd name="T1" fmla="*/ 0 h 48"/>
                  <a:gd name="T2" fmla="*/ 1 w 48"/>
                  <a:gd name="T3" fmla="*/ 1 h 48"/>
                  <a:gd name="T4" fmla="*/ 1 w 48"/>
                  <a:gd name="T5" fmla="*/ 0 h 48"/>
                  <a:gd name="T6" fmla="*/ 0 60000 65536"/>
                  <a:gd name="T7" fmla="*/ 0 60000 65536"/>
                  <a:gd name="T8" fmla="*/ 0 60000 65536"/>
                </a:gdLst>
                <a:ahLst/>
                <a:cxnLst>
                  <a:cxn ang="T6">
                    <a:pos x="T0" y="T1"/>
                  </a:cxn>
                  <a:cxn ang="T7">
                    <a:pos x="T2" y="T3"/>
                  </a:cxn>
                  <a:cxn ang="T8">
                    <a:pos x="T4" y="T5"/>
                  </a:cxn>
                </a:cxnLst>
                <a:rect l="0" t="0" r="r" b="b"/>
                <a:pathLst>
                  <a:path w="48" h="48">
                    <a:moveTo>
                      <a:pt x="0" y="0"/>
                    </a:moveTo>
                    <a:lnTo>
                      <a:pt x="48" y="48"/>
                    </a:lnTo>
                    <a:lnTo>
                      <a:pt x="48" y="0"/>
                    </a:lnTo>
                  </a:path>
                </a:pathLst>
              </a:custGeom>
              <a:noFill/>
              <a:ln w="6350" cmpd="sng">
                <a:solidFill>
                  <a:srgbClr val="0000FF"/>
                </a:solidFill>
                <a:round/>
                <a:headEnd/>
                <a:tailEnd/>
              </a:ln>
              <a:effectLst/>
            </p:spPr>
            <p:txBody>
              <a:bodyPr/>
              <a:lstStyle/>
              <a:p>
                <a:endParaRPr lang="en-US"/>
              </a:p>
            </p:txBody>
          </p:sp>
        </p:grpSp>
        <p:sp>
          <p:nvSpPr>
            <p:cNvPr id="34" name="Oval 37"/>
            <p:cNvSpPr>
              <a:spLocks noChangeArrowheads="1"/>
            </p:cNvSpPr>
            <p:nvPr/>
          </p:nvSpPr>
          <p:spPr bwMode="auto">
            <a:xfrm>
              <a:off x="1151" y="2294"/>
              <a:ext cx="48" cy="46"/>
            </a:xfrm>
            <a:prstGeom prst="ellipse">
              <a:avLst/>
            </a:prstGeom>
            <a:solidFill>
              <a:srgbClr val="0000FF"/>
            </a:solidFill>
            <a:ln w="6350">
              <a:solidFill>
                <a:srgbClr val="009900"/>
              </a:solidFill>
              <a:round/>
              <a:headEnd/>
              <a:tailEnd/>
            </a:ln>
            <a:effectLst/>
          </p:spPr>
          <p:txBody>
            <a:bodyPr wrap="none" anchor="ctr"/>
            <a:lstStyle/>
            <a:p>
              <a:pPr algn="ctr" eaLnBrk="1" hangingPunct="1"/>
              <a:endParaRPr lang="en-US" altLang="en-US"/>
            </a:p>
          </p:txBody>
        </p:sp>
        <p:sp>
          <p:nvSpPr>
            <p:cNvPr id="35" name="Oval 38"/>
            <p:cNvSpPr>
              <a:spLocks noChangeArrowheads="1"/>
            </p:cNvSpPr>
            <p:nvPr/>
          </p:nvSpPr>
          <p:spPr bwMode="auto">
            <a:xfrm>
              <a:off x="602" y="2707"/>
              <a:ext cx="124" cy="115"/>
            </a:xfrm>
            <a:prstGeom prst="ellipse">
              <a:avLst/>
            </a:prstGeom>
            <a:solidFill>
              <a:srgbClr val="FF0000"/>
            </a:solidFill>
            <a:ln w="9525">
              <a:solidFill>
                <a:schemeClr val="tx1"/>
              </a:solidFill>
              <a:round/>
              <a:headEnd/>
              <a:tailEnd/>
            </a:ln>
            <a:effectLst/>
          </p:spPr>
          <p:txBody>
            <a:bodyPr wrap="none" anchor="ctr"/>
            <a:lstStyle/>
            <a:p>
              <a:pPr eaLnBrk="1" hangingPunct="1"/>
              <a:endParaRPr lang="en-US" altLang="en-US"/>
            </a:p>
          </p:txBody>
        </p:sp>
        <p:sp>
          <p:nvSpPr>
            <p:cNvPr id="36" name="Oval 39"/>
            <p:cNvSpPr>
              <a:spLocks noChangeArrowheads="1"/>
            </p:cNvSpPr>
            <p:nvPr/>
          </p:nvSpPr>
          <p:spPr bwMode="auto">
            <a:xfrm>
              <a:off x="1585" y="2707"/>
              <a:ext cx="124" cy="115"/>
            </a:xfrm>
            <a:prstGeom prst="ellipse">
              <a:avLst/>
            </a:prstGeom>
            <a:solidFill>
              <a:schemeClr val="tx1"/>
            </a:solidFill>
            <a:ln w="9525">
              <a:solidFill>
                <a:schemeClr val="tx1"/>
              </a:solidFill>
              <a:round/>
              <a:headEnd/>
              <a:tailEnd/>
            </a:ln>
            <a:effectLst/>
          </p:spPr>
          <p:txBody>
            <a:bodyPr wrap="none" anchor="ctr"/>
            <a:lstStyle/>
            <a:p>
              <a:pPr eaLnBrk="1" hangingPunct="1"/>
              <a:endParaRPr lang="en-US" altLang="en-US"/>
            </a:p>
          </p:txBody>
        </p:sp>
        <p:sp>
          <p:nvSpPr>
            <p:cNvPr id="37" name="Text Box 40"/>
            <p:cNvSpPr txBox="1">
              <a:spLocks noChangeArrowheads="1"/>
            </p:cNvSpPr>
            <p:nvPr/>
          </p:nvSpPr>
          <p:spPr bwMode="auto">
            <a:xfrm>
              <a:off x="624" y="2544"/>
              <a:ext cx="336" cy="288"/>
            </a:xfrm>
            <a:prstGeom prst="rect">
              <a:avLst/>
            </a:prstGeom>
            <a:noFill/>
            <a:ln w="9525">
              <a:noFill/>
              <a:miter lim="800000"/>
              <a:headEnd/>
              <a:tailEnd/>
            </a:ln>
            <a:effectLst/>
          </p:spPr>
          <p:txBody>
            <a:bodyPr>
              <a:spAutoFit/>
            </a:bodyPr>
            <a:lstStyle/>
            <a:p>
              <a:pPr eaLnBrk="1" hangingPunct="1">
                <a:spcBef>
                  <a:spcPct val="50000"/>
                </a:spcBef>
              </a:pPr>
              <a:r>
                <a:rPr lang="en-US" altLang="en-US" sz="2400"/>
                <a:t>+</a:t>
              </a:r>
            </a:p>
          </p:txBody>
        </p:sp>
        <p:sp>
          <p:nvSpPr>
            <p:cNvPr id="38" name="Text Box 41"/>
            <p:cNvSpPr txBox="1">
              <a:spLocks noChangeArrowheads="1"/>
            </p:cNvSpPr>
            <p:nvPr/>
          </p:nvSpPr>
          <p:spPr bwMode="auto">
            <a:xfrm>
              <a:off x="1440" y="2496"/>
              <a:ext cx="336" cy="288"/>
            </a:xfrm>
            <a:prstGeom prst="rect">
              <a:avLst/>
            </a:prstGeom>
            <a:noFill/>
            <a:ln w="9525">
              <a:noFill/>
              <a:miter lim="800000"/>
              <a:headEnd/>
              <a:tailEnd/>
            </a:ln>
            <a:effectLst/>
          </p:spPr>
          <p:txBody>
            <a:bodyPr>
              <a:spAutoFit/>
            </a:bodyPr>
            <a:lstStyle/>
            <a:p>
              <a:pPr eaLnBrk="1" hangingPunct="1">
                <a:spcBef>
                  <a:spcPct val="50000"/>
                </a:spcBef>
              </a:pPr>
              <a:r>
                <a:rPr lang="en-US" altLang="en-US" sz="2400"/>
                <a:t>-</a:t>
              </a:r>
            </a:p>
          </p:txBody>
        </p:sp>
        <p:sp>
          <p:nvSpPr>
            <p:cNvPr id="39" name="Text Box 42"/>
            <p:cNvSpPr txBox="1">
              <a:spLocks noChangeArrowheads="1"/>
            </p:cNvSpPr>
            <p:nvPr/>
          </p:nvSpPr>
          <p:spPr bwMode="auto">
            <a:xfrm>
              <a:off x="1056" y="2496"/>
              <a:ext cx="384" cy="365"/>
            </a:xfrm>
            <a:prstGeom prst="rect">
              <a:avLst/>
            </a:prstGeom>
            <a:noFill/>
            <a:ln w="9525">
              <a:noFill/>
              <a:miter lim="800000"/>
              <a:headEnd/>
              <a:tailEnd/>
            </a:ln>
            <a:effectLst/>
          </p:spPr>
          <p:txBody>
            <a:bodyPr>
              <a:spAutoFit/>
            </a:bodyPr>
            <a:lstStyle/>
            <a:p>
              <a:pPr eaLnBrk="1" hangingPunct="1">
                <a:spcBef>
                  <a:spcPct val="50000"/>
                </a:spcBef>
              </a:pPr>
              <a:r>
                <a:rPr lang="en-US" altLang="en-US" sz="3200" b="1">
                  <a:solidFill>
                    <a:srgbClr val="FF0000"/>
                  </a:solidFill>
                  <a:latin typeface=".VnTimeH" pitchFamily="34" charset="0"/>
                </a:rPr>
                <a:t>A</a:t>
              </a:r>
            </a:p>
          </p:txBody>
        </p:sp>
        <p:sp>
          <p:nvSpPr>
            <p:cNvPr id="40" name="Rectangle 43"/>
            <p:cNvSpPr>
              <a:spLocks noChangeArrowheads="1"/>
            </p:cNvSpPr>
            <p:nvPr/>
          </p:nvSpPr>
          <p:spPr bwMode="auto">
            <a:xfrm>
              <a:off x="512" y="1728"/>
              <a:ext cx="1368" cy="624"/>
            </a:xfrm>
            <a:prstGeom prst="rect">
              <a:avLst/>
            </a:prstGeom>
            <a:noFill/>
            <a:ln w="28575">
              <a:solidFill>
                <a:srgbClr val="0000CC"/>
              </a:solidFill>
              <a:miter lim="800000"/>
              <a:headEnd/>
              <a:tailEnd/>
            </a:ln>
            <a:effectLst/>
          </p:spPr>
          <p:txBody>
            <a:bodyPr wrap="none" anchor="ctr"/>
            <a:lstStyle/>
            <a:p>
              <a:pPr algn="ctr" eaLnBrk="1" hangingPunct="1"/>
              <a:endParaRPr lang="en-US" altLang="en-US"/>
            </a:p>
          </p:txBody>
        </p:sp>
      </p:grpSp>
      <p:sp>
        <p:nvSpPr>
          <p:cNvPr id="44" name="Line 46"/>
          <p:cNvSpPr>
            <a:spLocks noChangeShapeType="1"/>
          </p:cNvSpPr>
          <p:nvPr/>
        </p:nvSpPr>
        <p:spPr bwMode="auto">
          <a:xfrm>
            <a:off x="1041400" y="4572000"/>
            <a:ext cx="2133600" cy="0"/>
          </a:xfrm>
          <a:prstGeom prst="line">
            <a:avLst/>
          </a:prstGeom>
          <a:noFill/>
          <a:ln w="57150">
            <a:solidFill>
              <a:srgbClr val="660033"/>
            </a:solidFill>
            <a:round/>
            <a:headEnd/>
            <a:tailEnd type="oval" w="med" len="med"/>
          </a:ln>
          <a:effectLst/>
        </p:spPr>
        <p:txBody>
          <a:bodyPr/>
          <a:lstStyle/>
          <a:p>
            <a:endParaRPr lang="en-US"/>
          </a:p>
        </p:txBody>
      </p:sp>
      <p:sp>
        <p:nvSpPr>
          <p:cNvPr id="45" name="Line 47"/>
          <p:cNvSpPr>
            <a:spLocks noChangeShapeType="1"/>
          </p:cNvSpPr>
          <p:nvPr/>
        </p:nvSpPr>
        <p:spPr bwMode="auto">
          <a:xfrm>
            <a:off x="7475260" y="4572000"/>
            <a:ext cx="1135340" cy="0"/>
          </a:xfrm>
          <a:prstGeom prst="line">
            <a:avLst/>
          </a:prstGeom>
          <a:noFill/>
          <a:ln w="57150">
            <a:solidFill>
              <a:srgbClr val="660033"/>
            </a:solidFill>
            <a:round/>
            <a:headEnd type="oval" w="med" len="med"/>
            <a:tailEnd/>
          </a:ln>
          <a:effectLst/>
        </p:spPr>
        <p:txBody>
          <a:bodyPr/>
          <a:lstStyle/>
          <a:p>
            <a:endParaRPr lang="en-US"/>
          </a:p>
        </p:txBody>
      </p:sp>
      <p:sp>
        <p:nvSpPr>
          <p:cNvPr id="46" name="Line 48"/>
          <p:cNvSpPr>
            <a:spLocks noChangeShapeType="1"/>
          </p:cNvSpPr>
          <p:nvPr/>
        </p:nvSpPr>
        <p:spPr bwMode="auto">
          <a:xfrm>
            <a:off x="3352800" y="990600"/>
            <a:ext cx="0" cy="2819400"/>
          </a:xfrm>
          <a:prstGeom prst="line">
            <a:avLst/>
          </a:prstGeom>
          <a:noFill/>
          <a:ln w="57150">
            <a:solidFill>
              <a:srgbClr val="660033"/>
            </a:solidFill>
            <a:round/>
            <a:headEnd/>
            <a:tailEnd/>
          </a:ln>
          <a:effectLst/>
        </p:spPr>
        <p:txBody>
          <a:bodyPr/>
          <a:lstStyle/>
          <a:p>
            <a:endParaRPr lang="en-US"/>
          </a:p>
        </p:txBody>
      </p:sp>
      <p:sp>
        <p:nvSpPr>
          <p:cNvPr id="47" name="Line 49"/>
          <p:cNvSpPr>
            <a:spLocks noChangeShapeType="1"/>
          </p:cNvSpPr>
          <p:nvPr/>
        </p:nvSpPr>
        <p:spPr bwMode="auto">
          <a:xfrm flipH="1">
            <a:off x="8610600" y="990600"/>
            <a:ext cx="0" cy="3581400"/>
          </a:xfrm>
          <a:prstGeom prst="line">
            <a:avLst/>
          </a:prstGeom>
          <a:noFill/>
          <a:ln w="57150">
            <a:solidFill>
              <a:srgbClr val="660033"/>
            </a:solidFill>
            <a:round/>
            <a:headEnd/>
            <a:tailEnd/>
          </a:ln>
          <a:effectLst/>
        </p:spPr>
        <p:txBody>
          <a:bodyPr/>
          <a:lstStyle/>
          <a:p>
            <a:endParaRPr lang="en-US"/>
          </a:p>
        </p:txBody>
      </p:sp>
      <p:grpSp>
        <p:nvGrpSpPr>
          <p:cNvPr id="48" name="Group 50"/>
          <p:cNvGrpSpPr>
            <a:grpSpLocks/>
          </p:cNvGrpSpPr>
          <p:nvPr/>
        </p:nvGrpSpPr>
        <p:grpSpPr bwMode="auto">
          <a:xfrm>
            <a:off x="4267200" y="685800"/>
            <a:ext cx="2209800" cy="533400"/>
            <a:chOff x="3984" y="912"/>
            <a:chExt cx="1008" cy="144"/>
          </a:xfrm>
        </p:grpSpPr>
        <p:sp>
          <p:nvSpPr>
            <p:cNvPr id="49" name="Line 51"/>
            <p:cNvSpPr>
              <a:spLocks noChangeShapeType="1"/>
            </p:cNvSpPr>
            <p:nvPr/>
          </p:nvSpPr>
          <p:spPr bwMode="auto">
            <a:xfrm flipH="1">
              <a:off x="4032" y="912"/>
              <a:ext cx="96" cy="144"/>
            </a:xfrm>
            <a:prstGeom prst="line">
              <a:avLst/>
            </a:prstGeom>
            <a:noFill/>
            <a:ln w="57150">
              <a:solidFill>
                <a:srgbClr val="FF0000"/>
              </a:solidFill>
              <a:round/>
              <a:headEnd/>
              <a:tailEnd/>
            </a:ln>
            <a:effectLst/>
          </p:spPr>
          <p:txBody>
            <a:bodyPr/>
            <a:lstStyle/>
            <a:p>
              <a:endParaRPr lang="en-US"/>
            </a:p>
          </p:txBody>
        </p:sp>
        <p:sp>
          <p:nvSpPr>
            <p:cNvPr id="50" name="Line 52"/>
            <p:cNvSpPr>
              <a:spLocks noChangeShapeType="1"/>
            </p:cNvSpPr>
            <p:nvPr/>
          </p:nvSpPr>
          <p:spPr bwMode="auto">
            <a:xfrm flipH="1">
              <a:off x="4176" y="912"/>
              <a:ext cx="96" cy="144"/>
            </a:xfrm>
            <a:prstGeom prst="line">
              <a:avLst/>
            </a:prstGeom>
            <a:noFill/>
            <a:ln w="57150">
              <a:solidFill>
                <a:srgbClr val="FF0000"/>
              </a:solidFill>
              <a:round/>
              <a:headEnd/>
              <a:tailEnd/>
            </a:ln>
            <a:effectLst/>
          </p:spPr>
          <p:txBody>
            <a:bodyPr/>
            <a:lstStyle/>
            <a:p>
              <a:endParaRPr lang="en-US"/>
            </a:p>
          </p:txBody>
        </p:sp>
        <p:sp>
          <p:nvSpPr>
            <p:cNvPr id="51" name="Line 53"/>
            <p:cNvSpPr>
              <a:spLocks noChangeShapeType="1"/>
            </p:cNvSpPr>
            <p:nvPr/>
          </p:nvSpPr>
          <p:spPr bwMode="auto">
            <a:xfrm flipH="1">
              <a:off x="4320" y="912"/>
              <a:ext cx="96" cy="144"/>
            </a:xfrm>
            <a:prstGeom prst="line">
              <a:avLst/>
            </a:prstGeom>
            <a:noFill/>
            <a:ln w="57150">
              <a:solidFill>
                <a:srgbClr val="FF0000"/>
              </a:solidFill>
              <a:round/>
              <a:headEnd/>
              <a:tailEnd/>
            </a:ln>
            <a:effectLst/>
          </p:spPr>
          <p:txBody>
            <a:bodyPr/>
            <a:lstStyle/>
            <a:p>
              <a:endParaRPr lang="en-US"/>
            </a:p>
          </p:txBody>
        </p:sp>
        <p:sp>
          <p:nvSpPr>
            <p:cNvPr id="52" name="Line 54"/>
            <p:cNvSpPr>
              <a:spLocks noChangeShapeType="1"/>
            </p:cNvSpPr>
            <p:nvPr/>
          </p:nvSpPr>
          <p:spPr bwMode="auto">
            <a:xfrm flipH="1">
              <a:off x="4464" y="912"/>
              <a:ext cx="96" cy="144"/>
            </a:xfrm>
            <a:prstGeom prst="line">
              <a:avLst/>
            </a:prstGeom>
            <a:noFill/>
            <a:ln w="57150">
              <a:solidFill>
                <a:srgbClr val="FF0000"/>
              </a:solidFill>
              <a:round/>
              <a:headEnd/>
              <a:tailEnd/>
            </a:ln>
            <a:effectLst/>
          </p:spPr>
          <p:txBody>
            <a:bodyPr/>
            <a:lstStyle/>
            <a:p>
              <a:endParaRPr lang="en-US"/>
            </a:p>
          </p:txBody>
        </p:sp>
        <p:sp>
          <p:nvSpPr>
            <p:cNvPr id="53" name="Line 55"/>
            <p:cNvSpPr>
              <a:spLocks noChangeShapeType="1"/>
            </p:cNvSpPr>
            <p:nvPr/>
          </p:nvSpPr>
          <p:spPr bwMode="auto">
            <a:xfrm flipH="1">
              <a:off x="4608" y="912"/>
              <a:ext cx="96" cy="144"/>
            </a:xfrm>
            <a:prstGeom prst="line">
              <a:avLst/>
            </a:prstGeom>
            <a:noFill/>
            <a:ln w="57150">
              <a:solidFill>
                <a:srgbClr val="FF0000"/>
              </a:solidFill>
              <a:round/>
              <a:headEnd/>
              <a:tailEnd/>
            </a:ln>
            <a:effectLst/>
          </p:spPr>
          <p:txBody>
            <a:bodyPr/>
            <a:lstStyle/>
            <a:p>
              <a:endParaRPr lang="en-US"/>
            </a:p>
          </p:txBody>
        </p:sp>
        <p:sp>
          <p:nvSpPr>
            <p:cNvPr id="54" name="Line 56"/>
            <p:cNvSpPr>
              <a:spLocks noChangeShapeType="1"/>
            </p:cNvSpPr>
            <p:nvPr/>
          </p:nvSpPr>
          <p:spPr bwMode="auto">
            <a:xfrm>
              <a:off x="4896" y="1008"/>
              <a:ext cx="96" cy="0"/>
            </a:xfrm>
            <a:prstGeom prst="line">
              <a:avLst/>
            </a:prstGeom>
            <a:noFill/>
            <a:ln w="57150">
              <a:solidFill>
                <a:srgbClr val="FF0000"/>
              </a:solidFill>
              <a:round/>
              <a:headEnd/>
              <a:tailEnd/>
            </a:ln>
            <a:effectLst/>
          </p:spPr>
          <p:txBody>
            <a:bodyPr/>
            <a:lstStyle/>
            <a:p>
              <a:endParaRPr lang="en-US"/>
            </a:p>
          </p:txBody>
        </p:sp>
        <p:sp>
          <p:nvSpPr>
            <p:cNvPr id="55" name="Line 57"/>
            <p:cNvSpPr>
              <a:spLocks noChangeShapeType="1"/>
            </p:cNvSpPr>
            <p:nvPr/>
          </p:nvSpPr>
          <p:spPr bwMode="auto">
            <a:xfrm>
              <a:off x="4128" y="912"/>
              <a:ext cx="48" cy="144"/>
            </a:xfrm>
            <a:prstGeom prst="line">
              <a:avLst/>
            </a:prstGeom>
            <a:noFill/>
            <a:ln w="57150">
              <a:solidFill>
                <a:srgbClr val="FF0000"/>
              </a:solidFill>
              <a:round/>
              <a:headEnd/>
              <a:tailEnd/>
            </a:ln>
            <a:effectLst/>
          </p:spPr>
          <p:txBody>
            <a:bodyPr/>
            <a:lstStyle/>
            <a:p>
              <a:endParaRPr lang="en-US"/>
            </a:p>
          </p:txBody>
        </p:sp>
        <p:sp>
          <p:nvSpPr>
            <p:cNvPr id="56" name="Line 58"/>
            <p:cNvSpPr>
              <a:spLocks noChangeShapeType="1"/>
            </p:cNvSpPr>
            <p:nvPr/>
          </p:nvSpPr>
          <p:spPr bwMode="auto">
            <a:xfrm>
              <a:off x="4272" y="912"/>
              <a:ext cx="48" cy="144"/>
            </a:xfrm>
            <a:prstGeom prst="line">
              <a:avLst/>
            </a:prstGeom>
            <a:noFill/>
            <a:ln w="57150">
              <a:solidFill>
                <a:srgbClr val="FF0000"/>
              </a:solidFill>
              <a:round/>
              <a:headEnd/>
              <a:tailEnd/>
            </a:ln>
            <a:effectLst/>
          </p:spPr>
          <p:txBody>
            <a:bodyPr/>
            <a:lstStyle/>
            <a:p>
              <a:endParaRPr lang="en-US"/>
            </a:p>
          </p:txBody>
        </p:sp>
        <p:sp>
          <p:nvSpPr>
            <p:cNvPr id="57" name="Line 59"/>
            <p:cNvSpPr>
              <a:spLocks noChangeShapeType="1"/>
            </p:cNvSpPr>
            <p:nvPr/>
          </p:nvSpPr>
          <p:spPr bwMode="auto">
            <a:xfrm>
              <a:off x="4416" y="912"/>
              <a:ext cx="48" cy="144"/>
            </a:xfrm>
            <a:prstGeom prst="line">
              <a:avLst/>
            </a:prstGeom>
            <a:noFill/>
            <a:ln w="57150">
              <a:solidFill>
                <a:srgbClr val="FF0000"/>
              </a:solidFill>
              <a:round/>
              <a:headEnd/>
              <a:tailEnd/>
            </a:ln>
            <a:effectLst/>
          </p:spPr>
          <p:txBody>
            <a:bodyPr/>
            <a:lstStyle/>
            <a:p>
              <a:endParaRPr lang="en-US"/>
            </a:p>
          </p:txBody>
        </p:sp>
        <p:sp>
          <p:nvSpPr>
            <p:cNvPr id="58" name="Line 60"/>
            <p:cNvSpPr>
              <a:spLocks noChangeShapeType="1"/>
            </p:cNvSpPr>
            <p:nvPr/>
          </p:nvSpPr>
          <p:spPr bwMode="auto">
            <a:xfrm>
              <a:off x="4560" y="912"/>
              <a:ext cx="48" cy="144"/>
            </a:xfrm>
            <a:prstGeom prst="line">
              <a:avLst/>
            </a:prstGeom>
            <a:noFill/>
            <a:ln w="57150">
              <a:solidFill>
                <a:srgbClr val="FF0000"/>
              </a:solidFill>
              <a:round/>
              <a:headEnd/>
              <a:tailEnd/>
            </a:ln>
            <a:effectLst/>
          </p:spPr>
          <p:txBody>
            <a:bodyPr/>
            <a:lstStyle/>
            <a:p>
              <a:endParaRPr lang="en-US"/>
            </a:p>
          </p:txBody>
        </p:sp>
        <p:sp>
          <p:nvSpPr>
            <p:cNvPr id="59" name="Line 61"/>
            <p:cNvSpPr>
              <a:spLocks noChangeShapeType="1"/>
            </p:cNvSpPr>
            <p:nvPr/>
          </p:nvSpPr>
          <p:spPr bwMode="auto">
            <a:xfrm>
              <a:off x="4704" y="912"/>
              <a:ext cx="48" cy="144"/>
            </a:xfrm>
            <a:prstGeom prst="line">
              <a:avLst/>
            </a:prstGeom>
            <a:noFill/>
            <a:ln w="57150">
              <a:solidFill>
                <a:srgbClr val="FF0000"/>
              </a:solidFill>
              <a:round/>
              <a:headEnd/>
              <a:tailEnd/>
            </a:ln>
            <a:effectLst/>
          </p:spPr>
          <p:txBody>
            <a:bodyPr/>
            <a:lstStyle/>
            <a:p>
              <a:endParaRPr lang="en-US"/>
            </a:p>
          </p:txBody>
        </p:sp>
        <p:sp>
          <p:nvSpPr>
            <p:cNvPr id="60" name="Line 62"/>
            <p:cNvSpPr>
              <a:spLocks noChangeShapeType="1"/>
            </p:cNvSpPr>
            <p:nvPr/>
          </p:nvSpPr>
          <p:spPr bwMode="auto">
            <a:xfrm flipH="1">
              <a:off x="4752" y="912"/>
              <a:ext cx="96" cy="144"/>
            </a:xfrm>
            <a:prstGeom prst="line">
              <a:avLst/>
            </a:prstGeom>
            <a:noFill/>
            <a:ln w="57150">
              <a:solidFill>
                <a:srgbClr val="FF0000"/>
              </a:solidFill>
              <a:round/>
              <a:headEnd/>
              <a:tailEnd/>
            </a:ln>
            <a:effectLst/>
          </p:spPr>
          <p:txBody>
            <a:bodyPr/>
            <a:lstStyle/>
            <a:p>
              <a:endParaRPr lang="en-US"/>
            </a:p>
          </p:txBody>
        </p:sp>
        <p:sp>
          <p:nvSpPr>
            <p:cNvPr id="61" name="Line 63"/>
            <p:cNvSpPr>
              <a:spLocks noChangeShapeType="1"/>
            </p:cNvSpPr>
            <p:nvPr/>
          </p:nvSpPr>
          <p:spPr bwMode="auto">
            <a:xfrm>
              <a:off x="4848" y="912"/>
              <a:ext cx="48" cy="96"/>
            </a:xfrm>
            <a:prstGeom prst="line">
              <a:avLst/>
            </a:prstGeom>
            <a:noFill/>
            <a:ln w="57150">
              <a:solidFill>
                <a:srgbClr val="FF0000"/>
              </a:solidFill>
              <a:round/>
              <a:headEnd/>
              <a:tailEnd/>
            </a:ln>
            <a:effectLst/>
          </p:spPr>
          <p:txBody>
            <a:bodyPr/>
            <a:lstStyle/>
            <a:p>
              <a:endParaRPr lang="en-US"/>
            </a:p>
          </p:txBody>
        </p:sp>
        <p:sp>
          <p:nvSpPr>
            <p:cNvPr id="62" name="Line 64"/>
            <p:cNvSpPr>
              <a:spLocks noChangeShapeType="1"/>
            </p:cNvSpPr>
            <p:nvPr/>
          </p:nvSpPr>
          <p:spPr bwMode="auto">
            <a:xfrm>
              <a:off x="3984" y="960"/>
              <a:ext cx="48" cy="96"/>
            </a:xfrm>
            <a:prstGeom prst="line">
              <a:avLst/>
            </a:prstGeom>
            <a:noFill/>
            <a:ln w="57150">
              <a:solidFill>
                <a:srgbClr val="FF0000"/>
              </a:solidFill>
              <a:round/>
              <a:headEnd/>
              <a:tailEnd/>
            </a:ln>
            <a:effectLst/>
          </p:spPr>
          <p:txBody>
            <a:bodyPr/>
            <a:lstStyle/>
            <a:p>
              <a:endParaRPr lang="en-US"/>
            </a:p>
          </p:txBody>
        </p:sp>
      </p:grpSp>
      <p:sp>
        <p:nvSpPr>
          <p:cNvPr id="63" name="Text Box 65"/>
          <p:cNvSpPr txBox="1">
            <a:spLocks noChangeArrowheads="1"/>
          </p:cNvSpPr>
          <p:nvPr/>
        </p:nvSpPr>
        <p:spPr bwMode="auto">
          <a:xfrm>
            <a:off x="4572000" y="4114800"/>
            <a:ext cx="609600" cy="366713"/>
          </a:xfrm>
          <a:prstGeom prst="rect">
            <a:avLst/>
          </a:prstGeom>
          <a:noFill/>
          <a:ln w="9525">
            <a:noFill/>
            <a:miter lim="800000"/>
            <a:headEnd/>
            <a:tailEnd/>
          </a:ln>
          <a:effectLst/>
        </p:spPr>
        <p:txBody>
          <a:bodyPr>
            <a:spAutoFit/>
          </a:bodyPr>
          <a:lstStyle/>
          <a:p>
            <a:pPr eaLnBrk="1" hangingPunct="1">
              <a:spcBef>
                <a:spcPct val="50000"/>
              </a:spcBef>
            </a:pPr>
            <a:r>
              <a:rPr lang="en-US" altLang="en-US">
                <a:latin typeface=".VnTimeH" pitchFamily="34" charset="0"/>
              </a:rPr>
              <a:t>A</a:t>
            </a:r>
          </a:p>
        </p:txBody>
      </p:sp>
      <p:sp>
        <p:nvSpPr>
          <p:cNvPr id="64" name="Text Box 66"/>
          <p:cNvSpPr txBox="1">
            <a:spLocks noChangeArrowheads="1"/>
          </p:cNvSpPr>
          <p:nvPr/>
        </p:nvSpPr>
        <p:spPr bwMode="auto">
          <a:xfrm>
            <a:off x="7286798" y="4046828"/>
            <a:ext cx="609600" cy="366713"/>
          </a:xfrm>
          <a:prstGeom prst="rect">
            <a:avLst/>
          </a:prstGeom>
          <a:noFill/>
          <a:ln w="9525">
            <a:noFill/>
            <a:miter lim="800000"/>
            <a:headEnd/>
            <a:tailEnd/>
          </a:ln>
          <a:effectLst/>
        </p:spPr>
        <p:txBody>
          <a:bodyPr>
            <a:spAutoFit/>
          </a:bodyPr>
          <a:lstStyle/>
          <a:p>
            <a:pPr eaLnBrk="1" hangingPunct="1">
              <a:spcBef>
                <a:spcPct val="50000"/>
              </a:spcBef>
            </a:pPr>
            <a:r>
              <a:rPr lang="en-US" altLang="en-US">
                <a:latin typeface=".VnTimeH" pitchFamily="34" charset="0"/>
              </a:rPr>
              <a:t>B</a:t>
            </a:r>
          </a:p>
        </p:txBody>
      </p:sp>
      <p:sp>
        <p:nvSpPr>
          <p:cNvPr id="65" name="Line 67"/>
          <p:cNvSpPr>
            <a:spLocks noChangeShapeType="1"/>
          </p:cNvSpPr>
          <p:nvPr/>
        </p:nvSpPr>
        <p:spPr bwMode="auto">
          <a:xfrm rot="1070359" flipV="1">
            <a:off x="3505200" y="1371600"/>
            <a:ext cx="495300" cy="12700"/>
          </a:xfrm>
          <a:prstGeom prst="line">
            <a:avLst/>
          </a:prstGeom>
          <a:noFill/>
          <a:ln w="28575">
            <a:solidFill>
              <a:schemeClr val="bg1"/>
            </a:solidFill>
            <a:round/>
            <a:headEnd type="stealth" w="sm" len="lg"/>
            <a:tailEnd type="stealth" w="sm" len="lg"/>
          </a:ln>
          <a:effectLst/>
        </p:spPr>
        <p:txBody>
          <a:bodyPr/>
          <a:lstStyle/>
          <a:p>
            <a:endParaRPr lang="en-US"/>
          </a:p>
        </p:txBody>
      </p:sp>
      <p:grpSp>
        <p:nvGrpSpPr>
          <p:cNvPr id="66" name="Group 68"/>
          <p:cNvGrpSpPr>
            <a:grpSpLocks/>
          </p:cNvGrpSpPr>
          <p:nvPr/>
        </p:nvGrpSpPr>
        <p:grpSpPr bwMode="auto">
          <a:xfrm>
            <a:off x="3117184" y="4219574"/>
            <a:ext cx="464211" cy="885826"/>
            <a:chOff x="3377" y="1968"/>
            <a:chExt cx="319" cy="450"/>
          </a:xfrm>
        </p:grpSpPr>
        <p:sp>
          <p:nvSpPr>
            <p:cNvPr id="67" name="Line 69"/>
            <p:cNvSpPr>
              <a:spLocks noChangeShapeType="1"/>
            </p:cNvSpPr>
            <p:nvPr/>
          </p:nvSpPr>
          <p:spPr bwMode="auto">
            <a:xfrm flipV="1">
              <a:off x="3408" y="1968"/>
              <a:ext cx="288" cy="192"/>
            </a:xfrm>
            <a:prstGeom prst="line">
              <a:avLst/>
            </a:prstGeom>
            <a:noFill/>
            <a:ln w="57150">
              <a:solidFill>
                <a:srgbClr val="660033"/>
              </a:solidFill>
              <a:round/>
              <a:headEnd type="oval" w="med" len="med"/>
              <a:tailEnd type="oval" w="med" len="med"/>
            </a:ln>
            <a:effectLst/>
          </p:spPr>
          <p:txBody>
            <a:bodyPr/>
            <a:lstStyle/>
            <a:p>
              <a:endParaRPr lang="en-US"/>
            </a:p>
          </p:txBody>
        </p:sp>
        <p:sp>
          <p:nvSpPr>
            <p:cNvPr id="68" name="Line 70"/>
            <p:cNvSpPr>
              <a:spLocks noChangeShapeType="1"/>
            </p:cNvSpPr>
            <p:nvPr/>
          </p:nvSpPr>
          <p:spPr bwMode="auto">
            <a:xfrm flipV="1">
              <a:off x="3377" y="2176"/>
              <a:ext cx="31" cy="242"/>
            </a:xfrm>
            <a:prstGeom prst="line">
              <a:avLst/>
            </a:prstGeom>
            <a:noFill/>
            <a:ln w="57150">
              <a:solidFill>
                <a:schemeClr val="bg1"/>
              </a:solidFill>
              <a:round/>
              <a:headEnd/>
              <a:tailEnd/>
            </a:ln>
            <a:effectLst/>
          </p:spPr>
          <p:txBody>
            <a:bodyPr/>
            <a:lstStyle/>
            <a:p>
              <a:endParaRPr lang="en-US"/>
            </a:p>
          </p:txBody>
        </p:sp>
      </p:grpSp>
      <p:sp>
        <p:nvSpPr>
          <p:cNvPr id="69" name="Line 71"/>
          <p:cNvSpPr>
            <a:spLocks noChangeShapeType="1"/>
          </p:cNvSpPr>
          <p:nvPr/>
        </p:nvSpPr>
        <p:spPr bwMode="auto">
          <a:xfrm flipH="1" flipV="1">
            <a:off x="3505200" y="1447800"/>
            <a:ext cx="304800" cy="182563"/>
          </a:xfrm>
          <a:prstGeom prst="line">
            <a:avLst/>
          </a:prstGeom>
          <a:noFill/>
          <a:ln w="9525">
            <a:solidFill>
              <a:schemeClr val="bg1"/>
            </a:solidFill>
            <a:round/>
            <a:headEnd/>
            <a:tailEnd type="triangle" w="med" len="med"/>
          </a:ln>
          <a:effectLst/>
        </p:spPr>
        <p:txBody>
          <a:bodyPr/>
          <a:lstStyle/>
          <a:p>
            <a:endParaRPr lang="en-US"/>
          </a:p>
        </p:txBody>
      </p:sp>
      <p:sp>
        <p:nvSpPr>
          <p:cNvPr id="74" name="Line 76"/>
          <p:cNvSpPr>
            <a:spLocks noChangeShapeType="1"/>
          </p:cNvSpPr>
          <p:nvPr/>
        </p:nvSpPr>
        <p:spPr bwMode="auto">
          <a:xfrm>
            <a:off x="3352800" y="990600"/>
            <a:ext cx="927100" cy="0"/>
          </a:xfrm>
          <a:prstGeom prst="line">
            <a:avLst/>
          </a:prstGeom>
          <a:noFill/>
          <a:ln w="57150">
            <a:solidFill>
              <a:srgbClr val="660033"/>
            </a:solidFill>
            <a:round/>
            <a:headEnd/>
            <a:tailEnd type="oval" w="med" len="med"/>
          </a:ln>
          <a:effectLst/>
        </p:spPr>
        <p:txBody>
          <a:bodyPr/>
          <a:lstStyle/>
          <a:p>
            <a:endParaRPr lang="en-US"/>
          </a:p>
        </p:txBody>
      </p:sp>
      <p:sp>
        <p:nvSpPr>
          <p:cNvPr id="75" name="Line 77"/>
          <p:cNvSpPr>
            <a:spLocks noChangeShapeType="1"/>
          </p:cNvSpPr>
          <p:nvPr/>
        </p:nvSpPr>
        <p:spPr bwMode="auto">
          <a:xfrm>
            <a:off x="6324600" y="990600"/>
            <a:ext cx="2286000" cy="0"/>
          </a:xfrm>
          <a:prstGeom prst="line">
            <a:avLst/>
          </a:prstGeom>
          <a:noFill/>
          <a:ln w="57150">
            <a:solidFill>
              <a:srgbClr val="660033"/>
            </a:solidFill>
            <a:round/>
            <a:headEnd type="oval" w="med" len="med"/>
            <a:tailEnd/>
          </a:ln>
          <a:effectLst/>
        </p:spPr>
        <p:txBody>
          <a:bodyPr/>
          <a:lstStyle/>
          <a:p>
            <a:endParaRPr lang="en-US"/>
          </a:p>
        </p:txBody>
      </p:sp>
      <p:sp>
        <p:nvSpPr>
          <p:cNvPr id="76" name="Line 78"/>
          <p:cNvSpPr>
            <a:spLocks noChangeShapeType="1"/>
          </p:cNvSpPr>
          <p:nvPr/>
        </p:nvSpPr>
        <p:spPr bwMode="auto">
          <a:xfrm>
            <a:off x="3810000" y="4572000"/>
            <a:ext cx="990600" cy="0"/>
          </a:xfrm>
          <a:prstGeom prst="line">
            <a:avLst/>
          </a:prstGeom>
          <a:noFill/>
          <a:ln w="57150">
            <a:solidFill>
              <a:srgbClr val="660033"/>
            </a:solidFill>
            <a:round/>
            <a:headEnd type="oval" w="med" len="med"/>
            <a:tailEnd type="oval" w="med" len="med"/>
          </a:ln>
          <a:effectLst/>
        </p:spPr>
        <p:txBody>
          <a:bodyPr/>
          <a:lstStyle/>
          <a:p>
            <a:endParaRPr lang="en-US"/>
          </a:p>
        </p:txBody>
      </p:sp>
      <p:sp>
        <p:nvSpPr>
          <p:cNvPr id="77" name="Line 79"/>
          <p:cNvSpPr>
            <a:spLocks noChangeShapeType="1"/>
          </p:cNvSpPr>
          <p:nvPr/>
        </p:nvSpPr>
        <p:spPr bwMode="auto">
          <a:xfrm>
            <a:off x="3810000" y="990600"/>
            <a:ext cx="0" cy="2743200"/>
          </a:xfrm>
          <a:prstGeom prst="line">
            <a:avLst/>
          </a:prstGeom>
          <a:noFill/>
          <a:ln w="57150">
            <a:solidFill>
              <a:srgbClr val="660033"/>
            </a:solidFill>
            <a:round/>
            <a:headEnd/>
            <a:tailEnd/>
          </a:ln>
          <a:effectLst/>
        </p:spPr>
        <p:txBody>
          <a:bodyPr/>
          <a:lstStyle/>
          <a:p>
            <a:endParaRPr lang="en-US"/>
          </a:p>
        </p:txBody>
      </p:sp>
      <p:sp>
        <p:nvSpPr>
          <p:cNvPr id="78" name="Line 80"/>
          <p:cNvSpPr>
            <a:spLocks noChangeShapeType="1"/>
          </p:cNvSpPr>
          <p:nvPr/>
        </p:nvSpPr>
        <p:spPr bwMode="auto">
          <a:xfrm>
            <a:off x="6705600" y="990600"/>
            <a:ext cx="0" cy="2743200"/>
          </a:xfrm>
          <a:prstGeom prst="line">
            <a:avLst/>
          </a:prstGeom>
          <a:noFill/>
          <a:ln w="57150">
            <a:solidFill>
              <a:srgbClr val="660033"/>
            </a:solidFill>
            <a:round/>
            <a:headEnd/>
            <a:tailEnd/>
          </a:ln>
          <a:effectLst/>
        </p:spPr>
        <p:txBody>
          <a:bodyPr/>
          <a:lstStyle/>
          <a:p>
            <a:endParaRPr lang="en-US"/>
          </a:p>
        </p:txBody>
      </p:sp>
      <p:grpSp>
        <p:nvGrpSpPr>
          <p:cNvPr id="140" name="Group 144"/>
          <p:cNvGrpSpPr>
            <a:grpSpLocks/>
          </p:cNvGrpSpPr>
          <p:nvPr/>
        </p:nvGrpSpPr>
        <p:grpSpPr bwMode="auto">
          <a:xfrm rot="-1062720">
            <a:off x="4724400" y="2730500"/>
            <a:ext cx="939800" cy="635000"/>
            <a:chOff x="1680" y="1440"/>
            <a:chExt cx="592" cy="400"/>
          </a:xfrm>
        </p:grpSpPr>
        <p:sp>
          <p:nvSpPr>
            <p:cNvPr id="141" name="Oval 145"/>
            <p:cNvSpPr>
              <a:spLocks noChangeArrowheads="1"/>
            </p:cNvSpPr>
            <p:nvPr/>
          </p:nvSpPr>
          <p:spPr bwMode="auto">
            <a:xfrm rot="-4329641">
              <a:off x="1953" y="1606"/>
              <a:ext cx="63" cy="50"/>
            </a:xfrm>
            <a:prstGeom prst="ellipse">
              <a:avLst/>
            </a:prstGeom>
            <a:solidFill>
              <a:schemeClr val="tx1"/>
            </a:solidFill>
            <a:ln w="6350">
              <a:solidFill>
                <a:srgbClr val="FF0000"/>
              </a:solidFill>
              <a:round/>
              <a:headEnd/>
              <a:tailEnd/>
            </a:ln>
            <a:effectLst/>
          </p:spPr>
          <p:txBody>
            <a:bodyPr vert="eaVert" wrap="none" anchor="ctr"/>
            <a:lstStyle/>
            <a:p>
              <a:pPr algn="ctr" eaLnBrk="1" hangingPunct="1"/>
              <a:endParaRPr lang="en-US" altLang="en-US"/>
            </a:p>
          </p:txBody>
        </p:sp>
        <p:sp>
          <p:nvSpPr>
            <p:cNvPr id="142" name="Line 146"/>
            <p:cNvSpPr>
              <a:spLocks noChangeShapeType="1"/>
            </p:cNvSpPr>
            <p:nvPr/>
          </p:nvSpPr>
          <p:spPr bwMode="auto">
            <a:xfrm flipH="1" flipV="1">
              <a:off x="1680" y="1440"/>
              <a:ext cx="288" cy="192"/>
            </a:xfrm>
            <a:prstGeom prst="line">
              <a:avLst/>
            </a:prstGeom>
            <a:noFill/>
            <a:ln w="9525">
              <a:solidFill>
                <a:srgbClr val="FF0000"/>
              </a:solidFill>
              <a:round/>
              <a:headEnd/>
              <a:tailEnd type="triangle" w="med" len="med"/>
            </a:ln>
            <a:effectLst/>
          </p:spPr>
          <p:txBody>
            <a:bodyPr/>
            <a:lstStyle/>
            <a:p>
              <a:endParaRPr lang="en-US"/>
            </a:p>
          </p:txBody>
        </p:sp>
        <p:sp>
          <p:nvSpPr>
            <p:cNvPr id="143" name="Line 147"/>
            <p:cNvSpPr>
              <a:spLocks noChangeShapeType="1"/>
            </p:cNvSpPr>
            <p:nvPr/>
          </p:nvSpPr>
          <p:spPr bwMode="auto">
            <a:xfrm flipH="1" flipV="1">
              <a:off x="1984" y="1648"/>
              <a:ext cx="288" cy="192"/>
            </a:xfrm>
            <a:prstGeom prst="line">
              <a:avLst/>
            </a:prstGeom>
            <a:noFill/>
            <a:ln w="9525">
              <a:solidFill>
                <a:schemeClr val="bg1"/>
              </a:solidFill>
              <a:round/>
              <a:headEnd/>
              <a:tailEnd type="triangle" w="med" len="med"/>
            </a:ln>
            <a:effectLst/>
          </p:spPr>
          <p:txBody>
            <a:bodyPr/>
            <a:lstStyle/>
            <a:p>
              <a:endParaRPr lang="en-US"/>
            </a:p>
          </p:txBody>
        </p:sp>
      </p:grpSp>
      <p:sp>
        <p:nvSpPr>
          <p:cNvPr id="146" name="Text Box 150"/>
          <p:cNvSpPr txBox="1">
            <a:spLocks noChangeArrowheads="1"/>
          </p:cNvSpPr>
          <p:nvPr/>
        </p:nvSpPr>
        <p:spPr bwMode="auto">
          <a:xfrm>
            <a:off x="2819400" y="4038600"/>
            <a:ext cx="609600" cy="366713"/>
          </a:xfrm>
          <a:prstGeom prst="rect">
            <a:avLst/>
          </a:prstGeom>
          <a:noFill/>
          <a:ln w="9525">
            <a:noFill/>
            <a:miter lim="800000"/>
            <a:headEnd/>
            <a:tailEnd/>
          </a:ln>
          <a:effectLst/>
        </p:spPr>
        <p:txBody>
          <a:bodyPr>
            <a:spAutoFit/>
          </a:bodyPr>
          <a:lstStyle/>
          <a:p>
            <a:pPr eaLnBrk="1" hangingPunct="1">
              <a:spcBef>
                <a:spcPct val="50000"/>
              </a:spcBef>
            </a:pPr>
            <a:r>
              <a:rPr lang="en-US" altLang="en-US">
                <a:latin typeface=".VnTimeH" pitchFamily="34" charset="0"/>
              </a:rPr>
              <a:t>K</a:t>
            </a:r>
          </a:p>
        </p:txBody>
      </p:sp>
      <p:sp>
        <p:nvSpPr>
          <p:cNvPr id="147" name="Text Box 151"/>
          <p:cNvSpPr txBox="1">
            <a:spLocks noChangeArrowheads="1"/>
          </p:cNvSpPr>
          <p:nvPr/>
        </p:nvSpPr>
        <p:spPr bwMode="auto">
          <a:xfrm>
            <a:off x="4953000" y="3276600"/>
            <a:ext cx="609600" cy="579438"/>
          </a:xfrm>
          <a:prstGeom prst="rect">
            <a:avLst/>
          </a:prstGeom>
          <a:noFill/>
          <a:ln w="9525">
            <a:noFill/>
            <a:miter lim="800000"/>
            <a:headEnd/>
            <a:tailEnd/>
          </a:ln>
          <a:effectLst/>
        </p:spPr>
        <p:txBody>
          <a:bodyPr>
            <a:spAutoFit/>
          </a:bodyPr>
          <a:lstStyle/>
          <a:p>
            <a:pPr eaLnBrk="1" hangingPunct="1">
              <a:spcBef>
                <a:spcPct val="50000"/>
              </a:spcBef>
            </a:pPr>
            <a:r>
              <a:rPr lang="en-US" altLang="en-US" sz="3200" b="1">
                <a:solidFill>
                  <a:srgbClr val="FF0000"/>
                </a:solidFill>
                <a:latin typeface=".VnTimeH" pitchFamily="34" charset="0"/>
              </a:rPr>
              <a:t>V</a:t>
            </a:r>
          </a:p>
        </p:txBody>
      </p:sp>
      <p:sp>
        <p:nvSpPr>
          <p:cNvPr id="148" name="Line 152"/>
          <p:cNvSpPr>
            <a:spLocks noChangeShapeType="1"/>
          </p:cNvSpPr>
          <p:nvPr/>
        </p:nvSpPr>
        <p:spPr bwMode="auto">
          <a:xfrm>
            <a:off x="1066800" y="3810000"/>
            <a:ext cx="0" cy="762000"/>
          </a:xfrm>
          <a:prstGeom prst="line">
            <a:avLst/>
          </a:prstGeom>
          <a:noFill/>
          <a:ln w="57150">
            <a:solidFill>
              <a:srgbClr val="FF0000"/>
            </a:solidFill>
            <a:round/>
            <a:headEnd/>
            <a:tailEnd/>
          </a:ln>
          <a:effectLst/>
        </p:spPr>
        <p:txBody>
          <a:bodyPr/>
          <a:lstStyle/>
          <a:p>
            <a:endParaRPr lang="en-US"/>
          </a:p>
        </p:txBody>
      </p:sp>
      <p:sp>
        <p:nvSpPr>
          <p:cNvPr id="149" name="Line 153"/>
          <p:cNvSpPr>
            <a:spLocks noChangeShapeType="1"/>
          </p:cNvSpPr>
          <p:nvPr/>
        </p:nvSpPr>
        <p:spPr bwMode="auto">
          <a:xfrm>
            <a:off x="2667000" y="3797300"/>
            <a:ext cx="685800" cy="0"/>
          </a:xfrm>
          <a:prstGeom prst="line">
            <a:avLst/>
          </a:prstGeom>
          <a:noFill/>
          <a:ln w="57150">
            <a:solidFill>
              <a:schemeClr val="tx1"/>
            </a:solidFill>
            <a:round/>
            <a:headEnd/>
            <a:tailEnd/>
          </a:ln>
          <a:effectLst/>
        </p:spPr>
        <p:txBody>
          <a:bodyPr/>
          <a:lstStyle/>
          <a:p>
            <a:endParaRPr lang="en-US"/>
          </a:p>
        </p:txBody>
      </p:sp>
      <p:sp>
        <p:nvSpPr>
          <p:cNvPr id="150" name="Text Box 154"/>
          <p:cNvSpPr txBox="1">
            <a:spLocks noChangeArrowheads="1"/>
          </p:cNvSpPr>
          <p:nvPr/>
        </p:nvSpPr>
        <p:spPr bwMode="auto">
          <a:xfrm>
            <a:off x="304800" y="5029200"/>
            <a:ext cx="4345280" cy="457200"/>
          </a:xfrm>
          <a:prstGeom prst="rect">
            <a:avLst/>
          </a:prstGeom>
          <a:solidFill>
            <a:schemeClr val="bg1"/>
          </a:solidFill>
          <a:ln w="9525">
            <a:noFill/>
            <a:miter lim="800000"/>
            <a:headEnd/>
            <a:tailEnd/>
          </a:ln>
          <a:effectLst/>
        </p:spPr>
        <p:txBody>
          <a:bodyPr wrap="square">
            <a:spAutoFit/>
          </a:bodyPr>
          <a:lstStyle/>
          <a:p>
            <a:pPr eaLnBrk="1" hangingPunct="1">
              <a:spcBef>
                <a:spcPct val="50000"/>
              </a:spcBef>
            </a:pPr>
            <a:r>
              <a:rPr lang="en-US" altLang="en-US" sz="2400" b="1" dirty="0" err="1">
                <a:solidFill>
                  <a:srgbClr val="FF0000"/>
                </a:solidFill>
                <a:latin typeface="Times New Roman" pitchFamily="18" charset="0"/>
                <a:cs typeface="Times New Roman" pitchFamily="18" charset="0"/>
              </a:rPr>
              <a:t>Lần</a:t>
            </a:r>
            <a:r>
              <a:rPr lang="en-US" altLang="en-US" sz="2400" b="1" dirty="0">
                <a:solidFill>
                  <a:srgbClr val="FF0000"/>
                </a:solidFill>
                <a:latin typeface="Times New Roman" pitchFamily="18" charset="0"/>
                <a:cs typeface="Times New Roman" pitchFamily="18" charset="0"/>
              </a:rPr>
              <a:t> </a:t>
            </a:r>
            <a:r>
              <a:rPr lang="en-US" altLang="en-US" sz="2400" b="1" dirty="0" err="1">
                <a:solidFill>
                  <a:srgbClr val="FF0000"/>
                </a:solidFill>
                <a:latin typeface="Times New Roman" pitchFamily="18" charset="0"/>
                <a:cs typeface="Times New Roman" pitchFamily="18" charset="0"/>
              </a:rPr>
              <a:t>đo</a:t>
            </a:r>
            <a:r>
              <a:rPr lang="en-US" altLang="en-US" sz="2400" b="1" dirty="0">
                <a:solidFill>
                  <a:srgbClr val="FF0000"/>
                </a:solidFill>
                <a:latin typeface="Times New Roman" pitchFamily="18" charset="0"/>
                <a:cs typeface="Times New Roman" pitchFamily="18" charset="0"/>
              </a:rPr>
              <a:t> 5: </a:t>
            </a:r>
            <a:r>
              <a:rPr lang="en-US" altLang="en-US" sz="2400" b="1" dirty="0" err="1">
                <a:solidFill>
                  <a:srgbClr val="FF0000"/>
                </a:solidFill>
                <a:latin typeface="Times New Roman" pitchFamily="18" charset="0"/>
                <a:cs typeface="Times New Roman" pitchFamily="18" charset="0"/>
              </a:rPr>
              <a:t>Hiệu</a:t>
            </a:r>
            <a:r>
              <a:rPr lang="en-US" altLang="en-US" sz="2400" b="1" dirty="0">
                <a:solidFill>
                  <a:srgbClr val="FF0000"/>
                </a:solidFill>
                <a:latin typeface="Times New Roman" pitchFamily="18" charset="0"/>
                <a:cs typeface="Times New Roman" pitchFamily="18" charset="0"/>
              </a:rPr>
              <a:t> </a:t>
            </a:r>
            <a:r>
              <a:rPr lang="en-US" altLang="en-US" sz="2400" b="1" dirty="0" err="1">
                <a:solidFill>
                  <a:srgbClr val="FF0000"/>
                </a:solidFill>
                <a:latin typeface="Times New Roman" pitchFamily="18" charset="0"/>
                <a:cs typeface="Times New Roman" pitchFamily="18" charset="0"/>
              </a:rPr>
              <a:t>điện</a:t>
            </a:r>
            <a:r>
              <a:rPr lang="en-US" altLang="en-US" sz="2400" b="1" dirty="0">
                <a:solidFill>
                  <a:srgbClr val="FF0000"/>
                </a:solidFill>
                <a:latin typeface="Times New Roman" pitchFamily="18" charset="0"/>
                <a:cs typeface="Times New Roman" pitchFamily="18" charset="0"/>
              </a:rPr>
              <a:t> </a:t>
            </a:r>
            <a:r>
              <a:rPr lang="en-US" altLang="en-US" sz="2400" b="1" dirty="0" err="1">
                <a:solidFill>
                  <a:srgbClr val="FF0000"/>
                </a:solidFill>
                <a:latin typeface="Times New Roman" pitchFamily="18" charset="0"/>
                <a:cs typeface="Times New Roman" pitchFamily="18" charset="0"/>
              </a:rPr>
              <a:t>thế</a:t>
            </a:r>
            <a:r>
              <a:rPr lang="en-US" altLang="en-US" sz="2400" b="1" dirty="0">
                <a:solidFill>
                  <a:srgbClr val="FF0000"/>
                </a:solidFill>
                <a:latin typeface="Times New Roman" pitchFamily="18" charset="0"/>
                <a:cs typeface="Times New Roman" pitchFamily="18" charset="0"/>
              </a:rPr>
              <a:t> U = 6V</a:t>
            </a:r>
            <a:endParaRPr lang="en-US" altLang="en-US" sz="2400" b="1" dirty="0">
              <a:solidFill>
                <a:srgbClr val="FF0000"/>
              </a:solidFill>
              <a:latin typeface=".VnTime" pitchFamily="34" charset="0"/>
            </a:endParaRPr>
          </a:p>
        </p:txBody>
      </p:sp>
      <p:sp>
        <p:nvSpPr>
          <p:cNvPr id="195" name="Line 81"/>
          <p:cNvSpPr>
            <a:spLocks noChangeShapeType="1"/>
          </p:cNvSpPr>
          <p:nvPr/>
        </p:nvSpPr>
        <p:spPr bwMode="auto">
          <a:xfrm>
            <a:off x="3784600" y="3733800"/>
            <a:ext cx="609600" cy="0"/>
          </a:xfrm>
          <a:prstGeom prst="line">
            <a:avLst/>
          </a:prstGeom>
          <a:noFill/>
          <a:ln w="57150">
            <a:solidFill>
              <a:srgbClr val="FF0000"/>
            </a:solidFill>
            <a:round/>
            <a:headEnd/>
            <a:tailEnd/>
          </a:ln>
          <a:effectLst/>
        </p:spPr>
        <p:txBody>
          <a:bodyPr/>
          <a:lstStyle/>
          <a:p>
            <a:endParaRPr lang="en-US"/>
          </a:p>
        </p:txBody>
      </p:sp>
      <p:sp>
        <p:nvSpPr>
          <p:cNvPr id="196" name="Line 82"/>
          <p:cNvSpPr>
            <a:spLocks noChangeShapeType="1"/>
          </p:cNvSpPr>
          <p:nvPr/>
        </p:nvSpPr>
        <p:spPr bwMode="auto">
          <a:xfrm>
            <a:off x="6096000" y="3721100"/>
            <a:ext cx="609600" cy="0"/>
          </a:xfrm>
          <a:prstGeom prst="line">
            <a:avLst/>
          </a:prstGeom>
          <a:noFill/>
          <a:ln w="57150">
            <a:solidFill>
              <a:schemeClr val="tx1"/>
            </a:solidFill>
            <a:round/>
            <a:headEnd/>
            <a:tailEnd/>
          </a:ln>
          <a:effectLst/>
        </p:spPr>
        <p:txBody>
          <a:bodyPr/>
          <a:lstStyle/>
          <a:p>
            <a:endParaRPr lang="en-US"/>
          </a:p>
        </p:txBody>
      </p:sp>
      <p:sp>
        <p:nvSpPr>
          <p:cNvPr id="198" name="Rectangle 198"/>
          <p:cNvSpPr>
            <a:spLocks noChangeArrowheads="1"/>
          </p:cNvSpPr>
          <p:nvPr/>
        </p:nvSpPr>
        <p:spPr bwMode="auto">
          <a:xfrm>
            <a:off x="0" y="76200"/>
            <a:ext cx="3774880" cy="523220"/>
          </a:xfrm>
          <a:prstGeom prst="rect">
            <a:avLst/>
          </a:prstGeom>
          <a:solidFill>
            <a:schemeClr val="bg1"/>
          </a:solidFill>
          <a:ln w="9525">
            <a:noFill/>
            <a:miter lim="800000"/>
            <a:headEnd/>
            <a:tailEnd/>
          </a:ln>
          <a:effectLst/>
        </p:spPr>
        <p:txBody>
          <a:bodyPr wrap="none" anchor="ctr">
            <a:spAutoFit/>
          </a:bodyPr>
          <a:lstStyle/>
          <a:p>
            <a:pPr eaLnBrk="1" hangingPunct="1"/>
            <a:r>
              <a:rPr lang="en-US" altLang="en-US" sz="28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2. </a:t>
            </a:r>
            <a:r>
              <a:rPr lang="en-US" altLang="en-US" sz="28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Tiến</a:t>
            </a:r>
            <a:r>
              <a:rPr lang="en-US" altLang="en-US" sz="28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t>
            </a:r>
            <a:r>
              <a:rPr lang="en-US" altLang="en-US" sz="28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hành</a:t>
            </a:r>
            <a:r>
              <a:rPr lang="en-US" altLang="en-US" sz="28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t>
            </a:r>
            <a:r>
              <a:rPr lang="en-US" altLang="en-US" sz="28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thí</a:t>
            </a:r>
            <a:r>
              <a:rPr lang="en-US" altLang="en-US" sz="28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t>
            </a:r>
            <a:r>
              <a:rPr lang="en-US" altLang="en-US" sz="28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nghiệm</a:t>
            </a:r>
            <a:endParaRPr lang="en-US" altLang="en-US" sz="2800" i="1" dirty="0">
              <a:latin typeface="Times New Roman" pitchFamily="18" charset="0"/>
              <a:cs typeface="Times New Roman" pitchFamily="18" charset="0"/>
            </a:endParaRPr>
          </a:p>
        </p:txBody>
      </p:sp>
      <p:grpSp>
        <p:nvGrpSpPr>
          <p:cNvPr id="204" name="Group 175"/>
          <p:cNvGrpSpPr>
            <a:grpSpLocks/>
          </p:cNvGrpSpPr>
          <p:nvPr/>
        </p:nvGrpSpPr>
        <p:grpSpPr bwMode="auto">
          <a:xfrm rot="-1062720">
            <a:off x="1338474" y="2813166"/>
            <a:ext cx="523875" cy="352425"/>
            <a:chOff x="1680" y="1440"/>
            <a:chExt cx="330" cy="222"/>
          </a:xfrm>
        </p:grpSpPr>
        <p:sp>
          <p:nvSpPr>
            <p:cNvPr id="205" name="Oval 176"/>
            <p:cNvSpPr>
              <a:spLocks noChangeArrowheads="1"/>
            </p:cNvSpPr>
            <p:nvPr/>
          </p:nvSpPr>
          <p:spPr bwMode="auto">
            <a:xfrm rot="-4329641">
              <a:off x="1953" y="1606"/>
              <a:ext cx="63" cy="50"/>
            </a:xfrm>
            <a:prstGeom prst="ellipse">
              <a:avLst/>
            </a:prstGeom>
            <a:solidFill>
              <a:schemeClr val="tx1"/>
            </a:solidFill>
            <a:ln w="6350">
              <a:solidFill>
                <a:srgbClr val="FF0000"/>
              </a:solidFill>
              <a:round/>
              <a:headEnd/>
              <a:tailEnd/>
            </a:ln>
            <a:effectLst/>
          </p:spPr>
          <p:txBody>
            <a:bodyPr vert="eaVert" wrap="none" anchor="ctr"/>
            <a:lstStyle/>
            <a:p>
              <a:pPr algn="ctr" eaLnBrk="1" hangingPunct="1"/>
              <a:endParaRPr lang="en-US" altLang="en-US"/>
            </a:p>
          </p:txBody>
        </p:sp>
        <p:sp>
          <p:nvSpPr>
            <p:cNvPr id="206" name="Line 177"/>
            <p:cNvSpPr>
              <a:spLocks noChangeShapeType="1"/>
            </p:cNvSpPr>
            <p:nvPr/>
          </p:nvSpPr>
          <p:spPr bwMode="auto">
            <a:xfrm flipH="1" flipV="1">
              <a:off x="1680" y="1440"/>
              <a:ext cx="288" cy="192"/>
            </a:xfrm>
            <a:prstGeom prst="line">
              <a:avLst/>
            </a:prstGeom>
            <a:noFill/>
            <a:ln w="9525">
              <a:solidFill>
                <a:srgbClr val="FF0000"/>
              </a:solidFill>
              <a:round/>
              <a:headEnd/>
              <a:tailEnd type="triangle" w="med" len="med"/>
            </a:ln>
            <a:effectLst/>
          </p:spPr>
          <p:txBody>
            <a:bodyPr/>
            <a:lstStyle/>
            <a:p>
              <a:endParaRPr lang="en-US"/>
            </a:p>
          </p:txBody>
        </p:sp>
      </p:grpSp>
      <p:grpSp>
        <p:nvGrpSpPr>
          <p:cNvPr id="207" name="Group 175"/>
          <p:cNvGrpSpPr>
            <a:grpSpLocks/>
          </p:cNvGrpSpPr>
          <p:nvPr/>
        </p:nvGrpSpPr>
        <p:grpSpPr bwMode="auto">
          <a:xfrm flipH="1">
            <a:off x="1823720" y="2687241"/>
            <a:ext cx="429605" cy="431799"/>
            <a:chOff x="1680" y="1440"/>
            <a:chExt cx="330" cy="222"/>
          </a:xfrm>
        </p:grpSpPr>
        <p:sp>
          <p:nvSpPr>
            <p:cNvPr id="208" name="Oval 176"/>
            <p:cNvSpPr>
              <a:spLocks noChangeArrowheads="1"/>
            </p:cNvSpPr>
            <p:nvPr/>
          </p:nvSpPr>
          <p:spPr bwMode="auto">
            <a:xfrm rot="-4329641">
              <a:off x="1953" y="1606"/>
              <a:ext cx="63" cy="50"/>
            </a:xfrm>
            <a:prstGeom prst="ellipse">
              <a:avLst/>
            </a:prstGeom>
            <a:solidFill>
              <a:schemeClr val="tx1"/>
            </a:solidFill>
            <a:ln w="6350">
              <a:solidFill>
                <a:srgbClr val="FF0000"/>
              </a:solidFill>
              <a:round/>
              <a:headEnd/>
              <a:tailEnd/>
            </a:ln>
            <a:effectLst/>
          </p:spPr>
          <p:txBody>
            <a:bodyPr vert="eaVert" wrap="none" anchor="ctr"/>
            <a:lstStyle/>
            <a:p>
              <a:pPr algn="ctr" eaLnBrk="1" hangingPunct="1"/>
              <a:endParaRPr lang="en-US" altLang="en-US"/>
            </a:p>
          </p:txBody>
        </p:sp>
        <p:sp>
          <p:nvSpPr>
            <p:cNvPr id="209" name="Line 177"/>
            <p:cNvSpPr>
              <a:spLocks noChangeShapeType="1"/>
            </p:cNvSpPr>
            <p:nvPr/>
          </p:nvSpPr>
          <p:spPr bwMode="auto">
            <a:xfrm flipH="1" flipV="1">
              <a:off x="1680" y="1440"/>
              <a:ext cx="288" cy="192"/>
            </a:xfrm>
            <a:prstGeom prst="line">
              <a:avLst/>
            </a:prstGeom>
            <a:noFill/>
            <a:ln w="9525">
              <a:solidFill>
                <a:srgbClr val="FF0000"/>
              </a:solidFill>
              <a:round/>
              <a:headEnd/>
              <a:tailEnd type="triangle" w="med" len="med"/>
            </a:ln>
            <a:effectLst/>
          </p:spPr>
          <p:txBody>
            <a:bodyPr/>
            <a:lstStyle/>
            <a:p>
              <a:endParaRPr lang="en-US"/>
            </a:p>
          </p:txBody>
        </p:sp>
      </p:grpSp>
      <p:grpSp>
        <p:nvGrpSpPr>
          <p:cNvPr id="210" name="Group 209"/>
          <p:cNvGrpSpPr/>
          <p:nvPr/>
        </p:nvGrpSpPr>
        <p:grpSpPr>
          <a:xfrm>
            <a:off x="4750965" y="4267200"/>
            <a:ext cx="657893" cy="523220"/>
            <a:chOff x="5803953" y="5196216"/>
            <a:chExt cx="657893" cy="523220"/>
          </a:xfrm>
        </p:grpSpPr>
        <p:grpSp>
          <p:nvGrpSpPr>
            <p:cNvPr id="211" name="Group 144"/>
            <p:cNvGrpSpPr>
              <a:grpSpLocks/>
            </p:cNvGrpSpPr>
            <p:nvPr/>
          </p:nvGrpSpPr>
          <p:grpSpPr bwMode="auto">
            <a:xfrm>
              <a:off x="5840240" y="5343343"/>
              <a:ext cx="621606" cy="303213"/>
              <a:chOff x="2364" y="2976"/>
              <a:chExt cx="1140" cy="672"/>
            </a:xfrm>
          </p:grpSpPr>
          <p:sp>
            <p:nvSpPr>
              <p:cNvPr id="213" name="Line 145"/>
              <p:cNvSpPr>
                <a:spLocks noChangeShapeType="1"/>
              </p:cNvSpPr>
              <p:nvPr/>
            </p:nvSpPr>
            <p:spPr bwMode="auto">
              <a:xfrm>
                <a:off x="2364" y="3168"/>
                <a:ext cx="0" cy="288"/>
              </a:xfrm>
              <a:prstGeom prst="line">
                <a:avLst/>
              </a:prstGeom>
              <a:noFill/>
              <a:ln w="114300">
                <a:solidFill>
                  <a:schemeClr val="tx1"/>
                </a:solidFill>
                <a:round/>
                <a:headEnd/>
                <a:tailEnd/>
              </a:ln>
              <a:effectLst/>
            </p:spPr>
            <p:txBody>
              <a:bodyPr/>
              <a:lstStyle/>
              <a:p>
                <a:endParaRPr lang="en-US"/>
              </a:p>
            </p:txBody>
          </p:sp>
          <p:sp>
            <p:nvSpPr>
              <p:cNvPr id="214" name="Rectangle 146"/>
              <p:cNvSpPr>
                <a:spLocks noChangeArrowheads="1"/>
              </p:cNvSpPr>
              <p:nvPr/>
            </p:nvSpPr>
            <p:spPr bwMode="auto">
              <a:xfrm>
                <a:off x="2400" y="2976"/>
                <a:ext cx="1104" cy="672"/>
              </a:xfrm>
              <a:prstGeom prst="rect">
                <a:avLst/>
              </a:prstGeom>
              <a:gradFill rotWithShape="1">
                <a:gsLst>
                  <a:gs pos="0">
                    <a:srgbClr val="CCFFFF"/>
                  </a:gs>
                  <a:gs pos="100000">
                    <a:srgbClr val="5E7676"/>
                  </a:gs>
                </a:gsLst>
                <a:lin ang="5400000" scaled="1"/>
              </a:gradFill>
              <a:ln w="9525">
                <a:solidFill>
                  <a:schemeClr val="tx1"/>
                </a:solidFill>
                <a:miter lim="800000"/>
                <a:headEnd/>
                <a:tailEnd/>
              </a:ln>
              <a:effectLst/>
            </p:spPr>
            <p:txBody>
              <a:bodyPr wrap="none" anchor="ctr"/>
              <a:lstStyle/>
              <a:p>
                <a:pPr algn="ctr"/>
                <a:endParaRPr lang="en-US" altLang="en-US"/>
              </a:p>
            </p:txBody>
          </p:sp>
          <p:sp>
            <p:nvSpPr>
              <p:cNvPr id="215" name="Line 149"/>
              <p:cNvSpPr>
                <a:spLocks noChangeShapeType="1"/>
              </p:cNvSpPr>
              <p:nvPr/>
            </p:nvSpPr>
            <p:spPr bwMode="auto">
              <a:xfrm>
                <a:off x="3240" y="3336"/>
                <a:ext cx="168" cy="0"/>
              </a:xfrm>
              <a:prstGeom prst="line">
                <a:avLst/>
              </a:prstGeom>
              <a:noFill/>
              <a:ln w="57150">
                <a:solidFill>
                  <a:schemeClr val="tx1"/>
                </a:solidFill>
                <a:round/>
                <a:headEnd/>
                <a:tailEnd/>
              </a:ln>
              <a:effectLst/>
            </p:spPr>
            <p:txBody>
              <a:bodyPr/>
              <a:lstStyle/>
              <a:p>
                <a:endParaRPr lang="en-US"/>
              </a:p>
            </p:txBody>
          </p:sp>
        </p:grpSp>
        <p:sp>
          <p:nvSpPr>
            <p:cNvPr id="212" name="TextBox 211"/>
            <p:cNvSpPr txBox="1"/>
            <p:nvPr/>
          </p:nvSpPr>
          <p:spPr>
            <a:xfrm>
              <a:off x="5803953" y="5196216"/>
              <a:ext cx="304800" cy="523220"/>
            </a:xfrm>
            <a:prstGeom prst="rect">
              <a:avLst/>
            </a:prstGeom>
            <a:noFill/>
          </p:spPr>
          <p:txBody>
            <a:bodyPr wrap="square" rtlCol="0">
              <a:spAutoFit/>
            </a:bodyPr>
            <a:lstStyle/>
            <a:p>
              <a:r>
                <a:rPr lang="en-US" sz="2800" b="1" dirty="0"/>
                <a:t>+</a:t>
              </a:r>
            </a:p>
          </p:txBody>
        </p:sp>
      </p:grpSp>
      <p:grpSp>
        <p:nvGrpSpPr>
          <p:cNvPr id="216" name="Group 215"/>
          <p:cNvGrpSpPr/>
          <p:nvPr/>
        </p:nvGrpSpPr>
        <p:grpSpPr>
          <a:xfrm>
            <a:off x="5400038" y="4294652"/>
            <a:ext cx="657893" cy="523220"/>
            <a:chOff x="5803953" y="5196216"/>
            <a:chExt cx="657893" cy="523220"/>
          </a:xfrm>
        </p:grpSpPr>
        <p:grpSp>
          <p:nvGrpSpPr>
            <p:cNvPr id="217" name="Group 144"/>
            <p:cNvGrpSpPr>
              <a:grpSpLocks/>
            </p:cNvGrpSpPr>
            <p:nvPr/>
          </p:nvGrpSpPr>
          <p:grpSpPr bwMode="auto">
            <a:xfrm>
              <a:off x="5840240" y="5343343"/>
              <a:ext cx="621606" cy="303213"/>
              <a:chOff x="2364" y="2976"/>
              <a:chExt cx="1140" cy="672"/>
            </a:xfrm>
          </p:grpSpPr>
          <p:sp>
            <p:nvSpPr>
              <p:cNvPr id="219" name="Line 145"/>
              <p:cNvSpPr>
                <a:spLocks noChangeShapeType="1"/>
              </p:cNvSpPr>
              <p:nvPr/>
            </p:nvSpPr>
            <p:spPr bwMode="auto">
              <a:xfrm>
                <a:off x="2364" y="3168"/>
                <a:ext cx="0" cy="288"/>
              </a:xfrm>
              <a:prstGeom prst="line">
                <a:avLst/>
              </a:prstGeom>
              <a:noFill/>
              <a:ln w="114300">
                <a:solidFill>
                  <a:schemeClr val="tx1"/>
                </a:solidFill>
                <a:round/>
                <a:headEnd/>
                <a:tailEnd/>
              </a:ln>
              <a:effectLst/>
            </p:spPr>
            <p:txBody>
              <a:bodyPr/>
              <a:lstStyle/>
              <a:p>
                <a:endParaRPr lang="en-US"/>
              </a:p>
            </p:txBody>
          </p:sp>
          <p:sp>
            <p:nvSpPr>
              <p:cNvPr id="220" name="Rectangle 146"/>
              <p:cNvSpPr>
                <a:spLocks noChangeArrowheads="1"/>
              </p:cNvSpPr>
              <p:nvPr/>
            </p:nvSpPr>
            <p:spPr bwMode="auto">
              <a:xfrm>
                <a:off x="2400" y="2976"/>
                <a:ext cx="1104" cy="672"/>
              </a:xfrm>
              <a:prstGeom prst="rect">
                <a:avLst/>
              </a:prstGeom>
              <a:gradFill rotWithShape="1">
                <a:gsLst>
                  <a:gs pos="0">
                    <a:srgbClr val="CCFFFF"/>
                  </a:gs>
                  <a:gs pos="100000">
                    <a:srgbClr val="5E7676"/>
                  </a:gs>
                </a:gsLst>
                <a:lin ang="5400000" scaled="1"/>
              </a:gradFill>
              <a:ln w="9525">
                <a:solidFill>
                  <a:schemeClr val="tx1"/>
                </a:solidFill>
                <a:miter lim="800000"/>
                <a:headEnd/>
                <a:tailEnd/>
              </a:ln>
              <a:effectLst/>
            </p:spPr>
            <p:txBody>
              <a:bodyPr wrap="none" anchor="ctr"/>
              <a:lstStyle/>
              <a:p>
                <a:pPr algn="ctr"/>
                <a:endParaRPr lang="en-US" altLang="en-US"/>
              </a:p>
            </p:txBody>
          </p:sp>
          <p:sp>
            <p:nvSpPr>
              <p:cNvPr id="221" name="Line 149"/>
              <p:cNvSpPr>
                <a:spLocks noChangeShapeType="1"/>
              </p:cNvSpPr>
              <p:nvPr/>
            </p:nvSpPr>
            <p:spPr bwMode="auto">
              <a:xfrm>
                <a:off x="3240" y="3336"/>
                <a:ext cx="168" cy="0"/>
              </a:xfrm>
              <a:prstGeom prst="line">
                <a:avLst/>
              </a:prstGeom>
              <a:noFill/>
              <a:ln w="57150">
                <a:solidFill>
                  <a:schemeClr val="tx1"/>
                </a:solidFill>
                <a:round/>
                <a:headEnd/>
                <a:tailEnd/>
              </a:ln>
              <a:effectLst/>
            </p:spPr>
            <p:txBody>
              <a:bodyPr/>
              <a:lstStyle/>
              <a:p>
                <a:endParaRPr lang="en-US"/>
              </a:p>
            </p:txBody>
          </p:sp>
        </p:grpSp>
        <p:sp>
          <p:nvSpPr>
            <p:cNvPr id="218" name="TextBox 217"/>
            <p:cNvSpPr txBox="1"/>
            <p:nvPr/>
          </p:nvSpPr>
          <p:spPr>
            <a:xfrm>
              <a:off x="5803953" y="5196216"/>
              <a:ext cx="304800" cy="523220"/>
            </a:xfrm>
            <a:prstGeom prst="rect">
              <a:avLst/>
            </a:prstGeom>
            <a:noFill/>
          </p:spPr>
          <p:txBody>
            <a:bodyPr wrap="square" rtlCol="0">
              <a:spAutoFit/>
            </a:bodyPr>
            <a:lstStyle/>
            <a:p>
              <a:r>
                <a:rPr lang="en-US" sz="2800" b="1" dirty="0"/>
                <a:t>+</a:t>
              </a:r>
            </a:p>
          </p:txBody>
        </p:sp>
      </p:grpSp>
      <p:grpSp>
        <p:nvGrpSpPr>
          <p:cNvPr id="222" name="Group 221"/>
          <p:cNvGrpSpPr/>
          <p:nvPr/>
        </p:nvGrpSpPr>
        <p:grpSpPr>
          <a:xfrm>
            <a:off x="6083531" y="4280752"/>
            <a:ext cx="657893" cy="523220"/>
            <a:chOff x="5803953" y="5196216"/>
            <a:chExt cx="657893" cy="523220"/>
          </a:xfrm>
        </p:grpSpPr>
        <p:grpSp>
          <p:nvGrpSpPr>
            <p:cNvPr id="223" name="Group 144"/>
            <p:cNvGrpSpPr>
              <a:grpSpLocks/>
            </p:cNvGrpSpPr>
            <p:nvPr/>
          </p:nvGrpSpPr>
          <p:grpSpPr bwMode="auto">
            <a:xfrm>
              <a:off x="5840240" y="5343343"/>
              <a:ext cx="621606" cy="303213"/>
              <a:chOff x="2364" y="2976"/>
              <a:chExt cx="1140" cy="672"/>
            </a:xfrm>
          </p:grpSpPr>
          <p:sp>
            <p:nvSpPr>
              <p:cNvPr id="225" name="Line 145"/>
              <p:cNvSpPr>
                <a:spLocks noChangeShapeType="1"/>
              </p:cNvSpPr>
              <p:nvPr/>
            </p:nvSpPr>
            <p:spPr bwMode="auto">
              <a:xfrm>
                <a:off x="2364" y="3168"/>
                <a:ext cx="0" cy="288"/>
              </a:xfrm>
              <a:prstGeom prst="line">
                <a:avLst/>
              </a:prstGeom>
              <a:noFill/>
              <a:ln w="114300">
                <a:solidFill>
                  <a:schemeClr val="tx1"/>
                </a:solidFill>
                <a:round/>
                <a:headEnd/>
                <a:tailEnd/>
              </a:ln>
              <a:effectLst/>
            </p:spPr>
            <p:txBody>
              <a:bodyPr/>
              <a:lstStyle/>
              <a:p>
                <a:endParaRPr lang="en-US"/>
              </a:p>
            </p:txBody>
          </p:sp>
          <p:sp>
            <p:nvSpPr>
              <p:cNvPr id="226" name="Rectangle 146"/>
              <p:cNvSpPr>
                <a:spLocks noChangeArrowheads="1"/>
              </p:cNvSpPr>
              <p:nvPr/>
            </p:nvSpPr>
            <p:spPr bwMode="auto">
              <a:xfrm>
                <a:off x="2400" y="2976"/>
                <a:ext cx="1104" cy="672"/>
              </a:xfrm>
              <a:prstGeom prst="rect">
                <a:avLst/>
              </a:prstGeom>
              <a:gradFill rotWithShape="1">
                <a:gsLst>
                  <a:gs pos="0">
                    <a:srgbClr val="CCFFFF"/>
                  </a:gs>
                  <a:gs pos="100000">
                    <a:srgbClr val="5E7676"/>
                  </a:gs>
                </a:gsLst>
                <a:lin ang="5400000" scaled="1"/>
              </a:gradFill>
              <a:ln w="9525">
                <a:solidFill>
                  <a:schemeClr val="tx1"/>
                </a:solidFill>
                <a:miter lim="800000"/>
                <a:headEnd/>
                <a:tailEnd/>
              </a:ln>
              <a:effectLst/>
            </p:spPr>
            <p:txBody>
              <a:bodyPr wrap="none" anchor="ctr"/>
              <a:lstStyle/>
              <a:p>
                <a:pPr algn="ctr"/>
                <a:endParaRPr lang="en-US" altLang="en-US"/>
              </a:p>
            </p:txBody>
          </p:sp>
          <p:sp>
            <p:nvSpPr>
              <p:cNvPr id="227" name="Line 149"/>
              <p:cNvSpPr>
                <a:spLocks noChangeShapeType="1"/>
              </p:cNvSpPr>
              <p:nvPr/>
            </p:nvSpPr>
            <p:spPr bwMode="auto">
              <a:xfrm>
                <a:off x="3240" y="3336"/>
                <a:ext cx="168" cy="0"/>
              </a:xfrm>
              <a:prstGeom prst="line">
                <a:avLst/>
              </a:prstGeom>
              <a:noFill/>
              <a:ln w="57150">
                <a:solidFill>
                  <a:schemeClr val="tx1"/>
                </a:solidFill>
                <a:round/>
                <a:headEnd/>
                <a:tailEnd/>
              </a:ln>
              <a:effectLst/>
            </p:spPr>
            <p:txBody>
              <a:bodyPr/>
              <a:lstStyle/>
              <a:p>
                <a:endParaRPr lang="en-US"/>
              </a:p>
            </p:txBody>
          </p:sp>
        </p:grpSp>
        <p:sp>
          <p:nvSpPr>
            <p:cNvPr id="224" name="TextBox 223"/>
            <p:cNvSpPr txBox="1"/>
            <p:nvPr/>
          </p:nvSpPr>
          <p:spPr>
            <a:xfrm>
              <a:off x="5803953" y="5196216"/>
              <a:ext cx="304800" cy="523220"/>
            </a:xfrm>
            <a:prstGeom prst="rect">
              <a:avLst/>
            </a:prstGeom>
            <a:noFill/>
          </p:spPr>
          <p:txBody>
            <a:bodyPr wrap="square" rtlCol="0">
              <a:spAutoFit/>
            </a:bodyPr>
            <a:lstStyle/>
            <a:p>
              <a:r>
                <a:rPr lang="en-US" sz="2800" b="1" dirty="0"/>
                <a:t>+</a:t>
              </a:r>
            </a:p>
          </p:txBody>
        </p:sp>
      </p:grpSp>
      <p:grpSp>
        <p:nvGrpSpPr>
          <p:cNvPr id="228" name="Group 227"/>
          <p:cNvGrpSpPr/>
          <p:nvPr/>
        </p:nvGrpSpPr>
        <p:grpSpPr>
          <a:xfrm>
            <a:off x="6761450" y="4275731"/>
            <a:ext cx="657893" cy="523220"/>
            <a:chOff x="5803953" y="5196216"/>
            <a:chExt cx="657893" cy="523220"/>
          </a:xfrm>
        </p:grpSpPr>
        <p:grpSp>
          <p:nvGrpSpPr>
            <p:cNvPr id="229" name="Group 144"/>
            <p:cNvGrpSpPr>
              <a:grpSpLocks/>
            </p:cNvGrpSpPr>
            <p:nvPr/>
          </p:nvGrpSpPr>
          <p:grpSpPr bwMode="auto">
            <a:xfrm>
              <a:off x="5840240" y="5343343"/>
              <a:ext cx="621606" cy="303213"/>
              <a:chOff x="2364" y="2976"/>
              <a:chExt cx="1140" cy="672"/>
            </a:xfrm>
          </p:grpSpPr>
          <p:sp>
            <p:nvSpPr>
              <p:cNvPr id="231" name="Line 145"/>
              <p:cNvSpPr>
                <a:spLocks noChangeShapeType="1"/>
              </p:cNvSpPr>
              <p:nvPr/>
            </p:nvSpPr>
            <p:spPr bwMode="auto">
              <a:xfrm>
                <a:off x="2364" y="3168"/>
                <a:ext cx="0" cy="288"/>
              </a:xfrm>
              <a:prstGeom prst="line">
                <a:avLst/>
              </a:prstGeom>
              <a:noFill/>
              <a:ln w="114300">
                <a:solidFill>
                  <a:schemeClr val="tx1"/>
                </a:solidFill>
                <a:round/>
                <a:headEnd/>
                <a:tailEnd/>
              </a:ln>
              <a:effectLst/>
            </p:spPr>
            <p:txBody>
              <a:bodyPr/>
              <a:lstStyle/>
              <a:p>
                <a:endParaRPr lang="en-US"/>
              </a:p>
            </p:txBody>
          </p:sp>
          <p:sp>
            <p:nvSpPr>
              <p:cNvPr id="232" name="Rectangle 146"/>
              <p:cNvSpPr>
                <a:spLocks noChangeArrowheads="1"/>
              </p:cNvSpPr>
              <p:nvPr/>
            </p:nvSpPr>
            <p:spPr bwMode="auto">
              <a:xfrm>
                <a:off x="2400" y="2976"/>
                <a:ext cx="1104" cy="672"/>
              </a:xfrm>
              <a:prstGeom prst="rect">
                <a:avLst/>
              </a:prstGeom>
              <a:gradFill rotWithShape="1">
                <a:gsLst>
                  <a:gs pos="0">
                    <a:srgbClr val="CCFFFF"/>
                  </a:gs>
                  <a:gs pos="100000">
                    <a:srgbClr val="5E7676"/>
                  </a:gs>
                </a:gsLst>
                <a:lin ang="5400000" scaled="1"/>
              </a:gradFill>
              <a:ln w="9525">
                <a:solidFill>
                  <a:schemeClr val="tx1"/>
                </a:solidFill>
                <a:miter lim="800000"/>
                <a:headEnd/>
                <a:tailEnd/>
              </a:ln>
              <a:effectLst/>
            </p:spPr>
            <p:txBody>
              <a:bodyPr wrap="none" anchor="ctr"/>
              <a:lstStyle/>
              <a:p>
                <a:pPr algn="ctr"/>
                <a:endParaRPr lang="en-US" altLang="en-US"/>
              </a:p>
            </p:txBody>
          </p:sp>
          <p:sp>
            <p:nvSpPr>
              <p:cNvPr id="233" name="Line 149"/>
              <p:cNvSpPr>
                <a:spLocks noChangeShapeType="1"/>
              </p:cNvSpPr>
              <p:nvPr/>
            </p:nvSpPr>
            <p:spPr bwMode="auto">
              <a:xfrm>
                <a:off x="3240" y="3336"/>
                <a:ext cx="168" cy="0"/>
              </a:xfrm>
              <a:prstGeom prst="line">
                <a:avLst/>
              </a:prstGeom>
              <a:noFill/>
              <a:ln w="57150">
                <a:solidFill>
                  <a:schemeClr val="tx1"/>
                </a:solidFill>
                <a:round/>
                <a:headEnd/>
                <a:tailEnd/>
              </a:ln>
              <a:effectLst/>
            </p:spPr>
            <p:txBody>
              <a:bodyPr/>
              <a:lstStyle/>
              <a:p>
                <a:endParaRPr lang="en-US"/>
              </a:p>
            </p:txBody>
          </p:sp>
        </p:grpSp>
        <p:sp>
          <p:nvSpPr>
            <p:cNvPr id="230" name="TextBox 229"/>
            <p:cNvSpPr txBox="1"/>
            <p:nvPr/>
          </p:nvSpPr>
          <p:spPr>
            <a:xfrm>
              <a:off x="5803953" y="5196216"/>
              <a:ext cx="304800" cy="523220"/>
            </a:xfrm>
            <a:prstGeom prst="rect">
              <a:avLst/>
            </a:prstGeom>
            <a:noFill/>
          </p:spPr>
          <p:txBody>
            <a:bodyPr wrap="square" rtlCol="0">
              <a:spAutoFit/>
            </a:bodyPr>
            <a:lstStyle/>
            <a:p>
              <a:r>
                <a:rPr lang="en-US" sz="2800" b="1" dirty="0"/>
                <a:t>+</a:t>
              </a:r>
            </a:p>
          </p:txBody>
        </p:sp>
      </p:gr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0"/>
                                        </p:tgtEl>
                                        <p:attrNameLst>
                                          <p:attrName>style.visibility</p:attrName>
                                        </p:attrNameLst>
                                      </p:cBhvr>
                                      <p:to>
                                        <p:strVal val="visible"/>
                                      </p:to>
                                    </p:set>
                                    <p:animEffect transition="in" filter="fade">
                                      <p:cBhvr>
                                        <p:cTn id="7" dur="2000"/>
                                        <p:tgtEl>
                                          <p:spTgt spid="150"/>
                                        </p:tgtEl>
                                      </p:cBhvr>
                                    </p:animEffect>
                                  </p:childTnLst>
                                </p:cTn>
                              </p:par>
                              <p:par>
                                <p:cTn id="8" presetID="2" presetClass="entr" presetSubtype="4" fill="hold" nodeType="withEffect">
                                  <p:stCondLst>
                                    <p:cond delay="0"/>
                                  </p:stCondLst>
                                  <p:childTnLst>
                                    <p:set>
                                      <p:cBhvr>
                                        <p:cTn id="9" dur="1" fill="hold">
                                          <p:stCondLst>
                                            <p:cond delay="0"/>
                                          </p:stCondLst>
                                        </p:cTn>
                                        <p:tgtEl>
                                          <p:spTgt spid="210"/>
                                        </p:tgtEl>
                                        <p:attrNameLst>
                                          <p:attrName>style.visibility</p:attrName>
                                        </p:attrNameLst>
                                      </p:cBhvr>
                                      <p:to>
                                        <p:strVal val="visible"/>
                                      </p:to>
                                    </p:set>
                                    <p:anim calcmode="lin" valueType="num">
                                      <p:cBhvr additive="base">
                                        <p:cTn id="10" dur="500" fill="hold"/>
                                        <p:tgtEl>
                                          <p:spTgt spid="210"/>
                                        </p:tgtEl>
                                        <p:attrNameLst>
                                          <p:attrName>ppt_x</p:attrName>
                                        </p:attrNameLst>
                                      </p:cBhvr>
                                      <p:tavLst>
                                        <p:tav tm="0">
                                          <p:val>
                                            <p:strVal val="#ppt_x"/>
                                          </p:val>
                                        </p:tav>
                                        <p:tav tm="100000">
                                          <p:val>
                                            <p:strVal val="#ppt_x"/>
                                          </p:val>
                                        </p:tav>
                                      </p:tavLst>
                                    </p:anim>
                                    <p:anim calcmode="lin" valueType="num">
                                      <p:cBhvr additive="base">
                                        <p:cTn id="11" dur="500" fill="hold"/>
                                        <p:tgtEl>
                                          <p:spTgt spid="210"/>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216"/>
                                        </p:tgtEl>
                                        <p:attrNameLst>
                                          <p:attrName>style.visibility</p:attrName>
                                        </p:attrNameLst>
                                      </p:cBhvr>
                                      <p:to>
                                        <p:strVal val="visible"/>
                                      </p:to>
                                    </p:set>
                                    <p:anim calcmode="lin" valueType="num">
                                      <p:cBhvr additive="base">
                                        <p:cTn id="14" dur="500" fill="hold"/>
                                        <p:tgtEl>
                                          <p:spTgt spid="216"/>
                                        </p:tgtEl>
                                        <p:attrNameLst>
                                          <p:attrName>ppt_x</p:attrName>
                                        </p:attrNameLst>
                                      </p:cBhvr>
                                      <p:tavLst>
                                        <p:tav tm="0">
                                          <p:val>
                                            <p:strVal val="#ppt_x"/>
                                          </p:val>
                                        </p:tav>
                                        <p:tav tm="100000">
                                          <p:val>
                                            <p:strVal val="#ppt_x"/>
                                          </p:val>
                                        </p:tav>
                                      </p:tavLst>
                                    </p:anim>
                                    <p:anim calcmode="lin" valueType="num">
                                      <p:cBhvr additive="base">
                                        <p:cTn id="15" dur="500" fill="hold"/>
                                        <p:tgtEl>
                                          <p:spTgt spid="216"/>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222"/>
                                        </p:tgtEl>
                                        <p:attrNameLst>
                                          <p:attrName>style.visibility</p:attrName>
                                        </p:attrNameLst>
                                      </p:cBhvr>
                                      <p:to>
                                        <p:strVal val="visible"/>
                                      </p:to>
                                    </p:set>
                                    <p:anim calcmode="lin" valueType="num">
                                      <p:cBhvr additive="base">
                                        <p:cTn id="18" dur="500" fill="hold"/>
                                        <p:tgtEl>
                                          <p:spTgt spid="222"/>
                                        </p:tgtEl>
                                        <p:attrNameLst>
                                          <p:attrName>ppt_x</p:attrName>
                                        </p:attrNameLst>
                                      </p:cBhvr>
                                      <p:tavLst>
                                        <p:tav tm="0">
                                          <p:val>
                                            <p:strVal val="#ppt_x"/>
                                          </p:val>
                                        </p:tav>
                                        <p:tav tm="100000">
                                          <p:val>
                                            <p:strVal val="#ppt_x"/>
                                          </p:val>
                                        </p:tav>
                                      </p:tavLst>
                                    </p:anim>
                                    <p:anim calcmode="lin" valueType="num">
                                      <p:cBhvr additive="base">
                                        <p:cTn id="19" dur="500" fill="hold"/>
                                        <p:tgtEl>
                                          <p:spTgt spid="222"/>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228"/>
                                        </p:tgtEl>
                                        <p:attrNameLst>
                                          <p:attrName>style.visibility</p:attrName>
                                        </p:attrNameLst>
                                      </p:cBhvr>
                                      <p:to>
                                        <p:strVal val="visible"/>
                                      </p:to>
                                    </p:set>
                                    <p:anim calcmode="lin" valueType="num">
                                      <p:cBhvr additive="base">
                                        <p:cTn id="22" dur="500" fill="hold"/>
                                        <p:tgtEl>
                                          <p:spTgt spid="228"/>
                                        </p:tgtEl>
                                        <p:attrNameLst>
                                          <p:attrName>ppt_x</p:attrName>
                                        </p:attrNameLst>
                                      </p:cBhvr>
                                      <p:tavLst>
                                        <p:tav tm="0">
                                          <p:val>
                                            <p:strVal val="#ppt_x"/>
                                          </p:val>
                                        </p:tav>
                                        <p:tav tm="100000">
                                          <p:val>
                                            <p:strVal val="#ppt_x"/>
                                          </p:val>
                                        </p:tav>
                                      </p:tavLst>
                                    </p:anim>
                                    <p:anim calcmode="lin" valueType="num">
                                      <p:cBhvr additive="base">
                                        <p:cTn id="23" dur="500" fill="hold"/>
                                        <p:tgtEl>
                                          <p:spTgt spid="22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8" presetClass="emph" presetSubtype="0" fill="hold" nodeType="clickEffect">
                                  <p:stCondLst>
                                    <p:cond delay="0"/>
                                  </p:stCondLst>
                                  <p:childTnLst>
                                    <p:animRot by="2700000">
                                      <p:cBhvr>
                                        <p:cTn id="27" dur="2000" fill="hold"/>
                                        <p:tgtEl>
                                          <p:spTgt spid="66"/>
                                        </p:tgtEl>
                                        <p:attrNameLst>
                                          <p:attrName>r</p:attrName>
                                        </p:attrNameLst>
                                      </p:cBhvr>
                                    </p:animRot>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par>
                                <p:cTn id="28" presetID="8" presetClass="emph" presetSubtype="0" fill="hold" nodeType="withEffect">
                                  <p:stCondLst>
                                    <p:cond delay="0"/>
                                  </p:stCondLst>
                                  <p:childTnLst>
                                    <p:animRot by="9240000">
                                      <p:cBhvr>
                                        <p:cTn id="29" dur="2000" fill="hold"/>
                                        <p:tgtEl>
                                          <p:spTgt spid="140"/>
                                        </p:tgtEl>
                                        <p:attrNameLst>
                                          <p:attrName>r</p:attrName>
                                        </p:attrNameLst>
                                      </p:cBhvr>
                                    </p:animRot>
                                  </p:childTnLst>
                                </p:cTn>
                              </p:par>
                              <p:par>
                                <p:cTn id="30" presetID="10" presetClass="entr" presetSubtype="0" fill="hold" nodeType="withEffect">
                                  <p:stCondLst>
                                    <p:cond delay="0"/>
                                  </p:stCondLst>
                                  <p:childTnLst>
                                    <p:set>
                                      <p:cBhvr>
                                        <p:cTn id="31" dur="1" fill="hold">
                                          <p:stCondLst>
                                            <p:cond delay="0"/>
                                          </p:stCondLst>
                                        </p:cTn>
                                        <p:tgtEl>
                                          <p:spTgt spid="207"/>
                                        </p:tgtEl>
                                        <p:attrNameLst>
                                          <p:attrName>style.visibility</p:attrName>
                                        </p:attrNameLst>
                                      </p:cBhvr>
                                      <p:to>
                                        <p:strVal val="visible"/>
                                      </p:to>
                                    </p:set>
                                    <p:animEffect transition="in" filter="fade">
                                      <p:cBhvr>
                                        <p:cTn id="32" dur="5000"/>
                                        <p:tgtEl>
                                          <p:spTgt spid="207"/>
                                        </p:tgtEl>
                                      </p:cBhvr>
                                    </p:animEffect>
                                  </p:childTnLst>
                                </p:cTn>
                              </p:par>
                              <p:par>
                                <p:cTn id="33" presetID="10" presetClass="exit" presetSubtype="0" fill="hold" nodeType="withEffect">
                                  <p:stCondLst>
                                    <p:cond delay="0"/>
                                  </p:stCondLst>
                                  <p:childTnLst>
                                    <p:animEffect transition="out" filter="fade">
                                      <p:cBhvr>
                                        <p:cTn id="34" dur="500"/>
                                        <p:tgtEl>
                                          <p:spTgt spid="204"/>
                                        </p:tgtEl>
                                      </p:cBhvr>
                                    </p:animEffect>
                                    <p:set>
                                      <p:cBhvr>
                                        <p:cTn id="35" dur="1" fill="hold">
                                          <p:stCondLst>
                                            <p:cond delay="499"/>
                                          </p:stCondLst>
                                        </p:cTn>
                                        <p:tgtEl>
                                          <p:spTgt spid="20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600200" y="0"/>
            <a:ext cx="7543800"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KẾT QUẢ THÍ NGHIỆM</a:t>
            </a:r>
          </a:p>
        </p:txBody>
      </p:sp>
      <p:sp>
        <p:nvSpPr>
          <p:cNvPr id="11" name="Rectangle 10"/>
          <p:cNvSpPr/>
          <p:nvPr/>
        </p:nvSpPr>
        <p:spPr>
          <a:xfrm>
            <a:off x="702249" y="4067293"/>
            <a:ext cx="7510900" cy="1384995"/>
          </a:xfrm>
          <a:prstGeom prst="rect">
            <a:avLst/>
          </a:prstGeom>
          <a:ln>
            <a:solidFill>
              <a:srgbClr val="0070C0"/>
            </a:solidFill>
          </a:ln>
        </p:spPr>
        <p:txBody>
          <a:bodyPr wrap="square">
            <a:spAutoFit/>
          </a:bodyPr>
          <a:lstStyle/>
          <a:p>
            <a:pPr algn="just"/>
            <a:r>
              <a:rPr lang="en-US" altLang="en-US" sz="2800" b="1" u="sng" dirty="0">
                <a:solidFill>
                  <a:schemeClr val="tx1">
                    <a:lumMod val="95000"/>
                    <a:lumOff val="5000"/>
                  </a:schemeClr>
                </a:solidFill>
                <a:latin typeface="Times New Roman" pitchFamily="18" charset="0"/>
                <a:cs typeface="Times New Roman" pitchFamily="18" charset="0"/>
              </a:rPr>
              <a:t>C1:</a:t>
            </a:r>
            <a:r>
              <a:rPr lang="en-US" altLang="en-US" sz="2800" b="1" dirty="0">
                <a:solidFill>
                  <a:schemeClr val="tx1">
                    <a:lumMod val="95000"/>
                    <a:lumOff val="5000"/>
                  </a:schemeClr>
                </a:solidFill>
                <a:latin typeface="Times New Roman" pitchFamily="18" charset="0"/>
                <a:cs typeface="Times New Roman" pitchFamily="18" charset="0"/>
              </a:rPr>
              <a:t> </a:t>
            </a:r>
            <a:r>
              <a:rPr lang="en-US" altLang="en-US" sz="2800" b="1" dirty="0" err="1">
                <a:solidFill>
                  <a:schemeClr val="tx1">
                    <a:lumMod val="95000"/>
                    <a:lumOff val="5000"/>
                  </a:schemeClr>
                </a:solidFill>
                <a:latin typeface="Times New Roman" pitchFamily="18" charset="0"/>
                <a:cs typeface="Times New Roman" pitchFamily="18" charset="0"/>
              </a:rPr>
              <a:t>Hãy</a:t>
            </a:r>
            <a:r>
              <a:rPr lang="en-US" altLang="en-US" sz="2800" b="1" dirty="0">
                <a:solidFill>
                  <a:schemeClr val="tx1">
                    <a:lumMod val="95000"/>
                    <a:lumOff val="5000"/>
                  </a:schemeClr>
                </a:solidFill>
                <a:latin typeface="Times New Roman" pitchFamily="18" charset="0"/>
                <a:cs typeface="Times New Roman" pitchFamily="18" charset="0"/>
              </a:rPr>
              <a:t> </a:t>
            </a:r>
            <a:r>
              <a:rPr lang="en-US" altLang="en-US" sz="2800" b="1" dirty="0" err="1">
                <a:solidFill>
                  <a:schemeClr val="tx1">
                    <a:lumMod val="95000"/>
                    <a:lumOff val="5000"/>
                  </a:schemeClr>
                </a:solidFill>
                <a:latin typeface="Times New Roman" pitchFamily="18" charset="0"/>
                <a:cs typeface="Times New Roman" pitchFamily="18" charset="0"/>
              </a:rPr>
              <a:t>cho</a:t>
            </a:r>
            <a:r>
              <a:rPr lang="en-US" altLang="en-US" sz="2800" b="1" dirty="0">
                <a:solidFill>
                  <a:schemeClr val="tx1">
                    <a:lumMod val="95000"/>
                    <a:lumOff val="5000"/>
                  </a:schemeClr>
                </a:solidFill>
                <a:latin typeface="Times New Roman" pitchFamily="18" charset="0"/>
                <a:cs typeface="Times New Roman" pitchFamily="18" charset="0"/>
              </a:rPr>
              <a:t> </a:t>
            </a:r>
            <a:r>
              <a:rPr lang="en-US" altLang="en-US" sz="2800" b="1" dirty="0" err="1">
                <a:solidFill>
                  <a:schemeClr val="tx1">
                    <a:lumMod val="95000"/>
                    <a:lumOff val="5000"/>
                  </a:schemeClr>
                </a:solidFill>
                <a:latin typeface="Times New Roman" pitchFamily="18" charset="0"/>
                <a:cs typeface="Times New Roman" pitchFamily="18" charset="0"/>
              </a:rPr>
              <a:t>biết</a:t>
            </a:r>
            <a:r>
              <a:rPr lang="en-US" altLang="en-US" sz="2800" b="1" dirty="0">
                <a:solidFill>
                  <a:schemeClr val="tx1">
                    <a:lumMod val="95000"/>
                    <a:lumOff val="5000"/>
                  </a:schemeClr>
                </a:solidFill>
                <a:latin typeface="Times New Roman" pitchFamily="18" charset="0"/>
                <a:cs typeface="Times New Roman" pitchFamily="18" charset="0"/>
              </a:rPr>
              <a:t> </a:t>
            </a:r>
            <a:r>
              <a:rPr lang="en-US" altLang="en-US" sz="2800" b="1" dirty="0" err="1">
                <a:solidFill>
                  <a:schemeClr val="tx1">
                    <a:lumMod val="95000"/>
                    <a:lumOff val="5000"/>
                  </a:schemeClr>
                </a:solidFill>
                <a:latin typeface="Times New Roman" pitchFamily="18" charset="0"/>
                <a:cs typeface="Times New Roman" pitchFamily="18" charset="0"/>
              </a:rPr>
              <a:t>khi</a:t>
            </a:r>
            <a:r>
              <a:rPr lang="en-US" altLang="en-US" sz="2800" b="1" dirty="0">
                <a:solidFill>
                  <a:schemeClr val="tx1">
                    <a:lumMod val="95000"/>
                    <a:lumOff val="5000"/>
                  </a:schemeClr>
                </a:solidFill>
                <a:latin typeface="Times New Roman" pitchFamily="18" charset="0"/>
                <a:cs typeface="Times New Roman" pitchFamily="18" charset="0"/>
              </a:rPr>
              <a:t> </a:t>
            </a:r>
            <a:r>
              <a:rPr lang="en-US" altLang="en-US" sz="2800" b="1" dirty="0" err="1">
                <a:solidFill>
                  <a:schemeClr val="tx1">
                    <a:lumMod val="95000"/>
                    <a:lumOff val="5000"/>
                  </a:schemeClr>
                </a:solidFill>
                <a:latin typeface="Times New Roman" pitchFamily="18" charset="0"/>
                <a:cs typeface="Times New Roman" pitchFamily="18" charset="0"/>
              </a:rPr>
              <a:t>thay</a:t>
            </a:r>
            <a:r>
              <a:rPr lang="en-US" altLang="en-US" sz="2800" b="1" dirty="0">
                <a:solidFill>
                  <a:schemeClr val="tx1">
                    <a:lumMod val="95000"/>
                    <a:lumOff val="5000"/>
                  </a:schemeClr>
                </a:solidFill>
                <a:latin typeface="Times New Roman" pitchFamily="18" charset="0"/>
                <a:cs typeface="Times New Roman" pitchFamily="18" charset="0"/>
              </a:rPr>
              <a:t> </a:t>
            </a:r>
            <a:r>
              <a:rPr lang="en-US" altLang="en-US" sz="2800" b="1" dirty="0" err="1">
                <a:solidFill>
                  <a:schemeClr val="tx1">
                    <a:lumMod val="95000"/>
                    <a:lumOff val="5000"/>
                  </a:schemeClr>
                </a:solidFill>
                <a:latin typeface="Times New Roman" pitchFamily="18" charset="0"/>
                <a:cs typeface="Times New Roman" pitchFamily="18" charset="0"/>
              </a:rPr>
              <a:t>đổi</a:t>
            </a:r>
            <a:r>
              <a:rPr lang="en-US" altLang="en-US" sz="2800" b="1" dirty="0">
                <a:solidFill>
                  <a:schemeClr val="tx1">
                    <a:lumMod val="95000"/>
                    <a:lumOff val="5000"/>
                  </a:schemeClr>
                </a:solidFill>
                <a:latin typeface="Times New Roman" pitchFamily="18" charset="0"/>
                <a:cs typeface="Times New Roman" pitchFamily="18" charset="0"/>
              </a:rPr>
              <a:t> HĐT </a:t>
            </a:r>
            <a:r>
              <a:rPr lang="en-US" altLang="en-US" sz="2800" b="1" dirty="0" err="1">
                <a:solidFill>
                  <a:schemeClr val="tx1">
                    <a:lumMod val="95000"/>
                    <a:lumOff val="5000"/>
                  </a:schemeClr>
                </a:solidFill>
                <a:latin typeface="Times New Roman" pitchFamily="18" charset="0"/>
                <a:cs typeface="Times New Roman" pitchFamily="18" charset="0"/>
              </a:rPr>
              <a:t>giữa</a:t>
            </a:r>
            <a:r>
              <a:rPr lang="en-US" altLang="en-US" sz="2800" b="1" dirty="0">
                <a:solidFill>
                  <a:schemeClr val="tx1">
                    <a:lumMod val="95000"/>
                    <a:lumOff val="5000"/>
                  </a:schemeClr>
                </a:solidFill>
                <a:latin typeface="Times New Roman" pitchFamily="18" charset="0"/>
                <a:cs typeface="Times New Roman" pitchFamily="18" charset="0"/>
              </a:rPr>
              <a:t> </a:t>
            </a:r>
            <a:r>
              <a:rPr lang="en-US" altLang="en-US" sz="2800" b="1" dirty="0" err="1">
                <a:solidFill>
                  <a:schemeClr val="tx1">
                    <a:lumMod val="95000"/>
                    <a:lumOff val="5000"/>
                  </a:schemeClr>
                </a:solidFill>
                <a:latin typeface="Times New Roman" pitchFamily="18" charset="0"/>
                <a:cs typeface="Times New Roman" pitchFamily="18" charset="0"/>
              </a:rPr>
              <a:t>hai</a:t>
            </a:r>
            <a:r>
              <a:rPr lang="en-US" altLang="en-US" sz="2800" b="1" dirty="0">
                <a:solidFill>
                  <a:schemeClr val="tx1">
                    <a:lumMod val="95000"/>
                    <a:lumOff val="5000"/>
                  </a:schemeClr>
                </a:solidFill>
                <a:latin typeface="Times New Roman" pitchFamily="18" charset="0"/>
                <a:cs typeface="Times New Roman" pitchFamily="18" charset="0"/>
              </a:rPr>
              <a:t> </a:t>
            </a:r>
            <a:r>
              <a:rPr lang="en-US" altLang="en-US" sz="2800" b="1" dirty="0" err="1">
                <a:solidFill>
                  <a:schemeClr val="tx1">
                    <a:lumMod val="95000"/>
                    <a:lumOff val="5000"/>
                  </a:schemeClr>
                </a:solidFill>
                <a:latin typeface="Times New Roman" pitchFamily="18" charset="0"/>
                <a:cs typeface="Times New Roman" pitchFamily="18" charset="0"/>
              </a:rPr>
              <a:t>đầu</a:t>
            </a:r>
            <a:r>
              <a:rPr lang="en-US" altLang="en-US" sz="2800" b="1" dirty="0">
                <a:solidFill>
                  <a:schemeClr val="tx1">
                    <a:lumMod val="95000"/>
                    <a:lumOff val="5000"/>
                  </a:schemeClr>
                </a:solidFill>
                <a:latin typeface="Times New Roman" pitchFamily="18" charset="0"/>
                <a:cs typeface="Times New Roman" pitchFamily="18" charset="0"/>
              </a:rPr>
              <a:t> </a:t>
            </a:r>
            <a:r>
              <a:rPr lang="en-US" altLang="en-US" sz="2800" b="1" dirty="0" err="1">
                <a:solidFill>
                  <a:schemeClr val="tx1">
                    <a:lumMod val="95000"/>
                    <a:lumOff val="5000"/>
                  </a:schemeClr>
                </a:solidFill>
                <a:latin typeface="Times New Roman" pitchFamily="18" charset="0"/>
                <a:cs typeface="Times New Roman" pitchFamily="18" charset="0"/>
              </a:rPr>
              <a:t>dây</a:t>
            </a:r>
            <a:r>
              <a:rPr lang="en-US" altLang="en-US" sz="2800" b="1" dirty="0">
                <a:solidFill>
                  <a:schemeClr val="tx1">
                    <a:lumMod val="95000"/>
                    <a:lumOff val="5000"/>
                  </a:schemeClr>
                </a:solidFill>
                <a:latin typeface="Times New Roman" pitchFamily="18" charset="0"/>
                <a:cs typeface="Times New Roman" pitchFamily="18" charset="0"/>
              </a:rPr>
              <a:t> </a:t>
            </a:r>
            <a:r>
              <a:rPr lang="en-US" altLang="en-US" sz="2800" b="1" dirty="0" err="1">
                <a:solidFill>
                  <a:schemeClr val="tx1">
                    <a:lumMod val="95000"/>
                    <a:lumOff val="5000"/>
                  </a:schemeClr>
                </a:solidFill>
                <a:latin typeface="Times New Roman" pitchFamily="18" charset="0"/>
                <a:cs typeface="Times New Roman" pitchFamily="18" charset="0"/>
              </a:rPr>
              <a:t>dẫn</a:t>
            </a:r>
            <a:r>
              <a:rPr lang="en-US" altLang="en-US" sz="2800" b="1" dirty="0">
                <a:solidFill>
                  <a:schemeClr val="tx1">
                    <a:lumMod val="95000"/>
                    <a:lumOff val="5000"/>
                  </a:schemeClr>
                </a:solidFill>
                <a:latin typeface="Times New Roman" pitchFamily="18" charset="0"/>
                <a:cs typeface="Times New Roman" pitchFamily="18" charset="0"/>
              </a:rPr>
              <a:t>, CĐDĐ </a:t>
            </a:r>
            <a:r>
              <a:rPr lang="en-US" altLang="en-US" sz="2800" b="1" dirty="0" err="1">
                <a:solidFill>
                  <a:schemeClr val="tx1">
                    <a:lumMod val="95000"/>
                    <a:lumOff val="5000"/>
                  </a:schemeClr>
                </a:solidFill>
                <a:latin typeface="Times New Roman" pitchFamily="18" charset="0"/>
                <a:cs typeface="Times New Roman" pitchFamily="18" charset="0"/>
              </a:rPr>
              <a:t>chạy</a:t>
            </a:r>
            <a:r>
              <a:rPr lang="en-US" altLang="en-US" sz="2800" b="1" dirty="0">
                <a:solidFill>
                  <a:schemeClr val="tx1">
                    <a:lumMod val="95000"/>
                    <a:lumOff val="5000"/>
                  </a:schemeClr>
                </a:solidFill>
                <a:latin typeface="Times New Roman" pitchFamily="18" charset="0"/>
                <a:cs typeface="Times New Roman" pitchFamily="18" charset="0"/>
              </a:rPr>
              <a:t> qua </a:t>
            </a:r>
            <a:r>
              <a:rPr lang="en-US" altLang="en-US" sz="2800" b="1" dirty="0" err="1">
                <a:solidFill>
                  <a:schemeClr val="tx1">
                    <a:lumMod val="95000"/>
                    <a:lumOff val="5000"/>
                  </a:schemeClr>
                </a:solidFill>
                <a:latin typeface="Times New Roman" pitchFamily="18" charset="0"/>
                <a:cs typeface="Times New Roman" pitchFamily="18" charset="0"/>
              </a:rPr>
              <a:t>dây</a:t>
            </a:r>
            <a:r>
              <a:rPr lang="en-US" altLang="en-US" sz="2800" b="1" dirty="0">
                <a:solidFill>
                  <a:schemeClr val="tx1">
                    <a:lumMod val="95000"/>
                    <a:lumOff val="5000"/>
                  </a:schemeClr>
                </a:solidFill>
                <a:latin typeface="Times New Roman" pitchFamily="18" charset="0"/>
                <a:cs typeface="Times New Roman" pitchFamily="18" charset="0"/>
              </a:rPr>
              <a:t> </a:t>
            </a:r>
            <a:r>
              <a:rPr lang="en-US" altLang="en-US" sz="2800" b="1" dirty="0" err="1">
                <a:solidFill>
                  <a:schemeClr val="tx1">
                    <a:lumMod val="95000"/>
                    <a:lumOff val="5000"/>
                  </a:schemeClr>
                </a:solidFill>
                <a:latin typeface="Times New Roman" pitchFamily="18" charset="0"/>
                <a:cs typeface="Times New Roman" pitchFamily="18" charset="0"/>
              </a:rPr>
              <a:t>dẫn</a:t>
            </a:r>
            <a:r>
              <a:rPr lang="en-US" altLang="en-US" sz="2800" b="1" dirty="0">
                <a:solidFill>
                  <a:schemeClr val="tx1">
                    <a:lumMod val="95000"/>
                    <a:lumOff val="5000"/>
                  </a:schemeClr>
                </a:solidFill>
                <a:latin typeface="Times New Roman" pitchFamily="18" charset="0"/>
                <a:cs typeface="Times New Roman" pitchFamily="18" charset="0"/>
              </a:rPr>
              <a:t> </a:t>
            </a:r>
            <a:r>
              <a:rPr lang="en-US" altLang="en-US" sz="2800" b="1" dirty="0" err="1">
                <a:solidFill>
                  <a:schemeClr val="tx1">
                    <a:lumMod val="95000"/>
                    <a:lumOff val="5000"/>
                  </a:schemeClr>
                </a:solidFill>
                <a:latin typeface="Times New Roman" pitchFamily="18" charset="0"/>
                <a:cs typeface="Times New Roman" pitchFamily="18" charset="0"/>
              </a:rPr>
              <a:t>đó</a:t>
            </a:r>
            <a:r>
              <a:rPr lang="en-US" altLang="en-US" sz="2800" b="1" dirty="0">
                <a:solidFill>
                  <a:schemeClr val="tx1">
                    <a:lumMod val="95000"/>
                    <a:lumOff val="5000"/>
                  </a:schemeClr>
                </a:solidFill>
                <a:latin typeface="Times New Roman" pitchFamily="18" charset="0"/>
                <a:cs typeface="Times New Roman" pitchFamily="18" charset="0"/>
              </a:rPr>
              <a:t> </a:t>
            </a:r>
            <a:r>
              <a:rPr lang="en-US" altLang="en-US" sz="2800" b="1" dirty="0" err="1">
                <a:solidFill>
                  <a:schemeClr val="tx1">
                    <a:lumMod val="95000"/>
                    <a:lumOff val="5000"/>
                  </a:schemeClr>
                </a:solidFill>
                <a:latin typeface="Times New Roman" pitchFamily="18" charset="0"/>
                <a:cs typeface="Times New Roman" pitchFamily="18" charset="0"/>
              </a:rPr>
              <a:t>có</a:t>
            </a:r>
            <a:r>
              <a:rPr lang="en-US" altLang="en-US" sz="2800" b="1" dirty="0">
                <a:solidFill>
                  <a:schemeClr val="tx1">
                    <a:lumMod val="95000"/>
                    <a:lumOff val="5000"/>
                  </a:schemeClr>
                </a:solidFill>
                <a:latin typeface="Times New Roman" pitchFamily="18" charset="0"/>
                <a:cs typeface="Times New Roman" pitchFamily="18" charset="0"/>
              </a:rPr>
              <a:t> </a:t>
            </a:r>
            <a:r>
              <a:rPr lang="en-US" altLang="en-US" sz="2800" b="1" dirty="0" err="1">
                <a:solidFill>
                  <a:schemeClr val="tx1">
                    <a:lumMod val="95000"/>
                    <a:lumOff val="5000"/>
                  </a:schemeClr>
                </a:solidFill>
                <a:latin typeface="Times New Roman" pitchFamily="18" charset="0"/>
                <a:cs typeface="Times New Roman" pitchFamily="18" charset="0"/>
              </a:rPr>
              <a:t>mối</a:t>
            </a:r>
            <a:r>
              <a:rPr lang="en-US" altLang="en-US" sz="2800" b="1" dirty="0">
                <a:solidFill>
                  <a:schemeClr val="tx1">
                    <a:lumMod val="95000"/>
                    <a:lumOff val="5000"/>
                  </a:schemeClr>
                </a:solidFill>
                <a:latin typeface="Times New Roman" pitchFamily="18" charset="0"/>
                <a:cs typeface="Times New Roman" pitchFamily="18" charset="0"/>
              </a:rPr>
              <a:t> </a:t>
            </a:r>
            <a:r>
              <a:rPr lang="en-US" altLang="en-US" sz="2800" b="1" dirty="0" err="1">
                <a:solidFill>
                  <a:schemeClr val="tx1">
                    <a:lumMod val="95000"/>
                    <a:lumOff val="5000"/>
                  </a:schemeClr>
                </a:solidFill>
                <a:latin typeface="Times New Roman" pitchFamily="18" charset="0"/>
                <a:cs typeface="Times New Roman" pitchFamily="18" charset="0"/>
              </a:rPr>
              <a:t>quan</a:t>
            </a:r>
            <a:r>
              <a:rPr lang="en-US" altLang="en-US" sz="2800" b="1" dirty="0">
                <a:solidFill>
                  <a:schemeClr val="tx1">
                    <a:lumMod val="95000"/>
                    <a:lumOff val="5000"/>
                  </a:schemeClr>
                </a:solidFill>
                <a:latin typeface="Times New Roman" pitchFamily="18" charset="0"/>
                <a:cs typeface="Times New Roman" pitchFamily="18" charset="0"/>
              </a:rPr>
              <a:t> </a:t>
            </a:r>
            <a:r>
              <a:rPr lang="en-US" altLang="en-US" sz="2800" b="1" dirty="0" err="1">
                <a:solidFill>
                  <a:schemeClr val="tx1">
                    <a:lumMod val="95000"/>
                    <a:lumOff val="5000"/>
                  </a:schemeClr>
                </a:solidFill>
                <a:latin typeface="Times New Roman" pitchFamily="18" charset="0"/>
                <a:cs typeface="Times New Roman" pitchFamily="18" charset="0"/>
              </a:rPr>
              <a:t>hệ</a:t>
            </a:r>
            <a:r>
              <a:rPr lang="en-US" altLang="en-US" sz="2800" b="1" dirty="0">
                <a:solidFill>
                  <a:schemeClr val="tx1">
                    <a:lumMod val="95000"/>
                    <a:lumOff val="5000"/>
                  </a:schemeClr>
                </a:solidFill>
                <a:latin typeface="Times New Roman" pitchFamily="18" charset="0"/>
                <a:cs typeface="Times New Roman" pitchFamily="18" charset="0"/>
              </a:rPr>
              <a:t> </a:t>
            </a:r>
            <a:r>
              <a:rPr lang="en-US" altLang="en-US" sz="2800" b="1" dirty="0" err="1">
                <a:solidFill>
                  <a:schemeClr val="tx1">
                    <a:lumMod val="95000"/>
                    <a:lumOff val="5000"/>
                  </a:schemeClr>
                </a:solidFill>
                <a:latin typeface="Times New Roman" pitchFamily="18" charset="0"/>
                <a:cs typeface="Times New Roman" pitchFamily="18" charset="0"/>
              </a:rPr>
              <a:t>như</a:t>
            </a:r>
            <a:r>
              <a:rPr lang="en-US" altLang="en-US" sz="2800" b="1" dirty="0">
                <a:solidFill>
                  <a:schemeClr val="tx1">
                    <a:lumMod val="95000"/>
                    <a:lumOff val="5000"/>
                  </a:schemeClr>
                </a:solidFill>
                <a:latin typeface="Times New Roman" pitchFamily="18" charset="0"/>
                <a:cs typeface="Times New Roman" pitchFamily="18" charset="0"/>
              </a:rPr>
              <a:t> </a:t>
            </a:r>
            <a:r>
              <a:rPr lang="en-US" altLang="en-US" sz="2800" b="1" dirty="0" err="1">
                <a:solidFill>
                  <a:schemeClr val="tx1">
                    <a:lumMod val="95000"/>
                    <a:lumOff val="5000"/>
                  </a:schemeClr>
                </a:solidFill>
                <a:latin typeface="Times New Roman" pitchFamily="18" charset="0"/>
                <a:cs typeface="Times New Roman" pitchFamily="18" charset="0"/>
              </a:rPr>
              <a:t>thế</a:t>
            </a:r>
            <a:r>
              <a:rPr lang="en-US" altLang="en-US" sz="2800" b="1" dirty="0">
                <a:solidFill>
                  <a:schemeClr val="tx1">
                    <a:lumMod val="95000"/>
                    <a:lumOff val="5000"/>
                  </a:schemeClr>
                </a:solidFill>
                <a:latin typeface="Times New Roman" pitchFamily="18" charset="0"/>
                <a:cs typeface="Times New Roman" pitchFamily="18" charset="0"/>
              </a:rPr>
              <a:t> </a:t>
            </a:r>
            <a:r>
              <a:rPr lang="en-US" altLang="en-US" sz="2800" b="1" dirty="0" err="1">
                <a:solidFill>
                  <a:schemeClr val="tx1">
                    <a:lumMod val="95000"/>
                    <a:lumOff val="5000"/>
                  </a:schemeClr>
                </a:solidFill>
                <a:latin typeface="Times New Roman" pitchFamily="18" charset="0"/>
                <a:cs typeface="Times New Roman" pitchFamily="18" charset="0"/>
              </a:rPr>
              <a:t>nào</a:t>
            </a:r>
            <a:r>
              <a:rPr lang="en-US" altLang="en-US" sz="2800" b="1" dirty="0">
                <a:solidFill>
                  <a:schemeClr val="tx1">
                    <a:lumMod val="95000"/>
                    <a:lumOff val="5000"/>
                  </a:schemeClr>
                </a:solidFill>
                <a:latin typeface="Times New Roman" pitchFamily="18" charset="0"/>
                <a:cs typeface="Times New Roman" pitchFamily="18" charset="0"/>
              </a:rPr>
              <a:t> </a:t>
            </a:r>
            <a:r>
              <a:rPr lang="en-US" altLang="en-US" sz="2800" b="1" dirty="0" err="1">
                <a:solidFill>
                  <a:schemeClr val="tx1">
                    <a:lumMod val="95000"/>
                    <a:lumOff val="5000"/>
                  </a:schemeClr>
                </a:solidFill>
                <a:latin typeface="Times New Roman" pitchFamily="18" charset="0"/>
                <a:cs typeface="Times New Roman" pitchFamily="18" charset="0"/>
              </a:rPr>
              <a:t>với</a:t>
            </a:r>
            <a:r>
              <a:rPr lang="en-US" altLang="en-US" sz="2800" b="1" dirty="0">
                <a:solidFill>
                  <a:schemeClr val="tx1">
                    <a:lumMod val="95000"/>
                    <a:lumOff val="5000"/>
                  </a:schemeClr>
                </a:solidFill>
                <a:latin typeface="Times New Roman" pitchFamily="18" charset="0"/>
                <a:cs typeface="Times New Roman" pitchFamily="18" charset="0"/>
              </a:rPr>
              <a:t> HĐT.</a:t>
            </a:r>
          </a:p>
        </p:txBody>
      </p:sp>
      <p:graphicFrame>
        <p:nvGraphicFramePr>
          <p:cNvPr id="12" name="Table 11"/>
          <p:cNvGraphicFramePr>
            <a:graphicFrameLocks noGrp="1"/>
          </p:cNvGraphicFramePr>
          <p:nvPr>
            <p:extLst>
              <p:ext uri="{D42A27DB-BD31-4B8C-83A1-F6EECF244321}">
                <p14:modId xmlns:p14="http://schemas.microsoft.com/office/powerpoint/2010/main" val="2673594941"/>
              </p:ext>
            </p:extLst>
          </p:nvPr>
        </p:nvGraphicFramePr>
        <p:xfrm>
          <a:off x="311284" y="533400"/>
          <a:ext cx="8299315" cy="3230940"/>
        </p:xfrm>
        <a:graphic>
          <a:graphicData uri="http://schemas.openxmlformats.org/drawingml/2006/table">
            <a:tbl>
              <a:tblPr firstRow="1" bandRow="1">
                <a:tableStyleId>{93296810-A885-4BE3-A3E7-6D5BEEA58F35}</a:tableStyleId>
              </a:tblPr>
              <a:tblGrid>
                <a:gridCol w="1501781">
                  <a:extLst>
                    <a:ext uri="{9D8B030D-6E8A-4147-A177-3AD203B41FA5}">
                      <a16:colId xmlns:a16="http://schemas.microsoft.com/office/drawing/2014/main" xmlns="" val="20000"/>
                    </a:ext>
                  </a:extLst>
                </a:gridCol>
                <a:gridCol w="2924521">
                  <a:extLst>
                    <a:ext uri="{9D8B030D-6E8A-4147-A177-3AD203B41FA5}">
                      <a16:colId xmlns:a16="http://schemas.microsoft.com/office/drawing/2014/main" xmlns="" val="20001"/>
                    </a:ext>
                  </a:extLst>
                </a:gridCol>
                <a:gridCol w="3873013">
                  <a:extLst>
                    <a:ext uri="{9D8B030D-6E8A-4147-A177-3AD203B41FA5}">
                      <a16:colId xmlns:a16="http://schemas.microsoft.com/office/drawing/2014/main" xmlns="" val="20002"/>
                    </a:ext>
                  </a:extLst>
                </a:gridCol>
              </a:tblGrid>
              <a:tr h="838200">
                <a:tc>
                  <a:txBody>
                    <a:bodyPr/>
                    <a:lstStyle/>
                    <a:p>
                      <a:pPr algn="ctr"/>
                      <a:r>
                        <a:rPr lang="en-US" sz="2800" dirty="0" err="1">
                          <a:solidFill>
                            <a:srgbClr val="002060"/>
                          </a:solidFill>
                          <a:latin typeface="Times New Roman" pitchFamily="18" charset="0"/>
                          <a:cs typeface="Times New Roman" pitchFamily="18" charset="0"/>
                        </a:rPr>
                        <a:t>Lần</a:t>
                      </a:r>
                      <a:r>
                        <a:rPr lang="en-US" sz="2800" baseline="0" dirty="0">
                          <a:solidFill>
                            <a:srgbClr val="002060"/>
                          </a:solidFill>
                          <a:latin typeface="Times New Roman" pitchFamily="18" charset="0"/>
                          <a:cs typeface="Times New Roman" pitchFamily="18" charset="0"/>
                        </a:rPr>
                        <a:t> </a:t>
                      </a:r>
                      <a:r>
                        <a:rPr lang="en-US" sz="2800" baseline="0" dirty="0" err="1">
                          <a:solidFill>
                            <a:srgbClr val="002060"/>
                          </a:solidFill>
                          <a:latin typeface="Times New Roman" pitchFamily="18" charset="0"/>
                          <a:cs typeface="Times New Roman" pitchFamily="18" charset="0"/>
                        </a:rPr>
                        <a:t>đo</a:t>
                      </a:r>
                      <a:endParaRPr lang="en-US" sz="2800" dirty="0">
                        <a:solidFill>
                          <a:srgbClr val="002060"/>
                        </a:solidFill>
                        <a:latin typeface="Times New Roman" pitchFamily="18" charset="0"/>
                        <a:cs typeface="Times New Roman" pitchFamily="18" charset="0"/>
                      </a:endParaRPr>
                    </a:p>
                  </a:txBody>
                  <a:tcPr marT="45725" marB="45725"/>
                </a:tc>
                <a:tc>
                  <a:txBody>
                    <a:bodyPr/>
                    <a:lstStyle/>
                    <a:p>
                      <a:pPr algn="ctr"/>
                      <a:r>
                        <a:rPr lang="en-US" sz="2800" dirty="0" err="1">
                          <a:solidFill>
                            <a:srgbClr val="002060"/>
                          </a:solidFill>
                          <a:latin typeface="Times New Roman" pitchFamily="18" charset="0"/>
                          <a:cs typeface="Times New Roman" pitchFamily="18" charset="0"/>
                        </a:rPr>
                        <a:t>Hiệu</a:t>
                      </a:r>
                      <a:r>
                        <a:rPr lang="en-US" sz="2800" baseline="0" dirty="0">
                          <a:solidFill>
                            <a:srgbClr val="002060"/>
                          </a:solidFill>
                          <a:latin typeface="Times New Roman" pitchFamily="18" charset="0"/>
                          <a:cs typeface="Times New Roman" pitchFamily="18" charset="0"/>
                        </a:rPr>
                        <a:t> </a:t>
                      </a:r>
                      <a:r>
                        <a:rPr lang="en-US" sz="2800" baseline="0" dirty="0" err="1">
                          <a:solidFill>
                            <a:srgbClr val="002060"/>
                          </a:solidFill>
                          <a:latin typeface="Times New Roman" pitchFamily="18" charset="0"/>
                          <a:cs typeface="Times New Roman" pitchFamily="18" charset="0"/>
                        </a:rPr>
                        <a:t>điện</a:t>
                      </a:r>
                      <a:r>
                        <a:rPr lang="en-US" sz="2800" baseline="0" dirty="0">
                          <a:solidFill>
                            <a:srgbClr val="002060"/>
                          </a:solidFill>
                          <a:latin typeface="Times New Roman" pitchFamily="18" charset="0"/>
                          <a:cs typeface="Times New Roman" pitchFamily="18" charset="0"/>
                        </a:rPr>
                        <a:t> </a:t>
                      </a:r>
                      <a:r>
                        <a:rPr lang="en-US" sz="2800" baseline="0" dirty="0" err="1">
                          <a:solidFill>
                            <a:srgbClr val="002060"/>
                          </a:solidFill>
                          <a:latin typeface="Times New Roman" pitchFamily="18" charset="0"/>
                          <a:cs typeface="Times New Roman" pitchFamily="18" charset="0"/>
                        </a:rPr>
                        <a:t>thế</a:t>
                      </a:r>
                      <a:r>
                        <a:rPr lang="en-US" sz="2800" baseline="0" dirty="0">
                          <a:solidFill>
                            <a:srgbClr val="002060"/>
                          </a:solidFill>
                          <a:latin typeface="Times New Roman" pitchFamily="18" charset="0"/>
                          <a:cs typeface="Times New Roman" pitchFamily="18" charset="0"/>
                        </a:rPr>
                        <a:t> U</a:t>
                      </a:r>
                    </a:p>
                    <a:p>
                      <a:pPr algn="ctr"/>
                      <a:r>
                        <a:rPr lang="en-US" sz="2800" baseline="0" dirty="0">
                          <a:solidFill>
                            <a:srgbClr val="002060"/>
                          </a:solidFill>
                          <a:latin typeface="Times New Roman" pitchFamily="18" charset="0"/>
                          <a:cs typeface="Times New Roman" pitchFamily="18" charset="0"/>
                        </a:rPr>
                        <a:t>(V)</a:t>
                      </a:r>
                      <a:endParaRPr lang="en-US" sz="2800" dirty="0">
                        <a:solidFill>
                          <a:srgbClr val="002060"/>
                        </a:solidFill>
                        <a:latin typeface="Times New Roman" pitchFamily="18" charset="0"/>
                        <a:cs typeface="Times New Roman" pitchFamily="18" charset="0"/>
                      </a:endParaRPr>
                    </a:p>
                  </a:txBody>
                  <a:tcPr marT="45725" marB="45725"/>
                </a:tc>
                <a:tc>
                  <a:txBody>
                    <a:bodyPr/>
                    <a:lstStyle/>
                    <a:p>
                      <a:pPr algn="ctr"/>
                      <a:r>
                        <a:rPr lang="en-US" sz="2800" dirty="0" err="1">
                          <a:solidFill>
                            <a:srgbClr val="002060"/>
                          </a:solidFill>
                          <a:latin typeface="Times New Roman" pitchFamily="18" charset="0"/>
                          <a:cs typeface="Times New Roman" pitchFamily="18" charset="0"/>
                        </a:rPr>
                        <a:t>Cường</a:t>
                      </a:r>
                      <a:r>
                        <a:rPr lang="en-US" sz="2800" baseline="0" dirty="0">
                          <a:solidFill>
                            <a:srgbClr val="002060"/>
                          </a:solidFill>
                          <a:latin typeface="Times New Roman" pitchFamily="18" charset="0"/>
                          <a:cs typeface="Times New Roman" pitchFamily="18" charset="0"/>
                        </a:rPr>
                        <a:t> </a:t>
                      </a:r>
                      <a:r>
                        <a:rPr lang="en-US" sz="2800" baseline="0" dirty="0" err="1">
                          <a:solidFill>
                            <a:srgbClr val="002060"/>
                          </a:solidFill>
                          <a:latin typeface="Times New Roman" pitchFamily="18" charset="0"/>
                          <a:cs typeface="Times New Roman" pitchFamily="18" charset="0"/>
                        </a:rPr>
                        <a:t>độ</a:t>
                      </a:r>
                      <a:r>
                        <a:rPr lang="en-US" sz="2800" baseline="0" dirty="0">
                          <a:solidFill>
                            <a:srgbClr val="002060"/>
                          </a:solidFill>
                          <a:latin typeface="Times New Roman" pitchFamily="18" charset="0"/>
                          <a:cs typeface="Times New Roman" pitchFamily="18" charset="0"/>
                        </a:rPr>
                        <a:t> </a:t>
                      </a:r>
                      <a:r>
                        <a:rPr lang="en-US" sz="2800" baseline="0" dirty="0" err="1">
                          <a:solidFill>
                            <a:srgbClr val="002060"/>
                          </a:solidFill>
                          <a:latin typeface="Times New Roman" pitchFamily="18" charset="0"/>
                          <a:cs typeface="Times New Roman" pitchFamily="18" charset="0"/>
                        </a:rPr>
                        <a:t>dòng</a:t>
                      </a:r>
                      <a:r>
                        <a:rPr lang="en-US" sz="2800" baseline="0" dirty="0">
                          <a:solidFill>
                            <a:srgbClr val="002060"/>
                          </a:solidFill>
                          <a:latin typeface="Times New Roman" pitchFamily="18" charset="0"/>
                          <a:cs typeface="Times New Roman" pitchFamily="18" charset="0"/>
                        </a:rPr>
                        <a:t> </a:t>
                      </a:r>
                      <a:r>
                        <a:rPr lang="en-US" sz="2800" baseline="0" dirty="0" err="1">
                          <a:solidFill>
                            <a:srgbClr val="002060"/>
                          </a:solidFill>
                          <a:latin typeface="Times New Roman" pitchFamily="18" charset="0"/>
                          <a:cs typeface="Times New Roman" pitchFamily="18" charset="0"/>
                        </a:rPr>
                        <a:t>điện</a:t>
                      </a:r>
                      <a:r>
                        <a:rPr lang="en-US" sz="2800" baseline="0" dirty="0">
                          <a:solidFill>
                            <a:srgbClr val="002060"/>
                          </a:solidFill>
                          <a:latin typeface="Times New Roman" pitchFamily="18" charset="0"/>
                          <a:cs typeface="Times New Roman" pitchFamily="18" charset="0"/>
                        </a:rPr>
                        <a:t> A</a:t>
                      </a:r>
                    </a:p>
                    <a:p>
                      <a:pPr algn="ctr"/>
                      <a:r>
                        <a:rPr lang="en-US" sz="2800" baseline="0" dirty="0">
                          <a:solidFill>
                            <a:srgbClr val="002060"/>
                          </a:solidFill>
                          <a:latin typeface="Times New Roman" pitchFamily="18" charset="0"/>
                          <a:cs typeface="Times New Roman" pitchFamily="18" charset="0"/>
                        </a:rPr>
                        <a:t>(A)</a:t>
                      </a:r>
                      <a:endParaRPr lang="en-US" sz="2800" dirty="0">
                        <a:solidFill>
                          <a:srgbClr val="002060"/>
                        </a:solidFill>
                        <a:latin typeface="Times New Roman" pitchFamily="18" charset="0"/>
                        <a:cs typeface="Times New Roman" pitchFamily="18" charset="0"/>
                      </a:endParaRPr>
                    </a:p>
                  </a:txBody>
                  <a:tcPr marT="45725" marB="45725"/>
                </a:tc>
                <a:extLst>
                  <a:ext uri="{0D108BD9-81ED-4DB2-BD59-A6C34878D82A}">
                    <a16:rowId xmlns:a16="http://schemas.microsoft.com/office/drawing/2014/main" xmlns="" val="10000"/>
                  </a:ext>
                </a:extLst>
              </a:tr>
              <a:tr h="432588">
                <a:tc>
                  <a:txBody>
                    <a:bodyPr/>
                    <a:lstStyle/>
                    <a:p>
                      <a:pPr algn="ctr"/>
                      <a:r>
                        <a:rPr lang="en-US" sz="2400" b="1" dirty="0">
                          <a:solidFill>
                            <a:srgbClr val="002060"/>
                          </a:solidFill>
                          <a:latin typeface="Times New Roman" pitchFamily="18" charset="0"/>
                          <a:cs typeface="Times New Roman" pitchFamily="18" charset="0"/>
                        </a:rPr>
                        <a:t>1</a:t>
                      </a:r>
                    </a:p>
                  </a:txBody>
                  <a:tcPr marT="45725" marB="45725">
                    <a:solidFill>
                      <a:schemeClr val="bg2"/>
                    </a:solidFill>
                  </a:tcPr>
                </a:tc>
                <a:tc>
                  <a:txBody>
                    <a:bodyPr/>
                    <a:lstStyle/>
                    <a:p>
                      <a:endParaRPr lang="en-US" sz="1800" dirty="0">
                        <a:solidFill>
                          <a:srgbClr val="002060"/>
                        </a:solidFill>
                      </a:endParaRPr>
                    </a:p>
                  </a:txBody>
                  <a:tcPr marT="45725" marB="45725">
                    <a:solidFill>
                      <a:schemeClr val="bg2"/>
                    </a:solidFill>
                  </a:tcPr>
                </a:tc>
                <a:tc>
                  <a:txBody>
                    <a:bodyPr/>
                    <a:lstStyle/>
                    <a:p>
                      <a:endParaRPr lang="en-US" sz="1800" dirty="0">
                        <a:solidFill>
                          <a:srgbClr val="002060"/>
                        </a:solidFill>
                      </a:endParaRPr>
                    </a:p>
                  </a:txBody>
                  <a:tcPr marT="45725" marB="45725">
                    <a:solidFill>
                      <a:schemeClr val="bg2"/>
                    </a:solidFill>
                  </a:tcPr>
                </a:tc>
                <a:extLst>
                  <a:ext uri="{0D108BD9-81ED-4DB2-BD59-A6C34878D82A}">
                    <a16:rowId xmlns:a16="http://schemas.microsoft.com/office/drawing/2014/main" xmlns="" val="10001"/>
                  </a:ext>
                </a:extLst>
              </a:tr>
              <a:tr h="438597">
                <a:tc>
                  <a:txBody>
                    <a:bodyPr/>
                    <a:lstStyle/>
                    <a:p>
                      <a:pPr algn="ctr"/>
                      <a:r>
                        <a:rPr lang="en-US" sz="2400" b="1" dirty="0">
                          <a:solidFill>
                            <a:srgbClr val="002060"/>
                          </a:solidFill>
                          <a:latin typeface="Times New Roman" pitchFamily="18" charset="0"/>
                          <a:cs typeface="Times New Roman" pitchFamily="18" charset="0"/>
                        </a:rPr>
                        <a:t>2</a:t>
                      </a:r>
                    </a:p>
                  </a:txBody>
                  <a:tcPr marT="45725" marB="45725">
                    <a:solidFill>
                      <a:schemeClr val="accent1">
                        <a:lumMod val="40000"/>
                        <a:lumOff val="60000"/>
                      </a:schemeClr>
                    </a:solidFill>
                  </a:tcPr>
                </a:tc>
                <a:tc>
                  <a:txBody>
                    <a:bodyPr/>
                    <a:lstStyle/>
                    <a:p>
                      <a:endParaRPr lang="en-US" sz="1800" dirty="0">
                        <a:solidFill>
                          <a:srgbClr val="002060"/>
                        </a:solidFill>
                      </a:endParaRPr>
                    </a:p>
                  </a:txBody>
                  <a:tcPr marT="45725" marB="45725">
                    <a:solidFill>
                      <a:schemeClr val="accent1">
                        <a:lumMod val="40000"/>
                        <a:lumOff val="60000"/>
                      </a:schemeClr>
                    </a:solidFill>
                  </a:tcPr>
                </a:tc>
                <a:tc>
                  <a:txBody>
                    <a:bodyPr/>
                    <a:lstStyle/>
                    <a:p>
                      <a:endParaRPr lang="en-US" sz="1800" dirty="0">
                        <a:solidFill>
                          <a:srgbClr val="002060"/>
                        </a:solidFill>
                      </a:endParaRPr>
                    </a:p>
                  </a:txBody>
                  <a:tcPr marT="45725" marB="45725">
                    <a:solidFill>
                      <a:schemeClr val="accent1">
                        <a:lumMod val="40000"/>
                        <a:lumOff val="60000"/>
                      </a:schemeClr>
                    </a:solidFill>
                  </a:tcPr>
                </a:tc>
                <a:extLst>
                  <a:ext uri="{0D108BD9-81ED-4DB2-BD59-A6C34878D82A}">
                    <a16:rowId xmlns:a16="http://schemas.microsoft.com/office/drawing/2014/main" xmlns="" val="10002"/>
                  </a:ext>
                </a:extLst>
              </a:tr>
              <a:tr h="438597">
                <a:tc>
                  <a:txBody>
                    <a:bodyPr/>
                    <a:lstStyle/>
                    <a:p>
                      <a:pPr algn="ctr"/>
                      <a:r>
                        <a:rPr lang="en-US" sz="2400" b="1" dirty="0">
                          <a:solidFill>
                            <a:srgbClr val="002060"/>
                          </a:solidFill>
                          <a:latin typeface="Times New Roman" pitchFamily="18" charset="0"/>
                          <a:cs typeface="Times New Roman" pitchFamily="18" charset="0"/>
                        </a:rPr>
                        <a:t>3</a:t>
                      </a:r>
                    </a:p>
                  </a:txBody>
                  <a:tcPr marT="45725" marB="45725">
                    <a:solidFill>
                      <a:schemeClr val="bg2">
                        <a:lumMod val="90000"/>
                      </a:schemeClr>
                    </a:solidFill>
                  </a:tcPr>
                </a:tc>
                <a:tc>
                  <a:txBody>
                    <a:bodyPr/>
                    <a:lstStyle/>
                    <a:p>
                      <a:endParaRPr lang="en-US" sz="1800" dirty="0">
                        <a:solidFill>
                          <a:srgbClr val="002060"/>
                        </a:solidFill>
                      </a:endParaRPr>
                    </a:p>
                  </a:txBody>
                  <a:tcPr marT="45725" marB="45725">
                    <a:solidFill>
                      <a:schemeClr val="bg2">
                        <a:lumMod val="90000"/>
                      </a:schemeClr>
                    </a:solidFill>
                  </a:tcPr>
                </a:tc>
                <a:tc>
                  <a:txBody>
                    <a:bodyPr/>
                    <a:lstStyle/>
                    <a:p>
                      <a:endParaRPr lang="en-US" sz="1800" dirty="0">
                        <a:solidFill>
                          <a:srgbClr val="002060"/>
                        </a:solidFill>
                      </a:endParaRPr>
                    </a:p>
                  </a:txBody>
                  <a:tcPr marT="45725" marB="45725">
                    <a:solidFill>
                      <a:schemeClr val="bg2">
                        <a:lumMod val="90000"/>
                      </a:schemeClr>
                    </a:solidFill>
                  </a:tcPr>
                </a:tc>
                <a:extLst>
                  <a:ext uri="{0D108BD9-81ED-4DB2-BD59-A6C34878D82A}">
                    <a16:rowId xmlns:a16="http://schemas.microsoft.com/office/drawing/2014/main" xmlns="" val="10003"/>
                  </a:ext>
                </a:extLst>
              </a:tr>
              <a:tr h="438597">
                <a:tc>
                  <a:txBody>
                    <a:bodyPr/>
                    <a:lstStyle/>
                    <a:p>
                      <a:pPr algn="ctr"/>
                      <a:r>
                        <a:rPr lang="en-US" sz="2400" b="1" dirty="0">
                          <a:solidFill>
                            <a:srgbClr val="002060"/>
                          </a:solidFill>
                          <a:latin typeface="Times New Roman" pitchFamily="18" charset="0"/>
                          <a:cs typeface="Times New Roman" pitchFamily="18" charset="0"/>
                        </a:rPr>
                        <a:t>4</a:t>
                      </a:r>
                    </a:p>
                  </a:txBody>
                  <a:tcPr marT="45725" marB="45725">
                    <a:solidFill>
                      <a:schemeClr val="accent4">
                        <a:lumMod val="40000"/>
                        <a:lumOff val="60000"/>
                      </a:schemeClr>
                    </a:solidFill>
                  </a:tcPr>
                </a:tc>
                <a:tc>
                  <a:txBody>
                    <a:bodyPr/>
                    <a:lstStyle/>
                    <a:p>
                      <a:endParaRPr lang="en-US" sz="1800" dirty="0">
                        <a:solidFill>
                          <a:srgbClr val="002060"/>
                        </a:solidFill>
                      </a:endParaRPr>
                    </a:p>
                  </a:txBody>
                  <a:tcPr marT="45725" marB="45725">
                    <a:solidFill>
                      <a:schemeClr val="accent4">
                        <a:lumMod val="40000"/>
                        <a:lumOff val="60000"/>
                      </a:schemeClr>
                    </a:solidFill>
                  </a:tcPr>
                </a:tc>
                <a:tc>
                  <a:txBody>
                    <a:bodyPr/>
                    <a:lstStyle/>
                    <a:p>
                      <a:endParaRPr lang="en-US" sz="1800" dirty="0">
                        <a:solidFill>
                          <a:srgbClr val="002060"/>
                        </a:solidFill>
                      </a:endParaRPr>
                    </a:p>
                  </a:txBody>
                  <a:tcPr marT="45725" marB="45725">
                    <a:solidFill>
                      <a:schemeClr val="accent4">
                        <a:lumMod val="40000"/>
                        <a:lumOff val="60000"/>
                      </a:schemeClr>
                    </a:solidFill>
                  </a:tcPr>
                </a:tc>
                <a:extLst>
                  <a:ext uri="{0D108BD9-81ED-4DB2-BD59-A6C34878D82A}">
                    <a16:rowId xmlns:a16="http://schemas.microsoft.com/office/drawing/2014/main" xmlns="" val="10004"/>
                  </a:ext>
                </a:extLst>
              </a:tr>
              <a:tr h="438597">
                <a:tc>
                  <a:txBody>
                    <a:bodyPr/>
                    <a:lstStyle/>
                    <a:p>
                      <a:pPr algn="ctr"/>
                      <a:r>
                        <a:rPr lang="en-US" sz="2400" b="1" dirty="0">
                          <a:solidFill>
                            <a:srgbClr val="002060"/>
                          </a:solidFill>
                          <a:latin typeface="Times New Roman" pitchFamily="18" charset="0"/>
                          <a:cs typeface="Times New Roman" pitchFamily="18" charset="0"/>
                        </a:rPr>
                        <a:t>5</a:t>
                      </a:r>
                    </a:p>
                  </a:txBody>
                  <a:tcPr marT="45725" marB="45725">
                    <a:solidFill>
                      <a:schemeClr val="accent6">
                        <a:lumMod val="40000"/>
                        <a:lumOff val="60000"/>
                      </a:schemeClr>
                    </a:solidFill>
                  </a:tcPr>
                </a:tc>
                <a:tc>
                  <a:txBody>
                    <a:bodyPr/>
                    <a:lstStyle/>
                    <a:p>
                      <a:endParaRPr lang="en-US" sz="1800" dirty="0">
                        <a:solidFill>
                          <a:srgbClr val="002060"/>
                        </a:solidFill>
                      </a:endParaRPr>
                    </a:p>
                  </a:txBody>
                  <a:tcPr marT="45725" marB="45725">
                    <a:solidFill>
                      <a:schemeClr val="accent6">
                        <a:lumMod val="40000"/>
                        <a:lumOff val="60000"/>
                      </a:schemeClr>
                    </a:solidFill>
                  </a:tcPr>
                </a:tc>
                <a:tc>
                  <a:txBody>
                    <a:bodyPr/>
                    <a:lstStyle/>
                    <a:p>
                      <a:endParaRPr lang="en-US" sz="1800" dirty="0">
                        <a:solidFill>
                          <a:srgbClr val="002060"/>
                        </a:solidFill>
                      </a:endParaRPr>
                    </a:p>
                  </a:txBody>
                  <a:tcPr marT="45725" marB="45725">
                    <a:solidFill>
                      <a:schemeClr val="accent6">
                        <a:lumMod val="40000"/>
                        <a:lumOff val="60000"/>
                      </a:schemeClr>
                    </a:solidFill>
                  </a:tcPr>
                </a:tc>
                <a:extLst>
                  <a:ext uri="{0D108BD9-81ED-4DB2-BD59-A6C34878D82A}">
                    <a16:rowId xmlns:a16="http://schemas.microsoft.com/office/drawing/2014/main" xmlns="" val="10005"/>
                  </a:ext>
                </a:extLst>
              </a:tr>
            </a:tbl>
          </a:graphicData>
        </a:graphic>
      </p:graphicFrame>
      <p:sp>
        <p:nvSpPr>
          <p:cNvPr id="13" name="TextBox 12"/>
          <p:cNvSpPr txBox="1">
            <a:spLocks noChangeArrowheads="1"/>
          </p:cNvSpPr>
          <p:nvPr/>
        </p:nvSpPr>
        <p:spPr bwMode="auto">
          <a:xfrm>
            <a:off x="3075994" y="1371600"/>
            <a:ext cx="1245704" cy="523220"/>
          </a:xfrm>
          <a:prstGeom prst="rect">
            <a:avLst/>
          </a:prstGeom>
          <a:noFill/>
          <a:ln w="9525">
            <a:noFill/>
            <a:miter lim="800000"/>
            <a:headEnd/>
            <a:tailEnd/>
          </a:ln>
        </p:spPr>
        <p:txBody>
          <a:bodyPr wrap="square">
            <a:spAutoFit/>
          </a:bodyPr>
          <a:lstStyle/>
          <a:p>
            <a:pPr eaLnBrk="1" hangingPunct="1"/>
            <a:r>
              <a:rPr lang="en-US" altLang="en-US" sz="2800" b="1" dirty="0">
                <a:solidFill>
                  <a:srgbClr val="FF0000"/>
                </a:solidFill>
                <a:latin typeface="Times New Roman" pitchFamily="18" charset="0"/>
                <a:cs typeface="Times New Roman" pitchFamily="18" charset="0"/>
              </a:rPr>
              <a:t>0                                          </a:t>
            </a:r>
          </a:p>
        </p:txBody>
      </p:sp>
      <p:sp>
        <p:nvSpPr>
          <p:cNvPr id="14" name="TextBox 13"/>
          <p:cNvSpPr txBox="1">
            <a:spLocks noChangeArrowheads="1"/>
          </p:cNvSpPr>
          <p:nvPr/>
        </p:nvSpPr>
        <p:spPr bwMode="auto">
          <a:xfrm>
            <a:off x="2950098" y="1846377"/>
            <a:ext cx="4930321" cy="523220"/>
          </a:xfrm>
          <a:prstGeom prst="rect">
            <a:avLst/>
          </a:prstGeom>
          <a:noFill/>
          <a:ln w="9525">
            <a:noFill/>
            <a:miter lim="800000"/>
            <a:headEnd/>
            <a:tailEnd/>
          </a:ln>
        </p:spPr>
        <p:txBody>
          <a:bodyPr wrap="square">
            <a:spAutoFit/>
          </a:bodyPr>
          <a:lstStyle/>
          <a:p>
            <a:pPr eaLnBrk="1" hangingPunct="1"/>
            <a:r>
              <a:rPr lang="en-US" altLang="en-US" sz="2800" b="1" dirty="0">
                <a:solidFill>
                  <a:srgbClr val="FF0000"/>
                </a:solidFill>
                <a:latin typeface="Times New Roman" pitchFamily="18" charset="0"/>
                <a:cs typeface="Times New Roman" pitchFamily="18" charset="0"/>
              </a:rPr>
              <a:t>1,5                                       </a:t>
            </a:r>
          </a:p>
        </p:txBody>
      </p:sp>
      <p:sp>
        <p:nvSpPr>
          <p:cNvPr id="15" name="TextBox 14"/>
          <p:cNvSpPr txBox="1">
            <a:spLocks noChangeArrowheads="1"/>
          </p:cNvSpPr>
          <p:nvPr/>
        </p:nvSpPr>
        <p:spPr bwMode="auto">
          <a:xfrm>
            <a:off x="2987853" y="2347462"/>
            <a:ext cx="5851347" cy="523220"/>
          </a:xfrm>
          <a:prstGeom prst="rect">
            <a:avLst/>
          </a:prstGeom>
          <a:noFill/>
          <a:ln w="9525">
            <a:noFill/>
            <a:miter lim="800000"/>
            <a:headEnd/>
            <a:tailEnd/>
          </a:ln>
        </p:spPr>
        <p:txBody>
          <a:bodyPr wrap="square">
            <a:spAutoFit/>
          </a:bodyPr>
          <a:lstStyle/>
          <a:p>
            <a:pPr eaLnBrk="1" hangingPunct="1"/>
            <a:r>
              <a:rPr lang="en-US" altLang="en-US" sz="2800" b="1" dirty="0">
                <a:solidFill>
                  <a:srgbClr val="FF0000"/>
                </a:solidFill>
                <a:latin typeface="Times New Roman" pitchFamily="18" charset="0"/>
                <a:cs typeface="Times New Roman" pitchFamily="18" charset="0"/>
              </a:rPr>
              <a:t> 3                                         </a:t>
            </a:r>
          </a:p>
        </p:txBody>
      </p:sp>
      <p:sp>
        <p:nvSpPr>
          <p:cNvPr id="16" name="TextBox 15"/>
          <p:cNvSpPr txBox="1">
            <a:spLocks noChangeArrowheads="1"/>
          </p:cNvSpPr>
          <p:nvPr/>
        </p:nvSpPr>
        <p:spPr bwMode="auto">
          <a:xfrm>
            <a:off x="2930220" y="2779240"/>
            <a:ext cx="4876800" cy="523220"/>
          </a:xfrm>
          <a:prstGeom prst="rect">
            <a:avLst/>
          </a:prstGeom>
          <a:noFill/>
          <a:ln w="9525">
            <a:noFill/>
            <a:miter lim="800000"/>
            <a:headEnd/>
            <a:tailEnd/>
          </a:ln>
        </p:spPr>
        <p:txBody>
          <a:bodyPr wrap="square">
            <a:spAutoFit/>
          </a:bodyPr>
          <a:lstStyle/>
          <a:p>
            <a:pPr eaLnBrk="1" hangingPunct="1"/>
            <a:r>
              <a:rPr lang="en-US" altLang="en-US" sz="2800" b="1" dirty="0">
                <a:solidFill>
                  <a:srgbClr val="FF0000"/>
                </a:solidFill>
                <a:latin typeface="Times New Roman" pitchFamily="18" charset="0"/>
                <a:cs typeface="Times New Roman" pitchFamily="18" charset="0"/>
              </a:rPr>
              <a:t>4,5                                       </a:t>
            </a:r>
          </a:p>
        </p:txBody>
      </p:sp>
      <p:sp>
        <p:nvSpPr>
          <p:cNvPr id="17" name="TextBox 16"/>
          <p:cNvSpPr txBox="1">
            <a:spLocks noChangeArrowheads="1"/>
          </p:cNvSpPr>
          <p:nvPr/>
        </p:nvSpPr>
        <p:spPr bwMode="auto">
          <a:xfrm>
            <a:off x="3020983" y="3193694"/>
            <a:ext cx="5250997" cy="523220"/>
          </a:xfrm>
          <a:prstGeom prst="rect">
            <a:avLst/>
          </a:prstGeom>
          <a:noFill/>
          <a:ln w="9525">
            <a:noFill/>
            <a:miter lim="800000"/>
            <a:headEnd/>
            <a:tailEnd/>
          </a:ln>
        </p:spPr>
        <p:txBody>
          <a:bodyPr wrap="square">
            <a:spAutoFit/>
          </a:bodyPr>
          <a:lstStyle/>
          <a:p>
            <a:pPr eaLnBrk="1" hangingPunct="1"/>
            <a:r>
              <a:rPr lang="en-US" altLang="en-US" sz="2800" b="1" dirty="0">
                <a:solidFill>
                  <a:srgbClr val="FF0000"/>
                </a:solidFill>
                <a:latin typeface="Times New Roman" pitchFamily="18" charset="0"/>
                <a:cs typeface="Times New Roman" pitchFamily="18" charset="0"/>
              </a:rPr>
              <a:t>6                                         </a:t>
            </a:r>
          </a:p>
        </p:txBody>
      </p:sp>
      <p:sp>
        <p:nvSpPr>
          <p:cNvPr id="3" name="TextBox 2"/>
          <p:cNvSpPr txBox="1"/>
          <p:nvPr/>
        </p:nvSpPr>
        <p:spPr>
          <a:xfrm>
            <a:off x="6515429" y="1418331"/>
            <a:ext cx="1119100" cy="2400657"/>
          </a:xfrm>
          <a:prstGeom prst="rect">
            <a:avLst/>
          </a:prstGeom>
          <a:noFill/>
        </p:spPr>
        <p:txBody>
          <a:bodyPr wrap="square" rtlCol="0">
            <a:spAutoFit/>
          </a:bodyPr>
          <a:lstStyle/>
          <a:p>
            <a:r>
              <a:rPr lang="en-US" sz="3000" b="1" dirty="0">
                <a:solidFill>
                  <a:srgbClr val="1709D1"/>
                </a:solidFill>
                <a:latin typeface="Times New Roman" panose="02020603050405020304" pitchFamily="18" charset="0"/>
                <a:cs typeface="Times New Roman" panose="02020603050405020304" pitchFamily="18" charset="0"/>
              </a:rPr>
              <a:t>0</a:t>
            </a:r>
          </a:p>
          <a:p>
            <a:r>
              <a:rPr lang="en-US" sz="3000" b="1" dirty="0">
                <a:solidFill>
                  <a:srgbClr val="1709D1"/>
                </a:solidFill>
                <a:latin typeface="Times New Roman" panose="02020603050405020304" pitchFamily="18" charset="0"/>
                <a:cs typeface="Times New Roman" panose="02020603050405020304" pitchFamily="18" charset="0"/>
              </a:rPr>
              <a:t>0,3</a:t>
            </a:r>
          </a:p>
          <a:p>
            <a:r>
              <a:rPr lang="en-US" sz="3000" b="1" dirty="0">
                <a:solidFill>
                  <a:srgbClr val="1709D1"/>
                </a:solidFill>
                <a:latin typeface="Times New Roman" panose="02020603050405020304" pitchFamily="18" charset="0"/>
                <a:cs typeface="Times New Roman" panose="02020603050405020304" pitchFamily="18" charset="0"/>
              </a:rPr>
              <a:t>0,6</a:t>
            </a:r>
          </a:p>
          <a:p>
            <a:r>
              <a:rPr lang="en-US" sz="3000" b="1" dirty="0">
                <a:solidFill>
                  <a:srgbClr val="1709D1"/>
                </a:solidFill>
                <a:latin typeface="Times New Roman" panose="02020603050405020304" pitchFamily="18" charset="0"/>
                <a:cs typeface="Times New Roman" panose="02020603050405020304" pitchFamily="18" charset="0"/>
              </a:rPr>
              <a:t>0,9</a:t>
            </a:r>
          </a:p>
          <a:p>
            <a:r>
              <a:rPr lang="en-US" sz="3000" b="1" dirty="0">
                <a:solidFill>
                  <a:srgbClr val="1709D1"/>
                </a:solidFill>
                <a:latin typeface="Times New Roman" panose="02020603050405020304" pitchFamily="18" charset="0"/>
                <a:cs typeface="Times New Roman" panose="02020603050405020304" pitchFamily="18" charset="0"/>
              </a:rPr>
              <a:t>1,2</a:t>
            </a: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14"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randombar(horizontal)">
                                      <p:cBhvr>
                                        <p:cTn id="13" dur="500"/>
                                        <p:tgtEl>
                                          <p:spTgt spid="13"/>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randombar(horizontal)">
                                      <p:cBhvr>
                                        <p:cTn id="16" dur="500"/>
                                        <p:tgtEl>
                                          <p:spTgt spid="14"/>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randombar(horizontal)">
                                      <p:cBhvr>
                                        <p:cTn id="19" dur="500"/>
                                        <p:tgtEl>
                                          <p:spTgt spid="15"/>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randombar(horizontal)">
                                      <p:cBhvr>
                                        <p:cTn id="22" dur="500"/>
                                        <p:tgtEl>
                                          <p:spTgt spid="16"/>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randombar(horizontal)">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barn(inVertical)">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down)">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3" grpId="0"/>
      <p:bldP spid="14" grpId="0"/>
      <p:bldP spid="15" grpId="0"/>
      <p:bldP spid="16" grpId="0"/>
      <p:bldP spid="17"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914400" y="1117477"/>
            <a:ext cx="7467600" cy="1384995"/>
          </a:xfrm>
          <a:prstGeom prst="rect">
            <a:avLst/>
          </a:prstGeom>
        </p:spPr>
        <p:txBody>
          <a:bodyPr wrap="square">
            <a:spAutoFit/>
          </a:bodyPr>
          <a:lstStyle/>
          <a:p>
            <a:pPr algn="just">
              <a:spcBef>
                <a:spcPct val="50000"/>
              </a:spcBef>
            </a:pPr>
            <a:r>
              <a:rPr lang="en-US" altLang="en-US" sz="2800" b="1" dirty="0">
                <a:solidFill>
                  <a:srgbClr val="FF0000"/>
                </a:solidFill>
                <a:latin typeface="Times New Roman" pitchFamily="18" charset="0"/>
                <a:cs typeface="Times New Roman" pitchFamily="18" charset="0"/>
              </a:rPr>
              <a:t>TL C1: </a:t>
            </a:r>
            <a:r>
              <a:rPr lang="en-US" altLang="en-US" sz="2800" b="1" dirty="0" err="1">
                <a:solidFill>
                  <a:srgbClr val="1709D1"/>
                </a:solidFill>
                <a:latin typeface="Times New Roman" pitchFamily="18" charset="0"/>
                <a:cs typeface="Times New Roman" pitchFamily="18" charset="0"/>
              </a:rPr>
              <a:t>Cường</a:t>
            </a:r>
            <a:r>
              <a:rPr lang="en-US" altLang="en-US" sz="2800" b="1" dirty="0">
                <a:solidFill>
                  <a:srgbClr val="1709D1"/>
                </a:solidFill>
                <a:latin typeface="Times New Roman" pitchFamily="18" charset="0"/>
                <a:cs typeface="Times New Roman" pitchFamily="18" charset="0"/>
              </a:rPr>
              <a:t> </a:t>
            </a:r>
            <a:r>
              <a:rPr lang="en-US" altLang="en-US" sz="2800" b="1" dirty="0" err="1">
                <a:solidFill>
                  <a:srgbClr val="1709D1"/>
                </a:solidFill>
                <a:latin typeface="Times New Roman" pitchFamily="18" charset="0"/>
                <a:cs typeface="Times New Roman" pitchFamily="18" charset="0"/>
              </a:rPr>
              <a:t>độ</a:t>
            </a:r>
            <a:r>
              <a:rPr lang="en-US" altLang="en-US" sz="2800" b="1" dirty="0">
                <a:solidFill>
                  <a:srgbClr val="1709D1"/>
                </a:solidFill>
                <a:latin typeface="Times New Roman" pitchFamily="18" charset="0"/>
                <a:cs typeface="Times New Roman" pitchFamily="18" charset="0"/>
              </a:rPr>
              <a:t> </a:t>
            </a:r>
            <a:r>
              <a:rPr lang="en-US" altLang="en-US" sz="2800" b="1" dirty="0" err="1">
                <a:solidFill>
                  <a:srgbClr val="1709D1"/>
                </a:solidFill>
                <a:latin typeface="Times New Roman" pitchFamily="18" charset="0"/>
                <a:cs typeface="Times New Roman" pitchFamily="18" charset="0"/>
              </a:rPr>
              <a:t>dòng</a:t>
            </a:r>
            <a:r>
              <a:rPr lang="en-US" altLang="en-US" sz="2800" b="1" dirty="0">
                <a:solidFill>
                  <a:srgbClr val="1709D1"/>
                </a:solidFill>
                <a:latin typeface="Times New Roman" pitchFamily="18" charset="0"/>
                <a:cs typeface="Times New Roman" pitchFamily="18" charset="0"/>
              </a:rPr>
              <a:t> </a:t>
            </a:r>
            <a:r>
              <a:rPr lang="en-US" altLang="en-US" sz="2800" b="1" dirty="0" err="1">
                <a:solidFill>
                  <a:srgbClr val="1709D1"/>
                </a:solidFill>
                <a:latin typeface="Times New Roman" pitchFamily="18" charset="0"/>
                <a:cs typeface="Times New Roman" pitchFamily="18" charset="0"/>
              </a:rPr>
              <a:t>điện</a:t>
            </a:r>
            <a:r>
              <a:rPr lang="en-US" altLang="en-US" sz="2800" b="1" dirty="0">
                <a:solidFill>
                  <a:srgbClr val="1709D1"/>
                </a:solidFill>
                <a:latin typeface="Times New Roman" pitchFamily="18" charset="0"/>
                <a:cs typeface="Times New Roman" pitchFamily="18" charset="0"/>
              </a:rPr>
              <a:t> </a:t>
            </a:r>
            <a:r>
              <a:rPr lang="en-US" altLang="en-US" sz="2800" b="1" dirty="0" err="1">
                <a:solidFill>
                  <a:srgbClr val="1709D1"/>
                </a:solidFill>
                <a:latin typeface="Times New Roman" pitchFamily="18" charset="0"/>
                <a:cs typeface="Times New Roman" pitchFamily="18" charset="0"/>
              </a:rPr>
              <a:t>chạy</a:t>
            </a:r>
            <a:r>
              <a:rPr lang="en-US" altLang="en-US" sz="2800" b="1" dirty="0">
                <a:solidFill>
                  <a:srgbClr val="1709D1"/>
                </a:solidFill>
                <a:latin typeface="Times New Roman" pitchFamily="18" charset="0"/>
                <a:cs typeface="Times New Roman" pitchFamily="18" charset="0"/>
              </a:rPr>
              <a:t> qua </a:t>
            </a:r>
            <a:r>
              <a:rPr lang="en-US" altLang="en-US" sz="2800" b="1" dirty="0" err="1">
                <a:solidFill>
                  <a:srgbClr val="1709D1"/>
                </a:solidFill>
                <a:latin typeface="Times New Roman" pitchFamily="18" charset="0"/>
                <a:cs typeface="Times New Roman" pitchFamily="18" charset="0"/>
              </a:rPr>
              <a:t>một</a:t>
            </a:r>
            <a:r>
              <a:rPr lang="en-US" altLang="en-US" sz="2800" b="1" dirty="0">
                <a:solidFill>
                  <a:srgbClr val="1709D1"/>
                </a:solidFill>
                <a:latin typeface="Times New Roman" pitchFamily="18" charset="0"/>
                <a:cs typeface="Times New Roman" pitchFamily="18" charset="0"/>
              </a:rPr>
              <a:t> </a:t>
            </a:r>
            <a:r>
              <a:rPr lang="en-US" altLang="en-US" sz="2800" b="1" dirty="0" err="1">
                <a:solidFill>
                  <a:srgbClr val="1709D1"/>
                </a:solidFill>
                <a:latin typeface="Times New Roman" pitchFamily="18" charset="0"/>
                <a:cs typeface="Times New Roman" pitchFamily="18" charset="0"/>
              </a:rPr>
              <a:t>dây</a:t>
            </a:r>
            <a:r>
              <a:rPr lang="en-US" altLang="en-US" sz="2800" b="1" dirty="0">
                <a:solidFill>
                  <a:srgbClr val="1709D1"/>
                </a:solidFill>
                <a:latin typeface="Times New Roman" pitchFamily="18" charset="0"/>
                <a:cs typeface="Times New Roman" pitchFamily="18" charset="0"/>
              </a:rPr>
              <a:t> </a:t>
            </a:r>
            <a:r>
              <a:rPr lang="en-US" altLang="en-US" sz="2800" b="1" dirty="0" err="1">
                <a:solidFill>
                  <a:srgbClr val="1709D1"/>
                </a:solidFill>
                <a:latin typeface="Times New Roman" pitchFamily="18" charset="0"/>
                <a:cs typeface="Times New Roman" pitchFamily="18" charset="0"/>
              </a:rPr>
              <a:t>dẫn</a:t>
            </a:r>
            <a:r>
              <a:rPr lang="en-US" altLang="en-US" sz="2800" b="1" dirty="0">
                <a:solidFill>
                  <a:srgbClr val="1709D1"/>
                </a:solidFill>
                <a:latin typeface="Times New Roman" pitchFamily="18" charset="0"/>
                <a:cs typeface="Times New Roman" pitchFamily="18" charset="0"/>
              </a:rPr>
              <a:t> </a:t>
            </a:r>
            <a:r>
              <a:rPr lang="en-US" altLang="en-US" sz="2800" b="1" dirty="0" err="1">
                <a:solidFill>
                  <a:srgbClr val="1709D1"/>
                </a:solidFill>
                <a:latin typeface="Times New Roman" pitchFamily="18" charset="0"/>
                <a:cs typeface="Times New Roman" pitchFamily="18" charset="0"/>
              </a:rPr>
              <a:t>tỉ</a:t>
            </a:r>
            <a:r>
              <a:rPr lang="en-US" altLang="en-US" sz="2800" b="1" dirty="0">
                <a:solidFill>
                  <a:srgbClr val="1709D1"/>
                </a:solidFill>
                <a:latin typeface="Times New Roman" pitchFamily="18" charset="0"/>
                <a:cs typeface="Times New Roman" pitchFamily="18" charset="0"/>
              </a:rPr>
              <a:t> </a:t>
            </a:r>
            <a:r>
              <a:rPr lang="en-US" altLang="en-US" sz="2800" b="1" dirty="0" err="1">
                <a:solidFill>
                  <a:srgbClr val="1709D1"/>
                </a:solidFill>
                <a:latin typeface="Times New Roman" pitchFamily="18" charset="0"/>
                <a:cs typeface="Times New Roman" pitchFamily="18" charset="0"/>
              </a:rPr>
              <a:t>lệ</a:t>
            </a:r>
            <a:r>
              <a:rPr lang="en-US" altLang="en-US" sz="2800" b="1" dirty="0">
                <a:solidFill>
                  <a:srgbClr val="1709D1"/>
                </a:solidFill>
                <a:latin typeface="Times New Roman" pitchFamily="18" charset="0"/>
                <a:cs typeface="Times New Roman" pitchFamily="18" charset="0"/>
              </a:rPr>
              <a:t> </a:t>
            </a:r>
            <a:r>
              <a:rPr lang="en-US" altLang="en-US" sz="2800" b="1" dirty="0" err="1">
                <a:solidFill>
                  <a:srgbClr val="1709D1"/>
                </a:solidFill>
                <a:latin typeface="Times New Roman" pitchFamily="18" charset="0"/>
                <a:cs typeface="Times New Roman" pitchFamily="18" charset="0"/>
              </a:rPr>
              <a:t>thuận</a:t>
            </a:r>
            <a:r>
              <a:rPr lang="en-US" altLang="en-US" sz="2800" b="1" dirty="0">
                <a:solidFill>
                  <a:srgbClr val="1709D1"/>
                </a:solidFill>
                <a:latin typeface="Times New Roman" pitchFamily="18" charset="0"/>
                <a:cs typeface="Times New Roman" pitchFamily="18" charset="0"/>
              </a:rPr>
              <a:t> </a:t>
            </a:r>
            <a:r>
              <a:rPr lang="en-US" altLang="en-US" sz="2800" b="1" dirty="0" err="1">
                <a:solidFill>
                  <a:srgbClr val="1709D1"/>
                </a:solidFill>
                <a:latin typeface="Times New Roman" pitchFamily="18" charset="0"/>
                <a:cs typeface="Times New Roman" pitchFamily="18" charset="0"/>
              </a:rPr>
              <a:t>với</a:t>
            </a:r>
            <a:r>
              <a:rPr lang="en-US" altLang="en-US" sz="2800" b="1" dirty="0">
                <a:solidFill>
                  <a:srgbClr val="1709D1"/>
                </a:solidFill>
                <a:latin typeface="Times New Roman" pitchFamily="18" charset="0"/>
                <a:cs typeface="Times New Roman" pitchFamily="18" charset="0"/>
              </a:rPr>
              <a:t> </a:t>
            </a:r>
            <a:r>
              <a:rPr lang="en-US" altLang="en-US" sz="2800" b="1" dirty="0" err="1">
                <a:solidFill>
                  <a:srgbClr val="1709D1"/>
                </a:solidFill>
                <a:latin typeface="Times New Roman" pitchFamily="18" charset="0"/>
                <a:cs typeface="Times New Roman" pitchFamily="18" charset="0"/>
              </a:rPr>
              <a:t>hiệu</a:t>
            </a:r>
            <a:r>
              <a:rPr lang="en-US" altLang="en-US" sz="2800" b="1" dirty="0">
                <a:solidFill>
                  <a:srgbClr val="1709D1"/>
                </a:solidFill>
                <a:latin typeface="Times New Roman" pitchFamily="18" charset="0"/>
                <a:cs typeface="Times New Roman" pitchFamily="18" charset="0"/>
              </a:rPr>
              <a:t> </a:t>
            </a:r>
            <a:r>
              <a:rPr lang="en-US" altLang="en-US" sz="2800" b="1" dirty="0" err="1">
                <a:solidFill>
                  <a:srgbClr val="1709D1"/>
                </a:solidFill>
                <a:latin typeface="Times New Roman" pitchFamily="18" charset="0"/>
                <a:cs typeface="Times New Roman" pitchFamily="18" charset="0"/>
              </a:rPr>
              <a:t>điện</a:t>
            </a:r>
            <a:r>
              <a:rPr lang="en-US" altLang="en-US" sz="2800" b="1" dirty="0">
                <a:solidFill>
                  <a:srgbClr val="1709D1"/>
                </a:solidFill>
                <a:latin typeface="Times New Roman" pitchFamily="18" charset="0"/>
                <a:cs typeface="Times New Roman" pitchFamily="18" charset="0"/>
              </a:rPr>
              <a:t> </a:t>
            </a:r>
            <a:r>
              <a:rPr lang="en-US" altLang="en-US" sz="2800" b="1" dirty="0" err="1">
                <a:solidFill>
                  <a:srgbClr val="1709D1"/>
                </a:solidFill>
                <a:latin typeface="Times New Roman" pitchFamily="18" charset="0"/>
                <a:cs typeface="Times New Roman" pitchFamily="18" charset="0"/>
              </a:rPr>
              <a:t>thế</a:t>
            </a:r>
            <a:r>
              <a:rPr lang="en-US" altLang="en-US" sz="2800" b="1" dirty="0">
                <a:solidFill>
                  <a:srgbClr val="1709D1"/>
                </a:solidFill>
                <a:latin typeface="Times New Roman" pitchFamily="18" charset="0"/>
                <a:cs typeface="Times New Roman" pitchFamily="18" charset="0"/>
              </a:rPr>
              <a:t> </a:t>
            </a:r>
            <a:r>
              <a:rPr lang="en-US" altLang="en-US" sz="2800" b="1" dirty="0" err="1">
                <a:solidFill>
                  <a:srgbClr val="1709D1"/>
                </a:solidFill>
                <a:latin typeface="Times New Roman" pitchFamily="18" charset="0"/>
                <a:cs typeface="Times New Roman" pitchFamily="18" charset="0"/>
              </a:rPr>
              <a:t>đặt</a:t>
            </a:r>
            <a:r>
              <a:rPr lang="en-US" altLang="en-US" sz="2800" b="1" dirty="0">
                <a:solidFill>
                  <a:srgbClr val="1709D1"/>
                </a:solidFill>
                <a:latin typeface="Times New Roman" pitchFamily="18" charset="0"/>
                <a:cs typeface="Times New Roman" pitchFamily="18" charset="0"/>
              </a:rPr>
              <a:t> </a:t>
            </a:r>
            <a:r>
              <a:rPr lang="en-US" altLang="en-US" sz="2800" b="1" dirty="0" err="1">
                <a:solidFill>
                  <a:srgbClr val="1709D1"/>
                </a:solidFill>
                <a:latin typeface="Times New Roman" pitchFamily="18" charset="0"/>
                <a:cs typeface="Times New Roman" pitchFamily="18" charset="0"/>
              </a:rPr>
              <a:t>vào</a:t>
            </a:r>
            <a:r>
              <a:rPr lang="en-US" altLang="en-US" sz="2800" b="1" dirty="0">
                <a:solidFill>
                  <a:srgbClr val="1709D1"/>
                </a:solidFill>
                <a:latin typeface="Times New Roman" pitchFamily="18" charset="0"/>
                <a:cs typeface="Times New Roman" pitchFamily="18" charset="0"/>
              </a:rPr>
              <a:t> </a:t>
            </a:r>
            <a:r>
              <a:rPr lang="en-US" altLang="en-US" sz="2800" b="1" dirty="0" err="1">
                <a:solidFill>
                  <a:srgbClr val="1709D1"/>
                </a:solidFill>
                <a:latin typeface="Times New Roman" pitchFamily="18" charset="0"/>
                <a:cs typeface="Times New Roman" pitchFamily="18" charset="0"/>
              </a:rPr>
              <a:t>hai</a:t>
            </a:r>
            <a:r>
              <a:rPr lang="en-US" altLang="en-US" sz="2800" b="1" dirty="0">
                <a:solidFill>
                  <a:srgbClr val="1709D1"/>
                </a:solidFill>
                <a:latin typeface="Times New Roman" pitchFamily="18" charset="0"/>
                <a:cs typeface="Times New Roman" pitchFamily="18" charset="0"/>
              </a:rPr>
              <a:t> </a:t>
            </a:r>
            <a:r>
              <a:rPr lang="en-US" altLang="en-US" sz="2800" b="1" dirty="0" err="1">
                <a:solidFill>
                  <a:srgbClr val="1709D1"/>
                </a:solidFill>
                <a:latin typeface="Times New Roman" pitchFamily="18" charset="0"/>
                <a:cs typeface="Times New Roman" pitchFamily="18" charset="0"/>
              </a:rPr>
              <a:t>đầu</a:t>
            </a:r>
            <a:r>
              <a:rPr lang="en-US" altLang="en-US" sz="2800" b="1" dirty="0">
                <a:solidFill>
                  <a:srgbClr val="1709D1"/>
                </a:solidFill>
                <a:latin typeface="Times New Roman" pitchFamily="18" charset="0"/>
                <a:cs typeface="Times New Roman" pitchFamily="18" charset="0"/>
              </a:rPr>
              <a:t> </a:t>
            </a:r>
            <a:r>
              <a:rPr lang="en-US" altLang="en-US" sz="2800" b="1" dirty="0" err="1">
                <a:solidFill>
                  <a:srgbClr val="1709D1"/>
                </a:solidFill>
                <a:latin typeface="Times New Roman" pitchFamily="18" charset="0"/>
                <a:cs typeface="Times New Roman" pitchFamily="18" charset="0"/>
              </a:rPr>
              <a:t>dây</a:t>
            </a:r>
            <a:r>
              <a:rPr lang="en-US" altLang="en-US" sz="2800" b="1" dirty="0">
                <a:solidFill>
                  <a:srgbClr val="1709D1"/>
                </a:solidFill>
                <a:latin typeface="Times New Roman" pitchFamily="18" charset="0"/>
                <a:cs typeface="Times New Roman" pitchFamily="18" charset="0"/>
              </a:rPr>
              <a:t> </a:t>
            </a:r>
            <a:r>
              <a:rPr lang="en-US" altLang="en-US" sz="2800" b="1" dirty="0" err="1">
                <a:solidFill>
                  <a:srgbClr val="1709D1"/>
                </a:solidFill>
                <a:latin typeface="Times New Roman" pitchFamily="18" charset="0"/>
                <a:cs typeface="Times New Roman" pitchFamily="18" charset="0"/>
              </a:rPr>
              <a:t>dẫn</a:t>
            </a:r>
            <a:r>
              <a:rPr lang="en-US" altLang="en-US" sz="2800" b="1" dirty="0">
                <a:solidFill>
                  <a:srgbClr val="1709D1"/>
                </a:solidFill>
                <a:latin typeface="Times New Roman" pitchFamily="18" charset="0"/>
                <a:cs typeface="Times New Roman" pitchFamily="18" charset="0"/>
              </a:rPr>
              <a:t> </a:t>
            </a:r>
            <a:r>
              <a:rPr lang="en-US" altLang="en-US" sz="2800" b="1" dirty="0" err="1">
                <a:solidFill>
                  <a:srgbClr val="1709D1"/>
                </a:solidFill>
                <a:latin typeface="Times New Roman" pitchFamily="18" charset="0"/>
                <a:cs typeface="Times New Roman" pitchFamily="18" charset="0"/>
              </a:rPr>
              <a:t>đó</a:t>
            </a:r>
            <a:r>
              <a:rPr lang="en-US" altLang="en-US" sz="2800" b="1" dirty="0">
                <a:solidFill>
                  <a:srgbClr val="1709D1"/>
                </a:solidFill>
                <a:latin typeface="Times New Roman" pitchFamily="18" charset="0"/>
                <a:cs typeface="Times New Roman" pitchFamily="18" charset="0"/>
              </a:rPr>
              <a:t>.</a:t>
            </a:r>
          </a:p>
        </p:txBody>
      </p:sp>
      <p:sp>
        <p:nvSpPr>
          <p:cNvPr id="22" name="TextBox 21"/>
          <p:cNvSpPr txBox="1"/>
          <p:nvPr/>
        </p:nvSpPr>
        <p:spPr>
          <a:xfrm>
            <a:off x="347618" y="1219200"/>
            <a:ext cx="552927" cy="369332"/>
          </a:xfrm>
          <a:prstGeom prst="rect">
            <a:avLst/>
          </a:prstGeom>
          <a:solidFill>
            <a:srgbClr val="FFFF00"/>
          </a:solidFill>
          <a:ln>
            <a:solidFill>
              <a:schemeClr val="tx1"/>
            </a:solidFill>
          </a:ln>
        </p:spPr>
        <p:txBody>
          <a:bodyPr wrap="square" rtlCol="0">
            <a:spAutoFit/>
          </a:bodyPr>
          <a:lstStyle/>
          <a:p>
            <a:r>
              <a:rPr lang="en-US" b="1" i="1" dirty="0">
                <a:latin typeface="Times New Roman" pitchFamily="18" charset="0"/>
                <a:cs typeface="Times New Roman" pitchFamily="18" charset="0"/>
                <a:sym typeface="Wingdings" panose="05000000000000000000" pitchFamily="2" charset="2"/>
              </a:rPr>
              <a:t></a:t>
            </a:r>
            <a:endParaRPr lang="en-US" dirty="0"/>
          </a:p>
        </p:txBody>
      </p:sp>
      <p:pic>
        <p:nvPicPr>
          <p:cNvPr id="20498" name="Picture 18" descr="https://lh6.googleusercontent.com/q0NXSwWHdkSwKb3OxBxIzJ2ozm1h7favkec5Tl4sykir2_JOM29aThYdINKWQad08LlXDMA59i0Zvxd5c0dkpTGtaFFfpwR7Pq52nE4EjToG0UeAI9GLjsLuqPN_4ZsMNnQBS2U=s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1800" y="2512632"/>
            <a:ext cx="2743200" cy="1539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047113"/>
      </p:ext>
    </p:extLst>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900" decel="100000" fill="hold"/>
                                        <p:tgtEl>
                                          <p:spTgt spid="1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2"/>
          <p:cNvSpPr txBox="1">
            <a:spLocks noGrp="1"/>
          </p:cNvSpPr>
          <p:nvPr>
            <p:ph type="title"/>
          </p:nvPr>
        </p:nvSpPr>
        <p:spPr>
          <a:xfrm>
            <a:off x="2908846" y="301200"/>
            <a:ext cx="6202497" cy="841800"/>
          </a:xfrm>
          <a:prstGeom prst="rect">
            <a:avLst/>
          </a:prstGeom>
        </p:spPr>
        <p:txBody>
          <a:bodyPr spcFirstLastPara="1" vert="horz" wrap="square" lIns="91425" tIns="91425" rIns="91425" bIns="91425" rtlCol="0" anchor="ctr" anchorCtr="0">
            <a:noAutofit/>
          </a:bodyPr>
          <a:lstStyle/>
          <a:p>
            <a:r>
              <a:rPr lang="en-GB" sz="2800" dirty="0" err="1">
                <a:solidFill>
                  <a:srgbClr val="0070C0"/>
                </a:solidFill>
                <a:latin typeface="Times New Roman" panose="02020603050405020304" pitchFamily="18" charset="0"/>
                <a:cs typeface="Times New Roman" panose="02020603050405020304" pitchFamily="18" charset="0"/>
              </a:rPr>
              <a:t>Kết</a:t>
            </a:r>
            <a:r>
              <a:rPr lang="en-GB" sz="2800" dirty="0">
                <a:solidFill>
                  <a:srgbClr val="0070C0"/>
                </a:solidFill>
                <a:latin typeface="Times New Roman" panose="02020603050405020304" pitchFamily="18" charset="0"/>
                <a:cs typeface="Times New Roman" panose="02020603050405020304" pitchFamily="18" charset="0"/>
              </a:rPr>
              <a:t> </a:t>
            </a:r>
            <a:r>
              <a:rPr lang="en-GB" sz="2800" dirty="0" err="1">
                <a:solidFill>
                  <a:srgbClr val="0070C0"/>
                </a:solidFill>
                <a:latin typeface="Times New Roman" panose="02020603050405020304" pitchFamily="18" charset="0"/>
                <a:cs typeface="Times New Roman" panose="02020603050405020304" pitchFamily="18" charset="0"/>
              </a:rPr>
              <a:t>luận</a:t>
            </a:r>
            <a:endParaRPr sz="2800" dirty="0">
              <a:solidFill>
                <a:srgbClr val="0070C0"/>
              </a:solidFill>
              <a:latin typeface="Times New Roman" panose="02020603050405020304" pitchFamily="18" charset="0"/>
              <a:cs typeface="Times New Roman" panose="02020603050405020304" pitchFamily="18" charset="0"/>
            </a:endParaRPr>
          </a:p>
        </p:txBody>
      </p:sp>
      <p:sp>
        <p:nvSpPr>
          <p:cNvPr id="5" name="Text Box 247"/>
          <p:cNvSpPr txBox="1">
            <a:spLocks noChangeArrowheads="1"/>
          </p:cNvSpPr>
          <p:nvPr/>
        </p:nvSpPr>
        <p:spPr bwMode="auto">
          <a:xfrm>
            <a:off x="3167741" y="1219200"/>
            <a:ext cx="5682343" cy="1569660"/>
          </a:xfrm>
          <a:prstGeom prst="rect">
            <a:avLst/>
          </a:prstGeom>
          <a:noFill/>
          <a:ln w="9525">
            <a:noFill/>
            <a:miter lim="800000"/>
            <a:headEnd/>
            <a:tailEnd/>
          </a:ln>
          <a:effectLst/>
        </p:spPr>
        <p:txBody>
          <a:bodyPr wrap="square">
            <a:spAutoFit/>
          </a:bodyPr>
          <a:lstStyle/>
          <a:p>
            <a:pPr algn="just"/>
            <a:r>
              <a:rPr lang="en-US"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Cambria" pitchFamily="18" charset="0"/>
                <a:cs typeface="Times New Roman" panose="02020603050405020304" pitchFamily="18" charset="0"/>
              </a:rPr>
              <a:t>Hiệu</a:t>
            </a:r>
            <a:r>
              <a:rPr lang="en-US" sz="2400" dirty="0">
                <a:solidFill>
                  <a:srgbClr val="0070C0"/>
                </a:solidFill>
                <a:latin typeface="Times New Roman" panose="02020603050405020304" pitchFamily="18" charset="0"/>
                <a:ea typeface="Cambria"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Cambria" pitchFamily="18" charset="0"/>
                <a:cs typeface="Times New Roman" panose="02020603050405020304" pitchFamily="18" charset="0"/>
              </a:rPr>
              <a:t>điện</a:t>
            </a:r>
            <a:r>
              <a:rPr lang="en-US" sz="2400" dirty="0">
                <a:solidFill>
                  <a:srgbClr val="0070C0"/>
                </a:solidFill>
                <a:latin typeface="Times New Roman" panose="02020603050405020304" pitchFamily="18" charset="0"/>
                <a:ea typeface="Cambria"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Cambria" pitchFamily="18" charset="0"/>
                <a:cs typeface="Times New Roman" panose="02020603050405020304" pitchFamily="18" charset="0"/>
              </a:rPr>
              <a:t>thế</a:t>
            </a:r>
            <a:r>
              <a:rPr lang="en-US" sz="2400" dirty="0">
                <a:solidFill>
                  <a:srgbClr val="0070C0"/>
                </a:solidFill>
                <a:latin typeface="Times New Roman" panose="02020603050405020304" pitchFamily="18" charset="0"/>
                <a:ea typeface="Cambria"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Cambria" pitchFamily="18" charset="0"/>
                <a:cs typeface="Times New Roman" panose="02020603050405020304" pitchFamily="18" charset="0"/>
              </a:rPr>
              <a:t>giữa</a:t>
            </a:r>
            <a:r>
              <a:rPr lang="en-US" sz="2400" dirty="0">
                <a:solidFill>
                  <a:srgbClr val="0070C0"/>
                </a:solidFill>
                <a:latin typeface="Times New Roman" panose="02020603050405020304" pitchFamily="18" charset="0"/>
                <a:ea typeface="Cambria"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Cambria" pitchFamily="18" charset="0"/>
                <a:cs typeface="Times New Roman" panose="02020603050405020304" pitchFamily="18" charset="0"/>
              </a:rPr>
              <a:t>hai</a:t>
            </a:r>
            <a:r>
              <a:rPr lang="en-US" sz="2400" dirty="0">
                <a:solidFill>
                  <a:srgbClr val="0070C0"/>
                </a:solidFill>
                <a:latin typeface="Times New Roman" panose="02020603050405020304" pitchFamily="18" charset="0"/>
                <a:ea typeface="Cambria"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Cambria" pitchFamily="18" charset="0"/>
                <a:cs typeface="Times New Roman" panose="02020603050405020304" pitchFamily="18" charset="0"/>
              </a:rPr>
              <a:t>đầu</a:t>
            </a:r>
            <a:r>
              <a:rPr lang="en-US" sz="2400" dirty="0">
                <a:solidFill>
                  <a:srgbClr val="0070C0"/>
                </a:solidFill>
                <a:latin typeface="Times New Roman" panose="02020603050405020304" pitchFamily="18" charset="0"/>
                <a:ea typeface="Cambria"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Cambria" pitchFamily="18" charset="0"/>
                <a:cs typeface="Times New Roman" panose="02020603050405020304" pitchFamily="18" charset="0"/>
              </a:rPr>
              <a:t>dây</a:t>
            </a:r>
            <a:r>
              <a:rPr lang="en-US" sz="2400" dirty="0">
                <a:solidFill>
                  <a:srgbClr val="0070C0"/>
                </a:solidFill>
                <a:latin typeface="Times New Roman" panose="02020603050405020304" pitchFamily="18" charset="0"/>
                <a:ea typeface="Cambria"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Cambria" pitchFamily="18" charset="0"/>
                <a:cs typeface="Times New Roman" panose="02020603050405020304" pitchFamily="18" charset="0"/>
              </a:rPr>
              <a:t>dẫn</a:t>
            </a:r>
            <a:r>
              <a:rPr lang="en-US" sz="2400" dirty="0">
                <a:solidFill>
                  <a:srgbClr val="0070C0"/>
                </a:solidFill>
                <a:latin typeface="Times New Roman" panose="02020603050405020304" pitchFamily="18" charset="0"/>
                <a:ea typeface="Cambria"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Cambria" pitchFamily="18" charset="0"/>
                <a:cs typeface="Times New Roman" panose="02020603050405020304" pitchFamily="18" charset="0"/>
              </a:rPr>
              <a:t>tăng</a:t>
            </a:r>
            <a:r>
              <a:rPr lang="en-US" sz="2400" dirty="0">
                <a:solidFill>
                  <a:srgbClr val="0070C0"/>
                </a:solidFill>
                <a:latin typeface="Times New Roman" panose="02020603050405020304" pitchFamily="18" charset="0"/>
                <a:ea typeface="Cambria"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Cambria" pitchFamily="18" charset="0"/>
                <a:cs typeface="Times New Roman" panose="02020603050405020304" pitchFamily="18" charset="0"/>
              </a:rPr>
              <a:t>hoặc</a:t>
            </a:r>
            <a:r>
              <a:rPr lang="en-US" sz="2400" dirty="0">
                <a:solidFill>
                  <a:srgbClr val="0070C0"/>
                </a:solidFill>
                <a:latin typeface="Times New Roman" panose="02020603050405020304" pitchFamily="18" charset="0"/>
                <a:ea typeface="Cambria"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Cambria" pitchFamily="18" charset="0"/>
                <a:cs typeface="Times New Roman" panose="02020603050405020304" pitchFamily="18" charset="0"/>
              </a:rPr>
              <a:t>giảm</a:t>
            </a:r>
            <a:r>
              <a:rPr lang="en-US" sz="2400" dirty="0">
                <a:solidFill>
                  <a:srgbClr val="0070C0"/>
                </a:solidFill>
                <a:latin typeface="Times New Roman" panose="02020603050405020304" pitchFamily="18" charset="0"/>
                <a:ea typeface="Cambria" pitchFamily="18" charset="0"/>
                <a:cs typeface="Times New Roman" panose="02020603050405020304" pitchFamily="18" charset="0"/>
              </a:rPr>
              <a:t>) bao </a:t>
            </a:r>
            <a:r>
              <a:rPr lang="en-US" sz="2400" dirty="0" err="1">
                <a:solidFill>
                  <a:srgbClr val="0070C0"/>
                </a:solidFill>
                <a:latin typeface="Times New Roman" panose="02020603050405020304" pitchFamily="18" charset="0"/>
                <a:ea typeface="Cambria" pitchFamily="18" charset="0"/>
                <a:cs typeface="Times New Roman" panose="02020603050405020304" pitchFamily="18" charset="0"/>
              </a:rPr>
              <a:t>nhiêu</a:t>
            </a:r>
            <a:r>
              <a:rPr lang="en-US" sz="2400" dirty="0">
                <a:solidFill>
                  <a:srgbClr val="0070C0"/>
                </a:solidFill>
                <a:latin typeface="Times New Roman" panose="02020603050405020304" pitchFamily="18" charset="0"/>
                <a:ea typeface="Cambria"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Cambria" pitchFamily="18" charset="0"/>
                <a:cs typeface="Times New Roman" panose="02020603050405020304" pitchFamily="18" charset="0"/>
              </a:rPr>
              <a:t>lần</a:t>
            </a:r>
            <a:r>
              <a:rPr lang="en-US" sz="2400" dirty="0">
                <a:solidFill>
                  <a:srgbClr val="0070C0"/>
                </a:solidFill>
                <a:latin typeface="Times New Roman" panose="02020603050405020304" pitchFamily="18" charset="0"/>
                <a:ea typeface="Cambria"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Cambria" pitchFamily="18" charset="0"/>
                <a:cs typeface="Times New Roman" panose="02020603050405020304" pitchFamily="18" charset="0"/>
              </a:rPr>
              <a:t>thì</a:t>
            </a:r>
            <a:r>
              <a:rPr lang="en-US" sz="2400" dirty="0">
                <a:solidFill>
                  <a:srgbClr val="0070C0"/>
                </a:solidFill>
                <a:latin typeface="Times New Roman" panose="02020603050405020304" pitchFamily="18" charset="0"/>
                <a:ea typeface="Cambria"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Cambria" pitchFamily="18" charset="0"/>
                <a:cs typeface="Times New Roman" panose="02020603050405020304" pitchFamily="18" charset="0"/>
              </a:rPr>
              <a:t>cường</a:t>
            </a:r>
            <a:r>
              <a:rPr lang="en-US" sz="2400" dirty="0">
                <a:solidFill>
                  <a:srgbClr val="0070C0"/>
                </a:solidFill>
                <a:latin typeface="Times New Roman" panose="02020603050405020304" pitchFamily="18" charset="0"/>
                <a:ea typeface="Cambria"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Cambria" pitchFamily="18" charset="0"/>
                <a:cs typeface="Times New Roman" panose="02020603050405020304" pitchFamily="18" charset="0"/>
              </a:rPr>
              <a:t>độ</a:t>
            </a:r>
            <a:r>
              <a:rPr lang="en-US" sz="2400" dirty="0">
                <a:solidFill>
                  <a:srgbClr val="0070C0"/>
                </a:solidFill>
                <a:latin typeface="Times New Roman" panose="02020603050405020304" pitchFamily="18" charset="0"/>
                <a:ea typeface="Cambria"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Cambria" pitchFamily="18" charset="0"/>
                <a:cs typeface="Times New Roman" panose="02020603050405020304" pitchFamily="18" charset="0"/>
              </a:rPr>
              <a:t>dòng</a:t>
            </a:r>
            <a:r>
              <a:rPr lang="en-US" sz="2400" dirty="0">
                <a:solidFill>
                  <a:srgbClr val="0070C0"/>
                </a:solidFill>
                <a:latin typeface="Times New Roman" panose="02020603050405020304" pitchFamily="18" charset="0"/>
                <a:ea typeface="Cambria"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Cambria" pitchFamily="18" charset="0"/>
                <a:cs typeface="Times New Roman" panose="02020603050405020304" pitchFamily="18" charset="0"/>
              </a:rPr>
              <a:t>điện</a:t>
            </a:r>
            <a:r>
              <a:rPr lang="en-US" sz="2400" dirty="0">
                <a:solidFill>
                  <a:srgbClr val="0070C0"/>
                </a:solidFill>
                <a:latin typeface="Times New Roman" panose="02020603050405020304" pitchFamily="18" charset="0"/>
                <a:ea typeface="Cambria"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Cambria" pitchFamily="18" charset="0"/>
                <a:cs typeface="Times New Roman" panose="02020603050405020304" pitchFamily="18" charset="0"/>
              </a:rPr>
              <a:t>chạy</a:t>
            </a:r>
            <a:r>
              <a:rPr lang="en-US" sz="2400" dirty="0">
                <a:solidFill>
                  <a:srgbClr val="0070C0"/>
                </a:solidFill>
                <a:latin typeface="Times New Roman" panose="02020603050405020304" pitchFamily="18" charset="0"/>
                <a:ea typeface="Cambria" pitchFamily="18" charset="0"/>
                <a:cs typeface="Times New Roman" panose="02020603050405020304" pitchFamily="18" charset="0"/>
              </a:rPr>
              <a:t> qua </a:t>
            </a:r>
            <a:r>
              <a:rPr lang="en-US" sz="2400" dirty="0" err="1">
                <a:solidFill>
                  <a:srgbClr val="0070C0"/>
                </a:solidFill>
                <a:latin typeface="Times New Roman" panose="02020603050405020304" pitchFamily="18" charset="0"/>
                <a:ea typeface="Cambria" pitchFamily="18" charset="0"/>
                <a:cs typeface="Times New Roman" panose="02020603050405020304" pitchFamily="18" charset="0"/>
              </a:rPr>
              <a:t>dây</a:t>
            </a:r>
            <a:r>
              <a:rPr lang="en-US" sz="2400" dirty="0">
                <a:solidFill>
                  <a:srgbClr val="0070C0"/>
                </a:solidFill>
                <a:latin typeface="Times New Roman" panose="02020603050405020304" pitchFamily="18" charset="0"/>
                <a:ea typeface="Cambria"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Cambria" pitchFamily="18" charset="0"/>
                <a:cs typeface="Times New Roman" panose="02020603050405020304" pitchFamily="18" charset="0"/>
              </a:rPr>
              <a:t>dẫn</a:t>
            </a:r>
            <a:r>
              <a:rPr lang="en-US" sz="2400" dirty="0">
                <a:solidFill>
                  <a:srgbClr val="0070C0"/>
                </a:solidFill>
                <a:latin typeface="Times New Roman" panose="02020603050405020304" pitchFamily="18" charset="0"/>
                <a:ea typeface="Cambria"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Cambria" pitchFamily="18" charset="0"/>
                <a:cs typeface="Times New Roman" panose="02020603050405020304" pitchFamily="18" charset="0"/>
              </a:rPr>
              <a:t>đó</a:t>
            </a:r>
            <a:r>
              <a:rPr lang="en-US" sz="2400" dirty="0">
                <a:solidFill>
                  <a:srgbClr val="0070C0"/>
                </a:solidFill>
                <a:latin typeface="Times New Roman" panose="02020603050405020304" pitchFamily="18" charset="0"/>
                <a:ea typeface="Cambria"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Cambria" pitchFamily="18" charset="0"/>
                <a:cs typeface="Times New Roman" panose="02020603050405020304" pitchFamily="18" charset="0"/>
              </a:rPr>
              <a:t>cũng</a:t>
            </a:r>
            <a:r>
              <a:rPr lang="en-US" sz="2400" dirty="0">
                <a:solidFill>
                  <a:srgbClr val="0070C0"/>
                </a:solidFill>
                <a:latin typeface="Times New Roman" panose="02020603050405020304" pitchFamily="18" charset="0"/>
                <a:ea typeface="Cambria"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Cambria" pitchFamily="18" charset="0"/>
                <a:cs typeface="Times New Roman" panose="02020603050405020304" pitchFamily="18" charset="0"/>
              </a:rPr>
              <a:t>tăng</a:t>
            </a:r>
            <a:r>
              <a:rPr lang="en-US" sz="2400" dirty="0">
                <a:solidFill>
                  <a:srgbClr val="0070C0"/>
                </a:solidFill>
                <a:latin typeface="Times New Roman" panose="02020603050405020304" pitchFamily="18" charset="0"/>
                <a:ea typeface="Cambria"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Cambria" pitchFamily="18" charset="0"/>
                <a:cs typeface="Times New Roman" panose="02020603050405020304" pitchFamily="18" charset="0"/>
              </a:rPr>
              <a:t>hoặc</a:t>
            </a:r>
            <a:r>
              <a:rPr lang="en-US" sz="2400" dirty="0">
                <a:solidFill>
                  <a:srgbClr val="0070C0"/>
                </a:solidFill>
                <a:latin typeface="Times New Roman" panose="02020603050405020304" pitchFamily="18" charset="0"/>
                <a:ea typeface="Cambria"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Cambria" pitchFamily="18" charset="0"/>
                <a:cs typeface="Times New Roman" panose="02020603050405020304" pitchFamily="18" charset="0"/>
              </a:rPr>
              <a:t>giảm</a:t>
            </a:r>
            <a:r>
              <a:rPr lang="en-US" sz="2400" dirty="0">
                <a:solidFill>
                  <a:srgbClr val="0070C0"/>
                </a:solidFill>
                <a:latin typeface="Times New Roman" panose="02020603050405020304" pitchFamily="18" charset="0"/>
                <a:ea typeface="Cambria"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Cambria" pitchFamily="18" charset="0"/>
                <a:cs typeface="Times New Roman" panose="02020603050405020304" pitchFamily="18" charset="0"/>
              </a:rPr>
              <a:t>bấy</a:t>
            </a:r>
            <a:r>
              <a:rPr lang="en-US" sz="2400" dirty="0">
                <a:solidFill>
                  <a:srgbClr val="0070C0"/>
                </a:solidFill>
                <a:latin typeface="Times New Roman" panose="02020603050405020304" pitchFamily="18" charset="0"/>
                <a:ea typeface="Cambria"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Cambria" pitchFamily="18" charset="0"/>
                <a:cs typeface="Times New Roman" panose="02020603050405020304" pitchFamily="18" charset="0"/>
              </a:rPr>
              <a:t>nhiêu</a:t>
            </a:r>
            <a:r>
              <a:rPr lang="en-US" sz="2400" dirty="0">
                <a:solidFill>
                  <a:srgbClr val="0070C0"/>
                </a:solidFill>
                <a:latin typeface="Times New Roman" panose="02020603050405020304" pitchFamily="18" charset="0"/>
                <a:ea typeface="Cambria"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Cambria" pitchFamily="18" charset="0"/>
                <a:cs typeface="Times New Roman" panose="02020603050405020304" pitchFamily="18" charset="0"/>
              </a:rPr>
              <a:t>lần</a:t>
            </a:r>
            <a:r>
              <a:rPr lang="en-US" sz="2400" dirty="0">
                <a:solidFill>
                  <a:srgbClr val="0070C0"/>
                </a:solidFill>
                <a:latin typeface="Times New Roman" panose="02020603050405020304" pitchFamily="18" charset="0"/>
                <a:ea typeface="Cambria" pitchFamily="18" charset="0"/>
                <a:cs typeface="Times New Roman" panose="02020603050405020304" pitchFamily="18" charset="0"/>
              </a:rPr>
              <a:t>.</a:t>
            </a:r>
            <a:endParaRPr lang="en-US" dirty="0">
              <a:solidFill>
                <a:srgbClr val="0070C0"/>
              </a:solidFill>
              <a:latin typeface="Times New Roman" panose="02020603050405020304" pitchFamily="18" charset="0"/>
              <a:ea typeface="Cambria" pitchFamily="18" charset="0"/>
              <a:cs typeface="Times New Roman" panose="02020603050405020304" pitchFamily="18" charset="0"/>
            </a:endParaRPr>
          </a:p>
        </p:txBody>
      </p:sp>
      <p:pic>
        <p:nvPicPr>
          <p:cNvPr id="4" name="Picture 6"/>
          <p:cNvPicPr>
            <a:picLocks noChangeAspect="1" noChangeArrowheads="1"/>
          </p:cNvPicPr>
          <p:nvPr/>
        </p:nvPicPr>
        <p:blipFill>
          <a:blip r:embed="rId3"/>
          <a:srcRect/>
          <a:stretch>
            <a:fillRect/>
          </a:stretch>
        </p:blipFill>
        <p:spPr bwMode="auto">
          <a:xfrm>
            <a:off x="2057400" y="3579778"/>
            <a:ext cx="7010400" cy="282102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7296" name="Group 256"/>
          <p:cNvGraphicFramePr>
            <a:graphicFrameLocks noGrp="1"/>
          </p:cNvGraphicFramePr>
          <p:nvPr>
            <p:ph/>
          </p:nvPr>
        </p:nvGraphicFramePr>
        <p:xfrm>
          <a:off x="2971800" y="1905000"/>
          <a:ext cx="5791200" cy="3328416"/>
        </p:xfrm>
        <a:graphic>
          <a:graphicData uri="http://schemas.openxmlformats.org/drawingml/2006/table">
            <a:tbl>
              <a:tblPr/>
              <a:tblGrid>
                <a:gridCol w="1930400">
                  <a:extLst>
                    <a:ext uri="{9D8B030D-6E8A-4147-A177-3AD203B41FA5}">
                      <a16:colId xmlns:a16="http://schemas.microsoft.com/office/drawing/2014/main" xmlns="" val="20000"/>
                    </a:ext>
                  </a:extLst>
                </a:gridCol>
                <a:gridCol w="1930400">
                  <a:extLst>
                    <a:ext uri="{9D8B030D-6E8A-4147-A177-3AD203B41FA5}">
                      <a16:colId xmlns:a16="http://schemas.microsoft.com/office/drawing/2014/main" xmlns="" val="20001"/>
                    </a:ext>
                  </a:extLst>
                </a:gridCol>
                <a:gridCol w="1930400">
                  <a:extLst>
                    <a:ext uri="{9D8B030D-6E8A-4147-A177-3AD203B41FA5}">
                      <a16:colId xmlns:a16="http://schemas.microsoft.com/office/drawing/2014/main" xmlns="" val="20002"/>
                    </a:ext>
                  </a:extLst>
                </a:gridCol>
              </a:tblGrid>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400" b="0" i="0" u="none" strike="noStrike" cap="none" normalizeH="0" baseline="0" dirty="0">
                          <a:ln>
                            <a:noFill/>
                          </a:ln>
                          <a:solidFill>
                            <a:schemeClr val="tx1"/>
                          </a:solidFill>
                          <a:effectLst/>
                          <a:latin typeface="Times New Roman" pitchFamily="18" charset="0"/>
                          <a:cs typeface="Times New Roman" pitchFamily="18" charset="0"/>
                        </a:rPr>
                        <a:t>KQ </a:t>
                      </a:r>
                      <a:r>
                        <a:rPr kumimoji="0" lang="vi-VN" sz="1400" b="0" i="0" u="none" strike="noStrike" cap="none" normalizeH="0" baseline="0" dirty="0">
                          <a:ln>
                            <a:noFill/>
                          </a:ln>
                          <a:solidFill>
                            <a:schemeClr val="tx1"/>
                          </a:solidFill>
                          <a:effectLst/>
                          <a:latin typeface="Times New Roman" pitchFamily="18" charset="0"/>
                          <a:cs typeface="Times New Roman" pitchFamily="18" charset="0"/>
                        </a:rPr>
                        <a:t>đo     Lần  đo</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cs typeface="Times New Roman" pitchFamily="18" charset="0"/>
                        </a:rPr>
                        <a:t>Hi</a:t>
                      </a:r>
                      <a:r>
                        <a:rPr kumimoji="0" lang="vi-VN" sz="1800" b="0" i="0" u="none" strike="noStrike" cap="none" normalizeH="0" baseline="0" dirty="0">
                          <a:ln>
                            <a:noFill/>
                          </a:ln>
                          <a:solidFill>
                            <a:schemeClr val="tx1"/>
                          </a:solidFill>
                          <a:effectLst/>
                          <a:latin typeface="Times New Roman" pitchFamily="18" charset="0"/>
                          <a:cs typeface="Times New Roman" pitchFamily="18" charset="0"/>
                        </a:rPr>
                        <a:t>ệu điện thế </a:t>
                      </a:r>
                      <a:r>
                        <a:rPr kumimoji="0" lang="en-US" sz="1800" b="0" i="0" u="none" strike="noStrike" cap="none" normalizeH="0" baseline="0" dirty="0">
                          <a:ln>
                            <a:noFill/>
                          </a:ln>
                          <a:solidFill>
                            <a:schemeClr val="tx1"/>
                          </a:solidFill>
                          <a:effectLst/>
                          <a:latin typeface="Times New Roman" pitchFamily="18" charset="0"/>
                          <a:cs typeface="Times New Roman" pitchFamily="18" charset="0"/>
                        </a:rPr>
                        <a:t> (V)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cs typeface="Times New Roman" pitchFamily="18" charset="0"/>
                        </a:rPr>
                        <a:t>C</a:t>
                      </a:r>
                      <a:r>
                        <a:rPr kumimoji="0" lang="vi-VN" sz="1600" b="0" i="0" u="none" strike="noStrike" cap="none" normalizeH="0" baseline="0" dirty="0">
                          <a:ln>
                            <a:noFill/>
                          </a:ln>
                          <a:solidFill>
                            <a:schemeClr val="tx1"/>
                          </a:solidFill>
                          <a:effectLst/>
                          <a:latin typeface="Times New Roman" pitchFamily="18" charset="0"/>
                          <a:cs typeface="Times New Roman" pitchFamily="18" charset="0"/>
                        </a:rPr>
                        <a:t>ường độ dòng điện</a:t>
                      </a:r>
                      <a:r>
                        <a:rPr kumimoji="0" lang="en-US" sz="1600" b="0" i="0" u="none" strike="noStrike" cap="none" normalizeH="0" baseline="0" dirty="0">
                          <a:ln>
                            <a:noFill/>
                          </a:ln>
                          <a:solidFill>
                            <a:schemeClr val="tx1"/>
                          </a:solidFill>
                          <a:effectLst/>
                          <a:latin typeface="Times New Roman" pitchFamily="18" charset="0"/>
                          <a:cs typeface="Times New Roman" pitchFamily="18" charset="0"/>
                        </a:rPr>
                        <a:t>(A)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extLst>
                  <a:ext uri="{0D108BD9-81ED-4DB2-BD59-A6C34878D82A}">
                    <a16:rowId xmlns:a16="http://schemas.microsoft.com/office/drawing/2014/main" xmlns="" val="10000"/>
                  </a:ext>
                </a:extLst>
              </a:tr>
              <a:tr h="411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bg1"/>
                          </a:solidFill>
                          <a:effectLst/>
                          <a:latin typeface=".VnTime"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00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bg1"/>
                          </a:solidFill>
                          <a:effectLst/>
                          <a:latin typeface=".VnTime"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00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bg1"/>
                          </a:solidFill>
                          <a:effectLst/>
                          <a:latin typeface=".VnTime" pitchFamily="34"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0033"/>
                    </a:solidFill>
                  </a:tcPr>
                </a:tc>
                <a:extLst>
                  <a:ext uri="{0D108BD9-81ED-4DB2-BD59-A6C34878D82A}">
                    <a16:rowId xmlns:a16="http://schemas.microsoft.com/office/drawing/2014/main" xmlns="" val="10001"/>
                  </a:ext>
                </a:extLst>
              </a:tr>
              <a:tr h="4127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bg1"/>
                          </a:solidFill>
                          <a:effectLst/>
                          <a:latin typeface=".VnTime"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chemeClr val="bg1"/>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chemeClr val="bg1"/>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xmlns="" val="10002"/>
                  </a:ext>
                </a:extLst>
              </a:tr>
              <a:tr h="411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VnTime"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chemeClr val="tx1"/>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chemeClr val="tx1"/>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xmlns="" val="10003"/>
                  </a:ext>
                </a:extLst>
              </a:tr>
              <a:tr h="411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bg1"/>
                          </a:solidFill>
                          <a:effectLst/>
                          <a:latin typeface=".VnTime" pitchFamily="34"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chemeClr val="bg1"/>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chemeClr val="bg1"/>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extLst>
                  <a:ext uri="{0D108BD9-81ED-4DB2-BD59-A6C34878D82A}">
                    <a16:rowId xmlns:a16="http://schemas.microsoft.com/office/drawing/2014/main" xmlns="" val="10004"/>
                  </a:ext>
                </a:extLst>
              </a:tr>
              <a:tr h="411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bg1"/>
                          </a:solidFill>
                          <a:effectLst/>
                          <a:latin typeface=".VnTime" pitchFamily="34"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dirty="0">
                        <a:ln>
                          <a:noFill/>
                        </a:ln>
                        <a:solidFill>
                          <a:schemeClr val="bg1"/>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chemeClr val="bg1"/>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99FF"/>
                    </a:solidFill>
                  </a:tcPr>
                </a:tc>
                <a:extLst>
                  <a:ext uri="{0D108BD9-81ED-4DB2-BD59-A6C34878D82A}">
                    <a16:rowId xmlns:a16="http://schemas.microsoft.com/office/drawing/2014/main" xmlns="" val="10005"/>
                  </a:ext>
                </a:extLst>
              </a:tr>
            </a:tbl>
          </a:graphicData>
        </a:graphic>
      </p:graphicFrame>
      <p:sp>
        <p:nvSpPr>
          <p:cNvPr id="87271" name="Text Box 231"/>
          <p:cNvSpPr txBox="1">
            <a:spLocks noChangeArrowheads="1"/>
          </p:cNvSpPr>
          <p:nvPr/>
        </p:nvSpPr>
        <p:spPr bwMode="auto">
          <a:xfrm>
            <a:off x="5562600" y="3276600"/>
            <a:ext cx="533400" cy="366712"/>
          </a:xfrm>
          <a:prstGeom prst="rect">
            <a:avLst/>
          </a:prstGeom>
          <a:solidFill>
            <a:srgbClr val="FF0000"/>
          </a:solidFill>
          <a:ln w="9525">
            <a:noFill/>
            <a:miter lim="800000"/>
            <a:headEnd/>
            <a:tailEnd/>
          </a:ln>
          <a:effectLst/>
        </p:spPr>
        <p:txBody>
          <a:bodyPr>
            <a:spAutoFit/>
          </a:bodyPr>
          <a:lstStyle/>
          <a:p>
            <a:pPr>
              <a:spcBef>
                <a:spcPct val="50000"/>
              </a:spcBef>
            </a:pPr>
            <a:r>
              <a:rPr lang="en-US" b="1" dirty="0">
                <a:solidFill>
                  <a:schemeClr val="bg1"/>
                </a:solidFill>
                <a:latin typeface="Times New Roman" pitchFamily="18" charset="0"/>
                <a:cs typeface="Times New Roman" pitchFamily="18" charset="0"/>
              </a:rPr>
              <a:t>1,5</a:t>
            </a:r>
          </a:p>
        </p:txBody>
      </p:sp>
      <p:sp>
        <p:nvSpPr>
          <p:cNvPr id="87272" name="Text Box 232"/>
          <p:cNvSpPr txBox="1">
            <a:spLocks noChangeArrowheads="1"/>
          </p:cNvSpPr>
          <p:nvPr/>
        </p:nvSpPr>
        <p:spPr bwMode="auto">
          <a:xfrm>
            <a:off x="5562600" y="4343400"/>
            <a:ext cx="533400" cy="400110"/>
          </a:xfrm>
          <a:prstGeom prst="rect">
            <a:avLst/>
          </a:prstGeom>
          <a:solidFill>
            <a:srgbClr val="FFFF00"/>
          </a:solidFill>
          <a:ln w="9525">
            <a:noFill/>
            <a:miter lim="800000"/>
            <a:headEnd/>
            <a:tailEnd/>
          </a:ln>
          <a:effectLst/>
        </p:spPr>
        <p:txBody>
          <a:bodyPr>
            <a:spAutoFit/>
          </a:bodyPr>
          <a:lstStyle/>
          <a:p>
            <a:pPr>
              <a:spcBef>
                <a:spcPct val="50000"/>
              </a:spcBef>
            </a:pPr>
            <a:r>
              <a:rPr lang="en-US" sz="2000" b="1" dirty="0">
                <a:latin typeface="Times New Roman" pitchFamily="18" charset="0"/>
                <a:cs typeface="Times New Roman" pitchFamily="18" charset="0"/>
              </a:rPr>
              <a:t>4,5</a:t>
            </a:r>
          </a:p>
        </p:txBody>
      </p:sp>
      <p:sp>
        <p:nvSpPr>
          <p:cNvPr id="87273" name="Text Box 233"/>
          <p:cNvSpPr txBox="1">
            <a:spLocks noChangeArrowheads="1"/>
          </p:cNvSpPr>
          <p:nvPr/>
        </p:nvSpPr>
        <p:spPr bwMode="auto">
          <a:xfrm>
            <a:off x="5638800" y="4800600"/>
            <a:ext cx="533400" cy="400110"/>
          </a:xfrm>
          <a:prstGeom prst="rect">
            <a:avLst/>
          </a:prstGeom>
          <a:solidFill>
            <a:srgbClr val="FF0000"/>
          </a:solidFill>
          <a:ln w="9525">
            <a:noFill/>
            <a:miter lim="800000"/>
            <a:headEnd/>
            <a:tailEnd/>
          </a:ln>
          <a:effectLst/>
        </p:spPr>
        <p:txBody>
          <a:bodyPr>
            <a:spAutoFit/>
          </a:bodyPr>
          <a:lstStyle/>
          <a:p>
            <a:pPr>
              <a:spcBef>
                <a:spcPct val="50000"/>
              </a:spcBef>
            </a:pPr>
            <a:r>
              <a:rPr lang="en-US" sz="2000" b="1" dirty="0">
                <a:solidFill>
                  <a:schemeClr val="bg1"/>
                </a:solidFill>
                <a:latin typeface="Times New Roman" pitchFamily="18" charset="0"/>
                <a:cs typeface="Times New Roman" pitchFamily="18" charset="0"/>
              </a:rPr>
              <a:t>6</a:t>
            </a:r>
          </a:p>
        </p:txBody>
      </p:sp>
      <p:sp>
        <p:nvSpPr>
          <p:cNvPr id="87274" name="Line 234"/>
          <p:cNvSpPr>
            <a:spLocks noChangeShapeType="1"/>
          </p:cNvSpPr>
          <p:nvPr/>
        </p:nvSpPr>
        <p:spPr bwMode="auto">
          <a:xfrm>
            <a:off x="2971800" y="1905000"/>
            <a:ext cx="1905000" cy="533400"/>
          </a:xfrm>
          <a:prstGeom prst="line">
            <a:avLst/>
          </a:prstGeom>
          <a:noFill/>
          <a:ln w="9525">
            <a:solidFill>
              <a:schemeClr val="tx1"/>
            </a:solidFill>
            <a:round/>
            <a:headEnd/>
            <a:tailEnd/>
          </a:ln>
          <a:effectLst/>
        </p:spPr>
        <p:txBody>
          <a:bodyPr/>
          <a:lstStyle/>
          <a:p>
            <a:endParaRPr lang="en-US"/>
          </a:p>
        </p:txBody>
      </p:sp>
      <p:sp>
        <p:nvSpPr>
          <p:cNvPr id="87275" name="Text Box 235"/>
          <p:cNvSpPr txBox="1">
            <a:spLocks noChangeArrowheads="1"/>
          </p:cNvSpPr>
          <p:nvPr/>
        </p:nvSpPr>
        <p:spPr bwMode="auto">
          <a:xfrm>
            <a:off x="7543800" y="3276600"/>
            <a:ext cx="762000" cy="400110"/>
          </a:xfrm>
          <a:prstGeom prst="rect">
            <a:avLst/>
          </a:prstGeom>
          <a:solidFill>
            <a:srgbClr val="FF0000"/>
          </a:solidFill>
          <a:ln w="9525">
            <a:noFill/>
            <a:miter lim="800000"/>
            <a:headEnd/>
            <a:tailEnd/>
          </a:ln>
          <a:effectLst/>
        </p:spPr>
        <p:txBody>
          <a:bodyPr>
            <a:spAutoFit/>
          </a:bodyPr>
          <a:lstStyle/>
          <a:p>
            <a:pPr>
              <a:spcBef>
                <a:spcPct val="50000"/>
              </a:spcBef>
            </a:pPr>
            <a:r>
              <a:rPr lang="en-US" sz="2000" b="1" dirty="0">
                <a:solidFill>
                  <a:schemeClr val="bg1"/>
                </a:solidFill>
                <a:latin typeface="Times New Roman" pitchFamily="18" charset="0"/>
                <a:cs typeface="Times New Roman" pitchFamily="18" charset="0"/>
              </a:rPr>
              <a:t>0,3</a:t>
            </a:r>
          </a:p>
        </p:txBody>
      </p:sp>
      <p:sp>
        <p:nvSpPr>
          <p:cNvPr id="87276" name="Text Box 236"/>
          <p:cNvSpPr txBox="1">
            <a:spLocks noChangeArrowheads="1"/>
          </p:cNvSpPr>
          <p:nvPr/>
        </p:nvSpPr>
        <p:spPr bwMode="auto">
          <a:xfrm>
            <a:off x="7620000" y="4267200"/>
            <a:ext cx="685800" cy="400110"/>
          </a:xfrm>
          <a:prstGeom prst="rect">
            <a:avLst/>
          </a:prstGeom>
          <a:solidFill>
            <a:srgbClr val="FFFF00"/>
          </a:solidFill>
          <a:ln w="9525">
            <a:noFill/>
            <a:miter lim="800000"/>
            <a:headEnd/>
            <a:tailEnd/>
          </a:ln>
          <a:effectLst/>
        </p:spPr>
        <p:txBody>
          <a:bodyPr>
            <a:spAutoFit/>
          </a:bodyPr>
          <a:lstStyle/>
          <a:p>
            <a:pPr>
              <a:spcBef>
                <a:spcPct val="50000"/>
              </a:spcBef>
            </a:pPr>
            <a:r>
              <a:rPr lang="en-US" sz="2000" b="1" dirty="0">
                <a:latin typeface="Times New Roman" pitchFamily="18" charset="0"/>
                <a:cs typeface="Times New Roman" pitchFamily="18" charset="0"/>
              </a:rPr>
              <a:t>0,9</a:t>
            </a:r>
          </a:p>
        </p:txBody>
      </p:sp>
      <p:sp>
        <p:nvSpPr>
          <p:cNvPr id="87277" name="Text Box 237"/>
          <p:cNvSpPr txBox="1">
            <a:spLocks noChangeArrowheads="1"/>
          </p:cNvSpPr>
          <p:nvPr/>
        </p:nvSpPr>
        <p:spPr bwMode="auto">
          <a:xfrm>
            <a:off x="5562600" y="3810000"/>
            <a:ext cx="533400" cy="400110"/>
          </a:xfrm>
          <a:prstGeom prst="rect">
            <a:avLst/>
          </a:prstGeom>
          <a:solidFill>
            <a:srgbClr val="0000FF"/>
          </a:solidFill>
          <a:ln w="9525">
            <a:noFill/>
            <a:miter lim="800000"/>
            <a:headEnd/>
            <a:tailEnd/>
          </a:ln>
          <a:effectLst/>
        </p:spPr>
        <p:txBody>
          <a:bodyPr>
            <a:spAutoFit/>
          </a:bodyPr>
          <a:lstStyle/>
          <a:p>
            <a:pPr>
              <a:spcBef>
                <a:spcPct val="50000"/>
              </a:spcBef>
            </a:pPr>
            <a:r>
              <a:rPr lang="en-US" sz="2000" b="1" dirty="0">
                <a:solidFill>
                  <a:schemeClr val="bg1"/>
                </a:solidFill>
                <a:latin typeface="Times New Roman" pitchFamily="18" charset="0"/>
                <a:cs typeface="Times New Roman" pitchFamily="18" charset="0"/>
              </a:rPr>
              <a:t>3</a:t>
            </a:r>
          </a:p>
        </p:txBody>
      </p:sp>
      <p:sp>
        <p:nvSpPr>
          <p:cNvPr id="87278" name="Text Box 238"/>
          <p:cNvSpPr txBox="1">
            <a:spLocks noChangeArrowheads="1"/>
          </p:cNvSpPr>
          <p:nvPr/>
        </p:nvSpPr>
        <p:spPr bwMode="auto">
          <a:xfrm>
            <a:off x="7620000" y="3733800"/>
            <a:ext cx="762000" cy="400110"/>
          </a:xfrm>
          <a:prstGeom prst="rect">
            <a:avLst/>
          </a:prstGeom>
          <a:solidFill>
            <a:srgbClr val="0000FF"/>
          </a:solidFill>
          <a:ln w="9525">
            <a:noFill/>
            <a:miter lim="800000"/>
            <a:headEnd/>
            <a:tailEnd/>
          </a:ln>
          <a:effectLst/>
        </p:spPr>
        <p:txBody>
          <a:bodyPr>
            <a:spAutoFit/>
          </a:bodyPr>
          <a:lstStyle/>
          <a:p>
            <a:pPr>
              <a:spcBef>
                <a:spcPct val="50000"/>
              </a:spcBef>
            </a:pPr>
            <a:r>
              <a:rPr lang="en-US" sz="2000" b="1" dirty="0">
                <a:solidFill>
                  <a:schemeClr val="bg1"/>
                </a:solidFill>
                <a:latin typeface="Times New Roman" pitchFamily="18" charset="0"/>
                <a:cs typeface="Times New Roman" pitchFamily="18" charset="0"/>
              </a:rPr>
              <a:t>0,6</a:t>
            </a:r>
          </a:p>
        </p:txBody>
      </p:sp>
      <p:sp>
        <p:nvSpPr>
          <p:cNvPr id="87279" name="Text Box 239"/>
          <p:cNvSpPr txBox="1">
            <a:spLocks noChangeArrowheads="1"/>
          </p:cNvSpPr>
          <p:nvPr/>
        </p:nvSpPr>
        <p:spPr bwMode="auto">
          <a:xfrm>
            <a:off x="7772400" y="4800600"/>
            <a:ext cx="533400" cy="400110"/>
          </a:xfrm>
          <a:prstGeom prst="rect">
            <a:avLst/>
          </a:prstGeom>
          <a:solidFill>
            <a:srgbClr val="FF0000"/>
          </a:solidFill>
          <a:ln w="9525">
            <a:noFill/>
            <a:miter lim="800000"/>
            <a:headEnd/>
            <a:tailEnd/>
          </a:ln>
          <a:effectLst/>
        </p:spPr>
        <p:txBody>
          <a:bodyPr>
            <a:spAutoFit/>
          </a:bodyPr>
          <a:lstStyle/>
          <a:p>
            <a:pPr>
              <a:spcBef>
                <a:spcPct val="50000"/>
              </a:spcBef>
            </a:pPr>
            <a:r>
              <a:rPr lang="en-US" sz="2000" b="1" dirty="0">
                <a:solidFill>
                  <a:schemeClr val="bg1"/>
                </a:solidFill>
                <a:latin typeface="Times New Roman" pitchFamily="18" charset="0"/>
                <a:cs typeface="Times New Roman" pitchFamily="18" charset="0"/>
              </a:rPr>
              <a:t>1,2</a:t>
            </a:r>
          </a:p>
        </p:txBody>
      </p:sp>
      <p:sp>
        <p:nvSpPr>
          <p:cNvPr id="18" name="Rectangle 17"/>
          <p:cNvSpPr/>
          <p:nvPr/>
        </p:nvSpPr>
        <p:spPr>
          <a:xfrm>
            <a:off x="0" y="152400"/>
            <a:ext cx="9144000" cy="830997"/>
          </a:xfrm>
          <a:prstGeom prst="rect">
            <a:avLst/>
          </a:prstGeom>
        </p:spPr>
        <p:txBody>
          <a:bodyPr wrap="square">
            <a:spAutoFit/>
          </a:bodyPr>
          <a:lstStyle/>
          <a:p>
            <a:pPr>
              <a:spcBef>
                <a:spcPct val="50000"/>
              </a:spcBef>
            </a:pPr>
            <a:r>
              <a:rPr lang="en-US" sz="2400" b="1" dirty="0">
                <a:solidFill>
                  <a:srgbClr val="FF0000"/>
                </a:solidFill>
                <a:latin typeface="Times New Roman" pitchFamily="18" charset="0"/>
                <a:cs typeface="Times New Roman" pitchFamily="18" charset="0"/>
              </a:rPr>
              <a:t>II. ĐỒ THỊ BIỂU DIỄN SỰ PHỤ THUỘC CỦA CƯỜNG ĐỘ DÒNG ĐIỆN VÀO HIỆU ĐIỆN THẾ</a:t>
            </a:r>
          </a:p>
        </p:txBody>
      </p:sp>
      <p:sp>
        <p:nvSpPr>
          <p:cNvPr id="19" name="Text Box 10"/>
          <p:cNvSpPr txBox="1">
            <a:spLocks noChangeArrowheads="1"/>
          </p:cNvSpPr>
          <p:nvPr/>
        </p:nvSpPr>
        <p:spPr bwMode="auto">
          <a:xfrm>
            <a:off x="152400" y="914400"/>
            <a:ext cx="2667000" cy="519113"/>
          </a:xfrm>
          <a:prstGeom prst="rect">
            <a:avLst/>
          </a:prstGeom>
          <a:noFill/>
          <a:ln w="9525">
            <a:noFill/>
            <a:miter lim="800000"/>
            <a:headEnd/>
            <a:tailEnd/>
          </a:ln>
          <a:effectLst/>
        </p:spPr>
        <p:txBody>
          <a:bodyPr>
            <a:spAutoFit/>
          </a:bodyPr>
          <a:lstStyle/>
          <a:p>
            <a:pPr>
              <a:spcBef>
                <a:spcPct val="50000"/>
              </a:spcBef>
            </a:pPr>
            <a:r>
              <a:rPr lang="en-US" sz="2800" b="1" noProof="1">
                <a:latin typeface="Times New Roman" pitchFamily="18" charset="0"/>
                <a:cs typeface="Times New Roman" pitchFamily="18" charset="0"/>
              </a:rPr>
              <a:t>1) Dạng </a:t>
            </a:r>
            <a:r>
              <a:rPr lang="vi-VN" sz="2800" b="1" noProof="1">
                <a:latin typeface="Times New Roman" pitchFamily="18" charset="0"/>
                <a:cs typeface="Times New Roman" pitchFamily="18" charset="0"/>
              </a:rPr>
              <a:t>đồ thị</a:t>
            </a:r>
          </a:p>
        </p:txBody>
      </p:sp>
      <p:sp>
        <p:nvSpPr>
          <p:cNvPr id="20" name="Text Box 10"/>
          <p:cNvSpPr txBox="1">
            <a:spLocks noChangeArrowheads="1"/>
          </p:cNvSpPr>
          <p:nvPr/>
        </p:nvSpPr>
        <p:spPr bwMode="auto">
          <a:xfrm>
            <a:off x="228600" y="1524000"/>
            <a:ext cx="2667000" cy="1938992"/>
          </a:xfrm>
          <a:prstGeom prst="rect">
            <a:avLst/>
          </a:prstGeom>
          <a:noFill/>
          <a:ln w="9525">
            <a:noFill/>
            <a:miter lim="800000"/>
            <a:headEnd/>
            <a:tailEnd/>
          </a:ln>
          <a:effectLst/>
        </p:spPr>
        <p:txBody>
          <a:bodyPr>
            <a:spAutoFit/>
          </a:bodyPr>
          <a:lstStyle/>
          <a:p>
            <a:pPr>
              <a:spcBef>
                <a:spcPct val="50000"/>
              </a:spcBef>
            </a:pPr>
            <a:r>
              <a:rPr lang="vi-VN" sz="2400" b="1" noProof="1">
                <a:latin typeface="Times New Roman" pitchFamily="18" charset="0"/>
                <a:cs typeface="Times New Roman" pitchFamily="18" charset="0"/>
              </a:rPr>
              <a:t>a. Khi thay bằng 1 dây dẫn khác và tiến hành TN như trên ta có thể thu được bảng sau:</a:t>
            </a:r>
          </a:p>
        </p:txBody>
      </p:sp>
      <p:sp>
        <p:nvSpPr>
          <p:cNvPr id="21" name="Text Box 10"/>
          <p:cNvSpPr txBox="1">
            <a:spLocks noChangeArrowheads="1"/>
          </p:cNvSpPr>
          <p:nvPr/>
        </p:nvSpPr>
        <p:spPr bwMode="auto">
          <a:xfrm>
            <a:off x="381000" y="5562600"/>
            <a:ext cx="8763000" cy="523220"/>
          </a:xfrm>
          <a:prstGeom prst="rect">
            <a:avLst/>
          </a:prstGeom>
          <a:noFill/>
          <a:ln w="9525">
            <a:noFill/>
            <a:miter lim="800000"/>
            <a:headEnd/>
            <a:tailEnd/>
          </a:ln>
          <a:effectLst/>
        </p:spPr>
        <p:txBody>
          <a:bodyPr wrap="square">
            <a:spAutoFit/>
          </a:bodyPr>
          <a:lstStyle/>
          <a:p>
            <a:pPr>
              <a:spcBef>
                <a:spcPct val="50000"/>
              </a:spcBef>
            </a:pPr>
            <a:r>
              <a:rPr lang="vi-VN" sz="2800" b="1" noProof="1">
                <a:latin typeface="Times New Roman" pitchFamily="18" charset="0"/>
                <a:cs typeface="Times New Roman" pitchFamily="18" charset="0"/>
              </a:rPr>
              <a:t>Từ đó ta có thể vẽ được đồ thị như sau:</a:t>
            </a:r>
          </a:p>
        </p:txBody>
      </p:sp>
    </p:spTree>
    <p:extLst>
      <p:ext uri="{BB962C8B-B14F-4D97-AF65-F5344CB8AC3E}">
        <p14:creationId xmlns:p14="http://schemas.microsoft.com/office/powerpoint/2010/main" val="2776448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7296"/>
                                        </p:tgtEl>
                                        <p:attrNameLst>
                                          <p:attrName>style.visibility</p:attrName>
                                        </p:attrNameLst>
                                      </p:cBhvr>
                                      <p:to>
                                        <p:strVal val="visible"/>
                                      </p:to>
                                    </p:set>
                                    <p:anim calcmode="lin" valueType="num">
                                      <p:cBhvr additive="base">
                                        <p:cTn id="7" dur="500" fill="hold"/>
                                        <p:tgtEl>
                                          <p:spTgt spid="87296"/>
                                        </p:tgtEl>
                                        <p:attrNameLst>
                                          <p:attrName>ppt_x</p:attrName>
                                        </p:attrNameLst>
                                      </p:cBhvr>
                                      <p:tavLst>
                                        <p:tav tm="0">
                                          <p:val>
                                            <p:strVal val="#ppt_x"/>
                                          </p:val>
                                        </p:tav>
                                        <p:tav tm="100000">
                                          <p:val>
                                            <p:strVal val="#ppt_x"/>
                                          </p:val>
                                        </p:tav>
                                      </p:tavLst>
                                    </p:anim>
                                    <p:anim calcmode="lin" valueType="num">
                                      <p:cBhvr additive="base">
                                        <p:cTn id="8" dur="500" fill="hold"/>
                                        <p:tgtEl>
                                          <p:spTgt spid="8729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7274"/>
                                        </p:tgtEl>
                                        <p:attrNameLst>
                                          <p:attrName>style.visibility</p:attrName>
                                        </p:attrNameLst>
                                      </p:cBhvr>
                                      <p:to>
                                        <p:strVal val="visible"/>
                                      </p:to>
                                    </p:set>
                                    <p:anim calcmode="lin" valueType="num">
                                      <p:cBhvr additive="base">
                                        <p:cTn id="11" dur="500" fill="hold"/>
                                        <p:tgtEl>
                                          <p:spTgt spid="87274"/>
                                        </p:tgtEl>
                                        <p:attrNameLst>
                                          <p:attrName>ppt_x</p:attrName>
                                        </p:attrNameLst>
                                      </p:cBhvr>
                                      <p:tavLst>
                                        <p:tav tm="0">
                                          <p:val>
                                            <p:strVal val="#ppt_x"/>
                                          </p:val>
                                        </p:tav>
                                        <p:tav tm="100000">
                                          <p:val>
                                            <p:strVal val="#ppt_x"/>
                                          </p:val>
                                        </p:tav>
                                      </p:tavLst>
                                    </p:anim>
                                    <p:anim calcmode="lin" valueType="num">
                                      <p:cBhvr additive="base">
                                        <p:cTn id="12" dur="500" fill="hold"/>
                                        <p:tgtEl>
                                          <p:spTgt spid="8727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7271"/>
                                        </p:tgtEl>
                                        <p:attrNameLst>
                                          <p:attrName>style.visibility</p:attrName>
                                        </p:attrNameLst>
                                      </p:cBhvr>
                                      <p:to>
                                        <p:strVal val="visible"/>
                                      </p:to>
                                    </p:set>
                                    <p:anim calcmode="lin" valueType="num">
                                      <p:cBhvr additive="base">
                                        <p:cTn id="17" dur="500" fill="hold"/>
                                        <p:tgtEl>
                                          <p:spTgt spid="87271"/>
                                        </p:tgtEl>
                                        <p:attrNameLst>
                                          <p:attrName>ppt_x</p:attrName>
                                        </p:attrNameLst>
                                      </p:cBhvr>
                                      <p:tavLst>
                                        <p:tav tm="0">
                                          <p:val>
                                            <p:strVal val="#ppt_x"/>
                                          </p:val>
                                        </p:tav>
                                        <p:tav tm="100000">
                                          <p:val>
                                            <p:strVal val="#ppt_x"/>
                                          </p:val>
                                        </p:tav>
                                      </p:tavLst>
                                    </p:anim>
                                    <p:anim calcmode="lin" valueType="num">
                                      <p:cBhvr additive="base">
                                        <p:cTn id="18" dur="500" fill="hold"/>
                                        <p:tgtEl>
                                          <p:spTgt spid="8727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7277"/>
                                        </p:tgtEl>
                                        <p:attrNameLst>
                                          <p:attrName>style.visibility</p:attrName>
                                        </p:attrNameLst>
                                      </p:cBhvr>
                                      <p:to>
                                        <p:strVal val="visible"/>
                                      </p:to>
                                    </p:set>
                                    <p:anim calcmode="lin" valueType="num">
                                      <p:cBhvr additive="base">
                                        <p:cTn id="21" dur="500" fill="hold"/>
                                        <p:tgtEl>
                                          <p:spTgt spid="87277"/>
                                        </p:tgtEl>
                                        <p:attrNameLst>
                                          <p:attrName>ppt_x</p:attrName>
                                        </p:attrNameLst>
                                      </p:cBhvr>
                                      <p:tavLst>
                                        <p:tav tm="0">
                                          <p:val>
                                            <p:strVal val="#ppt_x"/>
                                          </p:val>
                                        </p:tav>
                                        <p:tav tm="100000">
                                          <p:val>
                                            <p:strVal val="#ppt_x"/>
                                          </p:val>
                                        </p:tav>
                                      </p:tavLst>
                                    </p:anim>
                                    <p:anim calcmode="lin" valueType="num">
                                      <p:cBhvr additive="base">
                                        <p:cTn id="22" dur="500" fill="hold"/>
                                        <p:tgtEl>
                                          <p:spTgt spid="8727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87272"/>
                                        </p:tgtEl>
                                        <p:attrNameLst>
                                          <p:attrName>style.visibility</p:attrName>
                                        </p:attrNameLst>
                                      </p:cBhvr>
                                      <p:to>
                                        <p:strVal val="visible"/>
                                      </p:to>
                                    </p:set>
                                    <p:anim calcmode="lin" valueType="num">
                                      <p:cBhvr additive="base">
                                        <p:cTn id="25" dur="500" fill="hold"/>
                                        <p:tgtEl>
                                          <p:spTgt spid="87272"/>
                                        </p:tgtEl>
                                        <p:attrNameLst>
                                          <p:attrName>ppt_x</p:attrName>
                                        </p:attrNameLst>
                                      </p:cBhvr>
                                      <p:tavLst>
                                        <p:tav tm="0">
                                          <p:val>
                                            <p:strVal val="#ppt_x"/>
                                          </p:val>
                                        </p:tav>
                                        <p:tav tm="100000">
                                          <p:val>
                                            <p:strVal val="#ppt_x"/>
                                          </p:val>
                                        </p:tav>
                                      </p:tavLst>
                                    </p:anim>
                                    <p:anim calcmode="lin" valueType="num">
                                      <p:cBhvr additive="base">
                                        <p:cTn id="26" dur="500" fill="hold"/>
                                        <p:tgtEl>
                                          <p:spTgt spid="8727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87273"/>
                                        </p:tgtEl>
                                        <p:attrNameLst>
                                          <p:attrName>style.visibility</p:attrName>
                                        </p:attrNameLst>
                                      </p:cBhvr>
                                      <p:to>
                                        <p:strVal val="visible"/>
                                      </p:to>
                                    </p:set>
                                    <p:anim calcmode="lin" valueType="num">
                                      <p:cBhvr additive="base">
                                        <p:cTn id="29" dur="500" fill="hold"/>
                                        <p:tgtEl>
                                          <p:spTgt spid="87273"/>
                                        </p:tgtEl>
                                        <p:attrNameLst>
                                          <p:attrName>ppt_x</p:attrName>
                                        </p:attrNameLst>
                                      </p:cBhvr>
                                      <p:tavLst>
                                        <p:tav tm="0">
                                          <p:val>
                                            <p:strVal val="#ppt_x"/>
                                          </p:val>
                                        </p:tav>
                                        <p:tav tm="100000">
                                          <p:val>
                                            <p:strVal val="#ppt_x"/>
                                          </p:val>
                                        </p:tav>
                                      </p:tavLst>
                                    </p:anim>
                                    <p:anim calcmode="lin" valueType="num">
                                      <p:cBhvr additive="base">
                                        <p:cTn id="30" dur="500" fill="hold"/>
                                        <p:tgtEl>
                                          <p:spTgt spid="87273"/>
                                        </p:tgtEl>
                                        <p:attrNameLst>
                                          <p:attrName>ppt_y</p:attrName>
                                        </p:attrNameLst>
                                      </p:cBhvr>
                                      <p:tavLst>
                                        <p:tav tm="0">
                                          <p:val>
                                            <p:strVal val="1+#ppt_h/2"/>
                                          </p:val>
                                        </p:tav>
                                        <p:tav tm="100000">
                                          <p:val>
                                            <p:strVal val="#ppt_y"/>
                                          </p:val>
                                        </p:tav>
                                      </p:tavLst>
                                    </p:anim>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87275"/>
                                        </p:tgtEl>
                                        <p:attrNameLst>
                                          <p:attrName>style.visibility</p:attrName>
                                        </p:attrNameLst>
                                      </p:cBhvr>
                                      <p:to>
                                        <p:strVal val="visible"/>
                                      </p:to>
                                    </p:set>
                                    <p:animEffect transition="in" filter="fade">
                                      <p:cBhvr>
                                        <p:cTn id="34" dur="2000"/>
                                        <p:tgtEl>
                                          <p:spTgt spid="87275"/>
                                        </p:tgtEl>
                                      </p:cBhvr>
                                    </p:animEffect>
                                  </p:childTnLst>
                                </p:cTn>
                              </p:par>
                            </p:childTnLst>
                          </p:cTn>
                        </p:par>
                        <p:par>
                          <p:cTn id="35" fill="hold">
                            <p:stCondLst>
                              <p:cond delay="2500"/>
                            </p:stCondLst>
                            <p:childTnLst>
                              <p:par>
                                <p:cTn id="36" presetID="2" presetClass="entr" presetSubtype="9" fill="hold" grpId="0" nodeType="afterEffect">
                                  <p:stCondLst>
                                    <p:cond delay="0"/>
                                  </p:stCondLst>
                                  <p:childTnLst>
                                    <p:set>
                                      <p:cBhvr>
                                        <p:cTn id="37" dur="1" fill="hold">
                                          <p:stCondLst>
                                            <p:cond delay="0"/>
                                          </p:stCondLst>
                                        </p:cTn>
                                        <p:tgtEl>
                                          <p:spTgt spid="87278"/>
                                        </p:tgtEl>
                                        <p:attrNameLst>
                                          <p:attrName>style.visibility</p:attrName>
                                        </p:attrNameLst>
                                      </p:cBhvr>
                                      <p:to>
                                        <p:strVal val="visible"/>
                                      </p:to>
                                    </p:set>
                                    <p:anim calcmode="lin" valueType="num">
                                      <p:cBhvr additive="base">
                                        <p:cTn id="38" dur="500" fill="hold"/>
                                        <p:tgtEl>
                                          <p:spTgt spid="87278"/>
                                        </p:tgtEl>
                                        <p:attrNameLst>
                                          <p:attrName>ppt_x</p:attrName>
                                        </p:attrNameLst>
                                      </p:cBhvr>
                                      <p:tavLst>
                                        <p:tav tm="0">
                                          <p:val>
                                            <p:strVal val="0-#ppt_w/2"/>
                                          </p:val>
                                        </p:tav>
                                        <p:tav tm="100000">
                                          <p:val>
                                            <p:strVal val="#ppt_x"/>
                                          </p:val>
                                        </p:tav>
                                      </p:tavLst>
                                    </p:anim>
                                    <p:anim calcmode="lin" valueType="num">
                                      <p:cBhvr additive="base">
                                        <p:cTn id="39" dur="500" fill="hold"/>
                                        <p:tgtEl>
                                          <p:spTgt spid="87278"/>
                                        </p:tgtEl>
                                        <p:attrNameLst>
                                          <p:attrName>ppt_y</p:attrName>
                                        </p:attrNameLst>
                                      </p:cBhvr>
                                      <p:tavLst>
                                        <p:tav tm="0">
                                          <p:val>
                                            <p:strVal val="0-#ppt_h/2"/>
                                          </p:val>
                                        </p:tav>
                                        <p:tav tm="100000">
                                          <p:val>
                                            <p:strVal val="#ppt_y"/>
                                          </p:val>
                                        </p:tav>
                                      </p:tavLst>
                                    </p:anim>
                                  </p:childTnLst>
                                </p:cTn>
                              </p:par>
                            </p:childTnLst>
                          </p:cTn>
                        </p:par>
                        <p:par>
                          <p:cTn id="40" fill="hold">
                            <p:stCondLst>
                              <p:cond delay="3000"/>
                            </p:stCondLst>
                            <p:childTnLst>
                              <p:par>
                                <p:cTn id="41" presetID="2" presetClass="entr" presetSubtype="4" fill="hold" grpId="0" nodeType="afterEffect">
                                  <p:stCondLst>
                                    <p:cond delay="0"/>
                                  </p:stCondLst>
                                  <p:childTnLst>
                                    <p:set>
                                      <p:cBhvr>
                                        <p:cTn id="42" dur="1" fill="hold">
                                          <p:stCondLst>
                                            <p:cond delay="0"/>
                                          </p:stCondLst>
                                        </p:cTn>
                                        <p:tgtEl>
                                          <p:spTgt spid="87276"/>
                                        </p:tgtEl>
                                        <p:attrNameLst>
                                          <p:attrName>style.visibility</p:attrName>
                                        </p:attrNameLst>
                                      </p:cBhvr>
                                      <p:to>
                                        <p:strVal val="visible"/>
                                      </p:to>
                                    </p:set>
                                    <p:anim calcmode="lin" valueType="num">
                                      <p:cBhvr additive="base">
                                        <p:cTn id="43" dur="500" fill="hold"/>
                                        <p:tgtEl>
                                          <p:spTgt spid="87276"/>
                                        </p:tgtEl>
                                        <p:attrNameLst>
                                          <p:attrName>ppt_x</p:attrName>
                                        </p:attrNameLst>
                                      </p:cBhvr>
                                      <p:tavLst>
                                        <p:tav tm="0">
                                          <p:val>
                                            <p:strVal val="#ppt_x"/>
                                          </p:val>
                                        </p:tav>
                                        <p:tav tm="100000">
                                          <p:val>
                                            <p:strVal val="#ppt_x"/>
                                          </p:val>
                                        </p:tav>
                                      </p:tavLst>
                                    </p:anim>
                                    <p:anim calcmode="lin" valueType="num">
                                      <p:cBhvr additive="base">
                                        <p:cTn id="44" dur="500" fill="hold"/>
                                        <p:tgtEl>
                                          <p:spTgt spid="87276"/>
                                        </p:tgtEl>
                                        <p:attrNameLst>
                                          <p:attrName>ppt_y</p:attrName>
                                        </p:attrNameLst>
                                      </p:cBhvr>
                                      <p:tavLst>
                                        <p:tav tm="0">
                                          <p:val>
                                            <p:strVal val="1+#ppt_h/2"/>
                                          </p:val>
                                        </p:tav>
                                        <p:tav tm="100000">
                                          <p:val>
                                            <p:strVal val="#ppt_y"/>
                                          </p:val>
                                        </p:tav>
                                      </p:tavLst>
                                    </p:anim>
                                  </p:childTnLst>
                                </p:cTn>
                              </p:par>
                            </p:childTnLst>
                          </p:cTn>
                        </p:par>
                        <p:par>
                          <p:cTn id="45" fill="hold">
                            <p:stCondLst>
                              <p:cond delay="3500"/>
                            </p:stCondLst>
                            <p:childTnLst>
                              <p:par>
                                <p:cTn id="46" presetID="10" presetClass="entr" presetSubtype="0" fill="hold" grpId="0" nodeType="afterEffect">
                                  <p:stCondLst>
                                    <p:cond delay="0"/>
                                  </p:stCondLst>
                                  <p:childTnLst>
                                    <p:set>
                                      <p:cBhvr>
                                        <p:cTn id="47" dur="1" fill="hold">
                                          <p:stCondLst>
                                            <p:cond delay="0"/>
                                          </p:stCondLst>
                                        </p:cTn>
                                        <p:tgtEl>
                                          <p:spTgt spid="87279"/>
                                        </p:tgtEl>
                                        <p:attrNameLst>
                                          <p:attrName>style.visibility</p:attrName>
                                        </p:attrNameLst>
                                      </p:cBhvr>
                                      <p:to>
                                        <p:strVal val="visible"/>
                                      </p:to>
                                    </p:set>
                                    <p:animEffect transition="in" filter="fade">
                                      <p:cBhvr>
                                        <p:cTn id="48" dur="2000"/>
                                        <p:tgtEl>
                                          <p:spTgt spid="87279"/>
                                        </p:tgtEl>
                                      </p:cBhvr>
                                    </p:animEffect>
                                  </p:childTnLst>
                                </p:cTn>
                              </p:par>
                            </p:childTnLst>
                          </p:cTn>
                        </p:par>
                        <p:par>
                          <p:cTn id="49" fill="hold">
                            <p:stCondLst>
                              <p:cond delay="5500"/>
                            </p:stCondLst>
                            <p:childTnLst>
                              <p:par>
                                <p:cTn id="50" presetID="14" presetClass="entr" presetSubtype="10" fill="hold" grpId="0" nodeType="after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randombar(horizontal)">
                                      <p:cBhvr>
                                        <p:cTn id="52" dur="500"/>
                                        <p:tgtEl>
                                          <p:spTgt spid="19"/>
                                        </p:tgtEl>
                                      </p:cBhvr>
                                    </p:animEffect>
                                  </p:childTnLst>
                                </p:cTn>
                              </p:par>
                            </p:childTnLst>
                          </p:cTn>
                        </p:par>
                        <p:par>
                          <p:cTn id="53" fill="hold">
                            <p:stCondLst>
                              <p:cond delay="6000"/>
                            </p:stCondLst>
                            <p:childTnLst>
                              <p:par>
                                <p:cTn id="54" presetID="14" presetClass="entr" presetSubtype="10" fill="hold" grpId="0" nodeType="after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randombar(horizontal)">
                                      <p:cBhvr>
                                        <p:cTn id="56" dur="500"/>
                                        <p:tgtEl>
                                          <p:spTgt spid="20"/>
                                        </p:tgtEl>
                                      </p:cBhvr>
                                    </p:animEffect>
                                  </p:childTnLst>
                                </p:cTn>
                              </p:par>
                            </p:childTnLst>
                          </p:cTn>
                        </p:par>
                        <p:par>
                          <p:cTn id="57" fill="hold">
                            <p:stCondLst>
                              <p:cond delay="6500"/>
                            </p:stCondLst>
                            <p:childTnLst>
                              <p:par>
                                <p:cTn id="58" presetID="14" presetClass="entr" presetSubtype="10"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randombar(horizontal)">
                                      <p:cBhvr>
                                        <p:cTn id="6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271" grpId="0" animBg="1"/>
      <p:bldP spid="87272" grpId="0" animBg="1"/>
      <p:bldP spid="87273" grpId="0" animBg="1"/>
      <p:bldP spid="87274" grpId="0" animBg="1"/>
      <p:bldP spid="87275" grpId="0" animBg="1"/>
      <p:bldP spid="87276" grpId="0" animBg="1"/>
      <p:bldP spid="87277" grpId="0" animBg="1"/>
      <p:bldP spid="87278" grpId="0" animBg="1"/>
      <p:bldP spid="87279" grpId="0" animBg="1"/>
      <p:bldP spid="19"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5085" y="2692280"/>
            <a:ext cx="2057617" cy="584775"/>
          </a:xfrm>
          <a:prstGeom prst="rect">
            <a:avLst/>
          </a:prstGeom>
          <a:solidFill>
            <a:schemeClr val="accent2"/>
          </a:solidFill>
        </p:spPr>
        <p:txBody>
          <a:bodyPr wrap="square" rtlCol="0">
            <a:spAutoFit/>
          </a:bodyPr>
          <a:lstStyle/>
          <a:p>
            <a:r>
              <a:rPr lang="en-US" sz="3200" b="1" dirty="0">
                <a:latin typeface="Times New Roman" panose="02020603050405020304" pitchFamily="18" charset="0"/>
                <a:cs typeface="Times New Roman" panose="02020603050405020304" pitchFamily="18" charset="0"/>
              </a:rPr>
              <a:t>VẬT LÝ 9</a:t>
            </a:r>
          </a:p>
        </p:txBody>
      </p:sp>
      <p:sp>
        <p:nvSpPr>
          <p:cNvPr id="5" name="TextBox 4"/>
          <p:cNvSpPr txBox="1"/>
          <p:nvPr/>
        </p:nvSpPr>
        <p:spPr>
          <a:xfrm>
            <a:off x="3264151" y="1546793"/>
            <a:ext cx="2834620" cy="584775"/>
          </a:xfrm>
          <a:prstGeom prst="rect">
            <a:avLst/>
          </a:prstGeom>
          <a:solidFill>
            <a:schemeClr val="accent2">
              <a:lumMod val="20000"/>
              <a:lumOff val="80000"/>
            </a:schemeClr>
          </a:solidFill>
        </p:spPr>
        <p:txBody>
          <a:bodyPr wrap="square" rtlCol="0">
            <a:spAutoFit/>
          </a:bodyPr>
          <a:lstStyle/>
          <a:p>
            <a:r>
              <a:rPr lang="en-US" sz="3200" b="1" dirty="0">
                <a:latin typeface="Times New Roman" panose="02020603050405020304" pitchFamily="18" charset="0"/>
                <a:cs typeface="Times New Roman" panose="02020603050405020304" pitchFamily="18" charset="0"/>
              </a:rPr>
              <a:t>ĐIỆN HỌC</a:t>
            </a:r>
          </a:p>
        </p:txBody>
      </p:sp>
      <p:sp>
        <p:nvSpPr>
          <p:cNvPr id="6" name="TextBox 5"/>
          <p:cNvSpPr txBox="1"/>
          <p:nvPr/>
        </p:nvSpPr>
        <p:spPr>
          <a:xfrm>
            <a:off x="3260980" y="2237454"/>
            <a:ext cx="3454888" cy="584775"/>
          </a:xfrm>
          <a:prstGeom prst="rect">
            <a:avLst/>
          </a:prstGeom>
          <a:solidFill>
            <a:schemeClr val="accent6">
              <a:lumMod val="40000"/>
              <a:lumOff val="60000"/>
            </a:schemeClr>
          </a:solidFill>
        </p:spPr>
        <p:txBody>
          <a:bodyPr wrap="square" rtlCol="0">
            <a:spAutoFit/>
          </a:bodyPr>
          <a:lstStyle/>
          <a:p>
            <a:r>
              <a:rPr lang="en-US" sz="3200" b="1" dirty="0">
                <a:latin typeface="Times New Roman" panose="02020603050405020304" pitchFamily="18" charset="0"/>
                <a:cs typeface="Times New Roman" panose="02020603050405020304" pitchFamily="18" charset="0"/>
              </a:rPr>
              <a:t>ĐIỆN TỪ HỌC</a:t>
            </a:r>
          </a:p>
        </p:txBody>
      </p:sp>
      <p:sp>
        <p:nvSpPr>
          <p:cNvPr id="7" name="TextBox 6"/>
          <p:cNvSpPr txBox="1"/>
          <p:nvPr/>
        </p:nvSpPr>
        <p:spPr>
          <a:xfrm>
            <a:off x="3260980" y="3054410"/>
            <a:ext cx="2834620" cy="584775"/>
          </a:xfrm>
          <a:prstGeom prst="rect">
            <a:avLst/>
          </a:prstGeom>
          <a:solidFill>
            <a:schemeClr val="accent4">
              <a:lumMod val="40000"/>
              <a:lumOff val="60000"/>
            </a:schemeClr>
          </a:solidFill>
        </p:spPr>
        <p:txBody>
          <a:bodyPr wrap="square" rtlCol="0">
            <a:spAutoFit/>
          </a:bodyPr>
          <a:lstStyle/>
          <a:p>
            <a:r>
              <a:rPr lang="en-US" sz="3200" b="1" dirty="0">
                <a:latin typeface="Times New Roman" panose="02020603050405020304" pitchFamily="18" charset="0"/>
                <a:cs typeface="Times New Roman" panose="02020603050405020304" pitchFamily="18" charset="0"/>
              </a:rPr>
              <a:t>QUANG HỌC</a:t>
            </a:r>
          </a:p>
        </p:txBody>
      </p:sp>
      <p:sp>
        <p:nvSpPr>
          <p:cNvPr id="8" name="TextBox 7"/>
          <p:cNvSpPr txBox="1"/>
          <p:nvPr/>
        </p:nvSpPr>
        <p:spPr>
          <a:xfrm>
            <a:off x="3260980" y="3868812"/>
            <a:ext cx="5578220" cy="1077218"/>
          </a:xfrm>
          <a:prstGeom prst="rect">
            <a:avLst/>
          </a:prstGeom>
          <a:solidFill>
            <a:schemeClr val="accent1">
              <a:lumMod val="40000"/>
              <a:lumOff val="60000"/>
            </a:schemeClr>
          </a:solidFill>
        </p:spPr>
        <p:txBody>
          <a:bodyPr wrap="square" rtlCol="0">
            <a:spAutoFit/>
          </a:bodyPr>
          <a:lstStyle/>
          <a:p>
            <a:r>
              <a:rPr lang="en-US" sz="3200" b="1" dirty="0">
                <a:latin typeface="Times New Roman" panose="02020603050405020304" pitchFamily="18" charset="0"/>
                <a:cs typeface="Times New Roman" panose="02020603050405020304" pitchFamily="18" charset="0"/>
              </a:rPr>
              <a:t>SỰ BẢO TOÀN VÀ CHUYỂN HÓA NĂNG LƯỢNG</a:t>
            </a:r>
          </a:p>
        </p:txBody>
      </p:sp>
      <p:cxnSp>
        <p:nvCxnSpPr>
          <p:cNvPr id="14" name="Straight Connector 13"/>
          <p:cNvCxnSpPr>
            <a:endCxn id="4" idx="3"/>
          </p:cNvCxnSpPr>
          <p:nvPr/>
        </p:nvCxnSpPr>
        <p:spPr>
          <a:xfrm flipH="1">
            <a:off x="2322702" y="2971800"/>
            <a:ext cx="344299" cy="12868"/>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Arrow Connector 17"/>
          <p:cNvCxnSpPr>
            <a:endCxn id="5" idx="1"/>
          </p:cNvCxnSpPr>
          <p:nvPr/>
        </p:nvCxnSpPr>
        <p:spPr>
          <a:xfrm>
            <a:off x="2667000" y="1830763"/>
            <a:ext cx="597151" cy="84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p:cNvCxnSpPr>
            <a:endCxn id="6" idx="1"/>
          </p:cNvCxnSpPr>
          <p:nvPr/>
        </p:nvCxnSpPr>
        <p:spPr>
          <a:xfrm>
            <a:off x="2648235" y="2515801"/>
            <a:ext cx="612745" cy="1404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p:cNvCxnSpPr>
            <a:endCxn id="7" idx="1"/>
          </p:cNvCxnSpPr>
          <p:nvPr/>
        </p:nvCxnSpPr>
        <p:spPr>
          <a:xfrm>
            <a:off x="2667000" y="3346797"/>
            <a:ext cx="593980"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p:cNvCxnSpPr>
            <a:endCxn id="8" idx="1"/>
          </p:cNvCxnSpPr>
          <p:nvPr/>
        </p:nvCxnSpPr>
        <p:spPr>
          <a:xfrm>
            <a:off x="2667000" y="4407421"/>
            <a:ext cx="59398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5" name="Straight Connector 34"/>
          <p:cNvCxnSpPr/>
          <p:nvPr/>
        </p:nvCxnSpPr>
        <p:spPr>
          <a:xfrm flipH="1" flipV="1">
            <a:off x="2648235" y="1830763"/>
            <a:ext cx="18765" cy="2576659"/>
          </a:xfrm>
          <a:prstGeom prst="line">
            <a:avLst/>
          </a:prstGeom>
        </p:spPr>
        <p:style>
          <a:lnRef idx="1">
            <a:schemeClr val="dk1"/>
          </a:lnRef>
          <a:fillRef idx="0">
            <a:schemeClr val="dk1"/>
          </a:fillRef>
          <a:effectRef idx="0">
            <a:schemeClr val="dk1"/>
          </a:effectRef>
          <a:fontRef idx="minor">
            <a:schemeClr val="tx1"/>
          </a:fontRef>
        </p:style>
      </p:cxnSp>
      <p:pic>
        <p:nvPicPr>
          <p:cNvPr id="2" name="Picture 1"/>
          <p:cNvPicPr>
            <a:picLocks noChangeAspect="1"/>
          </p:cNvPicPr>
          <p:nvPr/>
        </p:nvPicPr>
        <p:blipFill>
          <a:blip r:embed="rId2"/>
          <a:stretch>
            <a:fillRect/>
          </a:stretch>
        </p:blipFill>
        <p:spPr>
          <a:xfrm>
            <a:off x="6095600" y="76201"/>
            <a:ext cx="2972200" cy="3792612"/>
          </a:xfrm>
          <a:prstGeom prst="rect">
            <a:avLst/>
          </a:prstGeom>
        </p:spPr>
      </p:pic>
    </p:spTree>
    <p:extLst>
      <p:ext uri="{BB962C8B-B14F-4D97-AF65-F5344CB8AC3E}">
        <p14:creationId xmlns:p14="http://schemas.microsoft.com/office/powerpoint/2010/main" val="1726507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heel(1)">
                                      <p:cBhvr>
                                        <p:cTn id="12" dur="2000"/>
                                        <p:tgtEl>
                                          <p:spTgt spid="14"/>
                                        </p:tgtEl>
                                      </p:cBhvr>
                                    </p:animEffect>
                                  </p:childTnLst>
                                </p:cTn>
                              </p:par>
                            </p:childTnLst>
                          </p:cTn>
                        </p:par>
                        <p:par>
                          <p:cTn id="13" fill="hold">
                            <p:stCondLst>
                              <p:cond delay="2000"/>
                            </p:stCondLst>
                            <p:childTnLst>
                              <p:par>
                                <p:cTn id="14" presetID="22" presetClass="entr" presetSubtype="4" fill="hold" nodeType="after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down)">
                                      <p:cBhvr>
                                        <p:cTn id="16" dur="500"/>
                                        <p:tgtEl>
                                          <p:spTgt spid="35"/>
                                        </p:tgtEl>
                                      </p:cBhvr>
                                    </p:animEffect>
                                  </p:childTnLst>
                                </p:cTn>
                              </p:par>
                            </p:childTnLst>
                          </p:cTn>
                        </p:par>
                        <p:par>
                          <p:cTn id="17" fill="hold">
                            <p:stCondLst>
                              <p:cond delay="2500"/>
                            </p:stCondLst>
                            <p:childTnLst>
                              <p:par>
                                <p:cTn id="18" presetID="22" presetClass="entr" presetSubtype="4"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down)">
                                      <p:cBhvr>
                                        <p:cTn id="20" dur="500"/>
                                        <p:tgtEl>
                                          <p:spTgt spid="18"/>
                                        </p:tgtEl>
                                      </p:cBhvr>
                                    </p:animEffect>
                                  </p:childTnLst>
                                </p:cTn>
                              </p:par>
                            </p:childTnLst>
                          </p:cTn>
                        </p:par>
                        <p:par>
                          <p:cTn id="21" fill="hold">
                            <p:stCondLst>
                              <p:cond delay="3000"/>
                            </p:stCondLst>
                            <p:childTnLst>
                              <p:par>
                                <p:cTn id="22" presetID="22" presetClass="entr" presetSubtype="4"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par>
                          <p:cTn id="25" fill="hold">
                            <p:stCondLst>
                              <p:cond delay="3500"/>
                            </p:stCondLst>
                            <p:childTnLst>
                              <p:par>
                                <p:cTn id="26" presetID="22" presetClass="entr" presetSubtype="4" fill="hold" nodeType="after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down)">
                                      <p:cBhvr>
                                        <p:cTn id="28" dur="500"/>
                                        <p:tgtEl>
                                          <p:spTgt spid="20"/>
                                        </p:tgtEl>
                                      </p:cBhvr>
                                    </p:animEffect>
                                  </p:childTnLst>
                                </p:cTn>
                              </p:par>
                            </p:childTnLst>
                          </p:cTn>
                        </p:par>
                        <p:par>
                          <p:cTn id="29" fill="hold">
                            <p:stCondLst>
                              <p:cond delay="4000"/>
                            </p:stCondLst>
                            <p:childTnLst>
                              <p:par>
                                <p:cTn id="30" presetID="22" presetClass="entr" presetSubtype="4"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childTnLst>
                          </p:cTn>
                        </p:par>
                        <p:par>
                          <p:cTn id="33" fill="hold">
                            <p:stCondLst>
                              <p:cond delay="4500"/>
                            </p:stCondLst>
                            <p:childTnLst>
                              <p:par>
                                <p:cTn id="34" presetID="22" presetClass="entr" presetSubtype="4"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wipe(down)">
                                      <p:cBhvr>
                                        <p:cTn id="36" dur="500"/>
                                        <p:tgtEl>
                                          <p:spTgt spid="26"/>
                                        </p:tgtEl>
                                      </p:cBhvr>
                                    </p:animEffect>
                                  </p:childTnLst>
                                </p:cTn>
                              </p:par>
                            </p:childTnLst>
                          </p:cTn>
                        </p:par>
                        <p:par>
                          <p:cTn id="37" fill="hold">
                            <p:stCondLst>
                              <p:cond delay="5000"/>
                            </p:stCondLst>
                            <p:childTnLst>
                              <p:par>
                                <p:cTn id="38" presetID="22" presetClass="entr" presetSubtype="4"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down)">
                                      <p:cBhvr>
                                        <p:cTn id="40" dur="500"/>
                                        <p:tgtEl>
                                          <p:spTgt spid="7"/>
                                        </p:tgtEl>
                                      </p:cBhvr>
                                    </p:animEffect>
                                  </p:childTnLst>
                                </p:cTn>
                              </p:par>
                            </p:childTnLst>
                          </p:cTn>
                        </p:par>
                        <p:par>
                          <p:cTn id="41" fill="hold">
                            <p:stCondLst>
                              <p:cond delay="5500"/>
                            </p:stCondLst>
                            <p:childTnLst>
                              <p:par>
                                <p:cTn id="42" presetID="22" presetClass="entr" presetSubtype="4" fill="hold" nodeType="after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wipe(down)">
                                      <p:cBhvr>
                                        <p:cTn id="44" dur="500"/>
                                        <p:tgtEl>
                                          <p:spTgt spid="28"/>
                                        </p:tgtEl>
                                      </p:cBhvr>
                                    </p:animEffect>
                                  </p:childTnLst>
                                </p:cTn>
                              </p:par>
                            </p:childTnLst>
                          </p:cTn>
                        </p:par>
                        <p:par>
                          <p:cTn id="45" fill="hold">
                            <p:stCondLst>
                              <p:cond delay="6000"/>
                            </p:stCondLst>
                            <p:childTnLst>
                              <p:par>
                                <p:cTn id="46" presetID="22" presetClass="entr" presetSubtype="4" fill="hold" grpId="0" nodeType="after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wipe(down)">
                                      <p:cBhvr>
                                        <p:cTn id="48"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Line 64"/>
          <p:cNvSpPr>
            <a:spLocks noChangeShapeType="1"/>
          </p:cNvSpPr>
          <p:nvPr/>
        </p:nvSpPr>
        <p:spPr bwMode="auto">
          <a:xfrm flipV="1">
            <a:off x="1052299" y="1866900"/>
            <a:ext cx="3505200" cy="3352800"/>
          </a:xfrm>
          <a:prstGeom prst="line">
            <a:avLst/>
          </a:prstGeom>
          <a:noFill/>
          <a:ln w="57150">
            <a:solidFill>
              <a:srgbClr val="FF0000"/>
            </a:solidFill>
            <a:round/>
            <a:headEnd/>
            <a:tailEnd/>
          </a:ln>
          <a:effectLst/>
        </p:spPr>
        <p:txBody>
          <a:bodyPr/>
          <a:lstStyle/>
          <a:p>
            <a:endParaRPr lang="en-US"/>
          </a:p>
        </p:txBody>
      </p:sp>
      <p:sp>
        <p:nvSpPr>
          <p:cNvPr id="36" name="Text Box 41"/>
          <p:cNvSpPr txBox="1">
            <a:spLocks noChangeArrowheads="1"/>
          </p:cNvSpPr>
          <p:nvPr/>
        </p:nvSpPr>
        <p:spPr bwMode="auto">
          <a:xfrm>
            <a:off x="889738" y="5264726"/>
            <a:ext cx="981166" cy="434340"/>
          </a:xfrm>
          <a:prstGeom prst="rect">
            <a:avLst/>
          </a:prstGeom>
          <a:noFill/>
          <a:ln w="9525">
            <a:noFill/>
            <a:miter lim="800000"/>
            <a:headEnd/>
            <a:tailEnd/>
          </a:ln>
          <a:effectLst/>
        </p:spPr>
        <p:txBody>
          <a:bodyPr>
            <a:spAutoFit/>
          </a:bodyPr>
          <a:lstStyle/>
          <a:p>
            <a:pPr eaLnBrk="1" hangingPunct="1">
              <a:spcBef>
                <a:spcPct val="50000"/>
              </a:spcBef>
            </a:pPr>
            <a:r>
              <a:rPr lang="en-US" altLang="en-US" sz="2400" b="1" dirty="0"/>
              <a:t>O</a:t>
            </a:r>
          </a:p>
        </p:txBody>
      </p:sp>
      <p:grpSp>
        <p:nvGrpSpPr>
          <p:cNvPr id="7" name="Group 6"/>
          <p:cNvGrpSpPr/>
          <p:nvPr/>
        </p:nvGrpSpPr>
        <p:grpSpPr>
          <a:xfrm>
            <a:off x="1068990" y="5208270"/>
            <a:ext cx="2717075" cy="0"/>
            <a:chOff x="1211943" y="5208270"/>
            <a:chExt cx="2717075" cy="0"/>
          </a:xfrm>
        </p:grpSpPr>
        <p:sp>
          <p:nvSpPr>
            <p:cNvPr id="66" name="Line 11"/>
            <p:cNvSpPr>
              <a:spLocks noChangeShapeType="1"/>
            </p:cNvSpPr>
            <p:nvPr/>
          </p:nvSpPr>
          <p:spPr bwMode="auto">
            <a:xfrm>
              <a:off x="1211943" y="5208270"/>
              <a:ext cx="679269" cy="0"/>
            </a:xfrm>
            <a:prstGeom prst="line">
              <a:avLst/>
            </a:prstGeom>
            <a:noFill/>
            <a:ln w="28575">
              <a:solidFill>
                <a:schemeClr val="tx1"/>
              </a:solidFill>
              <a:round/>
              <a:headEnd type="oval" w="med" len="med"/>
              <a:tailEnd type="oval" w="med" len="med"/>
            </a:ln>
            <a:effectLst/>
          </p:spPr>
          <p:txBody>
            <a:bodyPr/>
            <a:lstStyle/>
            <a:p>
              <a:endParaRPr lang="en-US"/>
            </a:p>
          </p:txBody>
        </p:sp>
        <p:sp>
          <p:nvSpPr>
            <p:cNvPr id="67" name="Line 12"/>
            <p:cNvSpPr>
              <a:spLocks noChangeShapeType="1"/>
            </p:cNvSpPr>
            <p:nvPr/>
          </p:nvSpPr>
          <p:spPr bwMode="auto">
            <a:xfrm>
              <a:off x="1891212" y="5208270"/>
              <a:ext cx="679269" cy="0"/>
            </a:xfrm>
            <a:prstGeom prst="line">
              <a:avLst/>
            </a:prstGeom>
            <a:noFill/>
            <a:ln w="28575">
              <a:solidFill>
                <a:schemeClr val="tx1"/>
              </a:solidFill>
              <a:round/>
              <a:headEnd type="oval" w="med" len="med"/>
              <a:tailEnd type="oval" w="med" len="med"/>
            </a:ln>
            <a:effectLst/>
          </p:spPr>
          <p:txBody>
            <a:bodyPr/>
            <a:lstStyle/>
            <a:p>
              <a:endParaRPr lang="en-US"/>
            </a:p>
          </p:txBody>
        </p:sp>
        <p:sp>
          <p:nvSpPr>
            <p:cNvPr id="68" name="Line 13"/>
            <p:cNvSpPr>
              <a:spLocks noChangeShapeType="1"/>
            </p:cNvSpPr>
            <p:nvPr/>
          </p:nvSpPr>
          <p:spPr bwMode="auto">
            <a:xfrm>
              <a:off x="2570480" y="5208270"/>
              <a:ext cx="679269" cy="0"/>
            </a:xfrm>
            <a:prstGeom prst="line">
              <a:avLst/>
            </a:prstGeom>
            <a:noFill/>
            <a:ln w="28575">
              <a:solidFill>
                <a:schemeClr val="tx1"/>
              </a:solidFill>
              <a:round/>
              <a:headEnd type="oval" w="med" len="med"/>
              <a:tailEnd type="oval" w="med" len="med"/>
            </a:ln>
            <a:effectLst/>
          </p:spPr>
          <p:txBody>
            <a:bodyPr/>
            <a:lstStyle/>
            <a:p>
              <a:endParaRPr lang="en-US"/>
            </a:p>
          </p:txBody>
        </p:sp>
        <p:sp>
          <p:nvSpPr>
            <p:cNvPr id="69" name="Line 14"/>
            <p:cNvSpPr>
              <a:spLocks noChangeShapeType="1"/>
            </p:cNvSpPr>
            <p:nvPr/>
          </p:nvSpPr>
          <p:spPr bwMode="auto">
            <a:xfrm>
              <a:off x="3249749" y="5208270"/>
              <a:ext cx="679269" cy="0"/>
            </a:xfrm>
            <a:prstGeom prst="line">
              <a:avLst/>
            </a:prstGeom>
            <a:noFill/>
            <a:ln w="28575">
              <a:solidFill>
                <a:schemeClr val="tx1"/>
              </a:solidFill>
              <a:round/>
              <a:headEnd type="oval" w="med" len="med"/>
              <a:tailEnd type="oval" w="med" len="med"/>
            </a:ln>
            <a:effectLst/>
          </p:spPr>
          <p:txBody>
            <a:bodyPr/>
            <a:lstStyle/>
            <a:p>
              <a:endParaRPr lang="en-US"/>
            </a:p>
          </p:txBody>
        </p:sp>
      </p:grpSp>
      <p:sp>
        <p:nvSpPr>
          <p:cNvPr id="70" name="Line 15"/>
          <p:cNvSpPr>
            <a:spLocks noChangeShapeType="1"/>
          </p:cNvSpPr>
          <p:nvPr/>
        </p:nvSpPr>
        <p:spPr bwMode="auto">
          <a:xfrm>
            <a:off x="1068990" y="5207413"/>
            <a:ext cx="3396343" cy="857"/>
          </a:xfrm>
          <a:prstGeom prst="line">
            <a:avLst/>
          </a:prstGeom>
          <a:noFill/>
          <a:ln w="28575">
            <a:solidFill>
              <a:schemeClr val="tx1"/>
            </a:solidFill>
            <a:round/>
            <a:headEnd type="oval" w="med" len="med"/>
            <a:tailEnd type="triangle" w="med" len="med"/>
          </a:ln>
          <a:effectLst/>
        </p:spPr>
        <p:txBody>
          <a:bodyPr/>
          <a:lstStyle/>
          <a:p>
            <a:endParaRPr lang="en-US"/>
          </a:p>
        </p:txBody>
      </p:sp>
      <p:grpSp>
        <p:nvGrpSpPr>
          <p:cNvPr id="8" name="Group 7"/>
          <p:cNvGrpSpPr/>
          <p:nvPr/>
        </p:nvGrpSpPr>
        <p:grpSpPr>
          <a:xfrm>
            <a:off x="1070562" y="2602230"/>
            <a:ext cx="0" cy="2606040"/>
            <a:chOff x="1213515" y="2602230"/>
            <a:chExt cx="0" cy="2606040"/>
          </a:xfrm>
        </p:grpSpPr>
        <p:sp>
          <p:nvSpPr>
            <p:cNvPr id="61" name="Line 18"/>
            <p:cNvSpPr>
              <a:spLocks noChangeShapeType="1"/>
            </p:cNvSpPr>
            <p:nvPr/>
          </p:nvSpPr>
          <p:spPr bwMode="auto">
            <a:xfrm rot="16200000">
              <a:off x="887760" y="4882515"/>
              <a:ext cx="651510" cy="0"/>
            </a:xfrm>
            <a:prstGeom prst="line">
              <a:avLst/>
            </a:prstGeom>
            <a:noFill/>
            <a:ln w="28575">
              <a:solidFill>
                <a:schemeClr val="tx1"/>
              </a:solidFill>
              <a:round/>
              <a:headEnd type="oval" w="med" len="med"/>
              <a:tailEnd type="oval" w="med" len="med"/>
            </a:ln>
            <a:effectLst/>
          </p:spPr>
          <p:txBody>
            <a:bodyPr/>
            <a:lstStyle/>
            <a:p>
              <a:endParaRPr lang="en-US"/>
            </a:p>
          </p:txBody>
        </p:sp>
        <p:sp>
          <p:nvSpPr>
            <p:cNvPr id="62" name="Line 19"/>
            <p:cNvSpPr>
              <a:spLocks noChangeShapeType="1"/>
            </p:cNvSpPr>
            <p:nvPr/>
          </p:nvSpPr>
          <p:spPr bwMode="auto">
            <a:xfrm rot="16200000">
              <a:off x="887760" y="4231005"/>
              <a:ext cx="651510" cy="0"/>
            </a:xfrm>
            <a:prstGeom prst="line">
              <a:avLst/>
            </a:prstGeom>
            <a:noFill/>
            <a:ln w="28575">
              <a:solidFill>
                <a:schemeClr val="tx1"/>
              </a:solidFill>
              <a:round/>
              <a:headEnd type="oval" w="med" len="med"/>
              <a:tailEnd type="oval" w="med" len="med"/>
            </a:ln>
            <a:effectLst/>
          </p:spPr>
          <p:txBody>
            <a:bodyPr/>
            <a:lstStyle/>
            <a:p>
              <a:endParaRPr lang="en-US"/>
            </a:p>
          </p:txBody>
        </p:sp>
        <p:sp>
          <p:nvSpPr>
            <p:cNvPr id="63" name="Line 20"/>
            <p:cNvSpPr>
              <a:spLocks noChangeShapeType="1"/>
            </p:cNvSpPr>
            <p:nvPr/>
          </p:nvSpPr>
          <p:spPr bwMode="auto">
            <a:xfrm rot="16200000">
              <a:off x="887760" y="3579495"/>
              <a:ext cx="651510" cy="0"/>
            </a:xfrm>
            <a:prstGeom prst="line">
              <a:avLst/>
            </a:prstGeom>
            <a:noFill/>
            <a:ln w="28575">
              <a:solidFill>
                <a:schemeClr val="tx1"/>
              </a:solidFill>
              <a:round/>
              <a:headEnd type="oval" w="med" len="med"/>
              <a:tailEnd type="oval" w="med" len="med"/>
            </a:ln>
            <a:effectLst/>
          </p:spPr>
          <p:txBody>
            <a:bodyPr/>
            <a:lstStyle/>
            <a:p>
              <a:endParaRPr lang="en-US"/>
            </a:p>
          </p:txBody>
        </p:sp>
        <p:sp>
          <p:nvSpPr>
            <p:cNvPr id="64" name="Line 21"/>
            <p:cNvSpPr>
              <a:spLocks noChangeShapeType="1"/>
            </p:cNvSpPr>
            <p:nvPr/>
          </p:nvSpPr>
          <p:spPr bwMode="auto">
            <a:xfrm rot="16200000">
              <a:off x="887760" y="2927985"/>
              <a:ext cx="651510" cy="0"/>
            </a:xfrm>
            <a:prstGeom prst="line">
              <a:avLst/>
            </a:prstGeom>
            <a:noFill/>
            <a:ln w="28575">
              <a:solidFill>
                <a:schemeClr val="tx1"/>
              </a:solidFill>
              <a:round/>
              <a:headEnd type="oval" w="med" len="med"/>
              <a:tailEnd type="oval" w="med" len="med"/>
            </a:ln>
            <a:effectLst/>
          </p:spPr>
          <p:txBody>
            <a:bodyPr/>
            <a:lstStyle/>
            <a:p>
              <a:endParaRPr lang="en-US"/>
            </a:p>
          </p:txBody>
        </p:sp>
      </p:grpSp>
      <p:sp>
        <p:nvSpPr>
          <p:cNvPr id="65" name="Line 22"/>
          <p:cNvSpPr>
            <a:spLocks noChangeShapeType="1"/>
          </p:cNvSpPr>
          <p:nvPr/>
        </p:nvSpPr>
        <p:spPr bwMode="auto">
          <a:xfrm rot="16200000">
            <a:off x="-554004" y="3566916"/>
            <a:ext cx="3240761" cy="8369"/>
          </a:xfrm>
          <a:prstGeom prst="line">
            <a:avLst/>
          </a:prstGeom>
          <a:noFill/>
          <a:ln w="28575">
            <a:solidFill>
              <a:schemeClr val="tx1"/>
            </a:solidFill>
            <a:round/>
            <a:headEnd type="oval" w="med" len="med"/>
            <a:tailEnd type="triangle" w="med" len="med"/>
          </a:ln>
          <a:effectLst/>
        </p:spPr>
        <p:txBody>
          <a:bodyPr/>
          <a:lstStyle/>
          <a:p>
            <a:endParaRPr lang="en-US"/>
          </a:p>
        </p:txBody>
      </p:sp>
      <p:sp>
        <p:nvSpPr>
          <p:cNvPr id="57" name="Line 24"/>
          <p:cNvSpPr>
            <a:spLocks noChangeShapeType="1"/>
          </p:cNvSpPr>
          <p:nvPr/>
        </p:nvSpPr>
        <p:spPr bwMode="auto">
          <a:xfrm>
            <a:off x="1068990" y="4556760"/>
            <a:ext cx="679269" cy="0"/>
          </a:xfrm>
          <a:prstGeom prst="line">
            <a:avLst/>
          </a:prstGeom>
          <a:noFill/>
          <a:ln w="28575">
            <a:solidFill>
              <a:schemeClr val="tx1"/>
            </a:solidFill>
            <a:prstDash val="dash"/>
            <a:round/>
            <a:headEnd/>
            <a:tailEnd/>
          </a:ln>
          <a:effectLst/>
        </p:spPr>
        <p:txBody>
          <a:bodyPr/>
          <a:lstStyle/>
          <a:p>
            <a:endParaRPr lang="en-US"/>
          </a:p>
        </p:txBody>
      </p:sp>
      <p:sp>
        <p:nvSpPr>
          <p:cNvPr id="58" name="Line 25"/>
          <p:cNvSpPr>
            <a:spLocks noChangeShapeType="1"/>
          </p:cNvSpPr>
          <p:nvPr/>
        </p:nvSpPr>
        <p:spPr bwMode="auto">
          <a:xfrm>
            <a:off x="1748259" y="4556760"/>
            <a:ext cx="0" cy="651510"/>
          </a:xfrm>
          <a:prstGeom prst="line">
            <a:avLst/>
          </a:prstGeom>
          <a:noFill/>
          <a:ln w="28575">
            <a:solidFill>
              <a:schemeClr val="tx1"/>
            </a:solidFill>
            <a:prstDash val="dash"/>
            <a:round/>
            <a:headEnd/>
            <a:tailEnd/>
          </a:ln>
          <a:effectLst/>
        </p:spPr>
        <p:txBody>
          <a:bodyPr/>
          <a:lstStyle/>
          <a:p>
            <a:endParaRPr lang="en-US"/>
          </a:p>
        </p:txBody>
      </p:sp>
      <p:sp>
        <p:nvSpPr>
          <p:cNvPr id="53" name="Line 29"/>
          <p:cNvSpPr>
            <a:spLocks noChangeShapeType="1"/>
          </p:cNvSpPr>
          <p:nvPr/>
        </p:nvSpPr>
        <p:spPr bwMode="auto">
          <a:xfrm>
            <a:off x="1068990" y="3905250"/>
            <a:ext cx="1358537" cy="0"/>
          </a:xfrm>
          <a:prstGeom prst="line">
            <a:avLst/>
          </a:prstGeom>
          <a:noFill/>
          <a:ln w="28575">
            <a:solidFill>
              <a:schemeClr val="tx1"/>
            </a:solidFill>
            <a:prstDash val="dash"/>
            <a:round/>
            <a:headEnd/>
            <a:tailEnd/>
          </a:ln>
          <a:effectLst/>
        </p:spPr>
        <p:txBody>
          <a:bodyPr/>
          <a:lstStyle/>
          <a:p>
            <a:endParaRPr lang="en-US"/>
          </a:p>
        </p:txBody>
      </p:sp>
      <p:sp>
        <p:nvSpPr>
          <p:cNvPr id="54" name="Line 30"/>
          <p:cNvSpPr>
            <a:spLocks noChangeShapeType="1"/>
          </p:cNvSpPr>
          <p:nvPr/>
        </p:nvSpPr>
        <p:spPr bwMode="auto">
          <a:xfrm flipH="1">
            <a:off x="2427527" y="3905250"/>
            <a:ext cx="0" cy="1303020"/>
          </a:xfrm>
          <a:prstGeom prst="line">
            <a:avLst/>
          </a:prstGeom>
          <a:noFill/>
          <a:ln w="28575">
            <a:solidFill>
              <a:schemeClr val="tx1"/>
            </a:solidFill>
            <a:prstDash val="dash"/>
            <a:round/>
            <a:headEnd/>
            <a:tailEnd/>
          </a:ln>
          <a:effectLst/>
        </p:spPr>
        <p:txBody>
          <a:bodyPr/>
          <a:lstStyle/>
          <a:p>
            <a:endParaRPr lang="en-US"/>
          </a:p>
        </p:txBody>
      </p:sp>
      <p:sp>
        <p:nvSpPr>
          <p:cNvPr id="49" name="Line 33"/>
          <p:cNvSpPr>
            <a:spLocks noChangeShapeType="1"/>
          </p:cNvSpPr>
          <p:nvPr/>
        </p:nvSpPr>
        <p:spPr bwMode="auto">
          <a:xfrm>
            <a:off x="1068990" y="3253740"/>
            <a:ext cx="2037806" cy="0"/>
          </a:xfrm>
          <a:prstGeom prst="line">
            <a:avLst/>
          </a:prstGeom>
          <a:noFill/>
          <a:ln w="28575">
            <a:solidFill>
              <a:schemeClr val="tx1"/>
            </a:solidFill>
            <a:prstDash val="dash"/>
            <a:round/>
            <a:headEnd/>
            <a:tailEnd/>
          </a:ln>
          <a:effectLst/>
        </p:spPr>
        <p:txBody>
          <a:bodyPr/>
          <a:lstStyle/>
          <a:p>
            <a:endParaRPr lang="en-US"/>
          </a:p>
        </p:txBody>
      </p:sp>
      <p:sp>
        <p:nvSpPr>
          <p:cNvPr id="50" name="Line 34"/>
          <p:cNvSpPr>
            <a:spLocks noChangeShapeType="1"/>
          </p:cNvSpPr>
          <p:nvPr/>
        </p:nvSpPr>
        <p:spPr bwMode="auto">
          <a:xfrm>
            <a:off x="3106796" y="3253740"/>
            <a:ext cx="0" cy="1954530"/>
          </a:xfrm>
          <a:prstGeom prst="line">
            <a:avLst/>
          </a:prstGeom>
          <a:noFill/>
          <a:ln w="28575">
            <a:solidFill>
              <a:schemeClr val="tx1"/>
            </a:solidFill>
            <a:prstDash val="dash"/>
            <a:round/>
            <a:headEnd/>
            <a:tailEnd/>
          </a:ln>
          <a:effectLst/>
        </p:spPr>
        <p:txBody>
          <a:bodyPr/>
          <a:lstStyle/>
          <a:p>
            <a:endParaRPr lang="en-US"/>
          </a:p>
        </p:txBody>
      </p:sp>
      <p:sp>
        <p:nvSpPr>
          <p:cNvPr id="45" name="Line 37"/>
          <p:cNvSpPr>
            <a:spLocks noChangeShapeType="1"/>
          </p:cNvSpPr>
          <p:nvPr/>
        </p:nvSpPr>
        <p:spPr bwMode="auto">
          <a:xfrm>
            <a:off x="1068990" y="2602230"/>
            <a:ext cx="2717074" cy="0"/>
          </a:xfrm>
          <a:prstGeom prst="line">
            <a:avLst/>
          </a:prstGeom>
          <a:noFill/>
          <a:ln w="28575">
            <a:solidFill>
              <a:schemeClr val="tx1"/>
            </a:solidFill>
            <a:prstDash val="dash"/>
            <a:round/>
            <a:headEnd/>
            <a:tailEnd/>
          </a:ln>
          <a:effectLst/>
        </p:spPr>
        <p:txBody>
          <a:bodyPr/>
          <a:lstStyle/>
          <a:p>
            <a:endParaRPr lang="en-US"/>
          </a:p>
        </p:txBody>
      </p:sp>
      <p:sp>
        <p:nvSpPr>
          <p:cNvPr id="46" name="Line 39"/>
          <p:cNvSpPr>
            <a:spLocks noChangeShapeType="1"/>
          </p:cNvSpPr>
          <p:nvPr/>
        </p:nvSpPr>
        <p:spPr bwMode="auto">
          <a:xfrm flipV="1">
            <a:off x="3786064" y="2602230"/>
            <a:ext cx="0" cy="2606040"/>
          </a:xfrm>
          <a:prstGeom prst="line">
            <a:avLst/>
          </a:prstGeom>
          <a:noFill/>
          <a:ln w="28575">
            <a:solidFill>
              <a:schemeClr val="tx1"/>
            </a:solidFill>
            <a:prstDash val="dash"/>
            <a:round/>
            <a:headEnd/>
            <a:tailEnd/>
          </a:ln>
          <a:effectLst/>
        </p:spPr>
        <p:txBody>
          <a:bodyPr/>
          <a:lstStyle/>
          <a:p>
            <a:endParaRPr lang="en-US"/>
          </a:p>
        </p:txBody>
      </p:sp>
      <p:sp>
        <p:nvSpPr>
          <p:cNvPr id="39" name="Text Box 42"/>
          <p:cNvSpPr txBox="1">
            <a:spLocks noChangeArrowheads="1"/>
          </p:cNvSpPr>
          <p:nvPr/>
        </p:nvSpPr>
        <p:spPr bwMode="auto">
          <a:xfrm>
            <a:off x="314247" y="4339590"/>
            <a:ext cx="587103" cy="461665"/>
          </a:xfrm>
          <a:prstGeom prst="rect">
            <a:avLst/>
          </a:prstGeom>
          <a:noFill/>
          <a:ln w="9525">
            <a:noFill/>
            <a:miter lim="800000"/>
            <a:headEnd/>
            <a:tailEnd/>
          </a:ln>
          <a:effectLst/>
        </p:spPr>
        <p:txBody>
          <a:bodyPr wrap="square">
            <a:spAutoFit/>
          </a:bodyPr>
          <a:lstStyle/>
          <a:p>
            <a:pPr eaLnBrk="1" hangingPunct="1">
              <a:spcBef>
                <a:spcPct val="50000"/>
              </a:spcBef>
            </a:pPr>
            <a:r>
              <a:rPr lang="en-US" altLang="en-US" sz="2400" b="1" dirty="0"/>
              <a:t>0,3</a:t>
            </a:r>
          </a:p>
        </p:txBody>
      </p:sp>
      <p:sp>
        <p:nvSpPr>
          <p:cNvPr id="40" name="Text Box 43"/>
          <p:cNvSpPr txBox="1">
            <a:spLocks noChangeArrowheads="1"/>
          </p:cNvSpPr>
          <p:nvPr/>
        </p:nvSpPr>
        <p:spPr bwMode="auto">
          <a:xfrm>
            <a:off x="314247" y="3760470"/>
            <a:ext cx="575491" cy="461665"/>
          </a:xfrm>
          <a:prstGeom prst="rect">
            <a:avLst/>
          </a:prstGeom>
          <a:noFill/>
          <a:ln w="9525">
            <a:noFill/>
            <a:miter lim="800000"/>
            <a:headEnd/>
            <a:tailEnd/>
          </a:ln>
          <a:effectLst/>
        </p:spPr>
        <p:txBody>
          <a:bodyPr wrap="square">
            <a:spAutoFit/>
          </a:bodyPr>
          <a:lstStyle/>
          <a:p>
            <a:pPr eaLnBrk="1" hangingPunct="1">
              <a:spcBef>
                <a:spcPct val="50000"/>
              </a:spcBef>
            </a:pPr>
            <a:r>
              <a:rPr lang="en-US" altLang="en-US" sz="2400" b="1" dirty="0"/>
              <a:t>0,6</a:t>
            </a:r>
          </a:p>
        </p:txBody>
      </p:sp>
      <p:sp>
        <p:nvSpPr>
          <p:cNvPr id="41" name="Text Box 44"/>
          <p:cNvSpPr txBox="1">
            <a:spLocks noChangeArrowheads="1"/>
          </p:cNvSpPr>
          <p:nvPr/>
        </p:nvSpPr>
        <p:spPr bwMode="auto">
          <a:xfrm>
            <a:off x="314247" y="3108960"/>
            <a:ext cx="587103" cy="461665"/>
          </a:xfrm>
          <a:prstGeom prst="rect">
            <a:avLst/>
          </a:prstGeom>
          <a:noFill/>
          <a:ln w="9525">
            <a:noFill/>
            <a:miter lim="800000"/>
            <a:headEnd/>
            <a:tailEnd/>
          </a:ln>
          <a:effectLst/>
        </p:spPr>
        <p:txBody>
          <a:bodyPr wrap="square">
            <a:spAutoFit/>
          </a:bodyPr>
          <a:lstStyle/>
          <a:p>
            <a:pPr eaLnBrk="1" hangingPunct="1">
              <a:spcBef>
                <a:spcPct val="50000"/>
              </a:spcBef>
            </a:pPr>
            <a:r>
              <a:rPr lang="en-US" altLang="en-US" sz="2400" b="1" dirty="0"/>
              <a:t>0,9</a:t>
            </a:r>
          </a:p>
        </p:txBody>
      </p:sp>
      <p:sp>
        <p:nvSpPr>
          <p:cNvPr id="42" name="Text Box 45"/>
          <p:cNvSpPr txBox="1">
            <a:spLocks noChangeArrowheads="1"/>
          </p:cNvSpPr>
          <p:nvPr/>
        </p:nvSpPr>
        <p:spPr bwMode="auto">
          <a:xfrm>
            <a:off x="314247" y="2413282"/>
            <a:ext cx="570411" cy="461665"/>
          </a:xfrm>
          <a:prstGeom prst="rect">
            <a:avLst/>
          </a:prstGeom>
          <a:noFill/>
          <a:ln w="9525">
            <a:noFill/>
            <a:miter lim="800000"/>
            <a:headEnd/>
            <a:tailEnd/>
          </a:ln>
          <a:effectLst/>
        </p:spPr>
        <p:txBody>
          <a:bodyPr wrap="square">
            <a:spAutoFit/>
          </a:bodyPr>
          <a:lstStyle/>
          <a:p>
            <a:pPr eaLnBrk="1" hangingPunct="1">
              <a:spcBef>
                <a:spcPct val="50000"/>
              </a:spcBef>
            </a:pPr>
            <a:r>
              <a:rPr lang="en-US" altLang="en-US" sz="2400" b="1" dirty="0"/>
              <a:t>1,2</a:t>
            </a:r>
          </a:p>
        </p:txBody>
      </p:sp>
      <p:sp>
        <p:nvSpPr>
          <p:cNvPr id="43" name="Text Box 46"/>
          <p:cNvSpPr txBox="1">
            <a:spLocks noChangeArrowheads="1"/>
          </p:cNvSpPr>
          <p:nvPr/>
        </p:nvSpPr>
        <p:spPr bwMode="auto">
          <a:xfrm>
            <a:off x="691618" y="1516380"/>
            <a:ext cx="981166" cy="434340"/>
          </a:xfrm>
          <a:prstGeom prst="rect">
            <a:avLst/>
          </a:prstGeom>
          <a:noFill/>
          <a:ln w="9525">
            <a:noFill/>
            <a:miter lim="800000"/>
            <a:headEnd/>
            <a:tailEnd/>
          </a:ln>
          <a:effectLst/>
        </p:spPr>
        <p:txBody>
          <a:bodyPr>
            <a:spAutoFit/>
          </a:bodyPr>
          <a:lstStyle/>
          <a:p>
            <a:pPr eaLnBrk="1" hangingPunct="1">
              <a:spcBef>
                <a:spcPct val="50000"/>
              </a:spcBef>
            </a:pPr>
            <a:r>
              <a:rPr lang="en-US" altLang="en-US" sz="2400" b="1" dirty="0"/>
              <a:t>I(A)</a:t>
            </a:r>
          </a:p>
        </p:txBody>
      </p:sp>
      <p:sp>
        <p:nvSpPr>
          <p:cNvPr id="31" name="Text Box 49"/>
          <p:cNvSpPr txBox="1">
            <a:spLocks noChangeArrowheads="1"/>
          </p:cNvSpPr>
          <p:nvPr/>
        </p:nvSpPr>
        <p:spPr bwMode="auto">
          <a:xfrm>
            <a:off x="1446361" y="5280660"/>
            <a:ext cx="849086" cy="434340"/>
          </a:xfrm>
          <a:prstGeom prst="rect">
            <a:avLst/>
          </a:prstGeom>
          <a:noFill/>
          <a:ln w="9525">
            <a:noFill/>
            <a:miter lim="800000"/>
            <a:headEnd/>
            <a:tailEnd/>
          </a:ln>
          <a:effectLst/>
        </p:spPr>
        <p:txBody>
          <a:bodyPr>
            <a:spAutoFit/>
          </a:bodyPr>
          <a:lstStyle/>
          <a:p>
            <a:pPr eaLnBrk="1" hangingPunct="1">
              <a:spcBef>
                <a:spcPct val="50000"/>
              </a:spcBef>
            </a:pPr>
            <a:r>
              <a:rPr lang="en-US" altLang="en-US" sz="2400" b="1" dirty="0"/>
              <a:t>1,5</a:t>
            </a:r>
          </a:p>
        </p:txBody>
      </p:sp>
      <p:sp>
        <p:nvSpPr>
          <p:cNvPr id="32" name="Text Box 51"/>
          <p:cNvSpPr txBox="1">
            <a:spLocks noChangeArrowheads="1"/>
          </p:cNvSpPr>
          <p:nvPr/>
        </p:nvSpPr>
        <p:spPr bwMode="auto">
          <a:xfrm>
            <a:off x="2201104" y="5280660"/>
            <a:ext cx="660400" cy="434340"/>
          </a:xfrm>
          <a:prstGeom prst="rect">
            <a:avLst/>
          </a:prstGeom>
          <a:noFill/>
          <a:ln w="9525">
            <a:noFill/>
            <a:miter lim="800000"/>
            <a:headEnd/>
            <a:tailEnd/>
          </a:ln>
          <a:effectLst/>
        </p:spPr>
        <p:txBody>
          <a:bodyPr>
            <a:spAutoFit/>
          </a:bodyPr>
          <a:lstStyle/>
          <a:p>
            <a:pPr eaLnBrk="1" hangingPunct="1">
              <a:spcBef>
                <a:spcPct val="50000"/>
              </a:spcBef>
            </a:pPr>
            <a:r>
              <a:rPr lang="en-US" altLang="en-US" sz="2400" b="1" dirty="0"/>
              <a:t>3,0</a:t>
            </a:r>
          </a:p>
        </p:txBody>
      </p:sp>
      <p:sp>
        <p:nvSpPr>
          <p:cNvPr id="33" name="Text Box 52"/>
          <p:cNvSpPr txBox="1">
            <a:spLocks noChangeArrowheads="1"/>
          </p:cNvSpPr>
          <p:nvPr/>
        </p:nvSpPr>
        <p:spPr bwMode="auto">
          <a:xfrm>
            <a:off x="2804899" y="5280660"/>
            <a:ext cx="660400" cy="434340"/>
          </a:xfrm>
          <a:prstGeom prst="rect">
            <a:avLst/>
          </a:prstGeom>
          <a:noFill/>
          <a:ln w="9525">
            <a:noFill/>
            <a:miter lim="800000"/>
            <a:headEnd/>
            <a:tailEnd/>
          </a:ln>
          <a:effectLst/>
        </p:spPr>
        <p:txBody>
          <a:bodyPr>
            <a:spAutoFit/>
          </a:bodyPr>
          <a:lstStyle/>
          <a:p>
            <a:pPr eaLnBrk="1" hangingPunct="1">
              <a:spcBef>
                <a:spcPct val="50000"/>
              </a:spcBef>
            </a:pPr>
            <a:r>
              <a:rPr lang="en-US" altLang="en-US" sz="2400" b="1" dirty="0"/>
              <a:t>4,5</a:t>
            </a:r>
          </a:p>
        </p:txBody>
      </p:sp>
      <p:sp>
        <p:nvSpPr>
          <p:cNvPr id="34" name="Text Box 53"/>
          <p:cNvSpPr txBox="1">
            <a:spLocks noChangeArrowheads="1"/>
          </p:cNvSpPr>
          <p:nvPr/>
        </p:nvSpPr>
        <p:spPr bwMode="auto">
          <a:xfrm>
            <a:off x="3559641" y="5280660"/>
            <a:ext cx="660400" cy="434340"/>
          </a:xfrm>
          <a:prstGeom prst="rect">
            <a:avLst/>
          </a:prstGeom>
          <a:noFill/>
          <a:ln w="9525">
            <a:noFill/>
            <a:miter lim="800000"/>
            <a:headEnd/>
            <a:tailEnd/>
          </a:ln>
          <a:effectLst/>
        </p:spPr>
        <p:txBody>
          <a:bodyPr>
            <a:spAutoFit/>
          </a:bodyPr>
          <a:lstStyle/>
          <a:p>
            <a:pPr eaLnBrk="1" hangingPunct="1">
              <a:spcBef>
                <a:spcPct val="50000"/>
              </a:spcBef>
            </a:pPr>
            <a:r>
              <a:rPr lang="en-US" altLang="en-US" sz="2400" b="1" dirty="0"/>
              <a:t>6,0</a:t>
            </a:r>
          </a:p>
        </p:txBody>
      </p:sp>
      <p:sp>
        <p:nvSpPr>
          <p:cNvPr id="35" name="Text Box 54"/>
          <p:cNvSpPr txBox="1">
            <a:spLocks noChangeArrowheads="1"/>
          </p:cNvSpPr>
          <p:nvPr/>
        </p:nvSpPr>
        <p:spPr bwMode="auto">
          <a:xfrm>
            <a:off x="4532812" y="5280660"/>
            <a:ext cx="1132114" cy="434340"/>
          </a:xfrm>
          <a:prstGeom prst="rect">
            <a:avLst/>
          </a:prstGeom>
          <a:noFill/>
          <a:ln w="9525">
            <a:noFill/>
            <a:miter lim="800000"/>
            <a:headEnd/>
            <a:tailEnd/>
          </a:ln>
          <a:effectLst/>
        </p:spPr>
        <p:txBody>
          <a:bodyPr>
            <a:spAutoFit/>
          </a:bodyPr>
          <a:lstStyle/>
          <a:p>
            <a:pPr eaLnBrk="1" hangingPunct="1">
              <a:spcBef>
                <a:spcPct val="50000"/>
              </a:spcBef>
            </a:pPr>
            <a:r>
              <a:rPr lang="en-US" altLang="en-US" sz="2400" b="1" dirty="0"/>
              <a:t>U(V)</a:t>
            </a:r>
          </a:p>
        </p:txBody>
      </p:sp>
      <p:sp>
        <p:nvSpPr>
          <p:cNvPr id="26" name="Text Box 56"/>
          <p:cNvSpPr txBox="1">
            <a:spLocks noChangeArrowheads="1"/>
          </p:cNvSpPr>
          <p:nvPr/>
        </p:nvSpPr>
        <p:spPr bwMode="auto">
          <a:xfrm>
            <a:off x="1446361" y="4194810"/>
            <a:ext cx="528320" cy="348377"/>
          </a:xfrm>
          <a:prstGeom prst="rect">
            <a:avLst/>
          </a:prstGeom>
          <a:noFill/>
          <a:ln w="9525">
            <a:noFill/>
            <a:miter lim="800000"/>
            <a:headEnd/>
            <a:tailEnd/>
          </a:ln>
          <a:effectLst/>
        </p:spPr>
        <p:txBody>
          <a:bodyPr>
            <a:spAutoFit/>
          </a:bodyPr>
          <a:lstStyle/>
          <a:p>
            <a:pPr eaLnBrk="1" hangingPunct="1">
              <a:spcBef>
                <a:spcPct val="50000"/>
              </a:spcBef>
            </a:pPr>
            <a:r>
              <a:rPr lang="en-US" altLang="en-US" b="1"/>
              <a:t>B</a:t>
            </a:r>
          </a:p>
        </p:txBody>
      </p:sp>
      <p:sp>
        <p:nvSpPr>
          <p:cNvPr id="27" name="Text Box 57"/>
          <p:cNvSpPr txBox="1">
            <a:spLocks noChangeArrowheads="1"/>
          </p:cNvSpPr>
          <p:nvPr/>
        </p:nvSpPr>
        <p:spPr bwMode="auto">
          <a:xfrm>
            <a:off x="2125630" y="3470910"/>
            <a:ext cx="679269" cy="348377"/>
          </a:xfrm>
          <a:prstGeom prst="rect">
            <a:avLst/>
          </a:prstGeom>
          <a:noFill/>
          <a:ln w="9525">
            <a:noFill/>
            <a:miter lim="800000"/>
            <a:headEnd/>
            <a:tailEnd/>
          </a:ln>
          <a:effectLst/>
        </p:spPr>
        <p:txBody>
          <a:bodyPr>
            <a:spAutoFit/>
          </a:bodyPr>
          <a:lstStyle/>
          <a:p>
            <a:pPr eaLnBrk="1" hangingPunct="1">
              <a:spcBef>
                <a:spcPct val="50000"/>
              </a:spcBef>
            </a:pPr>
            <a:r>
              <a:rPr lang="en-US" altLang="en-US" b="1"/>
              <a:t>C</a:t>
            </a:r>
          </a:p>
        </p:txBody>
      </p:sp>
      <p:sp>
        <p:nvSpPr>
          <p:cNvPr id="28" name="Text Box 58"/>
          <p:cNvSpPr txBox="1">
            <a:spLocks noChangeArrowheads="1"/>
          </p:cNvSpPr>
          <p:nvPr/>
        </p:nvSpPr>
        <p:spPr bwMode="auto">
          <a:xfrm>
            <a:off x="2880373" y="2891790"/>
            <a:ext cx="679269" cy="348377"/>
          </a:xfrm>
          <a:prstGeom prst="rect">
            <a:avLst/>
          </a:prstGeom>
          <a:noFill/>
          <a:ln w="9525">
            <a:noFill/>
            <a:miter lim="800000"/>
            <a:headEnd/>
            <a:tailEnd/>
          </a:ln>
          <a:effectLst/>
        </p:spPr>
        <p:txBody>
          <a:bodyPr>
            <a:spAutoFit/>
          </a:bodyPr>
          <a:lstStyle/>
          <a:p>
            <a:pPr eaLnBrk="1" hangingPunct="1">
              <a:spcBef>
                <a:spcPct val="50000"/>
              </a:spcBef>
            </a:pPr>
            <a:r>
              <a:rPr lang="en-US" altLang="en-US" b="1"/>
              <a:t>D</a:t>
            </a:r>
          </a:p>
        </p:txBody>
      </p:sp>
      <p:sp>
        <p:nvSpPr>
          <p:cNvPr id="29" name="Text Box 59"/>
          <p:cNvSpPr txBox="1">
            <a:spLocks noChangeArrowheads="1"/>
          </p:cNvSpPr>
          <p:nvPr/>
        </p:nvSpPr>
        <p:spPr bwMode="auto">
          <a:xfrm>
            <a:off x="3559641" y="2095500"/>
            <a:ext cx="830217" cy="348377"/>
          </a:xfrm>
          <a:prstGeom prst="rect">
            <a:avLst/>
          </a:prstGeom>
          <a:noFill/>
          <a:ln w="9525">
            <a:noFill/>
            <a:miter lim="800000"/>
            <a:headEnd/>
            <a:tailEnd/>
          </a:ln>
          <a:effectLst/>
        </p:spPr>
        <p:txBody>
          <a:bodyPr>
            <a:spAutoFit/>
          </a:bodyPr>
          <a:lstStyle/>
          <a:p>
            <a:pPr eaLnBrk="1" hangingPunct="1">
              <a:spcBef>
                <a:spcPct val="50000"/>
              </a:spcBef>
            </a:pPr>
            <a:r>
              <a:rPr lang="en-US" altLang="en-US" b="1"/>
              <a:t>E</a:t>
            </a:r>
          </a:p>
        </p:txBody>
      </p:sp>
      <p:sp>
        <p:nvSpPr>
          <p:cNvPr id="19" name="AutoShape 65"/>
          <p:cNvSpPr>
            <a:spLocks noChangeArrowheads="1"/>
          </p:cNvSpPr>
          <p:nvPr/>
        </p:nvSpPr>
        <p:spPr bwMode="auto">
          <a:xfrm>
            <a:off x="1672784" y="4556760"/>
            <a:ext cx="75474" cy="72390"/>
          </a:xfrm>
          <a:prstGeom prst="flowChartConnector">
            <a:avLst/>
          </a:prstGeom>
          <a:solidFill>
            <a:schemeClr val="tx1"/>
          </a:solidFill>
          <a:ln w="9525">
            <a:solidFill>
              <a:schemeClr val="tx1"/>
            </a:solidFill>
            <a:round/>
            <a:headEnd/>
            <a:tailEnd/>
          </a:ln>
          <a:effectLst/>
        </p:spPr>
        <p:txBody>
          <a:bodyPr wrap="none" anchor="ctr"/>
          <a:lstStyle/>
          <a:p>
            <a:pPr eaLnBrk="1" hangingPunct="1"/>
            <a:endParaRPr lang="vi-VN" altLang="en-US"/>
          </a:p>
        </p:txBody>
      </p:sp>
      <p:sp>
        <p:nvSpPr>
          <p:cNvPr id="20" name="AutoShape 66"/>
          <p:cNvSpPr>
            <a:spLocks noChangeArrowheads="1"/>
          </p:cNvSpPr>
          <p:nvPr/>
        </p:nvSpPr>
        <p:spPr bwMode="auto">
          <a:xfrm>
            <a:off x="2352053" y="3905250"/>
            <a:ext cx="75474" cy="72390"/>
          </a:xfrm>
          <a:prstGeom prst="flowChartConnector">
            <a:avLst/>
          </a:prstGeom>
          <a:solidFill>
            <a:schemeClr val="tx1"/>
          </a:solidFill>
          <a:ln w="9525">
            <a:solidFill>
              <a:schemeClr val="tx1"/>
            </a:solidFill>
            <a:round/>
            <a:headEnd/>
            <a:tailEnd/>
          </a:ln>
          <a:effectLst/>
        </p:spPr>
        <p:txBody>
          <a:bodyPr wrap="none" anchor="ctr"/>
          <a:lstStyle/>
          <a:p>
            <a:pPr eaLnBrk="1" hangingPunct="1"/>
            <a:endParaRPr lang="vi-VN" altLang="en-US"/>
          </a:p>
        </p:txBody>
      </p:sp>
      <p:sp>
        <p:nvSpPr>
          <p:cNvPr id="21" name="AutoShape 67"/>
          <p:cNvSpPr>
            <a:spLocks noChangeArrowheads="1"/>
          </p:cNvSpPr>
          <p:nvPr/>
        </p:nvSpPr>
        <p:spPr bwMode="auto">
          <a:xfrm>
            <a:off x="3031321" y="3253740"/>
            <a:ext cx="75474" cy="72390"/>
          </a:xfrm>
          <a:prstGeom prst="flowChartConnector">
            <a:avLst/>
          </a:prstGeom>
          <a:solidFill>
            <a:schemeClr val="tx1"/>
          </a:solidFill>
          <a:ln w="9525">
            <a:solidFill>
              <a:schemeClr val="tx1"/>
            </a:solidFill>
            <a:round/>
            <a:headEnd/>
            <a:tailEnd/>
          </a:ln>
          <a:effectLst/>
        </p:spPr>
        <p:txBody>
          <a:bodyPr wrap="none" anchor="ctr"/>
          <a:lstStyle/>
          <a:p>
            <a:pPr eaLnBrk="1" hangingPunct="1"/>
            <a:endParaRPr lang="vi-VN" altLang="en-US"/>
          </a:p>
        </p:txBody>
      </p:sp>
      <p:sp>
        <p:nvSpPr>
          <p:cNvPr id="22" name="AutoShape 68"/>
          <p:cNvSpPr>
            <a:spLocks noChangeArrowheads="1"/>
          </p:cNvSpPr>
          <p:nvPr/>
        </p:nvSpPr>
        <p:spPr bwMode="auto">
          <a:xfrm>
            <a:off x="3710590" y="2602230"/>
            <a:ext cx="75474" cy="72390"/>
          </a:xfrm>
          <a:prstGeom prst="flowChartConnector">
            <a:avLst/>
          </a:prstGeom>
          <a:solidFill>
            <a:schemeClr val="tx1"/>
          </a:solidFill>
          <a:ln w="9525">
            <a:solidFill>
              <a:schemeClr val="tx1"/>
            </a:solidFill>
            <a:round/>
            <a:headEnd/>
            <a:tailEnd/>
          </a:ln>
          <a:effectLst/>
        </p:spPr>
        <p:txBody>
          <a:bodyPr wrap="none" anchor="ctr"/>
          <a:lstStyle/>
          <a:p>
            <a:pPr eaLnBrk="1" hangingPunct="1"/>
            <a:endParaRPr lang="vi-VN" altLang="en-US"/>
          </a:p>
        </p:txBody>
      </p:sp>
      <p:sp>
        <p:nvSpPr>
          <p:cNvPr id="73" name="TextBox 72"/>
          <p:cNvSpPr txBox="1"/>
          <p:nvPr/>
        </p:nvSpPr>
        <p:spPr>
          <a:xfrm>
            <a:off x="-86160" y="1949295"/>
            <a:ext cx="552927" cy="369332"/>
          </a:xfrm>
          <a:prstGeom prst="rect">
            <a:avLst/>
          </a:prstGeom>
          <a:solidFill>
            <a:srgbClr val="FFFF00"/>
          </a:solidFill>
          <a:ln>
            <a:solidFill>
              <a:schemeClr val="tx1"/>
            </a:solidFill>
          </a:ln>
        </p:spPr>
        <p:txBody>
          <a:bodyPr wrap="square" rtlCol="0">
            <a:spAutoFit/>
          </a:bodyPr>
          <a:lstStyle/>
          <a:p>
            <a:r>
              <a:rPr lang="en-US" b="1" i="1" dirty="0">
                <a:latin typeface="Times New Roman" pitchFamily="18" charset="0"/>
                <a:cs typeface="Times New Roman" pitchFamily="18" charset="0"/>
                <a:sym typeface="Wingdings" panose="05000000000000000000" pitchFamily="2" charset="2"/>
              </a:rPr>
              <a:t></a:t>
            </a:r>
            <a:endParaRPr lang="en-US" dirty="0"/>
          </a:p>
        </p:txBody>
      </p:sp>
      <p:sp>
        <p:nvSpPr>
          <p:cNvPr id="2" name="TextBox 1"/>
          <p:cNvSpPr txBox="1"/>
          <p:nvPr/>
        </p:nvSpPr>
        <p:spPr>
          <a:xfrm>
            <a:off x="5126585" y="1286604"/>
            <a:ext cx="4522996"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O (I = 0 A, U = 0 V )</a:t>
            </a:r>
          </a:p>
        </p:txBody>
      </p:sp>
      <p:sp>
        <p:nvSpPr>
          <p:cNvPr id="3" name="TextBox 2"/>
          <p:cNvSpPr txBox="1"/>
          <p:nvPr/>
        </p:nvSpPr>
        <p:spPr>
          <a:xfrm>
            <a:off x="5084620" y="1993904"/>
            <a:ext cx="4331062"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B ( I</a:t>
            </a:r>
            <a:r>
              <a:rPr lang="en-US" sz="2800" b="1" baseline="-25000" dirty="0">
                <a:latin typeface="Times New Roman" panose="02020603050405020304" pitchFamily="18" charset="0"/>
                <a:cs typeface="Times New Roman" panose="02020603050405020304" pitchFamily="18" charset="0"/>
              </a:rPr>
              <a:t>1</a:t>
            </a:r>
            <a:r>
              <a:rPr lang="en-US" sz="2800" b="1" dirty="0">
                <a:latin typeface="Times New Roman" panose="02020603050405020304" pitchFamily="18" charset="0"/>
                <a:cs typeface="Times New Roman" panose="02020603050405020304" pitchFamily="18" charset="0"/>
              </a:rPr>
              <a:t> = 0,3A, U</a:t>
            </a:r>
            <a:r>
              <a:rPr lang="en-US" sz="2800" b="1" baseline="-25000" dirty="0">
                <a:latin typeface="Times New Roman" panose="02020603050405020304" pitchFamily="18" charset="0"/>
                <a:cs typeface="Times New Roman" panose="02020603050405020304" pitchFamily="18" charset="0"/>
              </a:rPr>
              <a:t>1</a:t>
            </a:r>
            <a:r>
              <a:rPr lang="en-US" sz="2800" b="1" dirty="0">
                <a:latin typeface="Times New Roman" panose="02020603050405020304" pitchFamily="18" charset="0"/>
                <a:cs typeface="Times New Roman" panose="02020603050405020304" pitchFamily="18" charset="0"/>
              </a:rPr>
              <a:t> =1,5V)</a:t>
            </a:r>
          </a:p>
        </p:txBody>
      </p:sp>
      <p:sp>
        <p:nvSpPr>
          <p:cNvPr id="4" name="TextBox 3"/>
          <p:cNvSpPr txBox="1"/>
          <p:nvPr/>
        </p:nvSpPr>
        <p:spPr>
          <a:xfrm>
            <a:off x="5136607" y="2674620"/>
            <a:ext cx="4007393"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C (I</a:t>
            </a:r>
            <a:r>
              <a:rPr lang="en-US" sz="2800" b="1" baseline="-25000" dirty="0">
                <a:latin typeface="Times New Roman" panose="02020603050405020304" pitchFamily="18" charset="0"/>
                <a:cs typeface="Times New Roman" panose="02020603050405020304" pitchFamily="18" charset="0"/>
              </a:rPr>
              <a:t>2</a:t>
            </a:r>
            <a:r>
              <a:rPr lang="en-US" sz="2800" b="1" dirty="0">
                <a:latin typeface="Times New Roman" panose="02020603050405020304" pitchFamily="18" charset="0"/>
                <a:cs typeface="Times New Roman" panose="02020603050405020304" pitchFamily="18" charset="0"/>
              </a:rPr>
              <a:t> = 0,6A, U</a:t>
            </a:r>
            <a:r>
              <a:rPr lang="en-US" sz="2800" b="1" baseline="-25000" dirty="0">
                <a:latin typeface="Times New Roman" panose="02020603050405020304" pitchFamily="18" charset="0"/>
                <a:cs typeface="Times New Roman" panose="02020603050405020304" pitchFamily="18" charset="0"/>
              </a:rPr>
              <a:t>2</a:t>
            </a:r>
            <a:r>
              <a:rPr lang="en-US" sz="2800" b="1" dirty="0">
                <a:latin typeface="Times New Roman" panose="02020603050405020304" pitchFamily="18" charset="0"/>
                <a:cs typeface="Times New Roman" panose="02020603050405020304" pitchFamily="18" charset="0"/>
              </a:rPr>
              <a:t> = 3,0V)</a:t>
            </a:r>
            <a:r>
              <a:rPr lang="en-US" sz="2800" b="1" baseline="-25000" dirty="0">
                <a:latin typeface="Times New Roman" panose="02020603050405020304" pitchFamily="18" charset="0"/>
                <a:cs typeface="Times New Roman" panose="02020603050405020304" pitchFamily="18" charset="0"/>
              </a:rPr>
              <a:t> </a:t>
            </a:r>
            <a:endParaRPr lang="en-US" sz="2800"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5120042" y="3289935"/>
            <a:ext cx="3959828"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D (I</a:t>
            </a:r>
            <a:r>
              <a:rPr lang="en-US" sz="2800" b="1" baseline="-25000" dirty="0">
                <a:latin typeface="Times New Roman" panose="02020603050405020304" pitchFamily="18" charset="0"/>
                <a:cs typeface="Times New Roman" panose="02020603050405020304" pitchFamily="18" charset="0"/>
              </a:rPr>
              <a:t>3</a:t>
            </a:r>
            <a:r>
              <a:rPr lang="en-US" sz="2800" b="1" dirty="0">
                <a:latin typeface="Times New Roman" panose="02020603050405020304" pitchFamily="18" charset="0"/>
                <a:cs typeface="Times New Roman" panose="02020603050405020304" pitchFamily="18" charset="0"/>
              </a:rPr>
              <a:t> = 0,9A, U</a:t>
            </a:r>
            <a:r>
              <a:rPr lang="en-US" sz="2800" b="1" baseline="-25000" dirty="0">
                <a:latin typeface="Times New Roman" panose="02020603050405020304" pitchFamily="18" charset="0"/>
                <a:cs typeface="Times New Roman" panose="02020603050405020304" pitchFamily="18" charset="0"/>
              </a:rPr>
              <a:t>3</a:t>
            </a:r>
            <a:r>
              <a:rPr lang="en-US" sz="2800" b="1" dirty="0">
                <a:latin typeface="Times New Roman" panose="02020603050405020304" pitchFamily="18" charset="0"/>
                <a:cs typeface="Times New Roman" panose="02020603050405020304" pitchFamily="18" charset="0"/>
              </a:rPr>
              <a:t> = 4,5V)</a:t>
            </a:r>
          </a:p>
        </p:txBody>
      </p:sp>
      <p:sp>
        <p:nvSpPr>
          <p:cNvPr id="6" name="TextBox 5"/>
          <p:cNvSpPr txBox="1"/>
          <p:nvPr/>
        </p:nvSpPr>
        <p:spPr>
          <a:xfrm>
            <a:off x="5126585" y="4066133"/>
            <a:ext cx="3636415"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E (I</a:t>
            </a:r>
            <a:r>
              <a:rPr lang="en-US" sz="2800" b="1" baseline="-25000" dirty="0">
                <a:latin typeface="Times New Roman" panose="02020603050405020304" pitchFamily="18" charset="0"/>
                <a:cs typeface="Times New Roman" panose="02020603050405020304" pitchFamily="18" charset="0"/>
              </a:rPr>
              <a:t>4</a:t>
            </a:r>
            <a:r>
              <a:rPr lang="en-US" sz="2800" b="1" dirty="0">
                <a:latin typeface="Times New Roman" panose="02020603050405020304" pitchFamily="18" charset="0"/>
                <a:cs typeface="Times New Roman" panose="02020603050405020304" pitchFamily="18" charset="0"/>
              </a:rPr>
              <a:t> =1,2A, U</a:t>
            </a:r>
            <a:r>
              <a:rPr lang="en-US" sz="2800" b="1" baseline="-25000" dirty="0">
                <a:latin typeface="Times New Roman" panose="02020603050405020304" pitchFamily="18" charset="0"/>
                <a:cs typeface="Times New Roman" panose="02020603050405020304" pitchFamily="18" charset="0"/>
              </a:rPr>
              <a:t>4</a:t>
            </a:r>
            <a:r>
              <a:rPr lang="en-US" sz="2800" b="1" dirty="0">
                <a:latin typeface="Times New Roman" panose="02020603050405020304" pitchFamily="18" charset="0"/>
                <a:cs typeface="Times New Roman" panose="02020603050405020304" pitchFamily="18" charset="0"/>
              </a:rPr>
              <a:t> = 6,0V)</a:t>
            </a:r>
          </a:p>
        </p:txBody>
      </p:sp>
      <p:sp>
        <p:nvSpPr>
          <p:cNvPr id="72" name="Text Box 41"/>
          <p:cNvSpPr txBox="1">
            <a:spLocks noChangeArrowheads="1"/>
          </p:cNvSpPr>
          <p:nvPr/>
        </p:nvSpPr>
        <p:spPr bwMode="auto">
          <a:xfrm>
            <a:off x="474327" y="4905137"/>
            <a:ext cx="981166" cy="434340"/>
          </a:xfrm>
          <a:prstGeom prst="rect">
            <a:avLst/>
          </a:prstGeom>
          <a:noFill/>
          <a:ln w="9525">
            <a:noFill/>
            <a:miter lim="800000"/>
            <a:headEnd/>
            <a:tailEnd/>
          </a:ln>
          <a:effectLst/>
        </p:spPr>
        <p:txBody>
          <a:bodyPr>
            <a:spAutoFit/>
          </a:bodyPr>
          <a:lstStyle/>
          <a:p>
            <a:pPr eaLnBrk="1" hangingPunct="1">
              <a:spcBef>
                <a:spcPct val="50000"/>
              </a:spcBef>
            </a:pPr>
            <a:r>
              <a:rPr lang="en-US" altLang="en-US" sz="2400" b="1" dirty="0"/>
              <a:t>O</a:t>
            </a:r>
          </a:p>
        </p:txBody>
      </p:sp>
      <p:sp>
        <p:nvSpPr>
          <p:cNvPr id="9" name="Rectangle 8"/>
          <p:cNvSpPr/>
          <p:nvPr/>
        </p:nvSpPr>
        <p:spPr>
          <a:xfrm>
            <a:off x="5285981" y="1384456"/>
            <a:ext cx="3408017" cy="3785652"/>
          </a:xfrm>
          <a:prstGeom prst="rect">
            <a:avLst/>
          </a:prstGeom>
          <a:ln>
            <a:solidFill>
              <a:srgbClr val="C00000"/>
            </a:solidFill>
          </a:ln>
        </p:spPr>
        <p:txBody>
          <a:bodyPr wrap="square">
            <a:spAutoFit/>
          </a:bodyPr>
          <a:lstStyle/>
          <a:p>
            <a:r>
              <a:rPr lang="en-US" altLang="en-US" sz="3000" b="1" dirty="0">
                <a:solidFill>
                  <a:srgbClr val="1709D1"/>
                </a:solidFill>
                <a:latin typeface="Times New Roman" pitchFamily="18" charset="0"/>
                <a:cs typeface="Times New Roman" pitchFamily="18" charset="0"/>
              </a:rPr>
              <a:t>  </a:t>
            </a:r>
            <a:r>
              <a:rPr lang="en-US" altLang="en-US" sz="3000" b="1" dirty="0" err="1">
                <a:solidFill>
                  <a:srgbClr val="1709D1"/>
                </a:solidFill>
                <a:latin typeface="Times New Roman" pitchFamily="18" charset="0"/>
                <a:cs typeface="Times New Roman" pitchFamily="18" charset="0"/>
              </a:rPr>
              <a:t>Đồ</a:t>
            </a:r>
            <a:r>
              <a:rPr lang="en-US" altLang="en-US" sz="3000" b="1" dirty="0">
                <a:solidFill>
                  <a:srgbClr val="1709D1"/>
                </a:solidFill>
                <a:latin typeface="Times New Roman" pitchFamily="18" charset="0"/>
                <a:cs typeface="Times New Roman" pitchFamily="18" charset="0"/>
              </a:rPr>
              <a:t> </a:t>
            </a:r>
            <a:r>
              <a:rPr lang="en-US" altLang="en-US" sz="3000" b="1" dirty="0" err="1">
                <a:solidFill>
                  <a:srgbClr val="1709D1"/>
                </a:solidFill>
                <a:latin typeface="Times New Roman" pitchFamily="18" charset="0"/>
                <a:cs typeface="Times New Roman" pitchFamily="18" charset="0"/>
              </a:rPr>
              <a:t>thị</a:t>
            </a:r>
            <a:r>
              <a:rPr lang="en-US" altLang="en-US" sz="3000" b="1" dirty="0">
                <a:solidFill>
                  <a:srgbClr val="1709D1"/>
                </a:solidFill>
                <a:latin typeface="Times New Roman" pitchFamily="18" charset="0"/>
                <a:cs typeface="Times New Roman" pitchFamily="18" charset="0"/>
              </a:rPr>
              <a:t> </a:t>
            </a:r>
            <a:r>
              <a:rPr lang="en-US" altLang="en-US" sz="3000" b="1" dirty="0" err="1">
                <a:solidFill>
                  <a:srgbClr val="1709D1"/>
                </a:solidFill>
                <a:latin typeface="Times New Roman" pitchFamily="18" charset="0"/>
                <a:cs typeface="Times New Roman" pitchFamily="18" charset="0"/>
              </a:rPr>
              <a:t>biểu</a:t>
            </a:r>
            <a:r>
              <a:rPr lang="en-US" altLang="en-US" sz="3000" b="1" dirty="0">
                <a:solidFill>
                  <a:srgbClr val="1709D1"/>
                </a:solidFill>
                <a:latin typeface="Times New Roman" pitchFamily="18" charset="0"/>
                <a:cs typeface="Times New Roman" pitchFamily="18" charset="0"/>
              </a:rPr>
              <a:t> </a:t>
            </a:r>
            <a:r>
              <a:rPr lang="en-US" altLang="en-US" sz="3000" b="1" dirty="0" err="1">
                <a:solidFill>
                  <a:srgbClr val="1709D1"/>
                </a:solidFill>
                <a:latin typeface="Times New Roman" pitchFamily="18" charset="0"/>
                <a:cs typeface="Times New Roman" pitchFamily="18" charset="0"/>
              </a:rPr>
              <a:t>diễn</a:t>
            </a:r>
            <a:r>
              <a:rPr lang="en-US" altLang="en-US" sz="3000" b="1" dirty="0">
                <a:solidFill>
                  <a:srgbClr val="1709D1"/>
                </a:solidFill>
                <a:latin typeface="Times New Roman" pitchFamily="18" charset="0"/>
                <a:cs typeface="Times New Roman" pitchFamily="18" charset="0"/>
              </a:rPr>
              <a:t> </a:t>
            </a:r>
            <a:r>
              <a:rPr lang="en-US" altLang="en-US" sz="3000" b="1" dirty="0" err="1">
                <a:solidFill>
                  <a:srgbClr val="1709D1"/>
                </a:solidFill>
                <a:latin typeface="Times New Roman" pitchFamily="18" charset="0"/>
                <a:cs typeface="Times New Roman" pitchFamily="18" charset="0"/>
              </a:rPr>
              <a:t>sự</a:t>
            </a:r>
            <a:r>
              <a:rPr lang="en-US" altLang="en-US" sz="3000" b="1" dirty="0">
                <a:solidFill>
                  <a:srgbClr val="1709D1"/>
                </a:solidFill>
                <a:latin typeface="Times New Roman" pitchFamily="18" charset="0"/>
                <a:cs typeface="Times New Roman" pitchFamily="18" charset="0"/>
              </a:rPr>
              <a:t> </a:t>
            </a:r>
            <a:r>
              <a:rPr lang="en-US" altLang="en-US" sz="3000" b="1" dirty="0" err="1">
                <a:solidFill>
                  <a:srgbClr val="1709D1"/>
                </a:solidFill>
                <a:latin typeface="Times New Roman" pitchFamily="18" charset="0"/>
                <a:cs typeface="Times New Roman" pitchFamily="18" charset="0"/>
              </a:rPr>
              <a:t>phụ</a:t>
            </a:r>
            <a:r>
              <a:rPr lang="en-US" altLang="en-US" sz="3000" b="1" dirty="0">
                <a:solidFill>
                  <a:srgbClr val="1709D1"/>
                </a:solidFill>
                <a:latin typeface="Times New Roman" pitchFamily="18" charset="0"/>
                <a:cs typeface="Times New Roman" pitchFamily="18" charset="0"/>
              </a:rPr>
              <a:t> </a:t>
            </a:r>
            <a:r>
              <a:rPr lang="en-US" altLang="en-US" sz="3000" b="1" dirty="0" err="1">
                <a:solidFill>
                  <a:srgbClr val="1709D1"/>
                </a:solidFill>
                <a:latin typeface="Times New Roman" pitchFamily="18" charset="0"/>
                <a:cs typeface="Times New Roman" pitchFamily="18" charset="0"/>
              </a:rPr>
              <a:t>thuộc</a:t>
            </a:r>
            <a:r>
              <a:rPr lang="en-US" altLang="en-US" sz="3000" b="1" dirty="0">
                <a:solidFill>
                  <a:srgbClr val="1709D1"/>
                </a:solidFill>
                <a:latin typeface="Times New Roman" pitchFamily="18" charset="0"/>
                <a:cs typeface="Times New Roman" pitchFamily="18" charset="0"/>
              </a:rPr>
              <a:t> </a:t>
            </a:r>
            <a:r>
              <a:rPr lang="en-US" altLang="en-US" sz="3000" b="1" dirty="0" err="1">
                <a:solidFill>
                  <a:srgbClr val="1709D1"/>
                </a:solidFill>
                <a:latin typeface="Times New Roman" pitchFamily="18" charset="0"/>
                <a:cs typeface="Times New Roman" pitchFamily="18" charset="0"/>
              </a:rPr>
              <a:t>của</a:t>
            </a:r>
            <a:r>
              <a:rPr lang="en-US" altLang="en-US" sz="3000" b="1" dirty="0">
                <a:solidFill>
                  <a:srgbClr val="1709D1"/>
                </a:solidFill>
                <a:latin typeface="Times New Roman" pitchFamily="18" charset="0"/>
                <a:cs typeface="Times New Roman" pitchFamily="18" charset="0"/>
              </a:rPr>
              <a:t> </a:t>
            </a:r>
            <a:r>
              <a:rPr lang="en-US" altLang="en-US" sz="3000" b="1" dirty="0" err="1">
                <a:solidFill>
                  <a:srgbClr val="1709D1"/>
                </a:solidFill>
                <a:latin typeface="Times New Roman" pitchFamily="18" charset="0"/>
                <a:cs typeface="Times New Roman" pitchFamily="18" charset="0"/>
              </a:rPr>
              <a:t>cường</a:t>
            </a:r>
            <a:r>
              <a:rPr lang="en-US" altLang="en-US" sz="3000" b="1" dirty="0">
                <a:solidFill>
                  <a:srgbClr val="1709D1"/>
                </a:solidFill>
                <a:latin typeface="Times New Roman" pitchFamily="18" charset="0"/>
                <a:cs typeface="Times New Roman" pitchFamily="18" charset="0"/>
              </a:rPr>
              <a:t> </a:t>
            </a:r>
            <a:r>
              <a:rPr lang="en-US" altLang="en-US" sz="3000" b="1" dirty="0" err="1">
                <a:solidFill>
                  <a:srgbClr val="1709D1"/>
                </a:solidFill>
                <a:latin typeface="Times New Roman" pitchFamily="18" charset="0"/>
                <a:cs typeface="Times New Roman" pitchFamily="18" charset="0"/>
              </a:rPr>
              <a:t>độ</a:t>
            </a:r>
            <a:r>
              <a:rPr lang="en-US" altLang="en-US" sz="3000" b="1" dirty="0">
                <a:solidFill>
                  <a:srgbClr val="1709D1"/>
                </a:solidFill>
                <a:latin typeface="Times New Roman" pitchFamily="18" charset="0"/>
                <a:cs typeface="Times New Roman" pitchFamily="18" charset="0"/>
              </a:rPr>
              <a:t> </a:t>
            </a:r>
            <a:r>
              <a:rPr lang="en-US" altLang="en-US" sz="3000" b="1" dirty="0" err="1">
                <a:solidFill>
                  <a:srgbClr val="1709D1"/>
                </a:solidFill>
                <a:latin typeface="Times New Roman" pitchFamily="18" charset="0"/>
                <a:cs typeface="Times New Roman" pitchFamily="18" charset="0"/>
              </a:rPr>
              <a:t>dòng</a:t>
            </a:r>
            <a:r>
              <a:rPr lang="en-US" altLang="en-US" sz="3000" b="1" dirty="0">
                <a:solidFill>
                  <a:srgbClr val="1709D1"/>
                </a:solidFill>
                <a:latin typeface="Times New Roman" pitchFamily="18" charset="0"/>
                <a:cs typeface="Times New Roman" pitchFamily="18" charset="0"/>
              </a:rPr>
              <a:t> </a:t>
            </a:r>
            <a:r>
              <a:rPr lang="en-US" altLang="en-US" sz="3000" b="1" dirty="0" err="1">
                <a:solidFill>
                  <a:srgbClr val="1709D1"/>
                </a:solidFill>
                <a:latin typeface="Times New Roman" pitchFamily="18" charset="0"/>
                <a:cs typeface="Times New Roman" pitchFamily="18" charset="0"/>
              </a:rPr>
              <a:t>điện</a:t>
            </a:r>
            <a:r>
              <a:rPr lang="en-US" altLang="en-US" sz="3000" b="1" dirty="0">
                <a:solidFill>
                  <a:srgbClr val="1709D1"/>
                </a:solidFill>
                <a:latin typeface="Times New Roman" pitchFamily="18" charset="0"/>
                <a:cs typeface="Times New Roman" pitchFamily="18" charset="0"/>
              </a:rPr>
              <a:t> </a:t>
            </a:r>
            <a:r>
              <a:rPr lang="en-US" altLang="en-US" sz="3000" b="1" dirty="0" err="1">
                <a:solidFill>
                  <a:srgbClr val="1709D1"/>
                </a:solidFill>
                <a:latin typeface="Times New Roman" pitchFamily="18" charset="0"/>
                <a:cs typeface="Times New Roman" pitchFamily="18" charset="0"/>
              </a:rPr>
              <a:t>vào</a:t>
            </a:r>
            <a:r>
              <a:rPr lang="en-US" altLang="en-US" sz="3000" b="1" dirty="0">
                <a:solidFill>
                  <a:srgbClr val="1709D1"/>
                </a:solidFill>
                <a:latin typeface="Times New Roman" pitchFamily="18" charset="0"/>
                <a:cs typeface="Times New Roman" pitchFamily="18" charset="0"/>
              </a:rPr>
              <a:t> </a:t>
            </a:r>
            <a:r>
              <a:rPr lang="en-US" altLang="en-US" sz="3000" b="1" dirty="0" err="1">
                <a:solidFill>
                  <a:srgbClr val="1709D1"/>
                </a:solidFill>
                <a:latin typeface="Times New Roman" pitchFamily="18" charset="0"/>
                <a:cs typeface="Times New Roman" pitchFamily="18" charset="0"/>
              </a:rPr>
              <a:t>hiệu</a:t>
            </a:r>
            <a:r>
              <a:rPr lang="en-US" altLang="en-US" sz="3000" b="1" dirty="0">
                <a:solidFill>
                  <a:srgbClr val="1709D1"/>
                </a:solidFill>
                <a:latin typeface="Times New Roman" pitchFamily="18" charset="0"/>
                <a:cs typeface="Times New Roman" pitchFamily="18" charset="0"/>
              </a:rPr>
              <a:t> </a:t>
            </a:r>
            <a:r>
              <a:rPr lang="en-US" altLang="en-US" sz="3000" b="1" dirty="0" err="1">
                <a:solidFill>
                  <a:srgbClr val="1709D1"/>
                </a:solidFill>
                <a:latin typeface="Times New Roman" pitchFamily="18" charset="0"/>
                <a:cs typeface="Times New Roman" pitchFamily="18" charset="0"/>
              </a:rPr>
              <a:t>điện</a:t>
            </a:r>
            <a:r>
              <a:rPr lang="en-US" altLang="en-US" sz="3000" b="1" dirty="0">
                <a:solidFill>
                  <a:srgbClr val="1709D1"/>
                </a:solidFill>
                <a:latin typeface="Times New Roman" pitchFamily="18" charset="0"/>
                <a:cs typeface="Times New Roman" pitchFamily="18" charset="0"/>
              </a:rPr>
              <a:t> </a:t>
            </a:r>
            <a:r>
              <a:rPr lang="en-US" altLang="en-US" sz="3000" b="1" dirty="0" err="1">
                <a:solidFill>
                  <a:srgbClr val="1709D1"/>
                </a:solidFill>
                <a:latin typeface="Times New Roman" pitchFamily="18" charset="0"/>
                <a:cs typeface="Times New Roman" pitchFamily="18" charset="0"/>
              </a:rPr>
              <a:t>thế</a:t>
            </a:r>
            <a:r>
              <a:rPr lang="en-US" altLang="en-US" sz="3000" b="1" dirty="0">
                <a:solidFill>
                  <a:srgbClr val="1709D1"/>
                </a:solidFill>
                <a:latin typeface="Times New Roman" pitchFamily="18" charset="0"/>
                <a:cs typeface="Times New Roman" pitchFamily="18" charset="0"/>
              </a:rPr>
              <a:t> </a:t>
            </a:r>
            <a:r>
              <a:rPr lang="en-US" altLang="en-US" sz="3000" b="1" dirty="0" err="1">
                <a:solidFill>
                  <a:srgbClr val="1709D1"/>
                </a:solidFill>
                <a:latin typeface="Times New Roman" pitchFamily="18" charset="0"/>
                <a:cs typeface="Times New Roman" pitchFamily="18" charset="0"/>
              </a:rPr>
              <a:t>giữa</a:t>
            </a:r>
            <a:r>
              <a:rPr lang="en-US" altLang="en-US" sz="3000" b="1" dirty="0">
                <a:solidFill>
                  <a:srgbClr val="1709D1"/>
                </a:solidFill>
                <a:latin typeface="Times New Roman" pitchFamily="18" charset="0"/>
                <a:cs typeface="Times New Roman" pitchFamily="18" charset="0"/>
              </a:rPr>
              <a:t> </a:t>
            </a:r>
            <a:r>
              <a:rPr lang="en-US" altLang="en-US" sz="3000" b="1" dirty="0" err="1">
                <a:solidFill>
                  <a:srgbClr val="1709D1"/>
                </a:solidFill>
                <a:latin typeface="Times New Roman" pitchFamily="18" charset="0"/>
                <a:cs typeface="Times New Roman" pitchFamily="18" charset="0"/>
              </a:rPr>
              <a:t>hai</a:t>
            </a:r>
            <a:r>
              <a:rPr lang="en-US" altLang="en-US" sz="3000" b="1" dirty="0">
                <a:solidFill>
                  <a:srgbClr val="1709D1"/>
                </a:solidFill>
                <a:latin typeface="Times New Roman" pitchFamily="18" charset="0"/>
                <a:cs typeface="Times New Roman" pitchFamily="18" charset="0"/>
              </a:rPr>
              <a:t> </a:t>
            </a:r>
            <a:r>
              <a:rPr lang="en-US" altLang="en-US" sz="3000" b="1" dirty="0" err="1">
                <a:solidFill>
                  <a:srgbClr val="1709D1"/>
                </a:solidFill>
                <a:latin typeface="Times New Roman" pitchFamily="18" charset="0"/>
                <a:cs typeface="Times New Roman" pitchFamily="18" charset="0"/>
              </a:rPr>
              <a:t>đầu</a:t>
            </a:r>
            <a:r>
              <a:rPr lang="en-US" altLang="en-US" sz="3000" b="1" dirty="0">
                <a:solidFill>
                  <a:srgbClr val="1709D1"/>
                </a:solidFill>
                <a:latin typeface="Times New Roman" pitchFamily="18" charset="0"/>
                <a:cs typeface="Times New Roman" pitchFamily="18" charset="0"/>
              </a:rPr>
              <a:t> </a:t>
            </a:r>
            <a:r>
              <a:rPr lang="en-US" altLang="en-US" sz="3000" b="1" dirty="0" err="1">
                <a:solidFill>
                  <a:srgbClr val="1709D1"/>
                </a:solidFill>
                <a:latin typeface="Times New Roman" pitchFamily="18" charset="0"/>
                <a:cs typeface="Times New Roman" pitchFamily="18" charset="0"/>
              </a:rPr>
              <a:t>dây</a:t>
            </a:r>
            <a:r>
              <a:rPr lang="en-US" altLang="en-US" sz="3000" b="1" dirty="0">
                <a:solidFill>
                  <a:srgbClr val="1709D1"/>
                </a:solidFill>
                <a:latin typeface="Times New Roman" pitchFamily="18" charset="0"/>
                <a:cs typeface="Times New Roman" pitchFamily="18" charset="0"/>
              </a:rPr>
              <a:t> </a:t>
            </a:r>
            <a:r>
              <a:rPr lang="en-US" altLang="en-US" sz="3000" b="1" dirty="0" err="1">
                <a:solidFill>
                  <a:srgbClr val="1709D1"/>
                </a:solidFill>
                <a:latin typeface="Times New Roman" pitchFamily="18" charset="0"/>
                <a:cs typeface="Times New Roman" pitchFamily="18" charset="0"/>
              </a:rPr>
              <a:t>dẫn</a:t>
            </a:r>
            <a:r>
              <a:rPr lang="en-US" altLang="en-US" sz="3000" b="1" dirty="0">
                <a:solidFill>
                  <a:srgbClr val="1709D1"/>
                </a:solidFill>
                <a:latin typeface="Times New Roman" pitchFamily="18" charset="0"/>
                <a:cs typeface="Times New Roman" pitchFamily="18" charset="0"/>
              </a:rPr>
              <a:t> </a:t>
            </a:r>
            <a:r>
              <a:rPr lang="en-US" altLang="en-US" sz="3000" b="1" dirty="0" err="1">
                <a:solidFill>
                  <a:srgbClr val="1709D1"/>
                </a:solidFill>
                <a:latin typeface="Times New Roman" pitchFamily="18" charset="0"/>
                <a:cs typeface="Times New Roman" pitchFamily="18" charset="0"/>
              </a:rPr>
              <a:t>là</a:t>
            </a:r>
            <a:r>
              <a:rPr lang="en-US" altLang="en-US" sz="3000" b="1" dirty="0">
                <a:solidFill>
                  <a:srgbClr val="1709D1"/>
                </a:solidFill>
                <a:latin typeface="Times New Roman" pitchFamily="18" charset="0"/>
                <a:cs typeface="Times New Roman" pitchFamily="18" charset="0"/>
              </a:rPr>
              <a:t> </a:t>
            </a:r>
            <a:r>
              <a:rPr lang="en-US" altLang="en-US" sz="3000" b="1" dirty="0" err="1">
                <a:solidFill>
                  <a:srgbClr val="1709D1"/>
                </a:solidFill>
                <a:latin typeface="Times New Roman" pitchFamily="18" charset="0"/>
                <a:cs typeface="Times New Roman" pitchFamily="18" charset="0"/>
              </a:rPr>
              <a:t>một</a:t>
            </a:r>
            <a:r>
              <a:rPr lang="en-US" altLang="en-US" sz="3000" b="1" dirty="0">
                <a:solidFill>
                  <a:srgbClr val="1709D1"/>
                </a:solidFill>
                <a:latin typeface="Times New Roman" pitchFamily="18" charset="0"/>
                <a:cs typeface="Times New Roman" pitchFamily="18" charset="0"/>
              </a:rPr>
              <a:t> </a:t>
            </a:r>
            <a:r>
              <a:rPr lang="en-US" altLang="en-US" sz="3000" b="1" dirty="0" err="1">
                <a:solidFill>
                  <a:srgbClr val="1709D1"/>
                </a:solidFill>
                <a:latin typeface="Times New Roman" pitchFamily="18" charset="0"/>
                <a:cs typeface="Times New Roman" pitchFamily="18" charset="0"/>
              </a:rPr>
              <a:t>đường</a:t>
            </a:r>
            <a:r>
              <a:rPr lang="en-US" altLang="en-US" sz="3000" b="1" dirty="0">
                <a:solidFill>
                  <a:srgbClr val="1709D1"/>
                </a:solidFill>
                <a:latin typeface="Times New Roman" pitchFamily="18" charset="0"/>
                <a:cs typeface="Times New Roman" pitchFamily="18" charset="0"/>
              </a:rPr>
              <a:t> </a:t>
            </a:r>
            <a:r>
              <a:rPr lang="en-US" altLang="en-US" sz="3000" b="1" dirty="0" err="1">
                <a:solidFill>
                  <a:srgbClr val="1709D1"/>
                </a:solidFill>
                <a:latin typeface="Times New Roman" pitchFamily="18" charset="0"/>
                <a:cs typeface="Times New Roman" pitchFamily="18" charset="0"/>
              </a:rPr>
              <a:t>thẳng</a:t>
            </a:r>
            <a:r>
              <a:rPr lang="en-US" altLang="en-US" sz="3000" b="1" dirty="0">
                <a:solidFill>
                  <a:srgbClr val="1709D1"/>
                </a:solidFill>
                <a:latin typeface="Times New Roman" pitchFamily="18" charset="0"/>
                <a:cs typeface="Times New Roman" pitchFamily="18" charset="0"/>
              </a:rPr>
              <a:t> </a:t>
            </a:r>
            <a:r>
              <a:rPr lang="en-US" altLang="en-US" sz="3000" b="1" dirty="0" err="1">
                <a:solidFill>
                  <a:srgbClr val="1709D1"/>
                </a:solidFill>
                <a:latin typeface="Times New Roman" pitchFamily="18" charset="0"/>
                <a:cs typeface="Times New Roman" pitchFamily="18" charset="0"/>
              </a:rPr>
              <a:t>đi</a:t>
            </a:r>
            <a:r>
              <a:rPr lang="en-US" altLang="en-US" sz="3000" b="1" dirty="0">
                <a:solidFill>
                  <a:srgbClr val="1709D1"/>
                </a:solidFill>
                <a:latin typeface="Times New Roman" pitchFamily="18" charset="0"/>
                <a:cs typeface="Times New Roman" pitchFamily="18" charset="0"/>
              </a:rPr>
              <a:t> qua </a:t>
            </a:r>
            <a:r>
              <a:rPr lang="en-US" altLang="en-US" sz="3000" b="1" dirty="0" err="1">
                <a:solidFill>
                  <a:srgbClr val="1709D1"/>
                </a:solidFill>
                <a:latin typeface="Times New Roman" pitchFamily="18" charset="0"/>
                <a:cs typeface="Times New Roman" pitchFamily="18" charset="0"/>
              </a:rPr>
              <a:t>gốc</a:t>
            </a:r>
            <a:r>
              <a:rPr lang="en-US" altLang="en-US" sz="3000" b="1" dirty="0">
                <a:solidFill>
                  <a:srgbClr val="1709D1"/>
                </a:solidFill>
                <a:latin typeface="Times New Roman" pitchFamily="18" charset="0"/>
                <a:cs typeface="Times New Roman" pitchFamily="18" charset="0"/>
              </a:rPr>
              <a:t> </a:t>
            </a:r>
            <a:r>
              <a:rPr lang="en-US" altLang="en-US" sz="3000" b="1" dirty="0" err="1">
                <a:solidFill>
                  <a:srgbClr val="1709D1"/>
                </a:solidFill>
                <a:latin typeface="Times New Roman" pitchFamily="18" charset="0"/>
                <a:cs typeface="Times New Roman" pitchFamily="18" charset="0"/>
              </a:rPr>
              <a:t>tọa</a:t>
            </a:r>
            <a:r>
              <a:rPr lang="en-US" altLang="en-US" sz="3000" b="1" dirty="0">
                <a:solidFill>
                  <a:srgbClr val="1709D1"/>
                </a:solidFill>
                <a:latin typeface="Times New Roman" pitchFamily="18" charset="0"/>
                <a:cs typeface="Times New Roman" pitchFamily="18" charset="0"/>
              </a:rPr>
              <a:t> </a:t>
            </a:r>
            <a:r>
              <a:rPr lang="en-US" altLang="en-US" sz="3000" b="1" dirty="0" err="1">
                <a:solidFill>
                  <a:srgbClr val="1709D1"/>
                </a:solidFill>
                <a:latin typeface="Times New Roman" pitchFamily="18" charset="0"/>
                <a:cs typeface="Times New Roman" pitchFamily="18" charset="0"/>
              </a:rPr>
              <a:t>độ</a:t>
            </a:r>
            <a:r>
              <a:rPr lang="en-US" altLang="en-US" sz="3000" b="1" dirty="0">
                <a:solidFill>
                  <a:srgbClr val="1709D1"/>
                </a:solidFill>
                <a:latin typeface="Times New Roman" pitchFamily="18" charset="0"/>
                <a:cs typeface="Times New Roman" pitchFamily="18" charset="0"/>
              </a:rPr>
              <a:t> (O).</a:t>
            </a:r>
            <a:endParaRPr lang="en-US" sz="3000" dirty="0"/>
          </a:p>
        </p:txBody>
      </p:sp>
      <p:sp>
        <p:nvSpPr>
          <p:cNvPr id="75" name="TextBox 74"/>
          <p:cNvSpPr txBox="1"/>
          <p:nvPr/>
        </p:nvSpPr>
        <p:spPr>
          <a:xfrm>
            <a:off x="4713527" y="1423676"/>
            <a:ext cx="552927" cy="369332"/>
          </a:xfrm>
          <a:prstGeom prst="rect">
            <a:avLst/>
          </a:prstGeom>
          <a:solidFill>
            <a:srgbClr val="FFFF00"/>
          </a:solidFill>
          <a:ln>
            <a:solidFill>
              <a:schemeClr val="tx1"/>
            </a:solidFill>
          </a:ln>
        </p:spPr>
        <p:txBody>
          <a:bodyPr wrap="square" rtlCol="0">
            <a:spAutoFit/>
          </a:bodyPr>
          <a:lstStyle/>
          <a:p>
            <a:r>
              <a:rPr lang="en-US" b="1" i="1" dirty="0">
                <a:latin typeface="Times New Roman" pitchFamily="18" charset="0"/>
                <a:cs typeface="Times New Roman" pitchFamily="18" charset="0"/>
                <a:sym typeface="Wingdings" panose="05000000000000000000" pitchFamily="2" charset="2"/>
              </a:rPr>
              <a:t></a:t>
            </a:r>
            <a:endParaRPr lang="en-US" dirty="0"/>
          </a:p>
        </p:txBody>
      </p:sp>
      <p:sp>
        <p:nvSpPr>
          <p:cNvPr id="51" name="Rectangle 198"/>
          <p:cNvSpPr>
            <a:spLocks noChangeArrowheads="1"/>
          </p:cNvSpPr>
          <p:nvPr/>
        </p:nvSpPr>
        <p:spPr bwMode="auto">
          <a:xfrm>
            <a:off x="140241" y="1040289"/>
            <a:ext cx="2300630" cy="523220"/>
          </a:xfrm>
          <a:prstGeom prst="rect">
            <a:avLst/>
          </a:prstGeom>
          <a:solidFill>
            <a:schemeClr val="bg1"/>
          </a:solidFill>
          <a:ln w="9525">
            <a:noFill/>
            <a:miter lim="800000"/>
            <a:headEnd/>
            <a:tailEnd/>
          </a:ln>
          <a:effectLst/>
        </p:spPr>
        <p:txBody>
          <a:bodyPr wrap="none" anchor="ctr">
            <a:spAutoFit/>
          </a:bodyPr>
          <a:lstStyle/>
          <a:p>
            <a:pPr eaLnBrk="1" hangingPunct="1"/>
            <a:r>
              <a:rPr lang="en-US" altLang="en-US" sz="28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1. </a:t>
            </a:r>
            <a:r>
              <a:rPr lang="en-US" altLang="en-US" sz="28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Dạng</a:t>
            </a:r>
            <a:r>
              <a:rPr lang="en-US" altLang="en-US" sz="28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t>
            </a:r>
            <a:r>
              <a:rPr lang="en-US" altLang="en-US" sz="28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đồ</a:t>
            </a:r>
            <a:r>
              <a:rPr lang="en-US" altLang="en-US" sz="28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t>
            </a:r>
            <a:r>
              <a:rPr lang="en-US" altLang="en-US" sz="28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thị</a:t>
            </a:r>
            <a:endParaRPr lang="en-US" altLang="en-US" sz="2800" i="1" dirty="0">
              <a:latin typeface="Times New Roman" pitchFamily="18" charset="0"/>
              <a:cs typeface="Times New Roman" pitchFamily="18" charset="0"/>
            </a:endParaRPr>
          </a:p>
        </p:txBody>
      </p:sp>
      <p:sp>
        <p:nvSpPr>
          <p:cNvPr id="52" name="Text Box 9"/>
          <p:cNvSpPr txBox="1">
            <a:spLocks noChangeArrowheads="1"/>
          </p:cNvSpPr>
          <p:nvPr/>
        </p:nvSpPr>
        <p:spPr bwMode="auto">
          <a:xfrm>
            <a:off x="350520" y="56217"/>
            <a:ext cx="8763000" cy="1015663"/>
          </a:xfrm>
          <a:prstGeom prst="rect">
            <a:avLst/>
          </a:prstGeom>
          <a:noFill/>
          <a:ln w="9525">
            <a:noFill/>
            <a:miter lim="800000"/>
            <a:headEnd/>
            <a:tailEnd/>
          </a:ln>
          <a:effectLst/>
        </p:spPr>
        <p:txBody>
          <a:bodyPr wrap="square">
            <a:spAutoFit/>
          </a:bodyPr>
          <a:lstStyle/>
          <a:p>
            <a:pPr algn="just" eaLnBrk="1" hangingPunct="1">
              <a:spcBef>
                <a:spcPct val="50000"/>
              </a:spcBef>
            </a:pPr>
            <a:r>
              <a:rPr lang="en-US" altLang="en-US" sz="3000" b="1" dirty="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II. ĐỒ THỊ BIỂU DIỄN SỰ PHỤ THUỘC CỦA CƯỜNG ĐỘ DÒNG ĐIỆN VÀO HIỆU ĐIỆN THẾ</a:t>
            </a:r>
          </a:p>
        </p:txBody>
      </p:sp>
      <p:sp>
        <p:nvSpPr>
          <p:cNvPr id="55" name="TextBox 54"/>
          <p:cNvSpPr txBox="1"/>
          <p:nvPr/>
        </p:nvSpPr>
        <p:spPr>
          <a:xfrm>
            <a:off x="0" y="304800"/>
            <a:ext cx="381000" cy="369332"/>
          </a:xfrm>
          <a:prstGeom prst="rect">
            <a:avLst/>
          </a:prstGeom>
          <a:solidFill>
            <a:srgbClr val="FFFF00"/>
          </a:solidFill>
          <a:ln>
            <a:solidFill>
              <a:schemeClr val="tx1"/>
            </a:solidFill>
          </a:ln>
        </p:spPr>
        <p:txBody>
          <a:bodyPr wrap="square" rtlCol="0">
            <a:spAutoFit/>
          </a:bodyPr>
          <a:lstStyle/>
          <a:p>
            <a:r>
              <a:rPr lang="en-US" b="1" i="1" dirty="0">
                <a:latin typeface="Times New Roman" pitchFamily="18" charset="0"/>
                <a:cs typeface="Times New Roman" pitchFamily="18" charset="0"/>
                <a:sym typeface="Wingdings" panose="05000000000000000000" pitchFamily="2" charset="2"/>
              </a:rPr>
              <a:t></a:t>
            </a:r>
            <a:endParaRPr lang="en-US" dirty="0"/>
          </a:p>
        </p:txBody>
      </p:sp>
    </p:spTree>
    <p:extLst>
      <p:ext uri="{BB962C8B-B14F-4D97-AF65-F5344CB8AC3E}">
        <p14:creationId xmlns:p14="http://schemas.microsoft.com/office/powerpoint/2010/main" val="2802105535"/>
      </p:ext>
    </p:extLst>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heel(1)">
                                      <p:cBhvr>
                                        <p:cTn id="7" dur="2000"/>
                                        <p:tgtEl>
                                          <p:spTgt spid="7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3"/>
                                        </p:tgtEl>
                                        <p:attrNameLst>
                                          <p:attrName>style.visibility</p:attrName>
                                        </p:attrNameLst>
                                      </p:cBhvr>
                                      <p:to>
                                        <p:strVal val="visible"/>
                                      </p:to>
                                    </p:set>
                                    <p:animEffect transition="in" filter="wipe(down)">
                                      <p:cBhvr>
                                        <p:cTn id="10" dur="500"/>
                                        <p:tgtEl>
                                          <p:spTgt spid="73"/>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randombar(horizontal)">
                                      <p:cBhvr>
                                        <p:cTn id="13" dur="500"/>
                                        <p:tgtEl>
                                          <p:spTgt spid="35"/>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65"/>
                                        </p:tgtEl>
                                        <p:attrNameLst>
                                          <p:attrName>style.visibility</p:attrName>
                                        </p:attrNameLst>
                                      </p:cBhvr>
                                      <p:to>
                                        <p:strVal val="visible"/>
                                      </p:to>
                                    </p:set>
                                    <p:animEffect transition="in" filter="wheel(1)">
                                      <p:cBhvr>
                                        <p:cTn id="18" dur="2000"/>
                                        <p:tgtEl>
                                          <p:spTgt spid="6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ipe(down)">
                                      <p:cBhvr>
                                        <p:cTn id="21" dur="500"/>
                                        <p:tgtEl>
                                          <p:spTgt spid="4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wipe(down)">
                                      <p:cBhvr>
                                        <p:cTn id="26" dur="500"/>
                                        <p:tgtEl>
                                          <p:spTgt spid="36"/>
                                        </p:tgtEl>
                                      </p:cBhvr>
                                    </p:animEffect>
                                  </p:childTnLst>
                                </p:cTn>
                              </p:par>
                            </p:childTnLst>
                          </p:cTn>
                        </p:par>
                        <p:par>
                          <p:cTn id="27" fill="hold">
                            <p:stCondLst>
                              <p:cond delay="500"/>
                            </p:stCondLst>
                            <p:childTnLst>
                              <p:par>
                                <p:cTn id="28" presetID="22" presetClass="entr" presetSubtype="4" fill="hold" grpId="0" nodeType="after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wipe(down)">
                                      <p:cBhvr>
                                        <p:cTn id="30" dur="500"/>
                                        <p:tgtEl>
                                          <p:spTgt spid="31"/>
                                        </p:tgtEl>
                                      </p:cBhvr>
                                    </p:animEffect>
                                  </p:childTnLst>
                                </p:cTn>
                              </p:par>
                            </p:childTnLst>
                          </p:cTn>
                        </p:par>
                        <p:par>
                          <p:cTn id="31" fill="hold">
                            <p:stCondLst>
                              <p:cond delay="1000"/>
                            </p:stCondLst>
                            <p:childTnLst>
                              <p:par>
                                <p:cTn id="32" presetID="22" presetClass="entr" presetSubtype="4"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down)">
                                      <p:cBhvr>
                                        <p:cTn id="34" dur="500"/>
                                        <p:tgtEl>
                                          <p:spTgt spid="32"/>
                                        </p:tgtEl>
                                      </p:cBhvr>
                                    </p:animEffect>
                                  </p:childTnLst>
                                </p:cTn>
                              </p:par>
                            </p:childTnLst>
                          </p:cTn>
                        </p:par>
                        <p:par>
                          <p:cTn id="35" fill="hold">
                            <p:stCondLst>
                              <p:cond delay="1500"/>
                            </p:stCondLst>
                            <p:childTnLst>
                              <p:par>
                                <p:cTn id="36" presetID="22" presetClass="entr" presetSubtype="4" fill="hold" grpId="0" nodeType="after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wipe(down)">
                                      <p:cBhvr>
                                        <p:cTn id="38" dur="500"/>
                                        <p:tgtEl>
                                          <p:spTgt spid="33"/>
                                        </p:tgtEl>
                                      </p:cBhvr>
                                    </p:animEffect>
                                  </p:childTnLst>
                                </p:cTn>
                              </p:par>
                            </p:childTnLst>
                          </p:cTn>
                        </p:par>
                        <p:par>
                          <p:cTn id="39" fill="hold">
                            <p:stCondLst>
                              <p:cond delay="2000"/>
                            </p:stCondLst>
                            <p:childTnLst>
                              <p:par>
                                <p:cTn id="40" presetID="22" presetClass="entr" presetSubtype="4"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wipe(down)">
                                      <p:cBhvr>
                                        <p:cTn id="42" dur="500"/>
                                        <p:tgtEl>
                                          <p:spTgt spid="34"/>
                                        </p:tgtEl>
                                      </p:cBhvr>
                                    </p:animEffect>
                                  </p:childTnLst>
                                </p:cTn>
                              </p:par>
                              <p:par>
                                <p:cTn id="43" presetID="10" presetClass="entr" presetSubtype="0" fill="hold"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72"/>
                                        </p:tgtEl>
                                        <p:attrNameLst>
                                          <p:attrName>style.visibility</p:attrName>
                                        </p:attrNameLst>
                                      </p:cBhvr>
                                      <p:to>
                                        <p:strVal val="visible"/>
                                      </p:to>
                                    </p:set>
                                    <p:animEffect transition="in" filter="wipe(down)">
                                      <p:cBhvr>
                                        <p:cTn id="50" dur="500"/>
                                        <p:tgtEl>
                                          <p:spTgt spid="72"/>
                                        </p:tgtEl>
                                      </p:cBhvr>
                                    </p:animEffect>
                                  </p:childTnLst>
                                </p:cTn>
                              </p:par>
                            </p:childTnLst>
                          </p:cTn>
                        </p:par>
                        <p:par>
                          <p:cTn id="51" fill="hold">
                            <p:stCondLst>
                              <p:cond delay="500"/>
                            </p:stCondLst>
                            <p:childTnLst>
                              <p:par>
                                <p:cTn id="52" presetID="22" presetClass="entr" presetSubtype="4"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down)">
                                      <p:cBhvr>
                                        <p:cTn id="54" dur="500"/>
                                        <p:tgtEl>
                                          <p:spTgt spid="39"/>
                                        </p:tgtEl>
                                      </p:cBhvr>
                                    </p:animEffect>
                                  </p:childTnLst>
                                </p:cTn>
                              </p:par>
                            </p:childTnLst>
                          </p:cTn>
                        </p:par>
                        <p:par>
                          <p:cTn id="55" fill="hold">
                            <p:stCondLst>
                              <p:cond delay="1000"/>
                            </p:stCondLst>
                            <p:childTnLst>
                              <p:par>
                                <p:cTn id="56" presetID="22" presetClass="entr" presetSubtype="4" fill="hold" grpId="0" nodeType="after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wipe(down)">
                                      <p:cBhvr>
                                        <p:cTn id="58" dur="500"/>
                                        <p:tgtEl>
                                          <p:spTgt spid="40"/>
                                        </p:tgtEl>
                                      </p:cBhvr>
                                    </p:animEffect>
                                  </p:childTnLst>
                                </p:cTn>
                              </p:par>
                            </p:childTnLst>
                          </p:cTn>
                        </p:par>
                        <p:par>
                          <p:cTn id="59" fill="hold">
                            <p:stCondLst>
                              <p:cond delay="1500"/>
                            </p:stCondLst>
                            <p:childTnLst>
                              <p:par>
                                <p:cTn id="60" presetID="22" presetClass="entr" presetSubtype="4" fill="hold" grpId="0" nodeType="after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wipe(down)">
                                      <p:cBhvr>
                                        <p:cTn id="62" dur="500"/>
                                        <p:tgtEl>
                                          <p:spTgt spid="41"/>
                                        </p:tgtEl>
                                      </p:cBhvr>
                                    </p:animEffect>
                                  </p:childTnLst>
                                </p:cTn>
                              </p:par>
                            </p:childTnLst>
                          </p:cTn>
                        </p:par>
                        <p:par>
                          <p:cTn id="63" fill="hold">
                            <p:stCondLst>
                              <p:cond delay="2000"/>
                            </p:stCondLst>
                            <p:childTnLst>
                              <p:par>
                                <p:cTn id="64" presetID="22" presetClass="entr" presetSubtype="4"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wipe(down)">
                                      <p:cBhvr>
                                        <p:cTn id="66" dur="500"/>
                                        <p:tgtEl>
                                          <p:spTgt spid="42"/>
                                        </p:tgtEl>
                                      </p:cBhvr>
                                    </p:animEffect>
                                  </p:childTnLst>
                                </p:cTn>
                              </p:par>
                              <p:par>
                                <p:cTn id="67" presetID="10" presetClass="entr" presetSubtype="0" fill="hold" nodeType="with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fade">
                                      <p:cBhvr>
                                        <p:cTn id="69" dur="500"/>
                                        <p:tgtEl>
                                          <p:spTgt spid="8"/>
                                        </p:tgtEl>
                                      </p:cBhvr>
                                    </p:animEffect>
                                  </p:childTnLst>
                                </p:cTn>
                              </p:par>
                            </p:childTnLst>
                          </p:cTn>
                        </p:par>
                      </p:childTnLst>
                    </p:cTn>
                  </p:par>
                  <p:par>
                    <p:cTn id="70" fill="hold">
                      <p:stCondLst>
                        <p:cond delay="indefinite"/>
                      </p:stCondLst>
                      <p:childTnLst>
                        <p:par>
                          <p:cTn id="71" fill="hold">
                            <p:stCondLst>
                              <p:cond delay="0"/>
                            </p:stCondLst>
                            <p:childTnLst>
                              <p:par>
                                <p:cTn id="72" presetID="14" presetClass="entr" presetSubtype="10" fill="hold" grpId="0" nodeType="click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randombar(horizontal)">
                                      <p:cBhvr>
                                        <p:cTn id="74" dur="500"/>
                                        <p:tgtEl>
                                          <p:spTgt spid="2"/>
                                        </p:tgtEl>
                                      </p:cBhvr>
                                    </p:animEffect>
                                  </p:childTnLst>
                                </p:cTn>
                              </p:par>
                              <p:par>
                                <p:cTn id="75" presetID="14" presetClass="entr" presetSubtype="10" fill="hold" grpId="0" nodeType="withEffect">
                                  <p:stCondLst>
                                    <p:cond delay="0"/>
                                  </p:stCondLst>
                                  <p:childTnLst>
                                    <p:set>
                                      <p:cBhvr>
                                        <p:cTn id="76" dur="1" fill="hold">
                                          <p:stCondLst>
                                            <p:cond delay="0"/>
                                          </p:stCondLst>
                                        </p:cTn>
                                        <p:tgtEl>
                                          <p:spTgt spid="3"/>
                                        </p:tgtEl>
                                        <p:attrNameLst>
                                          <p:attrName>style.visibility</p:attrName>
                                        </p:attrNameLst>
                                      </p:cBhvr>
                                      <p:to>
                                        <p:strVal val="visible"/>
                                      </p:to>
                                    </p:set>
                                    <p:animEffect transition="in" filter="randombar(horizontal)">
                                      <p:cBhvr>
                                        <p:cTn id="77" dur="500"/>
                                        <p:tgtEl>
                                          <p:spTgt spid="3"/>
                                        </p:tgtEl>
                                      </p:cBhvr>
                                    </p:animEffect>
                                  </p:childTnLst>
                                </p:cTn>
                              </p:par>
                              <p:par>
                                <p:cTn id="78" presetID="14" presetClass="entr" presetSubtype="10" fill="hold" grpId="0" nodeType="withEffect">
                                  <p:stCondLst>
                                    <p:cond delay="0"/>
                                  </p:stCondLst>
                                  <p:childTnLst>
                                    <p:set>
                                      <p:cBhvr>
                                        <p:cTn id="79" dur="1" fill="hold">
                                          <p:stCondLst>
                                            <p:cond delay="0"/>
                                          </p:stCondLst>
                                        </p:cTn>
                                        <p:tgtEl>
                                          <p:spTgt spid="4"/>
                                        </p:tgtEl>
                                        <p:attrNameLst>
                                          <p:attrName>style.visibility</p:attrName>
                                        </p:attrNameLst>
                                      </p:cBhvr>
                                      <p:to>
                                        <p:strVal val="visible"/>
                                      </p:to>
                                    </p:set>
                                    <p:animEffect transition="in" filter="randombar(horizontal)">
                                      <p:cBhvr>
                                        <p:cTn id="80" dur="500"/>
                                        <p:tgtEl>
                                          <p:spTgt spid="4"/>
                                        </p:tgtEl>
                                      </p:cBhvr>
                                    </p:animEffect>
                                  </p:childTnLst>
                                </p:cTn>
                              </p:par>
                              <p:par>
                                <p:cTn id="81" presetID="14" presetClass="entr" presetSubtype="10" fill="hold" grpId="0" nodeType="with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randombar(horizontal)">
                                      <p:cBhvr>
                                        <p:cTn id="83" dur="500"/>
                                        <p:tgtEl>
                                          <p:spTgt spid="5"/>
                                        </p:tgtEl>
                                      </p:cBhvr>
                                    </p:animEffect>
                                  </p:childTnLst>
                                </p:cTn>
                              </p:par>
                              <p:par>
                                <p:cTn id="84" presetID="14" presetClass="entr" presetSubtype="10" fill="hold" grpId="0" nodeType="withEffect">
                                  <p:stCondLst>
                                    <p:cond delay="0"/>
                                  </p:stCondLst>
                                  <p:childTnLst>
                                    <p:set>
                                      <p:cBhvr>
                                        <p:cTn id="85" dur="1" fill="hold">
                                          <p:stCondLst>
                                            <p:cond delay="0"/>
                                          </p:stCondLst>
                                        </p:cTn>
                                        <p:tgtEl>
                                          <p:spTgt spid="6"/>
                                        </p:tgtEl>
                                        <p:attrNameLst>
                                          <p:attrName>style.visibility</p:attrName>
                                        </p:attrNameLst>
                                      </p:cBhvr>
                                      <p:to>
                                        <p:strVal val="visible"/>
                                      </p:to>
                                    </p:set>
                                    <p:animEffect transition="in" filter="randombar(horizontal)">
                                      <p:cBhvr>
                                        <p:cTn id="86" dur="500"/>
                                        <p:tgtEl>
                                          <p:spTgt spid="6"/>
                                        </p:tgtEl>
                                      </p:cBhvr>
                                    </p:animEffect>
                                  </p:childTnLst>
                                </p:cTn>
                              </p:par>
                            </p:childTnLst>
                          </p:cTn>
                        </p:par>
                      </p:childTnLst>
                    </p:cTn>
                  </p:par>
                  <p:par>
                    <p:cTn id="87" fill="hold">
                      <p:stCondLst>
                        <p:cond delay="indefinite"/>
                      </p:stCondLst>
                      <p:childTnLst>
                        <p:par>
                          <p:cTn id="88" fill="hold">
                            <p:stCondLst>
                              <p:cond delay="0"/>
                            </p:stCondLst>
                            <p:childTnLst>
                              <p:par>
                                <p:cTn id="89" presetID="21" presetClass="entr" presetSubtype="1" fill="hold" grpId="0" nodeType="clickEffect">
                                  <p:stCondLst>
                                    <p:cond delay="0"/>
                                  </p:stCondLst>
                                  <p:childTnLst>
                                    <p:set>
                                      <p:cBhvr>
                                        <p:cTn id="90" dur="1" fill="hold">
                                          <p:stCondLst>
                                            <p:cond delay="0"/>
                                          </p:stCondLst>
                                        </p:cTn>
                                        <p:tgtEl>
                                          <p:spTgt spid="57"/>
                                        </p:tgtEl>
                                        <p:attrNameLst>
                                          <p:attrName>style.visibility</p:attrName>
                                        </p:attrNameLst>
                                      </p:cBhvr>
                                      <p:to>
                                        <p:strVal val="visible"/>
                                      </p:to>
                                    </p:set>
                                    <p:animEffect transition="in" filter="wheel(1)">
                                      <p:cBhvr>
                                        <p:cTn id="91" dur="2000"/>
                                        <p:tgtEl>
                                          <p:spTgt spid="57"/>
                                        </p:tgtEl>
                                      </p:cBhvr>
                                    </p:animEffect>
                                  </p:childTnLst>
                                </p:cTn>
                              </p:par>
                              <p:par>
                                <p:cTn id="92" presetID="21" presetClass="entr" presetSubtype="1" fill="hold" grpId="0" nodeType="withEffect">
                                  <p:stCondLst>
                                    <p:cond delay="0"/>
                                  </p:stCondLst>
                                  <p:childTnLst>
                                    <p:set>
                                      <p:cBhvr>
                                        <p:cTn id="93" dur="1" fill="hold">
                                          <p:stCondLst>
                                            <p:cond delay="0"/>
                                          </p:stCondLst>
                                        </p:cTn>
                                        <p:tgtEl>
                                          <p:spTgt spid="58"/>
                                        </p:tgtEl>
                                        <p:attrNameLst>
                                          <p:attrName>style.visibility</p:attrName>
                                        </p:attrNameLst>
                                      </p:cBhvr>
                                      <p:to>
                                        <p:strVal val="visible"/>
                                      </p:to>
                                    </p:set>
                                    <p:animEffect transition="in" filter="wheel(1)">
                                      <p:cBhvr>
                                        <p:cTn id="94" dur="2000"/>
                                        <p:tgtEl>
                                          <p:spTgt spid="58"/>
                                        </p:tgtEl>
                                      </p:cBhvr>
                                    </p:animEffect>
                                  </p:childTnLst>
                                </p:cTn>
                              </p:par>
                            </p:childTnLst>
                          </p:cTn>
                        </p:par>
                        <p:par>
                          <p:cTn id="95" fill="hold">
                            <p:stCondLst>
                              <p:cond delay="2000"/>
                            </p:stCondLst>
                            <p:childTnLst>
                              <p:par>
                                <p:cTn id="96" presetID="21" presetClass="entr" presetSubtype="1" fill="hold" grpId="0" nodeType="after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wheel(1)">
                                      <p:cBhvr>
                                        <p:cTn id="98" dur="2000"/>
                                        <p:tgtEl>
                                          <p:spTgt spid="19"/>
                                        </p:tgtEl>
                                      </p:cBhvr>
                                    </p:animEffect>
                                  </p:childTnLst>
                                </p:cTn>
                              </p:par>
                              <p:par>
                                <p:cTn id="99" presetID="21" presetClass="entr" presetSubtype="1" fill="hold" grpId="0" nodeType="withEffect">
                                  <p:stCondLst>
                                    <p:cond delay="0"/>
                                  </p:stCondLst>
                                  <p:childTnLst>
                                    <p:set>
                                      <p:cBhvr>
                                        <p:cTn id="100" dur="1" fill="hold">
                                          <p:stCondLst>
                                            <p:cond delay="0"/>
                                          </p:stCondLst>
                                        </p:cTn>
                                        <p:tgtEl>
                                          <p:spTgt spid="26"/>
                                        </p:tgtEl>
                                        <p:attrNameLst>
                                          <p:attrName>style.visibility</p:attrName>
                                        </p:attrNameLst>
                                      </p:cBhvr>
                                      <p:to>
                                        <p:strVal val="visible"/>
                                      </p:to>
                                    </p:set>
                                    <p:animEffect transition="in" filter="wheel(1)">
                                      <p:cBhvr>
                                        <p:cTn id="101" dur="2000"/>
                                        <p:tgtEl>
                                          <p:spTgt spid="26"/>
                                        </p:tgtEl>
                                      </p:cBhvr>
                                    </p:animEffect>
                                  </p:childTnLst>
                                </p:cTn>
                              </p:par>
                            </p:childTnLst>
                          </p:cTn>
                        </p:par>
                      </p:childTnLst>
                    </p:cTn>
                  </p:par>
                  <p:par>
                    <p:cTn id="102" fill="hold">
                      <p:stCondLst>
                        <p:cond delay="indefinite"/>
                      </p:stCondLst>
                      <p:childTnLst>
                        <p:par>
                          <p:cTn id="103" fill="hold">
                            <p:stCondLst>
                              <p:cond delay="0"/>
                            </p:stCondLst>
                            <p:childTnLst>
                              <p:par>
                                <p:cTn id="104" presetID="21" presetClass="entr" presetSubtype="1" fill="hold" grpId="0" nodeType="clickEffect">
                                  <p:stCondLst>
                                    <p:cond delay="0"/>
                                  </p:stCondLst>
                                  <p:childTnLst>
                                    <p:set>
                                      <p:cBhvr>
                                        <p:cTn id="105" dur="1" fill="hold">
                                          <p:stCondLst>
                                            <p:cond delay="0"/>
                                          </p:stCondLst>
                                        </p:cTn>
                                        <p:tgtEl>
                                          <p:spTgt spid="53"/>
                                        </p:tgtEl>
                                        <p:attrNameLst>
                                          <p:attrName>style.visibility</p:attrName>
                                        </p:attrNameLst>
                                      </p:cBhvr>
                                      <p:to>
                                        <p:strVal val="visible"/>
                                      </p:to>
                                    </p:set>
                                    <p:animEffect transition="in" filter="wheel(1)">
                                      <p:cBhvr>
                                        <p:cTn id="106" dur="2000"/>
                                        <p:tgtEl>
                                          <p:spTgt spid="53"/>
                                        </p:tgtEl>
                                      </p:cBhvr>
                                    </p:animEffect>
                                  </p:childTnLst>
                                </p:cTn>
                              </p:par>
                              <p:par>
                                <p:cTn id="107" presetID="21" presetClass="entr" presetSubtype="1" fill="hold" grpId="0" nodeType="withEffect">
                                  <p:stCondLst>
                                    <p:cond delay="0"/>
                                  </p:stCondLst>
                                  <p:childTnLst>
                                    <p:set>
                                      <p:cBhvr>
                                        <p:cTn id="108" dur="1" fill="hold">
                                          <p:stCondLst>
                                            <p:cond delay="0"/>
                                          </p:stCondLst>
                                        </p:cTn>
                                        <p:tgtEl>
                                          <p:spTgt spid="54"/>
                                        </p:tgtEl>
                                        <p:attrNameLst>
                                          <p:attrName>style.visibility</p:attrName>
                                        </p:attrNameLst>
                                      </p:cBhvr>
                                      <p:to>
                                        <p:strVal val="visible"/>
                                      </p:to>
                                    </p:set>
                                    <p:animEffect transition="in" filter="wheel(1)">
                                      <p:cBhvr>
                                        <p:cTn id="109" dur="2000"/>
                                        <p:tgtEl>
                                          <p:spTgt spid="54"/>
                                        </p:tgtEl>
                                      </p:cBhvr>
                                    </p:animEffect>
                                  </p:childTnLst>
                                </p:cTn>
                              </p:par>
                            </p:childTnLst>
                          </p:cTn>
                        </p:par>
                        <p:par>
                          <p:cTn id="110" fill="hold">
                            <p:stCondLst>
                              <p:cond delay="2000"/>
                            </p:stCondLst>
                            <p:childTnLst>
                              <p:par>
                                <p:cTn id="111" presetID="21" presetClass="entr" presetSubtype="1" fill="hold" grpId="0" nodeType="afterEffect">
                                  <p:stCondLst>
                                    <p:cond delay="0"/>
                                  </p:stCondLst>
                                  <p:childTnLst>
                                    <p:set>
                                      <p:cBhvr>
                                        <p:cTn id="112" dur="1" fill="hold">
                                          <p:stCondLst>
                                            <p:cond delay="0"/>
                                          </p:stCondLst>
                                        </p:cTn>
                                        <p:tgtEl>
                                          <p:spTgt spid="20"/>
                                        </p:tgtEl>
                                        <p:attrNameLst>
                                          <p:attrName>style.visibility</p:attrName>
                                        </p:attrNameLst>
                                      </p:cBhvr>
                                      <p:to>
                                        <p:strVal val="visible"/>
                                      </p:to>
                                    </p:set>
                                    <p:animEffect transition="in" filter="wheel(1)">
                                      <p:cBhvr>
                                        <p:cTn id="113" dur="2000"/>
                                        <p:tgtEl>
                                          <p:spTgt spid="20"/>
                                        </p:tgtEl>
                                      </p:cBhvr>
                                    </p:animEffect>
                                  </p:childTnLst>
                                </p:cTn>
                              </p:par>
                              <p:par>
                                <p:cTn id="114" presetID="21" presetClass="entr" presetSubtype="1" fill="hold" grpId="0" nodeType="withEffect">
                                  <p:stCondLst>
                                    <p:cond delay="0"/>
                                  </p:stCondLst>
                                  <p:childTnLst>
                                    <p:set>
                                      <p:cBhvr>
                                        <p:cTn id="115" dur="1" fill="hold">
                                          <p:stCondLst>
                                            <p:cond delay="0"/>
                                          </p:stCondLst>
                                        </p:cTn>
                                        <p:tgtEl>
                                          <p:spTgt spid="27"/>
                                        </p:tgtEl>
                                        <p:attrNameLst>
                                          <p:attrName>style.visibility</p:attrName>
                                        </p:attrNameLst>
                                      </p:cBhvr>
                                      <p:to>
                                        <p:strVal val="visible"/>
                                      </p:to>
                                    </p:set>
                                    <p:animEffect transition="in" filter="wheel(1)">
                                      <p:cBhvr>
                                        <p:cTn id="116" dur="2000"/>
                                        <p:tgtEl>
                                          <p:spTgt spid="27"/>
                                        </p:tgtEl>
                                      </p:cBhvr>
                                    </p:animEffect>
                                  </p:childTnLst>
                                </p:cTn>
                              </p:par>
                            </p:childTnLst>
                          </p:cTn>
                        </p:par>
                      </p:childTnLst>
                    </p:cTn>
                  </p:par>
                  <p:par>
                    <p:cTn id="117" fill="hold">
                      <p:stCondLst>
                        <p:cond delay="indefinite"/>
                      </p:stCondLst>
                      <p:childTnLst>
                        <p:par>
                          <p:cTn id="118" fill="hold">
                            <p:stCondLst>
                              <p:cond delay="0"/>
                            </p:stCondLst>
                            <p:childTnLst>
                              <p:par>
                                <p:cTn id="119" presetID="21" presetClass="entr" presetSubtype="1" fill="hold" grpId="0" nodeType="click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wheel(1)">
                                      <p:cBhvr>
                                        <p:cTn id="121" dur="2000"/>
                                        <p:tgtEl>
                                          <p:spTgt spid="49"/>
                                        </p:tgtEl>
                                      </p:cBhvr>
                                    </p:animEffect>
                                  </p:childTnLst>
                                </p:cTn>
                              </p:par>
                              <p:par>
                                <p:cTn id="122" presetID="21" presetClass="entr" presetSubtype="1" fill="hold" grpId="0" nodeType="withEffect">
                                  <p:stCondLst>
                                    <p:cond delay="0"/>
                                  </p:stCondLst>
                                  <p:childTnLst>
                                    <p:set>
                                      <p:cBhvr>
                                        <p:cTn id="123" dur="1" fill="hold">
                                          <p:stCondLst>
                                            <p:cond delay="0"/>
                                          </p:stCondLst>
                                        </p:cTn>
                                        <p:tgtEl>
                                          <p:spTgt spid="50"/>
                                        </p:tgtEl>
                                        <p:attrNameLst>
                                          <p:attrName>style.visibility</p:attrName>
                                        </p:attrNameLst>
                                      </p:cBhvr>
                                      <p:to>
                                        <p:strVal val="visible"/>
                                      </p:to>
                                    </p:set>
                                    <p:animEffect transition="in" filter="wheel(1)">
                                      <p:cBhvr>
                                        <p:cTn id="124" dur="2000"/>
                                        <p:tgtEl>
                                          <p:spTgt spid="50"/>
                                        </p:tgtEl>
                                      </p:cBhvr>
                                    </p:animEffect>
                                  </p:childTnLst>
                                </p:cTn>
                              </p:par>
                            </p:childTnLst>
                          </p:cTn>
                        </p:par>
                        <p:par>
                          <p:cTn id="125" fill="hold">
                            <p:stCondLst>
                              <p:cond delay="2000"/>
                            </p:stCondLst>
                            <p:childTnLst>
                              <p:par>
                                <p:cTn id="126" presetID="21" presetClass="entr" presetSubtype="1" fill="hold" grpId="0" nodeType="afterEffect">
                                  <p:stCondLst>
                                    <p:cond delay="0"/>
                                  </p:stCondLst>
                                  <p:childTnLst>
                                    <p:set>
                                      <p:cBhvr>
                                        <p:cTn id="127" dur="1" fill="hold">
                                          <p:stCondLst>
                                            <p:cond delay="0"/>
                                          </p:stCondLst>
                                        </p:cTn>
                                        <p:tgtEl>
                                          <p:spTgt spid="21"/>
                                        </p:tgtEl>
                                        <p:attrNameLst>
                                          <p:attrName>style.visibility</p:attrName>
                                        </p:attrNameLst>
                                      </p:cBhvr>
                                      <p:to>
                                        <p:strVal val="visible"/>
                                      </p:to>
                                    </p:set>
                                    <p:animEffect transition="in" filter="wheel(1)">
                                      <p:cBhvr>
                                        <p:cTn id="128" dur="2000"/>
                                        <p:tgtEl>
                                          <p:spTgt spid="21"/>
                                        </p:tgtEl>
                                      </p:cBhvr>
                                    </p:animEffect>
                                  </p:childTnLst>
                                </p:cTn>
                              </p:par>
                              <p:par>
                                <p:cTn id="129" presetID="21" presetClass="entr" presetSubtype="1"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wheel(1)">
                                      <p:cBhvr>
                                        <p:cTn id="131" dur="2000"/>
                                        <p:tgtEl>
                                          <p:spTgt spid="28"/>
                                        </p:tgtEl>
                                      </p:cBhvr>
                                    </p:animEffect>
                                  </p:childTnLst>
                                </p:cTn>
                              </p:par>
                            </p:childTnLst>
                          </p:cTn>
                        </p:par>
                      </p:childTnLst>
                    </p:cTn>
                  </p:par>
                  <p:par>
                    <p:cTn id="132" fill="hold">
                      <p:stCondLst>
                        <p:cond delay="indefinite"/>
                      </p:stCondLst>
                      <p:childTnLst>
                        <p:par>
                          <p:cTn id="133" fill="hold">
                            <p:stCondLst>
                              <p:cond delay="0"/>
                            </p:stCondLst>
                            <p:childTnLst>
                              <p:par>
                                <p:cTn id="134" presetID="21" presetClass="entr" presetSubtype="1" fill="hold" grpId="0" nodeType="clickEffect">
                                  <p:stCondLst>
                                    <p:cond delay="0"/>
                                  </p:stCondLst>
                                  <p:childTnLst>
                                    <p:set>
                                      <p:cBhvr>
                                        <p:cTn id="135" dur="1" fill="hold">
                                          <p:stCondLst>
                                            <p:cond delay="0"/>
                                          </p:stCondLst>
                                        </p:cTn>
                                        <p:tgtEl>
                                          <p:spTgt spid="45"/>
                                        </p:tgtEl>
                                        <p:attrNameLst>
                                          <p:attrName>style.visibility</p:attrName>
                                        </p:attrNameLst>
                                      </p:cBhvr>
                                      <p:to>
                                        <p:strVal val="visible"/>
                                      </p:to>
                                    </p:set>
                                    <p:animEffect transition="in" filter="wheel(1)">
                                      <p:cBhvr>
                                        <p:cTn id="136" dur="2000"/>
                                        <p:tgtEl>
                                          <p:spTgt spid="45"/>
                                        </p:tgtEl>
                                      </p:cBhvr>
                                    </p:animEffect>
                                  </p:childTnLst>
                                </p:cTn>
                              </p:par>
                              <p:par>
                                <p:cTn id="137" presetID="21" presetClass="entr" presetSubtype="1" fill="hold" grpId="0" nodeType="with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heel(1)">
                                      <p:cBhvr>
                                        <p:cTn id="139" dur="2000"/>
                                        <p:tgtEl>
                                          <p:spTgt spid="46"/>
                                        </p:tgtEl>
                                      </p:cBhvr>
                                    </p:animEffect>
                                  </p:childTnLst>
                                </p:cTn>
                              </p:par>
                            </p:childTnLst>
                          </p:cTn>
                        </p:par>
                        <p:par>
                          <p:cTn id="140" fill="hold">
                            <p:stCondLst>
                              <p:cond delay="2000"/>
                            </p:stCondLst>
                            <p:childTnLst>
                              <p:par>
                                <p:cTn id="141" presetID="21" presetClass="entr" presetSubtype="1" fill="hold" grpId="0" nodeType="afterEffect">
                                  <p:stCondLst>
                                    <p:cond delay="0"/>
                                  </p:stCondLst>
                                  <p:childTnLst>
                                    <p:set>
                                      <p:cBhvr>
                                        <p:cTn id="142" dur="1" fill="hold">
                                          <p:stCondLst>
                                            <p:cond delay="0"/>
                                          </p:stCondLst>
                                        </p:cTn>
                                        <p:tgtEl>
                                          <p:spTgt spid="22"/>
                                        </p:tgtEl>
                                        <p:attrNameLst>
                                          <p:attrName>style.visibility</p:attrName>
                                        </p:attrNameLst>
                                      </p:cBhvr>
                                      <p:to>
                                        <p:strVal val="visible"/>
                                      </p:to>
                                    </p:set>
                                    <p:animEffect transition="in" filter="wheel(1)">
                                      <p:cBhvr>
                                        <p:cTn id="143" dur="2000"/>
                                        <p:tgtEl>
                                          <p:spTgt spid="22"/>
                                        </p:tgtEl>
                                      </p:cBhvr>
                                    </p:animEffect>
                                  </p:childTnLst>
                                </p:cTn>
                              </p:par>
                              <p:par>
                                <p:cTn id="144" presetID="21" presetClass="entr" presetSubtype="1" fill="hold" grpId="0" nodeType="withEffect">
                                  <p:stCondLst>
                                    <p:cond delay="0"/>
                                  </p:stCondLst>
                                  <p:childTnLst>
                                    <p:set>
                                      <p:cBhvr>
                                        <p:cTn id="145" dur="1" fill="hold">
                                          <p:stCondLst>
                                            <p:cond delay="0"/>
                                          </p:stCondLst>
                                        </p:cTn>
                                        <p:tgtEl>
                                          <p:spTgt spid="29"/>
                                        </p:tgtEl>
                                        <p:attrNameLst>
                                          <p:attrName>style.visibility</p:attrName>
                                        </p:attrNameLst>
                                      </p:cBhvr>
                                      <p:to>
                                        <p:strVal val="visible"/>
                                      </p:to>
                                    </p:set>
                                    <p:animEffect transition="in" filter="wheel(1)">
                                      <p:cBhvr>
                                        <p:cTn id="146" dur="2000"/>
                                        <p:tgtEl>
                                          <p:spTgt spid="29"/>
                                        </p:tgtEl>
                                      </p:cBhvr>
                                    </p:animEffect>
                                  </p:childTnLst>
                                </p:cTn>
                              </p:par>
                            </p:childTnLst>
                          </p:cTn>
                        </p:par>
                      </p:childTnLst>
                    </p:cTn>
                  </p:par>
                  <p:par>
                    <p:cTn id="147" fill="hold">
                      <p:stCondLst>
                        <p:cond delay="indefinite"/>
                      </p:stCondLst>
                      <p:childTnLst>
                        <p:par>
                          <p:cTn id="148" fill="hold">
                            <p:stCondLst>
                              <p:cond delay="0"/>
                            </p:stCondLst>
                            <p:childTnLst>
                              <p:par>
                                <p:cTn id="149" presetID="21" presetClass="entr" presetSubtype="1" fill="hold" grpId="0" nodeType="clickEffect">
                                  <p:stCondLst>
                                    <p:cond delay="0"/>
                                  </p:stCondLst>
                                  <p:childTnLst>
                                    <p:set>
                                      <p:cBhvr>
                                        <p:cTn id="150" dur="1" fill="hold">
                                          <p:stCondLst>
                                            <p:cond delay="0"/>
                                          </p:stCondLst>
                                        </p:cTn>
                                        <p:tgtEl>
                                          <p:spTgt spid="16"/>
                                        </p:tgtEl>
                                        <p:attrNameLst>
                                          <p:attrName>style.visibility</p:attrName>
                                        </p:attrNameLst>
                                      </p:cBhvr>
                                      <p:to>
                                        <p:strVal val="visible"/>
                                      </p:to>
                                    </p:set>
                                    <p:animEffect transition="in" filter="wheel(1)">
                                      <p:cBhvr>
                                        <p:cTn id="151" dur="2000"/>
                                        <p:tgtEl>
                                          <p:spTgt spid="16"/>
                                        </p:tgtEl>
                                      </p:cBhvr>
                                    </p:animEffect>
                                  </p:childTnLst>
                                </p:cTn>
                              </p:par>
                            </p:childTnLst>
                          </p:cTn>
                        </p:par>
                      </p:childTnLst>
                    </p:cTn>
                  </p:par>
                  <p:par>
                    <p:cTn id="152" fill="hold">
                      <p:stCondLst>
                        <p:cond delay="indefinite"/>
                      </p:stCondLst>
                      <p:childTnLst>
                        <p:par>
                          <p:cTn id="153" fill="hold">
                            <p:stCondLst>
                              <p:cond delay="0"/>
                            </p:stCondLst>
                            <p:childTnLst>
                              <p:par>
                                <p:cTn id="154" presetID="3" presetClass="exit" presetSubtype="10" fill="hold" grpId="1" nodeType="clickEffect">
                                  <p:stCondLst>
                                    <p:cond delay="0"/>
                                  </p:stCondLst>
                                  <p:childTnLst>
                                    <p:animEffect transition="out" filter="blinds(horizontal)">
                                      <p:cBhvr>
                                        <p:cTn id="155" dur="500"/>
                                        <p:tgtEl>
                                          <p:spTgt spid="2"/>
                                        </p:tgtEl>
                                      </p:cBhvr>
                                    </p:animEffect>
                                    <p:set>
                                      <p:cBhvr>
                                        <p:cTn id="156" dur="1" fill="hold">
                                          <p:stCondLst>
                                            <p:cond delay="499"/>
                                          </p:stCondLst>
                                        </p:cTn>
                                        <p:tgtEl>
                                          <p:spTgt spid="2"/>
                                        </p:tgtEl>
                                        <p:attrNameLst>
                                          <p:attrName>style.visibility</p:attrName>
                                        </p:attrNameLst>
                                      </p:cBhvr>
                                      <p:to>
                                        <p:strVal val="hidden"/>
                                      </p:to>
                                    </p:set>
                                  </p:childTnLst>
                                </p:cTn>
                              </p:par>
                              <p:par>
                                <p:cTn id="157" presetID="3" presetClass="exit" presetSubtype="10" fill="hold" grpId="1" nodeType="withEffect">
                                  <p:stCondLst>
                                    <p:cond delay="0"/>
                                  </p:stCondLst>
                                  <p:childTnLst>
                                    <p:animEffect transition="out" filter="blinds(horizontal)">
                                      <p:cBhvr>
                                        <p:cTn id="158" dur="500"/>
                                        <p:tgtEl>
                                          <p:spTgt spid="3"/>
                                        </p:tgtEl>
                                      </p:cBhvr>
                                    </p:animEffect>
                                    <p:set>
                                      <p:cBhvr>
                                        <p:cTn id="159" dur="1" fill="hold">
                                          <p:stCondLst>
                                            <p:cond delay="499"/>
                                          </p:stCondLst>
                                        </p:cTn>
                                        <p:tgtEl>
                                          <p:spTgt spid="3"/>
                                        </p:tgtEl>
                                        <p:attrNameLst>
                                          <p:attrName>style.visibility</p:attrName>
                                        </p:attrNameLst>
                                      </p:cBhvr>
                                      <p:to>
                                        <p:strVal val="hidden"/>
                                      </p:to>
                                    </p:set>
                                  </p:childTnLst>
                                </p:cTn>
                              </p:par>
                              <p:par>
                                <p:cTn id="160" presetID="3" presetClass="exit" presetSubtype="10" fill="hold" grpId="1" nodeType="withEffect">
                                  <p:stCondLst>
                                    <p:cond delay="0"/>
                                  </p:stCondLst>
                                  <p:childTnLst>
                                    <p:animEffect transition="out" filter="blinds(horizontal)">
                                      <p:cBhvr>
                                        <p:cTn id="161" dur="500"/>
                                        <p:tgtEl>
                                          <p:spTgt spid="4"/>
                                        </p:tgtEl>
                                      </p:cBhvr>
                                    </p:animEffect>
                                    <p:set>
                                      <p:cBhvr>
                                        <p:cTn id="162" dur="1" fill="hold">
                                          <p:stCondLst>
                                            <p:cond delay="499"/>
                                          </p:stCondLst>
                                        </p:cTn>
                                        <p:tgtEl>
                                          <p:spTgt spid="4"/>
                                        </p:tgtEl>
                                        <p:attrNameLst>
                                          <p:attrName>style.visibility</p:attrName>
                                        </p:attrNameLst>
                                      </p:cBhvr>
                                      <p:to>
                                        <p:strVal val="hidden"/>
                                      </p:to>
                                    </p:set>
                                  </p:childTnLst>
                                </p:cTn>
                              </p:par>
                              <p:par>
                                <p:cTn id="163" presetID="3" presetClass="exit" presetSubtype="10" fill="hold" grpId="1" nodeType="withEffect">
                                  <p:stCondLst>
                                    <p:cond delay="0"/>
                                  </p:stCondLst>
                                  <p:childTnLst>
                                    <p:animEffect transition="out" filter="blinds(horizontal)">
                                      <p:cBhvr>
                                        <p:cTn id="164" dur="500"/>
                                        <p:tgtEl>
                                          <p:spTgt spid="5"/>
                                        </p:tgtEl>
                                      </p:cBhvr>
                                    </p:animEffect>
                                    <p:set>
                                      <p:cBhvr>
                                        <p:cTn id="165" dur="1" fill="hold">
                                          <p:stCondLst>
                                            <p:cond delay="499"/>
                                          </p:stCondLst>
                                        </p:cTn>
                                        <p:tgtEl>
                                          <p:spTgt spid="5"/>
                                        </p:tgtEl>
                                        <p:attrNameLst>
                                          <p:attrName>style.visibility</p:attrName>
                                        </p:attrNameLst>
                                      </p:cBhvr>
                                      <p:to>
                                        <p:strVal val="hidden"/>
                                      </p:to>
                                    </p:set>
                                  </p:childTnLst>
                                </p:cTn>
                              </p:par>
                              <p:par>
                                <p:cTn id="166" presetID="3" presetClass="exit" presetSubtype="10" fill="hold" grpId="1" nodeType="withEffect">
                                  <p:stCondLst>
                                    <p:cond delay="0"/>
                                  </p:stCondLst>
                                  <p:childTnLst>
                                    <p:animEffect transition="out" filter="blinds(horizontal)">
                                      <p:cBhvr>
                                        <p:cTn id="167" dur="500"/>
                                        <p:tgtEl>
                                          <p:spTgt spid="6"/>
                                        </p:tgtEl>
                                      </p:cBhvr>
                                    </p:animEffect>
                                    <p:set>
                                      <p:cBhvr>
                                        <p:cTn id="168" dur="1" fill="hold">
                                          <p:stCondLst>
                                            <p:cond delay="499"/>
                                          </p:stCondLst>
                                        </p:cTn>
                                        <p:tgtEl>
                                          <p:spTgt spid="6"/>
                                        </p:tgtEl>
                                        <p:attrNameLst>
                                          <p:attrName>style.visibility</p:attrName>
                                        </p:attrNameLst>
                                      </p:cBhvr>
                                      <p:to>
                                        <p:strVal val="hidden"/>
                                      </p:to>
                                    </p:set>
                                  </p:childTnLst>
                                </p:cTn>
                              </p:par>
                            </p:childTnLst>
                          </p:cTn>
                        </p:par>
                      </p:childTnLst>
                    </p:cTn>
                  </p:par>
                  <p:par>
                    <p:cTn id="169" fill="hold">
                      <p:stCondLst>
                        <p:cond delay="indefinite"/>
                      </p:stCondLst>
                      <p:childTnLst>
                        <p:par>
                          <p:cTn id="170" fill="hold">
                            <p:stCondLst>
                              <p:cond delay="0"/>
                            </p:stCondLst>
                            <p:childTnLst>
                              <p:par>
                                <p:cTn id="171" presetID="22" presetClass="entr" presetSubtype="4" fill="hold" grpId="0" nodeType="clickEffect">
                                  <p:stCondLst>
                                    <p:cond delay="0"/>
                                  </p:stCondLst>
                                  <p:childTnLst>
                                    <p:set>
                                      <p:cBhvr>
                                        <p:cTn id="172" dur="1" fill="hold">
                                          <p:stCondLst>
                                            <p:cond delay="0"/>
                                          </p:stCondLst>
                                        </p:cTn>
                                        <p:tgtEl>
                                          <p:spTgt spid="75"/>
                                        </p:tgtEl>
                                        <p:attrNameLst>
                                          <p:attrName>style.visibility</p:attrName>
                                        </p:attrNameLst>
                                      </p:cBhvr>
                                      <p:to>
                                        <p:strVal val="visible"/>
                                      </p:to>
                                    </p:set>
                                    <p:animEffect transition="in" filter="wipe(down)">
                                      <p:cBhvr>
                                        <p:cTn id="173" dur="500"/>
                                        <p:tgtEl>
                                          <p:spTgt spid="75"/>
                                        </p:tgtEl>
                                      </p:cBhvr>
                                    </p:animEffect>
                                  </p:childTnLst>
                                </p:cTn>
                              </p:par>
                              <p:par>
                                <p:cTn id="174" presetID="22" presetClass="entr" presetSubtype="4" fill="hold" grpId="0" nodeType="withEffect">
                                  <p:stCondLst>
                                    <p:cond delay="0"/>
                                  </p:stCondLst>
                                  <p:childTnLst>
                                    <p:set>
                                      <p:cBhvr>
                                        <p:cTn id="175" dur="1" fill="hold">
                                          <p:stCondLst>
                                            <p:cond delay="0"/>
                                          </p:stCondLst>
                                        </p:cTn>
                                        <p:tgtEl>
                                          <p:spTgt spid="9"/>
                                        </p:tgtEl>
                                        <p:attrNameLst>
                                          <p:attrName>style.visibility</p:attrName>
                                        </p:attrNameLst>
                                      </p:cBhvr>
                                      <p:to>
                                        <p:strVal val="visible"/>
                                      </p:to>
                                    </p:set>
                                    <p:animEffect transition="in" filter="wipe(down)">
                                      <p:cBhvr>
                                        <p:cTn id="176" dur="500"/>
                                        <p:tgtEl>
                                          <p:spTgt spid="9"/>
                                        </p:tgtEl>
                                      </p:cBhvr>
                                    </p:animEffect>
                                  </p:childTnLst>
                                </p:cTn>
                              </p:par>
                              <p:par>
                                <p:cTn id="177" presetID="22" presetClass="entr" presetSubtype="4" fill="hold" grpId="0" nodeType="withEffect">
                                  <p:stCondLst>
                                    <p:cond delay="0"/>
                                  </p:stCondLst>
                                  <p:childTnLst>
                                    <p:set>
                                      <p:cBhvr>
                                        <p:cTn id="178" dur="1" fill="hold">
                                          <p:stCondLst>
                                            <p:cond delay="0"/>
                                          </p:stCondLst>
                                        </p:cTn>
                                        <p:tgtEl>
                                          <p:spTgt spid="52"/>
                                        </p:tgtEl>
                                        <p:attrNameLst>
                                          <p:attrName>style.visibility</p:attrName>
                                        </p:attrNameLst>
                                      </p:cBhvr>
                                      <p:to>
                                        <p:strVal val="visible"/>
                                      </p:to>
                                    </p:set>
                                    <p:animEffect transition="in" filter="wipe(down)">
                                      <p:cBhvr>
                                        <p:cTn id="179" dur="500"/>
                                        <p:tgtEl>
                                          <p:spTgt spid="52"/>
                                        </p:tgtEl>
                                      </p:cBhvr>
                                    </p:animEffect>
                                  </p:childTnLst>
                                </p:cTn>
                              </p:par>
                              <p:par>
                                <p:cTn id="180" presetID="22" presetClass="entr" presetSubtype="4" fill="hold" grpId="0" nodeType="withEffect">
                                  <p:stCondLst>
                                    <p:cond delay="0"/>
                                  </p:stCondLst>
                                  <p:childTnLst>
                                    <p:set>
                                      <p:cBhvr>
                                        <p:cTn id="181" dur="1" fill="hold">
                                          <p:stCondLst>
                                            <p:cond delay="0"/>
                                          </p:stCondLst>
                                        </p:cTn>
                                        <p:tgtEl>
                                          <p:spTgt spid="55"/>
                                        </p:tgtEl>
                                        <p:attrNameLst>
                                          <p:attrName>style.visibility</p:attrName>
                                        </p:attrNameLst>
                                      </p:cBhvr>
                                      <p:to>
                                        <p:strVal val="visible"/>
                                      </p:to>
                                    </p:set>
                                    <p:animEffect transition="in" filter="wipe(down)">
                                      <p:cBhvr>
                                        <p:cTn id="18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6" grpId="0"/>
      <p:bldP spid="70" grpId="0" animBg="1"/>
      <p:bldP spid="65" grpId="0" animBg="1"/>
      <p:bldP spid="57" grpId="0" animBg="1"/>
      <p:bldP spid="58" grpId="0" animBg="1"/>
      <p:bldP spid="53" grpId="0" animBg="1"/>
      <p:bldP spid="54" grpId="0" animBg="1"/>
      <p:bldP spid="49" grpId="0" animBg="1"/>
      <p:bldP spid="50" grpId="0" animBg="1"/>
      <p:bldP spid="45" grpId="0" animBg="1"/>
      <p:bldP spid="46" grpId="0" animBg="1"/>
      <p:bldP spid="39" grpId="0"/>
      <p:bldP spid="40" grpId="0"/>
      <p:bldP spid="41" grpId="0"/>
      <p:bldP spid="42" grpId="0"/>
      <p:bldP spid="43" grpId="0"/>
      <p:bldP spid="31" grpId="0"/>
      <p:bldP spid="32" grpId="0"/>
      <p:bldP spid="33" grpId="0"/>
      <p:bldP spid="34" grpId="0"/>
      <p:bldP spid="35" grpId="0"/>
      <p:bldP spid="26" grpId="0"/>
      <p:bldP spid="27" grpId="0"/>
      <p:bldP spid="28" grpId="0"/>
      <p:bldP spid="29" grpId="0"/>
      <p:bldP spid="19" grpId="0" animBg="1"/>
      <p:bldP spid="20" grpId="0" animBg="1"/>
      <p:bldP spid="21" grpId="0" animBg="1"/>
      <p:bldP spid="22" grpId="0" animBg="1"/>
      <p:bldP spid="73" grpId="0" animBg="1"/>
      <p:bldP spid="2" grpId="0"/>
      <p:bldP spid="2" grpId="1"/>
      <p:bldP spid="3" grpId="0"/>
      <p:bldP spid="3" grpId="1"/>
      <p:bldP spid="4" grpId="0"/>
      <p:bldP spid="4" grpId="1"/>
      <p:bldP spid="5" grpId="0"/>
      <p:bldP spid="5" grpId="1"/>
      <p:bldP spid="6" grpId="0"/>
      <p:bldP spid="6" grpId="1"/>
      <p:bldP spid="72" grpId="0"/>
      <p:bldP spid="9" grpId="0" animBg="1"/>
      <p:bldP spid="75" grpId="0" animBg="1"/>
      <p:bldP spid="52" grpId="0"/>
      <p:bldP spid="5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66" name="Text Box 34"/>
          <p:cNvSpPr txBox="1">
            <a:spLocks noChangeArrowheads="1"/>
          </p:cNvSpPr>
          <p:nvPr/>
        </p:nvSpPr>
        <p:spPr bwMode="auto">
          <a:xfrm>
            <a:off x="5257800" y="5245100"/>
            <a:ext cx="533400" cy="366713"/>
          </a:xfrm>
          <a:prstGeom prst="rect">
            <a:avLst/>
          </a:prstGeom>
          <a:solidFill>
            <a:schemeClr val="bg1"/>
          </a:solidFill>
          <a:ln w="9525">
            <a:noFill/>
            <a:miter lim="800000"/>
            <a:headEnd/>
            <a:tailEnd/>
          </a:ln>
          <a:effectLst/>
        </p:spPr>
        <p:txBody>
          <a:bodyPr>
            <a:spAutoFit/>
          </a:bodyPr>
          <a:lstStyle/>
          <a:p>
            <a:pPr>
              <a:spcBef>
                <a:spcPct val="50000"/>
              </a:spcBef>
            </a:pPr>
            <a:r>
              <a:rPr lang="en-US" b="1">
                <a:latin typeface=".VnTime" pitchFamily="34" charset="0"/>
              </a:rPr>
              <a:t>1,5</a:t>
            </a:r>
          </a:p>
        </p:txBody>
      </p:sp>
      <p:sp>
        <p:nvSpPr>
          <p:cNvPr id="95267" name="Text Box 35"/>
          <p:cNvSpPr txBox="1">
            <a:spLocks noChangeArrowheads="1"/>
          </p:cNvSpPr>
          <p:nvPr/>
        </p:nvSpPr>
        <p:spPr bwMode="auto">
          <a:xfrm>
            <a:off x="7124700" y="5245100"/>
            <a:ext cx="533400" cy="366713"/>
          </a:xfrm>
          <a:prstGeom prst="rect">
            <a:avLst/>
          </a:prstGeom>
          <a:solidFill>
            <a:schemeClr val="bg1"/>
          </a:solidFill>
          <a:ln w="9525">
            <a:noFill/>
            <a:miter lim="800000"/>
            <a:headEnd/>
            <a:tailEnd/>
          </a:ln>
          <a:effectLst/>
        </p:spPr>
        <p:txBody>
          <a:bodyPr>
            <a:spAutoFit/>
          </a:bodyPr>
          <a:lstStyle/>
          <a:p>
            <a:pPr>
              <a:spcBef>
                <a:spcPct val="50000"/>
              </a:spcBef>
            </a:pPr>
            <a:r>
              <a:rPr lang="en-US" b="1">
                <a:latin typeface=".VnTime" pitchFamily="34" charset="0"/>
              </a:rPr>
              <a:t>4,5</a:t>
            </a:r>
          </a:p>
        </p:txBody>
      </p:sp>
      <p:sp>
        <p:nvSpPr>
          <p:cNvPr id="95268" name="Text Box 36"/>
          <p:cNvSpPr txBox="1">
            <a:spLocks noChangeArrowheads="1"/>
          </p:cNvSpPr>
          <p:nvPr/>
        </p:nvSpPr>
        <p:spPr bwMode="auto">
          <a:xfrm>
            <a:off x="8069263" y="5232400"/>
            <a:ext cx="533400" cy="366713"/>
          </a:xfrm>
          <a:prstGeom prst="rect">
            <a:avLst/>
          </a:prstGeom>
          <a:solidFill>
            <a:schemeClr val="bg1"/>
          </a:solidFill>
          <a:ln w="9525">
            <a:noFill/>
            <a:miter lim="800000"/>
            <a:headEnd/>
            <a:tailEnd/>
          </a:ln>
          <a:effectLst/>
        </p:spPr>
        <p:txBody>
          <a:bodyPr>
            <a:spAutoFit/>
          </a:bodyPr>
          <a:lstStyle/>
          <a:p>
            <a:pPr>
              <a:spcBef>
                <a:spcPct val="50000"/>
              </a:spcBef>
            </a:pPr>
            <a:r>
              <a:rPr lang="en-US" b="1">
                <a:latin typeface=".VnTime" pitchFamily="34" charset="0"/>
              </a:rPr>
              <a:t>6</a:t>
            </a:r>
          </a:p>
        </p:txBody>
      </p:sp>
      <p:sp>
        <p:nvSpPr>
          <p:cNvPr id="95270" name="Text Box 38"/>
          <p:cNvSpPr txBox="1">
            <a:spLocks noChangeArrowheads="1"/>
          </p:cNvSpPr>
          <p:nvPr/>
        </p:nvSpPr>
        <p:spPr bwMode="auto">
          <a:xfrm>
            <a:off x="4140200" y="4305300"/>
            <a:ext cx="762000" cy="366713"/>
          </a:xfrm>
          <a:prstGeom prst="rect">
            <a:avLst/>
          </a:prstGeom>
          <a:solidFill>
            <a:schemeClr val="bg1"/>
          </a:solidFill>
          <a:ln w="9525">
            <a:noFill/>
            <a:miter lim="800000"/>
            <a:headEnd/>
            <a:tailEnd/>
          </a:ln>
          <a:effectLst/>
        </p:spPr>
        <p:txBody>
          <a:bodyPr>
            <a:spAutoFit/>
          </a:bodyPr>
          <a:lstStyle/>
          <a:p>
            <a:pPr>
              <a:spcBef>
                <a:spcPct val="50000"/>
              </a:spcBef>
            </a:pPr>
            <a:r>
              <a:rPr lang="en-US" b="1">
                <a:latin typeface=".VnTime" pitchFamily="34" charset="0"/>
              </a:rPr>
              <a:t>0,3</a:t>
            </a:r>
          </a:p>
        </p:txBody>
      </p:sp>
      <p:sp>
        <p:nvSpPr>
          <p:cNvPr id="95271" name="Text Box 39"/>
          <p:cNvSpPr txBox="1">
            <a:spLocks noChangeArrowheads="1"/>
          </p:cNvSpPr>
          <p:nvPr/>
        </p:nvSpPr>
        <p:spPr bwMode="auto">
          <a:xfrm>
            <a:off x="4114800" y="2806700"/>
            <a:ext cx="685800" cy="366713"/>
          </a:xfrm>
          <a:prstGeom prst="rect">
            <a:avLst/>
          </a:prstGeom>
          <a:solidFill>
            <a:schemeClr val="bg1"/>
          </a:solidFill>
          <a:ln w="9525">
            <a:noFill/>
            <a:miter lim="800000"/>
            <a:headEnd/>
            <a:tailEnd/>
          </a:ln>
          <a:effectLst/>
        </p:spPr>
        <p:txBody>
          <a:bodyPr>
            <a:spAutoFit/>
          </a:bodyPr>
          <a:lstStyle/>
          <a:p>
            <a:pPr>
              <a:spcBef>
                <a:spcPct val="50000"/>
              </a:spcBef>
            </a:pPr>
            <a:r>
              <a:rPr lang="en-US" b="1">
                <a:latin typeface=".VnTime" pitchFamily="34" charset="0"/>
              </a:rPr>
              <a:t>0,9</a:t>
            </a:r>
          </a:p>
        </p:txBody>
      </p:sp>
      <p:sp>
        <p:nvSpPr>
          <p:cNvPr id="95272" name="Text Box 40"/>
          <p:cNvSpPr txBox="1">
            <a:spLocks noChangeArrowheads="1"/>
          </p:cNvSpPr>
          <p:nvPr/>
        </p:nvSpPr>
        <p:spPr bwMode="auto">
          <a:xfrm>
            <a:off x="6273800" y="5219700"/>
            <a:ext cx="533400" cy="366713"/>
          </a:xfrm>
          <a:prstGeom prst="rect">
            <a:avLst/>
          </a:prstGeom>
          <a:solidFill>
            <a:schemeClr val="bg1"/>
          </a:solidFill>
          <a:ln w="9525">
            <a:noFill/>
            <a:miter lim="800000"/>
            <a:headEnd/>
            <a:tailEnd/>
          </a:ln>
          <a:effectLst/>
        </p:spPr>
        <p:txBody>
          <a:bodyPr>
            <a:spAutoFit/>
          </a:bodyPr>
          <a:lstStyle/>
          <a:p>
            <a:pPr>
              <a:spcBef>
                <a:spcPct val="50000"/>
              </a:spcBef>
            </a:pPr>
            <a:r>
              <a:rPr lang="en-US" b="1">
                <a:latin typeface=".VnTime" pitchFamily="34" charset="0"/>
              </a:rPr>
              <a:t>3</a:t>
            </a:r>
          </a:p>
        </p:txBody>
      </p:sp>
      <p:sp>
        <p:nvSpPr>
          <p:cNvPr id="95273" name="Text Box 41"/>
          <p:cNvSpPr txBox="1">
            <a:spLocks noChangeArrowheads="1"/>
          </p:cNvSpPr>
          <p:nvPr/>
        </p:nvSpPr>
        <p:spPr bwMode="auto">
          <a:xfrm>
            <a:off x="4127500" y="3530600"/>
            <a:ext cx="762000" cy="366713"/>
          </a:xfrm>
          <a:prstGeom prst="rect">
            <a:avLst/>
          </a:prstGeom>
          <a:solidFill>
            <a:schemeClr val="bg1"/>
          </a:solidFill>
          <a:ln w="9525">
            <a:noFill/>
            <a:miter lim="800000"/>
            <a:headEnd/>
            <a:tailEnd/>
          </a:ln>
          <a:effectLst/>
        </p:spPr>
        <p:txBody>
          <a:bodyPr>
            <a:spAutoFit/>
          </a:bodyPr>
          <a:lstStyle/>
          <a:p>
            <a:pPr>
              <a:spcBef>
                <a:spcPct val="50000"/>
              </a:spcBef>
            </a:pPr>
            <a:r>
              <a:rPr lang="en-US" b="1">
                <a:latin typeface=".VnTime" pitchFamily="34" charset="0"/>
              </a:rPr>
              <a:t>0,6</a:t>
            </a:r>
          </a:p>
        </p:txBody>
      </p:sp>
      <p:sp>
        <p:nvSpPr>
          <p:cNvPr id="95274" name="Text Box 42"/>
          <p:cNvSpPr txBox="1">
            <a:spLocks noChangeArrowheads="1"/>
          </p:cNvSpPr>
          <p:nvPr/>
        </p:nvSpPr>
        <p:spPr bwMode="auto">
          <a:xfrm>
            <a:off x="4114800" y="2133600"/>
            <a:ext cx="533400" cy="366713"/>
          </a:xfrm>
          <a:prstGeom prst="rect">
            <a:avLst/>
          </a:prstGeom>
          <a:solidFill>
            <a:schemeClr val="bg1"/>
          </a:solidFill>
          <a:ln w="9525">
            <a:noFill/>
            <a:miter lim="800000"/>
            <a:headEnd/>
            <a:tailEnd/>
          </a:ln>
          <a:effectLst/>
        </p:spPr>
        <p:txBody>
          <a:bodyPr>
            <a:spAutoFit/>
          </a:bodyPr>
          <a:lstStyle/>
          <a:p>
            <a:pPr>
              <a:spcBef>
                <a:spcPct val="50000"/>
              </a:spcBef>
            </a:pPr>
            <a:r>
              <a:rPr lang="en-US" b="1">
                <a:latin typeface=".VnTime" pitchFamily="34" charset="0"/>
              </a:rPr>
              <a:t>1,2</a:t>
            </a:r>
          </a:p>
        </p:txBody>
      </p:sp>
      <p:sp>
        <p:nvSpPr>
          <p:cNvPr id="95280" name="Line 48"/>
          <p:cNvSpPr>
            <a:spLocks noChangeShapeType="1"/>
          </p:cNvSpPr>
          <p:nvPr/>
        </p:nvSpPr>
        <p:spPr bwMode="auto">
          <a:xfrm flipV="1">
            <a:off x="4572000" y="1828800"/>
            <a:ext cx="0" cy="3429000"/>
          </a:xfrm>
          <a:prstGeom prst="line">
            <a:avLst/>
          </a:prstGeom>
          <a:noFill/>
          <a:ln w="38100">
            <a:solidFill>
              <a:srgbClr val="FF0000"/>
            </a:solidFill>
            <a:round/>
            <a:headEnd/>
            <a:tailEnd type="triangle" w="med" len="med"/>
          </a:ln>
          <a:effectLst/>
        </p:spPr>
        <p:txBody>
          <a:bodyPr/>
          <a:lstStyle/>
          <a:p>
            <a:endParaRPr lang="en-US"/>
          </a:p>
        </p:txBody>
      </p:sp>
      <p:sp>
        <p:nvSpPr>
          <p:cNvPr id="95281" name="Line 49"/>
          <p:cNvSpPr>
            <a:spLocks noChangeShapeType="1"/>
          </p:cNvSpPr>
          <p:nvPr/>
        </p:nvSpPr>
        <p:spPr bwMode="auto">
          <a:xfrm>
            <a:off x="4572000" y="5257800"/>
            <a:ext cx="4572000" cy="0"/>
          </a:xfrm>
          <a:prstGeom prst="line">
            <a:avLst/>
          </a:prstGeom>
          <a:noFill/>
          <a:ln w="38100">
            <a:solidFill>
              <a:srgbClr val="FF0000"/>
            </a:solidFill>
            <a:round/>
            <a:headEnd/>
            <a:tailEnd type="triangle" w="med" len="med"/>
          </a:ln>
          <a:effectLst/>
        </p:spPr>
        <p:txBody>
          <a:bodyPr/>
          <a:lstStyle/>
          <a:p>
            <a:endParaRPr lang="en-US"/>
          </a:p>
        </p:txBody>
      </p:sp>
      <p:sp>
        <p:nvSpPr>
          <p:cNvPr id="95282" name="Line 50"/>
          <p:cNvSpPr>
            <a:spLocks noChangeShapeType="1"/>
          </p:cNvSpPr>
          <p:nvPr/>
        </p:nvSpPr>
        <p:spPr bwMode="auto">
          <a:xfrm flipV="1">
            <a:off x="4572000" y="1752600"/>
            <a:ext cx="4343400" cy="3505200"/>
          </a:xfrm>
          <a:prstGeom prst="line">
            <a:avLst/>
          </a:prstGeom>
          <a:noFill/>
          <a:ln w="9525">
            <a:solidFill>
              <a:schemeClr val="tx1"/>
            </a:solidFill>
            <a:round/>
            <a:headEnd/>
            <a:tailEnd/>
          </a:ln>
          <a:effectLst/>
        </p:spPr>
        <p:txBody>
          <a:bodyPr/>
          <a:lstStyle/>
          <a:p>
            <a:endParaRPr lang="en-US"/>
          </a:p>
        </p:txBody>
      </p:sp>
      <p:sp>
        <p:nvSpPr>
          <p:cNvPr id="95283" name="Oval 51"/>
          <p:cNvSpPr>
            <a:spLocks noChangeArrowheads="1"/>
          </p:cNvSpPr>
          <p:nvPr/>
        </p:nvSpPr>
        <p:spPr bwMode="auto">
          <a:xfrm>
            <a:off x="5410200" y="4419600"/>
            <a:ext cx="152400" cy="152400"/>
          </a:xfrm>
          <a:prstGeom prst="ellipse">
            <a:avLst/>
          </a:prstGeom>
          <a:solidFill>
            <a:srgbClr val="0000FF"/>
          </a:solidFill>
          <a:ln w="9525">
            <a:solidFill>
              <a:schemeClr val="tx1"/>
            </a:solidFill>
            <a:round/>
            <a:headEnd/>
            <a:tailEnd/>
          </a:ln>
          <a:effectLst/>
        </p:spPr>
        <p:txBody>
          <a:bodyPr wrap="none" anchor="ctr"/>
          <a:lstStyle/>
          <a:p>
            <a:endParaRPr lang="en-US"/>
          </a:p>
        </p:txBody>
      </p:sp>
      <p:sp>
        <p:nvSpPr>
          <p:cNvPr id="95284" name="Oval 52"/>
          <p:cNvSpPr>
            <a:spLocks noChangeArrowheads="1"/>
          </p:cNvSpPr>
          <p:nvPr/>
        </p:nvSpPr>
        <p:spPr bwMode="auto">
          <a:xfrm>
            <a:off x="8153400" y="2209800"/>
            <a:ext cx="152400" cy="152400"/>
          </a:xfrm>
          <a:prstGeom prst="ellipse">
            <a:avLst/>
          </a:prstGeom>
          <a:solidFill>
            <a:srgbClr val="0000FF"/>
          </a:solidFill>
          <a:ln w="9525">
            <a:solidFill>
              <a:schemeClr val="tx1"/>
            </a:solidFill>
            <a:round/>
            <a:headEnd/>
            <a:tailEnd/>
          </a:ln>
          <a:effectLst/>
        </p:spPr>
        <p:txBody>
          <a:bodyPr wrap="none" anchor="ctr"/>
          <a:lstStyle/>
          <a:p>
            <a:endParaRPr lang="en-US"/>
          </a:p>
        </p:txBody>
      </p:sp>
      <p:sp>
        <p:nvSpPr>
          <p:cNvPr id="95285" name="Oval 53"/>
          <p:cNvSpPr>
            <a:spLocks noChangeArrowheads="1"/>
          </p:cNvSpPr>
          <p:nvPr/>
        </p:nvSpPr>
        <p:spPr bwMode="auto">
          <a:xfrm>
            <a:off x="6338888" y="3681413"/>
            <a:ext cx="152400" cy="152400"/>
          </a:xfrm>
          <a:prstGeom prst="ellipse">
            <a:avLst/>
          </a:prstGeom>
          <a:solidFill>
            <a:srgbClr val="0000FF"/>
          </a:solidFill>
          <a:ln w="9525">
            <a:solidFill>
              <a:schemeClr val="tx1"/>
            </a:solidFill>
            <a:round/>
            <a:headEnd/>
            <a:tailEnd/>
          </a:ln>
          <a:effectLst/>
        </p:spPr>
        <p:txBody>
          <a:bodyPr wrap="none" anchor="ctr"/>
          <a:lstStyle/>
          <a:p>
            <a:endParaRPr lang="en-US"/>
          </a:p>
        </p:txBody>
      </p:sp>
      <p:sp>
        <p:nvSpPr>
          <p:cNvPr id="95286" name="Oval 54"/>
          <p:cNvSpPr>
            <a:spLocks noChangeArrowheads="1"/>
          </p:cNvSpPr>
          <p:nvPr/>
        </p:nvSpPr>
        <p:spPr bwMode="auto">
          <a:xfrm>
            <a:off x="7315200" y="2928938"/>
            <a:ext cx="152400" cy="152400"/>
          </a:xfrm>
          <a:prstGeom prst="ellipse">
            <a:avLst/>
          </a:prstGeom>
          <a:solidFill>
            <a:srgbClr val="0000FF"/>
          </a:solidFill>
          <a:ln w="9525">
            <a:solidFill>
              <a:schemeClr val="tx1"/>
            </a:solidFill>
            <a:round/>
            <a:headEnd/>
            <a:tailEnd/>
          </a:ln>
          <a:effectLst/>
        </p:spPr>
        <p:txBody>
          <a:bodyPr wrap="none" anchor="ctr"/>
          <a:lstStyle/>
          <a:p>
            <a:endParaRPr lang="en-US"/>
          </a:p>
        </p:txBody>
      </p:sp>
      <p:sp>
        <p:nvSpPr>
          <p:cNvPr id="95287" name="Line 55"/>
          <p:cNvSpPr>
            <a:spLocks noChangeShapeType="1"/>
          </p:cNvSpPr>
          <p:nvPr/>
        </p:nvSpPr>
        <p:spPr bwMode="auto">
          <a:xfrm>
            <a:off x="5486400" y="4495800"/>
            <a:ext cx="0" cy="762000"/>
          </a:xfrm>
          <a:prstGeom prst="line">
            <a:avLst/>
          </a:prstGeom>
          <a:noFill/>
          <a:ln w="9525">
            <a:solidFill>
              <a:schemeClr val="tx1"/>
            </a:solidFill>
            <a:prstDash val="dash"/>
            <a:round/>
            <a:headEnd/>
            <a:tailEnd/>
          </a:ln>
          <a:effectLst/>
        </p:spPr>
        <p:txBody>
          <a:bodyPr/>
          <a:lstStyle/>
          <a:p>
            <a:endParaRPr lang="en-US"/>
          </a:p>
        </p:txBody>
      </p:sp>
      <p:sp>
        <p:nvSpPr>
          <p:cNvPr id="95288" name="Line 56"/>
          <p:cNvSpPr>
            <a:spLocks noChangeShapeType="1"/>
          </p:cNvSpPr>
          <p:nvPr/>
        </p:nvSpPr>
        <p:spPr bwMode="auto">
          <a:xfrm>
            <a:off x="6400800" y="3771900"/>
            <a:ext cx="28575" cy="1524000"/>
          </a:xfrm>
          <a:prstGeom prst="line">
            <a:avLst/>
          </a:prstGeom>
          <a:noFill/>
          <a:ln w="9525">
            <a:solidFill>
              <a:schemeClr val="tx1"/>
            </a:solidFill>
            <a:prstDash val="dash"/>
            <a:round/>
            <a:headEnd/>
            <a:tailEnd/>
          </a:ln>
          <a:effectLst/>
        </p:spPr>
        <p:txBody>
          <a:bodyPr/>
          <a:lstStyle/>
          <a:p>
            <a:endParaRPr lang="en-US"/>
          </a:p>
        </p:txBody>
      </p:sp>
      <p:sp>
        <p:nvSpPr>
          <p:cNvPr id="95289" name="Line 57"/>
          <p:cNvSpPr>
            <a:spLocks noChangeShapeType="1"/>
          </p:cNvSpPr>
          <p:nvPr/>
        </p:nvSpPr>
        <p:spPr bwMode="auto">
          <a:xfrm flipH="1">
            <a:off x="7391400" y="3000375"/>
            <a:ext cx="0" cy="2209800"/>
          </a:xfrm>
          <a:prstGeom prst="line">
            <a:avLst/>
          </a:prstGeom>
          <a:noFill/>
          <a:ln w="9525">
            <a:solidFill>
              <a:schemeClr val="tx1"/>
            </a:solidFill>
            <a:prstDash val="dash"/>
            <a:round/>
            <a:headEnd/>
            <a:tailEnd/>
          </a:ln>
          <a:effectLst/>
        </p:spPr>
        <p:txBody>
          <a:bodyPr/>
          <a:lstStyle/>
          <a:p>
            <a:endParaRPr lang="en-US"/>
          </a:p>
        </p:txBody>
      </p:sp>
      <p:sp>
        <p:nvSpPr>
          <p:cNvPr id="95290" name="Line 58"/>
          <p:cNvSpPr>
            <a:spLocks noChangeShapeType="1"/>
          </p:cNvSpPr>
          <p:nvPr/>
        </p:nvSpPr>
        <p:spPr bwMode="auto">
          <a:xfrm>
            <a:off x="8229600" y="2286000"/>
            <a:ext cx="0" cy="2971800"/>
          </a:xfrm>
          <a:prstGeom prst="line">
            <a:avLst/>
          </a:prstGeom>
          <a:noFill/>
          <a:ln w="9525">
            <a:solidFill>
              <a:schemeClr val="tx1"/>
            </a:solidFill>
            <a:prstDash val="dash"/>
            <a:round/>
            <a:headEnd/>
            <a:tailEnd/>
          </a:ln>
          <a:effectLst/>
        </p:spPr>
        <p:txBody>
          <a:bodyPr/>
          <a:lstStyle/>
          <a:p>
            <a:endParaRPr lang="en-US"/>
          </a:p>
        </p:txBody>
      </p:sp>
      <p:sp>
        <p:nvSpPr>
          <p:cNvPr id="95291" name="Line 59"/>
          <p:cNvSpPr>
            <a:spLocks noChangeShapeType="1"/>
          </p:cNvSpPr>
          <p:nvPr/>
        </p:nvSpPr>
        <p:spPr bwMode="auto">
          <a:xfrm flipH="1">
            <a:off x="4572000" y="4495800"/>
            <a:ext cx="914400" cy="0"/>
          </a:xfrm>
          <a:prstGeom prst="line">
            <a:avLst/>
          </a:prstGeom>
          <a:noFill/>
          <a:ln w="9525">
            <a:solidFill>
              <a:schemeClr val="tx1"/>
            </a:solidFill>
            <a:prstDash val="dash"/>
            <a:round/>
            <a:headEnd/>
            <a:tailEnd/>
          </a:ln>
          <a:effectLst/>
        </p:spPr>
        <p:txBody>
          <a:bodyPr/>
          <a:lstStyle/>
          <a:p>
            <a:endParaRPr lang="en-US"/>
          </a:p>
        </p:txBody>
      </p:sp>
      <p:sp>
        <p:nvSpPr>
          <p:cNvPr id="95292" name="Line 60"/>
          <p:cNvSpPr>
            <a:spLocks noChangeShapeType="1"/>
          </p:cNvSpPr>
          <p:nvPr/>
        </p:nvSpPr>
        <p:spPr bwMode="auto">
          <a:xfrm flipH="1">
            <a:off x="4572000" y="3770313"/>
            <a:ext cx="1809750" cy="1587"/>
          </a:xfrm>
          <a:prstGeom prst="line">
            <a:avLst/>
          </a:prstGeom>
          <a:noFill/>
          <a:ln w="9525">
            <a:solidFill>
              <a:schemeClr val="tx1"/>
            </a:solidFill>
            <a:prstDash val="dash"/>
            <a:round/>
            <a:headEnd/>
            <a:tailEnd/>
          </a:ln>
          <a:effectLst/>
        </p:spPr>
        <p:txBody>
          <a:bodyPr/>
          <a:lstStyle/>
          <a:p>
            <a:endParaRPr lang="en-US"/>
          </a:p>
        </p:txBody>
      </p:sp>
      <p:sp>
        <p:nvSpPr>
          <p:cNvPr id="95293" name="Line 61"/>
          <p:cNvSpPr>
            <a:spLocks noChangeShapeType="1"/>
          </p:cNvSpPr>
          <p:nvPr/>
        </p:nvSpPr>
        <p:spPr bwMode="auto">
          <a:xfrm flipH="1">
            <a:off x="4538663" y="2971800"/>
            <a:ext cx="2819400" cy="0"/>
          </a:xfrm>
          <a:prstGeom prst="line">
            <a:avLst/>
          </a:prstGeom>
          <a:noFill/>
          <a:ln w="9525">
            <a:solidFill>
              <a:schemeClr val="tx1"/>
            </a:solidFill>
            <a:prstDash val="dash"/>
            <a:round/>
            <a:headEnd/>
            <a:tailEnd/>
          </a:ln>
          <a:effectLst/>
        </p:spPr>
        <p:txBody>
          <a:bodyPr/>
          <a:lstStyle/>
          <a:p>
            <a:endParaRPr lang="en-US"/>
          </a:p>
        </p:txBody>
      </p:sp>
      <p:sp>
        <p:nvSpPr>
          <p:cNvPr id="95294" name="Line 62"/>
          <p:cNvSpPr>
            <a:spLocks noChangeShapeType="1"/>
          </p:cNvSpPr>
          <p:nvPr/>
        </p:nvSpPr>
        <p:spPr bwMode="auto">
          <a:xfrm flipH="1">
            <a:off x="4572000" y="2286000"/>
            <a:ext cx="3649663" cy="0"/>
          </a:xfrm>
          <a:prstGeom prst="line">
            <a:avLst/>
          </a:prstGeom>
          <a:noFill/>
          <a:ln w="9525">
            <a:solidFill>
              <a:schemeClr val="tx1"/>
            </a:solidFill>
            <a:prstDash val="dash"/>
            <a:round/>
            <a:headEnd/>
            <a:tailEnd/>
          </a:ln>
          <a:effectLst/>
        </p:spPr>
        <p:txBody>
          <a:bodyPr/>
          <a:lstStyle/>
          <a:p>
            <a:endParaRPr lang="en-US"/>
          </a:p>
        </p:txBody>
      </p:sp>
      <p:sp>
        <p:nvSpPr>
          <p:cNvPr id="95295" name="Text Box 63"/>
          <p:cNvSpPr txBox="1">
            <a:spLocks noChangeArrowheads="1"/>
          </p:cNvSpPr>
          <p:nvPr/>
        </p:nvSpPr>
        <p:spPr bwMode="auto">
          <a:xfrm>
            <a:off x="5257800" y="3886200"/>
            <a:ext cx="381000" cy="457200"/>
          </a:xfrm>
          <a:prstGeom prst="rect">
            <a:avLst/>
          </a:prstGeom>
          <a:noFill/>
          <a:ln w="9525">
            <a:noFill/>
            <a:miter lim="800000"/>
            <a:headEnd/>
            <a:tailEnd/>
          </a:ln>
          <a:effectLst/>
        </p:spPr>
        <p:txBody>
          <a:bodyPr>
            <a:spAutoFit/>
          </a:bodyPr>
          <a:lstStyle/>
          <a:p>
            <a:pPr>
              <a:spcBef>
                <a:spcPct val="50000"/>
              </a:spcBef>
            </a:pPr>
            <a:r>
              <a:rPr lang="en-US" sz="2400">
                <a:latin typeface=".VnTime" pitchFamily="34" charset="0"/>
              </a:rPr>
              <a:t>B</a:t>
            </a:r>
          </a:p>
        </p:txBody>
      </p:sp>
      <p:sp>
        <p:nvSpPr>
          <p:cNvPr id="95296" name="Text Box 64"/>
          <p:cNvSpPr txBox="1">
            <a:spLocks noChangeArrowheads="1"/>
          </p:cNvSpPr>
          <p:nvPr/>
        </p:nvSpPr>
        <p:spPr bwMode="auto">
          <a:xfrm>
            <a:off x="6248400" y="3200400"/>
            <a:ext cx="381000" cy="457200"/>
          </a:xfrm>
          <a:prstGeom prst="rect">
            <a:avLst/>
          </a:prstGeom>
          <a:noFill/>
          <a:ln w="9525">
            <a:noFill/>
            <a:miter lim="800000"/>
            <a:headEnd/>
            <a:tailEnd/>
          </a:ln>
          <a:effectLst/>
        </p:spPr>
        <p:txBody>
          <a:bodyPr>
            <a:spAutoFit/>
          </a:bodyPr>
          <a:lstStyle/>
          <a:p>
            <a:pPr>
              <a:spcBef>
                <a:spcPct val="50000"/>
              </a:spcBef>
            </a:pPr>
            <a:r>
              <a:rPr lang="en-US" sz="2400">
                <a:latin typeface=".VnTime" pitchFamily="34" charset="0"/>
              </a:rPr>
              <a:t>C</a:t>
            </a:r>
          </a:p>
        </p:txBody>
      </p:sp>
      <p:sp>
        <p:nvSpPr>
          <p:cNvPr id="95297" name="Text Box 65"/>
          <p:cNvSpPr txBox="1">
            <a:spLocks noChangeArrowheads="1"/>
          </p:cNvSpPr>
          <p:nvPr/>
        </p:nvSpPr>
        <p:spPr bwMode="auto">
          <a:xfrm>
            <a:off x="7010400" y="2514600"/>
            <a:ext cx="381000" cy="457200"/>
          </a:xfrm>
          <a:prstGeom prst="rect">
            <a:avLst/>
          </a:prstGeom>
          <a:noFill/>
          <a:ln w="9525">
            <a:noFill/>
            <a:miter lim="800000"/>
            <a:headEnd/>
            <a:tailEnd/>
          </a:ln>
          <a:effectLst/>
        </p:spPr>
        <p:txBody>
          <a:bodyPr>
            <a:spAutoFit/>
          </a:bodyPr>
          <a:lstStyle/>
          <a:p>
            <a:pPr>
              <a:spcBef>
                <a:spcPct val="50000"/>
              </a:spcBef>
            </a:pPr>
            <a:r>
              <a:rPr lang="en-US" sz="2400">
                <a:latin typeface=".VnTime" pitchFamily="34" charset="0"/>
              </a:rPr>
              <a:t>D</a:t>
            </a:r>
          </a:p>
        </p:txBody>
      </p:sp>
      <p:sp>
        <p:nvSpPr>
          <p:cNvPr id="95298" name="Text Box 66"/>
          <p:cNvSpPr txBox="1">
            <a:spLocks noChangeArrowheads="1"/>
          </p:cNvSpPr>
          <p:nvPr/>
        </p:nvSpPr>
        <p:spPr bwMode="auto">
          <a:xfrm>
            <a:off x="8001000" y="1752600"/>
            <a:ext cx="381000" cy="457200"/>
          </a:xfrm>
          <a:prstGeom prst="rect">
            <a:avLst/>
          </a:prstGeom>
          <a:noFill/>
          <a:ln w="9525">
            <a:noFill/>
            <a:miter lim="800000"/>
            <a:headEnd/>
            <a:tailEnd/>
          </a:ln>
          <a:effectLst/>
        </p:spPr>
        <p:txBody>
          <a:bodyPr>
            <a:spAutoFit/>
          </a:bodyPr>
          <a:lstStyle/>
          <a:p>
            <a:pPr>
              <a:spcBef>
                <a:spcPct val="50000"/>
              </a:spcBef>
            </a:pPr>
            <a:r>
              <a:rPr lang="en-US" sz="2400">
                <a:latin typeface=".VnTime" pitchFamily="34" charset="0"/>
              </a:rPr>
              <a:t>E</a:t>
            </a:r>
          </a:p>
        </p:txBody>
      </p:sp>
      <p:sp>
        <p:nvSpPr>
          <p:cNvPr id="95299" name="Text Box 67"/>
          <p:cNvSpPr txBox="1">
            <a:spLocks noChangeArrowheads="1"/>
          </p:cNvSpPr>
          <p:nvPr/>
        </p:nvSpPr>
        <p:spPr bwMode="auto">
          <a:xfrm>
            <a:off x="4191000" y="5181600"/>
            <a:ext cx="381000" cy="457200"/>
          </a:xfrm>
          <a:prstGeom prst="rect">
            <a:avLst/>
          </a:prstGeom>
          <a:noFill/>
          <a:ln w="9525">
            <a:noFill/>
            <a:miter lim="800000"/>
            <a:headEnd/>
            <a:tailEnd/>
          </a:ln>
          <a:effectLst/>
        </p:spPr>
        <p:txBody>
          <a:bodyPr>
            <a:spAutoFit/>
          </a:bodyPr>
          <a:lstStyle/>
          <a:p>
            <a:pPr>
              <a:spcBef>
                <a:spcPct val="50000"/>
              </a:spcBef>
            </a:pPr>
            <a:r>
              <a:rPr lang="en-US" sz="2400">
                <a:latin typeface=".VnTime" pitchFamily="34" charset="0"/>
              </a:rPr>
              <a:t>0</a:t>
            </a:r>
          </a:p>
        </p:txBody>
      </p:sp>
      <p:sp>
        <p:nvSpPr>
          <p:cNvPr id="95300" name="Text Box 68"/>
          <p:cNvSpPr txBox="1">
            <a:spLocks noChangeArrowheads="1"/>
          </p:cNvSpPr>
          <p:nvPr/>
        </p:nvSpPr>
        <p:spPr bwMode="auto">
          <a:xfrm>
            <a:off x="8305800" y="5257800"/>
            <a:ext cx="838200" cy="457200"/>
          </a:xfrm>
          <a:prstGeom prst="rect">
            <a:avLst/>
          </a:prstGeom>
          <a:noFill/>
          <a:ln w="9525">
            <a:noFill/>
            <a:miter lim="800000"/>
            <a:headEnd/>
            <a:tailEnd/>
          </a:ln>
          <a:effectLst/>
        </p:spPr>
        <p:txBody>
          <a:bodyPr>
            <a:spAutoFit/>
          </a:bodyPr>
          <a:lstStyle/>
          <a:p>
            <a:pPr>
              <a:spcBef>
                <a:spcPct val="50000"/>
              </a:spcBef>
            </a:pPr>
            <a:r>
              <a:rPr lang="en-US" sz="2400">
                <a:latin typeface=".VnTime" pitchFamily="34" charset="0"/>
              </a:rPr>
              <a:t>U(V)</a:t>
            </a:r>
          </a:p>
        </p:txBody>
      </p:sp>
      <p:sp>
        <p:nvSpPr>
          <p:cNvPr id="95301" name="Text Box 69"/>
          <p:cNvSpPr txBox="1">
            <a:spLocks noChangeArrowheads="1"/>
          </p:cNvSpPr>
          <p:nvPr/>
        </p:nvSpPr>
        <p:spPr bwMode="auto">
          <a:xfrm>
            <a:off x="3835400" y="1752600"/>
            <a:ext cx="838200" cy="457200"/>
          </a:xfrm>
          <a:prstGeom prst="rect">
            <a:avLst/>
          </a:prstGeom>
          <a:noFill/>
          <a:ln w="9525">
            <a:noFill/>
            <a:miter lim="800000"/>
            <a:headEnd/>
            <a:tailEnd/>
          </a:ln>
          <a:effectLst/>
        </p:spPr>
        <p:txBody>
          <a:bodyPr>
            <a:spAutoFit/>
          </a:bodyPr>
          <a:lstStyle/>
          <a:p>
            <a:pPr>
              <a:spcBef>
                <a:spcPct val="50000"/>
              </a:spcBef>
            </a:pPr>
            <a:r>
              <a:rPr lang="en-US" sz="2400">
                <a:latin typeface=".VnTime" pitchFamily="34" charset="0"/>
              </a:rPr>
              <a:t>I(A)</a:t>
            </a:r>
          </a:p>
        </p:txBody>
      </p:sp>
      <p:sp>
        <p:nvSpPr>
          <p:cNvPr id="38" name="Text Box 10"/>
          <p:cNvSpPr txBox="1">
            <a:spLocks noChangeArrowheads="1"/>
          </p:cNvSpPr>
          <p:nvPr/>
        </p:nvSpPr>
        <p:spPr bwMode="auto">
          <a:xfrm>
            <a:off x="0" y="0"/>
            <a:ext cx="8763000" cy="1815882"/>
          </a:xfrm>
          <a:prstGeom prst="rect">
            <a:avLst/>
          </a:prstGeom>
          <a:noFill/>
          <a:ln w="9525">
            <a:noFill/>
            <a:miter lim="800000"/>
            <a:headEnd/>
            <a:tailEnd/>
          </a:ln>
          <a:effectLst/>
        </p:spPr>
        <p:txBody>
          <a:bodyPr wrap="square">
            <a:spAutoFit/>
          </a:bodyPr>
          <a:lstStyle/>
          <a:p>
            <a:pPr>
              <a:spcBef>
                <a:spcPct val="50000"/>
              </a:spcBef>
            </a:pPr>
            <a:r>
              <a:rPr lang="vi-VN" sz="2800" b="1" noProof="1">
                <a:latin typeface="Times New Roman" pitchFamily="18" charset="0"/>
                <a:cs typeface="Times New Roman" pitchFamily="18" charset="0"/>
              </a:rPr>
              <a:t>b. Nhận xét:Nếu bỏ qua những sai lệch nhỏ do phép đo thì các điểm O,B,C,D,E nằm trên đường thẳng đi qua gốc tọa độ. Đường thẳng này là đồ thị biểu diễn sự phụ thuộc của I vào U</a:t>
            </a:r>
          </a:p>
        </p:txBody>
      </p:sp>
      <p:sp>
        <p:nvSpPr>
          <p:cNvPr id="39" name="Rectangle 38"/>
          <p:cNvSpPr/>
          <p:nvPr/>
        </p:nvSpPr>
        <p:spPr>
          <a:xfrm>
            <a:off x="0" y="5657671"/>
            <a:ext cx="9144000" cy="1200329"/>
          </a:xfrm>
          <a:prstGeom prst="rect">
            <a:avLst/>
          </a:prstGeom>
        </p:spPr>
        <p:txBody>
          <a:bodyPr wrap="square">
            <a:spAutoFit/>
          </a:bodyPr>
          <a:lstStyle/>
          <a:p>
            <a:pPr algn="just">
              <a:spcBef>
                <a:spcPct val="50000"/>
              </a:spcBef>
            </a:pPr>
            <a:r>
              <a:rPr lang="en-US" sz="2400" b="1" u="sng" dirty="0">
                <a:latin typeface="Times New Roman" pitchFamily="18" charset="0"/>
                <a:cs typeface="Times New Roman" pitchFamily="18" charset="0"/>
              </a:rPr>
              <a:t>C2:</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Dựa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số</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liệu</a:t>
            </a:r>
            <a:r>
              <a:rPr lang="en-US" sz="2400" b="1" dirty="0">
                <a:latin typeface="Times New Roman" pitchFamily="18" charset="0"/>
                <a:cs typeface="Times New Roman" pitchFamily="18" charset="0"/>
              </a:rPr>
              <a:t> ở </a:t>
            </a:r>
            <a:r>
              <a:rPr lang="en-US" sz="2400" b="1" dirty="0" err="1">
                <a:latin typeface="Times New Roman" pitchFamily="18" charset="0"/>
                <a:cs typeface="Times New Roman" pitchFamily="18" charset="0"/>
              </a:rPr>
              <a:t>bảng</a:t>
            </a:r>
            <a:r>
              <a:rPr lang="en-US" sz="2400" b="1" dirty="0">
                <a:latin typeface="Times New Roman" pitchFamily="18" charset="0"/>
                <a:cs typeface="Times New Roman" pitchFamily="18" charset="0"/>
              </a:rPr>
              <a:t> 1 </a:t>
            </a:r>
            <a:r>
              <a:rPr lang="en-US" sz="2400" b="1" dirty="0" err="1">
                <a:latin typeface="Times New Roman" pitchFamily="18" charset="0"/>
                <a:cs typeface="Times New Roman" pitchFamily="18" charset="0"/>
              </a:rPr>
              <a:t>mà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em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được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từ</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thí</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nghiệm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hãy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vẽ</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đường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biểu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diễn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mối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quan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hệ</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giữa</a:t>
            </a:r>
            <a:r>
              <a:rPr lang="en-US" sz="2400" b="1" dirty="0">
                <a:latin typeface="Times New Roman" pitchFamily="18" charset="0"/>
                <a:cs typeface="Times New Roman" pitchFamily="18" charset="0"/>
              </a:rPr>
              <a:t> I </a:t>
            </a:r>
            <a:r>
              <a:rPr lang="en-US" sz="2400" b="1" dirty="0" err="1">
                <a:latin typeface="Times New Roman" pitchFamily="18" charset="0"/>
                <a:cs typeface="Times New Roman" pitchFamily="18" charset="0"/>
              </a:rPr>
              <a:t>và</a:t>
            </a:r>
            <a:r>
              <a:rPr lang="en-US" sz="2400" b="1" dirty="0">
                <a:latin typeface="Times New Roman" pitchFamily="18" charset="0"/>
                <a:cs typeface="Times New Roman" pitchFamily="18" charset="0"/>
              </a:rPr>
              <a:t> U , </a:t>
            </a:r>
            <a:r>
              <a:rPr lang="en-US" sz="2400" b="1" dirty="0" err="1">
                <a:latin typeface="Times New Roman" pitchFamily="18" charset="0"/>
                <a:cs typeface="Times New Roman" pitchFamily="18" charset="0"/>
              </a:rPr>
              <a:t>nhận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xét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xem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nó</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có</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phải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đường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thẳng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đi</a:t>
            </a:r>
            <a:r>
              <a:rPr lang="en-US" sz="2400" b="1" dirty="0">
                <a:latin typeface="Times New Roman" pitchFamily="18" charset="0"/>
                <a:cs typeface="Times New Roman" pitchFamily="18" charset="0"/>
              </a:rPr>
              <a:t> qua </a:t>
            </a:r>
            <a:r>
              <a:rPr lang="en-US" sz="2400" b="1" dirty="0" err="1">
                <a:latin typeface="Times New Roman" pitchFamily="18" charset="0"/>
                <a:cs typeface="Times New Roman" pitchFamily="18" charset="0"/>
              </a:rPr>
              <a:t>gốc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toạ</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độ</a:t>
            </a:r>
            <a:r>
              <a:rPr lang="en-US" sz="2400" b="1" dirty="0">
                <a:latin typeface="Times New Roman" pitchFamily="18" charset="0"/>
                <a:cs typeface="Times New Roman" pitchFamily="18" charset="0"/>
              </a:rPr>
              <a:t> hay </a:t>
            </a:r>
            <a:r>
              <a:rPr lang="en-US" sz="2400" b="1" dirty="0" err="1">
                <a:latin typeface="Times New Roman" pitchFamily="18" charset="0"/>
                <a:cs typeface="Times New Roman" pitchFamily="18" charset="0"/>
              </a:rPr>
              <a:t>không</a:t>
            </a:r>
            <a:r>
              <a:rPr lang="en-US" sz="2400" b="1" dirty="0">
                <a:latin typeface="Times New Roman" pitchFamily="18" charset="0"/>
                <a:cs typeface="Times New Roman" pitchFamily="18" charset="0"/>
              </a:rPr>
              <a:t>?</a:t>
            </a:r>
          </a:p>
        </p:txBody>
      </p:sp>
    </p:spTree>
    <p:extLst>
      <p:ext uri="{BB962C8B-B14F-4D97-AF65-F5344CB8AC3E}">
        <p14:creationId xmlns:p14="http://schemas.microsoft.com/office/powerpoint/2010/main" val="3458309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5280"/>
                                        </p:tgtEl>
                                        <p:attrNameLst>
                                          <p:attrName>style.visibility</p:attrName>
                                        </p:attrNameLst>
                                      </p:cBhvr>
                                      <p:to>
                                        <p:strVal val="visible"/>
                                      </p:to>
                                    </p:set>
                                    <p:animEffect transition="in" filter="wipe(down)">
                                      <p:cBhvr>
                                        <p:cTn id="7" dur="500"/>
                                        <p:tgtEl>
                                          <p:spTgt spid="9528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5281"/>
                                        </p:tgtEl>
                                        <p:attrNameLst>
                                          <p:attrName>style.visibility</p:attrName>
                                        </p:attrNameLst>
                                      </p:cBhvr>
                                      <p:to>
                                        <p:strVal val="visible"/>
                                      </p:to>
                                    </p:set>
                                    <p:animEffect transition="in" filter="wipe(left)">
                                      <p:cBhvr>
                                        <p:cTn id="12" dur="500"/>
                                        <p:tgtEl>
                                          <p:spTgt spid="9528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9" fill="hold" grpId="0" nodeType="clickEffect">
                                  <p:stCondLst>
                                    <p:cond delay="0"/>
                                  </p:stCondLst>
                                  <p:childTnLst>
                                    <p:set>
                                      <p:cBhvr>
                                        <p:cTn id="16" dur="1" fill="hold">
                                          <p:stCondLst>
                                            <p:cond delay="0"/>
                                          </p:stCondLst>
                                        </p:cTn>
                                        <p:tgtEl>
                                          <p:spTgt spid="95300"/>
                                        </p:tgtEl>
                                        <p:attrNameLst>
                                          <p:attrName>style.visibility</p:attrName>
                                        </p:attrNameLst>
                                      </p:cBhvr>
                                      <p:to>
                                        <p:strVal val="visible"/>
                                      </p:to>
                                    </p:set>
                                    <p:anim calcmode="lin" valueType="num">
                                      <p:cBhvr additive="base">
                                        <p:cTn id="17" dur="500" fill="hold"/>
                                        <p:tgtEl>
                                          <p:spTgt spid="95300"/>
                                        </p:tgtEl>
                                        <p:attrNameLst>
                                          <p:attrName>ppt_x</p:attrName>
                                        </p:attrNameLst>
                                      </p:cBhvr>
                                      <p:tavLst>
                                        <p:tav tm="0">
                                          <p:val>
                                            <p:strVal val="0-#ppt_w/2"/>
                                          </p:val>
                                        </p:tav>
                                        <p:tav tm="100000">
                                          <p:val>
                                            <p:strVal val="#ppt_x"/>
                                          </p:val>
                                        </p:tav>
                                      </p:tavLst>
                                    </p:anim>
                                    <p:anim calcmode="lin" valueType="num">
                                      <p:cBhvr additive="base">
                                        <p:cTn id="18" dur="500" fill="hold"/>
                                        <p:tgtEl>
                                          <p:spTgt spid="95300"/>
                                        </p:tgtEl>
                                        <p:attrNameLst>
                                          <p:attrName>ppt_y</p:attrName>
                                        </p:attrNameLst>
                                      </p:cBhvr>
                                      <p:tavLst>
                                        <p:tav tm="0">
                                          <p:val>
                                            <p:strVal val="0-#ppt_h/2"/>
                                          </p:val>
                                        </p:tav>
                                        <p:tav tm="100000">
                                          <p:val>
                                            <p:strVal val="#ppt_y"/>
                                          </p:val>
                                        </p:tav>
                                      </p:tavLst>
                                    </p:anim>
                                  </p:childTnLst>
                                </p:cTn>
                              </p:par>
                              <p:par>
                                <p:cTn id="19" presetID="2" presetClass="entr" presetSubtype="9" fill="hold" grpId="0" nodeType="withEffect">
                                  <p:stCondLst>
                                    <p:cond delay="0"/>
                                  </p:stCondLst>
                                  <p:childTnLst>
                                    <p:set>
                                      <p:cBhvr>
                                        <p:cTn id="20" dur="1" fill="hold">
                                          <p:stCondLst>
                                            <p:cond delay="0"/>
                                          </p:stCondLst>
                                        </p:cTn>
                                        <p:tgtEl>
                                          <p:spTgt spid="95268"/>
                                        </p:tgtEl>
                                        <p:attrNameLst>
                                          <p:attrName>style.visibility</p:attrName>
                                        </p:attrNameLst>
                                      </p:cBhvr>
                                      <p:to>
                                        <p:strVal val="visible"/>
                                      </p:to>
                                    </p:set>
                                    <p:anim calcmode="lin" valueType="num">
                                      <p:cBhvr additive="base">
                                        <p:cTn id="21" dur="500" fill="hold"/>
                                        <p:tgtEl>
                                          <p:spTgt spid="95268"/>
                                        </p:tgtEl>
                                        <p:attrNameLst>
                                          <p:attrName>ppt_x</p:attrName>
                                        </p:attrNameLst>
                                      </p:cBhvr>
                                      <p:tavLst>
                                        <p:tav tm="0">
                                          <p:val>
                                            <p:strVal val="0-#ppt_w/2"/>
                                          </p:val>
                                        </p:tav>
                                        <p:tav tm="100000">
                                          <p:val>
                                            <p:strVal val="#ppt_x"/>
                                          </p:val>
                                        </p:tav>
                                      </p:tavLst>
                                    </p:anim>
                                    <p:anim calcmode="lin" valueType="num">
                                      <p:cBhvr additive="base">
                                        <p:cTn id="22" dur="500" fill="hold"/>
                                        <p:tgtEl>
                                          <p:spTgt spid="95268"/>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95267"/>
                                        </p:tgtEl>
                                        <p:attrNameLst>
                                          <p:attrName>style.visibility</p:attrName>
                                        </p:attrNameLst>
                                      </p:cBhvr>
                                      <p:to>
                                        <p:strVal val="visible"/>
                                      </p:to>
                                    </p:set>
                                    <p:anim calcmode="lin" valueType="num">
                                      <p:cBhvr additive="base">
                                        <p:cTn id="25" dur="500" fill="hold"/>
                                        <p:tgtEl>
                                          <p:spTgt spid="95267"/>
                                        </p:tgtEl>
                                        <p:attrNameLst>
                                          <p:attrName>ppt_x</p:attrName>
                                        </p:attrNameLst>
                                      </p:cBhvr>
                                      <p:tavLst>
                                        <p:tav tm="0">
                                          <p:val>
                                            <p:strVal val="0-#ppt_w/2"/>
                                          </p:val>
                                        </p:tav>
                                        <p:tav tm="100000">
                                          <p:val>
                                            <p:strVal val="#ppt_x"/>
                                          </p:val>
                                        </p:tav>
                                      </p:tavLst>
                                    </p:anim>
                                    <p:anim calcmode="lin" valueType="num">
                                      <p:cBhvr additive="base">
                                        <p:cTn id="26" dur="500" fill="hold"/>
                                        <p:tgtEl>
                                          <p:spTgt spid="95267"/>
                                        </p:tgtEl>
                                        <p:attrNameLst>
                                          <p:attrName>ppt_y</p:attrName>
                                        </p:attrNameLst>
                                      </p:cBhvr>
                                      <p:tavLst>
                                        <p:tav tm="0">
                                          <p:val>
                                            <p:strVal val="0-#ppt_h/2"/>
                                          </p:val>
                                        </p:tav>
                                        <p:tav tm="100000">
                                          <p:val>
                                            <p:strVal val="#ppt_y"/>
                                          </p:val>
                                        </p:tav>
                                      </p:tavLst>
                                    </p:anim>
                                  </p:childTnLst>
                                </p:cTn>
                              </p:par>
                              <p:par>
                                <p:cTn id="27" presetID="2" presetClass="entr" presetSubtype="9" fill="hold" grpId="0" nodeType="withEffect">
                                  <p:stCondLst>
                                    <p:cond delay="0"/>
                                  </p:stCondLst>
                                  <p:childTnLst>
                                    <p:set>
                                      <p:cBhvr>
                                        <p:cTn id="28" dur="1" fill="hold">
                                          <p:stCondLst>
                                            <p:cond delay="0"/>
                                          </p:stCondLst>
                                        </p:cTn>
                                        <p:tgtEl>
                                          <p:spTgt spid="95272"/>
                                        </p:tgtEl>
                                        <p:attrNameLst>
                                          <p:attrName>style.visibility</p:attrName>
                                        </p:attrNameLst>
                                      </p:cBhvr>
                                      <p:to>
                                        <p:strVal val="visible"/>
                                      </p:to>
                                    </p:set>
                                    <p:anim calcmode="lin" valueType="num">
                                      <p:cBhvr additive="base">
                                        <p:cTn id="29" dur="500" fill="hold"/>
                                        <p:tgtEl>
                                          <p:spTgt spid="95272"/>
                                        </p:tgtEl>
                                        <p:attrNameLst>
                                          <p:attrName>ppt_x</p:attrName>
                                        </p:attrNameLst>
                                      </p:cBhvr>
                                      <p:tavLst>
                                        <p:tav tm="0">
                                          <p:val>
                                            <p:strVal val="0-#ppt_w/2"/>
                                          </p:val>
                                        </p:tav>
                                        <p:tav tm="100000">
                                          <p:val>
                                            <p:strVal val="#ppt_x"/>
                                          </p:val>
                                        </p:tav>
                                      </p:tavLst>
                                    </p:anim>
                                    <p:anim calcmode="lin" valueType="num">
                                      <p:cBhvr additive="base">
                                        <p:cTn id="30" dur="500" fill="hold"/>
                                        <p:tgtEl>
                                          <p:spTgt spid="95272"/>
                                        </p:tgtEl>
                                        <p:attrNameLst>
                                          <p:attrName>ppt_y</p:attrName>
                                        </p:attrNameLst>
                                      </p:cBhvr>
                                      <p:tavLst>
                                        <p:tav tm="0">
                                          <p:val>
                                            <p:strVal val="0-#ppt_h/2"/>
                                          </p:val>
                                        </p:tav>
                                        <p:tav tm="100000">
                                          <p:val>
                                            <p:strVal val="#ppt_y"/>
                                          </p:val>
                                        </p:tav>
                                      </p:tavLst>
                                    </p:anim>
                                  </p:childTnLst>
                                </p:cTn>
                              </p:par>
                              <p:par>
                                <p:cTn id="31" presetID="2" presetClass="entr" presetSubtype="9" fill="hold" grpId="0" nodeType="withEffect">
                                  <p:stCondLst>
                                    <p:cond delay="0"/>
                                  </p:stCondLst>
                                  <p:childTnLst>
                                    <p:set>
                                      <p:cBhvr>
                                        <p:cTn id="32" dur="1" fill="hold">
                                          <p:stCondLst>
                                            <p:cond delay="0"/>
                                          </p:stCondLst>
                                        </p:cTn>
                                        <p:tgtEl>
                                          <p:spTgt spid="95266"/>
                                        </p:tgtEl>
                                        <p:attrNameLst>
                                          <p:attrName>style.visibility</p:attrName>
                                        </p:attrNameLst>
                                      </p:cBhvr>
                                      <p:to>
                                        <p:strVal val="visible"/>
                                      </p:to>
                                    </p:set>
                                    <p:anim calcmode="lin" valueType="num">
                                      <p:cBhvr additive="base">
                                        <p:cTn id="33" dur="500" fill="hold"/>
                                        <p:tgtEl>
                                          <p:spTgt spid="95266"/>
                                        </p:tgtEl>
                                        <p:attrNameLst>
                                          <p:attrName>ppt_x</p:attrName>
                                        </p:attrNameLst>
                                      </p:cBhvr>
                                      <p:tavLst>
                                        <p:tav tm="0">
                                          <p:val>
                                            <p:strVal val="0-#ppt_w/2"/>
                                          </p:val>
                                        </p:tav>
                                        <p:tav tm="100000">
                                          <p:val>
                                            <p:strVal val="#ppt_x"/>
                                          </p:val>
                                        </p:tav>
                                      </p:tavLst>
                                    </p:anim>
                                    <p:anim calcmode="lin" valueType="num">
                                      <p:cBhvr additive="base">
                                        <p:cTn id="34" dur="500" fill="hold"/>
                                        <p:tgtEl>
                                          <p:spTgt spid="95266"/>
                                        </p:tgtEl>
                                        <p:attrNameLst>
                                          <p:attrName>ppt_y</p:attrName>
                                        </p:attrNameLst>
                                      </p:cBhvr>
                                      <p:tavLst>
                                        <p:tav tm="0">
                                          <p:val>
                                            <p:strVal val="0-#ppt_h/2"/>
                                          </p:val>
                                        </p:tav>
                                        <p:tav tm="100000">
                                          <p:val>
                                            <p:strVal val="#ppt_y"/>
                                          </p:val>
                                        </p:tav>
                                      </p:tavLst>
                                    </p:anim>
                                  </p:childTnLst>
                                </p:cTn>
                              </p:par>
                              <p:par>
                                <p:cTn id="35" presetID="2" presetClass="entr" presetSubtype="9" fill="hold" grpId="0" nodeType="withEffect">
                                  <p:stCondLst>
                                    <p:cond delay="0"/>
                                  </p:stCondLst>
                                  <p:childTnLst>
                                    <p:set>
                                      <p:cBhvr>
                                        <p:cTn id="36" dur="1" fill="hold">
                                          <p:stCondLst>
                                            <p:cond delay="0"/>
                                          </p:stCondLst>
                                        </p:cTn>
                                        <p:tgtEl>
                                          <p:spTgt spid="95299"/>
                                        </p:tgtEl>
                                        <p:attrNameLst>
                                          <p:attrName>style.visibility</p:attrName>
                                        </p:attrNameLst>
                                      </p:cBhvr>
                                      <p:to>
                                        <p:strVal val="visible"/>
                                      </p:to>
                                    </p:set>
                                    <p:anim calcmode="lin" valueType="num">
                                      <p:cBhvr additive="base">
                                        <p:cTn id="37" dur="500" fill="hold"/>
                                        <p:tgtEl>
                                          <p:spTgt spid="95299"/>
                                        </p:tgtEl>
                                        <p:attrNameLst>
                                          <p:attrName>ppt_x</p:attrName>
                                        </p:attrNameLst>
                                      </p:cBhvr>
                                      <p:tavLst>
                                        <p:tav tm="0">
                                          <p:val>
                                            <p:strVal val="0-#ppt_w/2"/>
                                          </p:val>
                                        </p:tav>
                                        <p:tav tm="100000">
                                          <p:val>
                                            <p:strVal val="#ppt_x"/>
                                          </p:val>
                                        </p:tav>
                                      </p:tavLst>
                                    </p:anim>
                                    <p:anim calcmode="lin" valueType="num">
                                      <p:cBhvr additive="base">
                                        <p:cTn id="38" dur="500" fill="hold"/>
                                        <p:tgtEl>
                                          <p:spTgt spid="95299"/>
                                        </p:tgtEl>
                                        <p:attrNameLst>
                                          <p:attrName>ppt_y</p:attrName>
                                        </p:attrNameLst>
                                      </p:cBhvr>
                                      <p:tavLst>
                                        <p:tav tm="0">
                                          <p:val>
                                            <p:strVal val="0-#ppt_h/2"/>
                                          </p:val>
                                        </p:tav>
                                        <p:tav tm="100000">
                                          <p:val>
                                            <p:strVal val="#ppt_y"/>
                                          </p:val>
                                        </p:tav>
                                      </p:tavLst>
                                    </p:anim>
                                  </p:childTnLst>
                                </p:cTn>
                              </p:par>
                              <p:par>
                                <p:cTn id="39" presetID="2" presetClass="entr" presetSubtype="9" fill="hold" grpId="0" nodeType="withEffect">
                                  <p:stCondLst>
                                    <p:cond delay="0"/>
                                  </p:stCondLst>
                                  <p:childTnLst>
                                    <p:set>
                                      <p:cBhvr>
                                        <p:cTn id="40" dur="1" fill="hold">
                                          <p:stCondLst>
                                            <p:cond delay="0"/>
                                          </p:stCondLst>
                                        </p:cTn>
                                        <p:tgtEl>
                                          <p:spTgt spid="95270"/>
                                        </p:tgtEl>
                                        <p:attrNameLst>
                                          <p:attrName>style.visibility</p:attrName>
                                        </p:attrNameLst>
                                      </p:cBhvr>
                                      <p:to>
                                        <p:strVal val="visible"/>
                                      </p:to>
                                    </p:set>
                                    <p:anim calcmode="lin" valueType="num">
                                      <p:cBhvr additive="base">
                                        <p:cTn id="41" dur="500" fill="hold"/>
                                        <p:tgtEl>
                                          <p:spTgt spid="95270"/>
                                        </p:tgtEl>
                                        <p:attrNameLst>
                                          <p:attrName>ppt_x</p:attrName>
                                        </p:attrNameLst>
                                      </p:cBhvr>
                                      <p:tavLst>
                                        <p:tav tm="0">
                                          <p:val>
                                            <p:strVal val="0-#ppt_w/2"/>
                                          </p:val>
                                        </p:tav>
                                        <p:tav tm="100000">
                                          <p:val>
                                            <p:strVal val="#ppt_x"/>
                                          </p:val>
                                        </p:tav>
                                      </p:tavLst>
                                    </p:anim>
                                    <p:anim calcmode="lin" valueType="num">
                                      <p:cBhvr additive="base">
                                        <p:cTn id="42" dur="500" fill="hold"/>
                                        <p:tgtEl>
                                          <p:spTgt spid="95270"/>
                                        </p:tgtEl>
                                        <p:attrNameLst>
                                          <p:attrName>ppt_y</p:attrName>
                                        </p:attrNameLst>
                                      </p:cBhvr>
                                      <p:tavLst>
                                        <p:tav tm="0">
                                          <p:val>
                                            <p:strVal val="0-#ppt_h/2"/>
                                          </p:val>
                                        </p:tav>
                                        <p:tav tm="100000">
                                          <p:val>
                                            <p:strVal val="#ppt_y"/>
                                          </p:val>
                                        </p:tav>
                                      </p:tavLst>
                                    </p:anim>
                                  </p:childTnLst>
                                </p:cTn>
                              </p:par>
                              <p:par>
                                <p:cTn id="43" presetID="2" presetClass="entr" presetSubtype="9" fill="hold" grpId="0" nodeType="withEffect">
                                  <p:stCondLst>
                                    <p:cond delay="0"/>
                                  </p:stCondLst>
                                  <p:childTnLst>
                                    <p:set>
                                      <p:cBhvr>
                                        <p:cTn id="44" dur="1" fill="hold">
                                          <p:stCondLst>
                                            <p:cond delay="0"/>
                                          </p:stCondLst>
                                        </p:cTn>
                                        <p:tgtEl>
                                          <p:spTgt spid="95273"/>
                                        </p:tgtEl>
                                        <p:attrNameLst>
                                          <p:attrName>style.visibility</p:attrName>
                                        </p:attrNameLst>
                                      </p:cBhvr>
                                      <p:to>
                                        <p:strVal val="visible"/>
                                      </p:to>
                                    </p:set>
                                    <p:anim calcmode="lin" valueType="num">
                                      <p:cBhvr additive="base">
                                        <p:cTn id="45" dur="500" fill="hold"/>
                                        <p:tgtEl>
                                          <p:spTgt spid="95273"/>
                                        </p:tgtEl>
                                        <p:attrNameLst>
                                          <p:attrName>ppt_x</p:attrName>
                                        </p:attrNameLst>
                                      </p:cBhvr>
                                      <p:tavLst>
                                        <p:tav tm="0">
                                          <p:val>
                                            <p:strVal val="0-#ppt_w/2"/>
                                          </p:val>
                                        </p:tav>
                                        <p:tav tm="100000">
                                          <p:val>
                                            <p:strVal val="#ppt_x"/>
                                          </p:val>
                                        </p:tav>
                                      </p:tavLst>
                                    </p:anim>
                                    <p:anim calcmode="lin" valueType="num">
                                      <p:cBhvr additive="base">
                                        <p:cTn id="46" dur="500" fill="hold"/>
                                        <p:tgtEl>
                                          <p:spTgt spid="95273"/>
                                        </p:tgtEl>
                                        <p:attrNameLst>
                                          <p:attrName>ppt_y</p:attrName>
                                        </p:attrNameLst>
                                      </p:cBhvr>
                                      <p:tavLst>
                                        <p:tav tm="0">
                                          <p:val>
                                            <p:strVal val="0-#ppt_h/2"/>
                                          </p:val>
                                        </p:tav>
                                        <p:tav tm="100000">
                                          <p:val>
                                            <p:strVal val="#ppt_y"/>
                                          </p:val>
                                        </p:tav>
                                      </p:tavLst>
                                    </p:anim>
                                  </p:childTnLst>
                                </p:cTn>
                              </p:par>
                              <p:par>
                                <p:cTn id="47" presetID="2" presetClass="entr" presetSubtype="9" fill="hold" grpId="0" nodeType="withEffect">
                                  <p:stCondLst>
                                    <p:cond delay="0"/>
                                  </p:stCondLst>
                                  <p:childTnLst>
                                    <p:set>
                                      <p:cBhvr>
                                        <p:cTn id="48" dur="1" fill="hold">
                                          <p:stCondLst>
                                            <p:cond delay="0"/>
                                          </p:stCondLst>
                                        </p:cTn>
                                        <p:tgtEl>
                                          <p:spTgt spid="95271"/>
                                        </p:tgtEl>
                                        <p:attrNameLst>
                                          <p:attrName>style.visibility</p:attrName>
                                        </p:attrNameLst>
                                      </p:cBhvr>
                                      <p:to>
                                        <p:strVal val="visible"/>
                                      </p:to>
                                    </p:set>
                                    <p:anim calcmode="lin" valueType="num">
                                      <p:cBhvr additive="base">
                                        <p:cTn id="49" dur="500" fill="hold"/>
                                        <p:tgtEl>
                                          <p:spTgt spid="95271"/>
                                        </p:tgtEl>
                                        <p:attrNameLst>
                                          <p:attrName>ppt_x</p:attrName>
                                        </p:attrNameLst>
                                      </p:cBhvr>
                                      <p:tavLst>
                                        <p:tav tm="0">
                                          <p:val>
                                            <p:strVal val="0-#ppt_w/2"/>
                                          </p:val>
                                        </p:tav>
                                        <p:tav tm="100000">
                                          <p:val>
                                            <p:strVal val="#ppt_x"/>
                                          </p:val>
                                        </p:tav>
                                      </p:tavLst>
                                    </p:anim>
                                    <p:anim calcmode="lin" valueType="num">
                                      <p:cBhvr additive="base">
                                        <p:cTn id="50" dur="500" fill="hold"/>
                                        <p:tgtEl>
                                          <p:spTgt spid="95271"/>
                                        </p:tgtEl>
                                        <p:attrNameLst>
                                          <p:attrName>ppt_y</p:attrName>
                                        </p:attrNameLst>
                                      </p:cBhvr>
                                      <p:tavLst>
                                        <p:tav tm="0">
                                          <p:val>
                                            <p:strVal val="0-#ppt_h/2"/>
                                          </p:val>
                                        </p:tav>
                                        <p:tav tm="100000">
                                          <p:val>
                                            <p:strVal val="#ppt_y"/>
                                          </p:val>
                                        </p:tav>
                                      </p:tavLst>
                                    </p:anim>
                                  </p:childTnLst>
                                </p:cTn>
                              </p:par>
                              <p:par>
                                <p:cTn id="51" presetID="2" presetClass="entr" presetSubtype="9" fill="hold" grpId="0" nodeType="withEffect">
                                  <p:stCondLst>
                                    <p:cond delay="0"/>
                                  </p:stCondLst>
                                  <p:childTnLst>
                                    <p:set>
                                      <p:cBhvr>
                                        <p:cTn id="52" dur="1" fill="hold">
                                          <p:stCondLst>
                                            <p:cond delay="0"/>
                                          </p:stCondLst>
                                        </p:cTn>
                                        <p:tgtEl>
                                          <p:spTgt spid="95274"/>
                                        </p:tgtEl>
                                        <p:attrNameLst>
                                          <p:attrName>style.visibility</p:attrName>
                                        </p:attrNameLst>
                                      </p:cBhvr>
                                      <p:to>
                                        <p:strVal val="visible"/>
                                      </p:to>
                                    </p:set>
                                    <p:anim calcmode="lin" valueType="num">
                                      <p:cBhvr additive="base">
                                        <p:cTn id="53" dur="500" fill="hold"/>
                                        <p:tgtEl>
                                          <p:spTgt spid="95274"/>
                                        </p:tgtEl>
                                        <p:attrNameLst>
                                          <p:attrName>ppt_x</p:attrName>
                                        </p:attrNameLst>
                                      </p:cBhvr>
                                      <p:tavLst>
                                        <p:tav tm="0">
                                          <p:val>
                                            <p:strVal val="0-#ppt_w/2"/>
                                          </p:val>
                                        </p:tav>
                                        <p:tav tm="100000">
                                          <p:val>
                                            <p:strVal val="#ppt_x"/>
                                          </p:val>
                                        </p:tav>
                                      </p:tavLst>
                                    </p:anim>
                                    <p:anim calcmode="lin" valueType="num">
                                      <p:cBhvr additive="base">
                                        <p:cTn id="54" dur="500" fill="hold"/>
                                        <p:tgtEl>
                                          <p:spTgt spid="95274"/>
                                        </p:tgtEl>
                                        <p:attrNameLst>
                                          <p:attrName>ppt_y</p:attrName>
                                        </p:attrNameLst>
                                      </p:cBhvr>
                                      <p:tavLst>
                                        <p:tav tm="0">
                                          <p:val>
                                            <p:strVal val="0-#ppt_h/2"/>
                                          </p:val>
                                        </p:tav>
                                        <p:tav tm="100000">
                                          <p:val>
                                            <p:strVal val="#ppt_y"/>
                                          </p:val>
                                        </p:tav>
                                      </p:tavLst>
                                    </p:anim>
                                  </p:childTnLst>
                                </p:cTn>
                              </p:par>
                              <p:par>
                                <p:cTn id="55" presetID="2" presetClass="entr" presetSubtype="9" fill="hold" grpId="0" nodeType="withEffect">
                                  <p:stCondLst>
                                    <p:cond delay="0"/>
                                  </p:stCondLst>
                                  <p:childTnLst>
                                    <p:set>
                                      <p:cBhvr>
                                        <p:cTn id="56" dur="1" fill="hold">
                                          <p:stCondLst>
                                            <p:cond delay="0"/>
                                          </p:stCondLst>
                                        </p:cTn>
                                        <p:tgtEl>
                                          <p:spTgt spid="95301"/>
                                        </p:tgtEl>
                                        <p:attrNameLst>
                                          <p:attrName>style.visibility</p:attrName>
                                        </p:attrNameLst>
                                      </p:cBhvr>
                                      <p:to>
                                        <p:strVal val="visible"/>
                                      </p:to>
                                    </p:set>
                                    <p:anim calcmode="lin" valueType="num">
                                      <p:cBhvr additive="base">
                                        <p:cTn id="57" dur="500" fill="hold"/>
                                        <p:tgtEl>
                                          <p:spTgt spid="95301"/>
                                        </p:tgtEl>
                                        <p:attrNameLst>
                                          <p:attrName>ppt_x</p:attrName>
                                        </p:attrNameLst>
                                      </p:cBhvr>
                                      <p:tavLst>
                                        <p:tav tm="0">
                                          <p:val>
                                            <p:strVal val="0-#ppt_w/2"/>
                                          </p:val>
                                        </p:tav>
                                        <p:tav tm="100000">
                                          <p:val>
                                            <p:strVal val="#ppt_x"/>
                                          </p:val>
                                        </p:tav>
                                      </p:tavLst>
                                    </p:anim>
                                    <p:anim calcmode="lin" valueType="num">
                                      <p:cBhvr additive="base">
                                        <p:cTn id="58" dur="500" fill="hold"/>
                                        <p:tgtEl>
                                          <p:spTgt spid="95301"/>
                                        </p:tgtEl>
                                        <p:attrNameLst>
                                          <p:attrName>ppt_y</p:attrName>
                                        </p:attrNameLst>
                                      </p:cBhvr>
                                      <p:tavLst>
                                        <p:tav tm="0">
                                          <p:val>
                                            <p:strVal val="0-#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95287"/>
                                        </p:tgtEl>
                                        <p:attrNameLst>
                                          <p:attrName>style.visibility</p:attrName>
                                        </p:attrNameLst>
                                      </p:cBhvr>
                                      <p:to>
                                        <p:strVal val="visible"/>
                                      </p:to>
                                    </p:set>
                                    <p:animEffect transition="in" filter="wipe(down)">
                                      <p:cBhvr>
                                        <p:cTn id="63" dur="500"/>
                                        <p:tgtEl>
                                          <p:spTgt spid="95287"/>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95291"/>
                                        </p:tgtEl>
                                        <p:attrNameLst>
                                          <p:attrName>style.visibility</p:attrName>
                                        </p:attrNameLst>
                                      </p:cBhvr>
                                      <p:to>
                                        <p:strVal val="visible"/>
                                      </p:to>
                                    </p:set>
                                    <p:animEffect transition="in" filter="wipe(left)">
                                      <p:cBhvr>
                                        <p:cTn id="68" dur="500"/>
                                        <p:tgtEl>
                                          <p:spTgt spid="95291"/>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95283"/>
                                        </p:tgtEl>
                                        <p:attrNameLst>
                                          <p:attrName>style.visibility</p:attrName>
                                        </p:attrNameLst>
                                      </p:cBhvr>
                                      <p:to>
                                        <p:strVal val="visible"/>
                                      </p:to>
                                    </p:set>
                                    <p:animEffect transition="in" filter="fade">
                                      <p:cBhvr>
                                        <p:cTn id="73" dur="2000"/>
                                        <p:tgtEl>
                                          <p:spTgt spid="95283"/>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95295"/>
                                        </p:tgtEl>
                                        <p:attrNameLst>
                                          <p:attrName>style.visibility</p:attrName>
                                        </p:attrNameLst>
                                      </p:cBhvr>
                                      <p:to>
                                        <p:strVal val="visible"/>
                                      </p:to>
                                    </p:set>
                                    <p:animEffect transition="in" filter="fade">
                                      <p:cBhvr>
                                        <p:cTn id="76" dur="2000"/>
                                        <p:tgtEl>
                                          <p:spTgt spid="95295"/>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grpId="0" nodeType="clickEffect">
                                  <p:stCondLst>
                                    <p:cond delay="0"/>
                                  </p:stCondLst>
                                  <p:childTnLst>
                                    <p:set>
                                      <p:cBhvr>
                                        <p:cTn id="80" dur="1" fill="hold">
                                          <p:stCondLst>
                                            <p:cond delay="0"/>
                                          </p:stCondLst>
                                        </p:cTn>
                                        <p:tgtEl>
                                          <p:spTgt spid="95288"/>
                                        </p:tgtEl>
                                        <p:attrNameLst>
                                          <p:attrName>style.visibility</p:attrName>
                                        </p:attrNameLst>
                                      </p:cBhvr>
                                      <p:to>
                                        <p:strVal val="visible"/>
                                      </p:to>
                                    </p:set>
                                    <p:animEffect transition="in" filter="wipe(down)">
                                      <p:cBhvr>
                                        <p:cTn id="81" dur="500"/>
                                        <p:tgtEl>
                                          <p:spTgt spid="95288"/>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95292"/>
                                        </p:tgtEl>
                                        <p:attrNameLst>
                                          <p:attrName>style.visibility</p:attrName>
                                        </p:attrNameLst>
                                      </p:cBhvr>
                                      <p:to>
                                        <p:strVal val="visible"/>
                                      </p:to>
                                    </p:set>
                                    <p:animEffect transition="in" filter="wipe(left)">
                                      <p:cBhvr>
                                        <p:cTn id="86" dur="500"/>
                                        <p:tgtEl>
                                          <p:spTgt spid="95292"/>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95285"/>
                                        </p:tgtEl>
                                        <p:attrNameLst>
                                          <p:attrName>style.visibility</p:attrName>
                                        </p:attrNameLst>
                                      </p:cBhvr>
                                      <p:to>
                                        <p:strVal val="visible"/>
                                      </p:to>
                                    </p:set>
                                    <p:animEffect transition="in" filter="fade">
                                      <p:cBhvr>
                                        <p:cTn id="91" dur="2000"/>
                                        <p:tgtEl>
                                          <p:spTgt spid="95285"/>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95296"/>
                                        </p:tgtEl>
                                        <p:attrNameLst>
                                          <p:attrName>style.visibility</p:attrName>
                                        </p:attrNameLst>
                                      </p:cBhvr>
                                      <p:to>
                                        <p:strVal val="visible"/>
                                      </p:to>
                                    </p:set>
                                    <p:animEffect transition="in" filter="fade">
                                      <p:cBhvr>
                                        <p:cTn id="94" dur="2000"/>
                                        <p:tgtEl>
                                          <p:spTgt spid="95296"/>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4" fill="hold" grpId="0" nodeType="clickEffect">
                                  <p:stCondLst>
                                    <p:cond delay="0"/>
                                  </p:stCondLst>
                                  <p:childTnLst>
                                    <p:set>
                                      <p:cBhvr>
                                        <p:cTn id="98" dur="1" fill="hold">
                                          <p:stCondLst>
                                            <p:cond delay="0"/>
                                          </p:stCondLst>
                                        </p:cTn>
                                        <p:tgtEl>
                                          <p:spTgt spid="95289"/>
                                        </p:tgtEl>
                                        <p:attrNameLst>
                                          <p:attrName>style.visibility</p:attrName>
                                        </p:attrNameLst>
                                      </p:cBhvr>
                                      <p:to>
                                        <p:strVal val="visible"/>
                                      </p:to>
                                    </p:set>
                                    <p:animEffect transition="in" filter="wipe(down)">
                                      <p:cBhvr>
                                        <p:cTn id="99" dur="500"/>
                                        <p:tgtEl>
                                          <p:spTgt spid="95289"/>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grpId="0" nodeType="clickEffect">
                                  <p:stCondLst>
                                    <p:cond delay="0"/>
                                  </p:stCondLst>
                                  <p:childTnLst>
                                    <p:set>
                                      <p:cBhvr>
                                        <p:cTn id="103" dur="1" fill="hold">
                                          <p:stCondLst>
                                            <p:cond delay="0"/>
                                          </p:stCondLst>
                                        </p:cTn>
                                        <p:tgtEl>
                                          <p:spTgt spid="95293"/>
                                        </p:tgtEl>
                                        <p:attrNameLst>
                                          <p:attrName>style.visibility</p:attrName>
                                        </p:attrNameLst>
                                      </p:cBhvr>
                                      <p:to>
                                        <p:strVal val="visible"/>
                                      </p:to>
                                    </p:set>
                                    <p:animEffect transition="in" filter="wipe(left)">
                                      <p:cBhvr>
                                        <p:cTn id="104" dur="500"/>
                                        <p:tgtEl>
                                          <p:spTgt spid="95293"/>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95286"/>
                                        </p:tgtEl>
                                        <p:attrNameLst>
                                          <p:attrName>style.visibility</p:attrName>
                                        </p:attrNameLst>
                                      </p:cBhvr>
                                      <p:to>
                                        <p:strVal val="visible"/>
                                      </p:to>
                                    </p:set>
                                    <p:animEffect transition="in" filter="fade">
                                      <p:cBhvr>
                                        <p:cTn id="107" dur="2000"/>
                                        <p:tgtEl>
                                          <p:spTgt spid="95286"/>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95297"/>
                                        </p:tgtEl>
                                        <p:attrNameLst>
                                          <p:attrName>style.visibility</p:attrName>
                                        </p:attrNameLst>
                                      </p:cBhvr>
                                      <p:to>
                                        <p:strVal val="visible"/>
                                      </p:to>
                                    </p:set>
                                    <p:animEffect transition="in" filter="fade">
                                      <p:cBhvr>
                                        <p:cTn id="110" dur="2000"/>
                                        <p:tgtEl>
                                          <p:spTgt spid="95297"/>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4" fill="hold" grpId="0" nodeType="clickEffect">
                                  <p:stCondLst>
                                    <p:cond delay="0"/>
                                  </p:stCondLst>
                                  <p:childTnLst>
                                    <p:set>
                                      <p:cBhvr>
                                        <p:cTn id="114" dur="1" fill="hold">
                                          <p:stCondLst>
                                            <p:cond delay="0"/>
                                          </p:stCondLst>
                                        </p:cTn>
                                        <p:tgtEl>
                                          <p:spTgt spid="95290"/>
                                        </p:tgtEl>
                                        <p:attrNameLst>
                                          <p:attrName>style.visibility</p:attrName>
                                        </p:attrNameLst>
                                      </p:cBhvr>
                                      <p:to>
                                        <p:strVal val="visible"/>
                                      </p:to>
                                    </p:set>
                                    <p:animEffect transition="in" filter="wipe(down)">
                                      <p:cBhvr>
                                        <p:cTn id="115" dur="500"/>
                                        <p:tgtEl>
                                          <p:spTgt spid="95290"/>
                                        </p:tgtEl>
                                      </p:cBhvr>
                                    </p:animEffect>
                                  </p:childTnLst>
                                </p:cTn>
                              </p:par>
                              <p:par>
                                <p:cTn id="116" presetID="22" presetClass="entr" presetSubtype="8" fill="hold" grpId="0" nodeType="withEffect">
                                  <p:stCondLst>
                                    <p:cond delay="0"/>
                                  </p:stCondLst>
                                  <p:childTnLst>
                                    <p:set>
                                      <p:cBhvr>
                                        <p:cTn id="117" dur="1" fill="hold">
                                          <p:stCondLst>
                                            <p:cond delay="0"/>
                                          </p:stCondLst>
                                        </p:cTn>
                                        <p:tgtEl>
                                          <p:spTgt spid="95294"/>
                                        </p:tgtEl>
                                        <p:attrNameLst>
                                          <p:attrName>style.visibility</p:attrName>
                                        </p:attrNameLst>
                                      </p:cBhvr>
                                      <p:to>
                                        <p:strVal val="visible"/>
                                      </p:to>
                                    </p:set>
                                    <p:animEffect transition="in" filter="wipe(left)">
                                      <p:cBhvr>
                                        <p:cTn id="118" dur="500"/>
                                        <p:tgtEl>
                                          <p:spTgt spid="95294"/>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grpId="0" nodeType="clickEffect">
                                  <p:stCondLst>
                                    <p:cond delay="0"/>
                                  </p:stCondLst>
                                  <p:childTnLst>
                                    <p:set>
                                      <p:cBhvr>
                                        <p:cTn id="122" dur="1" fill="hold">
                                          <p:stCondLst>
                                            <p:cond delay="0"/>
                                          </p:stCondLst>
                                        </p:cTn>
                                        <p:tgtEl>
                                          <p:spTgt spid="95284"/>
                                        </p:tgtEl>
                                        <p:attrNameLst>
                                          <p:attrName>style.visibility</p:attrName>
                                        </p:attrNameLst>
                                      </p:cBhvr>
                                      <p:to>
                                        <p:strVal val="visible"/>
                                      </p:to>
                                    </p:set>
                                    <p:animEffect transition="in" filter="fade">
                                      <p:cBhvr>
                                        <p:cTn id="123" dur="2000"/>
                                        <p:tgtEl>
                                          <p:spTgt spid="95284"/>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95298"/>
                                        </p:tgtEl>
                                        <p:attrNameLst>
                                          <p:attrName>style.visibility</p:attrName>
                                        </p:attrNameLst>
                                      </p:cBhvr>
                                      <p:to>
                                        <p:strVal val="visible"/>
                                      </p:to>
                                    </p:set>
                                    <p:animEffect transition="in" filter="fade">
                                      <p:cBhvr>
                                        <p:cTn id="126" dur="2000"/>
                                        <p:tgtEl>
                                          <p:spTgt spid="95298"/>
                                        </p:tgtEl>
                                      </p:cBhvr>
                                    </p:animEffect>
                                  </p:childTnLst>
                                </p:cTn>
                              </p:par>
                            </p:childTnLst>
                          </p:cTn>
                        </p:par>
                      </p:childTnLst>
                    </p:cTn>
                  </p:par>
                  <p:par>
                    <p:cTn id="127" fill="hold">
                      <p:stCondLst>
                        <p:cond delay="indefinite"/>
                      </p:stCondLst>
                      <p:childTnLst>
                        <p:par>
                          <p:cTn id="128" fill="hold">
                            <p:stCondLst>
                              <p:cond delay="0"/>
                            </p:stCondLst>
                            <p:childTnLst>
                              <p:par>
                                <p:cTn id="129" presetID="22" presetClass="entr" presetSubtype="4" fill="hold" grpId="0" nodeType="clickEffect">
                                  <p:stCondLst>
                                    <p:cond delay="0"/>
                                  </p:stCondLst>
                                  <p:childTnLst>
                                    <p:set>
                                      <p:cBhvr>
                                        <p:cTn id="130" dur="1" fill="hold">
                                          <p:stCondLst>
                                            <p:cond delay="0"/>
                                          </p:stCondLst>
                                        </p:cTn>
                                        <p:tgtEl>
                                          <p:spTgt spid="95282"/>
                                        </p:tgtEl>
                                        <p:attrNameLst>
                                          <p:attrName>style.visibility</p:attrName>
                                        </p:attrNameLst>
                                      </p:cBhvr>
                                      <p:to>
                                        <p:strVal val="visible"/>
                                      </p:to>
                                    </p:set>
                                    <p:animEffect transition="in" filter="wipe(down)">
                                      <p:cBhvr>
                                        <p:cTn id="131" dur="500"/>
                                        <p:tgtEl>
                                          <p:spTgt spid="95282"/>
                                        </p:tgtEl>
                                      </p:cBhvr>
                                    </p:animEffect>
                                  </p:childTnLst>
                                </p:cTn>
                              </p:par>
                            </p:childTnLst>
                          </p:cTn>
                        </p:par>
                        <p:par>
                          <p:cTn id="132" fill="hold">
                            <p:stCondLst>
                              <p:cond delay="500"/>
                            </p:stCondLst>
                            <p:childTnLst>
                              <p:par>
                                <p:cTn id="133" presetID="14" presetClass="entr" presetSubtype="10" fill="hold" grpId="0" nodeType="afterEffect">
                                  <p:stCondLst>
                                    <p:cond delay="0"/>
                                  </p:stCondLst>
                                  <p:childTnLst>
                                    <p:set>
                                      <p:cBhvr>
                                        <p:cTn id="134" dur="1" fill="hold">
                                          <p:stCondLst>
                                            <p:cond delay="0"/>
                                          </p:stCondLst>
                                        </p:cTn>
                                        <p:tgtEl>
                                          <p:spTgt spid="38"/>
                                        </p:tgtEl>
                                        <p:attrNameLst>
                                          <p:attrName>style.visibility</p:attrName>
                                        </p:attrNameLst>
                                      </p:cBhvr>
                                      <p:to>
                                        <p:strVal val="visible"/>
                                      </p:to>
                                    </p:set>
                                    <p:animEffect transition="in" filter="randombar(horizontal)">
                                      <p:cBhvr>
                                        <p:cTn id="13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66" grpId="0" animBg="1"/>
      <p:bldP spid="95267" grpId="0" animBg="1"/>
      <p:bldP spid="95268" grpId="0" animBg="1"/>
      <p:bldP spid="95270" grpId="0" animBg="1"/>
      <p:bldP spid="95271" grpId="0" animBg="1"/>
      <p:bldP spid="95272" grpId="0" animBg="1"/>
      <p:bldP spid="95273" grpId="0" animBg="1"/>
      <p:bldP spid="95274" grpId="0" animBg="1"/>
      <p:bldP spid="95280" grpId="0" animBg="1"/>
      <p:bldP spid="95281" grpId="0" animBg="1"/>
      <p:bldP spid="95282" grpId="0" animBg="1"/>
      <p:bldP spid="95283" grpId="0" animBg="1"/>
      <p:bldP spid="95284" grpId="0" animBg="1"/>
      <p:bldP spid="95285" grpId="0" animBg="1"/>
      <p:bldP spid="95286" grpId="0" animBg="1"/>
      <p:bldP spid="95287" grpId="0" animBg="1"/>
      <p:bldP spid="95288" grpId="0" animBg="1"/>
      <p:bldP spid="95289" grpId="0" animBg="1"/>
      <p:bldP spid="95290" grpId="0" animBg="1"/>
      <p:bldP spid="95291" grpId="0" animBg="1"/>
      <p:bldP spid="95292" grpId="0" animBg="1"/>
      <p:bldP spid="95293" grpId="0" animBg="1"/>
      <p:bldP spid="95294" grpId="0" animBg="1"/>
      <p:bldP spid="95295" grpId="0"/>
      <p:bldP spid="95296" grpId="0"/>
      <p:bldP spid="95297" grpId="0"/>
      <p:bldP spid="95298" grpId="0"/>
      <p:bldP spid="95299" grpId="0"/>
      <p:bldP spid="95300" grpId="0"/>
      <p:bldP spid="95301"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Pin by Mercia Souza on Animação | Powerpoint background design, Background  for powerpoint presentation, Presentation backgrounds"/>
          <p:cNvPicPr>
            <a:picLocks noChangeAspect="1" noChangeArrowheads="1"/>
          </p:cNvPicPr>
          <p:nvPr/>
        </p:nvPicPr>
        <p:blipFill>
          <a:blip r:embed="rId2"/>
          <a:srcRect/>
          <a:stretch>
            <a:fillRect/>
          </a:stretch>
        </p:blipFill>
        <p:spPr bwMode="auto">
          <a:xfrm>
            <a:off x="0" y="0"/>
            <a:ext cx="9144000" cy="6705600"/>
          </a:xfrm>
          <a:prstGeom prst="rect">
            <a:avLst/>
          </a:prstGeom>
          <a:noFill/>
        </p:spPr>
      </p:pic>
      <p:sp>
        <p:nvSpPr>
          <p:cNvPr id="3" name="Rectangle 2"/>
          <p:cNvSpPr/>
          <p:nvPr/>
        </p:nvSpPr>
        <p:spPr>
          <a:xfrm>
            <a:off x="381000" y="457200"/>
            <a:ext cx="2505814" cy="584775"/>
          </a:xfrm>
          <a:prstGeom prst="rect">
            <a:avLst/>
          </a:prstGeom>
        </p:spPr>
        <p:txBody>
          <a:bodyPr wrap="square">
            <a:spAutoFit/>
          </a:bodyPr>
          <a:lstStyle/>
          <a:p>
            <a:pPr>
              <a:spcBef>
                <a:spcPct val="50000"/>
              </a:spcBef>
            </a:pPr>
            <a:r>
              <a:rPr lang="en-US" sz="3200" b="1" dirty="0">
                <a:solidFill>
                  <a:schemeClr val="accent2"/>
                </a:solidFill>
                <a:latin typeface="Times New Roman" pitchFamily="18" charset="0"/>
                <a:cs typeface="Times New Roman" pitchFamily="18" charset="0"/>
              </a:rPr>
              <a:t>2</a:t>
            </a:r>
            <a:r>
              <a:rPr lang="vi-VN" sz="3200" b="1" dirty="0">
                <a:solidFill>
                  <a:schemeClr val="accent2"/>
                </a:solidFill>
                <a:latin typeface="Times New Roman" pitchFamily="18" charset="0"/>
                <a:cs typeface="Times New Roman" pitchFamily="18" charset="0"/>
              </a:rPr>
              <a:t>.</a:t>
            </a:r>
            <a:r>
              <a:rPr lang="en-US" sz="3200" b="1" dirty="0" err="1">
                <a:solidFill>
                  <a:schemeClr val="accent2"/>
                </a:solidFill>
                <a:latin typeface="Times New Roman" pitchFamily="18" charset="0"/>
                <a:cs typeface="Times New Roman" pitchFamily="18" charset="0"/>
              </a:rPr>
              <a:t>Kết</a:t>
            </a:r>
            <a:r>
              <a:rPr lang="en-US" sz="3200" b="1" dirty="0">
                <a:solidFill>
                  <a:schemeClr val="accent2"/>
                </a:solidFill>
                <a:latin typeface="Times New Roman" pitchFamily="18" charset="0"/>
                <a:cs typeface="Times New Roman" pitchFamily="18" charset="0"/>
              </a:rPr>
              <a:t> </a:t>
            </a:r>
            <a:r>
              <a:rPr lang="en-US" sz="3200" b="1" dirty="0" err="1">
                <a:solidFill>
                  <a:schemeClr val="accent2"/>
                </a:solidFill>
                <a:latin typeface="Times New Roman" pitchFamily="18" charset="0"/>
                <a:cs typeface="Times New Roman" pitchFamily="18" charset="0"/>
              </a:rPr>
              <a:t>luận</a:t>
            </a:r>
            <a:r>
              <a:rPr lang="en-US" sz="3200" b="1" dirty="0">
                <a:solidFill>
                  <a:schemeClr val="accent2"/>
                </a:solidFill>
                <a:latin typeface="Times New Roman" pitchFamily="18" charset="0"/>
                <a:cs typeface="Times New Roman" pitchFamily="18" charset="0"/>
              </a:rPr>
              <a:t>:</a:t>
            </a:r>
            <a:r>
              <a:rPr lang="en-US" sz="3200" b="1" dirty="0">
                <a:solidFill>
                  <a:srgbClr val="FF0000"/>
                </a:solidFill>
                <a:latin typeface="Times New Roman" pitchFamily="18" charset="0"/>
                <a:cs typeface="Times New Roman" pitchFamily="18" charset="0"/>
              </a:rPr>
              <a:t> </a:t>
            </a:r>
          </a:p>
        </p:txBody>
      </p:sp>
      <p:sp>
        <p:nvSpPr>
          <p:cNvPr id="4" name="Rectangle 3"/>
          <p:cNvSpPr/>
          <p:nvPr/>
        </p:nvSpPr>
        <p:spPr>
          <a:xfrm>
            <a:off x="0" y="1120676"/>
            <a:ext cx="8458200" cy="2062103"/>
          </a:xfrm>
          <a:prstGeom prst="rect">
            <a:avLst/>
          </a:prstGeom>
        </p:spPr>
        <p:txBody>
          <a:bodyPr wrap="square">
            <a:spAutoFit/>
          </a:bodyPr>
          <a:lstStyle/>
          <a:p>
            <a:r>
              <a:rPr lang="en-US" sz="3200" b="1" dirty="0" err="1">
                <a:solidFill>
                  <a:srgbClr val="FF0000"/>
                </a:solidFill>
                <a:latin typeface="Times New Roman" pitchFamily="18" charset="0"/>
                <a:cs typeface="Times New Roman" pitchFamily="18" charset="0"/>
              </a:rPr>
              <a:t>Hiệu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điện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thế</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giữa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hai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đầu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dây</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dẫn</a:t>
            </a:r>
            <a:r>
              <a:rPr lang="en-US" sz="3200" b="1" dirty="0">
                <a:solidFill>
                  <a:srgbClr val="FF0000"/>
                </a:solidFill>
                <a:latin typeface="Times New Roman" pitchFamily="18" charset="0"/>
                <a:cs typeface="Times New Roman" pitchFamily="18" charset="0"/>
              </a:rPr>
              <a:t> </a:t>
            </a:r>
            <a:r>
              <a:rPr lang="en-US" sz="3200" b="1" dirty="0" err="1">
                <a:solidFill>
                  <a:srgbClr val="008000"/>
                </a:solidFill>
                <a:latin typeface="Times New Roman" pitchFamily="18" charset="0"/>
                <a:cs typeface="Times New Roman" pitchFamily="18" charset="0"/>
              </a:rPr>
              <a:t>tăng</a:t>
            </a:r>
            <a:r>
              <a:rPr lang="en-US" sz="3200" b="1" dirty="0">
                <a:solidFill>
                  <a:srgbClr val="008000"/>
                </a:solidFill>
                <a:latin typeface="Times New Roman" pitchFamily="18" charset="0"/>
                <a:cs typeface="Times New Roman" pitchFamily="18" charset="0"/>
              </a:rPr>
              <a:t> </a:t>
            </a:r>
            <a:r>
              <a:rPr lang="en-US" sz="3200" b="1" dirty="0">
                <a:solidFill>
                  <a:schemeClr val="accent2"/>
                </a:solidFill>
                <a:latin typeface="Times New Roman" pitchFamily="18" charset="0"/>
                <a:cs typeface="Times New Roman" pitchFamily="18" charset="0"/>
              </a:rPr>
              <a:t>(</a:t>
            </a:r>
            <a:r>
              <a:rPr lang="en-US" sz="3200" b="1" dirty="0" err="1">
                <a:solidFill>
                  <a:schemeClr val="accent2"/>
                </a:solidFill>
                <a:latin typeface="Times New Roman" pitchFamily="18" charset="0"/>
                <a:cs typeface="Times New Roman" pitchFamily="18" charset="0"/>
              </a:rPr>
              <a:t>hoặc</a:t>
            </a:r>
            <a:r>
              <a:rPr lang="en-US" sz="3200" b="1" dirty="0">
                <a:solidFill>
                  <a:schemeClr val="accent2"/>
                </a:solidFill>
                <a:latin typeface="Times New Roman" pitchFamily="18" charset="0"/>
                <a:cs typeface="Times New Roman" pitchFamily="18" charset="0"/>
              </a:rPr>
              <a:t> </a:t>
            </a:r>
            <a:r>
              <a:rPr lang="en-US" sz="3200" b="1" dirty="0" err="1">
                <a:solidFill>
                  <a:schemeClr val="accent2"/>
                </a:solidFill>
                <a:latin typeface="Times New Roman" pitchFamily="18" charset="0"/>
                <a:cs typeface="Times New Roman" pitchFamily="18" charset="0"/>
              </a:rPr>
              <a:t>giảm</a:t>
            </a:r>
            <a:r>
              <a:rPr lang="en-US" sz="3200" b="1" dirty="0">
                <a:solidFill>
                  <a:schemeClr val="accent2"/>
                </a:solidFill>
                <a:latin typeface="Times New Roman" pitchFamily="18" charset="0"/>
                <a:cs typeface="Times New Roman" pitchFamily="18" charset="0"/>
              </a:rPr>
              <a: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bao</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nhiêu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lần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thì</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cường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độ</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dòng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điện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chạy</a:t>
            </a:r>
            <a:r>
              <a:rPr lang="en-US" sz="3200" b="1" dirty="0">
                <a:solidFill>
                  <a:srgbClr val="FF0000"/>
                </a:solidFill>
                <a:latin typeface="Times New Roman" pitchFamily="18" charset="0"/>
                <a:cs typeface="Times New Roman" pitchFamily="18" charset="0"/>
              </a:rPr>
              <a:t> qua </a:t>
            </a:r>
            <a:r>
              <a:rPr lang="en-US" sz="3200" b="1" dirty="0" err="1">
                <a:solidFill>
                  <a:srgbClr val="FF0000"/>
                </a:solidFill>
                <a:latin typeface="Times New Roman" pitchFamily="18" charset="0"/>
                <a:cs typeface="Times New Roman" pitchFamily="18" charset="0"/>
              </a:rPr>
              <a:t>dây</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dẫn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đó</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cũng</a:t>
            </a:r>
            <a:r>
              <a:rPr lang="en-US" sz="3200" b="1" dirty="0">
                <a:solidFill>
                  <a:srgbClr val="FF0000"/>
                </a:solidFill>
                <a:latin typeface="Times New Roman" pitchFamily="18" charset="0"/>
                <a:cs typeface="Times New Roman" pitchFamily="18" charset="0"/>
              </a:rPr>
              <a:t> </a:t>
            </a:r>
            <a:r>
              <a:rPr lang="en-US" sz="3200" b="1" dirty="0" err="1">
                <a:solidFill>
                  <a:srgbClr val="008000"/>
                </a:solidFill>
                <a:latin typeface="Times New Roman" pitchFamily="18" charset="0"/>
                <a:cs typeface="Times New Roman" pitchFamily="18" charset="0"/>
              </a:rPr>
              <a:t>tăng</a:t>
            </a:r>
            <a:r>
              <a:rPr lang="en-US" sz="3200" b="1" dirty="0">
                <a:solidFill>
                  <a:srgbClr val="008000"/>
                </a:solidFill>
                <a:latin typeface="Times New Roman" pitchFamily="18" charset="0"/>
                <a:cs typeface="Times New Roman" pitchFamily="18" charset="0"/>
              </a:rPr>
              <a:t> </a:t>
            </a:r>
            <a:r>
              <a:rPr lang="en-US" sz="3200" b="1" dirty="0">
                <a:solidFill>
                  <a:schemeClr val="accent2"/>
                </a:solidFill>
                <a:latin typeface="Times New Roman" pitchFamily="18" charset="0"/>
                <a:cs typeface="Times New Roman" pitchFamily="18" charset="0"/>
              </a:rPr>
              <a:t>(</a:t>
            </a:r>
            <a:r>
              <a:rPr lang="en-US" sz="3200" b="1" dirty="0" err="1">
                <a:solidFill>
                  <a:schemeClr val="accent2"/>
                </a:solidFill>
                <a:latin typeface="Times New Roman" pitchFamily="18" charset="0"/>
                <a:cs typeface="Times New Roman" pitchFamily="18" charset="0"/>
              </a:rPr>
              <a:t>hoặc</a:t>
            </a:r>
            <a:r>
              <a:rPr lang="en-US" sz="3200" b="1" dirty="0">
                <a:solidFill>
                  <a:schemeClr val="accent2"/>
                </a:solidFill>
                <a:latin typeface="Times New Roman" pitchFamily="18" charset="0"/>
                <a:cs typeface="Times New Roman" pitchFamily="18" charset="0"/>
              </a:rPr>
              <a:t> </a:t>
            </a:r>
            <a:r>
              <a:rPr lang="en-US" sz="3200" b="1" dirty="0" err="1">
                <a:solidFill>
                  <a:schemeClr val="accent2"/>
                </a:solidFill>
                <a:latin typeface="Times New Roman" pitchFamily="18" charset="0"/>
                <a:cs typeface="Times New Roman" pitchFamily="18" charset="0"/>
              </a:rPr>
              <a:t>giảm</a:t>
            </a:r>
            <a:r>
              <a:rPr lang="en-US" sz="3200" b="1" dirty="0">
                <a:solidFill>
                  <a:schemeClr val="accent2"/>
                </a:solidFill>
                <a:latin typeface="Times New Roman" pitchFamily="18" charset="0"/>
                <a:cs typeface="Times New Roman" pitchFamily="18" charset="0"/>
              </a:rPr>
              <a: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bấy</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nhiêu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lần</a:t>
            </a:r>
            <a:endParaRPr lang="en-US" sz="3200" dirty="0">
              <a:latin typeface="Times New Roman" pitchFamily="18" charset="0"/>
              <a:cs typeface="Times New Roman" pitchFamily="18" charset="0"/>
            </a:endParaRPr>
          </a:p>
        </p:txBody>
      </p:sp>
      <p:sp>
        <p:nvSpPr>
          <p:cNvPr id="5" name="TextBox 4"/>
          <p:cNvSpPr txBox="1"/>
          <p:nvPr/>
        </p:nvSpPr>
        <p:spPr>
          <a:xfrm>
            <a:off x="28336" y="196334"/>
            <a:ext cx="552927" cy="584775"/>
          </a:xfrm>
          <a:prstGeom prst="rect">
            <a:avLst/>
          </a:prstGeom>
          <a:solidFill>
            <a:srgbClr val="FFFF00"/>
          </a:solidFill>
          <a:ln>
            <a:solidFill>
              <a:schemeClr val="tx1"/>
            </a:solidFill>
          </a:ln>
        </p:spPr>
        <p:txBody>
          <a:bodyPr wrap="square" rtlCol="0">
            <a:spAutoFit/>
          </a:bodyPr>
          <a:lstStyle/>
          <a:p>
            <a:r>
              <a:rPr lang="en-US" sz="3200" b="1" i="1" dirty="0">
                <a:latin typeface="Times New Roman" pitchFamily="18" charset="0"/>
                <a:cs typeface="Times New Roman" pitchFamily="18" charset="0"/>
                <a:sym typeface="Wingdings" panose="05000000000000000000" pitchFamily="2" charset="2"/>
              </a:rPr>
              <a:t></a:t>
            </a:r>
            <a:endParaRPr lang="en-US" sz="3200" dirty="0"/>
          </a:p>
        </p:txBody>
      </p:sp>
      <p:sp>
        <p:nvSpPr>
          <p:cNvPr id="6" name="Text Box 11"/>
          <p:cNvSpPr txBox="1">
            <a:spLocks noChangeArrowheads="1"/>
          </p:cNvSpPr>
          <p:nvPr/>
        </p:nvSpPr>
        <p:spPr bwMode="auto">
          <a:xfrm>
            <a:off x="76200" y="3810000"/>
            <a:ext cx="8430491" cy="1569660"/>
          </a:xfrm>
          <a:prstGeom prst="rect">
            <a:avLst/>
          </a:prstGeom>
          <a:noFill/>
          <a:ln w="9525">
            <a:noFill/>
            <a:miter lim="800000"/>
            <a:headEnd/>
            <a:tailEnd/>
          </a:ln>
          <a:effectLst/>
        </p:spPr>
        <p:txBody>
          <a:bodyPr wrap="square">
            <a:spAutoFit/>
          </a:bodyPr>
          <a:lstStyle/>
          <a:p>
            <a:pPr algn="just" eaLnBrk="1" hangingPunct="1">
              <a:spcBef>
                <a:spcPct val="50000"/>
              </a:spcBef>
            </a:pPr>
            <a:r>
              <a:rPr lang="en-US" altLang="en-US" sz="3200" b="1" dirty="0">
                <a:solidFill>
                  <a:srgbClr val="1709D1"/>
                </a:solidFill>
                <a:latin typeface="Times New Roman" pitchFamily="18" charset="0"/>
                <a:cs typeface="Times New Roman" pitchFamily="18" charset="0"/>
              </a:rPr>
              <a:t>- </a:t>
            </a:r>
            <a:r>
              <a:rPr lang="en-US" altLang="en-US" sz="3200" b="1" dirty="0" err="1">
                <a:solidFill>
                  <a:srgbClr val="1709D1"/>
                </a:solidFill>
                <a:latin typeface="Times New Roman" pitchFamily="18" charset="0"/>
                <a:cs typeface="Times New Roman" pitchFamily="18" charset="0"/>
              </a:rPr>
              <a:t>Đồ</a:t>
            </a:r>
            <a:r>
              <a:rPr lang="en-US" altLang="en-US" sz="3200" b="1" dirty="0">
                <a:solidFill>
                  <a:srgbClr val="1709D1"/>
                </a:solidFill>
                <a:latin typeface="Times New Roman" pitchFamily="18" charset="0"/>
                <a:cs typeface="Times New Roman" pitchFamily="18" charset="0"/>
              </a:rPr>
              <a:t> </a:t>
            </a:r>
            <a:r>
              <a:rPr lang="en-US" altLang="en-US" sz="3200" b="1" dirty="0" err="1">
                <a:solidFill>
                  <a:srgbClr val="1709D1"/>
                </a:solidFill>
                <a:latin typeface="Times New Roman" pitchFamily="18" charset="0"/>
                <a:cs typeface="Times New Roman" pitchFamily="18" charset="0"/>
              </a:rPr>
              <a:t>thị</a:t>
            </a:r>
            <a:r>
              <a:rPr lang="en-US" altLang="en-US" sz="3200" b="1" dirty="0">
                <a:solidFill>
                  <a:srgbClr val="1709D1"/>
                </a:solidFill>
                <a:latin typeface="Times New Roman" pitchFamily="18" charset="0"/>
                <a:cs typeface="Times New Roman" pitchFamily="18" charset="0"/>
              </a:rPr>
              <a:t> </a:t>
            </a:r>
            <a:r>
              <a:rPr lang="en-US" altLang="en-US" sz="3200" b="1" dirty="0" err="1">
                <a:solidFill>
                  <a:srgbClr val="1709D1"/>
                </a:solidFill>
                <a:latin typeface="Times New Roman" pitchFamily="18" charset="0"/>
                <a:cs typeface="Times New Roman" pitchFamily="18" charset="0"/>
              </a:rPr>
              <a:t>biểu</a:t>
            </a:r>
            <a:r>
              <a:rPr lang="en-US" altLang="en-US" sz="3200" b="1" dirty="0">
                <a:solidFill>
                  <a:srgbClr val="1709D1"/>
                </a:solidFill>
                <a:latin typeface="Times New Roman" pitchFamily="18" charset="0"/>
                <a:cs typeface="Times New Roman" pitchFamily="18" charset="0"/>
              </a:rPr>
              <a:t> </a:t>
            </a:r>
            <a:r>
              <a:rPr lang="en-US" altLang="en-US" sz="3200" b="1" dirty="0" err="1">
                <a:solidFill>
                  <a:srgbClr val="1709D1"/>
                </a:solidFill>
                <a:latin typeface="Times New Roman" pitchFamily="18" charset="0"/>
                <a:cs typeface="Times New Roman" pitchFamily="18" charset="0"/>
              </a:rPr>
              <a:t>diễn</a:t>
            </a:r>
            <a:r>
              <a:rPr lang="en-US" altLang="en-US" sz="3200" b="1" dirty="0">
                <a:solidFill>
                  <a:srgbClr val="1709D1"/>
                </a:solidFill>
                <a:latin typeface="Times New Roman" pitchFamily="18" charset="0"/>
                <a:cs typeface="Times New Roman" pitchFamily="18" charset="0"/>
              </a:rPr>
              <a:t> </a:t>
            </a:r>
            <a:r>
              <a:rPr lang="en-US" altLang="en-US" sz="3200" b="1" dirty="0" err="1">
                <a:solidFill>
                  <a:srgbClr val="1709D1"/>
                </a:solidFill>
                <a:latin typeface="Times New Roman" pitchFamily="18" charset="0"/>
                <a:cs typeface="Times New Roman" pitchFamily="18" charset="0"/>
              </a:rPr>
              <a:t>sự</a:t>
            </a:r>
            <a:r>
              <a:rPr lang="en-US" altLang="en-US" sz="3200" b="1" dirty="0">
                <a:solidFill>
                  <a:srgbClr val="1709D1"/>
                </a:solidFill>
                <a:latin typeface="Times New Roman" pitchFamily="18" charset="0"/>
                <a:cs typeface="Times New Roman" pitchFamily="18" charset="0"/>
              </a:rPr>
              <a:t> </a:t>
            </a:r>
            <a:r>
              <a:rPr lang="en-US" altLang="en-US" sz="3200" b="1" dirty="0" err="1">
                <a:solidFill>
                  <a:srgbClr val="1709D1"/>
                </a:solidFill>
                <a:latin typeface="Times New Roman" pitchFamily="18" charset="0"/>
                <a:cs typeface="Times New Roman" pitchFamily="18" charset="0"/>
              </a:rPr>
              <a:t>phụ</a:t>
            </a:r>
            <a:r>
              <a:rPr lang="en-US" altLang="en-US" sz="3200" b="1" dirty="0">
                <a:solidFill>
                  <a:srgbClr val="1709D1"/>
                </a:solidFill>
                <a:latin typeface="Times New Roman" pitchFamily="18" charset="0"/>
                <a:cs typeface="Times New Roman" pitchFamily="18" charset="0"/>
              </a:rPr>
              <a:t> </a:t>
            </a:r>
            <a:r>
              <a:rPr lang="en-US" altLang="en-US" sz="3200" b="1" dirty="0" err="1">
                <a:solidFill>
                  <a:srgbClr val="1709D1"/>
                </a:solidFill>
                <a:latin typeface="Times New Roman" pitchFamily="18" charset="0"/>
                <a:cs typeface="Times New Roman" pitchFamily="18" charset="0"/>
              </a:rPr>
              <a:t>thuộc</a:t>
            </a:r>
            <a:r>
              <a:rPr lang="en-US" altLang="en-US" sz="3200" b="1" dirty="0">
                <a:solidFill>
                  <a:srgbClr val="1709D1"/>
                </a:solidFill>
                <a:latin typeface="Times New Roman" pitchFamily="18" charset="0"/>
                <a:cs typeface="Times New Roman" pitchFamily="18" charset="0"/>
              </a:rPr>
              <a:t> </a:t>
            </a:r>
            <a:r>
              <a:rPr lang="en-US" altLang="en-US" sz="3200" b="1" dirty="0" err="1">
                <a:solidFill>
                  <a:srgbClr val="1709D1"/>
                </a:solidFill>
                <a:latin typeface="Times New Roman" pitchFamily="18" charset="0"/>
                <a:cs typeface="Times New Roman" pitchFamily="18" charset="0"/>
              </a:rPr>
              <a:t>của</a:t>
            </a:r>
            <a:r>
              <a:rPr lang="en-US" altLang="en-US" sz="3200" b="1" dirty="0">
                <a:solidFill>
                  <a:srgbClr val="1709D1"/>
                </a:solidFill>
                <a:latin typeface="Times New Roman" pitchFamily="18" charset="0"/>
                <a:cs typeface="Times New Roman" pitchFamily="18" charset="0"/>
              </a:rPr>
              <a:t> </a:t>
            </a:r>
            <a:r>
              <a:rPr lang="en-US" altLang="en-US" sz="3200" b="1" dirty="0" err="1">
                <a:solidFill>
                  <a:srgbClr val="1709D1"/>
                </a:solidFill>
                <a:latin typeface="Times New Roman" pitchFamily="18" charset="0"/>
                <a:cs typeface="Times New Roman" pitchFamily="18" charset="0"/>
              </a:rPr>
              <a:t>cường</a:t>
            </a:r>
            <a:r>
              <a:rPr lang="en-US" altLang="en-US" sz="3200" b="1" dirty="0">
                <a:solidFill>
                  <a:srgbClr val="1709D1"/>
                </a:solidFill>
                <a:latin typeface="Times New Roman" pitchFamily="18" charset="0"/>
                <a:cs typeface="Times New Roman" pitchFamily="18" charset="0"/>
              </a:rPr>
              <a:t> </a:t>
            </a:r>
            <a:r>
              <a:rPr lang="en-US" altLang="en-US" sz="3200" b="1" dirty="0" err="1">
                <a:solidFill>
                  <a:srgbClr val="1709D1"/>
                </a:solidFill>
                <a:latin typeface="Times New Roman" pitchFamily="18" charset="0"/>
                <a:cs typeface="Times New Roman" pitchFamily="18" charset="0"/>
              </a:rPr>
              <a:t>độ</a:t>
            </a:r>
            <a:r>
              <a:rPr lang="en-US" altLang="en-US" sz="3200" b="1" dirty="0">
                <a:solidFill>
                  <a:srgbClr val="1709D1"/>
                </a:solidFill>
                <a:latin typeface="Times New Roman" pitchFamily="18" charset="0"/>
                <a:cs typeface="Times New Roman" pitchFamily="18" charset="0"/>
              </a:rPr>
              <a:t> </a:t>
            </a:r>
            <a:r>
              <a:rPr lang="en-US" altLang="en-US" sz="3200" b="1" dirty="0" err="1">
                <a:solidFill>
                  <a:srgbClr val="1709D1"/>
                </a:solidFill>
                <a:latin typeface="Times New Roman" pitchFamily="18" charset="0"/>
                <a:cs typeface="Times New Roman" pitchFamily="18" charset="0"/>
              </a:rPr>
              <a:t>dòng</a:t>
            </a:r>
            <a:r>
              <a:rPr lang="en-US" altLang="en-US" sz="3200" b="1" dirty="0">
                <a:solidFill>
                  <a:srgbClr val="1709D1"/>
                </a:solidFill>
                <a:latin typeface="Times New Roman" pitchFamily="18" charset="0"/>
                <a:cs typeface="Times New Roman" pitchFamily="18" charset="0"/>
              </a:rPr>
              <a:t> </a:t>
            </a:r>
            <a:r>
              <a:rPr lang="en-US" altLang="en-US" sz="3200" b="1" dirty="0" err="1">
                <a:solidFill>
                  <a:srgbClr val="1709D1"/>
                </a:solidFill>
                <a:latin typeface="Times New Roman" pitchFamily="18" charset="0"/>
                <a:cs typeface="Times New Roman" pitchFamily="18" charset="0"/>
              </a:rPr>
              <a:t>điện</a:t>
            </a:r>
            <a:r>
              <a:rPr lang="en-US" altLang="en-US" sz="3200" b="1" dirty="0">
                <a:solidFill>
                  <a:srgbClr val="1709D1"/>
                </a:solidFill>
                <a:latin typeface="Times New Roman" pitchFamily="18" charset="0"/>
                <a:cs typeface="Times New Roman" pitchFamily="18" charset="0"/>
              </a:rPr>
              <a:t> </a:t>
            </a:r>
            <a:r>
              <a:rPr lang="en-US" altLang="en-US" sz="3200" b="1" dirty="0" err="1">
                <a:solidFill>
                  <a:srgbClr val="1709D1"/>
                </a:solidFill>
                <a:latin typeface="Times New Roman" pitchFamily="18" charset="0"/>
                <a:cs typeface="Times New Roman" pitchFamily="18" charset="0"/>
              </a:rPr>
              <a:t>vào</a:t>
            </a:r>
            <a:r>
              <a:rPr lang="en-US" altLang="en-US" sz="3200" b="1" dirty="0">
                <a:solidFill>
                  <a:srgbClr val="1709D1"/>
                </a:solidFill>
                <a:latin typeface="Times New Roman" pitchFamily="18" charset="0"/>
                <a:cs typeface="Times New Roman" pitchFamily="18" charset="0"/>
              </a:rPr>
              <a:t> </a:t>
            </a:r>
            <a:r>
              <a:rPr lang="en-US" altLang="en-US" sz="3200" b="1" dirty="0" err="1">
                <a:solidFill>
                  <a:srgbClr val="1709D1"/>
                </a:solidFill>
                <a:latin typeface="Times New Roman" pitchFamily="18" charset="0"/>
                <a:cs typeface="Times New Roman" pitchFamily="18" charset="0"/>
              </a:rPr>
              <a:t>hiệu</a:t>
            </a:r>
            <a:r>
              <a:rPr lang="en-US" altLang="en-US" sz="3200" b="1" dirty="0">
                <a:solidFill>
                  <a:srgbClr val="1709D1"/>
                </a:solidFill>
                <a:latin typeface="Times New Roman" pitchFamily="18" charset="0"/>
                <a:cs typeface="Times New Roman" pitchFamily="18" charset="0"/>
              </a:rPr>
              <a:t> </a:t>
            </a:r>
            <a:r>
              <a:rPr lang="en-US" altLang="en-US" sz="3200" b="1" dirty="0" err="1">
                <a:solidFill>
                  <a:srgbClr val="1709D1"/>
                </a:solidFill>
                <a:latin typeface="Times New Roman" pitchFamily="18" charset="0"/>
                <a:cs typeface="Times New Roman" pitchFamily="18" charset="0"/>
              </a:rPr>
              <a:t>điện</a:t>
            </a:r>
            <a:r>
              <a:rPr lang="en-US" altLang="en-US" sz="3200" b="1" dirty="0">
                <a:solidFill>
                  <a:srgbClr val="1709D1"/>
                </a:solidFill>
                <a:latin typeface="Times New Roman" pitchFamily="18" charset="0"/>
                <a:cs typeface="Times New Roman" pitchFamily="18" charset="0"/>
              </a:rPr>
              <a:t> </a:t>
            </a:r>
            <a:r>
              <a:rPr lang="en-US" altLang="en-US" sz="3200" b="1" dirty="0" err="1">
                <a:solidFill>
                  <a:srgbClr val="1709D1"/>
                </a:solidFill>
                <a:latin typeface="Times New Roman" pitchFamily="18" charset="0"/>
                <a:cs typeface="Times New Roman" pitchFamily="18" charset="0"/>
              </a:rPr>
              <a:t>thế</a:t>
            </a:r>
            <a:r>
              <a:rPr lang="en-US" altLang="en-US" sz="3200" b="1" dirty="0">
                <a:solidFill>
                  <a:srgbClr val="1709D1"/>
                </a:solidFill>
                <a:latin typeface="Times New Roman" pitchFamily="18" charset="0"/>
                <a:cs typeface="Times New Roman" pitchFamily="18" charset="0"/>
              </a:rPr>
              <a:t> </a:t>
            </a:r>
            <a:r>
              <a:rPr lang="en-US" altLang="en-US" sz="3200" b="1" dirty="0" err="1">
                <a:solidFill>
                  <a:srgbClr val="1709D1"/>
                </a:solidFill>
                <a:latin typeface="Times New Roman" pitchFamily="18" charset="0"/>
                <a:cs typeface="Times New Roman" pitchFamily="18" charset="0"/>
              </a:rPr>
              <a:t>giữa</a:t>
            </a:r>
            <a:r>
              <a:rPr lang="en-US" altLang="en-US" sz="3200" b="1" dirty="0">
                <a:solidFill>
                  <a:srgbClr val="1709D1"/>
                </a:solidFill>
                <a:latin typeface="Times New Roman" pitchFamily="18" charset="0"/>
                <a:cs typeface="Times New Roman" pitchFamily="18" charset="0"/>
              </a:rPr>
              <a:t> </a:t>
            </a:r>
            <a:r>
              <a:rPr lang="en-US" altLang="en-US" sz="3200" b="1" dirty="0" err="1">
                <a:solidFill>
                  <a:srgbClr val="1709D1"/>
                </a:solidFill>
                <a:latin typeface="Times New Roman" pitchFamily="18" charset="0"/>
                <a:cs typeface="Times New Roman" pitchFamily="18" charset="0"/>
              </a:rPr>
              <a:t>hai</a:t>
            </a:r>
            <a:r>
              <a:rPr lang="en-US" altLang="en-US" sz="3200" b="1" dirty="0">
                <a:solidFill>
                  <a:srgbClr val="1709D1"/>
                </a:solidFill>
                <a:latin typeface="Times New Roman" pitchFamily="18" charset="0"/>
                <a:cs typeface="Times New Roman" pitchFamily="18" charset="0"/>
              </a:rPr>
              <a:t> </a:t>
            </a:r>
            <a:r>
              <a:rPr lang="en-US" altLang="en-US" sz="3200" b="1" dirty="0" err="1">
                <a:solidFill>
                  <a:srgbClr val="1709D1"/>
                </a:solidFill>
                <a:latin typeface="Times New Roman" pitchFamily="18" charset="0"/>
                <a:cs typeface="Times New Roman" pitchFamily="18" charset="0"/>
              </a:rPr>
              <a:t>đầu</a:t>
            </a:r>
            <a:r>
              <a:rPr lang="en-US" altLang="en-US" sz="3200" b="1" dirty="0">
                <a:solidFill>
                  <a:srgbClr val="1709D1"/>
                </a:solidFill>
                <a:latin typeface="Times New Roman" pitchFamily="18" charset="0"/>
                <a:cs typeface="Times New Roman" pitchFamily="18" charset="0"/>
              </a:rPr>
              <a:t> </a:t>
            </a:r>
            <a:r>
              <a:rPr lang="en-US" altLang="en-US" sz="3200" b="1" dirty="0" err="1">
                <a:solidFill>
                  <a:srgbClr val="1709D1"/>
                </a:solidFill>
                <a:latin typeface="Times New Roman" pitchFamily="18" charset="0"/>
                <a:cs typeface="Times New Roman" pitchFamily="18" charset="0"/>
              </a:rPr>
              <a:t>dây</a:t>
            </a:r>
            <a:r>
              <a:rPr lang="en-US" altLang="en-US" sz="3200" b="1" dirty="0">
                <a:solidFill>
                  <a:srgbClr val="1709D1"/>
                </a:solidFill>
                <a:latin typeface="Times New Roman" pitchFamily="18" charset="0"/>
                <a:cs typeface="Times New Roman" pitchFamily="18" charset="0"/>
              </a:rPr>
              <a:t> </a:t>
            </a:r>
            <a:r>
              <a:rPr lang="en-US" altLang="en-US" sz="3200" b="1" dirty="0" err="1">
                <a:solidFill>
                  <a:srgbClr val="1709D1"/>
                </a:solidFill>
                <a:latin typeface="Times New Roman" pitchFamily="18" charset="0"/>
                <a:cs typeface="Times New Roman" pitchFamily="18" charset="0"/>
              </a:rPr>
              <a:t>dẫn</a:t>
            </a:r>
            <a:r>
              <a:rPr lang="en-US" altLang="en-US" sz="3200" b="1" dirty="0">
                <a:solidFill>
                  <a:srgbClr val="1709D1"/>
                </a:solidFill>
                <a:latin typeface="Times New Roman" pitchFamily="18" charset="0"/>
                <a:cs typeface="Times New Roman" pitchFamily="18" charset="0"/>
              </a:rPr>
              <a:t> </a:t>
            </a:r>
            <a:r>
              <a:rPr lang="en-US" altLang="en-US" sz="3200" b="1" dirty="0" err="1">
                <a:solidFill>
                  <a:srgbClr val="1709D1"/>
                </a:solidFill>
                <a:latin typeface="Times New Roman" pitchFamily="18" charset="0"/>
                <a:cs typeface="Times New Roman" pitchFamily="18" charset="0"/>
              </a:rPr>
              <a:t>là</a:t>
            </a:r>
            <a:r>
              <a:rPr lang="en-US" altLang="en-US" sz="3200" b="1" dirty="0">
                <a:solidFill>
                  <a:srgbClr val="1709D1"/>
                </a:solidFill>
                <a:latin typeface="Times New Roman" pitchFamily="18" charset="0"/>
                <a:cs typeface="Times New Roman" pitchFamily="18" charset="0"/>
              </a:rPr>
              <a:t> </a:t>
            </a:r>
            <a:r>
              <a:rPr lang="en-US" altLang="en-US" sz="3200" b="1" dirty="0" err="1">
                <a:solidFill>
                  <a:srgbClr val="1709D1"/>
                </a:solidFill>
                <a:latin typeface="Times New Roman" pitchFamily="18" charset="0"/>
                <a:cs typeface="Times New Roman" pitchFamily="18" charset="0"/>
              </a:rPr>
              <a:t>một</a:t>
            </a:r>
            <a:r>
              <a:rPr lang="en-US" altLang="en-US" sz="3200" b="1" dirty="0">
                <a:solidFill>
                  <a:srgbClr val="1709D1"/>
                </a:solidFill>
                <a:latin typeface="Times New Roman" pitchFamily="18" charset="0"/>
                <a:cs typeface="Times New Roman" pitchFamily="18" charset="0"/>
              </a:rPr>
              <a:t> </a:t>
            </a:r>
            <a:r>
              <a:rPr lang="en-US" altLang="en-US" sz="3200" b="1" dirty="0" err="1">
                <a:solidFill>
                  <a:srgbClr val="1709D1"/>
                </a:solidFill>
                <a:latin typeface="Times New Roman" pitchFamily="18" charset="0"/>
                <a:cs typeface="Times New Roman" pitchFamily="18" charset="0"/>
              </a:rPr>
              <a:t>đường</a:t>
            </a:r>
            <a:r>
              <a:rPr lang="en-US" altLang="en-US" sz="3200" b="1" dirty="0">
                <a:solidFill>
                  <a:srgbClr val="1709D1"/>
                </a:solidFill>
                <a:latin typeface="Times New Roman" pitchFamily="18" charset="0"/>
                <a:cs typeface="Times New Roman" pitchFamily="18" charset="0"/>
              </a:rPr>
              <a:t> </a:t>
            </a:r>
            <a:r>
              <a:rPr lang="en-US" altLang="en-US" sz="3200" b="1" dirty="0" err="1">
                <a:solidFill>
                  <a:srgbClr val="1709D1"/>
                </a:solidFill>
                <a:latin typeface="Times New Roman" pitchFamily="18" charset="0"/>
                <a:cs typeface="Times New Roman" pitchFamily="18" charset="0"/>
              </a:rPr>
              <a:t>thẳng</a:t>
            </a:r>
            <a:r>
              <a:rPr lang="en-US" altLang="en-US" sz="3200" b="1" dirty="0">
                <a:solidFill>
                  <a:srgbClr val="1709D1"/>
                </a:solidFill>
                <a:latin typeface="Times New Roman" pitchFamily="18" charset="0"/>
                <a:cs typeface="Times New Roman" pitchFamily="18" charset="0"/>
              </a:rPr>
              <a:t> </a:t>
            </a:r>
            <a:r>
              <a:rPr lang="en-US" altLang="en-US" sz="3200" b="1" dirty="0" err="1">
                <a:solidFill>
                  <a:srgbClr val="1709D1"/>
                </a:solidFill>
                <a:latin typeface="Times New Roman" pitchFamily="18" charset="0"/>
                <a:cs typeface="Times New Roman" pitchFamily="18" charset="0"/>
              </a:rPr>
              <a:t>đi</a:t>
            </a:r>
            <a:r>
              <a:rPr lang="en-US" altLang="en-US" sz="3200" b="1" dirty="0">
                <a:solidFill>
                  <a:srgbClr val="1709D1"/>
                </a:solidFill>
                <a:latin typeface="Times New Roman" pitchFamily="18" charset="0"/>
                <a:cs typeface="Times New Roman" pitchFamily="18" charset="0"/>
              </a:rPr>
              <a:t> qua </a:t>
            </a:r>
            <a:r>
              <a:rPr lang="en-US" altLang="en-US" sz="3200" b="1" dirty="0" err="1">
                <a:solidFill>
                  <a:srgbClr val="1709D1"/>
                </a:solidFill>
                <a:latin typeface="Times New Roman" pitchFamily="18" charset="0"/>
                <a:cs typeface="Times New Roman" pitchFamily="18" charset="0"/>
              </a:rPr>
              <a:t>gốc</a:t>
            </a:r>
            <a:r>
              <a:rPr lang="en-US" altLang="en-US" sz="3200" b="1" dirty="0">
                <a:solidFill>
                  <a:srgbClr val="1709D1"/>
                </a:solidFill>
                <a:latin typeface="Times New Roman" pitchFamily="18" charset="0"/>
                <a:cs typeface="Times New Roman" pitchFamily="18" charset="0"/>
              </a:rPr>
              <a:t> </a:t>
            </a:r>
            <a:r>
              <a:rPr lang="en-US" altLang="en-US" sz="3200" b="1" dirty="0" err="1">
                <a:solidFill>
                  <a:srgbClr val="1709D1"/>
                </a:solidFill>
                <a:latin typeface="Times New Roman" pitchFamily="18" charset="0"/>
                <a:cs typeface="Times New Roman" pitchFamily="18" charset="0"/>
              </a:rPr>
              <a:t>tọa</a:t>
            </a:r>
            <a:r>
              <a:rPr lang="en-US" altLang="en-US" sz="3200" b="1" dirty="0">
                <a:solidFill>
                  <a:srgbClr val="1709D1"/>
                </a:solidFill>
                <a:latin typeface="Times New Roman" pitchFamily="18" charset="0"/>
                <a:cs typeface="Times New Roman" pitchFamily="18" charset="0"/>
              </a:rPr>
              <a:t> </a:t>
            </a:r>
            <a:r>
              <a:rPr lang="en-US" altLang="en-US" sz="3200" b="1" dirty="0" err="1">
                <a:solidFill>
                  <a:srgbClr val="1709D1"/>
                </a:solidFill>
                <a:latin typeface="Times New Roman" pitchFamily="18" charset="0"/>
                <a:cs typeface="Times New Roman" pitchFamily="18" charset="0"/>
              </a:rPr>
              <a:t>độ</a:t>
            </a:r>
            <a:r>
              <a:rPr lang="en-US" altLang="en-US" sz="3200" b="1" dirty="0">
                <a:solidFill>
                  <a:srgbClr val="1709D1"/>
                </a:solidFill>
                <a:latin typeface="Times New Roman" pitchFamily="18" charset="0"/>
                <a:cs typeface="Times New Roman" pitchFamily="18" charset="0"/>
              </a:rPr>
              <a:t>.</a:t>
            </a:r>
          </a:p>
        </p:txBody>
      </p:sp>
    </p:spTree>
    <p:extLst>
      <p:ext uri="{BB962C8B-B14F-4D97-AF65-F5344CB8AC3E}">
        <p14:creationId xmlns:p14="http://schemas.microsoft.com/office/powerpoint/2010/main" val="3251243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ChangeArrowheads="1"/>
          </p:cNvSpPr>
          <p:nvPr/>
        </p:nvSpPr>
        <p:spPr bwMode="auto">
          <a:xfrm>
            <a:off x="0" y="48037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sp>
        <p:nvSpPr>
          <p:cNvPr id="13315" name="Text Box 47"/>
          <p:cNvSpPr txBox="1">
            <a:spLocks noChangeArrowheads="1"/>
          </p:cNvSpPr>
          <p:nvPr/>
        </p:nvSpPr>
        <p:spPr bwMode="auto">
          <a:xfrm>
            <a:off x="152400" y="401638"/>
            <a:ext cx="4191000" cy="584200"/>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b="1">
                <a:solidFill>
                  <a:srgbClr val="FFFF00"/>
                </a:solidFill>
              </a:rPr>
              <a:t>III. VẬN DỤNG</a:t>
            </a:r>
          </a:p>
        </p:txBody>
      </p:sp>
      <p:sp>
        <p:nvSpPr>
          <p:cNvPr id="13316" name="Text Box 48"/>
          <p:cNvSpPr txBox="1">
            <a:spLocks noChangeArrowheads="1"/>
          </p:cNvSpPr>
          <p:nvPr/>
        </p:nvSpPr>
        <p:spPr bwMode="auto">
          <a:xfrm>
            <a:off x="228600" y="1219200"/>
            <a:ext cx="83820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b="1" i="1" dirty="0">
                <a:solidFill>
                  <a:srgbClr val="FF0000"/>
                </a:solidFill>
                <a:latin typeface="Times New Roman" panose="02020603050405020304" pitchFamily="18" charset="0"/>
              </a:rPr>
              <a:t>    C</a:t>
            </a:r>
            <a:r>
              <a:rPr lang="en-US" altLang="en-US" b="1" i="1" baseline="-25000" dirty="0">
                <a:solidFill>
                  <a:srgbClr val="FF0000"/>
                </a:solidFill>
                <a:latin typeface="Times New Roman" panose="02020603050405020304" pitchFamily="18" charset="0"/>
              </a:rPr>
              <a:t>3</a:t>
            </a:r>
            <a:r>
              <a:rPr lang="en-US" altLang="en-US" b="1" i="1" dirty="0">
                <a:solidFill>
                  <a:srgbClr val="FF0000"/>
                </a:solidFill>
                <a:latin typeface="Times New Roman" panose="02020603050405020304" pitchFamily="18" charset="0"/>
              </a:rPr>
              <a:t>: </a:t>
            </a:r>
            <a:r>
              <a:rPr lang="en-US" altLang="en-US" b="1" i="1" dirty="0" err="1">
                <a:solidFill>
                  <a:srgbClr val="FF0000"/>
                </a:solidFill>
                <a:latin typeface="Times New Roman" panose="02020603050405020304" pitchFamily="18" charset="0"/>
              </a:rPr>
              <a:t>Dựa</a:t>
            </a:r>
            <a:r>
              <a:rPr lang="en-US" altLang="en-US" b="1" i="1" dirty="0">
                <a:solidFill>
                  <a:srgbClr val="FF0000"/>
                </a:solidFill>
                <a:latin typeface="Times New Roman" panose="02020603050405020304" pitchFamily="18" charset="0"/>
              </a:rPr>
              <a:t> </a:t>
            </a:r>
            <a:r>
              <a:rPr lang="en-US" altLang="en-US" b="1" i="1" dirty="0" err="1">
                <a:solidFill>
                  <a:srgbClr val="FF0000"/>
                </a:solidFill>
                <a:latin typeface="Times New Roman" panose="02020603050405020304" pitchFamily="18" charset="0"/>
              </a:rPr>
              <a:t>vào</a:t>
            </a:r>
            <a:r>
              <a:rPr lang="en-US" altLang="en-US" b="1" i="1" dirty="0">
                <a:solidFill>
                  <a:srgbClr val="FF0000"/>
                </a:solidFill>
                <a:latin typeface="Times New Roman" panose="02020603050405020304" pitchFamily="18" charset="0"/>
              </a:rPr>
              <a:t> </a:t>
            </a:r>
            <a:r>
              <a:rPr lang="en-US" altLang="en-US" b="1" i="1" dirty="0" err="1">
                <a:solidFill>
                  <a:srgbClr val="FF0000"/>
                </a:solidFill>
                <a:latin typeface="Times New Roman" panose="02020603050405020304" pitchFamily="18" charset="0"/>
              </a:rPr>
              <a:t>đồ</a:t>
            </a:r>
            <a:r>
              <a:rPr lang="en-US" altLang="en-US" b="1" i="1" dirty="0">
                <a:solidFill>
                  <a:srgbClr val="FF0000"/>
                </a:solidFill>
                <a:latin typeface="Times New Roman" panose="02020603050405020304" pitchFamily="18" charset="0"/>
              </a:rPr>
              <a:t> </a:t>
            </a:r>
            <a:r>
              <a:rPr lang="en-US" altLang="en-US" b="1" i="1" dirty="0" err="1">
                <a:solidFill>
                  <a:srgbClr val="FF0000"/>
                </a:solidFill>
                <a:latin typeface="Times New Roman" panose="02020603050405020304" pitchFamily="18" charset="0"/>
              </a:rPr>
              <a:t>thị</a:t>
            </a:r>
            <a:r>
              <a:rPr lang="en-US" altLang="en-US" b="1" i="1" dirty="0">
                <a:solidFill>
                  <a:srgbClr val="FF0000"/>
                </a:solidFill>
                <a:latin typeface="Times New Roman" panose="02020603050405020304" pitchFamily="18" charset="0"/>
              </a:rPr>
              <a:t> </a:t>
            </a:r>
            <a:r>
              <a:rPr lang="en-US" altLang="en-US" b="1" i="1" dirty="0" err="1">
                <a:solidFill>
                  <a:srgbClr val="FF0000"/>
                </a:solidFill>
                <a:latin typeface="Times New Roman" panose="02020603050405020304" pitchFamily="18" charset="0"/>
              </a:rPr>
              <a:t>trên</a:t>
            </a:r>
            <a:r>
              <a:rPr lang="en-US" altLang="en-US" b="1" i="1" dirty="0">
                <a:solidFill>
                  <a:srgbClr val="FF0000"/>
                </a:solidFill>
                <a:latin typeface="Times New Roman" panose="02020603050405020304" pitchFamily="18" charset="0"/>
              </a:rPr>
              <a:t> </a:t>
            </a:r>
            <a:r>
              <a:rPr lang="en-US" altLang="en-US" b="1" i="1" dirty="0" err="1">
                <a:solidFill>
                  <a:srgbClr val="FF0000"/>
                </a:solidFill>
                <a:latin typeface="Times New Roman" panose="02020603050405020304" pitchFamily="18" charset="0"/>
              </a:rPr>
              <a:t>hãy</a:t>
            </a:r>
            <a:r>
              <a:rPr lang="en-US" altLang="en-US" b="1" i="1" dirty="0">
                <a:solidFill>
                  <a:srgbClr val="FF0000"/>
                </a:solidFill>
                <a:latin typeface="Times New Roman" panose="02020603050405020304" pitchFamily="18" charset="0"/>
              </a:rPr>
              <a:t> </a:t>
            </a:r>
            <a:r>
              <a:rPr lang="en-US" altLang="en-US" b="1" i="1" dirty="0" err="1">
                <a:solidFill>
                  <a:srgbClr val="FF0000"/>
                </a:solidFill>
                <a:latin typeface="Times New Roman" panose="02020603050405020304" pitchFamily="18" charset="0"/>
              </a:rPr>
              <a:t>xác</a:t>
            </a:r>
            <a:r>
              <a:rPr lang="en-US" altLang="en-US" b="1" i="1" dirty="0">
                <a:solidFill>
                  <a:srgbClr val="FF0000"/>
                </a:solidFill>
                <a:latin typeface="Times New Roman" panose="02020603050405020304" pitchFamily="18" charset="0"/>
              </a:rPr>
              <a:t> </a:t>
            </a:r>
            <a:r>
              <a:rPr lang="en-US" altLang="en-US" b="1" i="1" dirty="0" err="1">
                <a:solidFill>
                  <a:srgbClr val="FF0000"/>
                </a:solidFill>
                <a:latin typeface="Times New Roman" panose="02020603050405020304" pitchFamily="18" charset="0"/>
              </a:rPr>
              <a:t>định</a:t>
            </a:r>
            <a:r>
              <a:rPr lang="en-US" altLang="en-US" b="1" i="1" dirty="0">
                <a:solidFill>
                  <a:srgbClr val="FF0000"/>
                </a:solidFill>
                <a:latin typeface="Times New Roman" panose="02020603050405020304" pitchFamily="18" charset="0"/>
              </a:rPr>
              <a:t>: </a:t>
            </a:r>
          </a:p>
          <a:p>
            <a:pPr algn="just" eaLnBrk="1" hangingPunct="1">
              <a:spcBef>
                <a:spcPct val="50000"/>
              </a:spcBef>
              <a:buFontTx/>
              <a:buNone/>
            </a:pPr>
            <a:r>
              <a:rPr lang="en-US" altLang="en-US" b="1" i="1" dirty="0">
                <a:solidFill>
                  <a:srgbClr val="1709D1"/>
                </a:solidFill>
                <a:latin typeface="Times New Roman" panose="02020603050405020304" pitchFamily="18" charset="0"/>
              </a:rPr>
              <a:t>+ </a:t>
            </a:r>
            <a:r>
              <a:rPr lang="en-US" altLang="en-US" b="1" i="1" dirty="0" err="1">
                <a:solidFill>
                  <a:srgbClr val="1709D1"/>
                </a:solidFill>
                <a:latin typeface="Times New Roman" panose="02020603050405020304" pitchFamily="18" charset="0"/>
              </a:rPr>
              <a:t>Cường</a:t>
            </a:r>
            <a:r>
              <a:rPr lang="en-US" altLang="en-US" b="1" i="1" dirty="0">
                <a:solidFill>
                  <a:srgbClr val="1709D1"/>
                </a:solidFill>
                <a:latin typeface="Times New Roman" panose="02020603050405020304" pitchFamily="18" charset="0"/>
              </a:rPr>
              <a:t> </a:t>
            </a:r>
            <a:r>
              <a:rPr lang="en-US" altLang="en-US" b="1" i="1" dirty="0" err="1">
                <a:solidFill>
                  <a:srgbClr val="1709D1"/>
                </a:solidFill>
                <a:latin typeface="Times New Roman" panose="02020603050405020304" pitchFamily="18" charset="0"/>
              </a:rPr>
              <a:t>độ</a:t>
            </a:r>
            <a:r>
              <a:rPr lang="en-US" altLang="en-US" b="1" i="1" dirty="0">
                <a:solidFill>
                  <a:srgbClr val="1709D1"/>
                </a:solidFill>
                <a:latin typeface="Times New Roman" panose="02020603050405020304" pitchFamily="18" charset="0"/>
              </a:rPr>
              <a:t> </a:t>
            </a:r>
            <a:r>
              <a:rPr lang="en-US" altLang="en-US" b="1" i="1" dirty="0" err="1">
                <a:solidFill>
                  <a:srgbClr val="1709D1"/>
                </a:solidFill>
                <a:latin typeface="Times New Roman" panose="02020603050405020304" pitchFamily="18" charset="0"/>
              </a:rPr>
              <a:t>dòng</a:t>
            </a:r>
            <a:r>
              <a:rPr lang="en-US" altLang="en-US" b="1" i="1" dirty="0">
                <a:solidFill>
                  <a:srgbClr val="1709D1"/>
                </a:solidFill>
                <a:latin typeface="Times New Roman" panose="02020603050405020304" pitchFamily="18" charset="0"/>
              </a:rPr>
              <a:t> </a:t>
            </a:r>
            <a:r>
              <a:rPr lang="en-US" altLang="en-US" b="1" i="1" dirty="0" err="1">
                <a:solidFill>
                  <a:srgbClr val="1709D1"/>
                </a:solidFill>
                <a:latin typeface="Times New Roman" panose="02020603050405020304" pitchFamily="18" charset="0"/>
              </a:rPr>
              <a:t>điện</a:t>
            </a:r>
            <a:r>
              <a:rPr lang="en-US" altLang="en-US" b="1" i="1" dirty="0">
                <a:solidFill>
                  <a:srgbClr val="1709D1"/>
                </a:solidFill>
                <a:latin typeface="Times New Roman" panose="02020603050405020304" pitchFamily="18" charset="0"/>
              </a:rPr>
              <a:t> </a:t>
            </a:r>
            <a:r>
              <a:rPr lang="en-US" altLang="en-US" b="1" i="1" dirty="0" err="1">
                <a:solidFill>
                  <a:srgbClr val="1709D1"/>
                </a:solidFill>
                <a:latin typeface="Times New Roman" panose="02020603050405020304" pitchFamily="18" charset="0"/>
              </a:rPr>
              <a:t>khi</a:t>
            </a:r>
            <a:r>
              <a:rPr lang="en-US" altLang="en-US" b="1" i="1" dirty="0">
                <a:solidFill>
                  <a:srgbClr val="1709D1"/>
                </a:solidFill>
                <a:latin typeface="Times New Roman" panose="02020603050405020304" pitchFamily="18" charset="0"/>
              </a:rPr>
              <a:t> </a:t>
            </a:r>
            <a:r>
              <a:rPr lang="en-US" altLang="en-US" b="1" i="1" dirty="0" err="1">
                <a:solidFill>
                  <a:srgbClr val="1709D1"/>
                </a:solidFill>
                <a:latin typeface="Times New Roman" panose="02020603050405020304" pitchFamily="18" charset="0"/>
              </a:rPr>
              <a:t>hiệu</a:t>
            </a:r>
            <a:r>
              <a:rPr lang="en-US" altLang="en-US" b="1" i="1" dirty="0">
                <a:solidFill>
                  <a:srgbClr val="1709D1"/>
                </a:solidFill>
                <a:latin typeface="Times New Roman" panose="02020603050405020304" pitchFamily="18" charset="0"/>
              </a:rPr>
              <a:t> </a:t>
            </a:r>
            <a:r>
              <a:rPr lang="en-US" altLang="en-US" b="1" i="1" dirty="0" err="1">
                <a:solidFill>
                  <a:srgbClr val="1709D1"/>
                </a:solidFill>
                <a:latin typeface="Times New Roman" panose="02020603050405020304" pitchFamily="18" charset="0"/>
              </a:rPr>
              <a:t>điện</a:t>
            </a:r>
            <a:r>
              <a:rPr lang="en-US" altLang="en-US" b="1" i="1" dirty="0">
                <a:solidFill>
                  <a:srgbClr val="1709D1"/>
                </a:solidFill>
                <a:latin typeface="Times New Roman" panose="02020603050405020304" pitchFamily="18" charset="0"/>
              </a:rPr>
              <a:t> </a:t>
            </a:r>
            <a:r>
              <a:rPr lang="en-US" altLang="en-US" b="1" i="1" dirty="0" err="1">
                <a:solidFill>
                  <a:srgbClr val="1709D1"/>
                </a:solidFill>
                <a:latin typeface="Times New Roman" panose="02020603050405020304" pitchFamily="18" charset="0"/>
              </a:rPr>
              <a:t>thế</a:t>
            </a:r>
            <a:r>
              <a:rPr lang="en-US" altLang="en-US" b="1" i="1" dirty="0">
                <a:solidFill>
                  <a:srgbClr val="1709D1"/>
                </a:solidFill>
                <a:latin typeface="Times New Roman" panose="02020603050405020304" pitchFamily="18" charset="0"/>
              </a:rPr>
              <a:t> </a:t>
            </a:r>
            <a:r>
              <a:rPr lang="en-US" altLang="en-US" b="1" i="1" dirty="0" err="1">
                <a:solidFill>
                  <a:srgbClr val="1709D1"/>
                </a:solidFill>
                <a:latin typeface="Times New Roman" panose="02020603050405020304" pitchFamily="18" charset="0"/>
              </a:rPr>
              <a:t>là</a:t>
            </a:r>
            <a:r>
              <a:rPr lang="en-US" altLang="en-US" b="1" i="1" dirty="0">
                <a:solidFill>
                  <a:srgbClr val="1709D1"/>
                </a:solidFill>
                <a:latin typeface="Times New Roman" panose="02020603050405020304" pitchFamily="18" charset="0"/>
              </a:rPr>
              <a:t> 2,5V </a:t>
            </a:r>
            <a:r>
              <a:rPr lang="en-US" altLang="en-US" b="1" i="1" dirty="0" err="1">
                <a:solidFill>
                  <a:srgbClr val="1709D1"/>
                </a:solidFill>
                <a:latin typeface="Times New Roman" panose="02020603050405020304" pitchFamily="18" charset="0"/>
              </a:rPr>
              <a:t>và</a:t>
            </a:r>
            <a:r>
              <a:rPr lang="en-US" altLang="en-US" b="1" i="1" dirty="0">
                <a:solidFill>
                  <a:srgbClr val="1709D1"/>
                </a:solidFill>
                <a:latin typeface="Times New Roman" panose="02020603050405020304" pitchFamily="18" charset="0"/>
              </a:rPr>
              <a:t> 3,5V.</a:t>
            </a:r>
            <a:endParaRPr lang="vi-VN" altLang="en-US" b="1" i="1" dirty="0">
              <a:solidFill>
                <a:srgbClr val="1709D1"/>
              </a:solidFill>
              <a:latin typeface="Times New Roman" panose="02020603050405020304" pitchFamily="18" charset="0"/>
            </a:endParaRPr>
          </a:p>
          <a:p>
            <a:pPr algn="just" eaLnBrk="1" hangingPunct="1">
              <a:spcBef>
                <a:spcPct val="50000"/>
              </a:spcBef>
              <a:buFontTx/>
              <a:buNone/>
            </a:pPr>
            <a:r>
              <a:rPr lang="vi-VN" altLang="en-US" b="1" i="1" dirty="0">
                <a:solidFill>
                  <a:srgbClr val="1709D1"/>
                </a:solidFill>
                <a:latin typeface="Times New Roman" panose="02020603050405020304" pitchFamily="18" charset="0"/>
              </a:rPr>
              <a:t>+ Xác định giá trị U, I tương ứng với một điểm M bất kỳ trên đồ thị đó.</a:t>
            </a:r>
          </a:p>
        </p:txBody>
      </p:sp>
    </p:spTree>
    <p:extLst>
      <p:ext uri="{BB962C8B-B14F-4D97-AF65-F5344CB8AC3E}">
        <p14:creationId xmlns:p14="http://schemas.microsoft.com/office/powerpoint/2010/main" val="31920172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pic>
          <p:nvPicPr>
            <p:cNvPr id="85057" name="Picture 3" descr="Picture1"/>
            <p:cNvPicPr>
              <a:picLocks noChangeAspect="1" noChangeArrowheads="1"/>
            </p:cNvPicPr>
            <p:nvPr/>
          </p:nvPicPr>
          <p:blipFill>
            <a:blip r:embed="rId2"/>
            <a:srcRect/>
            <a:stretch>
              <a:fillRect/>
            </a:stretch>
          </p:blipFill>
          <p:spPr bwMode="auto">
            <a:xfrm>
              <a:off x="0" y="0"/>
              <a:ext cx="1392" cy="864"/>
            </a:xfrm>
            <a:prstGeom prst="rect">
              <a:avLst/>
            </a:prstGeom>
            <a:noFill/>
            <a:ln w="9525">
              <a:noFill/>
              <a:miter lim="800000"/>
              <a:headEnd/>
              <a:tailEnd/>
            </a:ln>
          </p:spPr>
        </p:pic>
        <p:pic>
          <p:nvPicPr>
            <p:cNvPr id="85058" name="Picture 4" descr="Picture1"/>
            <p:cNvPicPr>
              <a:picLocks noChangeAspect="1" noChangeArrowheads="1"/>
            </p:cNvPicPr>
            <p:nvPr/>
          </p:nvPicPr>
          <p:blipFill>
            <a:blip r:embed="rId2"/>
            <a:srcRect/>
            <a:stretch>
              <a:fillRect/>
            </a:stretch>
          </p:blipFill>
          <p:spPr bwMode="auto">
            <a:xfrm>
              <a:off x="4512" y="3504"/>
              <a:ext cx="1248" cy="816"/>
            </a:xfrm>
            <a:prstGeom prst="rect">
              <a:avLst/>
            </a:prstGeom>
            <a:noFill/>
            <a:ln w="9525">
              <a:noFill/>
              <a:miter lim="800000"/>
              <a:headEnd/>
              <a:tailEnd/>
            </a:ln>
          </p:spPr>
        </p:pic>
        <p:sp>
          <p:nvSpPr>
            <p:cNvPr id="85059" name="Line 5"/>
            <p:cNvSpPr>
              <a:spLocks noChangeShapeType="1"/>
            </p:cNvSpPr>
            <p:nvPr/>
          </p:nvSpPr>
          <p:spPr bwMode="auto">
            <a:xfrm>
              <a:off x="1296" y="240"/>
              <a:ext cx="3888" cy="0"/>
            </a:xfrm>
            <a:prstGeom prst="line">
              <a:avLst/>
            </a:prstGeom>
            <a:noFill/>
            <a:ln w="76200" cmpd="tri">
              <a:solidFill>
                <a:srgbClr val="FF0000"/>
              </a:solidFill>
              <a:round/>
              <a:headEnd/>
              <a:tailEnd/>
            </a:ln>
            <a:effectLst>
              <a:outerShdw dist="107763" dir="18900000" algn="ctr" rotWithShape="0">
                <a:schemeClr val="bg2">
                  <a:alpha val="50000"/>
                </a:schemeClr>
              </a:outerShdw>
            </a:effectLst>
          </p:spPr>
          <p:txBody>
            <a:bodyPr/>
            <a:lstStyle/>
            <a:p>
              <a:endParaRPr lang="en-US"/>
            </a:p>
          </p:txBody>
        </p:sp>
        <p:sp>
          <p:nvSpPr>
            <p:cNvPr id="85060" name="Line 6"/>
            <p:cNvSpPr>
              <a:spLocks noChangeShapeType="1"/>
            </p:cNvSpPr>
            <p:nvPr/>
          </p:nvSpPr>
          <p:spPr bwMode="auto">
            <a:xfrm>
              <a:off x="240" y="4176"/>
              <a:ext cx="4272" cy="0"/>
            </a:xfrm>
            <a:prstGeom prst="line">
              <a:avLst/>
            </a:prstGeom>
            <a:noFill/>
            <a:ln w="76200" cmpd="tri">
              <a:solidFill>
                <a:srgbClr val="FF0000"/>
              </a:solidFill>
              <a:round/>
              <a:headEnd/>
              <a:tailEnd/>
            </a:ln>
            <a:effectLst>
              <a:outerShdw dist="107763" dir="18900000" algn="ctr" rotWithShape="0">
                <a:schemeClr val="bg2">
                  <a:alpha val="50000"/>
                </a:schemeClr>
              </a:outerShdw>
            </a:effectLst>
          </p:spPr>
          <p:txBody>
            <a:bodyPr/>
            <a:lstStyle/>
            <a:p>
              <a:endParaRPr lang="en-US"/>
            </a:p>
          </p:txBody>
        </p:sp>
        <p:sp>
          <p:nvSpPr>
            <p:cNvPr id="85061" name="Line 7"/>
            <p:cNvSpPr>
              <a:spLocks noChangeShapeType="1"/>
            </p:cNvSpPr>
            <p:nvPr/>
          </p:nvSpPr>
          <p:spPr bwMode="auto">
            <a:xfrm flipV="1">
              <a:off x="144" y="720"/>
              <a:ext cx="0" cy="3360"/>
            </a:xfrm>
            <a:prstGeom prst="line">
              <a:avLst/>
            </a:prstGeom>
            <a:noFill/>
            <a:ln w="76200" cmpd="tri">
              <a:solidFill>
                <a:srgbClr val="FF0000"/>
              </a:solidFill>
              <a:round/>
              <a:headEnd/>
              <a:tailEnd/>
            </a:ln>
            <a:effectLst>
              <a:outerShdw dist="107763" dir="18900000" algn="ctr" rotWithShape="0">
                <a:schemeClr val="bg2">
                  <a:alpha val="50000"/>
                </a:schemeClr>
              </a:outerShdw>
            </a:effectLst>
          </p:spPr>
          <p:txBody>
            <a:bodyPr/>
            <a:lstStyle/>
            <a:p>
              <a:endParaRPr lang="en-US"/>
            </a:p>
          </p:txBody>
        </p:sp>
        <p:sp>
          <p:nvSpPr>
            <p:cNvPr id="85062" name="Line 8"/>
            <p:cNvSpPr>
              <a:spLocks noChangeShapeType="1"/>
            </p:cNvSpPr>
            <p:nvPr/>
          </p:nvSpPr>
          <p:spPr bwMode="auto">
            <a:xfrm flipV="1">
              <a:off x="5520" y="144"/>
              <a:ext cx="0" cy="3360"/>
            </a:xfrm>
            <a:prstGeom prst="line">
              <a:avLst/>
            </a:prstGeom>
            <a:noFill/>
            <a:ln w="76200" cmpd="tri">
              <a:solidFill>
                <a:srgbClr val="FF0000"/>
              </a:solidFill>
              <a:round/>
              <a:headEnd/>
              <a:tailEnd/>
            </a:ln>
            <a:effectLst>
              <a:outerShdw dist="107763" dir="18900000" algn="ctr" rotWithShape="0">
                <a:schemeClr val="bg2">
                  <a:alpha val="50000"/>
                </a:schemeClr>
              </a:outerShdw>
            </a:effectLst>
          </p:spPr>
          <p:txBody>
            <a:bodyPr/>
            <a:lstStyle/>
            <a:p>
              <a:endParaRPr lang="en-US"/>
            </a:p>
          </p:txBody>
        </p:sp>
      </p:grpSp>
      <p:grpSp>
        <p:nvGrpSpPr>
          <p:cNvPr id="3" name="Group 59"/>
          <p:cNvGrpSpPr>
            <a:grpSpLocks/>
          </p:cNvGrpSpPr>
          <p:nvPr/>
        </p:nvGrpSpPr>
        <p:grpSpPr bwMode="auto">
          <a:xfrm>
            <a:off x="3733800" y="1219200"/>
            <a:ext cx="5257800" cy="4419600"/>
            <a:chOff x="1200" y="960"/>
            <a:chExt cx="3312" cy="2784"/>
          </a:xfrm>
        </p:grpSpPr>
        <p:grpSp>
          <p:nvGrpSpPr>
            <p:cNvPr id="4" name="Group 10"/>
            <p:cNvGrpSpPr>
              <a:grpSpLocks/>
            </p:cNvGrpSpPr>
            <p:nvPr/>
          </p:nvGrpSpPr>
          <p:grpSpPr bwMode="auto">
            <a:xfrm>
              <a:off x="1200" y="960"/>
              <a:ext cx="3312" cy="2784"/>
              <a:chOff x="2064" y="1200"/>
              <a:chExt cx="3312" cy="2784"/>
            </a:xfrm>
          </p:grpSpPr>
          <p:grpSp>
            <p:nvGrpSpPr>
              <p:cNvPr id="5" name="Group 11"/>
              <p:cNvGrpSpPr>
                <a:grpSpLocks/>
              </p:cNvGrpSpPr>
              <p:nvPr/>
            </p:nvGrpSpPr>
            <p:grpSpPr bwMode="auto">
              <a:xfrm>
                <a:off x="2064" y="1200"/>
                <a:ext cx="3312" cy="2784"/>
                <a:chOff x="2064" y="1200"/>
                <a:chExt cx="3312" cy="2784"/>
              </a:xfrm>
            </p:grpSpPr>
            <p:grpSp>
              <p:nvGrpSpPr>
                <p:cNvPr id="6" name="Group 12"/>
                <p:cNvGrpSpPr>
                  <a:grpSpLocks/>
                </p:cNvGrpSpPr>
                <p:nvPr/>
              </p:nvGrpSpPr>
              <p:grpSpPr bwMode="auto">
                <a:xfrm>
                  <a:off x="2064" y="1200"/>
                  <a:ext cx="2640" cy="2640"/>
                  <a:chOff x="2064" y="1200"/>
                  <a:chExt cx="2640" cy="2640"/>
                </a:xfrm>
              </p:grpSpPr>
              <p:sp>
                <p:nvSpPr>
                  <p:cNvPr id="85022" name="Text Box 13"/>
                  <p:cNvSpPr txBox="1">
                    <a:spLocks noChangeArrowheads="1"/>
                  </p:cNvSpPr>
                  <p:nvPr/>
                </p:nvSpPr>
                <p:spPr bwMode="auto">
                  <a:xfrm>
                    <a:off x="2256" y="3552"/>
                    <a:ext cx="624" cy="288"/>
                  </a:xfrm>
                  <a:prstGeom prst="rect">
                    <a:avLst/>
                  </a:prstGeom>
                  <a:noFill/>
                  <a:ln w="9525">
                    <a:noFill/>
                    <a:miter lim="800000"/>
                    <a:headEnd/>
                    <a:tailEnd/>
                  </a:ln>
                  <a:effectLst/>
                </p:spPr>
                <p:txBody>
                  <a:bodyPr>
                    <a:spAutoFit/>
                  </a:bodyPr>
                  <a:lstStyle/>
                  <a:p>
                    <a:pPr>
                      <a:spcBef>
                        <a:spcPct val="50000"/>
                      </a:spcBef>
                    </a:pPr>
                    <a:r>
                      <a:rPr lang="en-US" sz="2400" b="1" dirty="0">
                        <a:latin typeface="Times New Roman" pitchFamily="18" charset="0"/>
                        <a:cs typeface="Times New Roman" pitchFamily="18" charset="0"/>
                      </a:rPr>
                      <a:t>0</a:t>
                    </a:r>
                  </a:p>
                </p:txBody>
              </p:sp>
              <p:grpSp>
                <p:nvGrpSpPr>
                  <p:cNvPr id="7" name="Group 14"/>
                  <p:cNvGrpSpPr>
                    <a:grpSpLocks/>
                  </p:cNvGrpSpPr>
                  <p:nvPr/>
                </p:nvGrpSpPr>
                <p:grpSpPr bwMode="auto">
                  <a:xfrm>
                    <a:off x="2064" y="1200"/>
                    <a:ext cx="2640" cy="2448"/>
                    <a:chOff x="2064" y="1200"/>
                    <a:chExt cx="2640" cy="2448"/>
                  </a:xfrm>
                </p:grpSpPr>
                <p:grpSp>
                  <p:nvGrpSpPr>
                    <p:cNvPr id="8" name="Group 15"/>
                    <p:cNvGrpSpPr>
                      <a:grpSpLocks/>
                    </p:cNvGrpSpPr>
                    <p:nvPr/>
                  </p:nvGrpSpPr>
                  <p:grpSpPr bwMode="auto">
                    <a:xfrm>
                      <a:off x="2544" y="1488"/>
                      <a:ext cx="2160" cy="2160"/>
                      <a:chOff x="2544" y="1488"/>
                      <a:chExt cx="2160" cy="2160"/>
                    </a:xfrm>
                  </p:grpSpPr>
                  <p:grpSp>
                    <p:nvGrpSpPr>
                      <p:cNvPr id="9" name="Group 16"/>
                      <p:cNvGrpSpPr>
                        <a:grpSpLocks/>
                      </p:cNvGrpSpPr>
                      <p:nvPr/>
                    </p:nvGrpSpPr>
                    <p:grpSpPr bwMode="auto">
                      <a:xfrm>
                        <a:off x="2544" y="1488"/>
                        <a:ext cx="2160" cy="2160"/>
                        <a:chOff x="2544" y="1488"/>
                        <a:chExt cx="2160" cy="2160"/>
                      </a:xfrm>
                    </p:grpSpPr>
                    <p:grpSp>
                      <p:nvGrpSpPr>
                        <p:cNvPr id="10" name="Group 17"/>
                        <p:cNvGrpSpPr>
                          <a:grpSpLocks/>
                        </p:cNvGrpSpPr>
                        <p:nvPr/>
                      </p:nvGrpSpPr>
                      <p:grpSpPr bwMode="auto">
                        <a:xfrm>
                          <a:off x="2544" y="1488"/>
                          <a:ext cx="2160" cy="2160"/>
                          <a:chOff x="2544" y="1488"/>
                          <a:chExt cx="2160" cy="2160"/>
                        </a:xfrm>
                      </p:grpSpPr>
                      <p:grpSp>
                        <p:nvGrpSpPr>
                          <p:cNvPr id="11" name="Group 18"/>
                          <p:cNvGrpSpPr>
                            <a:grpSpLocks/>
                          </p:cNvGrpSpPr>
                          <p:nvPr/>
                        </p:nvGrpSpPr>
                        <p:grpSpPr bwMode="auto">
                          <a:xfrm>
                            <a:off x="2544" y="1488"/>
                            <a:ext cx="2160" cy="2160"/>
                            <a:chOff x="2544" y="1488"/>
                            <a:chExt cx="2160" cy="2160"/>
                          </a:xfrm>
                        </p:grpSpPr>
                        <p:grpSp>
                          <p:nvGrpSpPr>
                            <p:cNvPr id="12" name="Group 19"/>
                            <p:cNvGrpSpPr>
                              <a:grpSpLocks/>
                            </p:cNvGrpSpPr>
                            <p:nvPr/>
                          </p:nvGrpSpPr>
                          <p:grpSpPr bwMode="auto">
                            <a:xfrm>
                              <a:off x="2544" y="1488"/>
                              <a:ext cx="2160" cy="2160"/>
                              <a:chOff x="1632" y="1392"/>
                              <a:chExt cx="2160" cy="2160"/>
                            </a:xfrm>
                          </p:grpSpPr>
                          <p:grpSp>
                            <p:nvGrpSpPr>
                              <p:cNvPr id="13" name="Group 20"/>
                              <p:cNvGrpSpPr>
                                <a:grpSpLocks/>
                              </p:cNvGrpSpPr>
                              <p:nvPr/>
                            </p:nvGrpSpPr>
                            <p:grpSpPr bwMode="auto">
                              <a:xfrm>
                                <a:off x="1632" y="3552"/>
                                <a:ext cx="2160" cy="0"/>
                                <a:chOff x="1632" y="3072"/>
                                <a:chExt cx="2160" cy="0"/>
                              </a:xfrm>
                            </p:grpSpPr>
                            <p:sp>
                              <p:nvSpPr>
                                <p:cNvPr id="85052" name="Line 21"/>
                                <p:cNvSpPr>
                                  <a:spLocks noChangeShapeType="1"/>
                                </p:cNvSpPr>
                                <p:nvPr/>
                              </p:nvSpPr>
                              <p:spPr bwMode="auto">
                                <a:xfrm>
                                  <a:off x="1632" y="3072"/>
                                  <a:ext cx="432" cy="0"/>
                                </a:xfrm>
                                <a:prstGeom prst="line">
                                  <a:avLst/>
                                </a:prstGeom>
                                <a:noFill/>
                                <a:ln w="28575">
                                  <a:solidFill>
                                    <a:schemeClr val="tx1"/>
                                  </a:solidFill>
                                  <a:round/>
                                  <a:headEnd type="oval" w="med" len="med"/>
                                  <a:tailEnd type="oval" w="med" len="med"/>
                                </a:ln>
                                <a:effectLst/>
                              </p:spPr>
                              <p:txBody>
                                <a:bodyPr/>
                                <a:lstStyle/>
                                <a:p>
                                  <a:endParaRPr lang="en-US"/>
                                </a:p>
                              </p:txBody>
                            </p:sp>
                            <p:sp>
                              <p:nvSpPr>
                                <p:cNvPr id="85053" name="Line 22"/>
                                <p:cNvSpPr>
                                  <a:spLocks noChangeShapeType="1"/>
                                </p:cNvSpPr>
                                <p:nvPr/>
                              </p:nvSpPr>
                              <p:spPr bwMode="auto">
                                <a:xfrm>
                                  <a:off x="2064" y="3072"/>
                                  <a:ext cx="432" cy="0"/>
                                </a:xfrm>
                                <a:prstGeom prst="line">
                                  <a:avLst/>
                                </a:prstGeom>
                                <a:noFill/>
                                <a:ln w="28575">
                                  <a:solidFill>
                                    <a:schemeClr val="tx1"/>
                                  </a:solidFill>
                                  <a:round/>
                                  <a:headEnd type="oval" w="med" len="med"/>
                                  <a:tailEnd type="oval" w="med" len="med"/>
                                </a:ln>
                                <a:effectLst/>
                              </p:spPr>
                              <p:txBody>
                                <a:bodyPr/>
                                <a:lstStyle/>
                                <a:p>
                                  <a:endParaRPr lang="en-US"/>
                                </a:p>
                              </p:txBody>
                            </p:sp>
                            <p:sp>
                              <p:nvSpPr>
                                <p:cNvPr id="85054" name="Line 23"/>
                                <p:cNvSpPr>
                                  <a:spLocks noChangeShapeType="1"/>
                                </p:cNvSpPr>
                                <p:nvPr/>
                              </p:nvSpPr>
                              <p:spPr bwMode="auto">
                                <a:xfrm>
                                  <a:off x="2496" y="3072"/>
                                  <a:ext cx="432" cy="0"/>
                                </a:xfrm>
                                <a:prstGeom prst="line">
                                  <a:avLst/>
                                </a:prstGeom>
                                <a:noFill/>
                                <a:ln w="28575">
                                  <a:solidFill>
                                    <a:schemeClr val="tx1"/>
                                  </a:solidFill>
                                  <a:round/>
                                  <a:headEnd type="oval" w="med" len="med"/>
                                  <a:tailEnd type="oval" w="med" len="med"/>
                                </a:ln>
                                <a:effectLst/>
                              </p:spPr>
                              <p:txBody>
                                <a:bodyPr/>
                                <a:lstStyle/>
                                <a:p>
                                  <a:endParaRPr lang="en-US"/>
                                </a:p>
                              </p:txBody>
                            </p:sp>
                            <p:sp>
                              <p:nvSpPr>
                                <p:cNvPr id="85055" name="Line 24"/>
                                <p:cNvSpPr>
                                  <a:spLocks noChangeShapeType="1"/>
                                </p:cNvSpPr>
                                <p:nvPr/>
                              </p:nvSpPr>
                              <p:spPr bwMode="auto">
                                <a:xfrm>
                                  <a:off x="2928" y="3072"/>
                                  <a:ext cx="432" cy="0"/>
                                </a:xfrm>
                                <a:prstGeom prst="line">
                                  <a:avLst/>
                                </a:prstGeom>
                                <a:noFill/>
                                <a:ln w="28575">
                                  <a:solidFill>
                                    <a:schemeClr val="tx1"/>
                                  </a:solidFill>
                                  <a:round/>
                                  <a:headEnd type="oval" w="med" len="med"/>
                                  <a:tailEnd type="oval" w="med" len="med"/>
                                </a:ln>
                                <a:effectLst/>
                              </p:spPr>
                              <p:txBody>
                                <a:bodyPr/>
                                <a:lstStyle/>
                                <a:p>
                                  <a:endParaRPr lang="en-US"/>
                                </a:p>
                              </p:txBody>
                            </p:sp>
                            <p:sp>
                              <p:nvSpPr>
                                <p:cNvPr id="85056" name="Line 25"/>
                                <p:cNvSpPr>
                                  <a:spLocks noChangeShapeType="1"/>
                                </p:cNvSpPr>
                                <p:nvPr/>
                              </p:nvSpPr>
                              <p:spPr bwMode="auto">
                                <a:xfrm>
                                  <a:off x="3360" y="3072"/>
                                  <a:ext cx="432" cy="0"/>
                                </a:xfrm>
                                <a:prstGeom prst="line">
                                  <a:avLst/>
                                </a:prstGeom>
                                <a:noFill/>
                                <a:ln w="28575">
                                  <a:solidFill>
                                    <a:schemeClr val="tx1"/>
                                  </a:solidFill>
                                  <a:round/>
                                  <a:headEnd type="oval" w="med" len="med"/>
                                  <a:tailEnd type="triangle" w="med" len="med"/>
                                </a:ln>
                                <a:effectLst/>
                              </p:spPr>
                              <p:txBody>
                                <a:bodyPr/>
                                <a:lstStyle/>
                                <a:p>
                                  <a:endParaRPr lang="en-US"/>
                                </a:p>
                              </p:txBody>
                            </p:sp>
                          </p:grpSp>
                          <p:grpSp>
                            <p:nvGrpSpPr>
                              <p:cNvPr id="14" name="Group 26"/>
                              <p:cNvGrpSpPr>
                                <a:grpSpLocks/>
                              </p:cNvGrpSpPr>
                              <p:nvPr/>
                            </p:nvGrpSpPr>
                            <p:grpSpPr bwMode="auto">
                              <a:xfrm rot="-5400000">
                                <a:off x="553" y="2471"/>
                                <a:ext cx="2160" cy="1"/>
                                <a:chOff x="1632" y="3072"/>
                                <a:chExt cx="2160" cy="0"/>
                              </a:xfrm>
                            </p:grpSpPr>
                            <p:sp>
                              <p:nvSpPr>
                                <p:cNvPr id="85047" name="Line 27"/>
                                <p:cNvSpPr>
                                  <a:spLocks noChangeShapeType="1"/>
                                </p:cNvSpPr>
                                <p:nvPr/>
                              </p:nvSpPr>
                              <p:spPr bwMode="auto">
                                <a:xfrm>
                                  <a:off x="1632" y="3072"/>
                                  <a:ext cx="432" cy="0"/>
                                </a:xfrm>
                                <a:prstGeom prst="line">
                                  <a:avLst/>
                                </a:prstGeom>
                                <a:noFill/>
                                <a:ln w="28575">
                                  <a:solidFill>
                                    <a:schemeClr val="tx1"/>
                                  </a:solidFill>
                                  <a:round/>
                                  <a:headEnd type="oval" w="med" len="med"/>
                                  <a:tailEnd type="oval" w="med" len="med"/>
                                </a:ln>
                                <a:effectLst/>
                              </p:spPr>
                              <p:txBody>
                                <a:bodyPr/>
                                <a:lstStyle/>
                                <a:p>
                                  <a:endParaRPr lang="en-US"/>
                                </a:p>
                              </p:txBody>
                            </p:sp>
                            <p:sp>
                              <p:nvSpPr>
                                <p:cNvPr id="85048" name="Line 28"/>
                                <p:cNvSpPr>
                                  <a:spLocks noChangeShapeType="1"/>
                                </p:cNvSpPr>
                                <p:nvPr/>
                              </p:nvSpPr>
                              <p:spPr bwMode="auto">
                                <a:xfrm>
                                  <a:off x="2064" y="3072"/>
                                  <a:ext cx="432" cy="0"/>
                                </a:xfrm>
                                <a:prstGeom prst="line">
                                  <a:avLst/>
                                </a:prstGeom>
                                <a:noFill/>
                                <a:ln w="28575">
                                  <a:solidFill>
                                    <a:schemeClr val="tx1"/>
                                  </a:solidFill>
                                  <a:round/>
                                  <a:headEnd type="oval" w="med" len="med"/>
                                  <a:tailEnd type="oval" w="med" len="med"/>
                                </a:ln>
                                <a:effectLst/>
                              </p:spPr>
                              <p:txBody>
                                <a:bodyPr/>
                                <a:lstStyle/>
                                <a:p>
                                  <a:endParaRPr lang="en-US"/>
                                </a:p>
                              </p:txBody>
                            </p:sp>
                            <p:sp>
                              <p:nvSpPr>
                                <p:cNvPr id="85049" name="Line 29"/>
                                <p:cNvSpPr>
                                  <a:spLocks noChangeShapeType="1"/>
                                </p:cNvSpPr>
                                <p:nvPr/>
                              </p:nvSpPr>
                              <p:spPr bwMode="auto">
                                <a:xfrm>
                                  <a:off x="2496" y="3072"/>
                                  <a:ext cx="432" cy="0"/>
                                </a:xfrm>
                                <a:prstGeom prst="line">
                                  <a:avLst/>
                                </a:prstGeom>
                                <a:noFill/>
                                <a:ln w="28575">
                                  <a:solidFill>
                                    <a:schemeClr val="tx1"/>
                                  </a:solidFill>
                                  <a:round/>
                                  <a:headEnd type="oval" w="med" len="med"/>
                                  <a:tailEnd type="oval" w="med" len="med"/>
                                </a:ln>
                                <a:effectLst/>
                              </p:spPr>
                              <p:txBody>
                                <a:bodyPr/>
                                <a:lstStyle/>
                                <a:p>
                                  <a:endParaRPr lang="en-US"/>
                                </a:p>
                              </p:txBody>
                            </p:sp>
                            <p:sp>
                              <p:nvSpPr>
                                <p:cNvPr id="85050" name="Line 30"/>
                                <p:cNvSpPr>
                                  <a:spLocks noChangeShapeType="1"/>
                                </p:cNvSpPr>
                                <p:nvPr/>
                              </p:nvSpPr>
                              <p:spPr bwMode="auto">
                                <a:xfrm>
                                  <a:off x="2928" y="3072"/>
                                  <a:ext cx="432" cy="0"/>
                                </a:xfrm>
                                <a:prstGeom prst="line">
                                  <a:avLst/>
                                </a:prstGeom>
                                <a:noFill/>
                                <a:ln w="28575">
                                  <a:solidFill>
                                    <a:schemeClr val="tx1"/>
                                  </a:solidFill>
                                  <a:round/>
                                  <a:headEnd type="oval" w="med" len="med"/>
                                  <a:tailEnd type="oval" w="med" len="med"/>
                                </a:ln>
                                <a:effectLst/>
                              </p:spPr>
                              <p:txBody>
                                <a:bodyPr/>
                                <a:lstStyle/>
                                <a:p>
                                  <a:endParaRPr lang="en-US"/>
                                </a:p>
                              </p:txBody>
                            </p:sp>
                            <p:sp>
                              <p:nvSpPr>
                                <p:cNvPr id="85051" name="Line 31"/>
                                <p:cNvSpPr>
                                  <a:spLocks noChangeShapeType="1"/>
                                </p:cNvSpPr>
                                <p:nvPr/>
                              </p:nvSpPr>
                              <p:spPr bwMode="auto">
                                <a:xfrm>
                                  <a:off x="3360" y="3072"/>
                                  <a:ext cx="432" cy="0"/>
                                </a:xfrm>
                                <a:prstGeom prst="line">
                                  <a:avLst/>
                                </a:prstGeom>
                                <a:noFill/>
                                <a:ln w="28575">
                                  <a:solidFill>
                                    <a:schemeClr val="tx1"/>
                                  </a:solidFill>
                                  <a:round/>
                                  <a:headEnd type="oval" w="med" len="med"/>
                                  <a:tailEnd type="triangle" w="med" len="med"/>
                                </a:ln>
                                <a:effectLst/>
                              </p:spPr>
                              <p:txBody>
                                <a:bodyPr/>
                                <a:lstStyle/>
                                <a:p>
                                  <a:endParaRPr lang="en-US"/>
                                </a:p>
                              </p:txBody>
                            </p:sp>
                          </p:grpSp>
                        </p:grpSp>
                        <p:grpSp>
                          <p:nvGrpSpPr>
                            <p:cNvPr id="15" name="Group 32"/>
                            <p:cNvGrpSpPr>
                              <a:grpSpLocks/>
                            </p:cNvGrpSpPr>
                            <p:nvPr/>
                          </p:nvGrpSpPr>
                          <p:grpSpPr bwMode="auto">
                            <a:xfrm>
                              <a:off x="2544" y="3216"/>
                              <a:ext cx="432" cy="432"/>
                              <a:chOff x="2544" y="3216"/>
                              <a:chExt cx="432" cy="432"/>
                            </a:xfrm>
                          </p:grpSpPr>
                          <p:sp>
                            <p:nvSpPr>
                              <p:cNvPr id="85043" name="Line 33"/>
                              <p:cNvSpPr>
                                <a:spLocks noChangeShapeType="1"/>
                              </p:cNvSpPr>
                              <p:nvPr/>
                            </p:nvSpPr>
                            <p:spPr bwMode="auto">
                              <a:xfrm>
                                <a:off x="2544" y="3216"/>
                                <a:ext cx="432" cy="0"/>
                              </a:xfrm>
                              <a:prstGeom prst="line">
                                <a:avLst/>
                              </a:prstGeom>
                              <a:noFill/>
                              <a:ln w="28575">
                                <a:solidFill>
                                  <a:schemeClr val="tx1"/>
                                </a:solidFill>
                                <a:prstDash val="dash"/>
                                <a:round/>
                                <a:headEnd/>
                                <a:tailEnd/>
                              </a:ln>
                              <a:effectLst/>
                            </p:spPr>
                            <p:txBody>
                              <a:bodyPr/>
                              <a:lstStyle/>
                              <a:p>
                                <a:endParaRPr lang="en-US"/>
                              </a:p>
                            </p:txBody>
                          </p:sp>
                          <p:sp>
                            <p:nvSpPr>
                              <p:cNvPr id="85044" name="Line 34"/>
                              <p:cNvSpPr>
                                <a:spLocks noChangeShapeType="1"/>
                              </p:cNvSpPr>
                              <p:nvPr/>
                            </p:nvSpPr>
                            <p:spPr bwMode="auto">
                              <a:xfrm>
                                <a:off x="2976" y="3216"/>
                                <a:ext cx="0" cy="432"/>
                              </a:xfrm>
                              <a:prstGeom prst="line">
                                <a:avLst/>
                              </a:prstGeom>
                              <a:noFill/>
                              <a:ln w="28575">
                                <a:solidFill>
                                  <a:schemeClr val="tx1"/>
                                </a:solidFill>
                                <a:prstDash val="dash"/>
                                <a:round/>
                                <a:headEnd/>
                                <a:tailEnd/>
                              </a:ln>
                              <a:effectLst/>
                            </p:spPr>
                            <p:txBody>
                              <a:bodyPr/>
                              <a:lstStyle/>
                              <a:p>
                                <a:endParaRPr lang="en-US"/>
                              </a:p>
                            </p:txBody>
                          </p:sp>
                        </p:grpSp>
                      </p:grpSp>
                      <p:grpSp>
                        <p:nvGrpSpPr>
                          <p:cNvPr id="16" name="Group 35"/>
                          <p:cNvGrpSpPr>
                            <a:grpSpLocks/>
                          </p:cNvGrpSpPr>
                          <p:nvPr/>
                        </p:nvGrpSpPr>
                        <p:grpSpPr bwMode="auto">
                          <a:xfrm>
                            <a:off x="2544" y="2784"/>
                            <a:ext cx="864" cy="864"/>
                            <a:chOff x="2544" y="2784"/>
                            <a:chExt cx="864" cy="864"/>
                          </a:xfrm>
                        </p:grpSpPr>
                        <p:sp>
                          <p:nvSpPr>
                            <p:cNvPr id="85039" name="Line 36"/>
                            <p:cNvSpPr>
                              <a:spLocks noChangeShapeType="1"/>
                            </p:cNvSpPr>
                            <p:nvPr/>
                          </p:nvSpPr>
                          <p:spPr bwMode="auto">
                            <a:xfrm>
                              <a:off x="2544" y="2784"/>
                              <a:ext cx="864" cy="0"/>
                            </a:xfrm>
                            <a:prstGeom prst="line">
                              <a:avLst/>
                            </a:prstGeom>
                            <a:noFill/>
                            <a:ln w="28575">
                              <a:solidFill>
                                <a:schemeClr val="tx1"/>
                              </a:solidFill>
                              <a:prstDash val="dash"/>
                              <a:round/>
                              <a:headEnd/>
                              <a:tailEnd/>
                            </a:ln>
                            <a:effectLst/>
                          </p:spPr>
                          <p:txBody>
                            <a:bodyPr/>
                            <a:lstStyle/>
                            <a:p>
                              <a:endParaRPr lang="en-US"/>
                            </a:p>
                          </p:txBody>
                        </p:sp>
                        <p:sp>
                          <p:nvSpPr>
                            <p:cNvPr id="85040" name="Line 37"/>
                            <p:cNvSpPr>
                              <a:spLocks noChangeShapeType="1"/>
                            </p:cNvSpPr>
                            <p:nvPr/>
                          </p:nvSpPr>
                          <p:spPr bwMode="auto">
                            <a:xfrm flipH="1">
                              <a:off x="3408" y="2784"/>
                              <a:ext cx="0" cy="864"/>
                            </a:xfrm>
                            <a:prstGeom prst="line">
                              <a:avLst/>
                            </a:prstGeom>
                            <a:noFill/>
                            <a:ln w="28575">
                              <a:solidFill>
                                <a:schemeClr val="tx1"/>
                              </a:solidFill>
                              <a:prstDash val="dash"/>
                              <a:round/>
                              <a:headEnd/>
                              <a:tailEnd/>
                            </a:ln>
                            <a:effectLst/>
                          </p:spPr>
                          <p:txBody>
                            <a:bodyPr/>
                            <a:lstStyle/>
                            <a:p>
                              <a:endParaRPr lang="en-US"/>
                            </a:p>
                          </p:txBody>
                        </p:sp>
                      </p:grpSp>
                    </p:grpSp>
                    <p:grpSp>
                      <p:nvGrpSpPr>
                        <p:cNvPr id="17" name="Group 38"/>
                        <p:cNvGrpSpPr>
                          <a:grpSpLocks/>
                        </p:cNvGrpSpPr>
                        <p:nvPr/>
                      </p:nvGrpSpPr>
                      <p:grpSpPr bwMode="auto">
                        <a:xfrm>
                          <a:off x="2544" y="2352"/>
                          <a:ext cx="1296" cy="1296"/>
                          <a:chOff x="2544" y="2352"/>
                          <a:chExt cx="1296" cy="1296"/>
                        </a:xfrm>
                      </p:grpSpPr>
                      <p:sp>
                        <p:nvSpPr>
                          <p:cNvPr id="85035" name="Line 39"/>
                          <p:cNvSpPr>
                            <a:spLocks noChangeShapeType="1"/>
                          </p:cNvSpPr>
                          <p:nvPr/>
                        </p:nvSpPr>
                        <p:spPr bwMode="auto">
                          <a:xfrm>
                            <a:off x="2544" y="2352"/>
                            <a:ext cx="1296" cy="0"/>
                          </a:xfrm>
                          <a:prstGeom prst="line">
                            <a:avLst/>
                          </a:prstGeom>
                          <a:noFill/>
                          <a:ln w="28575">
                            <a:solidFill>
                              <a:schemeClr val="tx1"/>
                            </a:solidFill>
                            <a:prstDash val="dash"/>
                            <a:round/>
                            <a:headEnd/>
                            <a:tailEnd/>
                          </a:ln>
                          <a:effectLst/>
                        </p:spPr>
                        <p:txBody>
                          <a:bodyPr/>
                          <a:lstStyle/>
                          <a:p>
                            <a:endParaRPr lang="en-US"/>
                          </a:p>
                        </p:txBody>
                      </p:sp>
                      <p:sp>
                        <p:nvSpPr>
                          <p:cNvPr id="85036" name="Line 40"/>
                          <p:cNvSpPr>
                            <a:spLocks noChangeShapeType="1"/>
                          </p:cNvSpPr>
                          <p:nvPr/>
                        </p:nvSpPr>
                        <p:spPr bwMode="auto">
                          <a:xfrm>
                            <a:off x="3840" y="2352"/>
                            <a:ext cx="0" cy="1296"/>
                          </a:xfrm>
                          <a:prstGeom prst="line">
                            <a:avLst/>
                          </a:prstGeom>
                          <a:noFill/>
                          <a:ln w="28575">
                            <a:solidFill>
                              <a:schemeClr val="tx1"/>
                            </a:solidFill>
                            <a:prstDash val="dash"/>
                            <a:round/>
                            <a:headEnd/>
                            <a:tailEnd/>
                          </a:ln>
                          <a:effectLst/>
                        </p:spPr>
                        <p:txBody>
                          <a:bodyPr/>
                          <a:lstStyle/>
                          <a:p>
                            <a:endParaRPr lang="en-US"/>
                          </a:p>
                        </p:txBody>
                      </p:sp>
                    </p:grpSp>
                  </p:grpSp>
                  <p:sp>
                    <p:nvSpPr>
                      <p:cNvPr id="85031" name="Line 41"/>
                      <p:cNvSpPr>
                        <a:spLocks noChangeShapeType="1"/>
                      </p:cNvSpPr>
                      <p:nvPr/>
                    </p:nvSpPr>
                    <p:spPr bwMode="auto">
                      <a:xfrm>
                        <a:off x="2544" y="1920"/>
                        <a:ext cx="1728" cy="0"/>
                      </a:xfrm>
                      <a:prstGeom prst="line">
                        <a:avLst/>
                      </a:prstGeom>
                      <a:noFill/>
                      <a:ln w="28575">
                        <a:solidFill>
                          <a:schemeClr val="tx1"/>
                        </a:solidFill>
                        <a:prstDash val="dash"/>
                        <a:round/>
                        <a:headEnd/>
                        <a:tailEnd/>
                      </a:ln>
                      <a:effectLst/>
                    </p:spPr>
                    <p:txBody>
                      <a:bodyPr/>
                      <a:lstStyle/>
                      <a:p>
                        <a:endParaRPr lang="en-US"/>
                      </a:p>
                    </p:txBody>
                  </p:sp>
                  <p:sp>
                    <p:nvSpPr>
                      <p:cNvPr id="85032" name="Line 42"/>
                      <p:cNvSpPr>
                        <a:spLocks noChangeShapeType="1"/>
                      </p:cNvSpPr>
                      <p:nvPr/>
                    </p:nvSpPr>
                    <p:spPr bwMode="auto">
                      <a:xfrm flipV="1">
                        <a:off x="4272" y="1920"/>
                        <a:ext cx="0" cy="1728"/>
                      </a:xfrm>
                      <a:prstGeom prst="line">
                        <a:avLst/>
                      </a:prstGeom>
                      <a:noFill/>
                      <a:ln w="28575">
                        <a:solidFill>
                          <a:schemeClr val="tx1"/>
                        </a:solidFill>
                        <a:prstDash val="dash"/>
                        <a:round/>
                        <a:headEnd/>
                        <a:tailEnd/>
                      </a:ln>
                      <a:effectLst/>
                    </p:spPr>
                    <p:txBody>
                      <a:bodyPr/>
                      <a:lstStyle/>
                      <a:p>
                        <a:endParaRPr lang="en-US"/>
                      </a:p>
                    </p:txBody>
                  </p:sp>
                </p:grpSp>
                <p:sp>
                  <p:nvSpPr>
                    <p:cNvPr id="85025" name="Text Box 43"/>
                    <p:cNvSpPr txBox="1">
                      <a:spLocks noChangeArrowheads="1"/>
                    </p:cNvSpPr>
                    <p:nvPr/>
                  </p:nvSpPr>
                  <p:spPr bwMode="auto">
                    <a:xfrm>
                      <a:off x="2064" y="3072"/>
                      <a:ext cx="576" cy="288"/>
                    </a:xfrm>
                    <a:prstGeom prst="rect">
                      <a:avLst/>
                    </a:prstGeom>
                    <a:noFill/>
                    <a:ln w="9525">
                      <a:noFill/>
                      <a:miter lim="800000"/>
                      <a:headEnd/>
                      <a:tailEnd/>
                    </a:ln>
                    <a:effectLst/>
                  </p:spPr>
                  <p:txBody>
                    <a:bodyPr>
                      <a:spAutoFit/>
                    </a:bodyPr>
                    <a:lstStyle/>
                    <a:p>
                      <a:pPr>
                        <a:spcBef>
                          <a:spcPct val="50000"/>
                        </a:spcBef>
                      </a:pPr>
                      <a:r>
                        <a:rPr lang="en-US" sz="2400" b="1" dirty="0">
                          <a:latin typeface="Times New Roman" pitchFamily="18" charset="0"/>
                          <a:cs typeface="Times New Roman" pitchFamily="18" charset="0"/>
                        </a:rPr>
                        <a:t>0,3</a:t>
                      </a:r>
                    </a:p>
                  </p:txBody>
                </p:sp>
                <p:sp>
                  <p:nvSpPr>
                    <p:cNvPr id="85026" name="Text Box 44"/>
                    <p:cNvSpPr txBox="1">
                      <a:spLocks noChangeArrowheads="1"/>
                    </p:cNvSpPr>
                    <p:nvPr/>
                  </p:nvSpPr>
                  <p:spPr bwMode="auto">
                    <a:xfrm>
                      <a:off x="2064" y="2688"/>
                      <a:ext cx="672" cy="288"/>
                    </a:xfrm>
                    <a:prstGeom prst="rect">
                      <a:avLst/>
                    </a:prstGeom>
                    <a:noFill/>
                    <a:ln w="9525">
                      <a:noFill/>
                      <a:miter lim="800000"/>
                      <a:headEnd/>
                      <a:tailEnd/>
                    </a:ln>
                    <a:effectLst/>
                  </p:spPr>
                  <p:txBody>
                    <a:bodyPr>
                      <a:spAutoFit/>
                    </a:bodyPr>
                    <a:lstStyle/>
                    <a:p>
                      <a:pPr>
                        <a:spcBef>
                          <a:spcPct val="50000"/>
                        </a:spcBef>
                      </a:pPr>
                      <a:r>
                        <a:rPr lang="en-US" sz="2400" b="1" dirty="0">
                          <a:latin typeface="Times New Roman" pitchFamily="18" charset="0"/>
                          <a:cs typeface="Times New Roman" pitchFamily="18" charset="0"/>
                        </a:rPr>
                        <a:t>0,6</a:t>
                      </a:r>
                    </a:p>
                  </p:txBody>
                </p:sp>
                <p:sp>
                  <p:nvSpPr>
                    <p:cNvPr id="85027" name="Text Box 45"/>
                    <p:cNvSpPr txBox="1">
                      <a:spLocks noChangeArrowheads="1"/>
                    </p:cNvSpPr>
                    <p:nvPr/>
                  </p:nvSpPr>
                  <p:spPr bwMode="auto">
                    <a:xfrm>
                      <a:off x="2064" y="2256"/>
                      <a:ext cx="672" cy="288"/>
                    </a:xfrm>
                    <a:prstGeom prst="rect">
                      <a:avLst/>
                    </a:prstGeom>
                    <a:noFill/>
                    <a:ln w="9525">
                      <a:noFill/>
                      <a:miter lim="800000"/>
                      <a:headEnd/>
                      <a:tailEnd/>
                    </a:ln>
                    <a:effectLst/>
                  </p:spPr>
                  <p:txBody>
                    <a:bodyPr>
                      <a:spAutoFit/>
                    </a:bodyPr>
                    <a:lstStyle/>
                    <a:p>
                      <a:pPr>
                        <a:spcBef>
                          <a:spcPct val="50000"/>
                        </a:spcBef>
                      </a:pPr>
                      <a:r>
                        <a:rPr lang="en-US" sz="2400" b="1" dirty="0">
                          <a:latin typeface="Times New Roman" pitchFamily="18" charset="0"/>
                          <a:cs typeface="Times New Roman" pitchFamily="18" charset="0"/>
                        </a:rPr>
                        <a:t>0,9</a:t>
                      </a:r>
                    </a:p>
                  </p:txBody>
                </p:sp>
                <p:sp>
                  <p:nvSpPr>
                    <p:cNvPr id="85028" name="Text Box 46"/>
                    <p:cNvSpPr txBox="1">
                      <a:spLocks noChangeArrowheads="1"/>
                    </p:cNvSpPr>
                    <p:nvPr/>
                  </p:nvSpPr>
                  <p:spPr bwMode="auto">
                    <a:xfrm>
                      <a:off x="2064" y="1824"/>
                      <a:ext cx="624" cy="288"/>
                    </a:xfrm>
                    <a:prstGeom prst="rect">
                      <a:avLst/>
                    </a:prstGeom>
                    <a:noFill/>
                    <a:ln w="9525">
                      <a:noFill/>
                      <a:miter lim="800000"/>
                      <a:headEnd/>
                      <a:tailEnd/>
                    </a:ln>
                    <a:effectLst/>
                  </p:spPr>
                  <p:txBody>
                    <a:bodyPr>
                      <a:spAutoFit/>
                    </a:bodyPr>
                    <a:lstStyle/>
                    <a:p>
                      <a:pPr>
                        <a:spcBef>
                          <a:spcPct val="50000"/>
                        </a:spcBef>
                      </a:pPr>
                      <a:r>
                        <a:rPr lang="en-US" sz="2400" b="1" dirty="0">
                          <a:latin typeface="Times New Roman" pitchFamily="18" charset="0"/>
                          <a:cs typeface="Times New Roman" pitchFamily="18" charset="0"/>
                        </a:rPr>
                        <a:t>1,2</a:t>
                      </a:r>
                    </a:p>
                  </p:txBody>
                </p:sp>
                <p:sp>
                  <p:nvSpPr>
                    <p:cNvPr id="85029" name="Text Box 47"/>
                    <p:cNvSpPr txBox="1">
                      <a:spLocks noChangeArrowheads="1"/>
                    </p:cNvSpPr>
                    <p:nvPr/>
                  </p:nvSpPr>
                  <p:spPr bwMode="auto">
                    <a:xfrm>
                      <a:off x="2304" y="1200"/>
                      <a:ext cx="624" cy="288"/>
                    </a:xfrm>
                    <a:prstGeom prst="rect">
                      <a:avLst/>
                    </a:prstGeom>
                    <a:noFill/>
                    <a:ln w="9525">
                      <a:noFill/>
                      <a:miter lim="800000"/>
                      <a:headEnd/>
                      <a:tailEnd/>
                    </a:ln>
                    <a:effectLst/>
                  </p:spPr>
                  <p:txBody>
                    <a:bodyPr>
                      <a:spAutoFit/>
                    </a:bodyPr>
                    <a:lstStyle/>
                    <a:p>
                      <a:pPr>
                        <a:spcBef>
                          <a:spcPct val="50000"/>
                        </a:spcBef>
                      </a:pPr>
                      <a:r>
                        <a:rPr lang="en-US" sz="2400" b="1" dirty="0">
                          <a:latin typeface="Times New Roman" pitchFamily="18" charset="0"/>
                          <a:cs typeface="Times New Roman" pitchFamily="18" charset="0"/>
                        </a:rPr>
                        <a:t>I(A)</a:t>
                      </a:r>
                    </a:p>
                  </p:txBody>
                </p:sp>
              </p:grpSp>
            </p:grpSp>
            <p:sp>
              <p:nvSpPr>
                <p:cNvPr id="85017" name="Text Box 48"/>
                <p:cNvSpPr txBox="1">
                  <a:spLocks noChangeArrowheads="1"/>
                </p:cNvSpPr>
                <p:nvPr/>
              </p:nvSpPr>
              <p:spPr bwMode="auto">
                <a:xfrm>
                  <a:off x="2784" y="3696"/>
                  <a:ext cx="540" cy="288"/>
                </a:xfrm>
                <a:prstGeom prst="rect">
                  <a:avLst/>
                </a:prstGeom>
                <a:noFill/>
                <a:ln w="9525">
                  <a:noFill/>
                  <a:miter lim="800000"/>
                  <a:headEnd/>
                  <a:tailEnd/>
                </a:ln>
                <a:effectLst/>
              </p:spPr>
              <p:txBody>
                <a:bodyPr>
                  <a:spAutoFit/>
                </a:bodyPr>
                <a:lstStyle/>
                <a:p>
                  <a:pPr>
                    <a:spcBef>
                      <a:spcPct val="50000"/>
                    </a:spcBef>
                  </a:pPr>
                  <a:r>
                    <a:rPr lang="en-US" sz="2400" b="1" dirty="0">
                      <a:latin typeface="Times New Roman" pitchFamily="18" charset="0"/>
                      <a:cs typeface="Times New Roman" pitchFamily="18" charset="0"/>
                    </a:rPr>
                    <a:t>1,5</a:t>
                  </a:r>
                </a:p>
              </p:txBody>
            </p:sp>
            <p:sp>
              <p:nvSpPr>
                <p:cNvPr id="85018" name="Text Box 49"/>
                <p:cNvSpPr txBox="1">
                  <a:spLocks noChangeArrowheads="1"/>
                </p:cNvSpPr>
                <p:nvPr/>
              </p:nvSpPr>
              <p:spPr bwMode="auto">
                <a:xfrm>
                  <a:off x="3264" y="3696"/>
                  <a:ext cx="420" cy="288"/>
                </a:xfrm>
                <a:prstGeom prst="rect">
                  <a:avLst/>
                </a:prstGeom>
                <a:noFill/>
                <a:ln w="9525">
                  <a:noFill/>
                  <a:miter lim="800000"/>
                  <a:headEnd/>
                  <a:tailEnd/>
                </a:ln>
                <a:effectLst/>
              </p:spPr>
              <p:txBody>
                <a:bodyPr>
                  <a:spAutoFit/>
                </a:bodyPr>
                <a:lstStyle/>
                <a:p>
                  <a:pPr>
                    <a:spcBef>
                      <a:spcPct val="50000"/>
                    </a:spcBef>
                  </a:pPr>
                  <a:r>
                    <a:rPr lang="en-US" sz="2400" b="1" dirty="0">
                      <a:latin typeface="Times New Roman" pitchFamily="18" charset="0"/>
                      <a:cs typeface="Times New Roman" pitchFamily="18" charset="0"/>
                    </a:rPr>
                    <a:t>3,0</a:t>
                  </a:r>
                </a:p>
              </p:txBody>
            </p:sp>
            <p:sp>
              <p:nvSpPr>
                <p:cNvPr id="85019" name="Text Box 50"/>
                <p:cNvSpPr txBox="1">
                  <a:spLocks noChangeArrowheads="1"/>
                </p:cNvSpPr>
                <p:nvPr/>
              </p:nvSpPr>
              <p:spPr bwMode="auto">
                <a:xfrm>
                  <a:off x="3648" y="3696"/>
                  <a:ext cx="420" cy="288"/>
                </a:xfrm>
                <a:prstGeom prst="rect">
                  <a:avLst/>
                </a:prstGeom>
                <a:noFill/>
                <a:ln w="9525">
                  <a:noFill/>
                  <a:miter lim="800000"/>
                  <a:headEnd/>
                  <a:tailEnd/>
                </a:ln>
                <a:effectLst/>
              </p:spPr>
              <p:txBody>
                <a:bodyPr>
                  <a:spAutoFit/>
                </a:bodyPr>
                <a:lstStyle/>
                <a:p>
                  <a:pPr>
                    <a:spcBef>
                      <a:spcPct val="50000"/>
                    </a:spcBef>
                  </a:pPr>
                  <a:r>
                    <a:rPr lang="en-US" sz="2400" b="1" dirty="0">
                      <a:latin typeface="Times New Roman" pitchFamily="18" charset="0"/>
                      <a:cs typeface="Times New Roman" pitchFamily="18" charset="0"/>
                    </a:rPr>
                    <a:t>4,5</a:t>
                  </a:r>
                </a:p>
              </p:txBody>
            </p:sp>
            <p:sp>
              <p:nvSpPr>
                <p:cNvPr id="85020" name="Text Box 51"/>
                <p:cNvSpPr txBox="1">
                  <a:spLocks noChangeArrowheads="1"/>
                </p:cNvSpPr>
                <p:nvPr/>
              </p:nvSpPr>
              <p:spPr bwMode="auto">
                <a:xfrm>
                  <a:off x="4128" y="3696"/>
                  <a:ext cx="420" cy="288"/>
                </a:xfrm>
                <a:prstGeom prst="rect">
                  <a:avLst/>
                </a:prstGeom>
                <a:noFill/>
                <a:ln w="9525">
                  <a:noFill/>
                  <a:miter lim="800000"/>
                  <a:headEnd/>
                  <a:tailEnd/>
                </a:ln>
                <a:effectLst/>
              </p:spPr>
              <p:txBody>
                <a:bodyPr>
                  <a:spAutoFit/>
                </a:bodyPr>
                <a:lstStyle/>
                <a:p>
                  <a:pPr>
                    <a:spcBef>
                      <a:spcPct val="50000"/>
                    </a:spcBef>
                  </a:pPr>
                  <a:r>
                    <a:rPr lang="en-US" sz="2400" b="1" dirty="0">
                      <a:latin typeface="Times New Roman" pitchFamily="18" charset="0"/>
                      <a:cs typeface="Times New Roman" pitchFamily="18" charset="0"/>
                    </a:rPr>
                    <a:t>6,0</a:t>
                  </a:r>
                </a:p>
              </p:txBody>
            </p:sp>
            <p:sp>
              <p:nvSpPr>
                <p:cNvPr id="85021" name="Text Box 52"/>
                <p:cNvSpPr txBox="1">
                  <a:spLocks noChangeArrowheads="1"/>
                </p:cNvSpPr>
                <p:nvPr/>
              </p:nvSpPr>
              <p:spPr bwMode="auto">
                <a:xfrm>
                  <a:off x="4656" y="3696"/>
                  <a:ext cx="720" cy="288"/>
                </a:xfrm>
                <a:prstGeom prst="rect">
                  <a:avLst/>
                </a:prstGeom>
                <a:noFill/>
                <a:ln w="9525">
                  <a:noFill/>
                  <a:miter lim="800000"/>
                  <a:headEnd/>
                  <a:tailEnd/>
                </a:ln>
                <a:effectLst/>
              </p:spPr>
              <p:txBody>
                <a:bodyPr>
                  <a:spAutoFit/>
                </a:bodyPr>
                <a:lstStyle/>
                <a:p>
                  <a:pPr>
                    <a:spcBef>
                      <a:spcPct val="50000"/>
                    </a:spcBef>
                  </a:pPr>
                  <a:r>
                    <a:rPr lang="en-US" sz="2400" b="1" dirty="0">
                      <a:latin typeface="Times New Roman" pitchFamily="18" charset="0"/>
                      <a:cs typeface="Times New Roman" pitchFamily="18" charset="0"/>
                    </a:rPr>
                    <a:t>U(V)</a:t>
                  </a:r>
                </a:p>
              </p:txBody>
            </p:sp>
          </p:grpSp>
          <p:sp>
            <p:nvSpPr>
              <p:cNvPr id="85012" name="Text Box 53"/>
              <p:cNvSpPr txBox="1">
                <a:spLocks noChangeArrowheads="1"/>
              </p:cNvSpPr>
              <p:nvPr/>
            </p:nvSpPr>
            <p:spPr bwMode="auto">
              <a:xfrm>
                <a:off x="2784" y="2976"/>
                <a:ext cx="336" cy="231"/>
              </a:xfrm>
              <a:prstGeom prst="rect">
                <a:avLst/>
              </a:prstGeom>
              <a:noFill/>
              <a:ln w="9525">
                <a:noFill/>
                <a:miter lim="800000"/>
                <a:headEnd/>
                <a:tailEnd/>
              </a:ln>
              <a:effectLst/>
            </p:spPr>
            <p:txBody>
              <a:bodyPr>
                <a:spAutoFit/>
              </a:bodyPr>
              <a:lstStyle/>
              <a:p>
                <a:pPr>
                  <a:spcBef>
                    <a:spcPct val="50000"/>
                  </a:spcBef>
                </a:pPr>
                <a:r>
                  <a:rPr lang="en-US" b="1" dirty="0">
                    <a:latin typeface="Times New Roman" pitchFamily="18" charset="0"/>
                    <a:cs typeface="Times New Roman" pitchFamily="18" charset="0"/>
                  </a:rPr>
                  <a:t>B</a:t>
                </a:r>
              </a:p>
            </p:txBody>
          </p:sp>
          <p:sp>
            <p:nvSpPr>
              <p:cNvPr id="85013" name="Text Box 54"/>
              <p:cNvSpPr txBox="1">
                <a:spLocks noChangeArrowheads="1"/>
              </p:cNvSpPr>
              <p:nvPr/>
            </p:nvSpPr>
            <p:spPr bwMode="auto">
              <a:xfrm>
                <a:off x="3216" y="2496"/>
                <a:ext cx="432" cy="231"/>
              </a:xfrm>
              <a:prstGeom prst="rect">
                <a:avLst/>
              </a:prstGeom>
              <a:noFill/>
              <a:ln w="9525">
                <a:noFill/>
                <a:miter lim="800000"/>
                <a:headEnd/>
                <a:tailEnd/>
              </a:ln>
              <a:effectLst/>
            </p:spPr>
            <p:txBody>
              <a:bodyPr>
                <a:spAutoFit/>
              </a:bodyPr>
              <a:lstStyle/>
              <a:p>
                <a:pPr>
                  <a:spcBef>
                    <a:spcPct val="50000"/>
                  </a:spcBef>
                </a:pPr>
                <a:r>
                  <a:rPr lang="en-US" b="1" dirty="0">
                    <a:latin typeface="Times New Roman" pitchFamily="18" charset="0"/>
                    <a:cs typeface="Times New Roman" pitchFamily="18" charset="0"/>
                  </a:rPr>
                  <a:t>C</a:t>
                </a:r>
              </a:p>
            </p:txBody>
          </p:sp>
          <p:sp>
            <p:nvSpPr>
              <p:cNvPr id="85014" name="Text Box 55"/>
              <p:cNvSpPr txBox="1">
                <a:spLocks noChangeArrowheads="1"/>
              </p:cNvSpPr>
              <p:nvPr/>
            </p:nvSpPr>
            <p:spPr bwMode="auto">
              <a:xfrm>
                <a:off x="3696" y="2112"/>
                <a:ext cx="432" cy="231"/>
              </a:xfrm>
              <a:prstGeom prst="rect">
                <a:avLst/>
              </a:prstGeom>
              <a:noFill/>
              <a:ln w="9525">
                <a:noFill/>
                <a:miter lim="800000"/>
                <a:headEnd/>
                <a:tailEnd/>
              </a:ln>
              <a:effectLst/>
            </p:spPr>
            <p:txBody>
              <a:bodyPr>
                <a:spAutoFit/>
              </a:bodyPr>
              <a:lstStyle/>
              <a:p>
                <a:pPr>
                  <a:spcBef>
                    <a:spcPct val="50000"/>
                  </a:spcBef>
                </a:pPr>
                <a:r>
                  <a:rPr lang="en-US" b="1" dirty="0">
                    <a:latin typeface="Times New Roman" pitchFamily="18" charset="0"/>
                    <a:cs typeface="Times New Roman" pitchFamily="18" charset="0"/>
                  </a:rPr>
                  <a:t>D</a:t>
                </a:r>
              </a:p>
            </p:txBody>
          </p:sp>
          <p:sp>
            <p:nvSpPr>
              <p:cNvPr id="85015" name="Text Box 56"/>
              <p:cNvSpPr txBox="1">
                <a:spLocks noChangeArrowheads="1"/>
              </p:cNvSpPr>
              <p:nvPr/>
            </p:nvSpPr>
            <p:spPr bwMode="auto">
              <a:xfrm>
                <a:off x="4128" y="1584"/>
                <a:ext cx="528" cy="231"/>
              </a:xfrm>
              <a:prstGeom prst="rect">
                <a:avLst/>
              </a:prstGeom>
              <a:noFill/>
              <a:ln w="9525">
                <a:noFill/>
                <a:miter lim="800000"/>
                <a:headEnd/>
                <a:tailEnd/>
              </a:ln>
              <a:effectLst/>
            </p:spPr>
            <p:txBody>
              <a:bodyPr>
                <a:spAutoFit/>
              </a:bodyPr>
              <a:lstStyle/>
              <a:p>
                <a:pPr>
                  <a:spcBef>
                    <a:spcPct val="50000"/>
                  </a:spcBef>
                </a:pPr>
                <a:r>
                  <a:rPr lang="en-US" b="1" dirty="0">
                    <a:latin typeface="Times New Roman" pitchFamily="18" charset="0"/>
                    <a:cs typeface="Times New Roman" pitchFamily="18" charset="0"/>
                  </a:rPr>
                  <a:t>E</a:t>
                </a:r>
              </a:p>
            </p:txBody>
          </p:sp>
        </p:grpSp>
        <p:sp>
          <p:nvSpPr>
            <p:cNvPr id="85010" name="Line 58"/>
            <p:cNvSpPr>
              <a:spLocks noChangeShapeType="1"/>
            </p:cNvSpPr>
            <p:nvPr/>
          </p:nvSpPr>
          <p:spPr bwMode="auto">
            <a:xfrm flipV="1">
              <a:off x="1680" y="1248"/>
              <a:ext cx="2160" cy="2160"/>
            </a:xfrm>
            <a:prstGeom prst="line">
              <a:avLst/>
            </a:prstGeom>
            <a:noFill/>
            <a:ln w="38100">
              <a:solidFill>
                <a:srgbClr val="FF0000"/>
              </a:solidFill>
              <a:round/>
              <a:headEnd/>
              <a:tailEnd/>
            </a:ln>
            <a:effectLst/>
          </p:spPr>
          <p:txBody>
            <a:bodyPr/>
            <a:lstStyle/>
            <a:p>
              <a:endParaRPr lang="en-US"/>
            </a:p>
          </p:txBody>
        </p:sp>
      </p:grpSp>
      <p:sp>
        <p:nvSpPr>
          <p:cNvPr id="25660" name="Text Box 60"/>
          <p:cNvSpPr txBox="1">
            <a:spLocks noChangeArrowheads="1"/>
          </p:cNvSpPr>
          <p:nvPr/>
        </p:nvSpPr>
        <p:spPr bwMode="auto">
          <a:xfrm>
            <a:off x="457200" y="1371600"/>
            <a:ext cx="3276600" cy="4708981"/>
          </a:xfrm>
          <a:prstGeom prst="rect">
            <a:avLst/>
          </a:prstGeom>
          <a:noFill/>
          <a:ln w="9525">
            <a:solidFill>
              <a:srgbClr val="FF0000"/>
            </a:solidFill>
            <a:miter lim="800000"/>
            <a:headEnd/>
            <a:tailEnd/>
          </a:ln>
          <a:effectLst/>
        </p:spPr>
        <p:txBody>
          <a:bodyPr>
            <a:spAutoFit/>
          </a:bodyPr>
          <a:lstStyle/>
          <a:p>
            <a:pPr>
              <a:spcBef>
                <a:spcPct val="50000"/>
              </a:spcBef>
            </a:pPr>
            <a:r>
              <a:rPr lang="en-US" sz="2400" b="1" dirty="0"/>
              <a:t>*</a:t>
            </a:r>
            <a:r>
              <a:rPr lang="en-US" sz="2400" b="1" dirty="0" err="1">
                <a:latin typeface="Times New Roman" pitchFamily="18" charset="0"/>
                <a:cs typeface="Times New Roman" pitchFamily="18" charset="0"/>
              </a:rPr>
              <a:t>Trên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trục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hoành</a:t>
            </a:r>
            <a:r>
              <a:rPr lang="en-US" sz="2400" b="1" dirty="0">
                <a:latin typeface="Times New Roman" pitchFamily="18" charset="0"/>
                <a:cs typeface="Times New Roman" pitchFamily="18" charset="0"/>
              </a:rPr>
              <a:t> , </a:t>
            </a:r>
            <a:r>
              <a:rPr lang="en-US" sz="2400" b="1" dirty="0" err="1">
                <a:latin typeface="Times New Roman" pitchFamily="18" charset="0"/>
                <a:cs typeface="Times New Roman" pitchFamily="18" charset="0"/>
              </a:rPr>
              <a:t>ta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tìm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giá</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trị</a:t>
            </a:r>
            <a:r>
              <a:rPr lang="en-US" sz="2400" b="1" dirty="0">
                <a:latin typeface="Times New Roman" pitchFamily="18" charset="0"/>
                <a:cs typeface="Times New Roman" pitchFamily="18" charset="0"/>
              </a:rPr>
              <a:t> U = 2,5V. *</a:t>
            </a:r>
            <a:r>
              <a:rPr lang="en-US" sz="2400" b="1" dirty="0" err="1">
                <a:latin typeface="Times New Roman" pitchFamily="18" charset="0"/>
                <a:cs typeface="Times New Roman" pitchFamily="18" charset="0"/>
              </a:rPr>
              <a:t>Kẻ</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đường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thẳng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vuông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góc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với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trục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hoành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gặp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đường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biểu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diễn</a:t>
            </a:r>
            <a:r>
              <a:rPr lang="en-US" sz="2400" b="1" dirty="0">
                <a:latin typeface="Times New Roman" pitchFamily="18" charset="0"/>
                <a:cs typeface="Times New Roman" pitchFamily="18" charset="0"/>
              </a:rPr>
              <a:t> ở </a:t>
            </a:r>
            <a:r>
              <a:rPr lang="en-US" sz="2400" b="1" dirty="0" err="1">
                <a:latin typeface="Times New Roman" pitchFamily="18" charset="0"/>
                <a:cs typeface="Times New Roman" pitchFamily="18" charset="0"/>
              </a:rPr>
              <a:t>đâu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thì</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từ</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điểm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đó</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kẻ</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đường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thẳng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vuông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góc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với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trục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tung</a:t>
            </a:r>
            <a:r>
              <a:rPr lang="en-US" sz="2400" b="1" dirty="0">
                <a:latin typeface="Times New Roman" pitchFamily="18" charset="0"/>
                <a:cs typeface="Times New Roman" pitchFamily="18" charset="0"/>
              </a:rPr>
              <a:t> , </a:t>
            </a:r>
            <a:r>
              <a:rPr lang="en-US" sz="2400" b="1" dirty="0" err="1">
                <a:latin typeface="Times New Roman" pitchFamily="18" charset="0"/>
                <a:cs typeface="Times New Roman" pitchFamily="18" charset="0"/>
              </a:rPr>
              <a:t>gặp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trục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tung</a:t>
            </a:r>
            <a:r>
              <a:rPr lang="en-US" sz="2400" b="1" dirty="0">
                <a:latin typeface="Times New Roman" pitchFamily="18" charset="0"/>
                <a:cs typeface="Times New Roman" pitchFamily="18" charset="0"/>
              </a:rPr>
              <a:t> ở </a:t>
            </a:r>
            <a:r>
              <a:rPr lang="en-US" sz="2400" b="1" dirty="0" err="1">
                <a:latin typeface="Times New Roman" pitchFamily="18" charset="0"/>
                <a:cs typeface="Times New Roman" pitchFamily="18" charset="0"/>
              </a:rPr>
              <a:t>đâu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thì</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đó</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giá</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trị</a:t>
            </a:r>
            <a:r>
              <a:rPr lang="en-US" sz="2400" b="1" dirty="0">
                <a:latin typeface="Times New Roman" pitchFamily="18" charset="0"/>
                <a:cs typeface="Times New Roman" pitchFamily="18" charset="0"/>
              </a:rPr>
              <a:t> I </a:t>
            </a:r>
            <a:r>
              <a:rPr lang="en-US" sz="2400" b="1" dirty="0" err="1">
                <a:latin typeface="Times New Roman" pitchFamily="18" charset="0"/>
                <a:cs typeface="Times New Roman" pitchFamily="18" charset="0"/>
              </a:rPr>
              <a:t>cần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tìm</a:t>
            </a:r>
            <a:r>
              <a:rPr lang="en-US" sz="2400" b="1" dirty="0">
                <a:latin typeface="Times New Roman" pitchFamily="18" charset="0"/>
                <a:cs typeface="Times New Roman" pitchFamily="18" charset="0"/>
              </a:rPr>
              <a:t> </a:t>
            </a:r>
          </a:p>
          <a:p>
            <a:pPr>
              <a:spcBef>
                <a:spcPct val="50000"/>
              </a:spcBef>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Tương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tự</a:t>
            </a:r>
            <a:r>
              <a:rPr lang="en-US" sz="2400" b="1" dirty="0">
                <a:latin typeface="Times New Roman" pitchFamily="18" charset="0"/>
                <a:cs typeface="Times New Roman" pitchFamily="18" charset="0"/>
              </a:rPr>
              <a:t>……</a:t>
            </a:r>
          </a:p>
        </p:txBody>
      </p:sp>
      <p:sp>
        <p:nvSpPr>
          <p:cNvPr id="25661" name="Line 61"/>
          <p:cNvSpPr>
            <a:spLocks noChangeShapeType="1"/>
          </p:cNvSpPr>
          <p:nvPr/>
        </p:nvSpPr>
        <p:spPr bwMode="auto">
          <a:xfrm flipV="1">
            <a:off x="5638800" y="3962400"/>
            <a:ext cx="0" cy="1143000"/>
          </a:xfrm>
          <a:prstGeom prst="line">
            <a:avLst/>
          </a:prstGeom>
          <a:noFill/>
          <a:ln w="38100">
            <a:solidFill>
              <a:srgbClr val="FF0000"/>
            </a:solidFill>
            <a:prstDash val="dash"/>
            <a:round/>
            <a:headEnd/>
            <a:tailEnd/>
          </a:ln>
          <a:effectLst/>
        </p:spPr>
        <p:txBody>
          <a:bodyPr/>
          <a:lstStyle/>
          <a:p>
            <a:endParaRPr lang="en-US"/>
          </a:p>
        </p:txBody>
      </p:sp>
      <p:sp>
        <p:nvSpPr>
          <p:cNvPr id="25662" name="Line 62"/>
          <p:cNvSpPr>
            <a:spLocks noChangeShapeType="1"/>
          </p:cNvSpPr>
          <p:nvPr/>
        </p:nvSpPr>
        <p:spPr bwMode="auto">
          <a:xfrm flipH="1">
            <a:off x="4495800" y="3962400"/>
            <a:ext cx="1143000" cy="0"/>
          </a:xfrm>
          <a:prstGeom prst="line">
            <a:avLst/>
          </a:prstGeom>
          <a:noFill/>
          <a:ln w="38100">
            <a:solidFill>
              <a:srgbClr val="FF0000"/>
            </a:solidFill>
            <a:prstDash val="dash"/>
            <a:round/>
            <a:headEnd/>
            <a:tailEnd/>
          </a:ln>
          <a:effectLst/>
        </p:spPr>
        <p:txBody>
          <a:bodyPr/>
          <a:lstStyle/>
          <a:p>
            <a:endParaRPr lang="en-US"/>
          </a:p>
        </p:txBody>
      </p:sp>
      <p:sp>
        <p:nvSpPr>
          <p:cNvPr id="25663" name="Line 63"/>
          <p:cNvSpPr>
            <a:spLocks noChangeShapeType="1"/>
          </p:cNvSpPr>
          <p:nvPr/>
        </p:nvSpPr>
        <p:spPr bwMode="auto">
          <a:xfrm flipV="1">
            <a:off x="6096000" y="3505200"/>
            <a:ext cx="0" cy="1600200"/>
          </a:xfrm>
          <a:prstGeom prst="line">
            <a:avLst/>
          </a:prstGeom>
          <a:noFill/>
          <a:ln w="38100">
            <a:solidFill>
              <a:srgbClr val="FF0000"/>
            </a:solidFill>
            <a:prstDash val="dash"/>
            <a:round/>
            <a:headEnd/>
            <a:tailEnd/>
          </a:ln>
          <a:effectLst/>
        </p:spPr>
        <p:txBody>
          <a:bodyPr/>
          <a:lstStyle/>
          <a:p>
            <a:endParaRPr lang="en-US"/>
          </a:p>
        </p:txBody>
      </p:sp>
      <p:sp>
        <p:nvSpPr>
          <p:cNvPr id="25664" name="Line 64"/>
          <p:cNvSpPr>
            <a:spLocks noChangeShapeType="1"/>
          </p:cNvSpPr>
          <p:nvPr/>
        </p:nvSpPr>
        <p:spPr bwMode="auto">
          <a:xfrm flipH="1">
            <a:off x="4495800" y="3505200"/>
            <a:ext cx="1600200" cy="0"/>
          </a:xfrm>
          <a:prstGeom prst="line">
            <a:avLst/>
          </a:prstGeom>
          <a:noFill/>
          <a:ln w="38100">
            <a:solidFill>
              <a:srgbClr val="FF0000"/>
            </a:solidFill>
            <a:prstDash val="dash"/>
            <a:round/>
            <a:headEnd/>
            <a:tailEnd/>
          </a:ln>
          <a:effectLst/>
        </p:spPr>
        <p:txBody>
          <a:bodyPr/>
          <a:lstStyle/>
          <a:p>
            <a:endParaRPr lang="en-US"/>
          </a:p>
        </p:txBody>
      </p:sp>
      <p:sp>
        <p:nvSpPr>
          <p:cNvPr id="85001" name="Text Box 65"/>
          <p:cNvSpPr txBox="1">
            <a:spLocks noChangeArrowheads="1"/>
          </p:cNvSpPr>
          <p:nvPr/>
        </p:nvSpPr>
        <p:spPr bwMode="auto">
          <a:xfrm>
            <a:off x="2362200" y="533400"/>
            <a:ext cx="1828800" cy="519113"/>
          </a:xfrm>
          <a:prstGeom prst="rect">
            <a:avLst/>
          </a:prstGeom>
          <a:noFill/>
          <a:ln w="9525">
            <a:noFill/>
            <a:miter lim="800000"/>
            <a:headEnd/>
            <a:tailEnd/>
          </a:ln>
          <a:effectLst/>
        </p:spPr>
        <p:txBody>
          <a:bodyPr>
            <a:spAutoFit/>
          </a:bodyPr>
          <a:lstStyle/>
          <a:p>
            <a:pPr>
              <a:spcBef>
                <a:spcPct val="50000"/>
              </a:spcBef>
            </a:pPr>
            <a:r>
              <a:rPr lang="en-US" sz="2800" b="1" u="sng" dirty="0">
                <a:latin typeface="Times New Roman" pitchFamily="18" charset="0"/>
                <a:cs typeface="Times New Roman" pitchFamily="18" charset="0"/>
              </a:rPr>
              <a:t>C3</a:t>
            </a:r>
            <a:r>
              <a:rPr lang="en-US" sz="2800" b="1" dirty="0">
                <a:latin typeface="Times New Roman" pitchFamily="18" charset="0"/>
                <a:cs typeface="Times New Roman" pitchFamily="18" charset="0"/>
              </a:rPr>
              <a:t>:</a:t>
            </a:r>
          </a:p>
        </p:txBody>
      </p:sp>
      <p:sp>
        <p:nvSpPr>
          <p:cNvPr id="25666" name="Text Box 66"/>
          <p:cNvSpPr txBox="1">
            <a:spLocks noChangeArrowheads="1"/>
          </p:cNvSpPr>
          <p:nvPr/>
        </p:nvSpPr>
        <p:spPr bwMode="auto">
          <a:xfrm>
            <a:off x="6705600" y="2362200"/>
            <a:ext cx="685800" cy="366713"/>
          </a:xfrm>
          <a:prstGeom prst="rect">
            <a:avLst/>
          </a:prstGeom>
          <a:noFill/>
          <a:ln w="9525">
            <a:noFill/>
            <a:miter lim="800000"/>
            <a:headEnd/>
            <a:tailEnd/>
          </a:ln>
          <a:effectLst/>
        </p:spPr>
        <p:txBody>
          <a:bodyPr>
            <a:spAutoFit/>
          </a:bodyPr>
          <a:lstStyle/>
          <a:p>
            <a:pPr>
              <a:spcBef>
                <a:spcPct val="50000"/>
              </a:spcBef>
            </a:pPr>
            <a:r>
              <a:rPr lang="en-US" b="1">
                <a:solidFill>
                  <a:srgbClr val="FF0000"/>
                </a:solidFill>
              </a:rPr>
              <a:t>M</a:t>
            </a:r>
          </a:p>
        </p:txBody>
      </p:sp>
      <p:sp>
        <p:nvSpPr>
          <p:cNvPr id="25667" name="Line 67"/>
          <p:cNvSpPr>
            <a:spLocks noChangeShapeType="1"/>
          </p:cNvSpPr>
          <p:nvPr/>
        </p:nvSpPr>
        <p:spPr bwMode="auto">
          <a:xfrm>
            <a:off x="6934200" y="2667000"/>
            <a:ext cx="0" cy="2438400"/>
          </a:xfrm>
          <a:prstGeom prst="line">
            <a:avLst/>
          </a:prstGeom>
          <a:noFill/>
          <a:ln w="38100">
            <a:solidFill>
              <a:srgbClr val="FF0000"/>
            </a:solidFill>
            <a:prstDash val="dash"/>
            <a:round/>
            <a:headEnd/>
            <a:tailEnd/>
          </a:ln>
          <a:effectLst/>
        </p:spPr>
        <p:txBody>
          <a:bodyPr/>
          <a:lstStyle/>
          <a:p>
            <a:endParaRPr lang="en-US"/>
          </a:p>
        </p:txBody>
      </p:sp>
      <p:sp>
        <p:nvSpPr>
          <p:cNvPr id="25668" name="Line 68"/>
          <p:cNvSpPr>
            <a:spLocks noChangeShapeType="1"/>
          </p:cNvSpPr>
          <p:nvPr/>
        </p:nvSpPr>
        <p:spPr bwMode="auto">
          <a:xfrm flipH="1">
            <a:off x="4495800" y="2667000"/>
            <a:ext cx="2438400" cy="0"/>
          </a:xfrm>
          <a:prstGeom prst="line">
            <a:avLst/>
          </a:prstGeom>
          <a:noFill/>
          <a:ln w="38100">
            <a:solidFill>
              <a:srgbClr val="FF0000"/>
            </a:solidFill>
            <a:prstDash val="dash"/>
            <a:round/>
            <a:headEnd/>
            <a:tailEnd/>
          </a:ln>
          <a:effectLst/>
        </p:spPr>
        <p:txBody>
          <a:bodyPr/>
          <a:lstStyle/>
          <a:p>
            <a:endParaRPr lang="en-US"/>
          </a:p>
        </p:txBody>
      </p:sp>
      <p:sp>
        <p:nvSpPr>
          <p:cNvPr id="25669" name="Text Box 69"/>
          <p:cNvSpPr txBox="1">
            <a:spLocks noChangeArrowheads="1"/>
          </p:cNvSpPr>
          <p:nvPr/>
        </p:nvSpPr>
        <p:spPr bwMode="auto">
          <a:xfrm>
            <a:off x="5334000" y="5029200"/>
            <a:ext cx="914400" cy="396875"/>
          </a:xfrm>
          <a:prstGeom prst="rect">
            <a:avLst/>
          </a:prstGeom>
          <a:noFill/>
          <a:ln w="9525">
            <a:noFill/>
            <a:miter lim="800000"/>
            <a:headEnd/>
            <a:tailEnd/>
          </a:ln>
          <a:effectLst/>
        </p:spPr>
        <p:txBody>
          <a:bodyPr>
            <a:spAutoFit/>
          </a:bodyPr>
          <a:lstStyle/>
          <a:p>
            <a:pPr>
              <a:spcBef>
                <a:spcPct val="50000"/>
              </a:spcBef>
            </a:pPr>
            <a:r>
              <a:rPr lang="en-US" sz="2000" b="1">
                <a:solidFill>
                  <a:srgbClr val="FF0000"/>
                </a:solidFill>
              </a:rPr>
              <a:t>2,5</a:t>
            </a:r>
          </a:p>
        </p:txBody>
      </p:sp>
      <p:sp>
        <p:nvSpPr>
          <p:cNvPr id="25670" name="Text Box 70"/>
          <p:cNvSpPr txBox="1">
            <a:spLocks noChangeArrowheads="1"/>
          </p:cNvSpPr>
          <p:nvPr/>
        </p:nvSpPr>
        <p:spPr bwMode="auto">
          <a:xfrm>
            <a:off x="3962400" y="3810000"/>
            <a:ext cx="762000" cy="396875"/>
          </a:xfrm>
          <a:prstGeom prst="rect">
            <a:avLst/>
          </a:prstGeom>
          <a:noFill/>
          <a:ln w="9525">
            <a:noFill/>
            <a:miter lim="800000"/>
            <a:headEnd/>
            <a:tailEnd/>
          </a:ln>
          <a:effectLst/>
        </p:spPr>
        <p:txBody>
          <a:bodyPr>
            <a:spAutoFit/>
          </a:bodyPr>
          <a:lstStyle/>
          <a:p>
            <a:pPr>
              <a:spcBef>
                <a:spcPct val="50000"/>
              </a:spcBef>
            </a:pPr>
            <a:r>
              <a:rPr lang="en-US" sz="2000" b="1">
                <a:solidFill>
                  <a:srgbClr val="FF0000"/>
                </a:solidFill>
              </a:rPr>
              <a:t>0,5</a:t>
            </a:r>
          </a:p>
        </p:txBody>
      </p:sp>
      <p:sp>
        <p:nvSpPr>
          <p:cNvPr id="25671" name="Text Box 71"/>
          <p:cNvSpPr txBox="1">
            <a:spLocks noChangeArrowheads="1"/>
          </p:cNvSpPr>
          <p:nvPr/>
        </p:nvSpPr>
        <p:spPr bwMode="auto">
          <a:xfrm>
            <a:off x="5943600" y="5029200"/>
            <a:ext cx="609600" cy="396875"/>
          </a:xfrm>
          <a:prstGeom prst="rect">
            <a:avLst/>
          </a:prstGeom>
          <a:noFill/>
          <a:ln w="9525">
            <a:noFill/>
            <a:miter lim="800000"/>
            <a:headEnd/>
            <a:tailEnd/>
          </a:ln>
          <a:effectLst/>
        </p:spPr>
        <p:txBody>
          <a:bodyPr>
            <a:spAutoFit/>
          </a:bodyPr>
          <a:lstStyle/>
          <a:p>
            <a:pPr>
              <a:spcBef>
                <a:spcPct val="50000"/>
              </a:spcBef>
            </a:pPr>
            <a:r>
              <a:rPr lang="en-US" sz="2000" b="1">
                <a:solidFill>
                  <a:srgbClr val="FF0000"/>
                </a:solidFill>
              </a:rPr>
              <a:t>3,5</a:t>
            </a:r>
          </a:p>
        </p:txBody>
      </p:sp>
      <p:sp>
        <p:nvSpPr>
          <p:cNvPr id="25672" name="Text Box 72"/>
          <p:cNvSpPr txBox="1">
            <a:spLocks noChangeArrowheads="1"/>
          </p:cNvSpPr>
          <p:nvPr/>
        </p:nvSpPr>
        <p:spPr bwMode="auto">
          <a:xfrm>
            <a:off x="3962400" y="3276600"/>
            <a:ext cx="838200" cy="396875"/>
          </a:xfrm>
          <a:prstGeom prst="rect">
            <a:avLst/>
          </a:prstGeom>
          <a:noFill/>
          <a:ln w="9525">
            <a:noFill/>
            <a:miter lim="800000"/>
            <a:headEnd/>
            <a:tailEnd/>
          </a:ln>
          <a:effectLst/>
        </p:spPr>
        <p:txBody>
          <a:bodyPr>
            <a:spAutoFit/>
          </a:bodyPr>
          <a:lstStyle/>
          <a:p>
            <a:pPr>
              <a:spcBef>
                <a:spcPct val="50000"/>
              </a:spcBef>
            </a:pPr>
            <a:r>
              <a:rPr lang="en-US" sz="2000" b="1">
                <a:solidFill>
                  <a:srgbClr val="FF0000"/>
                </a:solidFill>
              </a:rPr>
              <a:t>0,7</a:t>
            </a:r>
          </a:p>
        </p:txBody>
      </p:sp>
    </p:spTree>
    <p:extLst>
      <p:ext uri="{BB962C8B-B14F-4D97-AF65-F5344CB8AC3E}">
        <p14:creationId xmlns:p14="http://schemas.microsoft.com/office/powerpoint/2010/main" val="12494758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par>
                          <p:cTn id="8" fill="hold" nodeType="afterGroup">
                            <p:stCondLst>
                              <p:cond delay="500"/>
                            </p:stCondLst>
                            <p:childTnLst>
                              <p:par>
                                <p:cTn id="9" presetID="24" presetClass="entr" presetSubtype="0" fill="hold" grpId="0" nodeType="afterEffect">
                                  <p:stCondLst>
                                    <p:cond delay="0"/>
                                  </p:stCondLst>
                                  <p:childTnLst>
                                    <p:set>
                                      <p:cBhvr>
                                        <p:cTn id="10" dur="1" fill="hold">
                                          <p:stCondLst>
                                            <p:cond delay="0"/>
                                          </p:stCondLst>
                                        </p:cTn>
                                        <p:tgtEl>
                                          <p:spTgt spid="25660"/>
                                        </p:tgtEl>
                                        <p:attrNameLst>
                                          <p:attrName>style.visibility</p:attrName>
                                        </p:attrNameLst>
                                      </p:cBhvr>
                                      <p:to>
                                        <p:strVal val="visible"/>
                                      </p:to>
                                    </p:set>
                                    <p:anim to="" calcmode="lin" valueType="num">
                                      <p:cBhvr>
                                        <p:cTn id="11" dur="1" fill="hold"/>
                                        <p:tgtEl>
                                          <p:spTgt spid="25660"/>
                                        </p:tgtEl>
                                        <p:attrNameLst>
                                          <p:attrName/>
                                        </p:attrNameLst>
                                      </p:cBhvr>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25669"/>
                                        </p:tgtEl>
                                        <p:attrNameLst>
                                          <p:attrName>style.visibility</p:attrName>
                                        </p:attrNameLst>
                                      </p:cBhvr>
                                      <p:to>
                                        <p:strVal val="visible"/>
                                      </p:to>
                                    </p:set>
                                    <p:animEffect transition="in" filter="randombar(horizontal)">
                                      <p:cBhvr>
                                        <p:cTn id="16" dur="500"/>
                                        <p:tgtEl>
                                          <p:spTgt spid="2566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8" presetClass="entr" presetSubtype="3" fill="hold" grpId="0" nodeType="clickEffect">
                                  <p:stCondLst>
                                    <p:cond delay="0"/>
                                  </p:stCondLst>
                                  <p:childTnLst>
                                    <p:set>
                                      <p:cBhvr>
                                        <p:cTn id="20" dur="1" fill="hold">
                                          <p:stCondLst>
                                            <p:cond delay="0"/>
                                          </p:stCondLst>
                                        </p:cTn>
                                        <p:tgtEl>
                                          <p:spTgt spid="25661"/>
                                        </p:tgtEl>
                                        <p:attrNameLst>
                                          <p:attrName>style.visibility</p:attrName>
                                        </p:attrNameLst>
                                      </p:cBhvr>
                                      <p:to>
                                        <p:strVal val="visible"/>
                                      </p:to>
                                    </p:set>
                                    <p:animEffect transition="in" filter="strips(upRight)">
                                      <p:cBhvr>
                                        <p:cTn id="21" dur="500"/>
                                        <p:tgtEl>
                                          <p:spTgt spid="2566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8" presetClass="entr" presetSubtype="12" fill="hold" grpId="0" nodeType="clickEffect">
                                  <p:stCondLst>
                                    <p:cond delay="0"/>
                                  </p:stCondLst>
                                  <p:childTnLst>
                                    <p:set>
                                      <p:cBhvr>
                                        <p:cTn id="25" dur="1" fill="hold">
                                          <p:stCondLst>
                                            <p:cond delay="0"/>
                                          </p:stCondLst>
                                        </p:cTn>
                                        <p:tgtEl>
                                          <p:spTgt spid="25662"/>
                                        </p:tgtEl>
                                        <p:attrNameLst>
                                          <p:attrName>style.visibility</p:attrName>
                                        </p:attrNameLst>
                                      </p:cBhvr>
                                      <p:to>
                                        <p:strVal val="visible"/>
                                      </p:to>
                                    </p:set>
                                    <p:animEffect transition="in" filter="strips(downLeft)">
                                      <p:cBhvr>
                                        <p:cTn id="26" dur="500"/>
                                        <p:tgtEl>
                                          <p:spTgt spid="2566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8" presetClass="entr" presetSubtype="16" fill="hold" grpId="0" nodeType="clickEffect">
                                  <p:stCondLst>
                                    <p:cond delay="0"/>
                                  </p:stCondLst>
                                  <p:childTnLst>
                                    <p:set>
                                      <p:cBhvr>
                                        <p:cTn id="30" dur="1" fill="hold">
                                          <p:stCondLst>
                                            <p:cond delay="0"/>
                                          </p:stCondLst>
                                        </p:cTn>
                                        <p:tgtEl>
                                          <p:spTgt spid="25670"/>
                                        </p:tgtEl>
                                        <p:attrNameLst>
                                          <p:attrName>style.visibility</p:attrName>
                                        </p:attrNameLst>
                                      </p:cBhvr>
                                      <p:to>
                                        <p:strVal val="visible"/>
                                      </p:to>
                                    </p:set>
                                    <p:animEffect transition="in" filter="diamond(in)">
                                      <p:cBhvr>
                                        <p:cTn id="31" dur="2000"/>
                                        <p:tgtEl>
                                          <p:spTgt spid="25670"/>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5671"/>
                                        </p:tgtEl>
                                        <p:attrNameLst>
                                          <p:attrName>style.visibility</p:attrName>
                                        </p:attrNameLst>
                                      </p:cBhvr>
                                      <p:to>
                                        <p:strVal val="visible"/>
                                      </p:to>
                                    </p:set>
                                    <p:animEffect transition="in" filter="wipe(down)">
                                      <p:cBhvr>
                                        <p:cTn id="36" dur="500"/>
                                        <p:tgtEl>
                                          <p:spTgt spid="25671"/>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8" presetClass="entr" presetSubtype="3" fill="hold" grpId="0" nodeType="clickEffect">
                                  <p:stCondLst>
                                    <p:cond delay="0"/>
                                  </p:stCondLst>
                                  <p:childTnLst>
                                    <p:set>
                                      <p:cBhvr>
                                        <p:cTn id="40" dur="1" fill="hold">
                                          <p:stCondLst>
                                            <p:cond delay="0"/>
                                          </p:stCondLst>
                                        </p:cTn>
                                        <p:tgtEl>
                                          <p:spTgt spid="25663"/>
                                        </p:tgtEl>
                                        <p:attrNameLst>
                                          <p:attrName>style.visibility</p:attrName>
                                        </p:attrNameLst>
                                      </p:cBhvr>
                                      <p:to>
                                        <p:strVal val="visible"/>
                                      </p:to>
                                    </p:set>
                                    <p:animEffect transition="in" filter="strips(upRight)">
                                      <p:cBhvr>
                                        <p:cTn id="41" dur="500"/>
                                        <p:tgtEl>
                                          <p:spTgt spid="25663"/>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8" presetClass="entr" presetSubtype="12" fill="hold" grpId="0" nodeType="clickEffect">
                                  <p:stCondLst>
                                    <p:cond delay="0"/>
                                  </p:stCondLst>
                                  <p:childTnLst>
                                    <p:set>
                                      <p:cBhvr>
                                        <p:cTn id="45" dur="1" fill="hold">
                                          <p:stCondLst>
                                            <p:cond delay="0"/>
                                          </p:stCondLst>
                                        </p:cTn>
                                        <p:tgtEl>
                                          <p:spTgt spid="25664"/>
                                        </p:tgtEl>
                                        <p:attrNameLst>
                                          <p:attrName>style.visibility</p:attrName>
                                        </p:attrNameLst>
                                      </p:cBhvr>
                                      <p:to>
                                        <p:strVal val="visible"/>
                                      </p:to>
                                    </p:set>
                                    <p:animEffect transition="in" filter="strips(downLeft)">
                                      <p:cBhvr>
                                        <p:cTn id="46" dur="500"/>
                                        <p:tgtEl>
                                          <p:spTgt spid="25664"/>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8" presetClass="entr" presetSubtype="16" fill="hold" grpId="0" nodeType="clickEffect">
                                  <p:stCondLst>
                                    <p:cond delay="0"/>
                                  </p:stCondLst>
                                  <p:childTnLst>
                                    <p:set>
                                      <p:cBhvr>
                                        <p:cTn id="50" dur="1" fill="hold">
                                          <p:stCondLst>
                                            <p:cond delay="0"/>
                                          </p:stCondLst>
                                        </p:cTn>
                                        <p:tgtEl>
                                          <p:spTgt spid="25672"/>
                                        </p:tgtEl>
                                        <p:attrNameLst>
                                          <p:attrName>style.visibility</p:attrName>
                                        </p:attrNameLst>
                                      </p:cBhvr>
                                      <p:to>
                                        <p:strVal val="visible"/>
                                      </p:to>
                                    </p:set>
                                    <p:animEffect transition="in" filter="diamond(in)">
                                      <p:cBhvr>
                                        <p:cTn id="51" dur="2000"/>
                                        <p:tgtEl>
                                          <p:spTgt spid="25672"/>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3" presetClass="entr" presetSubtype="0" fill="hold" grpId="0" nodeType="clickEffect">
                                  <p:stCondLst>
                                    <p:cond delay="0"/>
                                  </p:stCondLst>
                                  <p:childTnLst>
                                    <p:set>
                                      <p:cBhvr>
                                        <p:cTn id="55" dur="1" fill="hold">
                                          <p:stCondLst>
                                            <p:cond delay="0"/>
                                          </p:stCondLst>
                                        </p:cTn>
                                        <p:tgtEl>
                                          <p:spTgt spid="25666"/>
                                        </p:tgtEl>
                                        <p:attrNameLst>
                                          <p:attrName>style.visibility</p:attrName>
                                        </p:attrNameLst>
                                      </p:cBhvr>
                                      <p:to>
                                        <p:strVal val="visible"/>
                                      </p:to>
                                    </p:set>
                                    <p:anim calcmode="lin" valueType="num">
                                      <p:cBhvr>
                                        <p:cTn id="56" dur="500" fill="hold"/>
                                        <p:tgtEl>
                                          <p:spTgt spid="25666"/>
                                        </p:tgtEl>
                                        <p:attrNameLst>
                                          <p:attrName>ppt_w</p:attrName>
                                        </p:attrNameLst>
                                      </p:cBhvr>
                                      <p:tavLst>
                                        <p:tav tm="0">
                                          <p:val>
                                            <p:fltVal val="0"/>
                                          </p:val>
                                        </p:tav>
                                        <p:tav tm="100000">
                                          <p:val>
                                            <p:strVal val="#ppt_w"/>
                                          </p:val>
                                        </p:tav>
                                      </p:tavLst>
                                    </p:anim>
                                    <p:anim calcmode="lin" valueType="num">
                                      <p:cBhvr>
                                        <p:cTn id="57" dur="500" fill="hold"/>
                                        <p:tgtEl>
                                          <p:spTgt spid="25666"/>
                                        </p:tgtEl>
                                        <p:attrNameLst>
                                          <p:attrName>ppt_h</p:attrName>
                                        </p:attrNameLst>
                                      </p:cBhvr>
                                      <p:tavLst>
                                        <p:tav tm="0">
                                          <p:val>
                                            <p:fltVal val="0"/>
                                          </p:val>
                                        </p:tav>
                                        <p:tav tm="100000">
                                          <p:val>
                                            <p:strVal val="#ppt_h"/>
                                          </p:val>
                                        </p:tav>
                                      </p:tavLst>
                                    </p:anim>
                                    <p:animEffect transition="in" filter="fade">
                                      <p:cBhvr>
                                        <p:cTn id="58" dur="500"/>
                                        <p:tgtEl>
                                          <p:spTgt spid="25666"/>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8" presetClass="entr" presetSubtype="12" fill="hold" grpId="0" nodeType="clickEffect">
                                  <p:stCondLst>
                                    <p:cond delay="0"/>
                                  </p:stCondLst>
                                  <p:childTnLst>
                                    <p:set>
                                      <p:cBhvr>
                                        <p:cTn id="62" dur="1" fill="hold">
                                          <p:stCondLst>
                                            <p:cond delay="0"/>
                                          </p:stCondLst>
                                        </p:cTn>
                                        <p:tgtEl>
                                          <p:spTgt spid="25667"/>
                                        </p:tgtEl>
                                        <p:attrNameLst>
                                          <p:attrName>style.visibility</p:attrName>
                                        </p:attrNameLst>
                                      </p:cBhvr>
                                      <p:to>
                                        <p:strVal val="visible"/>
                                      </p:to>
                                    </p:set>
                                    <p:animEffect transition="in" filter="strips(downLeft)">
                                      <p:cBhvr>
                                        <p:cTn id="63" dur="500"/>
                                        <p:tgtEl>
                                          <p:spTgt spid="25667"/>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18" presetClass="entr" presetSubtype="12" fill="hold" grpId="0" nodeType="clickEffect">
                                  <p:stCondLst>
                                    <p:cond delay="0"/>
                                  </p:stCondLst>
                                  <p:childTnLst>
                                    <p:set>
                                      <p:cBhvr>
                                        <p:cTn id="67" dur="1" fill="hold">
                                          <p:stCondLst>
                                            <p:cond delay="0"/>
                                          </p:stCondLst>
                                        </p:cTn>
                                        <p:tgtEl>
                                          <p:spTgt spid="25668"/>
                                        </p:tgtEl>
                                        <p:attrNameLst>
                                          <p:attrName>style.visibility</p:attrName>
                                        </p:attrNameLst>
                                      </p:cBhvr>
                                      <p:to>
                                        <p:strVal val="visible"/>
                                      </p:to>
                                    </p:set>
                                    <p:animEffect transition="in" filter="strips(downLeft)">
                                      <p:cBhvr>
                                        <p:cTn id="68" dur="500"/>
                                        <p:tgtEl>
                                          <p:spTgt spid="256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60" grpId="0" animBg="1"/>
      <p:bldP spid="25661" grpId="0" animBg="1"/>
      <p:bldP spid="25662" grpId="0" animBg="1"/>
      <p:bldP spid="25663" grpId="0" animBg="1"/>
      <p:bldP spid="25664" grpId="0" animBg="1"/>
      <p:bldP spid="25666" grpId="0"/>
      <p:bldP spid="25667" grpId="0" animBg="1"/>
      <p:bldP spid="25668" grpId="0" animBg="1"/>
      <p:bldP spid="25669" grpId="0"/>
      <p:bldP spid="25670" grpId="0"/>
      <p:bldP spid="25671" grpId="0"/>
      <p:bldP spid="2567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138"/>
          <p:cNvGraphicFramePr>
            <a:graphicFrameLocks/>
          </p:cNvGraphicFramePr>
          <p:nvPr>
            <p:extLst>
              <p:ext uri="{D42A27DB-BD31-4B8C-83A1-F6EECF244321}">
                <p14:modId xmlns:p14="http://schemas.microsoft.com/office/powerpoint/2010/main" val="172278137"/>
              </p:ext>
            </p:extLst>
          </p:nvPr>
        </p:nvGraphicFramePr>
        <p:xfrm>
          <a:off x="1752600" y="1143001"/>
          <a:ext cx="5715000" cy="5029201"/>
        </p:xfrm>
        <a:graphic>
          <a:graphicData uri="http://schemas.openxmlformats.org/drawingml/2006/table">
            <a:tbl>
              <a:tblPr/>
              <a:tblGrid>
                <a:gridCol w="1905000">
                  <a:extLst>
                    <a:ext uri="{9D8B030D-6E8A-4147-A177-3AD203B41FA5}">
                      <a16:colId xmlns:a16="http://schemas.microsoft.com/office/drawing/2014/main" xmlns="" val="20000"/>
                    </a:ext>
                  </a:extLst>
                </a:gridCol>
                <a:gridCol w="1905000">
                  <a:extLst>
                    <a:ext uri="{9D8B030D-6E8A-4147-A177-3AD203B41FA5}">
                      <a16:colId xmlns:a16="http://schemas.microsoft.com/office/drawing/2014/main" xmlns="" val="20001"/>
                    </a:ext>
                  </a:extLst>
                </a:gridCol>
                <a:gridCol w="1905000">
                  <a:extLst>
                    <a:ext uri="{9D8B030D-6E8A-4147-A177-3AD203B41FA5}">
                      <a16:colId xmlns:a16="http://schemas.microsoft.com/office/drawing/2014/main" xmlns="" val="20002"/>
                    </a:ext>
                  </a:extLst>
                </a:gridCol>
              </a:tblGrid>
              <a:tr h="146186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err="1">
                          <a:ln>
                            <a:noFill/>
                          </a:ln>
                          <a:solidFill>
                            <a:schemeClr val="tx1"/>
                          </a:solidFill>
                          <a:effectLst/>
                          <a:latin typeface="Times New Roman" pitchFamily="18" charset="0"/>
                          <a:cs typeface="Times New Roman" pitchFamily="18" charset="0"/>
                        </a:rPr>
                        <a:t>Kết</a:t>
                      </a:r>
                      <a:r>
                        <a:rPr kumimoji="0" lang="en-US" alt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altLang="en-US" sz="2400" b="0" i="0" u="none" strike="noStrike" cap="none" normalizeH="0" baseline="0" dirty="0" err="1">
                          <a:ln>
                            <a:noFill/>
                          </a:ln>
                          <a:solidFill>
                            <a:schemeClr val="tx1"/>
                          </a:solidFill>
                          <a:effectLst/>
                          <a:latin typeface="Times New Roman" pitchFamily="18" charset="0"/>
                          <a:cs typeface="Times New Roman" pitchFamily="18" charset="0"/>
                        </a:rPr>
                        <a:t>quả</a:t>
                      </a:r>
                      <a:r>
                        <a:rPr kumimoji="0" lang="en-US" alt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altLang="en-US" sz="2400" b="0" i="0" u="none" strike="noStrike" cap="none" normalizeH="0" baseline="0" dirty="0" err="1">
                          <a:ln>
                            <a:noFill/>
                          </a:ln>
                          <a:solidFill>
                            <a:schemeClr val="tx1"/>
                          </a:solidFill>
                          <a:effectLst/>
                          <a:latin typeface="Times New Roman" pitchFamily="18" charset="0"/>
                          <a:cs typeface="Times New Roman" pitchFamily="18" charset="0"/>
                        </a:rPr>
                        <a:t>đo</a:t>
                      </a:r>
                      <a:endParaRPr kumimoji="0" lang="en-US" alt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err="1">
                          <a:ln>
                            <a:noFill/>
                          </a:ln>
                          <a:solidFill>
                            <a:schemeClr val="tx1"/>
                          </a:solidFill>
                          <a:effectLst/>
                          <a:latin typeface="Times New Roman" pitchFamily="18" charset="0"/>
                          <a:cs typeface="Times New Roman" pitchFamily="18" charset="0"/>
                        </a:rPr>
                        <a:t>Lần</a:t>
                      </a:r>
                      <a:r>
                        <a:rPr kumimoji="0" lang="en-US" alt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altLang="en-US" sz="2400" b="0" i="0" u="none" strike="noStrike" cap="none" normalizeH="0" baseline="0" dirty="0" err="1">
                          <a:ln>
                            <a:noFill/>
                          </a:ln>
                          <a:solidFill>
                            <a:schemeClr val="tx1"/>
                          </a:solidFill>
                          <a:effectLst/>
                          <a:latin typeface="Times New Roman" pitchFamily="18" charset="0"/>
                          <a:cs typeface="Times New Roman" pitchFamily="18" charset="0"/>
                        </a:rPr>
                        <a:t>đo</a:t>
                      </a:r>
                      <a:endParaRPr kumimoji="0" lang="en-US" alt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err="1">
                          <a:ln>
                            <a:noFill/>
                          </a:ln>
                          <a:solidFill>
                            <a:schemeClr val="tx1"/>
                          </a:solidFill>
                          <a:effectLst/>
                          <a:latin typeface="Times New Roman" pitchFamily="18" charset="0"/>
                          <a:cs typeface="Times New Roman" pitchFamily="18" charset="0"/>
                        </a:rPr>
                        <a:t>Hiệu</a:t>
                      </a:r>
                      <a:r>
                        <a:rPr kumimoji="0" lang="en-US" alt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altLang="en-US" sz="2400" b="0" i="0" u="none" strike="noStrike" cap="none" normalizeH="0" baseline="0" dirty="0" err="1">
                          <a:ln>
                            <a:noFill/>
                          </a:ln>
                          <a:solidFill>
                            <a:schemeClr val="tx1"/>
                          </a:solidFill>
                          <a:effectLst/>
                          <a:latin typeface="Times New Roman" pitchFamily="18" charset="0"/>
                          <a:cs typeface="Times New Roman" pitchFamily="18" charset="0"/>
                        </a:rPr>
                        <a:t>điện</a:t>
                      </a:r>
                      <a:r>
                        <a:rPr kumimoji="0" lang="en-US" alt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altLang="en-US" sz="2400" b="0" i="0" u="none" strike="noStrike" cap="none" normalizeH="0" baseline="0" dirty="0" err="1">
                          <a:ln>
                            <a:noFill/>
                          </a:ln>
                          <a:solidFill>
                            <a:schemeClr val="tx1"/>
                          </a:solidFill>
                          <a:effectLst/>
                          <a:latin typeface="Times New Roman" pitchFamily="18" charset="0"/>
                          <a:cs typeface="Times New Roman" pitchFamily="18" charset="0"/>
                        </a:rPr>
                        <a:t>thế</a:t>
                      </a:r>
                      <a:r>
                        <a:rPr kumimoji="0" lang="en-US" altLang="en-US" sz="2400" b="0" i="0" u="none" strike="noStrike" cap="none" normalizeH="0" baseline="0" dirty="0">
                          <a:ln>
                            <a:noFill/>
                          </a:ln>
                          <a:solidFill>
                            <a:schemeClr val="tx1"/>
                          </a:solidFill>
                          <a:effectLst/>
                          <a:latin typeface="Times New Roman" pitchFamily="18" charset="0"/>
                          <a:cs typeface="Times New Roman" pitchFamily="18" charset="0"/>
                        </a:rPr>
                        <a:t> (V)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err="1">
                          <a:ln>
                            <a:noFill/>
                          </a:ln>
                          <a:solidFill>
                            <a:schemeClr val="tx1"/>
                          </a:solidFill>
                          <a:effectLst/>
                          <a:latin typeface="Times New Roman" pitchFamily="18" charset="0"/>
                          <a:cs typeface="Times New Roman" pitchFamily="18" charset="0"/>
                        </a:rPr>
                        <a:t>Cường</a:t>
                      </a:r>
                      <a:r>
                        <a:rPr kumimoji="0" lang="en-US" alt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altLang="en-US" sz="2400" b="0" i="0" u="none" strike="noStrike" cap="none" normalizeH="0" baseline="0" dirty="0" err="1">
                          <a:ln>
                            <a:noFill/>
                          </a:ln>
                          <a:solidFill>
                            <a:schemeClr val="tx1"/>
                          </a:solidFill>
                          <a:effectLst/>
                          <a:latin typeface="Times New Roman" pitchFamily="18" charset="0"/>
                          <a:cs typeface="Times New Roman" pitchFamily="18" charset="0"/>
                        </a:rPr>
                        <a:t>độ</a:t>
                      </a:r>
                      <a:r>
                        <a:rPr kumimoji="0" lang="en-US" alt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altLang="en-US" sz="2400" b="0" i="0" u="none" strike="noStrike" cap="none" normalizeH="0" baseline="0" dirty="0" err="1">
                          <a:ln>
                            <a:noFill/>
                          </a:ln>
                          <a:solidFill>
                            <a:schemeClr val="tx1"/>
                          </a:solidFill>
                          <a:effectLst/>
                          <a:latin typeface="Times New Roman" pitchFamily="18" charset="0"/>
                          <a:cs typeface="Times New Roman" pitchFamily="18" charset="0"/>
                        </a:rPr>
                        <a:t>dòng</a:t>
                      </a:r>
                      <a:r>
                        <a:rPr kumimoji="0" lang="en-US" alt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altLang="en-US" sz="2400" b="0" i="0" u="none" strike="noStrike" cap="none" normalizeH="0" baseline="0" dirty="0" err="1">
                          <a:ln>
                            <a:noFill/>
                          </a:ln>
                          <a:solidFill>
                            <a:schemeClr val="tx1"/>
                          </a:solidFill>
                          <a:effectLst/>
                          <a:latin typeface="Times New Roman" pitchFamily="18" charset="0"/>
                          <a:cs typeface="Times New Roman" pitchFamily="18" charset="0"/>
                        </a:rPr>
                        <a:t>điện</a:t>
                      </a:r>
                      <a:r>
                        <a:rPr kumimoji="0" lang="en-US" altLang="en-US" sz="2400" b="0" i="0" u="none" strike="noStrike" cap="none" normalizeH="0" baseline="0" dirty="0">
                          <a:ln>
                            <a:noFill/>
                          </a:ln>
                          <a:solidFill>
                            <a:schemeClr val="tx1"/>
                          </a:solidFill>
                          <a:effectLst/>
                          <a:latin typeface="Times New Roman" pitchFamily="18" charset="0"/>
                          <a:cs typeface="Times New Roman" pitchFamily="18" charset="0"/>
                        </a:rPr>
                        <a:t> (A)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0"/>
                  </a:ext>
                </a:extLst>
              </a:tr>
              <a:tr h="712486">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VnTime" panose="020B7200000000000000"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VnTime" panose="020B7200000000000000" pitchFamily="34"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VnTime" panose="020B7200000000000000" pitchFamily="34" charset="0"/>
                        </a:rPr>
                        <a:t>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1"/>
                  </a:ext>
                </a:extLst>
              </a:tr>
              <a:tr h="71412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VnTime" panose="020B7200000000000000"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VnTime" panose="020B7200000000000000" pitchFamily="34" charset="0"/>
                        </a:rPr>
                        <a:t>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VnTime" panose="020B7200000000000000"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2"/>
                  </a:ext>
                </a:extLst>
              </a:tr>
              <a:tr h="71412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VnTime" panose="020B7200000000000000"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VnTime" panose="020B7200000000000000"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VnTime" panose="020B7200000000000000" pitchFamily="34" charset="0"/>
                        </a:rPr>
                        <a:t>0,2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3"/>
                  </a:ext>
                </a:extLst>
              </a:tr>
              <a:tr h="712486">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VnTime" panose="020B7200000000000000" pitchFamily="34"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VnTime" panose="020B7200000000000000"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VnTime" panose="020B7200000000000000" pitchFamily="34" charset="0"/>
                        </a:rPr>
                        <a:t>0,25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4"/>
                  </a:ext>
                </a:extLst>
              </a:tr>
              <a:tr h="71412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VnTime" panose="020B7200000000000000" pitchFamily="34"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VnTime" panose="020B7200000000000000" pitchFamily="34" charset="0"/>
                        </a:rPr>
                        <a:t>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VnTime" panose="020B7200000000000000"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5"/>
                  </a:ext>
                </a:extLst>
              </a:tr>
            </a:tbl>
          </a:graphicData>
        </a:graphic>
      </p:graphicFrame>
      <p:sp>
        <p:nvSpPr>
          <p:cNvPr id="8" name="Line 125"/>
          <p:cNvSpPr>
            <a:spLocks noChangeShapeType="1"/>
          </p:cNvSpPr>
          <p:nvPr/>
        </p:nvSpPr>
        <p:spPr bwMode="auto">
          <a:xfrm>
            <a:off x="1752600" y="1219200"/>
            <a:ext cx="1919287" cy="1366838"/>
          </a:xfrm>
          <a:prstGeom prst="line">
            <a:avLst/>
          </a:prstGeom>
          <a:noFill/>
          <a:ln w="9525">
            <a:solidFill>
              <a:schemeClr val="tx1"/>
            </a:solidFill>
            <a:round/>
            <a:headEnd/>
            <a:tailEnd/>
          </a:ln>
          <a:effectLst/>
        </p:spPr>
        <p:txBody>
          <a:bodyPr/>
          <a:lstStyle/>
          <a:p>
            <a:endParaRPr lang="en-US"/>
          </a:p>
        </p:txBody>
      </p:sp>
      <p:sp>
        <p:nvSpPr>
          <p:cNvPr id="9" name="Text Box 139"/>
          <p:cNvSpPr txBox="1">
            <a:spLocks noChangeArrowheads="1"/>
          </p:cNvSpPr>
          <p:nvPr/>
        </p:nvSpPr>
        <p:spPr bwMode="auto">
          <a:xfrm>
            <a:off x="6019800" y="3429000"/>
            <a:ext cx="990600" cy="457200"/>
          </a:xfrm>
          <a:prstGeom prst="rect">
            <a:avLst/>
          </a:prstGeom>
          <a:ln>
            <a:headEnd/>
            <a:tailEnd/>
          </a:ln>
        </p:spPr>
        <p:style>
          <a:lnRef idx="3">
            <a:schemeClr val="lt1"/>
          </a:lnRef>
          <a:fillRef idx="1">
            <a:schemeClr val="accent6"/>
          </a:fillRef>
          <a:effectRef idx="1">
            <a:schemeClr val="accent6"/>
          </a:effectRef>
          <a:fontRef idx="minor">
            <a:schemeClr val="lt1"/>
          </a:fontRef>
        </p:style>
        <p:txBody>
          <a:bodyPr>
            <a:spAutoFit/>
          </a:bodyPr>
          <a:lstStyle/>
          <a:p>
            <a:pPr eaLnBrk="1" hangingPunct="1">
              <a:spcBef>
                <a:spcPct val="50000"/>
              </a:spcBef>
            </a:pPr>
            <a:r>
              <a:rPr lang="en-US" altLang="en-US" sz="2400" dirty="0">
                <a:solidFill>
                  <a:schemeClr val="accent6">
                    <a:lumMod val="50000"/>
                  </a:schemeClr>
                </a:solidFill>
                <a:latin typeface="Times New Roman" pitchFamily="18" charset="0"/>
                <a:cs typeface="Times New Roman" pitchFamily="18" charset="0"/>
              </a:rPr>
              <a:t>0,125</a:t>
            </a:r>
          </a:p>
        </p:txBody>
      </p:sp>
      <p:sp>
        <p:nvSpPr>
          <p:cNvPr id="10" name="Text Box 140"/>
          <p:cNvSpPr txBox="1">
            <a:spLocks noChangeArrowheads="1"/>
          </p:cNvSpPr>
          <p:nvPr/>
        </p:nvSpPr>
        <p:spPr bwMode="auto">
          <a:xfrm>
            <a:off x="4191000" y="4191000"/>
            <a:ext cx="838200" cy="457200"/>
          </a:xfrm>
          <a:prstGeom prst="rect">
            <a:avLst/>
          </a:prstGeom>
          <a:ln>
            <a:headEnd/>
            <a:tailEnd/>
          </a:ln>
        </p:spPr>
        <p:style>
          <a:lnRef idx="3">
            <a:schemeClr val="lt1"/>
          </a:lnRef>
          <a:fillRef idx="1">
            <a:schemeClr val="accent5"/>
          </a:fillRef>
          <a:effectRef idx="1">
            <a:schemeClr val="accent5"/>
          </a:effectRef>
          <a:fontRef idx="minor">
            <a:schemeClr val="lt1"/>
          </a:fontRef>
        </p:style>
        <p:txBody>
          <a:bodyPr wrap="square">
            <a:spAutoFit/>
          </a:bodyPr>
          <a:lstStyle/>
          <a:p>
            <a:pPr eaLnBrk="1" hangingPunct="1">
              <a:spcBef>
                <a:spcPct val="50000"/>
              </a:spcBef>
            </a:pPr>
            <a:r>
              <a:rPr lang="en-US" altLang="en-US" sz="2400" dirty="0">
                <a:solidFill>
                  <a:schemeClr val="bg1"/>
                </a:solidFill>
              </a:rPr>
              <a:t>  </a:t>
            </a:r>
            <a:r>
              <a:rPr lang="en-US" altLang="en-US" sz="2400" dirty="0">
                <a:solidFill>
                  <a:schemeClr val="tx2">
                    <a:lumMod val="50000"/>
                  </a:schemeClr>
                </a:solidFill>
                <a:latin typeface="Times New Roman" pitchFamily="18" charset="0"/>
                <a:cs typeface="Times New Roman" pitchFamily="18" charset="0"/>
              </a:rPr>
              <a:t>4,0</a:t>
            </a:r>
          </a:p>
        </p:txBody>
      </p:sp>
      <p:sp>
        <p:nvSpPr>
          <p:cNvPr id="11" name="Text Box 141"/>
          <p:cNvSpPr txBox="1">
            <a:spLocks noChangeArrowheads="1"/>
          </p:cNvSpPr>
          <p:nvPr/>
        </p:nvSpPr>
        <p:spPr bwMode="auto">
          <a:xfrm>
            <a:off x="4191000" y="4876800"/>
            <a:ext cx="838200" cy="457200"/>
          </a:xfrm>
          <a:prstGeom prst="rect">
            <a:avLst/>
          </a:prstGeom>
          <a:ln>
            <a:headEnd/>
            <a:tailEnd/>
          </a:ln>
        </p:spPr>
        <p:style>
          <a:lnRef idx="3">
            <a:schemeClr val="lt1"/>
          </a:lnRef>
          <a:fillRef idx="1">
            <a:schemeClr val="accent3"/>
          </a:fillRef>
          <a:effectRef idx="1">
            <a:schemeClr val="accent3"/>
          </a:effectRef>
          <a:fontRef idx="minor">
            <a:schemeClr val="lt1"/>
          </a:fontRef>
        </p:style>
        <p:txBody>
          <a:bodyPr wrap="square">
            <a:spAutoFit/>
          </a:bodyPr>
          <a:lstStyle/>
          <a:p>
            <a:pPr eaLnBrk="1" hangingPunct="1">
              <a:spcBef>
                <a:spcPct val="50000"/>
              </a:spcBef>
            </a:pPr>
            <a:r>
              <a:rPr lang="en-US" altLang="en-US" sz="2400" dirty="0">
                <a:solidFill>
                  <a:schemeClr val="accent3">
                    <a:lumMod val="50000"/>
                  </a:schemeClr>
                </a:solidFill>
                <a:latin typeface="Times New Roman" pitchFamily="18" charset="0"/>
                <a:cs typeface="Times New Roman" pitchFamily="18" charset="0"/>
              </a:rPr>
              <a:t>  5,0</a:t>
            </a:r>
          </a:p>
        </p:txBody>
      </p:sp>
      <p:sp>
        <p:nvSpPr>
          <p:cNvPr id="12" name="Text Box 142"/>
          <p:cNvSpPr txBox="1">
            <a:spLocks noChangeArrowheads="1"/>
          </p:cNvSpPr>
          <p:nvPr/>
        </p:nvSpPr>
        <p:spPr bwMode="auto">
          <a:xfrm>
            <a:off x="6096000" y="5562600"/>
            <a:ext cx="838200" cy="457200"/>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wrap="square">
            <a:spAutoFit/>
          </a:bodyPr>
          <a:lstStyle/>
          <a:p>
            <a:pPr eaLnBrk="1" hangingPunct="1">
              <a:spcBef>
                <a:spcPct val="50000"/>
              </a:spcBef>
            </a:pPr>
            <a:r>
              <a:rPr lang="en-US" altLang="en-US" sz="2400" dirty="0">
                <a:solidFill>
                  <a:schemeClr val="accent2">
                    <a:lumMod val="50000"/>
                  </a:schemeClr>
                </a:solidFill>
                <a:latin typeface="Times New Roman" pitchFamily="18" charset="0"/>
                <a:cs typeface="Times New Roman" pitchFamily="18" charset="0"/>
              </a:rPr>
              <a:t>  0,3</a:t>
            </a:r>
          </a:p>
        </p:txBody>
      </p:sp>
      <p:sp>
        <p:nvSpPr>
          <p:cNvPr id="13" name="Rectangle 12"/>
          <p:cNvSpPr/>
          <p:nvPr/>
        </p:nvSpPr>
        <p:spPr>
          <a:xfrm>
            <a:off x="2438400" y="0"/>
            <a:ext cx="4138697" cy="769441"/>
          </a:xfrm>
          <a:prstGeom prst="rect">
            <a:avLst/>
          </a:prstGeom>
          <a:noFill/>
        </p:spPr>
        <p:txBody>
          <a:bodyPr wrap="none" lIns="91440" tIns="45720" rIns="91440" bIns="45720">
            <a:spAutoFit/>
          </a:bodyPr>
          <a:lstStyle/>
          <a:p>
            <a:pPr algn="ctr"/>
            <a:r>
              <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III. VẬN DỤNG</a:t>
            </a:r>
            <a:endParaRPr lang="en-US" sz="4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14" name="Rectangle 13"/>
          <p:cNvSpPr/>
          <p:nvPr/>
        </p:nvSpPr>
        <p:spPr>
          <a:xfrm>
            <a:off x="152400" y="1066800"/>
            <a:ext cx="609600" cy="461665"/>
          </a:xfrm>
          <a:prstGeom prst="rect">
            <a:avLst/>
          </a:prstGeom>
          <a:solidFill>
            <a:schemeClr val="bg2">
              <a:lumMod val="90000"/>
            </a:schemeClr>
          </a:solidFill>
        </p:spPr>
        <p:txBody>
          <a:bodyPr wrap="square">
            <a:spAutoFit/>
          </a:bodyPr>
          <a:lstStyle/>
          <a:p>
            <a:pPr algn="just">
              <a:spcBef>
                <a:spcPct val="50000"/>
              </a:spcBef>
            </a:pPr>
            <a:r>
              <a:rPr lang="en-US" altLang="en-US" sz="2400" b="1" dirty="0">
                <a:solidFill>
                  <a:schemeClr val="tx1">
                    <a:lumMod val="95000"/>
                    <a:lumOff val="5000"/>
                  </a:schemeClr>
                </a:solidFill>
                <a:latin typeface="Times New Roman" pitchFamily="18" charset="0"/>
                <a:cs typeface="Times New Roman" pitchFamily="18" charset="0"/>
              </a:rPr>
              <a:t>C4</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9"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3"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1+#ppt_w/2"/>
                                          </p:val>
                                        </p:tav>
                                        <p:tav tm="100000">
                                          <p:val>
                                            <p:strVal val="#ppt_x"/>
                                          </p:val>
                                        </p:tav>
                                      </p:tavLst>
                                    </p:anim>
                                    <p:anim calcmode="lin" valueType="num">
                                      <p:cBhvr additive="base">
                                        <p:cTn id="22"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12"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0-#ppt_w/2"/>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Top 1000 hình nền powerpoint đẹp nhất nhiều chủ đề - Taman.edu.vn | Cổng  thông tin du học - học bổng quốc tế"/>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Title 1"/>
          <p:cNvSpPr>
            <a:spLocks noGrp="1"/>
          </p:cNvSpPr>
          <p:nvPr>
            <p:ph type="title"/>
          </p:nvPr>
        </p:nvSpPr>
        <p:spPr>
          <a:xfrm>
            <a:off x="1676400" y="0"/>
            <a:ext cx="5638800" cy="944563"/>
          </a:xfrm>
        </p:spPr>
        <p:txBody>
          <a:bodyPr/>
          <a:lstStyle/>
          <a:p>
            <a:r>
              <a:rPr lang="en-US" b="1" dirty="0">
                <a:solidFill>
                  <a:srgbClr val="1A04C0"/>
                </a:solidFill>
                <a:latin typeface="Times New Roman" pitchFamily="18" charset="0"/>
                <a:cs typeface="Times New Roman" pitchFamily="18" charset="0"/>
              </a:rPr>
              <a:t>IV. VẬN DỤNG</a:t>
            </a:r>
          </a:p>
        </p:txBody>
      </p:sp>
      <p:sp>
        <p:nvSpPr>
          <p:cNvPr id="4" name="TextBox 3"/>
          <p:cNvSpPr txBox="1"/>
          <p:nvPr/>
        </p:nvSpPr>
        <p:spPr>
          <a:xfrm>
            <a:off x="990600" y="762000"/>
            <a:ext cx="561372" cy="461665"/>
          </a:xfrm>
          <a:prstGeom prst="rect">
            <a:avLst/>
          </a:prstGeom>
          <a:solidFill>
            <a:schemeClr val="accent3">
              <a:lumMod val="40000"/>
              <a:lumOff val="60000"/>
            </a:schemeClr>
          </a:solidFill>
        </p:spPr>
        <p:style>
          <a:lnRef idx="2">
            <a:schemeClr val="accent2"/>
          </a:lnRef>
          <a:fillRef idx="1">
            <a:schemeClr val="lt1"/>
          </a:fillRef>
          <a:effectRef idx="0">
            <a:schemeClr val="accent2"/>
          </a:effectRef>
          <a:fontRef idx="minor">
            <a:schemeClr val="dk1"/>
          </a:fontRef>
        </p:style>
        <p:txBody>
          <a:bodyPr wrap="none">
            <a:spAutoFit/>
          </a:bodyPr>
          <a:lstStyle/>
          <a:p>
            <a:pPr fontAlgn="auto">
              <a:spcBef>
                <a:spcPts val="0"/>
              </a:spcBef>
              <a:spcAft>
                <a:spcPts val="0"/>
              </a:spcAft>
              <a:defRPr/>
            </a:pPr>
            <a:r>
              <a:rPr lang="en-US" sz="2400" b="1" dirty="0">
                <a:solidFill>
                  <a:srgbClr val="FF0000"/>
                </a:solidFill>
                <a:latin typeface="Times New Roman" pitchFamily="18" charset="0"/>
                <a:cs typeface="Times New Roman" pitchFamily="18" charset="0"/>
              </a:rPr>
              <a:t>C5</a:t>
            </a:r>
          </a:p>
        </p:txBody>
      </p:sp>
      <p:sp>
        <p:nvSpPr>
          <p:cNvPr id="5" name="TextBox 4"/>
          <p:cNvSpPr txBox="1"/>
          <p:nvPr/>
        </p:nvSpPr>
        <p:spPr>
          <a:xfrm>
            <a:off x="228600" y="1331913"/>
            <a:ext cx="8839200" cy="1754326"/>
          </a:xfrm>
          <a:prstGeom prst="rect">
            <a:avLst/>
          </a:prstGeom>
          <a:solidFill>
            <a:schemeClr val="accent5">
              <a:lumMod val="40000"/>
              <a:lumOff val="60000"/>
            </a:schemeClr>
          </a:solidFill>
        </p:spPr>
        <p:txBody>
          <a:bodyPr>
            <a:spAutoFit/>
          </a:bodyPr>
          <a:lstStyle/>
          <a:p>
            <a:pPr algn="just" fontAlgn="auto">
              <a:spcBef>
                <a:spcPts val="0"/>
              </a:spcBef>
              <a:spcAft>
                <a:spcPts val="0"/>
              </a:spcAft>
              <a:defRPr/>
            </a:pPr>
            <a:r>
              <a:rPr lang="en-US" sz="3600" b="1" dirty="0">
                <a:solidFill>
                  <a:srgbClr val="C0504D">
                    <a:lumMod val="75000"/>
                  </a:srgbClr>
                </a:solidFill>
                <a:latin typeface="Times New Roman" pitchFamily="18" charset="0"/>
                <a:cs typeface="Times New Roman" pitchFamily="18" charset="0"/>
              </a:rPr>
              <a:t>CĐDĐ </a:t>
            </a:r>
            <a:r>
              <a:rPr lang="en-US" sz="3600" b="1" dirty="0" err="1">
                <a:solidFill>
                  <a:srgbClr val="C0504D">
                    <a:lumMod val="75000"/>
                  </a:srgbClr>
                </a:solidFill>
                <a:latin typeface="Times New Roman" pitchFamily="18" charset="0"/>
                <a:cs typeface="Times New Roman" pitchFamily="18" charset="0"/>
              </a:rPr>
              <a:t>chạy</a:t>
            </a:r>
            <a:r>
              <a:rPr lang="en-US" sz="3600" b="1" dirty="0">
                <a:solidFill>
                  <a:srgbClr val="C0504D">
                    <a:lumMod val="75000"/>
                  </a:srgbClr>
                </a:solidFill>
                <a:latin typeface="Times New Roman" pitchFamily="18" charset="0"/>
                <a:cs typeface="Times New Roman" pitchFamily="18" charset="0"/>
              </a:rPr>
              <a:t> qua </a:t>
            </a:r>
            <a:r>
              <a:rPr lang="en-US" sz="3600" b="1" dirty="0" err="1">
                <a:solidFill>
                  <a:srgbClr val="C0504D">
                    <a:lumMod val="75000"/>
                  </a:srgbClr>
                </a:solidFill>
                <a:latin typeface="Times New Roman" pitchFamily="18" charset="0"/>
                <a:cs typeface="Times New Roman" pitchFamily="18" charset="0"/>
              </a:rPr>
              <a:t>dây</a:t>
            </a:r>
            <a:r>
              <a:rPr lang="en-US" sz="3600" b="1" dirty="0">
                <a:solidFill>
                  <a:srgbClr val="C0504D">
                    <a:lumMod val="75000"/>
                  </a:srgbClr>
                </a:solidFill>
                <a:latin typeface="Times New Roman" pitchFamily="18" charset="0"/>
                <a:cs typeface="Times New Roman" pitchFamily="18" charset="0"/>
              </a:rPr>
              <a:t> </a:t>
            </a:r>
            <a:r>
              <a:rPr lang="en-US" sz="3600" b="1" dirty="0" err="1">
                <a:solidFill>
                  <a:srgbClr val="C0504D">
                    <a:lumMod val="75000"/>
                  </a:srgbClr>
                </a:solidFill>
                <a:latin typeface="Times New Roman" pitchFamily="18" charset="0"/>
                <a:cs typeface="Times New Roman" pitchFamily="18" charset="0"/>
              </a:rPr>
              <a:t>dẫn</a:t>
            </a:r>
            <a:r>
              <a:rPr lang="en-US" sz="3600" b="1" dirty="0">
                <a:solidFill>
                  <a:srgbClr val="C0504D">
                    <a:lumMod val="75000"/>
                  </a:srgbClr>
                </a:solidFill>
                <a:latin typeface="Times New Roman" pitchFamily="18" charset="0"/>
                <a:cs typeface="Times New Roman" pitchFamily="18" charset="0"/>
              </a:rPr>
              <a:t> </a:t>
            </a:r>
            <a:r>
              <a:rPr lang="en-US" sz="3600" b="1" dirty="0" err="1">
                <a:solidFill>
                  <a:srgbClr val="C0504D">
                    <a:lumMod val="75000"/>
                  </a:srgbClr>
                </a:solidFill>
                <a:latin typeface="Times New Roman" pitchFamily="18" charset="0"/>
                <a:cs typeface="Times New Roman" pitchFamily="18" charset="0"/>
              </a:rPr>
              <a:t>điện</a:t>
            </a:r>
            <a:r>
              <a:rPr lang="en-US" sz="3600" b="1" dirty="0">
                <a:solidFill>
                  <a:srgbClr val="C0504D">
                    <a:lumMod val="75000"/>
                  </a:srgbClr>
                </a:solidFill>
                <a:latin typeface="Times New Roman" pitchFamily="18" charset="0"/>
                <a:cs typeface="Times New Roman" pitchFamily="18" charset="0"/>
              </a:rPr>
              <a:t> </a:t>
            </a:r>
            <a:r>
              <a:rPr lang="en-US" sz="3600" b="1" dirty="0" err="1">
                <a:solidFill>
                  <a:srgbClr val="C0504D">
                    <a:lumMod val="75000"/>
                  </a:srgbClr>
                </a:solidFill>
                <a:latin typeface="Times New Roman" pitchFamily="18" charset="0"/>
                <a:cs typeface="Times New Roman" pitchFamily="18" charset="0"/>
              </a:rPr>
              <a:t>có</a:t>
            </a:r>
            <a:r>
              <a:rPr lang="en-US" sz="3600" b="1" dirty="0">
                <a:solidFill>
                  <a:srgbClr val="C0504D">
                    <a:lumMod val="75000"/>
                  </a:srgbClr>
                </a:solidFill>
                <a:latin typeface="Times New Roman" pitchFamily="18" charset="0"/>
                <a:cs typeface="Times New Roman" pitchFamily="18" charset="0"/>
              </a:rPr>
              <a:t> </a:t>
            </a:r>
            <a:r>
              <a:rPr lang="en-US" sz="3600" b="1" dirty="0" err="1">
                <a:solidFill>
                  <a:srgbClr val="C0504D">
                    <a:lumMod val="75000"/>
                  </a:srgbClr>
                </a:solidFill>
                <a:latin typeface="Times New Roman" pitchFamily="18" charset="0"/>
                <a:cs typeface="Times New Roman" pitchFamily="18" charset="0"/>
              </a:rPr>
              <a:t>tỉ</a:t>
            </a:r>
            <a:r>
              <a:rPr lang="en-US" sz="3600" b="1" dirty="0">
                <a:solidFill>
                  <a:srgbClr val="C0504D">
                    <a:lumMod val="75000"/>
                  </a:srgbClr>
                </a:solidFill>
                <a:latin typeface="Times New Roman" pitchFamily="18" charset="0"/>
                <a:cs typeface="Times New Roman" pitchFamily="18" charset="0"/>
              </a:rPr>
              <a:t> </a:t>
            </a:r>
            <a:r>
              <a:rPr lang="en-US" sz="3600" b="1" dirty="0" err="1">
                <a:solidFill>
                  <a:srgbClr val="C0504D">
                    <a:lumMod val="75000"/>
                  </a:srgbClr>
                </a:solidFill>
                <a:latin typeface="Times New Roman" pitchFamily="18" charset="0"/>
                <a:cs typeface="Times New Roman" pitchFamily="18" charset="0"/>
              </a:rPr>
              <a:t>lệ</a:t>
            </a:r>
            <a:r>
              <a:rPr lang="en-US" sz="3600" b="1" dirty="0">
                <a:solidFill>
                  <a:srgbClr val="C0504D">
                    <a:lumMod val="75000"/>
                  </a:srgbClr>
                </a:solidFill>
                <a:latin typeface="Times New Roman" pitchFamily="18" charset="0"/>
                <a:cs typeface="Times New Roman" pitchFamily="18" charset="0"/>
              </a:rPr>
              <a:t> </a:t>
            </a:r>
            <a:r>
              <a:rPr lang="en-US" sz="3600" b="1" dirty="0" err="1">
                <a:solidFill>
                  <a:srgbClr val="C0504D">
                    <a:lumMod val="75000"/>
                  </a:srgbClr>
                </a:solidFill>
                <a:latin typeface="Times New Roman" pitchFamily="18" charset="0"/>
                <a:cs typeface="Times New Roman" pitchFamily="18" charset="0"/>
              </a:rPr>
              <a:t>với</a:t>
            </a:r>
            <a:r>
              <a:rPr lang="en-US" sz="3600" b="1" dirty="0">
                <a:solidFill>
                  <a:srgbClr val="C0504D">
                    <a:lumMod val="75000"/>
                  </a:srgbClr>
                </a:solidFill>
                <a:latin typeface="Times New Roman" pitchFamily="18" charset="0"/>
                <a:cs typeface="Times New Roman" pitchFamily="18" charset="0"/>
              </a:rPr>
              <a:t> HĐT </a:t>
            </a:r>
            <a:r>
              <a:rPr lang="en-US" sz="3600" b="1" dirty="0" err="1">
                <a:solidFill>
                  <a:srgbClr val="C0504D">
                    <a:lumMod val="75000"/>
                  </a:srgbClr>
                </a:solidFill>
                <a:latin typeface="Times New Roman" pitchFamily="18" charset="0"/>
                <a:cs typeface="Times New Roman" pitchFamily="18" charset="0"/>
              </a:rPr>
              <a:t>đặt</a:t>
            </a:r>
            <a:r>
              <a:rPr lang="en-US" sz="3600" b="1" dirty="0">
                <a:solidFill>
                  <a:srgbClr val="C0504D">
                    <a:lumMod val="75000"/>
                  </a:srgbClr>
                </a:solidFill>
                <a:latin typeface="Times New Roman" pitchFamily="18" charset="0"/>
                <a:cs typeface="Times New Roman" pitchFamily="18" charset="0"/>
              </a:rPr>
              <a:t> </a:t>
            </a:r>
            <a:r>
              <a:rPr lang="en-US" sz="3600" b="1" dirty="0" err="1">
                <a:solidFill>
                  <a:srgbClr val="C0504D">
                    <a:lumMod val="75000"/>
                  </a:srgbClr>
                </a:solidFill>
                <a:latin typeface="Times New Roman" pitchFamily="18" charset="0"/>
                <a:cs typeface="Times New Roman" pitchFamily="18" charset="0"/>
              </a:rPr>
              <a:t>vào</a:t>
            </a:r>
            <a:r>
              <a:rPr lang="en-US" sz="3600" b="1" dirty="0">
                <a:solidFill>
                  <a:srgbClr val="C0504D">
                    <a:lumMod val="75000"/>
                  </a:srgbClr>
                </a:solidFill>
                <a:latin typeface="Times New Roman" pitchFamily="18" charset="0"/>
                <a:cs typeface="Times New Roman" pitchFamily="18" charset="0"/>
              </a:rPr>
              <a:t> </a:t>
            </a:r>
            <a:r>
              <a:rPr lang="en-US" sz="3600" b="1" dirty="0" err="1">
                <a:solidFill>
                  <a:srgbClr val="C0504D">
                    <a:lumMod val="75000"/>
                  </a:srgbClr>
                </a:solidFill>
                <a:latin typeface="Times New Roman" pitchFamily="18" charset="0"/>
                <a:cs typeface="Times New Roman" pitchFamily="18" charset="0"/>
              </a:rPr>
              <a:t>hai</a:t>
            </a:r>
            <a:r>
              <a:rPr lang="en-US" sz="3600" b="1" dirty="0">
                <a:solidFill>
                  <a:srgbClr val="C0504D">
                    <a:lumMod val="75000"/>
                  </a:srgbClr>
                </a:solidFill>
                <a:latin typeface="Times New Roman" pitchFamily="18" charset="0"/>
                <a:cs typeface="Times New Roman" pitchFamily="18" charset="0"/>
              </a:rPr>
              <a:t> </a:t>
            </a:r>
            <a:r>
              <a:rPr lang="en-US" sz="3600" b="1" dirty="0" err="1">
                <a:solidFill>
                  <a:srgbClr val="C0504D">
                    <a:lumMod val="75000"/>
                  </a:srgbClr>
                </a:solidFill>
                <a:latin typeface="Times New Roman" pitchFamily="18" charset="0"/>
                <a:cs typeface="Times New Roman" pitchFamily="18" charset="0"/>
              </a:rPr>
              <a:t>đầu</a:t>
            </a:r>
            <a:r>
              <a:rPr lang="en-US" sz="3600" b="1" dirty="0">
                <a:solidFill>
                  <a:srgbClr val="C0504D">
                    <a:lumMod val="75000"/>
                  </a:srgbClr>
                </a:solidFill>
                <a:latin typeface="Times New Roman" pitchFamily="18" charset="0"/>
                <a:cs typeface="Times New Roman" pitchFamily="18" charset="0"/>
              </a:rPr>
              <a:t> </a:t>
            </a:r>
            <a:r>
              <a:rPr lang="en-US" sz="3600" b="1" dirty="0" err="1">
                <a:solidFill>
                  <a:srgbClr val="C0504D">
                    <a:lumMod val="75000"/>
                  </a:srgbClr>
                </a:solidFill>
                <a:latin typeface="Times New Roman" pitchFamily="18" charset="0"/>
                <a:cs typeface="Times New Roman" pitchFamily="18" charset="0"/>
              </a:rPr>
              <a:t>dây</a:t>
            </a:r>
            <a:r>
              <a:rPr lang="en-US" sz="3600" b="1" dirty="0">
                <a:solidFill>
                  <a:srgbClr val="C0504D">
                    <a:lumMod val="75000"/>
                  </a:srgbClr>
                </a:solidFill>
                <a:latin typeface="Times New Roman" pitchFamily="18" charset="0"/>
                <a:cs typeface="Times New Roman" pitchFamily="18" charset="0"/>
              </a:rPr>
              <a:t> </a:t>
            </a:r>
            <a:r>
              <a:rPr lang="en-US" sz="3600" b="1" dirty="0" err="1">
                <a:solidFill>
                  <a:srgbClr val="C0504D">
                    <a:lumMod val="75000"/>
                  </a:srgbClr>
                </a:solidFill>
                <a:latin typeface="Times New Roman" pitchFamily="18" charset="0"/>
                <a:cs typeface="Times New Roman" pitchFamily="18" charset="0"/>
              </a:rPr>
              <a:t>dẫn</a:t>
            </a:r>
            <a:r>
              <a:rPr lang="en-US" sz="3600" b="1" dirty="0">
                <a:solidFill>
                  <a:srgbClr val="C0504D">
                    <a:lumMod val="75000"/>
                  </a:srgbClr>
                </a:solidFill>
                <a:latin typeface="Times New Roman" pitchFamily="18" charset="0"/>
                <a:cs typeface="Times New Roman" pitchFamily="18" charset="0"/>
              </a:rPr>
              <a:t> </a:t>
            </a:r>
            <a:r>
              <a:rPr lang="en-US" sz="3600" b="1" dirty="0" err="1">
                <a:solidFill>
                  <a:srgbClr val="C0504D">
                    <a:lumMod val="75000"/>
                  </a:srgbClr>
                </a:solidFill>
                <a:latin typeface="Times New Roman" pitchFamily="18" charset="0"/>
                <a:cs typeface="Times New Roman" pitchFamily="18" charset="0"/>
              </a:rPr>
              <a:t>đó</a:t>
            </a:r>
            <a:r>
              <a:rPr lang="en-US" sz="3600" b="1" dirty="0">
                <a:solidFill>
                  <a:srgbClr val="C0504D">
                    <a:lumMod val="75000"/>
                  </a:srgbClr>
                </a:solidFill>
                <a:latin typeface="Times New Roman" pitchFamily="18" charset="0"/>
                <a:cs typeface="Times New Roman" pitchFamily="18" charset="0"/>
              </a:rPr>
              <a:t> hay </a:t>
            </a:r>
            <a:r>
              <a:rPr lang="en-US" sz="3600" b="1" dirty="0" err="1">
                <a:solidFill>
                  <a:srgbClr val="C0504D">
                    <a:lumMod val="75000"/>
                  </a:srgbClr>
                </a:solidFill>
                <a:latin typeface="Times New Roman" pitchFamily="18" charset="0"/>
                <a:cs typeface="Times New Roman" pitchFamily="18" charset="0"/>
              </a:rPr>
              <a:t>không</a:t>
            </a:r>
            <a:r>
              <a:rPr lang="en-US" sz="3600" b="1" dirty="0">
                <a:solidFill>
                  <a:srgbClr val="C0504D">
                    <a:lumMod val="75000"/>
                  </a:srgbClr>
                </a:solidFill>
                <a:latin typeface="Times New Roman" pitchFamily="18" charset="0"/>
                <a:cs typeface="Times New Roman" pitchFamily="18" charset="0"/>
              </a:rPr>
              <a:t> ?</a:t>
            </a:r>
            <a:endParaRPr lang="en-US" sz="3600" b="1" dirty="0">
              <a:solidFill>
                <a:prstClr val="black"/>
              </a:solidFill>
              <a:latin typeface="Times New Roman" pitchFamily="18" charset="0"/>
              <a:cs typeface="Times New Roman" pitchFamily="18" charset="0"/>
            </a:endParaRPr>
          </a:p>
        </p:txBody>
      </p:sp>
      <p:sp>
        <p:nvSpPr>
          <p:cNvPr id="6" name="TextBox 5"/>
          <p:cNvSpPr txBox="1"/>
          <p:nvPr/>
        </p:nvSpPr>
        <p:spPr>
          <a:xfrm>
            <a:off x="0" y="3352800"/>
            <a:ext cx="8839200" cy="1754326"/>
          </a:xfrm>
          <a:prstGeom prst="rect">
            <a:avLst/>
          </a:prstGeom>
          <a:solidFill>
            <a:schemeClr val="accent6">
              <a:lumMod val="40000"/>
              <a:lumOff val="60000"/>
            </a:schemeClr>
          </a:solidFill>
        </p:spPr>
        <p:txBody>
          <a:bodyPr>
            <a:spAutoFit/>
          </a:bodyPr>
          <a:lstStyle/>
          <a:p>
            <a:pPr algn="just" fontAlgn="auto">
              <a:spcBef>
                <a:spcPts val="0"/>
              </a:spcBef>
              <a:spcAft>
                <a:spcPts val="0"/>
              </a:spcAft>
              <a:defRPr/>
            </a:pPr>
            <a:r>
              <a:rPr lang="en-US" sz="3600" b="1" u="sng" dirty="0" err="1">
                <a:solidFill>
                  <a:srgbClr val="EEECE1">
                    <a:lumMod val="25000"/>
                  </a:srgbClr>
                </a:solidFill>
                <a:latin typeface="Times New Roman" pitchFamily="18" charset="0"/>
                <a:cs typeface="Times New Roman" pitchFamily="18" charset="0"/>
              </a:rPr>
              <a:t>Trả</a:t>
            </a:r>
            <a:r>
              <a:rPr lang="en-US" sz="3600" b="1" u="sng" dirty="0">
                <a:solidFill>
                  <a:srgbClr val="EEECE1">
                    <a:lumMod val="25000"/>
                  </a:srgbClr>
                </a:solidFill>
                <a:latin typeface="Times New Roman" pitchFamily="18" charset="0"/>
                <a:cs typeface="Times New Roman" pitchFamily="18" charset="0"/>
              </a:rPr>
              <a:t> </a:t>
            </a:r>
            <a:r>
              <a:rPr lang="en-US" sz="3600" b="1" u="sng" dirty="0" err="1">
                <a:solidFill>
                  <a:srgbClr val="EEECE1">
                    <a:lumMod val="25000"/>
                  </a:srgbClr>
                </a:solidFill>
                <a:latin typeface="Times New Roman" pitchFamily="18" charset="0"/>
                <a:cs typeface="Times New Roman" pitchFamily="18" charset="0"/>
              </a:rPr>
              <a:t>lời</a:t>
            </a:r>
            <a:r>
              <a:rPr lang="en-US" sz="3600" b="1" dirty="0">
                <a:solidFill>
                  <a:srgbClr val="EEECE1">
                    <a:lumMod val="25000"/>
                  </a:srgbClr>
                </a:solidFill>
                <a:latin typeface="Times New Roman" pitchFamily="18" charset="0"/>
                <a:cs typeface="Times New Roman" pitchFamily="18" charset="0"/>
              </a:rPr>
              <a:t>: </a:t>
            </a:r>
            <a:r>
              <a:rPr lang="en-US" sz="3600" b="1" dirty="0">
                <a:solidFill>
                  <a:srgbClr val="1A04C0"/>
                </a:solidFill>
                <a:latin typeface="Times New Roman" pitchFamily="18" charset="0"/>
                <a:cs typeface="Times New Roman" pitchFamily="18" charset="0"/>
              </a:rPr>
              <a:t>CĐDĐ </a:t>
            </a:r>
            <a:r>
              <a:rPr lang="en-US" sz="3600" b="1" dirty="0" err="1">
                <a:solidFill>
                  <a:srgbClr val="1A04C0"/>
                </a:solidFill>
                <a:latin typeface="Times New Roman" pitchFamily="18" charset="0"/>
                <a:cs typeface="Times New Roman" pitchFamily="18" charset="0"/>
              </a:rPr>
              <a:t>chạy</a:t>
            </a:r>
            <a:r>
              <a:rPr lang="en-US" sz="3600" b="1" dirty="0">
                <a:solidFill>
                  <a:srgbClr val="1A04C0"/>
                </a:solidFill>
                <a:latin typeface="Times New Roman" pitchFamily="18" charset="0"/>
                <a:cs typeface="Times New Roman" pitchFamily="18" charset="0"/>
              </a:rPr>
              <a:t> qua </a:t>
            </a:r>
            <a:r>
              <a:rPr lang="en-US" sz="3600" b="1" dirty="0" err="1">
                <a:solidFill>
                  <a:srgbClr val="1A04C0"/>
                </a:solidFill>
                <a:latin typeface="Times New Roman" pitchFamily="18" charset="0"/>
                <a:cs typeface="Times New Roman" pitchFamily="18" charset="0"/>
              </a:rPr>
              <a:t>dây</a:t>
            </a:r>
            <a:r>
              <a:rPr lang="en-US" sz="3600" b="1" dirty="0">
                <a:solidFill>
                  <a:srgbClr val="1A04C0"/>
                </a:solidFill>
                <a:latin typeface="Times New Roman" pitchFamily="18" charset="0"/>
                <a:cs typeface="Times New Roman" pitchFamily="18" charset="0"/>
              </a:rPr>
              <a:t> </a:t>
            </a:r>
            <a:r>
              <a:rPr lang="en-US" sz="3600" b="1" dirty="0" err="1">
                <a:solidFill>
                  <a:srgbClr val="1A04C0"/>
                </a:solidFill>
                <a:latin typeface="Times New Roman" pitchFamily="18" charset="0"/>
                <a:cs typeface="Times New Roman" pitchFamily="18" charset="0"/>
              </a:rPr>
              <a:t>dẫn</a:t>
            </a:r>
            <a:r>
              <a:rPr lang="en-US" sz="3600" b="1" dirty="0">
                <a:solidFill>
                  <a:srgbClr val="1A04C0"/>
                </a:solidFill>
                <a:latin typeface="Times New Roman" pitchFamily="18" charset="0"/>
                <a:cs typeface="Times New Roman" pitchFamily="18" charset="0"/>
              </a:rPr>
              <a:t> </a:t>
            </a:r>
            <a:r>
              <a:rPr lang="en-US" sz="3600" b="1" dirty="0" err="1">
                <a:solidFill>
                  <a:srgbClr val="1A04C0"/>
                </a:solidFill>
                <a:latin typeface="Times New Roman" pitchFamily="18" charset="0"/>
                <a:cs typeface="Times New Roman" pitchFamily="18" charset="0"/>
              </a:rPr>
              <a:t>điện</a:t>
            </a:r>
            <a:r>
              <a:rPr lang="en-US" sz="3600" b="1" dirty="0">
                <a:solidFill>
                  <a:srgbClr val="1A04C0"/>
                </a:solidFill>
                <a:latin typeface="Times New Roman" pitchFamily="18" charset="0"/>
                <a:cs typeface="Times New Roman" pitchFamily="18" charset="0"/>
              </a:rPr>
              <a:t> </a:t>
            </a:r>
            <a:r>
              <a:rPr lang="en-US" sz="3600" b="1" dirty="0" err="1">
                <a:solidFill>
                  <a:srgbClr val="1A04C0"/>
                </a:solidFill>
                <a:latin typeface="Times New Roman" pitchFamily="18" charset="0"/>
                <a:cs typeface="Times New Roman" pitchFamily="18" charset="0"/>
              </a:rPr>
              <a:t>có</a:t>
            </a:r>
            <a:r>
              <a:rPr lang="en-US" sz="3600" b="1" dirty="0">
                <a:solidFill>
                  <a:srgbClr val="1A04C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tỉ</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lệ</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thuận</a:t>
            </a:r>
            <a:r>
              <a:rPr lang="en-US" sz="3600" b="1" dirty="0">
                <a:solidFill>
                  <a:srgbClr val="FF0000"/>
                </a:solidFill>
                <a:latin typeface="Times New Roman" pitchFamily="18" charset="0"/>
                <a:cs typeface="Times New Roman" pitchFamily="18" charset="0"/>
              </a:rPr>
              <a:t> </a:t>
            </a:r>
            <a:r>
              <a:rPr lang="en-US" sz="3600" b="1" dirty="0" err="1">
                <a:solidFill>
                  <a:srgbClr val="1A04C0"/>
                </a:solidFill>
                <a:latin typeface="Times New Roman" pitchFamily="18" charset="0"/>
                <a:cs typeface="Times New Roman" pitchFamily="18" charset="0"/>
              </a:rPr>
              <a:t>với</a:t>
            </a:r>
            <a:r>
              <a:rPr lang="en-US" sz="3600" b="1" dirty="0">
                <a:solidFill>
                  <a:srgbClr val="1A04C0"/>
                </a:solidFill>
                <a:latin typeface="Times New Roman" pitchFamily="18" charset="0"/>
                <a:cs typeface="Times New Roman" pitchFamily="18" charset="0"/>
              </a:rPr>
              <a:t> HĐT </a:t>
            </a:r>
            <a:r>
              <a:rPr lang="en-US" sz="3600" b="1" dirty="0" err="1">
                <a:solidFill>
                  <a:srgbClr val="1A04C0"/>
                </a:solidFill>
                <a:latin typeface="Times New Roman" pitchFamily="18" charset="0"/>
                <a:cs typeface="Times New Roman" pitchFamily="18" charset="0"/>
              </a:rPr>
              <a:t>đặt</a:t>
            </a:r>
            <a:r>
              <a:rPr lang="en-US" sz="3600" b="1" dirty="0">
                <a:solidFill>
                  <a:srgbClr val="1A04C0"/>
                </a:solidFill>
                <a:latin typeface="Times New Roman" pitchFamily="18" charset="0"/>
                <a:cs typeface="Times New Roman" pitchFamily="18" charset="0"/>
              </a:rPr>
              <a:t> </a:t>
            </a:r>
            <a:r>
              <a:rPr lang="en-US" sz="3600" b="1" dirty="0" err="1">
                <a:solidFill>
                  <a:srgbClr val="1A04C0"/>
                </a:solidFill>
                <a:latin typeface="Times New Roman" pitchFamily="18" charset="0"/>
                <a:cs typeface="Times New Roman" pitchFamily="18" charset="0"/>
              </a:rPr>
              <a:t>vào</a:t>
            </a:r>
            <a:r>
              <a:rPr lang="en-US" sz="3600" b="1" dirty="0">
                <a:solidFill>
                  <a:srgbClr val="1A04C0"/>
                </a:solidFill>
                <a:latin typeface="Times New Roman" pitchFamily="18" charset="0"/>
                <a:cs typeface="Times New Roman" pitchFamily="18" charset="0"/>
              </a:rPr>
              <a:t> </a:t>
            </a:r>
            <a:r>
              <a:rPr lang="en-US" sz="3600" b="1" dirty="0" err="1">
                <a:solidFill>
                  <a:srgbClr val="1A04C0"/>
                </a:solidFill>
                <a:latin typeface="Times New Roman" pitchFamily="18" charset="0"/>
                <a:cs typeface="Times New Roman" pitchFamily="18" charset="0"/>
              </a:rPr>
              <a:t>hai</a:t>
            </a:r>
            <a:r>
              <a:rPr lang="en-US" sz="3600" b="1" dirty="0">
                <a:solidFill>
                  <a:srgbClr val="1A04C0"/>
                </a:solidFill>
                <a:latin typeface="Times New Roman" pitchFamily="18" charset="0"/>
                <a:cs typeface="Times New Roman" pitchFamily="18" charset="0"/>
              </a:rPr>
              <a:t> </a:t>
            </a:r>
            <a:r>
              <a:rPr lang="en-US" sz="3600" b="1" dirty="0" err="1">
                <a:solidFill>
                  <a:srgbClr val="1A04C0"/>
                </a:solidFill>
                <a:latin typeface="Times New Roman" pitchFamily="18" charset="0"/>
                <a:cs typeface="Times New Roman" pitchFamily="18" charset="0"/>
              </a:rPr>
              <a:t>đầu</a:t>
            </a:r>
            <a:r>
              <a:rPr lang="en-US" sz="3600" b="1" dirty="0">
                <a:solidFill>
                  <a:srgbClr val="1A04C0"/>
                </a:solidFill>
                <a:latin typeface="Times New Roman" pitchFamily="18" charset="0"/>
                <a:cs typeface="Times New Roman" pitchFamily="18" charset="0"/>
              </a:rPr>
              <a:t> </a:t>
            </a:r>
            <a:r>
              <a:rPr lang="en-US" sz="3600" b="1" dirty="0" err="1">
                <a:solidFill>
                  <a:srgbClr val="1A04C0"/>
                </a:solidFill>
                <a:latin typeface="Times New Roman" pitchFamily="18" charset="0"/>
                <a:cs typeface="Times New Roman" pitchFamily="18" charset="0"/>
              </a:rPr>
              <a:t>dây</a:t>
            </a:r>
            <a:r>
              <a:rPr lang="en-US" sz="3600" b="1" dirty="0">
                <a:solidFill>
                  <a:srgbClr val="1A04C0"/>
                </a:solidFill>
                <a:latin typeface="Times New Roman" pitchFamily="18" charset="0"/>
                <a:cs typeface="Times New Roman" pitchFamily="18" charset="0"/>
              </a:rPr>
              <a:t> </a:t>
            </a:r>
            <a:r>
              <a:rPr lang="en-US" sz="3600" b="1" dirty="0" err="1">
                <a:solidFill>
                  <a:srgbClr val="1A04C0"/>
                </a:solidFill>
                <a:latin typeface="Times New Roman" pitchFamily="18" charset="0"/>
                <a:cs typeface="Times New Roman" pitchFamily="18" charset="0"/>
              </a:rPr>
              <a:t>dẫn</a:t>
            </a:r>
            <a:r>
              <a:rPr lang="en-US" sz="3600" b="1" dirty="0">
                <a:solidFill>
                  <a:srgbClr val="1A04C0"/>
                </a:solidFill>
                <a:latin typeface="Times New Roman" pitchFamily="18" charset="0"/>
                <a:cs typeface="Times New Roman" pitchFamily="18" charset="0"/>
              </a:rPr>
              <a:t> </a:t>
            </a:r>
            <a:r>
              <a:rPr lang="en-US" sz="3600" b="1" dirty="0" err="1">
                <a:solidFill>
                  <a:srgbClr val="1A04C0"/>
                </a:solidFill>
                <a:latin typeface="Times New Roman" pitchFamily="18" charset="0"/>
                <a:cs typeface="Times New Roman" pitchFamily="18" charset="0"/>
              </a:rPr>
              <a:t>đó</a:t>
            </a:r>
            <a:r>
              <a:rPr lang="en-US" sz="3600" b="1" dirty="0">
                <a:solidFill>
                  <a:srgbClr val="1A04C0"/>
                </a:solidFill>
                <a:latin typeface="Times New Roman" pitchFamily="18" charset="0"/>
                <a:cs typeface="Times New Roman" pitchFamily="18" charset="0"/>
              </a:rPr>
              <a:t>.</a:t>
            </a:r>
          </a:p>
        </p:txBody>
      </p:sp>
    </p:spTree>
    <p:extLst>
      <p:ext uri="{BB962C8B-B14F-4D97-AF65-F5344CB8AC3E}">
        <p14:creationId xmlns:p14="http://schemas.microsoft.com/office/powerpoint/2010/main" val="1462024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798273" y="0"/>
            <a:ext cx="3418949" cy="769441"/>
          </a:xfrm>
          <a:prstGeom prst="rect">
            <a:avLst/>
          </a:prstGeom>
          <a:noFill/>
        </p:spPr>
        <p:txBody>
          <a:bodyPr wrap="none" lIns="91440" tIns="45720" rIns="91440" bIns="45720">
            <a:spAutoFit/>
          </a:bodyPr>
          <a:lstStyle/>
          <a:p>
            <a:pPr algn="ctr"/>
            <a:r>
              <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LUYỆN TẬP</a:t>
            </a:r>
            <a:endParaRPr lang="en-US" sz="4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2" name="TextBox 1"/>
          <p:cNvSpPr txBox="1"/>
          <p:nvPr/>
        </p:nvSpPr>
        <p:spPr>
          <a:xfrm>
            <a:off x="76200" y="1274618"/>
            <a:ext cx="1295400" cy="553998"/>
          </a:xfrm>
          <a:prstGeom prst="rect">
            <a:avLst/>
          </a:prstGeom>
          <a:noFill/>
        </p:spPr>
        <p:txBody>
          <a:bodyPr wrap="square" rtlCol="0">
            <a:spAutoFit/>
          </a:bodyPr>
          <a:lstStyle/>
          <a:p>
            <a:r>
              <a:rPr lang="en-US" sz="3000" b="1" dirty="0" err="1">
                <a:solidFill>
                  <a:srgbClr val="FF0000"/>
                </a:solidFill>
                <a:latin typeface="Times New Roman" panose="02020603050405020304" pitchFamily="18" charset="0"/>
                <a:cs typeface="Times New Roman" panose="02020603050405020304" pitchFamily="18" charset="0"/>
              </a:rPr>
              <a:t>Câu</a:t>
            </a:r>
            <a:r>
              <a:rPr lang="en-US" sz="3000" b="1" dirty="0">
                <a:solidFill>
                  <a:srgbClr val="FF0000"/>
                </a:solidFill>
                <a:latin typeface="Times New Roman" panose="02020603050405020304" pitchFamily="18" charset="0"/>
                <a:cs typeface="Times New Roman" panose="02020603050405020304" pitchFamily="18" charset="0"/>
              </a:rPr>
              <a:t> 1:</a:t>
            </a:r>
          </a:p>
        </p:txBody>
      </p:sp>
      <p:sp>
        <p:nvSpPr>
          <p:cNvPr id="3" name="TextBox 2"/>
          <p:cNvSpPr txBox="1"/>
          <p:nvPr/>
        </p:nvSpPr>
        <p:spPr>
          <a:xfrm>
            <a:off x="1219200" y="1274618"/>
            <a:ext cx="7924800" cy="3323987"/>
          </a:xfrm>
          <a:prstGeom prst="rect">
            <a:avLst/>
          </a:prstGeom>
          <a:noFill/>
        </p:spPr>
        <p:txBody>
          <a:bodyPr wrap="square" rtlCol="0">
            <a:spAutoFit/>
          </a:bodyPr>
          <a:lstStyle/>
          <a:p>
            <a:pPr algn="just"/>
            <a:r>
              <a:rPr lang="en-US" sz="3000" dirty="0" err="1">
                <a:solidFill>
                  <a:srgbClr val="1709D1"/>
                </a:solidFill>
                <a:latin typeface="Times New Roman" panose="02020603050405020304" pitchFamily="18" charset="0"/>
                <a:cs typeface="Times New Roman" panose="02020603050405020304" pitchFamily="18" charset="0"/>
              </a:rPr>
              <a:t>Cường</a:t>
            </a:r>
            <a:r>
              <a:rPr lang="en-US" sz="3000" dirty="0">
                <a:solidFill>
                  <a:srgbClr val="1709D1"/>
                </a:solidFill>
                <a:latin typeface="Times New Roman" panose="02020603050405020304" pitchFamily="18" charset="0"/>
                <a:cs typeface="Times New Roman" panose="02020603050405020304" pitchFamily="18" charset="0"/>
              </a:rPr>
              <a:t> </a:t>
            </a:r>
            <a:r>
              <a:rPr lang="en-US" sz="3000" dirty="0" err="1">
                <a:solidFill>
                  <a:srgbClr val="1709D1"/>
                </a:solidFill>
                <a:latin typeface="Times New Roman" panose="02020603050405020304" pitchFamily="18" charset="0"/>
                <a:cs typeface="Times New Roman" panose="02020603050405020304" pitchFamily="18" charset="0"/>
              </a:rPr>
              <a:t>độ</a:t>
            </a:r>
            <a:r>
              <a:rPr lang="en-US" sz="3000" dirty="0">
                <a:solidFill>
                  <a:srgbClr val="1709D1"/>
                </a:solidFill>
                <a:latin typeface="Times New Roman" panose="02020603050405020304" pitchFamily="18" charset="0"/>
                <a:cs typeface="Times New Roman" panose="02020603050405020304" pitchFamily="18" charset="0"/>
              </a:rPr>
              <a:t> </a:t>
            </a:r>
            <a:r>
              <a:rPr lang="en-US" sz="3000" dirty="0" err="1">
                <a:solidFill>
                  <a:srgbClr val="1709D1"/>
                </a:solidFill>
                <a:latin typeface="Times New Roman" panose="02020603050405020304" pitchFamily="18" charset="0"/>
                <a:cs typeface="Times New Roman" panose="02020603050405020304" pitchFamily="18" charset="0"/>
              </a:rPr>
              <a:t>dòng</a:t>
            </a:r>
            <a:r>
              <a:rPr lang="en-US" sz="3000" dirty="0">
                <a:solidFill>
                  <a:srgbClr val="1709D1"/>
                </a:solidFill>
                <a:latin typeface="Times New Roman" panose="02020603050405020304" pitchFamily="18" charset="0"/>
                <a:cs typeface="Times New Roman" panose="02020603050405020304" pitchFamily="18" charset="0"/>
              </a:rPr>
              <a:t> </a:t>
            </a:r>
            <a:r>
              <a:rPr lang="en-US" sz="3000" dirty="0" err="1">
                <a:solidFill>
                  <a:srgbClr val="1709D1"/>
                </a:solidFill>
                <a:latin typeface="Times New Roman" panose="02020603050405020304" pitchFamily="18" charset="0"/>
                <a:cs typeface="Times New Roman" panose="02020603050405020304" pitchFamily="18" charset="0"/>
              </a:rPr>
              <a:t>điện</a:t>
            </a:r>
            <a:r>
              <a:rPr lang="en-US" sz="3000" dirty="0">
                <a:solidFill>
                  <a:srgbClr val="1709D1"/>
                </a:solidFill>
                <a:latin typeface="Times New Roman" panose="02020603050405020304" pitchFamily="18" charset="0"/>
                <a:cs typeface="Times New Roman" panose="02020603050405020304" pitchFamily="18" charset="0"/>
              </a:rPr>
              <a:t> </a:t>
            </a:r>
            <a:r>
              <a:rPr lang="en-US" sz="3000" dirty="0" err="1">
                <a:solidFill>
                  <a:srgbClr val="1709D1"/>
                </a:solidFill>
                <a:latin typeface="Times New Roman" panose="02020603050405020304" pitchFamily="18" charset="0"/>
                <a:cs typeface="Times New Roman" panose="02020603050405020304" pitchFamily="18" charset="0"/>
              </a:rPr>
              <a:t>chạy</a:t>
            </a:r>
            <a:r>
              <a:rPr lang="en-US" sz="3000" dirty="0">
                <a:solidFill>
                  <a:srgbClr val="1709D1"/>
                </a:solidFill>
                <a:latin typeface="Times New Roman" panose="02020603050405020304" pitchFamily="18" charset="0"/>
                <a:cs typeface="Times New Roman" panose="02020603050405020304" pitchFamily="18" charset="0"/>
              </a:rPr>
              <a:t> qua </a:t>
            </a:r>
            <a:r>
              <a:rPr lang="en-US" sz="3000" dirty="0" err="1">
                <a:solidFill>
                  <a:srgbClr val="1709D1"/>
                </a:solidFill>
                <a:latin typeface="Times New Roman" panose="02020603050405020304" pitchFamily="18" charset="0"/>
                <a:cs typeface="Times New Roman" panose="02020603050405020304" pitchFamily="18" charset="0"/>
              </a:rPr>
              <a:t>một</a:t>
            </a:r>
            <a:r>
              <a:rPr lang="en-US" sz="3000" dirty="0">
                <a:solidFill>
                  <a:srgbClr val="1709D1"/>
                </a:solidFill>
                <a:latin typeface="Times New Roman" panose="02020603050405020304" pitchFamily="18" charset="0"/>
                <a:cs typeface="Times New Roman" panose="02020603050405020304" pitchFamily="18" charset="0"/>
              </a:rPr>
              <a:t> day </a:t>
            </a:r>
            <a:r>
              <a:rPr lang="en-US" sz="3000" dirty="0" err="1">
                <a:solidFill>
                  <a:srgbClr val="1709D1"/>
                </a:solidFill>
                <a:latin typeface="Times New Roman" panose="02020603050405020304" pitchFamily="18" charset="0"/>
                <a:cs typeface="Times New Roman" panose="02020603050405020304" pitchFamily="18" charset="0"/>
              </a:rPr>
              <a:t>dẫn</a:t>
            </a:r>
            <a:r>
              <a:rPr lang="en-US" sz="3000" dirty="0">
                <a:solidFill>
                  <a:srgbClr val="1709D1"/>
                </a:solidFill>
                <a:latin typeface="Times New Roman" panose="02020603050405020304" pitchFamily="18" charset="0"/>
                <a:cs typeface="Times New Roman" panose="02020603050405020304" pitchFamily="18" charset="0"/>
              </a:rPr>
              <a:t> </a:t>
            </a:r>
            <a:r>
              <a:rPr lang="en-US" sz="3000" dirty="0" err="1">
                <a:solidFill>
                  <a:srgbClr val="1709D1"/>
                </a:solidFill>
                <a:latin typeface="Times New Roman" panose="02020603050405020304" pitchFamily="18" charset="0"/>
                <a:cs typeface="Times New Roman" panose="02020603050405020304" pitchFamily="18" charset="0"/>
              </a:rPr>
              <a:t>phụ</a:t>
            </a:r>
            <a:r>
              <a:rPr lang="en-US" sz="3000" dirty="0">
                <a:solidFill>
                  <a:srgbClr val="1709D1"/>
                </a:solidFill>
                <a:latin typeface="Times New Roman" panose="02020603050405020304" pitchFamily="18" charset="0"/>
                <a:cs typeface="Times New Roman" panose="02020603050405020304" pitchFamily="18" charset="0"/>
              </a:rPr>
              <a:t> </a:t>
            </a:r>
            <a:r>
              <a:rPr lang="en-US" sz="3000" dirty="0" err="1">
                <a:solidFill>
                  <a:srgbClr val="1709D1"/>
                </a:solidFill>
                <a:latin typeface="Times New Roman" panose="02020603050405020304" pitchFamily="18" charset="0"/>
                <a:cs typeface="Times New Roman" panose="02020603050405020304" pitchFamily="18" charset="0"/>
              </a:rPr>
              <a:t>thuộc</a:t>
            </a:r>
            <a:r>
              <a:rPr lang="en-US" sz="3000" dirty="0">
                <a:solidFill>
                  <a:srgbClr val="1709D1"/>
                </a:solidFill>
                <a:latin typeface="Times New Roman" panose="02020603050405020304" pitchFamily="18" charset="0"/>
                <a:cs typeface="Times New Roman" panose="02020603050405020304" pitchFamily="18" charset="0"/>
              </a:rPr>
              <a:t> </a:t>
            </a:r>
            <a:r>
              <a:rPr lang="en-US" sz="3000" dirty="0" err="1">
                <a:solidFill>
                  <a:srgbClr val="1709D1"/>
                </a:solidFill>
                <a:latin typeface="Times New Roman" panose="02020603050405020304" pitchFamily="18" charset="0"/>
                <a:cs typeface="Times New Roman" panose="02020603050405020304" pitchFamily="18" charset="0"/>
              </a:rPr>
              <a:t>như</a:t>
            </a:r>
            <a:r>
              <a:rPr lang="en-US" sz="3000" dirty="0">
                <a:solidFill>
                  <a:srgbClr val="1709D1"/>
                </a:solidFill>
                <a:latin typeface="Times New Roman" panose="02020603050405020304" pitchFamily="18" charset="0"/>
                <a:cs typeface="Times New Roman" panose="02020603050405020304" pitchFamily="18" charset="0"/>
              </a:rPr>
              <a:t> </a:t>
            </a:r>
            <a:r>
              <a:rPr lang="en-US" sz="3000" dirty="0" err="1">
                <a:solidFill>
                  <a:srgbClr val="1709D1"/>
                </a:solidFill>
                <a:latin typeface="Times New Roman" panose="02020603050405020304" pitchFamily="18" charset="0"/>
                <a:cs typeface="Times New Roman" panose="02020603050405020304" pitchFamily="18" charset="0"/>
              </a:rPr>
              <a:t>thế</a:t>
            </a:r>
            <a:r>
              <a:rPr lang="en-US" sz="3000" dirty="0">
                <a:solidFill>
                  <a:srgbClr val="1709D1"/>
                </a:solidFill>
                <a:latin typeface="Times New Roman" panose="02020603050405020304" pitchFamily="18" charset="0"/>
                <a:cs typeface="Times New Roman" panose="02020603050405020304" pitchFamily="18" charset="0"/>
              </a:rPr>
              <a:t> </a:t>
            </a:r>
            <a:r>
              <a:rPr lang="en-US" sz="3000" dirty="0" err="1">
                <a:solidFill>
                  <a:srgbClr val="1709D1"/>
                </a:solidFill>
                <a:latin typeface="Times New Roman" panose="02020603050405020304" pitchFamily="18" charset="0"/>
                <a:cs typeface="Times New Roman" panose="02020603050405020304" pitchFamily="18" charset="0"/>
              </a:rPr>
              <a:t>nào</a:t>
            </a:r>
            <a:r>
              <a:rPr lang="en-US" sz="3000" dirty="0">
                <a:solidFill>
                  <a:srgbClr val="1709D1"/>
                </a:solidFill>
                <a:latin typeface="Times New Roman" panose="02020603050405020304" pitchFamily="18" charset="0"/>
                <a:cs typeface="Times New Roman" panose="02020603050405020304" pitchFamily="18" charset="0"/>
              </a:rPr>
              <a:t> </a:t>
            </a:r>
            <a:r>
              <a:rPr lang="en-US" sz="3000" dirty="0" err="1">
                <a:solidFill>
                  <a:srgbClr val="1709D1"/>
                </a:solidFill>
                <a:latin typeface="Times New Roman" panose="02020603050405020304" pitchFamily="18" charset="0"/>
                <a:cs typeface="Times New Roman" panose="02020603050405020304" pitchFamily="18" charset="0"/>
              </a:rPr>
              <a:t>vào</a:t>
            </a:r>
            <a:r>
              <a:rPr lang="en-US" sz="3000" dirty="0">
                <a:solidFill>
                  <a:srgbClr val="1709D1"/>
                </a:solidFill>
                <a:latin typeface="Times New Roman" panose="02020603050405020304" pitchFamily="18" charset="0"/>
                <a:cs typeface="Times New Roman" panose="02020603050405020304" pitchFamily="18" charset="0"/>
              </a:rPr>
              <a:t> </a:t>
            </a:r>
            <a:r>
              <a:rPr lang="en-US" sz="3000" dirty="0" err="1">
                <a:solidFill>
                  <a:srgbClr val="1709D1"/>
                </a:solidFill>
                <a:latin typeface="Times New Roman" panose="02020603050405020304" pitchFamily="18" charset="0"/>
                <a:cs typeface="Times New Roman" panose="02020603050405020304" pitchFamily="18" charset="0"/>
              </a:rPr>
              <a:t>hiệu</a:t>
            </a:r>
            <a:r>
              <a:rPr lang="en-US" sz="3000" dirty="0">
                <a:solidFill>
                  <a:srgbClr val="1709D1"/>
                </a:solidFill>
                <a:latin typeface="Times New Roman" panose="02020603050405020304" pitchFamily="18" charset="0"/>
                <a:cs typeface="Times New Roman" panose="02020603050405020304" pitchFamily="18" charset="0"/>
              </a:rPr>
              <a:t> </a:t>
            </a:r>
            <a:r>
              <a:rPr lang="en-US" sz="3000" dirty="0" err="1">
                <a:solidFill>
                  <a:srgbClr val="1709D1"/>
                </a:solidFill>
                <a:latin typeface="Times New Roman" panose="02020603050405020304" pitchFamily="18" charset="0"/>
                <a:cs typeface="Times New Roman" panose="02020603050405020304" pitchFamily="18" charset="0"/>
              </a:rPr>
              <a:t>điện</a:t>
            </a:r>
            <a:r>
              <a:rPr lang="en-US" sz="3000" dirty="0">
                <a:solidFill>
                  <a:srgbClr val="1709D1"/>
                </a:solidFill>
                <a:latin typeface="Times New Roman" panose="02020603050405020304" pitchFamily="18" charset="0"/>
                <a:cs typeface="Times New Roman" panose="02020603050405020304" pitchFamily="18" charset="0"/>
              </a:rPr>
              <a:t> </a:t>
            </a:r>
            <a:r>
              <a:rPr lang="en-US" sz="3000" dirty="0" err="1">
                <a:solidFill>
                  <a:srgbClr val="1709D1"/>
                </a:solidFill>
                <a:latin typeface="Times New Roman" panose="02020603050405020304" pitchFamily="18" charset="0"/>
                <a:cs typeface="Times New Roman" panose="02020603050405020304" pitchFamily="18" charset="0"/>
              </a:rPr>
              <a:t>thế</a:t>
            </a:r>
            <a:r>
              <a:rPr lang="en-US" sz="3000" dirty="0">
                <a:solidFill>
                  <a:srgbClr val="1709D1"/>
                </a:solidFill>
                <a:latin typeface="Times New Roman" panose="02020603050405020304" pitchFamily="18" charset="0"/>
                <a:cs typeface="Times New Roman" panose="02020603050405020304" pitchFamily="18" charset="0"/>
              </a:rPr>
              <a:t> </a:t>
            </a:r>
            <a:r>
              <a:rPr lang="en-US" sz="3000" dirty="0" err="1">
                <a:solidFill>
                  <a:srgbClr val="1709D1"/>
                </a:solidFill>
                <a:latin typeface="Times New Roman" panose="02020603050405020304" pitchFamily="18" charset="0"/>
                <a:cs typeface="Times New Roman" panose="02020603050405020304" pitchFamily="18" charset="0"/>
              </a:rPr>
              <a:t>giữa</a:t>
            </a:r>
            <a:r>
              <a:rPr lang="en-US" sz="3000" dirty="0">
                <a:solidFill>
                  <a:srgbClr val="1709D1"/>
                </a:solidFill>
                <a:latin typeface="Times New Roman" panose="02020603050405020304" pitchFamily="18" charset="0"/>
                <a:cs typeface="Times New Roman" panose="02020603050405020304" pitchFamily="18" charset="0"/>
              </a:rPr>
              <a:t> </a:t>
            </a:r>
            <a:r>
              <a:rPr lang="en-US" sz="3000" dirty="0" err="1">
                <a:solidFill>
                  <a:srgbClr val="1709D1"/>
                </a:solidFill>
                <a:latin typeface="Times New Roman" panose="02020603050405020304" pitchFamily="18" charset="0"/>
                <a:cs typeface="Times New Roman" panose="02020603050405020304" pitchFamily="18" charset="0"/>
              </a:rPr>
              <a:t>hai</a:t>
            </a:r>
            <a:r>
              <a:rPr lang="en-US" sz="3000" dirty="0">
                <a:solidFill>
                  <a:srgbClr val="1709D1"/>
                </a:solidFill>
                <a:latin typeface="Times New Roman" panose="02020603050405020304" pitchFamily="18" charset="0"/>
                <a:cs typeface="Times New Roman" panose="02020603050405020304" pitchFamily="18" charset="0"/>
              </a:rPr>
              <a:t> </a:t>
            </a:r>
            <a:r>
              <a:rPr lang="en-US" sz="3000" dirty="0" err="1">
                <a:solidFill>
                  <a:srgbClr val="1709D1"/>
                </a:solidFill>
                <a:latin typeface="Times New Roman" panose="02020603050405020304" pitchFamily="18" charset="0"/>
                <a:cs typeface="Times New Roman" panose="02020603050405020304" pitchFamily="18" charset="0"/>
              </a:rPr>
              <a:t>đầu</a:t>
            </a:r>
            <a:r>
              <a:rPr lang="en-US" sz="3000" dirty="0">
                <a:solidFill>
                  <a:srgbClr val="1709D1"/>
                </a:solidFill>
                <a:latin typeface="Times New Roman" panose="02020603050405020304" pitchFamily="18" charset="0"/>
                <a:cs typeface="Times New Roman" panose="02020603050405020304" pitchFamily="18" charset="0"/>
              </a:rPr>
              <a:t> </a:t>
            </a:r>
            <a:r>
              <a:rPr lang="en-US" sz="3000" dirty="0" err="1">
                <a:solidFill>
                  <a:srgbClr val="1709D1"/>
                </a:solidFill>
                <a:latin typeface="Times New Roman" panose="02020603050405020304" pitchFamily="18" charset="0"/>
                <a:cs typeface="Times New Roman" panose="02020603050405020304" pitchFamily="18" charset="0"/>
              </a:rPr>
              <a:t>dây</a:t>
            </a:r>
            <a:r>
              <a:rPr lang="en-US" sz="3000" dirty="0">
                <a:solidFill>
                  <a:srgbClr val="1709D1"/>
                </a:solidFill>
                <a:latin typeface="Times New Roman" panose="02020603050405020304" pitchFamily="18" charset="0"/>
                <a:cs typeface="Times New Roman" panose="02020603050405020304" pitchFamily="18" charset="0"/>
              </a:rPr>
              <a:t> </a:t>
            </a:r>
            <a:r>
              <a:rPr lang="en-US" sz="3000" dirty="0" err="1">
                <a:solidFill>
                  <a:srgbClr val="1709D1"/>
                </a:solidFill>
                <a:latin typeface="Times New Roman" panose="02020603050405020304" pitchFamily="18" charset="0"/>
                <a:cs typeface="Times New Roman" panose="02020603050405020304" pitchFamily="18" charset="0"/>
              </a:rPr>
              <a:t>dẫn</a:t>
            </a:r>
            <a:r>
              <a:rPr lang="en-US" sz="3000" dirty="0">
                <a:solidFill>
                  <a:srgbClr val="1709D1"/>
                </a:solidFill>
                <a:latin typeface="Times New Roman" panose="02020603050405020304" pitchFamily="18" charset="0"/>
                <a:cs typeface="Times New Roman" panose="02020603050405020304" pitchFamily="18" charset="0"/>
              </a:rPr>
              <a:t> </a:t>
            </a:r>
            <a:r>
              <a:rPr lang="en-US" sz="3000" dirty="0" err="1">
                <a:solidFill>
                  <a:srgbClr val="1709D1"/>
                </a:solidFill>
                <a:latin typeface="Times New Roman" panose="02020603050405020304" pitchFamily="18" charset="0"/>
                <a:cs typeface="Times New Roman" panose="02020603050405020304" pitchFamily="18" charset="0"/>
              </a:rPr>
              <a:t>đó</a:t>
            </a:r>
            <a:r>
              <a:rPr lang="en-US" sz="3000" dirty="0">
                <a:solidFill>
                  <a:srgbClr val="1709D1"/>
                </a:solidFill>
                <a:latin typeface="Times New Roman" panose="02020603050405020304" pitchFamily="18" charset="0"/>
                <a:cs typeface="Times New Roman" panose="02020603050405020304" pitchFamily="18" charset="0"/>
              </a:rPr>
              <a:t> ?</a:t>
            </a:r>
          </a:p>
          <a:p>
            <a:pPr algn="just"/>
            <a:r>
              <a:rPr lang="en-US" sz="3000" dirty="0">
                <a:latin typeface="Times New Roman" panose="02020603050405020304" pitchFamily="18" charset="0"/>
                <a:cs typeface="Times New Roman" panose="02020603050405020304" pitchFamily="18" charset="0"/>
              </a:rPr>
              <a:t>A. </a:t>
            </a:r>
            <a:r>
              <a:rPr lang="en-US" sz="3000" dirty="0" err="1">
                <a:latin typeface="Times New Roman" panose="02020603050405020304" pitchFamily="18" charset="0"/>
                <a:cs typeface="Times New Roman" panose="02020603050405020304" pitchFamily="18" charset="0"/>
              </a:rPr>
              <a:t>Không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thay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đổi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thay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đổi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hiệu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điện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thế</a:t>
            </a:r>
            <a:r>
              <a:rPr lang="en-US" sz="3000" dirty="0">
                <a:latin typeface="Times New Roman" panose="02020603050405020304" pitchFamily="18" charset="0"/>
                <a:cs typeface="Times New Roman" panose="02020603050405020304" pitchFamily="18" charset="0"/>
              </a:rPr>
              <a:t>.</a:t>
            </a:r>
          </a:p>
          <a:p>
            <a:pPr algn="just"/>
            <a:r>
              <a:rPr lang="en-US" sz="3000" dirty="0">
                <a:latin typeface="Times New Roman" panose="02020603050405020304" pitchFamily="18" charset="0"/>
                <a:cs typeface="Times New Roman" panose="02020603050405020304" pitchFamily="18" charset="0"/>
              </a:rPr>
              <a:t>B. </a:t>
            </a:r>
            <a:r>
              <a:rPr lang="en-US" sz="3000" dirty="0" err="1">
                <a:latin typeface="Times New Roman" panose="02020603050405020304" pitchFamily="18" charset="0"/>
                <a:cs typeface="Times New Roman" panose="02020603050405020304" pitchFamily="18" charset="0"/>
              </a:rPr>
              <a:t>Tỉ</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lệ</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nghịch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với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hiệu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điện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thế</a:t>
            </a:r>
            <a:r>
              <a:rPr lang="en-US" sz="3000" dirty="0">
                <a:latin typeface="Times New Roman" panose="02020603050405020304" pitchFamily="18" charset="0"/>
                <a:cs typeface="Times New Roman" panose="02020603050405020304" pitchFamily="18" charset="0"/>
              </a:rPr>
              <a:t>.</a:t>
            </a:r>
          </a:p>
          <a:p>
            <a:pPr algn="just"/>
            <a:r>
              <a:rPr lang="en-US" sz="3000" dirty="0">
                <a:latin typeface="Times New Roman" panose="02020603050405020304" pitchFamily="18" charset="0"/>
                <a:cs typeface="Times New Roman" panose="02020603050405020304" pitchFamily="18" charset="0"/>
              </a:rPr>
              <a:t>C. </a:t>
            </a:r>
            <a:r>
              <a:rPr lang="en-US" sz="3000" dirty="0" err="1">
                <a:latin typeface="Times New Roman" panose="02020603050405020304" pitchFamily="18" charset="0"/>
                <a:cs typeface="Times New Roman" panose="02020603050405020304" pitchFamily="18" charset="0"/>
              </a:rPr>
              <a:t>Tỉ</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lệ</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thuận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với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hiệu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điện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thế</a:t>
            </a:r>
            <a:r>
              <a:rPr lang="en-US" sz="3000" dirty="0">
                <a:latin typeface="Times New Roman" panose="02020603050405020304" pitchFamily="18" charset="0"/>
                <a:cs typeface="Times New Roman" panose="02020603050405020304" pitchFamily="18" charset="0"/>
              </a:rPr>
              <a:t>.</a:t>
            </a:r>
          </a:p>
          <a:p>
            <a:pPr algn="just"/>
            <a:r>
              <a:rPr lang="en-US" sz="3000" dirty="0">
                <a:latin typeface="Times New Roman" panose="02020603050405020304" pitchFamily="18" charset="0"/>
                <a:cs typeface="Times New Roman" panose="02020603050405020304" pitchFamily="18" charset="0"/>
              </a:rPr>
              <a:t>D. </a:t>
            </a:r>
            <a:r>
              <a:rPr lang="en-US" sz="3000" dirty="0" err="1">
                <a:latin typeface="Times New Roman" panose="02020603050405020304" pitchFamily="18" charset="0"/>
                <a:cs typeface="Times New Roman" panose="02020603050405020304" pitchFamily="18" charset="0"/>
              </a:rPr>
              <a:t>Giảm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tăng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hiệu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điện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thế</a:t>
            </a:r>
            <a:endParaRPr lang="en-US" sz="30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219200" y="3562160"/>
            <a:ext cx="5357897" cy="1015663"/>
          </a:xfrm>
          <a:prstGeom prst="rect">
            <a:avLst/>
          </a:prstGeom>
          <a:noFill/>
        </p:spPr>
        <p:txBody>
          <a:bodyPr wrap="square" rtlCol="0">
            <a:spAutoFit/>
          </a:bodyPr>
          <a:lstStyle/>
          <a:p>
            <a:r>
              <a:rPr lang="en-US" sz="3000" dirty="0">
                <a:solidFill>
                  <a:srgbClr val="FF0000"/>
                </a:solidFill>
                <a:latin typeface="Times New Roman" panose="02020603050405020304" pitchFamily="18" charset="0"/>
                <a:cs typeface="Times New Roman" panose="02020603050405020304" pitchFamily="18" charset="0"/>
              </a:rPr>
              <a:t>C. </a:t>
            </a:r>
            <a:r>
              <a:rPr lang="en-US" sz="3000" dirty="0" err="1">
                <a:solidFill>
                  <a:srgbClr val="FF0000"/>
                </a:solidFill>
                <a:latin typeface="Times New Roman" panose="02020603050405020304" pitchFamily="18" charset="0"/>
                <a:cs typeface="Times New Roman" panose="02020603050405020304" pitchFamily="18" charset="0"/>
              </a:rPr>
              <a:t>Tỉ</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lệ</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thuận</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với</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hiệu</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điện</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thế</a:t>
            </a:r>
            <a:r>
              <a:rPr lang="en-US" sz="3000" dirty="0">
                <a:solidFill>
                  <a:srgbClr val="FF0000"/>
                </a:solidFill>
                <a:latin typeface="Times New Roman" panose="02020603050405020304" pitchFamily="18" charset="0"/>
                <a:cs typeface="Times New Roman" panose="02020603050405020304" pitchFamily="18" charset="0"/>
              </a:rPr>
              <a:t>.</a:t>
            </a:r>
          </a:p>
          <a:p>
            <a:endParaRPr lang="en-US" sz="3000" dirty="0">
              <a:solidFill>
                <a:srgbClr val="FF0000"/>
              </a:solidFill>
            </a:endParaRPr>
          </a:p>
        </p:txBody>
      </p:sp>
    </p:spTree>
    <p:extLst>
      <p:ext uri="{BB962C8B-B14F-4D97-AF65-F5344CB8AC3E}">
        <p14:creationId xmlns:p14="http://schemas.microsoft.com/office/powerpoint/2010/main" val="3526457464"/>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subTnLst>
                                    <p:audio>
                                      <p:cMediaNode>
                                        <p:cTn display="0" masterRel="sameClick">
                                          <p:stCondLst>
                                            <p:cond evt="begin" delay="0">
                                              <p:tn val="18"/>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P spid="3"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74618" y="1253790"/>
            <a:ext cx="7391400" cy="1477328"/>
          </a:xfrm>
          <a:prstGeom prst="rect">
            <a:avLst/>
          </a:prstGeom>
          <a:noFill/>
        </p:spPr>
        <p:txBody>
          <a:bodyPr wrap="square" rtlCol="0">
            <a:spAutoFit/>
          </a:bodyPr>
          <a:lstStyle/>
          <a:p>
            <a:r>
              <a:rPr lang="en-US" sz="3000" dirty="0" err="1">
                <a:solidFill>
                  <a:srgbClr val="1709D1"/>
                </a:solidFill>
                <a:latin typeface="Times New Roman" panose="02020603050405020304" pitchFamily="18" charset="0"/>
                <a:cs typeface="Times New Roman" panose="02020603050405020304" pitchFamily="18" charset="0"/>
              </a:rPr>
              <a:t>Nếu</a:t>
            </a:r>
            <a:r>
              <a:rPr lang="en-US" sz="3000" dirty="0">
                <a:solidFill>
                  <a:srgbClr val="1709D1"/>
                </a:solidFill>
                <a:latin typeface="Times New Roman" panose="02020603050405020304" pitchFamily="18" charset="0"/>
                <a:cs typeface="Times New Roman" panose="02020603050405020304" pitchFamily="18" charset="0"/>
              </a:rPr>
              <a:t> </a:t>
            </a:r>
            <a:r>
              <a:rPr lang="en-US" sz="3000" dirty="0" err="1">
                <a:solidFill>
                  <a:srgbClr val="1709D1"/>
                </a:solidFill>
                <a:latin typeface="Times New Roman" panose="02020603050405020304" pitchFamily="18" charset="0"/>
                <a:cs typeface="Times New Roman" panose="02020603050405020304" pitchFamily="18" charset="0"/>
              </a:rPr>
              <a:t>tăng</a:t>
            </a:r>
            <a:r>
              <a:rPr lang="en-US" sz="3000" dirty="0">
                <a:solidFill>
                  <a:srgbClr val="1709D1"/>
                </a:solidFill>
                <a:latin typeface="Times New Roman" panose="02020603050405020304" pitchFamily="18" charset="0"/>
                <a:cs typeface="Times New Roman" panose="02020603050405020304" pitchFamily="18" charset="0"/>
              </a:rPr>
              <a:t> </a:t>
            </a:r>
            <a:r>
              <a:rPr lang="en-US" sz="3000" dirty="0" err="1">
                <a:solidFill>
                  <a:srgbClr val="1709D1"/>
                </a:solidFill>
                <a:latin typeface="Times New Roman" panose="02020603050405020304" pitchFamily="18" charset="0"/>
                <a:cs typeface="Times New Roman" panose="02020603050405020304" pitchFamily="18" charset="0"/>
              </a:rPr>
              <a:t>hiệu</a:t>
            </a:r>
            <a:r>
              <a:rPr lang="en-US" sz="3000" dirty="0">
                <a:solidFill>
                  <a:srgbClr val="1709D1"/>
                </a:solidFill>
                <a:latin typeface="Times New Roman" panose="02020603050405020304" pitchFamily="18" charset="0"/>
                <a:cs typeface="Times New Roman" panose="02020603050405020304" pitchFamily="18" charset="0"/>
              </a:rPr>
              <a:t> </a:t>
            </a:r>
            <a:r>
              <a:rPr lang="en-US" sz="3000" dirty="0" err="1">
                <a:solidFill>
                  <a:srgbClr val="1709D1"/>
                </a:solidFill>
                <a:latin typeface="Times New Roman" panose="02020603050405020304" pitchFamily="18" charset="0"/>
                <a:cs typeface="Times New Roman" panose="02020603050405020304" pitchFamily="18" charset="0"/>
              </a:rPr>
              <a:t>điện</a:t>
            </a:r>
            <a:r>
              <a:rPr lang="en-US" sz="3000" dirty="0">
                <a:solidFill>
                  <a:srgbClr val="1709D1"/>
                </a:solidFill>
                <a:latin typeface="Times New Roman" panose="02020603050405020304" pitchFamily="18" charset="0"/>
                <a:cs typeface="Times New Roman" panose="02020603050405020304" pitchFamily="18" charset="0"/>
              </a:rPr>
              <a:t> </a:t>
            </a:r>
            <a:r>
              <a:rPr lang="en-US" sz="3000" dirty="0" err="1">
                <a:solidFill>
                  <a:srgbClr val="1709D1"/>
                </a:solidFill>
                <a:latin typeface="Times New Roman" panose="02020603050405020304" pitchFamily="18" charset="0"/>
                <a:cs typeface="Times New Roman" panose="02020603050405020304" pitchFamily="18" charset="0"/>
              </a:rPr>
              <a:t>thế</a:t>
            </a:r>
            <a:r>
              <a:rPr lang="en-US" sz="3000" dirty="0">
                <a:solidFill>
                  <a:srgbClr val="1709D1"/>
                </a:solidFill>
                <a:latin typeface="Times New Roman" panose="02020603050405020304" pitchFamily="18" charset="0"/>
                <a:cs typeface="Times New Roman" panose="02020603050405020304" pitchFamily="18" charset="0"/>
              </a:rPr>
              <a:t> </a:t>
            </a:r>
            <a:r>
              <a:rPr lang="en-US" sz="3000" dirty="0" err="1">
                <a:solidFill>
                  <a:srgbClr val="1709D1"/>
                </a:solidFill>
                <a:latin typeface="Times New Roman" panose="02020603050405020304" pitchFamily="18" charset="0"/>
                <a:cs typeface="Times New Roman" panose="02020603050405020304" pitchFamily="18" charset="0"/>
              </a:rPr>
              <a:t>giữa</a:t>
            </a:r>
            <a:r>
              <a:rPr lang="en-US" sz="3000" dirty="0">
                <a:solidFill>
                  <a:srgbClr val="1709D1"/>
                </a:solidFill>
                <a:latin typeface="Times New Roman" panose="02020603050405020304" pitchFamily="18" charset="0"/>
                <a:cs typeface="Times New Roman" panose="02020603050405020304" pitchFamily="18" charset="0"/>
              </a:rPr>
              <a:t> </a:t>
            </a:r>
            <a:r>
              <a:rPr lang="en-US" sz="3000" dirty="0" err="1">
                <a:solidFill>
                  <a:srgbClr val="1709D1"/>
                </a:solidFill>
                <a:latin typeface="Times New Roman" panose="02020603050405020304" pitchFamily="18" charset="0"/>
                <a:cs typeface="Times New Roman" panose="02020603050405020304" pitchFamily="18" charset="0"/>
              </a:rPr>
              <a:t>hai</a:t>
            </a:r>
            <a:r>
              <a:rPr lang="en-US" sz="3000" dirty="0">
                <a:solidFill>
                  <a:srgbClr val="1709D1"/>
                </a:solidFill>
                <a:latin typeface="Times New Roman" panose="02020603050405020304" pitchFamily="18" charset="0"/>
                <a:cs typeface="Times New Roman" panose="02020603050405020304" pitchFamily="18" charset="0"/>
              </a:rPr>
              <a:t> </a:t>
            </a:r>
            <a:r>
              <a:rPr lang="en-US" sz="3000" dirty="0" err="1">
                <a:solidFill>
                  <a:srgbClr val="1709D1"/>
                </a:solidFill>
                <a:latin typeface="Times New Roman" panose="02020603050405020304" pitchFamily="18" charset="0"/>
                <a:cs typeface="Times New Roman" panose="02020603050405020304" pitchFamily="18" charset="0"/>
              </a:rPr>
              <a:t>đầu</a:t>
            </a:r>
            <a:r>
              <a:rPr lang="en-US" sz="3000" dirty="0">
                <a:solidFill>
                  <a:srgbClr val="1709D1"/>
                </a:solidFill>
                <a:latin typeface="Times New Roman" panose="02020603050405020304" pitchFamily="18" charset="0"/>
                <a:cs typeface="Times New Roman" panose="02020603050405020304" pitchFamily="18" charset="0"/>
              </a:rPr>
              <a:t> </a:t>
            </a:r>
            <a:r>
              <a:rPr lang="en-US" sz="3000" dirty="0" err="1">
                <a:solidFill>
                  <a:srgbClr val="1709D1"/>
                </a:solidFill>
                <a:latin typeface="Times New Roman" panose="02020603050405020304" pitchFamily="18" charset="0"/>
                <a:cs typeface="Times New Roman" panose="02020603050405020304" pitchFamily="18" charset="0"/>
              </a:rPr>
              <a:t>dây</a:t>
            </a:r>
            <a:r>
              <a:rPr lang="en-US" sz="3000" dirty="0">
                <a:solidFill>
                  <a:srgbClr val="1709D1"/>
                </a:solidFill>
                <a:latin typeface="Times New Roman" panose="02020603050405020304" pitchFamily="18" charset="0"/>
                <a:cs typeface="Times New Roman" panose="02020603050405020304" pitchFamily="18" charset="0"/>
              </a:rPr>
              <a:t> </a:t>
            </a:r>
            <a:r>
              <a:rPr lang="en-US" sz="3000" dirty="0" err="1">
                <a:solidFill>
                  <a:srgbClr val="1709D1"/>
                </a:solidFill>
                <a:latin typeface="Times New Roman" panose="02020603050405020304" pitchFamily="18" charset="0"/>
                <a:cs typeface="Times New Roman" panose="02020603050405020304" pitchFamily="18" charset="0"/>
              </a:rPr>
              <a:t>dẫn</a:t>
            </a:r>
            <a:r>
              <a:rPr lang="en-US" sz="3000" dirty="0">
                <a:solidFill>
                  <a:srgbClr val="1709D1"/>
                </a:solidFill>
                <a:latin typeface="Times New Roman" panose="02020603050405020304" pitchFamily="18" charset="0"/>
                <a:cs typeface="Times New Roman" panose="02020603050405020304" pitchFamily="18" charset="0"/>
              </a:rPr>
              <a:t> </a:t>
            </a:r>
            <a:r>
              <a:rPr lang="en-US" sz="3000" dirty="0" err="1">
                <a:solidFill>
                  <a:srgbClr val="1709D1"/>
                </a:solidFill>
                <a:latin typeface="Times New Roman" panose="02020603050405020304" pitchFamily="18" charset="0"/>
                <a:cs typeface="Times New Roman" panose="02020603050405020304" pitchFamily="18" charset="0"/>
              </a:rPr>
              <a:t>lên</a:t>
            </a:r>
            <a:r>
              <a:rPr lang="en-US" sz="3000" dirty="0">
                <a:solidFill>
                  <a:srgbClr val="1709D1"/>
                </a:solidFill>
                <a:latin typeface="Times New Roman" panose="02020603050405020304" pitchFamily="18" charset="0"/>
                <a:cs typeface="Times New Roman" panose="02020603050405020304" pitchFamily="18" charset="0"/>
              </a:rPr>
              <a:t> 4 </a:t>
            </a:r>
            <a:r>
              <a:rPr lang="en-US" sz="3000" dirty="0" err="1">
                <a:solidFill>
                  <a:srgbClr val="1709D1"/>
                </a:solidFill>
                <a:latin typeface="Times New Roman" panose="02020603050405020304" pitchFamily="18" charset="0"/>
                <a:cs typeface="Times New Roman" panose="02020603050405020304" pitchFamily="18" charset="0"/>
              </a:rPr>
              <a:t>lần</a:t>
            </a:r>
            <a:r>
              <a:rPr lang="en-US" sz="3000" dirty="0">
                <a:solidFill>
                  <a:srgbClr val="1709D1"/>
                </a:solidFill>
                <a:latin typeface="Times New Roman" panose="02020603050405020304" pitchFamily="18" charset="0"/>
                <a:cs typeface="Times New Roman" panose="02020603050405020304" pitchFamily="18" charset="0"/>
              </a:rPr>
              <a:t> </a:t>
            </a:r>
            <a:r>
              <a:rPr lang="en-US" sz="3000" dirty="0" err="1">
                <a:solidFill>
                  <a:srgbClr val="1709D1"/>
                </a:solidFill>
                <a:latin typeface="Times New Roman" panose="02020603050405020304" pitchFamily="18" charset="0"/>
                <a:cs typeface="Times New Roman" panose="02020603050405020304" pitchFamily="18" charset="0"/>
              </a:rPr>
              <a:t>thì</a:t>
            </a:r>
            <a:r>
              <a:rPr lang="en-US" sz="3000" dirty="0">
                <a:solidFill>
                  <a:srgbClr val="1709D1"/>
                </a:solidFill>
                <a:latin typeface="Times New Roman" panose="02020603050405020304" pitchFamily="18" charset="0"/>
                <a:cs typeface="Times New Roman" panose="02020603050405020304" pitchFamily="18" charset="0"/>
              </a:rPr>
              <a:t> </a:t>
            </a:r>
            <a:r>
              <a:rPr lang="en-US" sz="3000" dirty="0" err="1">
                <a:solidFill>
                  <a:srgbClr val="1709D1"/>
                </a:solidFill>
                <a:latin typeface="Times New Roman" panose="02020603050405020304" pitchFamily="18" charset="0"/>
                <a:cs typeface="Times New Roman" panose="02020603050405020304" pitchFamily="18" charset="0"/>
              </a:rPr>
              <a:t>cường</a:t>
            </a:r>
            <a:r>
              <a:rPr lang="en-US" sz="3000" dirty="0">
                <a:solidFill>
                  <a:srgbClr val="1709D1"/>
                </a:solidFill>
                <a:latin typeface="Times New Roman" panose="02020603050405020304" pitchFamily="18" charset="0"/>
                <a:cs typeface="Times New Roman" panose="02020603050405020304" pitchFamily="18" charset="0"/>
              </a:rPr>
              <a:t> </a:t>
            </a:r>
            <a:r>
              <a:rPr lang="en-US" sz="3000" dirty="0" err="1">
                <a:solidFill>
                  <a:srgbClr val="1709D1"/>
                </a:solidFill>
                <a:latin typeface="Times New Roman" panose="02020603050405020304" pitchFamily="18" charset="0"/>
                <a:cs typeface="Times New Roman" panose="02020603050405020304" pitchFamily="18" charset="0"/>
              </a:rPr>
              <a:t>độ</a:t>
            </a:r>
            <a:r>
              <a:rPr lang="en-US" sz="3000" dirty="0">
                <a:solidFill>
                  <a:srgbClr val="1709D1"/>
                </a:solidFill>
                <a:latin typeface="Times New Roman" panose="02020603050405020304" pitchFamily="18" charset="0"/>
                <a:cs typeface="Times New Roman" panose="02020603050405020304" pitchFamily="18" charset="0"/>
              </a:rPr>
              <a:t> </a:t>
            </a:r>
            <a:r>
              <a:rPr lang="en-US" sz="3000" dirty="0" err="1">
                <a:solidFill>
                  <a:srgbClr val="1709D1"/>
                </a:solidFill>
                <a:latin typeface="Times New Roman" panose="02020603050405020304" pitchFamily="18" charset="0"/>
                <a:cs typeface="Times New Roman" panose="02020603050405020304" pitchFamily="18" charset="0"/>
              </a:rPr>
              <a:t>dòng</a:t>
            </a:r>
            <a:r>
              <a:rPr lang="en-US" sz="3000" dirty="0">
                <a:solidFill>
                  <a:srgbClr val="1709D1"/>
                </a:solidFill>
                <a:latin typeface="Times New Roman" panose="02020603050405020304" pitchFamily="18" charset="0"/>
                <a:cs typeface="Times New Roman" panose="02020603050405020304" pitchFamily="18" charset="0"/>
              </a:rPr>
              <a:t> </a:t>
            </a:r>
            <a:r>
              <a:rPr lang="en-US" sz="3000" dirty="0" err="1">
                <a:solidFill>
                  <a:srgbClr val="1709D1"/>
                </a:solidFill>
                <a:latin typeface="Times New Roman" panose="02020603050405020304" pitchFamily="18" charset="0"/>
                <a:cs typeface="Times New Roman" panose="02020603050405020304" pitchFamily="18" charset="0"/>
              </a:rPr>
              <a:t>điện</a:t>
            </a:r>
            <a:r>
              <a:rPr lang="en-US" sz="3000" dirty="0">
                <a:solidFill>
                  <a:srgbClr val="1709D1"/>
                </a:solidFill>
                <a:latin typeface="Times New Roman" panose="02020603050405020304" pitchFamily="18" charset="0"/>
                <a:cs typeface="Times New Roman" panose="02020603050405020304" pitchFamily="18" charset="0"/>
              </a:rPr>
              <a:t> </a:t>
            </a:r>
            <a:r>
              <a:rPr lang="en-US" sz="3000" dirty="0" err="1">
                <a:solidFill>
                  <a:srgbClr val="1709D1"/>
                </a:solidFill>
                <a:latin typeface="Times New Roman" panose="02020603050405020304" pitchFamily="18" charset="0"/>
                <a:cs typeface="Times New Roman" panose="02020603050405020304" pitchFamily="18" charset="0"/>
              </a:rPr>
              <a:t>chạy</a:t>
            </a:r>
            <a:r>
              <a:rPr lang="en-US" sz="3000" dirty="0">
                <a:solidFill>
                  <a:srgbClr val="1709D1"/>
                </a:solidFill>
                <a:latin typeface="Times New Roman" panose="02020603050405020304" pitchFamily="18" charset="0"/>
                <a:cs typeface="Times New Roman" panose="02020603050405020304" pitchFamily="18" charset="0"/>
              </a:rPr>
              <a:t> qua </a:t>
            </a:r>
            <a:r>
              <a:rPr lang="en-US" sz="3000" dirty="0" err="1">
                <a:solidFill>
                  <a:srgbClr val="1709D1"/>
                </a:solidFill>
                <a:latin typeface="Times New Roman" panose="02020603050405020304" pitchFamily="18" charset="0"/>
                <a:cs typeface="Times New Roman" panose="02020603050405020304" pitchFamily="18" charset="0"/>
              </a:rPr>
              <a:t>dây</a:t>
            </a:r>
            <a:r>
              <a:rPr lang="en-US" sz="3000" dirty="0">
                <a:solidFill>
                  <a:srgbClr val="1709D1"/>
                </a:solidFill>
                <a:latin typeface="Times New Roman" panose="02020603050405020304" pitchFamily="18" charset="0"/>
                <a:cs typeface="Times New Roman" panose="02020603050405020304" pitchFamily="18" charset="0"/>
              </a:rPr>
              <a:t> </a:t>
            </a:r>
            <a:r>
              <a:rPr lang="en-US" sz="3000" dirty="0" err="1">
                <a:solidFill>
                  <a:srgbClr val="1709D1"/>
                </a:solidFill>
                <a:latin typeface="Times New Roman" panose="02020603050405020304" pitchFamily="18" charset="0"/>
                <a:cs typeface="Times New Roman" panose="02020603050405020304" pitchFamily="18" charset="0"/>
              </a:rPr>
              <a:t>dẫn</a:t>
            </a:r>
            <a:r>
              <a:rPr lang="en-US" sz="3000" dirty="0">
                <a:solidFill>
                  <a:srgbClr val="1709D1"/>
                </a:solidFill>
                <a:latin typeface="Times New Roman" panose="02020603050405020304" pitchFamily="18" charset="0"/>
                <a:cs typeface="Times New Roman" panose="02020603050405020304" pitchFamily="18" charset="0"/>
              </a:rPr>
              <a:t> </a:t>
            </a:r>
            <a:r>
              <a:rPr lang="en-US" sz="3000" dirty="0" err="1">
                <a:solidFill>
                  <a:srgbClr val="1709D1"/>
                </a:solidFill>
                <a:latin typeface="Times New Roman" panose="02020603050405020304" pitchFamily="18" charset="0"/>
                <a:cs typeface="Times New Roman" panose="02020603050405020304" pitchFamily="18" charset="0"/>
              </a:rPr>
              <a:t>này</a:t>
            </a:r>
            <a:r>
              <a:rPr lang="en-US" sz="3000" dirty="0">
                <a:solidFill>
                  <a:srgbClr val="1709D1"/>
                </a:solidFill>
                <a:latin typeface="Times New Roman" panose="02020603050405020304" pitchFamily="18" charset="0"/>
                <a:cs typeface="Times New Roman" panose="02020603050405020304" pitchFamily="18" charset="0"/>
              </a:rPr>
              <a:t> </a:t>
            </a:r>
            <a:r>
              <a:rPr lang="en-US" sz="3000" dirty="0" err="1">
                <a:solidFill>
                  <a:srgbClr val="1709D1"/>
                </a:solidFill>
                <a:latin typeface="Times New Roman" panose="02020603050405020304" pitchFamily="18" charset="0"/>
                <a:cs typeface="Times New Roman" panose="02020603050405020304" pitchFamily="18" charset="0"/>
              </a:rPr>
              <a:t>thay</a:t>
            </a:r>
            <a:r>
              <a:rPr lang="en-US" sz="3000" dirty="0">
                <a:solidFill>
                  <a:srgbClr val="1709D1"/>
                </a:solidFill>
                <a:latin typeface="Times New Roman" panose="02020603050405020304" pitchFamily="18" charset="0"/>
                <a:cs typeface="Times New Roman" panose="02020603050405020304" pitchFamily="18" charset="0"/>
              </a:rPr>
              <a:t> </a:t>
            </a:r>
            <a:r>
              <a:rPr lang="en-US" sz="3000" dirty="0" err="1">
                <a:solidFill>
                  <a:srgbClr val="1709D1"/>
                </a:solidFill>
                <a:latin typeface="Times New Roman" panose="02020603050405020304" pitchFamily="18" charset="0"/>
                <a:cs typeface="Times New Roman" panose="02020603050405020304" pitchFamily="18" charset="0"/>
              </a:rPr>
              <a:t>đổi</a:t>
            </a:r>
            <a:r>
              <a:rPr lang="en-US" sz="3000" dirty="0">
                <a:solidFill>
                  <a:srgbClr val="1709D1"/>
                </a:solidFill>
                <a:latin typeface="Times New Roman" panose="02020603050405020304" pitchFamily="18" charset="0"/>
                <a:cs typeface="Times New Roman" panose="02020603050405020304" pitchFamily="18" charset="0"/>
              </a:rPr>
              <a:t> </a:t>
            </a:r>
            <a:r>
              <a:rPr lang="en-US" sz="3000" dirty="0" err="1">
                <a:solidFill>
                  <a:srgbClr val="1709D1"/>
                </a:solidFill>
                <a:latin typeface="Times New Roman" panose="02020603050405020304" pitchFamily="18" charset="0"/>
                <a:cs typeface="Times New Roman" panose="02020603050405020304" pitchFamily="18" charset="0"/>
              </a:rPr>
              <a:t>như</a:t>
            </a:r>
            <a:r>
              <a:rPr lang="en-US" sz="3000" dirty="0">
                <a:solidFill>
                  <a:srgbClr val="1709D1"/>
                </a:solidFill>
                <a:latin typeface="Times New Roman" panose="02020603050405020304" pitchFamily="18" charset="0"/>
                <a:cs typeface="Times New Roman" panose="02020603050405020304" pitchFamily="18" charset="0"/>
              </a:rPr>
              <a:t> </a:t>
            </a:r>
            <a:r>
              <a:rPr lang="en-US" sz="3000" dirty="0" err="1">
                <a:solidFill>
                  <a:srgbClr val="1709D1"/>
                </a:solidFill>
                <a:latin typeface="Times New Roman" panose="02020603050405020304" pitchFamily="18" charset="0"/>
                <a:cs typeface="Times New Roman" panose="02020603050405020304" pitchFamily="18" charset="0"/>
              </a:rPr>
              <a:t>thế</a:t>
            </a:r>
            <a:r>
              <a:rPr lang="en-US" sz="3000" dirty="0">
                <a:solidFill>
                  <a:srgbClr val="1709D1"/>
                </a:solidFill>
                <a:latin typeface="Times New Roman" panose="02020603050405020304" pitchFamily="18" charset="0"/>
                <a:cs typeface="Times New Roman" panose="02020603050405020304" pitchFamily="18" charset="0"/>
              </a:rPr>
              <a:t> </a:t>
            </a:r>
            <a:r>
              <a:rPr lang="en-US" sz="3000" dirty="0" err="1">
                <a:solidFill>
                  <a:srgbClr val="1709D1"/>
                </a:solidFill>
                <a:latin typeface="Times New Roman" panose="02020603050405020304" pitchFamily="18" charset="0"/>
                <a:cs typeface="Times New Roman" panose="02020603050405020304" pitchFamily="18" charset="0"/>
              </a:rPr>
              <a:t>nào</a:t>
            </a:r>
            <a:r>
              <a:rPr lang="en-US" sz="3000" dirty="0">
                <a:solidFill>
                  <a:srgbClr val="1709D1"/>
                </a:solidFill>
                <a:latin typeface="Times New Roman" panose="02020603050405020304" pitchFamily="18" charset="0"/>
                <a:cs typeface="Times New Roman" panose="02020603050405020304" pitchFamily="18" charset="0"/>
              </a:rPr>
              <a:t> ?</a:t>
            </a:r>
          </a:p>
        </p:txBody>
      </p:sp>
      <p:sp>
        <p:nvSpPr>
          <p:cNvPr id="4" name="TextBox 3"/>
          <p:cNvSpPr txBox="1"/>
          <p:nvPr/>
        </p:nvSpPr>
        <p:spPr>
          <a:xfrm>
            <a:off x="0" y="1281499"/>
            <a:ext cx="1295400" cy="553998"/>
          </a:xfrm>
          <a:prstGeom prst="rect">
            <a:avLst/>
          </a:prstGeom>
          <a:noFill/>
        </p:spPr>
        <p:txBody>
          <a:bodyPr wrap="square" rtlCol="0">
            <a:spAutoFit/>
          </a:bodyPr>
          <a:lstStyle/>
          <a:p>
            <a:r>
              <a:rPr lang="en-US" sz="3000" b="1" err="1">
                <a:solidFill>
                  <a:srgbClr val="FF0000"/>
                </a:solidFill>
                <a:latin typeface="Times New Roman" panose="02020603050405020304" pitchFamily="18" charset="0"/>
                <a:cs typeface="Times New Roman" panose="02020603050405020304" pitchFamily="18" charset="0"/>
              </a:rPr>
              <a:t>Câu</a:t>
            </a:r>
            <a:r>
              <a:rPr lang="en-US" sz="3000" b="1">
                <a:solidFill>
                  <a:srgbClr val="FF0000"/>
                </a:solidFill>
                <a:latin typeface="Times New Roman" panose="02020603050405020304" pitchFamily="18" charset="0"/>
                <a:cs typeface="Times New Roman" panose="02020603050405020304" pitchFamily="18" charset="0"/>
              </a:rPr>
              <a:t> 2:</a:t>
            </a:r>
            <a:endParaRPr lang="en-US" sz="3000" b="1"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503218" y="2731118"/>
            <a:ext cx="6934200" cy="1938992"/>
          </a:xfrm>
          <a:prstGeom prst="rect">
            <a:avLst/>
          </a:prstGeom>
          <a:noFill/>
        </p:spPr>
        <p:txBody>
          <a:bodyPr wrap="square" rtlCol="0">
            <a:spAutoFit/>
          </a:bodyPr>
          <a:lstStyle/>
          <a:p>
            <a:r>
              <a:rPr lang="en-US" sz="3000" dirty="0">
                <a:latin typeface="Times New Roman" panose="02020603050405020304" pitchFamily="18" charset="0"/>
                <a:cs typeface="Times New Roman" panose="02020603050405020304" pitchFamily="18" charset="0"/>
              </a:rPr>
              <a:t>A. </a:t>
            </a:r>
            <a:r>
              <a:rPr lang="en-US" sz="3000" dirty="0" err="1">
                <a:latin typeface="Times New Roman" panose="02020603050405020304" pitchFamily="18" charset="0"/>
                <a:cs typeface="Times New Roman" panose="02020603050405020304" pitchFamily="18" charset="0"/>
              </a:rPr>
              <a:t>Tăng</a:t>
            </a:r>
            <a:r>
              <a:rPr lang="en-US" sz="3000" dirty="0">
                <a:latin typeface="Times New Roman" panose="02020603050405020304" pitchFamily="18" charset="0"/>
                <a:cs typeface="Times New Roman" panose="02020603050405020304" pitchFamily="18" charset="0"/>
              </a:rPr>
              <a:t> 4 </a:t>
            </a:r>
            <a:r>
              <a:rPr lang="en-US" sz="3000" dirty="0" err="1">
                <a:latin typeface="Times New Roman" panose="02020603050405020304" pitchFamily="18" charset="0"/>
                <a:cs typeface="Times New Roman" panose="02020603050405020304" pitchFamily="18" charset="0"/>
              </a:rPr>
              <a:t>lần</a:t>
            </a:r>
            <a:endParaRPr lang="en-US" sz="3000" dirty="0">
              <a:latin typeface="Times New Roman" panose="02020603050405020304" pitchFamily="18" charset="0"/>
              <a:cs typeface="Times New Roman" panose="02020603050405020304" pitchFamily="18" charset="0"/>
            </a:endParaRPr>
          </a:p>
          <a:p>
            <a:r>
              <a:rPr lang="en-US" sz="3000" dirty="0">
                <a:latin typeface="Times New Roman" panose="02020603050405020304" pitchFamily="18" charset="0"/>
                <a:cs typeface="Times New Roman" panose="02020603050405020304" pitchFamily="18" charset="0"/>
              </a:rPr>
              <a:t>B. </a:t>
            </a:r>
            <a:r>
              <a:rPr lang="en-US" sz="3000" dirty="0" err="1">
                <a:latin typeface="Times New Roman" panose="02020603050405020304" pitchFamily="18" charset="0"/>
                <a:cs typeface="Times New Roman" panose="02020603050405020304" pitchFamily="18" charset="0"/>
              </a:rPr>
              <a:t>Tăng</a:t>
            </a:r>
            <a:r>
              <a:rPr lang="en-US" sz="3000" dirty="0">
                <a:latin typeface="Times New Roman" panose="02020603050405020304" pitchFamily="18" charset="0"/>
                <a:cs typeface="Times New Roman" panose="02020603050405020304" pitchFamily="18" charset="0"/>
              </a:rPr>
              <a:t> 2 </a:t>
            </a:r>
            <a:r>
              <a:rPr lang="en-US" sz="3000" dirty="0" err="1">
                <a:latin typeface="Times New Roman" panose="02020603050405020304" pitchFamily="18" charset="0"/>
                <a:cs typeface="Times New Roman" panose="02020603050405020304" pitchFamily="18" charset="0"/>
              </a:rPr>
              <a:t>lần</a:t>
            </a:r>
            <a:endParaRPr lang="en-US" sz="3000" dirty="0">
              <a:latin typeface="Times New Roman" panose="02020603050405020304" pitchFamily="18" charset="0"/>
              <a:cs typeface="Times New Roman" panose="02020603050405020304" pitchFamily="18" charset="0"/>
            </a:endParaRPr>
          </a:p>
          <a:p>
            <a:r>
              <a:rPr lang="en-US" sz="3000" dirty="0">
                <a:latin typeface="Times New Roman" panose="02020603050405020304" pitchFamily="18" charset="0"/>
                <a:cs typeface="Times New Roman" panose="02020603050405020304" pitchFamily="18" charset="0"/>
              </a:rPr>
              <a:t>C. </a:t>
            </a:r>
            <a:r>
              <a:rPr lang="en-US" sz="3000" dirty="0" err="1">
                <a:latin typeface="Times New Roman" panose="02020603050405020304" pitchFamily="18" charset="0"/>
                <a:cs typeface="Times New Roman" panose="02020603050405020304" pitchFamily="18" charset="0"/>
              </a:rPr>
              <a:t>Giảm</a:t>
            </a:r>
            <a:r>
              <a:rPr lang="en-US" sz="3000" dirty="0">
                <a:latin typeface="Times New Roman" panose="02020603050405020304" pitchFamily="18" charset="0"/>
                <a:cs typeface="Times New Roman" panose="02020603050405020304" pitchFamily="18" charset="0"/>
              </a:rPr>
              <a:t> 4 </a:t>
            </a:r>
            <a:r>
              <a:rPr lang="en-US" sz="3000" dirty="0" err="1">
                <a:latin typeface="Times New Roman" panose="02020603050405020304" pitchFamily="18" charset="0"/>
                <a:cs typeface="Times New Roman" panose="02020603050405020304" pitchFamily="18" charset="0"/>
              </a:rPr>
              <a:t>lần</a:t>
            </a:r>
            <a:endParaRPr lang="en-US" sz="3000" dirty="0">
              <a:latin typeface="Times New Roman" panose="02020603050405020304" pitchFamily="18" charset="0"/>
              <a:cs typeface="Times New Roman" panose="02020603050405020304" pitchFamily="18" charset="0"/>
            </a:endParaRPr>
          </a:p>
          <a:p>
            <a:r>
              <a:rPr lang="en-US" sz="3000" dirty="0">
                <a:latin typeface="Times New Roman" panose="02020603050405020304" pitchFamily="18" charset="0"/>
                <a:cs typeface="Times New Roman" panose="02020603050405020304" pitchFamily="18" charset="0"/>
              </a:rPr>
              <a:t>D. </a:t>
            </a:r>
            <a:r>
              <a:rPr lang="en-US" sz="3000" dirty="0" err="1">
                <a:latin typeface="Times New Roman" panose="02020603050405020304" pitchFamily="18" charset="0"/>
                <a:cs typeface="Times New Roman" panose="02020603050405020304" pitchFamily="18" charset="0"/>
              </a:rPr>
              <a:t>Giảm</a:t>
            </a:r>
            <a:r>
              <a:rPr lang="en-US" sz="3000" dirty="0">
                <a:latin typeface="Times New Roman" panose="02020603050405020304" pitchFamily="18" charset="0"/>
                <a:cs typeface="Times New Roman" panose="02020603050405020304" pitchFamily="18" charset="0"/>
              </a:rPr>
              <a:t> 2 </a:t>
            </a:r>
            <a:r>
              <a:rPr lang="en-US" sz="3000" dirty="0" err="1">
                <a:latin typeface="Times New Roman" panose="02020603050405020304" pitchFamily="18" charset="0"/>
                <a:cs typeface="Times New Roman" panose="02020603050405020304" pitchFamily="18" charset="0"/>
              </a:rPr>
              <a:t>lần</a:t>
            </a:r>
            <a:endParaRPr lang="en-US" sz="30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1503218" y="2731118"/>
            <a:ext cx="2667000" cy="1015663"/>
          </a:xfrm>
          <a:prstGeom prst="rect">
            <a:avLst/>
          </a:prstGeom>
          <a:noFill/>
        </p:spPr>
        <p:txBody>
          <a:bodyPr wrap="square" rtlCol="0">
            <a:spAutoFit/>
          </a:bodyPr>
          <a:lstStyle/>
          <a:p>
            <a:r>
              <a:rPr lang="en-US" sz="3000" dirty="0">
                <a:solidFill>
                  <a:srgbClr val="FF0000"/>
                </a:solidFill>
                <a:latin typeface="Times New Roman" panose="02020603050405020304" pitchFamily="18" charset="0"/>
                <a:cs typeface="Times New Roman" panose="02020603050405020304" pitchFamily="18" charset="0"/>
              </a:rPr>
              <a:t>A. </a:t>
            </a:r>
            <a:r>
              <a:rPr lang="en-US" sz="3000" dirty="0" err="1">
                <a:solidFill>
                  <a:srgbClr val="FF0000"/>
                </a:solidFill>
                <a:latin typeface="Times New Roman" panose="02020603050405020304" pitchFamily="18" charset="0"/>
                <a:cs typeface="Times New Roman" panose="02020603050405020304" pitchFamily="18" charset="0"/>
              </a:rPr>
              <a:t>Tăng</a:t>
            </a:r>
            <a:r>
              <a:rPr lang="en-US" sz="3000" dirty="0">
                <a:solidFill>
                  <a:srgbClr val="FF0000"/>
                </a:solidFill>
                <a:latin typeface="Times New Roman" panose="02020603050405020304" pitchFamily="18" charset="0"/>
                <a:cs typeface="Times New Roman" panose="02020603050405020304" pitchFamily="18" charset="0"/>
              </a:rPr>
              <a:t> 4 </a:t>
            </a:r>
            <a:r>
              <a:rPr lang="en-US" sz="3000" dirty="0" err="1">
                <a:solidFill>
                  <a:srgbClr val="FF0000"/>
                </a:solidFill>
                <a:latin typeface="Times New Roman" panose="02020603050405020304" pitchFamily="18" charset="0"/>
                <a:cs typeface="Times New Roman" panose="02020603050405020304" pitchFamily="18" charset="0"/>
              </a:rPr>
              <a:t>lần</a:t>
            </a:r>
            <a:endParaRPr lang="en-US" sz="3000" dirty="0">
              <a:solidFill>
                <a:srgbClr val="FF0000"/>
              </a:solidFill>
              <a:latin typeface="Times New Roman" panose="02020603050405020304" pitchFamily="18" charset="0"/>
              <a:cs typeface="Times New Roman" panose="02020603050405020304" pitchFamily="18" charset="0"/>
            </a:endParaRPr>
          </a:p>
          <a:p>
            <a:endParaRPr lang="en-US" sz="3000" dirty="0">
              <a:solidFill>
                <a:srgbClr val="FF0000"/>
              </a:solidFill>
            </a:endParaRPr>
          </a:p>
        </p:txBody>
      </p:sp>
      <p:sp>
        <p:nvSpPr>
          <p:cNvPr id="8" name="Rectangle 7"/>
          <p:cNvSpPr/>
          <p:nvPr/>
        </p:nvSpPr>
        <p:spPr>
          <a:xfrm>
            <a:off x="2798273" y="0"/>
            <a:ext cx="3418949" cy="769441"/>
          </a:xfrm>
          <a:prstGeom prst="rect">
            <a:avLst/>
          </a:prstGeom>
          <a:noFill/>
        </p:spPr>
        <p:txBody>
          <a:bodyPr wrap="square" lIns="91440" tIns="45720" rIns="91440" bIns="45720">
            <a:spAutoFit/>
          </a:bodyPr>
          <a:lstStyle/>
          <a:p>
            <a:pPr algn="ctr"/>
            <a:r>
              <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LUYỆN TẬP</a:t>
            </a:r>
            <a:endParaRPr lang="en-US" sz="4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663452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subTnLst>
                                    <p:audio>
                                      <p:cMediaNode>
                                        <p:cTn display="0" masterRel="sameClick">
                                          <p:stCondLst>
                                            <p:cond evt="begin" delay="0">
                                              <p:tn val="16"/>
                                            </p:cond>
                                          </p:stCondLst>
                                          <p:endCondLst>
                                            <p:cond evt="onStopAudio" delay="0">
                                              <p:tgtEl>
                                                <p:sldTgt/>
                                              </p:tgtEl>
                                            </p:cond>
                                          </p:endCondLst>
                                        </p:cTn>
                                        <p:tgtEl>
                                          <p:sndTgt r:embed="rId2" name="chimes.wav"/>
                                        </p:tgtEl>
                                      </p:cMediaNode>
                                    </p:audio>
                                  </p:subTnLst>
                                </p:cTn>
                              </p:par>
                              <p:par>
                                <p:cTn id="19" presetID="2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ình nền PowerPoint màu hồng dễ thương | Hình ảnh, Hình nền, Màu hồ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Text Box 3"/>
          <p:cNvSpPr txBox="1">
            <a:spLocks noChangeArrowheads="1"/>
          </p:cNvSpPr>
          <p:nvPr/>
        </p:nvSpPr>
        <p:spPr bwMode="auto">
          <a:xfrm>
            <a:off x="304800" y="833497"/>
            <a:ext cx="8610600" cy="2062103"/>
          </a:xfrm>
          <a:prstGeom prst="rect">
            <a:avLst/>
          </a:prstGeom>
          <a:noFill/>
          <a:ln w="9525">
            <a:noFill/>
            <a:miter lim="800000"/>
            <a:headEnd/>
            <a:tailEnd/>
          </a:ln>
          <a:effectLst/>
        </p:spPr>
        <p:txBody>
          <a:bodyPr wrap="square">
            <a:spAutoFit/>
          </a:bodyPr>
          <a:lstStyle/>
          <a:p>
            <a:pPr algn="just"/>
            <a:r>
              <a:rPr lang="en-US" sz="3200" b="1">
                <a:latin typeface="Times New Roman" pitchFamily="18" charset="0"/>
                <a:cs typeface="Times New Roman" pitchFamily="18" charset="0"/>
              </a:rPr>
              <a:t>Câu 3: </a:t>
            </a:r>
            <a:r>
              <a:rPr lang="en-US" sz="3200" b="1" dirty="0" err="1">
                <a:latin typeface="Times New Roman" pitchFamily="18" charset="0"/>
                <a:cs typeface="Times New Roman" pitchFamily="18" charset="0"/>
              </a:rPr>
              <a:t>Khi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đặt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hiệu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điện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thế</a:t>
            </a:r>
            <a:r>
              <a:rPr lang="en-US" sz="3200" b="1" dirty="0">
                <a:latin typeface="Times New Roman" pitchFamily="18" charset="0"/>
                <a:cs typeface="Times New Roman" pitchFamily="18" charset="0"/>
              </a:rPr>
              <a:t> 12V </a:t>
            </a:r>
            <a:r>
              <a:rPr lang="en-US" sz="3200" b="1" dirty="0" err="1">
                <a:latin typeface="Times New Roman" pitchFamily="18" charset="0"/>
                <a:cs typeface="Times New Roman" pitchFamily="18" charset="0"/>
              </a:rPr>
              <a:t>vào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hau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đầu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một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dây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dẫn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thì</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dòng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điện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chạy</a:t>
            </a:r>
            <a:r>
              <a:rPr lang="en-US" sz="3200" b="1" dirty="0">
                <a:latin typeface="Times New Roman" pitchFamily="18" charset="0"/>
                <a:cs typeface="Times New Roman" pitchFamily="18" charset="0"/>
              </a:rPr>
              <a:t> qua </a:t>
            </a:r>
            <a:r>
              <a:rPr lang="en-US" sz="3200" b="1" dirty="0" err="1">
                <a:latin typeface="Times New Roman" pitchFamily="18" charset="0"/>
                <a:cs typeface="Times New Roman" pitchFamily="18" charset="0"/>
              </a:rPr>
              <a:t>nó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cường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độ</a:t>
            </a:r>
            <a:r>
              <a:rPr lang="en-US" sz="3200" b="1" dirty="0">
                <a:latin typeface="Times New Roman" pitchFamily="18" charset="0"/>
                <a:cs typeface="Times New Roman" pitchFamily="18" charset="0"/>
              </a:rPr>
              <a:t> 6mA. </a:t>
            </a:r>
            <a:r>
              <a:rPr lang="en-US" sz="3200" b="1" dirty="0" err="1">
                <a:latin typeface="Times New Roman" pitchFamily="18" charset="0"/>
                <a:cs typeface="Times New Roman" pitchFamily="18" charset="0"/>
              </a:rPr>
              <a:t>Muốn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dòng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điện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chạy</a:t>
            </a:r>
            <a:r>
              <a:rPr lang="en-US" sz="3200" b="1" dirty="0">
                <a:latin typeface="Times New Roman" pitchFamily="18" charset="0"/>
                <a:cs typeface="Times New Roman" pitchFamily="18" charset="0"/>
              </a:rPr>
              <a:t> qua </a:t>
            </a:r>
            <a:r>
              <a:rPr lang="en-US" sz="3200" b="1" dirty="0" err="1">
                <a:latin typeface="Times New Roman" pitchFamily="18" charset="0"/>
                <a:cs typeface="Times New Roman" pitchFamily="18" charset="0"/>
              </a:rPr>
              <a:t>dây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dẫn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cường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độ</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giảm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đi</a:t>
            </a:r>
            <a:r>
              <a:rPr lang="en-US" sz="3200" b="1" dirty="0">
                <a:latin typeface="Times New Roman" pitchFamily="18" charset="0"/>
                <a:cs typeface="Times New Roman" pitchFamily="18" charset="0"/>
              </a:rPr>
              <a:t> 4mA </a:t>
            </a:r>
            <a:r>
              <a:rPr lang="en-US" sz="3200" b="1" dirty="0" err="1">
                <a:latin typeface="Times New Roman" pitchFamily="18" charset="0"/>
                <a:cs typeface="Times New Roman" pitchFamily="18" charset="0"/>
              </a:rPr>
              <a:t>thì</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hiệu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điện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thế</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là</a:t>
            </a:r>
            <a:r>
              <a:rPr lang="en-US" sz="3200" b="1" dirty="0">
                <a:latin typeface="Times New Roman" pitchFamily="18" charset="0"/>
                <a:cs typeface="Times New Roman" pitchFamily="18" charset="0"/>
              </a:rPr>
              <a:t>:</a:t>
            </a:r>
          </a:p>
        </p:txBody>
      </p:sp>
      <p:sp>
        <p:nvSpPr>
          <p:cNvPr id="4" name="Text Box 4"/>
          <p:cNvSpPr txBox="1">
            <a:spLocks noChangeArrowheads="1"/>
          </p:cNvSpPr>
          <p:nvPr/>
        </p:nvSpPr>
        <p:spPr bwMode="auto">
          <a:xfrm>
            <a:off x="533400" y="3276600"/>
            <a:ext cx="1237839" cy="584775"/>
          </a:xfrm>
          <a:prstGeom prst="rect">
            <a:avLst/>
          </a:prstGeom>
          <a:noFill/>
          <a:ln w="9525">
            <a:noFill/>
            <a:miter lim="800000"/>
            <a:headEnd/>
            <a:tailEnd/>
          </a:ln>
          <a:effectLst/>
        </p:spPr>
        <p:txBody>
          <a:bodyPr wrap="none">
            <a:spAutoFit/>
          </a:bodyPr>
          <a:lstStyle/>
          <a:p>
            <a:r>
              <a:rPr lang="en-US" sz="3200" b="1" dirty="0">
                <a:solidFill>
                  <a:srgbClr val="FF0000"/>
                </a:solidFill>
                <a:latin typeface="Times New Roman" pitchFamily="18" charset="0"/>
                <a:cs typeface="Times New Roman" pitchFamily="18" charset="0"/>
              </a:rPr>
              <a:t>A. 3V.</a:t>
            </a:r>
          </a:p>
        </p:txBody>
      </p:sp>
      <p:sp>
        <p:nvSpPr>
          <p:cNvPr id="5" name="Text Box 5"/>
          <p:cNvSpPr txBox="1">
            <a:spLocks noChangeArrowheads="1"/>
          </p:cNvSpPr>
          <p:nvPr/>
        </p:nvSpPr>
        <p:spPr bwMode="auto">
          <a:xfrm>
            <a:off x="457200" y="3962400"/>
            <a:ext cx="1215397" cy="584775"/>
          </a:xfrm>
          <a:prstGeom prst="rect">
            <a:avLst/>
          </a:prstGeom>
          <a:noFill/>
          <a:ln w="9525">
            <a:noFill/>
            <a:miter lim="800000"/>
            <a:headEnd/>
            <a:tailEnd/>
          </a:ln>
          <a:effectLst/>
        </p:spPr>
        <p:txBody>
          <a:bodyPr wrap="none">
            <a:spAutoFit/>
          </a:bodyPr>
          <a:lstStyle/>
          <a:p>
            <a:r>
              <a:rPr lang="en-US" sz="3200" b="1" dirty="0">
                <a:solidFill>
                  <a:srgbClr val="FF0000"/>
                </a:solidFill>
                <a:latin typeface="Times New Roman" pitchFamily="18" charset="0"/>
                <a:cs typeface="Times New Roman" pitchFamily="18" charset="0"/>
              </a:rPr>
              <a:t>B. 8V.</a:t>
            </a:r>
          </a:p>
        </p:txBody>
      </p:sp>
      <p:sp>
        <p:nvSpPr>
          <p:cNvPr id="6" name="Text Box 6"/>
          <p:cNvSpPr txBox="1">
            <a:spLocks noChangeArrowheads="1"/>
          </p:cNvSpPr>
          <p:nvPr/>
        </p:nvSpPr>
        <p:spPr bwMode="auto">
          <a:xfrm>
            <a:off x="457200" y="4572000"/>
            <a:ext cx="1237839" cy="584775"/>
          </a:xfrm>
          <a:prstGeom prst="rect">
            <a:avLst/>
          </a:prstGeom>
          <a:noFill/>
          <a:ln w="9525">
            <a:noFill/>
            <a:miter lim="800000"/>
            <a:headEnd/>
            <a:tailEnd/>
          </a:ln>
          <a:effectLst/>
        </p:spPr>
        <p:txBody>
          <a:bodyPr wrap="none">
            <a:spAutoFit/>
          </a:bodyPr>
          <a:lstStyle/>
          <a:p>
            <a:r>
              <a:rPr lang="en-US" sz="3200" b="1" dirty="0">
                <a:solidFill>
                  <a:srgbClr val="FF0000"/>
                </a:solidFill>
                <a:latin typeface="Times New Roman" pitchFamily="18" charset="0"/>
                <a:cs typeface="Times New Roman" pitchFamily="18" charset="0"/>
              </a:rPr>
              <a:t>C. 5V.</a:t>
            </a:r>
          </a:p>
        </p:txBody>
      </p:sp>
      <p:sp>
        <p:nvSpPr>
          <p:cNvPr id="7" name="Text Box 7"/>
          <p:cNvSpPr txBox="1">
            <a:spLocks noChangeArrowheads="1"/>
          </p:cNvSpPr>
          <p:nvPr/>
        </p:nvSpPr>
        <p:spPr bwMode="auto">
          <a:xfrm>
            <a:off x="457200" y="5257800"/>
            <a:ext cx="1237839" cy="584775"/>
          </a:xfrm>
          <a:prstGeom prst="rect">
            <a:avLst/>
          </a:prstGeom>
          <a:noFill/>
          <a:ln w="9525">
            <a:noFill/>
            <a:miter lim="800000"/>
            <a:headEnd/>
            <a:tailEnd/>
          </a:ln>
          <a:effectLst/>
        </p:spPr>
        <p:txBody>
          <a:bodyPr wrap="none">
            <a:spAutoFit/>
          </a:bodyPr>
          <a:lstStyle/>
          <a:p>
            <a:r>
              <a:rPr lang="en-US" sz="3200" b="1" dirty="0">
                <a:solidFill>
                  <a:srgbClr val="FF0000"/>
                </a:solidFill>
                <a:latin typeface="Times New Roman" pitchFamily="18" charset="0"/>
                <a:cs typeface="Times New Roman" pitchFamily="18" charset="0"/>
              </a:rPr>
              <a:t>D. 4V.</a:t>
            </a:r>
          </a:p>
        </p:txBody>
      </p:sp>
      <p:sp>
        <p:nvSpPr>
          <p:cNvPr id="9" name="Oval 8"/>
          <p:cNvSpPr/>
          <p:nvPr/>
        </p:nvSpPr>
        <p:spPr>
          <a:xfrm>
            <a:off x="381000" y="5257800"/>
            <a:ext cx="609600" cy="5334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vi-VN" sz="3600" dirty="0">
                <a:latin typeface="+mj-lt"/>
              </a:rPr>
              <a:t>D</a:t>
            </a:r>
            <a:endParaRPr lang="en-US" sz="3600" dirty="0">
              <a:latin typeface="+mj-lt"/>
            </a:endParaRPr>
          </a:p>
        </p:txBody>
      </p:sp>
      <p:sp>
        <p:nvSpPr>
          <p:cNvPr id="10" name="Rectangle 9"/>
          <p:cNvSpPr/>
          <p:nvPr/>
        </p:nvSpPr>
        <p:spPr>
          <a:xfrm>
            <a:off x="2798273" y="144959"/>
            <a:ext cx="3418949" cy="769441"/>
          </a:xfrm>
          <a:prstGeom prst="rect">
            <a:avLst/>
          </a:prstGeom>
          <a:noFill/>
        </p:spPr>
        <p:txBody>
          <a:bodyPr wrap="square" lIns="91440" tIns="45720" rIns="91440" bIns="45720">
            <a:spAutoFit/>
          </a:bodyPr>
          <a:lstStyle/>
          <a:p>
            <a:pPr algn="ctr"/>
            <a:r>
              <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LUYỆN TẬP</a:t>
            </a:r>
            <a:endParaRPr lang="en-US" sz="4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4091553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4)">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6"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Horizontal)">
                                      <p:cBhvr>
                                        <p:cTn id="32" dur="500"/>
                                        <p:tgtEl>
                                          <p:spTgt spid="9"/>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9" grpId="0" animBg="1"/>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5" descr="0_Nen_Powerpoint_doc_jpg"/>
          <p:cNvPicPr>
            <a:picLocks noChangeAspect="1" noChangeArrowheads="1"/>
          </p:cNvPicPr>
          <p:nvPr/>
        </p:nvPicPr>
        <p:blipFill>
          <a:blip r:embed="rId2"/>
          <a:srcRect/>
          <a:stretch>
            <a:fillRect/>
          </a:stretch>
        </p:blipFill>
        <p:spPr bwMode="auto">
          <a:xfrm>
            <a:off x="-17463" y="0"/>
            <a:ext cx="9144001" cy="6858000"/>
          </a:xfrm>
          <a:prstGeom prst="rect">
            <a:avLst/>
          </a:prstGeom>
          <a:noFill/>
          <a:ln w="9525">
            <a:noFill/>
            <a:miter lim="800000"/>
            <a:headEnd/>
            <a:tailEnd/>
          </a:ln>
        </p:spPr>
      </p:pic>
      <p:sp>
        <p:nvSpPr>
          <p:cNvPr id="71683" name="Text Box 2"/>
          <p:cNvSpPr txBox="1">
            <a:spLocks noChangeArrowheads="1"/>
          </p:cNvSpPr>
          <p:nvPr/>
        </p:nvSpPr>
        <p:spPr bwMode="auto">
          <a:xfrm>
            <a:off x="-17463" y="381000"/>
            <a:ext cx="2166938" cy="523875"/>
          </a:xfrm>
          <a:prstGeom prst="rect">
            <a:avLst/>
          </a:prstGeom>
          <a:noFill/>
          <a:ln w="9525">
            <a:noFill/>
            <a:miter lim="800000"/>
            <a:headEnd/>
            <a:tailEnd/>
          </a:ln>
          <a:effectLst/>
        </p:spPr>
        <p:txBody>
          <a:bodyPr wrap="none">
            <a:spAutoFit/>
          </a:bodyPr>
          <a:lstStyle/>
          <a:p>
            <a:r>
              <a:rPr lang="en-US" sz="2800" b="1" dirty="0">
                <a:solidFill>
                  <a:srgbClr val="FF0000"/>
                </a:solidFill>
                <a:latin typeface="Times New Roman" pitchFamily="18" charset="0"/>
                <a:cs typeface="Times New Roman" pitchFamily="18" charset="0"/>
              </a:rPr>
              <a:t>CHƯƠNG I:</a:t>
            </a:r>
          </a:p>
        </p:txBody>
      </p:sp>
      <p:sp>
        <p:nvSpPr>
          <p:cNvPr id="71684" name="WordArt 3"/>
          <p:cNvSpPr>
            <a:spLocks noChangeArrowheads="1" noChangeShapeType="1" noTextEdit="1"/>
          </p:cNvSpPr>
          <p:nvPr/>
        </p:nvSpPr>
        <p:spPr bwMode="auto">
          <a:xfrm>
            <a:off x="2209800" y="889000"/>
            <a:ext cx="5029200" cy="762000"/>
          </a:xfrm>
          <a:prstGeom prst="rect">
            <a:avLst/>
          </a:prstGeom>
        </p:spPr>
        <p:txBody>
          <a:bodyPr wrap="none" fromWordArt="1">
            <a:prstTxWarp prst="textPlain">
              <a:avLst>
                <a:gd name="adj" fmla="val 50000"/>
              </a:avLst>
            </a:prstTxWarp>
          </a:bodyPr>
          <a:lstStyle/>
          <a:p>
            <a:pPr algn="ctr"/>
            <a:r>
              <a:rPr lang="en-US" sz="3600" b="1" kern="10" dirty="0">
                <a:ln w="12700">
                  <a:solidFill>
                    <a:srgbClr val="3333CC"/>
                  </a:solidFill>
                  <a:round/>
                  <a:headEnd/>
                  <a:tailEnd/>
                </a:ln>
                <a:solidFill>
                  <a:srgbClr val="FFFF00"/>
                </a:solidFill>
                <a:effectLst>
                  <a:outerShdw dist="45791" dir="2021404" algn="ctr" rotWithShape="0">
                    <a:srgbClr val="9999FF"/>
                  </a:outerShdw>
                </a:effectLst>
                <a:latin typeface="Times New Roman" pitchFamily="18" charset="0"/>
                <a:cs typeface="Times New Roman" pitchFamily="18" charset="0"/>
              </a:rPr>
              <a:t>ĐIỆN HỌC</a:t>
            </a:r>
          </a:p>
        </p:txBody>
      </p:sp>
      <p:sp>
        <p:nvSpPr>
          <p:cNvPr id="37892" name="Text Box 4"/>
          <p:cNvSpPr txBox="1">
            <a:spLocks noChangeArrowheads="1"/>
          </p:cNvSpPr>
          <p:nvPr/>
        </p:nvSpPr>
        <p:spPr bwMode="auto">
          <a:xfrm>
            <a:off x="-17463" y="2209800"/>
            <a:ext cx="9161463" cy="1200150"/>
          </a:xfrm>
          <a:prstGeom prst="rect">
            <a:avLst/>
          </a:prstGeom>
          <a:noFill/>
          <a:ln w="9525">
            <a:noFill/>
            <a:miter lim="800000"/>
            <a:headEnd/>
            <a:tailEnd/>
          </a:ln>
          <a:effectLst/>
        </p:spPr>
        <p:txBody>
          <a:bodyPr>
            <a:spAutoFit/>
          </a:bodyPr>
          <a:lstStyle/>
          <a:p>
            <a:pPr algn="just"/>
            <a:r>
              <a:rPr lang="en-US" sz="2400" b="1" dirty="0"/>
              <a:t>- </a:t>
            </a:r>
            <a:r>
              <a:rPr lang="en-US" sz="2400" b="1" dirty="0" err="1">
                <a:latin typeface="Times New Roman" pitchFamily="18" charset="0"/>
                <a:cs typeface="Times New Roman" pitchFamily="18" charset="0"/>
              </a:rPr>
              <a:t>Cường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độ</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dòng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điện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chạy</a:t>
            </a:r>
            <a:r>
              <a:rPr lang="en-US" sz="2400" b="1" dirty="0">
                <a:latin typeface="Times New Roman" pitchFamily="18" charset="0"/>
                <a:cs typeface="Times New Roman" pitchFamily="18" charset="0"/>
              </a:rPr>
              <a:t> qua </a:t>
            </a:r>
            <a:r>
              <a:rPr lang="en-US" sz="2400" b="1" dirty="0" err="1">
                <a:latin typeface="Times New Roman" pitchFamily="18" charset="0"/>
                <a:cs typeface="Times New Roman" pitchFamily="18" charset="0"/>
              </a:rPr>
              <a:t>dây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dẫn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có</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mối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quan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hệ</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thế</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nào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với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hiệu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điện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thế</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đặt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hai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đầu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dây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dẫn</a:t>
            </a:r>
            <a:r>
              <a:rPr lang="en-US" sz="2400" b="1" dirty="0">
                <a:latin typeface="Times New Roman" pitchFamily="18" charset="0"/>
                <a:cs typeface="Times New Roman" pitchFamily="18" charset="0"/>
              </a:rPr>
              <a:t>?</a:t>
            </a:r>
          </a:p>
          <a:p>
            <a:pPr algn="just"/>
            <a:endParaRPr lang="en-US" sz="2400" b="1" dirty="0"/>
          </a:p>
        </p:txBody>
      </p:sp>
      <p:sp>
        <p:nvSpPr>
          <p:cNvPr id="37894" name="Text Box 6"/>
          <p:cNvSpPr txBox="1">
            <a:spLocks noChangeArrowheads="1"/>
          </p:cNvSpPr>
          <p:nvPr/>
        </p:nvSpPr>
        <p:spPr bwMode="auto">
          <a:xfrm>
            <a:off x="17463" y="2971800"/>
            <a:ext cx="9126537" cy="1200150"/>
          </a:xfrm>
          <a:prstGeom prst="rect">
            <a:avLst/>
          </a:prstGeom>
          <a:noFill/>
          <a:ln w="9525">
            <a:noFill/>
            <a:miter lim="800000"/>
            <a:headEnd/>
            <a:tailEnd/>
          </a:ln>
          <a:effectLst/>
        </p:spPr>
        <p:txBody>
          <a:bodyPr>
            <a:spAutoFit/>
          </a:bodyPr>
          <a:lstStyle/>
          <a:p>
            <a:pPr algn="just"/>
            <a:r>
              <a:rPr lang="en-US" sz="2400" b="1" dirty="0"/>
              <a:t>- </a:t>
            </a:r>
            <a:r>
              <a:rPr lang="en-US" sz="2400" b="1" dirty="0" err="1">
                <a:latin typeface="Times New Roman" pitchFamily="18" charset="0"/>
                <a:cs typeface="Times New Roman" pitchFamily="18" charset="0"/>
              </a:rPr>
              <a:t>Điện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trở</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gì</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Điện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trở</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phụ</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thuộc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như</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thế</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nào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chiều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dài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tiết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diện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dây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dẫn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Căn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cứ</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đâu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để</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biết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chính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xác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chất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này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dẫn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điện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tốt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hơn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chất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kia</a:t>
            </a:r>
            <a:r>
              <a:rPr lang="en-US" sz="2400" b="1" dirty="0">
                <a:latin typeface="Times New Roman" pitchFamily="18" charset="0"/>
                <a:cs typeface="Times New Roman" pitchFamily="18" charset="0"/>
              </a:rPr>
              <a:t>?</a:t>
            </a:r>
          </a:p>
        </p:txBody>
      </p:sp>
      <p:sp>
        <p:nvSpPr>
          <p:cNvPr id="37895" name="Text Box 7"/>
          <p:cNvSpPr txBox="1">
            <a:spLocks noChangeArrowheads="1"/>
          </p:cNvSpPr>
          <p:nvPr/>
        </p:nvSpPr>
        <p:spPr bwMode="auto">
          <a:xfrm>
            <a:off x="-17463" y="4064000"/>
            <a:ext cx="9161463" cy="830263"/>
          </a:xfrm>
          <a:prstGeom prst="rect">
            <a:avLst/>
          </a:prstGeom>
          <a:noFill/>
          <a:ln w="9525">
            <a:noFill/>
            <a:miter lim="800000"/>
            <a:headEnd/>
            <a:tailEnd/>
          </a:ln>
          <a:effectLst/>
        </p:spPr>
        <p:txBody>
          <a:bodyPr>
            <a:spAutoFit/>
          </a:bodyPr>
          <a:lstStyle/>
          <a:p>
            <a:pPr algn="just"/>
            <a:r>
              <a:rPr lang="en-US" sz="2400" b="1" dirty="0"/>
              <a:t>- </a:t>
            </a:r>
            <a:r>
              <a:rPr lang="en-US" sz="2400" b="1" dirty="0" err="1">
                <a:latin typeface="Times New Roman" pitchFamily="18" charset="0"/>
                <a:cs typeface="Times New Roman" pitchFamily="18" charset="0"/>
              </a:rPr>
              <a:t>Công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suất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điện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một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dụng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cụ</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điện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hoặc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một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mạch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điện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được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tính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bằng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công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thức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nào</a:t>
            </a:r>
            <a:r>
              <a:rPr lang="en-US" sz="2400" b="1" dirty="0">
                <a:latin typeface="Times New Roman" pitchFamily="18" charset="0"/>
                <a:cs typeface="Times New Roman" pitchFamily="18" charset="0"/>
              </a:rPr>
              <a:t>?</a:t>
            </a:r>
          </a:p>
        </p:txBody>
      </p:sp>
      <p:sp>
        <p:nvSpPr>
          <p:cNvPr id="37896" name="Text Box 8"/>
          <p:cNvSpPr txBox="1">
            <a:spLocks noChangeArrowheads="1"/>
          </p:cNvSpPr>
          <p:nvPr/>
        </p:nvSpPr>
        <p:spPr bwMode="auto">
          <a:xfrm>
            <a:off x="17463" y="5600700"/>
            <a:ext cx="9126537" cy="830263"/>
          </a:xfrm>
          <a:prstGeom prst="rect">
            <a:avLst/>
          </a:prstGeom>
          <a:noFill/>
          <a:ln w="9525">
            <a:noFill/>
            <a:miter lim="800000"/>
            <a:headEnd/>
            <a:tailEnd/>
          </a:ln>
          <a:effectLst/>
        </p:spPr>
        <p:txBody>
          <a:bodyPr>
            <a:spAutoFit/>
          </a:bodyPr>
          <a:lstStyle/>
          <a:p>
            <a:pPr algn="just"/>
            <a:r>
              <a:rPr lang="en-US" sz="2400" b="1" dirty="0"/>
              <a:t>- </a:t>
            </a:r>
            <a:r>
              <a:rPr lang="en-US" sz="2400" b="1" dirty="0" err="1">
                <a:latin typeface="Times New Roman" pitchFamily="18" charset="0"/>
                <a:cs typeface="Times New Roman" pitchFamily="18" charset="0"/>
              </a:rPr>
              <a:t>Có</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những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biện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pháp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nào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để</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sử</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dụng</a:t>
            </a:r>
            <a:r>
              <a:rPr lang="en-US" sz="2400" b="1" dirty="0">
                <a:latin typeface="Times New Roman" pitchFamily="18" charset="0"/>
                <a:cs typeface="Times New Roman" pitchFamily="18" charset="0"/>
              </a:rPr>
              <a:t> an </a:t>
            </a:r>
            <a:r>
              <a:rPr lang="en-US" sz="2400" b="1" dirty="0" err="1">
                <a:latin typeface="Times New Roman" pitchFamily="18" charset="0"/>
                <a:cs typeface="Times New Roman" pitchFamily="18" charset="0"/>
              </a:rPr>
              <a:t>toàn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điện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tiết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kiệm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điện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năng</a:t>
            </a:r>
            <a:r>
              <a:rPr lang="en-US" sz="2400" b="1" dirty="0">
                <a:latin typeface="Times New Roman" pitchFamily="18" charset="0"/>
                <a:cs typeface="Times New Roman" pitchFamily="18" charset="0"/>
              </a:rPr>
              <a:t>?</a:t>
            </a:r>
          </a:p>
        </p:txBody>
      </p:sp>
      <p:sp>
        <p:nvSpPr>
          <p:cNvPr id="37897" name="Text Box 9"/>
          <p:cNvSpPr txBox="1">
            <a:spLocks noChangeArrowheads="1"/>
          </p:cNvSpPr>
          <p:nvPr/>
        </p:nvSpPr>
        <p:spPr bwMode="auto">
          <a:xfrm>
            <a:off x="9525" y="4826000"/>
            <a:ext cx="9134475" cy="830263"/>
          </a:xfrm>
          <a:prstGeom prst="rect">
            <a:avLst/>
          </a:prstGeom>
          <a:noFill/>
          <a:ln w="9525">
            <a:noFill/>
            <a:miter lim="800000"/>
            <a:headEnd/>
            <a:tailEnd/>
          </a:ln>
          <a:effectLst/>
        </p:spPr>
        <p:txBody>
          <a:bodyPr>
            <a:spAutoFit/>
          </a:bodyPr>
          <a:lstStyle/>
          <a:p>
            <a:pPr algn="just"/>
            <a:r>
              <a:rPr lang="en-US" sz="2400" b="1" dirty="0"/>
              <a:t>- </a:t>
            </a:r>
            <a:r>
              <a:rPr lang="en-US" sz="2400" b="1" dirty="0" err="1">
                <a:latin typeface="Times New Roman" pitchFamily="18" charset="0"/>
                <a:cs typeface="Times New Roman" pitchFamily="18" charset="0"/>
              </a:rPr>
              <a:t>Điện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năng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tiêu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thụ</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một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thiết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bị</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điện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phụ</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thuộc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những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yếu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tố</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nào</a:t>
            </a:r>
            <a:r>
              <a:rPr lang="en-US" sz="2400" b="1" dirty="0">
                <a:latin typeface="Times New Roman" pitchFamily="18" charset="0"/>
                <a:cs typeface="Times New Roman" pitchFamily="18" charset="0"/>
              </a:rPr>
              <a:t>?</a:t>
            </a:r>
          </a:p>
        </p:txBody>
      </p:sp>
      <p:sp>
        <p:nvSpPr>
          <p:cNvPr id="71690" name="Text Box 10"/>
          <p:cNvSpPr txBox="1">
            <a:spLocks noChangeArrowheads="1"/>
          </p:cNvSpPr>
          <p:nvPr/>
        </p:nvSpPr>
        <p:spPr bwMode="auto">
          <a:xfrm>
            <a:off x="2286000" y="1685925"/>
            <a:ext cx="4208140" cy="523220"/>
          </a:xfrm>
          <a:prstGeom prst="rect">
            <a:avLst/>
          </a:prstGeom>
          <a:noFill/>
          <a:ln w="9525">
            <a:noFill/>
            <a:miter lim="800000"/>
            <a:headEnd/>
            <a:tailEnd/>
          </a:ln>
          <a:effectLst/>
        </p:spPr>
        <p:txBody>
          <a:bodyPr wrap="none">
            <a:spAutoFit/>
          </a:bodyPr>
          <a:lstStyle/>
          <a:p>
            <a:r>
              <a:rPr lang="en-US" sz="2800" b="1" dirty="0">
                <a:solidFill>
                  <a:srgbClr val="FF0000"/>
                </a:solidFill>
                <a:latin typeface="Times New Roman" pitchFamily="18" charset="0"/>
                <a:cs typeface="Times New Roman" pitchFamily="18" charset="0"/>
              </a:rPr>
              <a:t>KIẾN THỨC CHƯƠNG I</a:t>
            </a:r>
          </a:p>
        </p:txBody>
      </p:sp>
    </p:spTree>
    <p:extLst>
      <p:ext uri="{BB962C8B-B14F-4D97-AF65-F5344CB8AC3E}">
        <p14:creationId xmlns:p14="http://schemas.microsoft.com/office/powerpoint/2010/main" val="1498664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7892"/>
                                        </p:tgtEl>
                                        <p:attrNameLst>
                                          <p:attrName>style.visibility</p:attrName>
                                        </p:attrNameLst>
                                      </p:cBhvr>
                                      <p:to>
                                        <p:strVal val="visible"/>
                                      </p:to>
                                    </p:set>
                                    <p:animEffect transition="in" filter="checkerboard(across)">
                                      <p:cBhvr>
                                        <p:cTn id="7" dur="500"/>
                                        <p:tgtEl>
                                          <p:spTgt spid="378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7894"/>
                                        </p:tgtEl>
                                        <p:attrNameLst>
                                          <p:attrName>style.visibility</p:attrName>
                                        </p:attrNameLst>
                                      </p:cBhvr>
                                      <p:to>
                                        <p:strVal val="visible"/>
                                      </p:to>
                                    </p:set>
                                    <p:animEffect transition="in" filter="checkerboard(across)">
                                      <p:cBhvr>
                                        <p:cTn id="12" dur="500"/>
                                        <p:tgtEl>
                                          <p:spTgt spid="3789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7895"/>
                                        </p:tgtEl>
                                        <p:attrNameLst>
                                          <p:attrName>style.visibility</p:attrName>
                                        </p:attrNameLst>
                                      </p:cBhvr>
                                      <p:to>
                                        <p:strVal val="visible"/>
                                      </p:to>
                                    </p:set>
                                    <p:animEffect transition="in" filter="checkerboard(across)">
                                      <p:cBhvr>
                                        <p:cTn id="17" dur="500"/>
                                        <p:tgtEl>
                                          <p:spTgt spid="3789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7897"/>
                                        </p:tgtEl>
                                        <p:attrNameLst>
                                          <p:attrName>style.visibility</p:attrName>
                                        </p:attrNameLst>
                                      </p:cBhvr>
                                      <p:to>
                                        <p:strVal val="visible"/>
                                      </p:to>
                                    </p:set>
                                    <p:animEffect transition="in" filter="checkerboard(across)">
                                      <p:cBhvr>
                                        <p:cTn id="22" dur="500"/>
                                        <p:tgtEl>
                                          <p:spTgt spid="3789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7896"/>
                                        </p:tgtEl>
                                        <p:attrNameLst>
                                          <p:attrName>style.visibility</p:attrName>
                                        </p:attrNameLst>
                                      </p:cBhvr>
                                      <p:to>
                                        <p:strVal val="visible"/>
                                      </p:to>
                                    </p:set>
                                    <p:animEffect transition="in" filter="checkerboard(across)">
                                      <p:cBhvr>
                                        <p:cTn id="27" dur="500"/>
                                        <p:tgtEl>
                                          <p:spTgt spid="378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p:bldP spid="37894" grpId="0"/>
      <p:bldP spid="37895" grpId="0"/>
      <p:bldP spid="37896" grpId="0"/>
      <p:bldP spid="3789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782" y="817602"/>
            <a:ext cx="1295400" cy="553998"/>
          </a:xfrm>
          <a:prstGeom prst="rect">
            <a:avLst/>
          </a:prstGeom>
          <a:noFill/>
        </p:spPr>
        <p:txBody>
          <a:bodyPr wrap="square" rtlCol="0">
            <a:spAutoFit/>
          </a:bodyPr>
          <a:lstStyle/>
          <a:p>
            <a:r>
              <a:rPr lang="en-US" sz="3000" b="1" err="1">
                <a:solidFill>
                  <a:srgbClr val="FF0000"/>
                </a:solidFill>
                <a:latin typeface="Times New Roman" panose="02020603050405020304" pitchFamily="18" charset="0"/>
                <a:cs typeface="Times New Roman" panose="02020603050405020304" pitchFamily="18" charset="0"/>
              </a:rPr>
              <a:t>Câu</a:t>
            </a:r>
            <a:r>
              <a:rPr lang="en-US" sz="3000" b="1">
                <a:solidFill>
                  <a:srgbClr val="FF0000"/>
                </a:solidFill>
                <a:latin typeface="Times New Roman" panose="02020603050405020304" pitchFamily="18" charset="0"/>
                <a:cs typeface="Times New Roman" panose="02020603050405020304" pitchFamily="18" charset="0"/>
              </a:rPr>
              <a:t> 4:</a:t>
            </a:r>
            <a:endParaRPr lang="en-US" sz="30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143000" y="817602"/>
            <a:ext cx="7620000" cy="4247317"/>
          </a:xfrm>
          <a:prstGeom prst="rect">
            <a:avLst/>
          </a:prstGeom>
          <a:noFill/>
        </p:spPr>
        <p:txBody>
          <a:bodyPr wrap="square" rtlCol="0">
            <a:spAutoFit/>
          </a:bodyPr>
          <a:lstStyle/>
          <a:p>
            <a:pPr algn="just"/>
            <a:r>
              <a:rPr lang="en-US" sz="3000" dirty="0" err="1">
                <a:solidFill>
                  <a:srgbClr val="1709D1"/>
                </a:solidFill>
                <a:latin typeface="Times New Roman" panose="02020603050405020304" pitchFamily="18" charset="0"/>
                <a:cs typeface="Times New Roman" panose="02020603050405020304" pitchFamily="18" charset="0"/>
              </a:rPr>
              <a:t>Khi</a:t>
            </a:r>
            <a:r>
              <a:rPr lang="en-US" sz="3000" dirty="0">
                <a:solidFill>
                  <a:srgbClr val="1709D1"/>
                </a:solidFill>
                <a:latin typeface="Times New Roman" panose="02020603050405020304" pitchFamily="18" charset="0"/>
                <a:cs typeface="Times New Roman" panose="02020603050405020304" pitchFamily="18" charset="0"/>
              </a:rPr>
              <a:t> </a:t>
            </a:r>
            <a:r>
              <a:rPr lang="en-US" sz="3000" dirty="0" err="1">
                <a:solidFill>
                  <a:srgbClr val="1709D1"/>
                </a:solidFill>
                <a:latin typeface="Times New Roman" panose="02020603050405020304" pitchFamily="18" charset="0"/>
                <a:cs typeface="Times New Roman" panose="02020603050405020304" pitchFamily="18" charset="0"/>
              </a:rPr>
              <a:t>đặt</a:t>
            </a:r>
            <a:r>
              <a:rPr lang="en-US" sz="3000" dirty="0">
                <a:solidFill>
                  <a:srgbClr val="1709D1"/>
                </a:solidFill>
                <a:latin typeface="Times New Roman" panose="02020603050405020304" pitchFamily="18" charset="0"/>
                <a:cs typeface="Times New Roman" panose="02020603050405020304" pitchFamily="18" charset="0"/>
              </a:rPr>
              <a:t> </a:t>
            </a:r>
            <a:r>
              <a:rPr lang="en-US" sz="3000" dirty="0" err="1">
                <a:solidFill>
                  <a:srgbClr val="1709D1"/>
                </a:solidFill>
                <a:latin typeface="Times New Roman" panose="02020603050405020304" pitchFamily="18" charset="0"/>
                <a:cs typeface="Times New Roman" panose="02020603050405020304" pitchFamily="18" charset="0"/>
              </a:rPr>
              <a:t>vào</a:t>
            </a:r>
            <a:r>
              <a:rPr lang="en-US" sz="3000" dirty="0">
                <a:solidFill>
                  <a:srgbClr val="1709D1"/>
                </a:solidFill>
                <a:latin typeface="Times New Roman" panose="02020603050405020304" pitchFamily="18" charset="0"/>
                <a:cs typeface="Times New Roman" panose="02020603050405020304" pitchFamily="18" charset="0"/>
              </a:rPr>
              <a:t> </a:t>
            </a:r>
            <a:r>
              <a:rPr lang="en-US" sz="3000" dirty="0" err="1">
                <a:solidFill>
                  <a:srgbClr val="1709D1"/>
                </a:solidFill>
                <a:latin typeface="Times New Roman" panose="02020603050405020304" pitchFamily="18" charset="0"/>
                <a:cs typeface="Times New Roman" panose="02020603050405020304" pitchFamily="18" charset="0"/>
              </a:rPr>
              <a:t>hai</a:t>
            </a:r>
            <a:r>
              <a:rPr lang="en-US" sz="3000" dirty="0">
                <a:solidFill>
                  <a:srgbClr val="1709D1"/>
                </a:solidFill>
                <a:latin typeface="Times New Roman" panose="02020603050405020304" pitchFamily="18" charset="0"/>
                <a:cs typeface="Times New Roman" panose="02020603050405020304" pitchFamily="18" charset="0"/>
              </a:rPr>
              <a:t> </a:t>
            </a:r>
            <a:r>
              <a:rPr lang="en-US" sz="3000" dirty="0" err="1">
                <a:solidFill>
                  <a:srgbClr val="1709D1"/>
                </a:solidFill>
                <a:latin typeface="Times New Roman" panose="02020603050405020304" pitchFamily="18" charset="0"/>
                <a:cs typeface="Times New Roman" panose="02020603050405020304" pitchFamily="18" charset="0"/>
              </a:rPr>
              <a:t>đầu</a:t>
            </a:r>
            <a:r>
              <a:rPr lang="en-US" sz="3000" dirty="0">
                <a:solidFill>
                  <a:srgbClr val="1709D1"/>
                </a:solidFill>
                <a:latin typeface="Times New Roman" panose="02020603050405020304" pitchFamily="18" charset="0"/>
                <a:cs typeface="Times New Roman" panose="02020603050405020304" pitchFamily="18" charset="0"/>
              </a:rPr>
              <a:t> </a:t>
            </a:r>
            <a:r>
              <a:rPr lang="en-US" sz="3000" dirty="0" err="1">
                <a:solidFill>
                  <a:srgbClr val="1709D1"/>
                </a:solidFill>
                <a:latin typeface="Times New Roman" panose="02020603050405020304" pitchFamily="18" charset="0"/>
                <a:cs typeface="Times New Roman" panose="02020603050405020304" pitchFamily="18" charset="0"/>
              </a:rPr>
              <a:t>dây</a:t>
            </a:r>
            <a:r>
              <a:rPr lang="en-US" sz="3000" dirty="0">
                <a:solidFill>
                  <a:srgbClr val="1709D1"/>
                </a:solidFill>
                <a:latin typeface="Times New Roman" panose="02020603050405020304" pitchFamily="18" charset="0"/>
                <a:cs typeface="Times New Roman" panose="02020603050405020304" pitchFamily="18" charset="0"/>
              </a:rPr>
              <a:t> </a:t>
            </a:r>
            <a:r>
              <a:rPr lang="en-US" sz="3000" dirty="0" err="1">
                <a:solidFill>
                  <a:srgbClr val="1709D1"/>
                </a:solidFill>
                <a:latin typeface="Times New Roman" panose="02020603050405020304" pitchFamily="18" charset="0"/>
                <a:cs typeface="Times New Roman" panose="02020603050405020304" pitchFamily="18" charset="0"/>
              </a:rPr>
              <a:t>dẫn</a:t>
            </a:r>
            <a:r>
              <a:rPr lang="en-US" sz="3000" dirty="0">
                <a:solidFill>
                  <a:srgbClr val="1709D1"/>
                </a:solidFill>
                <a:latin typeface="Times New Roman" panose="02020603050405020304" pitchFamily="18" charset="0"/>
                <a:cs typeface="Times New Roman" panose="02020603050405020304" pitchFamily="18" charset="0"/>
              </a:rPr>
              <a:t> </a:t>
            </a:r>
            <a:r>
              <a:rPr lang="en-US" sz="3000" dirty="0" err="1">
                <a:solidFill>
                  <a:srgbClr val="1709D1"/>
                </a:solidFill>
                <a:latin typeface="Times New Roman" panose="02020603050405020304" pitchFamily="18" charset="0"/>
                <a:cs typeface="Times New Roman" panose="02020603050405020304" pitchFamily="18" charset="0"/>
              </a:rPr>
              <a:t>một</a:t>
            </a:r>
            <a:r>
              <a:rPr lang="en-US" sz="3000" dirty="0">
                <a:solidFill>
                  <a:srgbClr val="1709D1"/>
                </a:solidFill>
                <a:latin typeface="Times New Roman" panose="02020603050405020304" pitchFamily="18" charset="0"/>
                <a:cs typeface="Times New Roman" panose="02020603050405020304" pitchFamily="18" charset="0"/>
              </a:rPr>
              <a:t> </a:t>
            </a:r>
            <a:r>
              <a:rPr lang="en-US" sz="3000" dirty="0" err="1">
                <a:solidFill>
                  <a:srgbClr val="1709D1"/>
                </a:solidFill>
                <a:latin typeface="Times New Roman" panose="02020603050405020304" pitchFamily="18" charset="0"/>
                <a:cs typeface="Times New Roman" panose="02020603050405020304" pitchFamily="18" charset="0"/>
              </a:rPr>
              <a:t>hiệu</a:t>
            </a:r>
            <a:r>
              <a:rPr lang="en-US" sz="3000" dirty="0">
                <a:solidFill>
                  <a:srgbClr val="1709D1"/>
                </a:solidFill>
                <a:latin typeface="Times New Roman" panose="02020603050405020304" pitchFamily="18" charset="0"/>
                <a:cs typeface="Times New Roman" panose="02020603050405020304" pitchFamily="18" charset="0"/>
              </a:rPr>
              <a:t> </a:t>
            </a:r>
            <a:r>
              <a:rPr lang="en-US" sz="3000" dirty="0" err="1">
                <a:solidFill>
                  <a:srgbClr val="1709D1"/>
                </a:solidFill>
                <a:latin typeface="Times New Roman" panose="02020603050405020304" pitchFamily="18" charset="0"/>
                <a:cs typeface="Times New Roman" panose="02020603050405020304" pitchFamily="18" charset="0"/>
              </a:rPr>
              <a:t>điện</a:t>
            </a:r>
            <a:r>
              <a:rPr lang="en-US" sz="3000" dirty="0">
                <a:solidFill>
                  <a:srgbClr val="1709D1"/>
                </a:solidFill>
                <a:latin typeface="Times New Roman" panose="02020603050405020304" pitchFamily="18" charset="0"/>
                <a:cs typeface="Times New Roman" panose="02020603050405020304" pitchFamily="18" charset="0"/>
              </a:rPr>
              <a:t> </a:t>
            </a:r>
            <a:r>
              <a:rPr lang="en-US" sz="3000" dirty="0" err="1">
                <a:solidFill>
                  <a:srgbClr val="1709D1"/>
                </a:solidFill>
                <a:latin typeface="Times New Roman" panose="02020603050405020304" pitchFamily="18" charset="0"/>
                <a:cs typeface="Times New Roman" panose="02020603050405020304" pitchFamily="18" charset="0"/>
              </a:rPr>
              <a:t>thế</a:t>
            </a:r>
            <a:r>
              <a:rPr lang="en-US" sz="3000" dirty="0">
                <a:solidFill>
                  <a:srgbClr val="1709D1"/>
                </a:solidFill>
                <a:latin typeface="Times New Roman" panose="02020603050405020304" pitchFamily="18" charset="0"/>
                <a:cs typeface="Times New Roman" panose="02020603050405020304" pitchFamily="18" charset="0"/>
              </a:rPr>
              <a:t> 12V </a:t>
            </a:r>
            <a:r>
              <a:rPr lang="en-US" sz="3000" dirty="0" err="1">
                <a:solidFill>
                  <a:srgbClr val="1709D1"/>
                </a:solidFill>
                <a:latin typeface="Times New Roman" panose="02020603050405020304" pitchFamily="18" charset="0"/>
                <a:cs typeface="Times New Roman" panose="02020603050405020304" pitchFamily="18" charset="0"/>
              </a:rPr>
              <a:t>thì</a:t>
            </a:r>
            <a:r>
              <a:rPr lang="en-US" sz="3000" dirty="0">
                <a:solidFill>
                  <a:srgbClr val="1709D1"/>
                </a:solidFill>
                <a:latin typeface="Times New Roman" panose="02020603050405020304" pitchFamily="18" charset="0"/>
                <a:cs typeface="Times New Roman" panose="02020603050405020304" pitchFamily="18" charset="0"/>
              </a:rPr>
              <a:t> </a:t>
            </a:r>
            <a:r>
              <a:rPr lang="en-US" sz="3000" dirty="0" err="1">
                <a:solidFill>
                  <a:srgbClr val="1709D1"/>
                </a:solidFill>
                <a:latin typeface="Times New Roman" panose="02020603050405020304" pitchFamily="18" charset="0"/>
                <a:cs typeface="Times New Roman" panose="02020603050405020304" pitchFamily="18" charset="0"/>
              </a:rPr>
              <a:t>cường</a:t>
            </a:r>
            <a:r>
              <a:rPr lang="en-US" sz="3000" dirty="0">
                <a:solidFill>
                  <a:srgbClr val="1709D1"/>
                </a:solidFill>
                <a:latin typeface="Times New Roman" panose="02020603050405020304" pitchFamily="18" charset="0"/>
                <a:cs typeface="Times New Roman" panose="02020603050405020304" pitchFamily="18" charset="0"/>
              </a:rPr>
              <a:t> </a:t>
            </a:r>
            <a:r>
              <a:rPr lang="en-US" sz="3000" dirty="0" err="1">
                <a:solidFill>
                  <a:srgbClr val="1709D1"/>
                </a:solidFill>
                <a:latin typeface="Times New Roman" panose="02020603050405020304" pitchFamily="18" charset="0"/>
                <a:cs typeface="Times New Roman" panose="02020603050405020304" pitchFamily="18" charset="0"/>
              </a:rPr>
              <a:t>độ</a:t>
            </a:r>
            <a:r>
              <a:rPr lang="en-US" sz="3000" dirty="0">
                <a:solidFill>
                  <a:srgbClr val="1709D1"/>
                </a:solidFill>
                <a:latin typeface="Times New Roman" panose="02020603050405020304" pitchFamily="18" charset="0"/>
                <a:cs typeface="Times New Roman" panose="02020603050405020304" pitchFamily="18" charset="0"/>
              </a:rPr>
              <a:t> </a:t>
            </a:r>
            <a:r>
              <a:rPr lang="en-US" sz="3000" dirty="0" err="1">
                <a:solidFill>
                  <a:srgbClr val="1709D1"/>
                </a:solidFill>
                <a:latin typeface="Times New Roman" panose="02020603050405020304" pitchFamily="18" charset="0"/>
                <a:cs typeface="Times New Roman" panose="02020603050405020304" pitchFamily="18" charset="0"/>
              </a:rPr>
              <a:t>dòng</a:t>
            </a:r>
            <a:r>
              <a:rPr lang="en-US" sz="3000" dirty="0">
                <a:solidFill>
                  <a:srgbClr val="1709D1"/>
                </a:solidFill>
                <a:latin typeface="Times New Roman" panose="02020603050405020304" pitchFamily="18" charset="0"/>
                <a:cs typeface="Times New Roman" panose="02020603050405020304" pitchFamily="18" charset="0"/>
              </a:rPr>
              <a:t> </a:t>
            </a:r>
            <a:r>
              <a:rPr lang="en-US" sz="3000" dirty="0" err="1">
                <a:solidFill>
                  <a:srgbClr val="1709D1"/>
                </a:solidFill>
                <a:latin typeface="Times New Roman" panose="02020603050405020304" pitchFamily="18" charset="0"/>
                <a:cs typeface="Times New Roman" panose="02020603050405020304" pitchFamily="18" charset="0"/>
              </a:rPr>
              <a:t>điện</a:t>
            </a:r>
            <a:r>
              <a:rPr lang="en-US" sz="3000" dirty="0">
                <a:solidFill>
                  <a:srgbClr val="1709D1"/>
                </a:solidFill>
                <a:latin typeface="Times New Roman" panose="02020603050405020304" pitchFamily="18" charset="0"/>
                <a:cs typeface="Times New Roman" panose="02020603050405020304" pitchFamily="18" charset="0"/>
              </a:rPr>
              <a:t> </a:t>
            </a:r>
            <a:r>
              <a:rPr lang="en-US" sz="3000" dirty="0" err="1">
                <a:solidFill>
                  <a:srgbClr val="1709D1"/>
                </a:solidFill>
                <a:latin typeface="Times New Roman" panose="02020603050405020304" pitchFamily="18" charset="0"/>
                <a:cs typeface="Times New Roman" panose="02020603050405020304" pitchFamily="18" charset="0"/>
              </a:rPr>
              <a:t>chạy</a:t>
            </a:r>
            <a:r>
              <a:rPr lang="en-US" sz="3000" dirty="0">
                <a:solidFill>
                  <a:srgbClr val="1709D1"/>
                </a:solidFill>
                <a:latin typeface="Times New Roman" panose="02020603050405020304" pitchFamily="18" charset="0"/>
                <a:cs typeface="Times New Roman" panose="02020603050405020304" pitchFamily="18" charset="0"/>
              </a:rPr>
              <a:t> qua </a:t>
            </a:r>
            <a:r>
              <a:rPr lang="en-US" sz="3000" dirty="0" err="1">
                <a:solidFill>
                  <a:srgbClr val="1709D1"/>
                </a:solidFill>
                <a:latin typeface="Times New Roman" panose="02020603050405020304" pitchFamily="18" charset="0"/>
                <a:cs typeface="Times New Roman" panose="02020603050405020304" pitchFamily="18" charset="0"/>
              </a:rPr>
              <a:t>nó</a:t>
            </a:r>
            <a:r>
              <a:rPr lang="en-US" sz="3000" dirty="0">
                <a:solidFill>
                  <a:srgbClr val="1709D1"/>
                </a:solidFill>
                <a:latin typeface="Times New Roman" panose="02020603050405020304" pitchFamily="18" charset="0"/>
                <a:cs typeface="Times New Roman" panose="02020603050405020304" pitchFamily="18" charset="0"/>
              </a:rPr>
              <a:t> </a:t>
            </a:r>
            <a:r>
              <a:rPr lang="en-US" sz="3000" dirty="0" err="1">
                <a:solidFill>
                  <a:srgbClr val="1709D1"/>
                </a:solidFill>
                <a:latin typeface="Times New Roman" panose="02020603050405020304" pitchFamily="18" charset="0"/>
                <a:cs typeface="Times New Roman" panose="02020603050405020304" pitchFamily="18" charset="0"/>
              </a:rPr>
              <a:t>là</a:t>
            </a:r>
            <a:r>
              <a:rPr lang="en-US" sz="3000" dirty="0">
                <a:solidFill>
                  <a:srgbClr val="1709D1"/>
                </a:solidFill>
                <a:latin typeface="Times New Roman" panose="02020603050405020304" pitchFamily="18" charset="0"/>
                <a:cs typeface="Times New Roman" panose="02020603050405020304" pitchFamily="18" charset="0"/>
              </a:rPr>
              <a:t> 0,5A. </a:t>
            </a:r>
            <a:r>
              <a:rPr lang="en-US" sz="3000" dirty="0" err="1">
                <a:solidFill>
                  <a:srgbClr val="1709D1"/>
                </a:solidFill>
                <a:latin typeface="Times New Roman" panose="02020603050405020304" pitchFamily="18" charset="0"/>
                <a:cs typeface="Times New Roman" panose="02020603050405020304" pitchFamily="18" charset="0"/>
              </a:rPr>
              <a:t>Nếu</a:t>
            </a:r>
            <a:r>
              <a:rPr lang="en-US" sz="3000" dirty="0">
                <a:solidFill>
                  <a:srgbClr val="1709D1"/>
                </a:solidFill>
                <a:latin typeface="Times New Roman" panose="02020603050405020304" pitchFamily="18" charset="0"/>
                <a:cs typeface="Times New Roman" panose="02020603050405020304" pitchFamily="18" charset="0"/>
              </a:rPr>
              <a:t> </a:t>
            </a:r>
            <a:r>
              <a:rPr lang="en-US" sz="3000" dirty="0" err="1">
                <a:solidFill>
                  <a:srgbClr val="1709D1"/>
                </a:solidFill>
                <a:latin typeface="Times New Roman" panose="02020603050405020304" pitchFamily="18" charset="0"/>
                <a:cs typeface="Times New Roman" panose="02020603050405020304" pitchFamily="18" charset="0"/>
              </a:rPr>
              <a:t>hiệu</a:t>
            </a:r>
            <a:r>
              <a:rPr lang="en-US" sz="3000" dirty="0">
                <a:solidFill>
                  <a:srgbClr val="1709D1"/>
                </a:solidFill>
                <a:latin typeface="Times New Roman" panose="02020603050405020304" pitchFamily="18" charset="0"/>
                <a:cs typeface="Times New Roman" panose="02020603050405020304" pitchFamily="18" charset="0"/>
              </a:rPr>
              <a:t> </a:t>
            </a:r>
            <a:r>
              <a:rPr lang="en-US" sz="3000" dirty="0" err="1">
                <a:solidFill>
                  <a:srgbClr val="1709D1"/>
                </a:solidFill>
                <a:latin typeface="Times New Roman" panose="02020603050405020304" pitchFamily="18" charset="0"/>
                <a:cs typeface="Times New Roman" panose="02020603050405020304" pitchFamily="18" charset="0"/>
              </a:rPr>
              <a:t>điện</a:t>
            </a:r>
            <a:r>
              <a:rPr lang="en-US" sz="3000" dirty="0">
                <a:solidFill>
                  <a:srgbClr val="1709D1"/>
                </a:solidFill>
                <a:latin typeface="Times New Roman" panose="02020603050405020304" pitchFamily="18" charset="0"/>
                <a:cs typeface="Times New Roman" panose="02020603050405020304" pitchFamily="18" charset="0"/>
              </a:rPr>
              <a:t> </a:t>
            </a:r>
            <a:r>
              <a:rPr lang="en-US" sz="3000" dirty="0" err="1">
                <a:solidFill>
                  <a:srgbClr val="1709D1"/>
                </a:solidFill>
                <a:latin typeface="Times New Roman" panose="02020603050405020304" pitchFamily="18" charset="0"/>
                <a:cs typeface="Times New Roman" panose="02020603050405020304" pitchFamily="18" charset="0"/>
              </a:rPr>
              <a:t>thế</a:t>
            </a:r>
            <a:r>
              <a:rPr lang="en-US" sz="3000" dirty="0">
                <a:solidFill>
                  <a:srgbClr val="1709D1"/>
                </a:solidFill>
                <a:latin typeface="Times New Roman" panose="02020603050405020304" pitchFamily="18" charset="0"/>
                <a:cs typeface="Times New Roman" panose="02020603050405020304" pitchFamily="18" charset="0"/>
              </a:rPr>
              <a:t> </a:t>
            </a:r>
            <a:r>
              <a:rPr lang="en-US" sz="3000" dirty="0" err="1">
                <a:solidFill>
                  <a:srgbClr val="1709D1"/>
                </a:solidFill>
                <a:latin typeface="Times New Roman" panose="02020603050405020304" pitchFamily="18" charset="0"/>
                <a:cs typeface="Times New Roman" panose="02020603050405020304" pitchFamily="18" charset="0"/>
              </a:rPr>
              <a:t>đặt</a:t>
            </a:r>
            <a:r>
              <a:rPr lang="en-US" sz="3000" dirty="0">
                <a:solidFill>
                  <a:srgbClr val="1709D1"/>
                </a:solidFill>
                <a:latin typeface="Times New Roman" panose="02020603050405020304" pitchFamily="18" charset="0"/>
                <a:cs typeface="Times New Roman" panose="02020603050405020304" pitchFamily="18" charset="0"/>
              </a:rPr>
              <a:t> </a:t>
            </a:r>
            <a:r>
              <a:rPr lang="en-US" sz="3000" dirty="0" err="1">
                <a:solidFill>
                  <a:srgbClr val="1709D1"/>
                </a:solidFill>
                <a:latin typeface="Times New Roman" panose="02020603050405020304" pitchFamily="18" charset="0"/>
                <a:cs typeface="Times New Roman" panose="02020603050405020304" pitchFamily="18" charset="0"/>
              </a:rPr>
              <a:t>vào</a:t>
            </a:r>
            <a:r>
              <a:rPr lang="en-US" sz="3000" dirty="0">
                <a:solidFill>
                  <a:srgbClr val="1709D1"/>
                </a:solidFill>
                <a:latin typeface="Times New Roman" panose="02020603050405020304" pitchFamily="18" charset="0"/>
                <a:cs typeface="Times New Roman" panose="02020603050405020304" pitchFamily="18" charset="0"/>
              </a:rPr>
              <a:t> </a:t>
            </a:r>
            <a:r>
              <a:rPr lang="en-US" sz="3000" dirty="0" err="1">
                <a:solidFill>
                  <a:srgbClr val="1709D1"/>
                </a:solidFill>
                <a:latin typeface="Times New Roman" panose="02020603050405020304" pitchFamily="18" charset="0"/>
                <a:cs typeface="Times New Roman" panose="02020603050405020304" pitchFamily="18" charset="0"/>
              </a:rPr>
              <a:t>hai</a:t>
            </a:r>
            <a:r>
              <a:rPr lang="en-US" sz="3000" dirty="0">
                <a:solidFill>
                  <a:srgbClr val="1709D1"/>
                </a:solidFill>
                <a:latin typeface="Times New Roman" panose="02020603050405020304" pitchFamily="18" charset="0"/>
                <a:cs typeface="Times New Roman" panose="02020603050405020304" pitchFamily="18" charset="0"/>
              </a:rPr>
              <a:t> </a:t>
            </a:r>
            <a:r>
              <a:rPr lang="en-US" sz="3000" dirty="0" err="1">
                <a:solidFill>
                  <a:srgbClr val="1709D1"/>
                </a:solidFill>
                <a:latin typeface="Times New Roman" panose="02020603050405020304" pitchFamily="18" charset="0"/>
                <a:cs typeface="Times New Roman" panose="02020603050405020304" pitchFamily="18" charset="0"/>
              </a:rPr>
              <a:t>đầu</a:t>
            </a:r>
            <a:r>
              <a:rPr lang="en-US" sz="3000" dirty="0">
                <a:solidFill>
                  <a:srgbClr val="1709D1"/>
                </a:solidFill>
                <a:latin typeface="Times New Roman" panose="02020603050405020304" pitchFamily="18" charset="0"/>
                <a:cs typeface="Times New Roman" panose="02020603050405020304" pitchFamily="18" charset="0"/>
              </a:rPr>
              <a:t> </a:t>
            </a:r>
            <a:r>
              <a:rPr lang="en-US" sz="3000" dirty="0" err="1">
                <a:solidFill>
                  <a:srgbClr val="1709D1"/>
                </a:solidFill>
                <a:latin typeface="Times New Roman" panose="02020603050405020304" pitchFamily="18" charset="0"/>
                <a:cs typeface="Times New Roman" panose="02020603050405020304" pitchFamily="18" charset="0"/>
              </a:rPr>
              <a:t>dây</a:t>
            </a:r>
            <a:r>
              <a:rPr lang="en-US" sz="3000" dirty="0">
                <a:solidFill>
                  <a:srgbClr val="1709D1"/>
                </a:solidFill>
                <a:latin typeface="Times New Roman" panose="02020603050405020304" pitchFamily="18" charset="0"/>
                <a:cs typeface="Times New Roman" panose="02020603050405020304" pitchFamily="18" charset="0"/>
              </a:rPr>
              <a:t> </a:t>
            </a:r>
            <a:r>
              <a:rPr lang="en-US" sz="3000" dirty="0" err="1">
                <a:solidFill>
                  <a:srgbClr val="1709D1"/>
                </a:solidFill>
                <a:latin typeface="Times New Roman" panose="02020603050405020304" pitchFamily="18" charset="0"/>
                <a:cs typeface="Times New Roman" panose="02020603050405020304" pitchFamily="18" charset="0"/>
              </a:rPr>
              <a:t>dẫn</a:t>
            </a:r>
            <a:r>
              <a:rPr lang="en-US" sz="3000" dirty="0">
                <a:solidFill>
                  <a:srgbClr val="1709D1"/>
                </a:solidFill>
                <a:latin typeface="Times New Roman" panose="02020603050405020304" pitchFamily="18" charset="0"/>
                <a:cs typeface="Times New Roman" panose="02020603050405020304" pitchFamily="18" charset="0"/>
              </a:rPr>
              <a:t> </a:t>
            </a:r>
            <a:r>
              <a:rPr lang="en-US" sz="3000" dirty="0" err="1">
                <a:solidFill>
                  <a:srgbClr val="1709D1"/>
                </a:solidFill>
                <a:latin typeface="Times New Roman" panose="02020603050405020304" pitchFamily="18" charset="0"/>
                <a:cs typeface="Times New Roman" panose="02020603050405020304" pitchFamily="18" charset="0"/>
              </a:rPr>
              <a:t>đó</a:t>
            </a:r>
            <a:r>
              <a:rPr lang="en-US" sz="3000" dirty="0">
                <a:solidFill>
                  <a:srgbClr val="1709D1"/>
                </a:solidFill>
                <a:latin typeface="Times New Roman" panose="02020603050405020304" pitchFamily="18" charset="0"/>
                <a:cs typeface="Times New Roman" panose="02020603050405020304" pitchFamily="18" charset="0"/>
              </a:rPr>
              <a:t> </a:t>
            </a:r>
            <a:r>
              <a:rPr lang="en-US" sz="3000" dirty="0" err="1">
                <a:solidFill>
                  <a:srgbClr val="1709D1"/>
                </a:solidFill>
                <a:latin typeface="Times New Roman" panose="02020603050405020304" pitchFamily="18" charset="0"/>
                <a:cs typeface="Times New Roman" panose="02020603050405020304" pitchFamily="18" charset="0"/>
              </a:rPr>
              <a:t>tăng</a:t>
            </a:r>
            <a:r>
              <a:rPr lang="en-US" sz="3000" dirty="0">
                <a:solidFill>
                  <a:srgbClr val="1709D1"/>
                </a:solidFill>
                <a:latin typeface="Times New Roman" panose="02020603050405020304" pitchFamily="18" charset="0"/>
                <a:cs typeface="Times New Roman" panose="02020603050405020304" pitchFamily="18" charset="0"/>
              </a:rPr>
              <a:t> </a:t>
            </a:r>
            <a:r>
              <a:rPr lang="en-US" sz="3000" dirty="0" err="1">
                <a:solidFill>
                  <a:srgbClr val="1709D1"/>
                </a:solidFill>
                <a:latin typeface="Times New Roman" panose="02020603050405020304" pitchFamily="18" charset="0"/>
                <a:cs typeface="Times New Roman" panose="02020603050405020304" pitchFamily="18" charset="0"/>
              </a:rPr>
              <a:t>lên</a:t>
            </a:r>
            <a:r>
              <a:rPr lang="en-US" sz="3000" dirty="0">
                <a:solidFill>
                  <a:srgbClr val="1709D1"/>
                </a:solidFill>
                <a:latin typeface="Times New Roman" panose="02020603050405020304" pitchFamily="18" charset="0"/>
                <a:cs typeface="Times New Roman" panose="02020603050405020304" pitchFamily="18" charset="0"/>
              </a:rPr>
              <a:t> 36V </a:t>
            </a:r>
            <a:r>
              <a:rPr lang="en-US" sz="3000" dirty="0" err="1">
                <a:solidFill>
                  <a:srgbClr val="1709D1"/>
                </a:solidFill>
                <a:latin typeface="Times New Roman" panose="02020603050405020304" pitchFamily="18" charset="0"/>
                <a:cs typeface="Times New Roman" panose="02020603050405020304" pitchFamily="18" charset="0"/>
              </a:rPr>
              <a:t>thì</a:t>
            </a:r>
            <a:r>
              <a:rPr lang="en-US" sz="3000" dirty="0">
                <a:solidFill>
                  <a:srgbClr val="1709D1"/>
                </a:solidFill>
                <a:latin typeface="Times New Roman" panose="02020603050405020304" pitchFamily="18" charset="0"/>
                <a:cs typeface="Times New Roman" panose="02020603050405020304" pitchFamily="18" charset="0"/>
              </a:rPr>
              <a:t> </a:t>
            </a:r>
            <a:r>
              <a:rPr lang="en-US" sz="3000" dirty="0" err="1">
                <a:solidFill>
                  <a:srgbClr val="1709D1"/>
                </a:solidFill>
                <a:latin typeface="Times New Roman" panose="02020603050405020304" pitchFamily="18" charset="0"/>
                <a:cs typeface="Times New Roman" panose="02020603050405020304" pitchFamily="18" charset="0"/>
              </a:rPr>
              <a:t>cường</a:t>
            </a:r>
            <a:r>
              <a:rPr lang="en-US" sz="3000" dirty="0">
                <a:solidFill>
                  <a:srgbClr val="1709D1"/>
                </a:solidFill>
                <a:latin typeface="Times New Roman" panose="02020603050405020304" pitchFamily="18" charset="0"/>
                <a:cs typeface="Times New Roman" panose="02020603050405020304" pitchFamily="18" charset="0"/>
              </a:rPr>
              <a:t> </a:t>
            </a:r>
            <a:r>
              <a:rPr lang="en-US" sz="3000" dirty="0" err="1">
                <a:solidFill>
                  <a:srgbClr val="1709D1"/>
                </a:solidFill>
                <a:latin typeface="Times New Roman" panose="02020603050405020304" pitchFamily="18" charset="0"/>
                <a:cs typeface="Times New Roman" panose="02020603050405020304" pitchFamily="18" charset="0"/>
              </a:rPr>
              <a:t>độ</a:t>
            </a:r>
            <a:r>
              <a:rPr lang="en-US" sz="3000" dirty="0">
                <a:solidFill>
                  <a:srgbClr val="1709D1"/>
                </a:solidFill>
                <a:latin typeface="Times New Roman" panose="02020603050405020304" pitchFamily="18" charset="0"/>
                <a:cs typeface="Times New Roman" panose="02020603050405020304" pitchFamily="18" charset="0"/>
              </a:rPr>
              <a:t> </a:t>
            </a:r>
            <a:r>
              <a:rPr lang="en-US" sz="3000" dirty="0" err="1">
                <a:solidFill>
                  <a:srgbClr val="1709D1"/>
                </a:solidFill>
                <a:latin typeface="Times New Roman" panose="02020603050405020304" pitchFamily="18" charset="0"/>
                <a:cs typeface="Times New Roman" panose="02020603050405020304" pitchFamily="18" charset="0"/>
              </a:rPr>
              <a:t>dòng</a:t>
            </a:r>
            <a:r>
              <a:rPr lang="en-US" sz="3000" dirty="0">
                <a:solidFill>
                  <a:srgbClr val="1709D1"/>
                </a:solidFill>
                <a:latin typeface="Times New Roman" panose="02020603050405020304" pitchFamily="18" charset="0"/>
                <a:cs typeface="Times New Roman" panose="02020603050405020304" pitchFamily="18" charset="0"/>
              </a:rPr>
              <a:t> </a:t>
            </a:r>
            <a:r>
              <a:rPr lang="en-US" sz="3000" dirty="0" err="1">
                <a:solidFill>
                  <a:srgbClr val="1709D1"/>
                </a:solidFill>
                <a:latin typeface="Times New Roman" panose="02020603050405020304" pitchFamily="18" charset="0"/>
                <a:cs typeface="Times New Roman" panose="02020603050405020304" pitchFamily="18" charset="0"/>
              </a:rPr>
              <a:t>điện</a:t>
            </a:r>
            <a:r>
              <a:rPr lang="en-US" sz="3000" dirty="0">
                <a:solidFill>
                  <a:srgbClr val="1709D1"/>
                </a:solidFill>
                <a:latin typeface="Times New Roman" panose="02020603050405020304" pitchFamily="18" charset="0"/>
                <a:cs typeface="Times New Roman" panose="02020603050405020304" pitchFamily="18" charset="0"/>
              </a:rPr>
              <a:t> </a:t>
            </a:r>
            <a:r>
              <a:rPr lang="en-US" sz="3000" dirty="0" err="1">
                <a:solidFill>
                  <a:srgbClr val="1709D1"/>
                </a:solidFill>
                <a:latin typeface="Times New Roman" panose="02020603050405020304" pitchFamily="18" charset="0"/>
                <a:cs typeface="Times New Roman" panose="02020603050405020304" pitchFamily="18" charset="0"/>
              </a:rPr>
              <a:t>chạy</a:t>
            </a:r>
            <a:r>
              <a:rPr lang="en-US" sz="3000" dirty="0">
                <a:solidFill>
                  <a:srgbClr val="1709D1"/>
                </a:solidFill>
                <a:latin typeface="Times New Roman" panose="02020603050405020304" pitchFamily="18" charset="0"/>
                <a:cs typeface="Times New Roman" panose="02020603050405020304" pitchFamily="18" charset="0"/>
              </a:rPr>
              <a:t> qua </a:t>
            </a:r>
            <a:r>
              <a:rPr lang="en-US" sz="3000" dirty="0" err="1">
                <a:solidFill>
                  <a:srgbClr val="1709D1"/>
                </a:solidFill>
                <a:latin typeface="Times New Roman" panose="02020603050405020304" pitchFamily="18" charset="0"/>
                <a:cs typeface="Times New Roman" panose="02020603050405020304" pitchFamily="18" charset="0"/>
              </a:rPr>
              <a:t>nó</a:t>
            </a:r>
            <a:r>
              <a:rPr lang="en-US" sz="3000" dirty="0">
                <a:solidFill>
                  <a:srgbClr val="1709D1"/>
                </a:solidFill>
                <a:latin typeface="Times New Roman" panose="02020603050405020304" pitchFamily="18" charset="0"/>
                <a:cs typeface="Times New Roman" panose="02020603050405020304" pitchFamily="18" charset="0"/>
              </a:rPr>
              <a:t> </a:t>
            </a:r>
            <a:r>
              <a:rPr lang="en-US" sz="3000" dirty="0" err="1">
                <a:solidFill>
                  <a:srgbClr val="1709D1"/>
                </a:solidFill>
                <a:latin typeface="Times New Roman" panose="02020603050405020304" pitchFamily="18" charset="0"/>
                <a:cs typeface="Times New Roman" panose="02020603050405020304" pitchFamily="18" charset="0"/>
              </a:rPr>
              <a:t>là</a:t>
            </a:r>
            <a:r>
              <a:rPr lang="en-US" sz="3000" dirty="0">
                <a:solidFill>
                  <a:srgbClr val="1709D1"/>
                </a:solidFill>
                <a:latin typeface="Times New Roman" panose="02020603050405020304" pitchFamily="18" charset="0"/>
                <a:cs typeface="Times New Roman" panose="02020603050405020304" pitchFamily="18" charset="0"/>
              </a:rPr>
              <a:t> </a:t>
            </a:r>
            <a:r>
              <a:rPr lang="en-US" sz="3000" dirty="0" err="1">
                <a:solidFill>
                  <a:srgbClr val="1709D1"/>
                </a:solidFill>
                <a:latin typeface="Times New Roman" panose="02020603050405020304" pitchFamily="18" charset="0"/>
                <a:cs typeface="Times New Roman" panose="02020603050405020304" pitchFamily="18" charset="0"/>
              </a:rPr>
              <a:t>bao</a:t>
            </a:r>
            <a:r>
              <a:rPr lang="en-US" sz="3000" dirty="0">
                <a:solidFill>
                  <a:srgbClr val="1709D1"/>
                </a:solidFill>
                <a:latin typeface="Times New Roman" panose="02020603050405020304" pitchFamily="18" charset="0"/>
                <a:cs typeface="Times New Roman" panose="02020603050405020304" pitchFamily="18" charset="0"/>
              </a:rPr>
              <a:t> </a:t>
            </a:r>
            <a:r>
              <a:rPr lang="en-US" sz="3000" dirty="0" err="1">
                <a:solidFill>
                  <a:srgbClr val="1709D1"/>
                </a:solidFill>
                <a:latin typeface="Times New Roman" panose="02020603050405020304" pitchFamily="18" charset="0"/>
                <a:cs typeface="Times New Roman" panose="02020603050405020304" pitchFamily="18" charset="0"/>
              </a:rPr>
              <a:t>nhiêu</a:t>
            </a:r>
            <a:r>
              <a:rPr lang="en-US" sz="3000" dirty="0">
                <a:solidFill>
                  <a:srgbClr val="1709D1"/>
                </a:solidFill>
                <a:latin typeface="Times New Roman" panose="02020603050405020304" pitchFamily="18" charset="0"/>
                <a:cs typeface="Times New Roman" panose="02020603050405020304" pitchFamily="18" charset="0"/>
              </a:rPr>
              <a:t> ?</a:t>
            </a:r>
          </a:p>
          <a:p>
            <a:pPr algn="just"/>
            <a:r>
              <a:rPr lang="en-US" sz="3000" dirty="0">
                <a:latin typeface="Times New Roman" panose="02020603050405020304" pitchFamily="18" charset="0"/>
                <a:cs typeface="Times New Roman" panose="02020603050405020304" pitchFamily="18" charset="0"/>
              </a:rPr>
              <a:t>A. 1,0A</a:t>
            </a:r>
          </a:p>
          <a:p>
            <a:pPr algn="just"/>
            <a:r>
              <a:rPr lang="en-US" sz="3000" dirty="0">
                <a:latin typeface="Times New Roman" panose="02020603050405020304" pitchFamily="18" charset="0"/>
                <a:cs typeface="Times New Roman" panose="02020603050405020304" pitchFamily="18" charset="0"/>
              </a:rPr>
              <a:t>B. 1,5A</a:t>
            </a:r>
          </a:p>
          <a:p>
            <a:pPr algn="just"/>
            <a:r>
              <a:rPr lang="en-US" sz="3000" dirty="0">
                <a:latin typeface="Times New Roman" panose="02020603050405020304" pitchFamily="18" charset="0"/>
                <a:cs typeface="Times New Roman" panose="02020603050405020304" pitchFamily="18" charset="0"/>
              </a:rPr>
              <a:t>C. 0,25A</a:t>
            </a:r>
          </a:p>
          <a:p>
            <a:pPr algn="just"/>
            <a:r>
              <a:rPr lang="en-US" sz="3000" dirty="0">
                <a:latin typeface="Times New Roman" panose="02020603050405020304" pitchFamily="18" charset="0"/>
                <a:cs typeface="Times New Roman" panose="02020603050405020304" pitchFamily="18" charset="0"/>
              </a:rPr>
              <a:t>D. 1,25A</a:t>
            </a:r>
          </a:p>
        </p:txBody>
      </p:sp>
      <p:sp>
        <p:nvSpPr>
          <p:cNvPr id="5" name="TextBox 4"/>
          <p:cNvSpPr txBox="1"/>
          <p:nvPr/>
        </p:nvSpPr>
        <p:spPr>
          <a:xfrm>
            <a:off x="1143000" y="3567545"/>
            <a:ext cx="1752600" cy="1015663"/>
          </a:xfrm>
          <a:prstGeom prst="rect">
            <a:avLst/>
          </a:prstGeom>
          <a:noFill/>
        </p:spPr>
        <p:txBody>
          <a:bodyPr wrap="square" rtlCol="0">
            <a:spAutoFit/>
          </a:bodyPr>
          <a:lstStyle/>
          <a:p>
            <a:r>
              <a:rPr lang="en-US" sz="3000" dirty="0">
                <a:solidFill>
                  <a:srgbClr val="FF0000"/>
                </a:solidFill>
                <a:latin typeface="Times New Roman" panose="02020603050405020304" pitchFamily="18" charset="0"/>
                <a:cs typeface="Times New Roman" panose="02020603050405020304" pitchFamily="18" charset="0"/>
              </a:rPr>
              <a:t>B. 1,5A</a:t>
            </a:r>
          </a:p>
          <a:p>
            <a:endParaRPr lang="en-US" sz="3000" dirty="0">
              <a:solidFill>
                <a:srgbClr val="FF0000"/>
              </a:solidFill>
            </a:endParaRPr>
          </a:p>
        </p:txBody>
      </p:sp>
      <p:sp>
        <p:nvSpPr>
          <p:cNvPr id="13" name="TextBox 12"/>
          <p:cNvSpPr txBox="1"/>
          <p:nvPr/>
        </p:nvSpPr>
        <p:spPr>
          <a:xfrm>
            <a:off x="126248" y="5107524"/>
            <a:ext cx="8763000" cy="1371600"/>
          </a:xfrm>
          <a:prstGeom prst="rect">
            <a:avLst/>
          </a:prstGeom>
          <a:solidFill>
            <a:schemeClr val="accent2">
              <a:lumMod val="20000"/>
              <a:lumOff val="80000"/>
            </a:schemeClr>
          </a:solidFill>
          <a:ln>
            <a:solidFill>
              <a:schemeClr val="accent2">
                <a:lumMod val="50000"/>
              </a:schemeClr>
            </a:solidFill>
          </a:ln>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14" name="TextBox 13"/>
              <p:cNvSpPr txBox="1"/>
              <p:nvPr/>
            </p:nvSpPr>
            <p:spPr>
              <a:xfrm>
                <a:off x="1443219" y="5236931"/>
                <a:ext cx="1782205" cy="91864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800" b="0" i="1" smtClean="0">
                              <a:solidFill>
                                <a:srgbClr val="C00000"/>
                              </a:solidFill>
                              <a:latin typeface="Cambria Math"/>
                            </a:rPr>
                          </m:ctrlPr>
                        </m:fPr>
                        <m:num>
                          <m:sSub>
                            <m:sSubPr>
                              <m:ctrlPr>
                                <a:rPr lang="en-US" sz="2800" b="0" i="1" smtClean="0">
                                  <a:solidFill>
                                    <a:srgbClr val="C00000"/>
                                  </a:solidFill>
                                  <a:latin typeface="Cambria Math"/>
                                </a:rPr>
                              </m:ctrlPr>
                            </m:sSubPr>
                            <m:e>
                              <m:r>
                                <a:rPr lang="en-US" sz="2800" b="0" i="0" smtClean="0">
                                  <a:solidFill>
                                    <a:srgbClr val="C00000"/>
                                  </a:solidFill>
                                  <a:latin typeface="Cambria Math" panose="02040503050406030204" pitchFamily="18" charset="0"/>
                                </a:rPr>
                                <m:t>𝑈</m:t>
                              </m:r>
                            </m:e>
                            <m:sub>
                              <m:r>
                                <a:rPr lang="en-US" sz="2800" b="0" i="0" smtClean="0">
                                  <a:solidFill>
                                    <a:srgbClr val="C00000"/>
                                  </a:solidFill>
                                  <a:latin typeface="Cambria Math" panose="02040503050406030204" pitchFamily="18" charset="0"/>
                                </a:rPr>
                                <m:t>1</m:t>
                              </m:r>
                            </m:sub>
                          </m:sSub>
                        </m:num>
                        <m:den>
                          <m:sSub>
                            <m:sSubPr>
                              <m:ctrlPr>
                                <a:rPr lang="en-US" sz="2800" b="0" i="1" smtClean="0">
                                  <a:solidFill>
                                    <a:srgbClr val="C00000"/>
                                  </a:solidFill>
                                  <a:latin typeface="Cambria Math"/>
                                </a:rPr>
                              </m:ctrlPr>
                            </m:sSubPr>
                            <m:e>
                              <m:r>
                                <a:rPr lang="en-US" sz="2800" b="0" i="0" smtClean="0">
                                  <a:solidFill>
                                    <a:srgbClr val="C00000"/>
                                  </a:solidFill>
                                  <a:latin typeface="Cambria Math" panose="02040503050406030204" pitchFamily="18" charset="0"/>
                                </a:rPr>
                                <m:t>𝑈</m:t>
                              </m:r>
                            </m:e>
                            <m:sub>
                              <m:r>
                                <a:rPr lang="en-US" sz="2800" b="0" i="0" smtClean="0">
                                  <a:solidFill>
                                    <a:srgbClr val="C00000"/>
                                  </a:solidFill>
                                  <a:latin typeface="Cambria Math" panose="02040503050406030204" pitchFamily="18" charset="0"/>
                                </a:rPr>
                                <m:t>2</m:t>
                              </m:r>
                            </m:sub>
                          </m:sSub>
                        </m:den>
                      </m:f>
                      <m:r>
                        <a:rPr lang="en-US" sz="2800" b="0" i="0" smtClean="0">
                          <a:solidFill>
                            <a:srgbClr val="C00000"/>
                          </a:solidFill>
                          <a:latin typeface="Cambria Math" panose="02040503050406030204" pitchFamily="18" charset="0"/>
                        </a:rPr>
                        <m:t>=</m:t>
                      </m:r>
                      <m:f>
                        <m:fPr>
                          <m:ctrlPr>
                            <a:rPr lang="en-US" sz="2800" b="0" i="1" smtClean="0">
                              <a:solidFill>
                                <a:srgbClr val="C00000"/>
                              </a:solidFill>
                              <a:latin typeface="Cambria Math"/>
                            </a:rPr>
                          </m:ctrlPr>
                        </m:fPr>
                        <m:num>
                          <m:sSub>
                            <m:sSubPr>
                              <m:ctrlPr>
                                <a:rPr lang="en-US" sz="2800" b="0" i="1" smtClean="0">
                                  <a:solidFill>
                                    <a:srgbClr val="C00000"/>
                                  </a:solidFill>
                                  <a:latin typeface="Cambria Math"/>
                                </a:rPr>
                              </m:ctrlPr>
                            </m:sSubPr>
                            <m:e>
                              <m:acc>
                                <m:accPr>
                                  <m:chr m:val="̅"/>
                                  <m:ctrlPr>
                                    <a:rPr lang="en-US" sz="2800" b="0" i="1" smtClean="0">
                                      <a:solidFill>
                                        <a:srgbClr val="C00000"/>
                                      </a:solidFill>
                                      <a:latin typeface="Cambria Math"/>
                                    </a:rPr>
                                  </m:ctrlPr>
                                </m:accPr>
                                <m:e>
                                  <m:r>
                                    <a:rPr lang="en-US" sz="2800" b="0" i="0" smtClean="0">
                                      <a:solidFill>
                                        <a:srgbClr val="C00000"/>
                                      </a:solidFill>
                                      <a:latin typeface="Cambria Math" panose="02040503050406030204" pitchFamily="18" charset="0"/>
                                    </a:rPr>
                                    <m:t>⊥</m:t>
                                  </m:r>
                                </m:e>
                              </m:acc>
                            </m:e>
                            <m:sub>
                              <m:r>
                                <a:rPr lang="en-US" sz="2800" b="0" i="0" smtClean="0">
                                  <a:solidFill>
                                    <a:srgbClr val="C00000"/>
                                  </a:solidFill>
                                  <a:latin typeface="Cambria Math" panose="02040503050406030204" pitchFamily="18" charset="0"/>
                                </a:rPr>
                                <m:t>1</m:t>
                              </m:r>
                            </m:sub>
                          </m:sSub>
                        </m:num>
                        <m:den>
                          <m:sSub>
                            <m:sSubPr>
                              <m:ctrlPr>
                                <a:rPr lang="en-US" sz="2800" b="0" i="1" smtClean="0">
                                  <a:solidFill>
                                    <a:srgbClr val="C00000"/>
                                  </a:solidFill>
                                  <a:latin typeface="Cambria Math"/>
                                </a:rPr>
                              </m:ctrlPr>
                            </m:sSubPr>
                            <m:e>
                              <m:acc>
                                <m:accPr>
                                  <m:chr m:val="̅"/>
                                  <m:ctrlPr>
                                    <a:rPr lang="en-US" sz="2800" b="0" i="1" smtClean="0">
                                      <a:solidFill>
                                        <a:srgbClr val="C00000"/>
                                      </a:solidFill>
                                      <a:latin typeface="Cambria Math"/>
                                    </a:rPr>
                                  </m:ctrlPr>
                                </m:accPr>
                                <m:e>
                                  <m:r>
                                    <a:rPr lang="en-US" sz="2800" b="0" i="0" smtClean="0">
                                      <a:solidFill>
                                        <a:srgbClr val="C00000"/>
                                      </a:solidFill>
                                      <a:latin typeface="Cambria Math" panose="02040503050406030204" pitchFamily="18" charset="0"/>
                                    </a:rPr>
                                    <m:t>⊥</m:t>
                                  </m:r>
                                </m:e>
                              </m:acc>
                            </m:e>
                            <m:sub>
                              <m:r>
                                <a:rPr lang="en-US" sz="2800" b="0" i="0" smtClean="0">
                                  <a:solidFill>
                                    <a:srgbClr val="C00000"/>
                                  </a:solidFill>
                                  <a:latin typeface="Cambria Math" panose="02040503050406030204" pitchFamily="18" charset="0"/>
                                </a:rPr>
                                <m:t>2</m:t>
                              </m:r>
                            </m:sub>
                          </m:sSub>
                        </m:den>
                      </m:f>
                      <m:r>
                        <a:rPr lang="en-US" sz="2800" b="0" i="0" smtClean="0">
                          <a:solidFill>
                            <a:srgbClr val="C00000"/>
                          </a:solidFill>
                          <a:latin typeface="Cambria Math" panose="02040503050406030204" pitchFamily="18" charset="0"/>
                        </a:rPr>
                        <m:t> </m:t>
                      </m:r>
                    </m:oMath>
                  </m:oMathPara>
                </a14:m>
                <a:endParaRPr lang="en-US" sz="2800" dirty="0">
                  <a:solidFill>
                    <a:srgbClr val="C00000"/>
                  </a:solidFill>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1443219" y="5236931"/>
                <a:ext cx="1782205" cy="918649"/>
              </a:xfrm>
              <a:prstGeom prst="rect">
                <a:avLst/>
              </a:prstGeom>
              <a:blipFill>
                <a:blip r:embed="rId3"/>
                <a:stretch>
                  <a:fillRect/>
                </a:stretch>
              </a:blipFill>
            </p:spPr>
            <p:txBody>
              <a:bodyPr/>
              <a:lstStyle/>
              <a:p>
                <a:r>
                  <a:rPr lang="en-US">
                    <a:noFill/>
                  </a:rPr>
                  <a:t> </a:t>
                </a:r>
              </a:p>
            </p:txBody>
          </p:sp>
        </mc:Fallback>
      </mc:AlternateContent>
      <p:sp>
        <p:nvSpPr>
          <p:cNvPr id="15" name="TextBox 14"/>
          <p:cNvSpPr txBox="1"/>
          <p:nvPr/>
        </p:nvSpPr>
        <p:spPr>
          <a:xfrm>
            <a:off x="482224" y="5271611"/>
            <a:ext cx="960995" cy="553998"/>
          </a:xfrm>
          <a:prstGeom prst="rect">
            <a:avLst/>
          </a:prstGeom>
          <a:noFill/>
        </p:spPr>
        <p:txBody>
          <a:bodyPr wrap="square" rtlCol="0">
            <a:spAutoFit/>
          </a:bodyPr>
          <a:lstStyle/>
          <a:p>
            <a:r>
              <a:rPr lang="en-US" sz="3000" dirty="0" err="1">
                <a:solidFill>
                  <a:srgbClr val="C00000"/>
                </a:solidFill>
                <a:latin typeface="Times New Roman" panose="02020603050405020304" pitchFamily="18" charset="0"/>
                <a:cs typeface="Times New Roman" panose="02020603050405020304" pitchFamily="18" charset="0"/>
              </a:rPr>
              <a:t>Có</a:t>
            </a:r>
            <a:r>
              <a:rPr lang="en-US" sz="3000" dirty="0">
                <a:solidFill>
                  <a:srgbClr val="C00000"/>
                </a:solidFill>
                <a:latin typeface="Times New Roman" panose="02020603050405020304" pitchFamily="18" charset="0"/>
                <a:cs typeface="Times New Roman" panose="02020603050405020304" pitchFamily="18" charset="0"/>
              </a:rPr>
              <a:t>:</a:t>
            </a:r>
          </a:p>
        </p:txBody>
      </p:sp>
      <p:sp>
        <p:nvSpPr>
          <p:cNvPr id="16" name="Right Arrow 15"/>
          <p:cNvSpPr/>
          <p:nvPr/>
        </p:nvSpPr>
        <p:spPr>
          <a:xfrm>
            <a:off x="3225424" y="5612748"/>
            <a:ext cx="709697" cy="2987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7" name="TextBox 16"/>
              <p:cNvSpPr txBox="1"/>
              <p:nvPr/>
            </p:nvSpPr>
            <p:spPr>
              <a:xfrm>
                <a:off x="4158710" y="5257669"/>
                <a:ext cx="4572000" cy="98103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solidFill>
                                <a:srgbClr val="C00000"/>
                              </a:solidFill>
                              <a:latin typeface="Cambria Math"/>
                            </a:rPr>
                          </m:ctrlPr>
                        </m:sSubPr>
                        <m:e>
                          <m:r>
                            <a:rPr lang="en-US" sz="2800" i="1">
                              <a:solidFill>
                                <a:srgbClr val="C00000"/>
                              </a:solidFill>
                              <a:latin typeface="Cambria Math" panose="02040503050406030204" pitchFamily="18" charset="0"/>
                            </a:rPr>
                            <m:t>𝐼</m:t>
                          </m:r>
                        </m:e>
                        <m:sub>
                          <m:r>
                            <a:rPr lang="en-US" sz="2800" i="0">
                              <a:solidFill>
                                <a:srgbClr val="C00000"/>
                              </a:solidFill>
                              <a:latin typeface="Cambria Math" panose="02040503050406030204" pitchFamily="18" charset="0"/>
                            </a:rPr>
                            <m:t>2</m:t>
                          </m:r>
                        </m:sub>
                      </m:sSub>
                      <m:r>
                        <a:rPr lang="en-US" sz="2800" i="0">
                          <a:solidFill>
                            <a:srgbClr val="C00000"/>
                          </a:solidFill>
                          <a:latin typeface="Cambria Math" panose="02040503050406030204" pitchFamily="18" charset="0"/>
                        </a:rPr>
                        <m:t>=</m:t>
                      </m:r>
                      <m:f>
                        <m:fPr>
                          <m:ctrlPr>
                            <a:rPr lang="en-US" sz="2800" i="1">
                              <a:solidFill>
                                <a:srgbClr val="C00000"/>
                              </a:solidFill>
                              <a:latin typeface="Cambria Math"/>
                            </a:rPr>
                          </m:ctrlPr>
                        </m:fPr>
                        <m:num>
                          <m:sSub>
                            <m:sSubPr>
                              <m:ctrlPr>
                                <a:rPr lang="en-US" sz="2800" i="1">
                                  <a:solidFill>
                                    <a:srgbClr val="C00000"/>
                                  </a:solidFill>
                                  <a:latin typeface="Cambria Math"/>
                                </a:rPr>
                              </m:ctrlPr>
                            </m:sSubPr>
                            <m:e>
                              <m:r>
                                <a:rPr lang="en-US" sz="2800" i="1">
                                  <a:solidFill>
                                    <a:srgbClr val="C00000"/>
                                  </a:solidFill>
                                  <a:latin typeface="Cambria Math" panose="02040503050406030204" pitchFamily="18" charset="0"/>
                                </a:rPr>
                                <m:t>𝑈</m:t>
                              </m:r>
                            </m:e>
                            <m:sub>
                              <m:r>
                                <a:rPr lang="en-US" sz="2800" i="0">
                                  <a:solidFill>
                                    <a:srgbClr val="C00000"/>
                                  </a:solidFill>
                                  <a:latin typeface="Cambria Math" panose="02040503050406030204" pitchFamily="18" charset="0"/>
                                </a:rPr>
                                <m:t>2</m:t>
                              </m:r>
                            </m:sub>
                          </m:sSub>
                          <m:r>
                            <a:rPr lang="en-US" sz="2800" i="0">
                              <a:solidFill>
                                <a:srgbClr val="C00000"/>
                              </a:solidFill>
                              <a:latin typeface="Cambria Math" panose="02040503050406030204" pitchFamily="18" charset="0"/>
                            </a:rPr>
                            <m:t>⋅</m:t>
                          </m:r>
                          <m:sSub>
                            <m:sSubPr>
                              <m:ctrlPr>
                                <a:rPr lang="en-US" sz="2800" i="1">
                                  <a:solidFill>
                                    <a:srgbClr val="C00000"/>
                                  </a:solidFill>
                                  <a:latin typeface="Cambria Math"/>
                                </a:rPr>
                              </m:ctrlPr>
                            </m:sSubPr>
                            <m:e>
                              <m:r>
                                <a:rPr lang="en-US" sz="2800" i="1">
                                  <a:solidFill>
                                    <a:srgbClr val="C00000"/>
                                  </a:solidFill>
                                  <a:latin typeface="Cambria Math" panose="02040503050406030204" pitchFamily="18" charset="0"/>
                                </a:rPr>
                                <m:t>𝐼</m:t>
                              </m:r>
                            </m:e>
                            <m:sub>
                              <m:r>
                                <a:rPr lang="en-US" sz="2800" i="0">
                                  <a:solidFill>
                                    <a:srgbClr val="C00000"/>
                                  </a:solidFill>
                                  <a:latin typeface="Cambria Math" panose="02040503050406030204" pitchFamily="18" charset="0"/>
                                </a:rPr>
                                <m:t>1</m:t>
                              </m:r>
                            </m:sub>
                          </m:sSub>
                        </m:num>
                        <m:den>
                          <m:sSub>
                            <m:sSubPr>
                              <m:ctrlPr>
                                <a:rPr lang="en-US" sz="2800" i="1">
                                  <a:solidFill>
                                    <a:srgbClr val="C00000"/>
                                  </a:solidFill>
                                  <a:latin typeface="Cambria Math"/>
                                </a:rPr>
                              </m:ctrlPr>
                            </m:sSubPr>
                            <m:e>
                              <m:r>
                                <a:rPr lang="en-US" sz="2800" i="1">
                                  <a:solidFill>
                                    <a:srgbClr val="C00000"/>
                                  </a:solidFill>
                                  <a:latin typeface="Cambria Math" panose="02040503050406030204" pitchFamily="18" charset="0"/>
                                </a:rPr>
                                <m:t>𝑈</m:t>
                              </m:r>
                            </m:e>
                            <m:sub>
                              <m:r>
                                <a:rPr lang="en-US" sz="2800" i="0">
                                  <a:solidFill>
                                    <a:srgbClr val="C00000"/>
                                  </a:solidFill>
                                  <a:latin typeface="Cambria Math" panose="02040503050406030204" pitchFamily="18" charset="0"/>
                                </a:rPr>
                                <m:t>1</m:t>
                              </m:r>
                            </m:sub>
                          </m:sSub>
                        </m:den>
                      </m:f>
                      <m:r>
                        <a:rPr lang="en-US" sz="2800" b="0" i="1" smtClean="0">
                          <a:solidFill>
                            <a:srgbClr val="C00000"/>
                          </a:solidFill>
                          <a:latin typeface="Cambria Math" panose="02040503050406030204" pitchFamily="18" charset="0"/>
                        </a:rPr>
                        <m:t>= </m:t>
                      </m:r>
                      <m:f>
                        <m:fPr>
                          <m:ctrlPr>
                            <a:rPr lang="en-US" sz="2800" i="1" smtClean="0">
                              <a:solidFill>
                                <a:srgbClr val="C00000"/>
                              </a:solidFill>
                              <a:latin typeface="Cambria Math"/>
                            </a:rPr>
                          </m:ctrlPr>
                        </m:fPr>
                        <m:num>
                          <m:r>
                            <a:rPr lang="en-US" sz="2800">
                              <a:solidFill>
                                <a:srgbClr val="C00000"/>
                              </a:solidFill>
                              <a:latin typeface="Cambria Math" panose="02040503050406030204" pitchFamily="18" charset="0"/>
                            </a:rPr>
                            <m:t>36.0</m:t>
                          </m:r>
                          <m:r>
                            <a:rPr lang="en-US" sz="2800" i="0">
                              <a:solidFill>
                                <a:srgbClr val="C00000"/>
                              </a:solidFill>
                              <a:latin typeface="Cambria Math" panose="02040503050406030204" pitchFamily="18" charset="0"/>
                            </a:rPr>
                            <m:t>,5</m:t>
                          </m:r>
                        </m:num>
                        <m:den>
                          <m:r>
                            <a:rPr lang="en-US" sz="2800" i="0">
                              <a:solidFill>
                                <a:srgbClr val="C00000"/>
                              </a:solidFill>
                              <a:latin typeface="Cambria Math" panose="02040503050406030204" pitchFamily="18" charset="0"/>
                            </a:rPr>
                            <m:t>12</m:t>
                          </m:r>
                        </m:den>
                      </m:f>
                      <m:r>
                        <a:rPr lang="en-US" sz="2800" i="0">
                          <a:solidFill>
                            <a:srgbClr val="C00000"/>
                          </a:solidFill>
                          <a:latin typeface="Cambria Math" panose="02040503050406030204" pitchFamily="18" charset="0"/>
                        </a:rPr>
                        <m:t>=1,5</m:t>
                      </m:r>
                      <m:r>
                        <a:rPr lang="en-US" sz="2800" i="1">
                          <a:solidFill>
                            <a:srgbClr val="C00000"/>
                          </a:solidFill>
                          <a:latin typeface="Cambria Math" panose="02040503050406030204" pitchFamily="18" charset="0"/>
                        </a:rPr>
                        <m:t>𝐴</m:t>
                      </m:r>
                    </m:oMath>
                  </m:oMathPara>
                </a14:m>
                <a:endParaRPr lang="en-US" sz="2800" dirty="0">
                  <a:solidFill>
                    <a:srgbClr val="C00000"/>
                  </a:solidFill>
                  <a:latin typeface="Times New Roman" panose="02020603050405020304" pitchFamily="18" charset="0"/>
                  <a:cs typeface="Times New Roman" panose="02020603050405020304" pitchFamily="18"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4158710" y="5257669"/>
                <a:ext cx="4572000" cy="981038"/>
              </a:xfrm>
              <a:prstGeom prst="rect">
                <a:avLst/>
              </a:prstGeom>
              <a:blipFill>
                <a:blip r:embed="rId4"/>
                <a:stretch>
                  <a:fillRect/>
                </a:stretch>
              </a:blipFill>
            </p:spPr>
            <p:txBody>
              <a:bodyPr/>
              <a:lstStyle/>
              <a:p>
                <a:r>
                  <a:rPr lang="en-US">
                    <a:noFill/>
                  </a:rPr>
                  <a:t> </a:t>
                </a:r>
              </a:p>
            </p:txBody>
          </p:sp>
        </mc:Fallback>
      </mc:AlternateContent>
      <p:sp>
        <p:nvSpPr>
          <p:cNvPr id="11" name="Rectangle 10"/>
          <p:cNvSpPr/>
          <p:nvPr/>
        </p:nvSpPr>
        <p:spPr>
          <a:xfrm>
            <a:off x="2798273" y="0"/>
            <a:ext cx="3418949" cy="769441"/>
          </a:xfrm>
          <a:prstGeom prst="rect">
            <a:avLst/>
          </a:prstGeom>
          <a:noFill/>
        </p:spPr>
        <p:txBody>
          <a:bodyPr wrap="none" lIns="91440" tIns="45720" rIns="91440" bIns="45720">
            <a:spAutoFit/>
          </a:bodyPr>
          <a:lstStyle/>
          <a:p>
            <a:pPr algn="ctr"/>
            <a:r>
              <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LUYỆN TẬP</a:t>
            </a:r>
            <a:endParaRPr lang="en-US" sz="4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015237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subTnLst>
                                    <p:audio>
                                      <p:cMediaNode>
                                        <p:cTn display="0" masterRel="sameClick">
                                          <p:stCondLst>
                                            <p:cond evt="begin" delay="0">
                                              <p:tn val="15"/>
                                            </p:cond>
                                          </p:stCondLst>
                                          <p:endCondLst>
                                            <p:cond evt="onStopAudio" delay="0">
                                              <p:tgtEl>
                                                <p:sldTgt/>
                                              </p:tgtEl>
                                            </p:cond>
                                          </p:endCondLst>
                                        </p:cTn>
                                        <p:tgtEl>
                                          <p:sndTgt r:embed="rId2" name="applause.wav"/>
                                        </p:tgtEl>
                                      </p:cMediaNode>
                                    </p:audio>
                                  </p:sub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randombar(horizontal)">
                                      <p:cBhvr>
                                        <p:cTn id="25" dur="500"/>
                                        <p:tgtEl>
                                          <p:spTgt spid="14"/>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randombar(horizontal)">
                                      <p:cBhvr>
                                        <p:cTn id="28" dur="500"/>
                                        <p:tgtEl>
                                          <p:spTgt spid="15"/>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randombar(horizontal)">
                                      <p:cBhvr>
                                        <p:cTn id="31" dur="500"/>
                                        <p:tgtEl>
                                          <p:spTgt spid="16"/>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randombar(horizontal)">
                                      <p:cBhvr>
                                        <p:cTn id="34" dur="500"/>
                                        <p:tgtEl>
                                          <p:spTgt spid="17"/>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3" grpId="0" animBg="1"/>
      <p:bldP spid="14" grpId="0"/>
      <p:bldP spid="15" grpId="0"/>
      <p:bldP spid="16" grpId="0" animBg="1"/>
      <p:bldP spid="17" grpId="0"/>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9219" name="Rectangle 7"/>
          <p:cNvSpPr>
            <a:spLocks noChangeArrowheads="1"/>
          </p:cNvSpPr>
          <p:nvPr/>
        </p:nvSpPr>
        <p:spPr bwMode="auto">
          <a:xfrm>
            <a:off x="0" y="428625"/>
            <a:ext cx="2222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vi-VN" altLang="en-US" sz="1200">
                <a:latin typeface="Times New Roman" panose="02020603050405020304" pitchFamily="18" charset="0"/>
                <a:ea typeface="MS Mincho" pitchFamily="49" charset="-128"/>
                <a:cs typeface="Times New Roman" panose="02020603050405020304" pitchFamily="18" charset="0"/>
              </a:rPr>
              <a:t> </a:t>
            </a:r>
            <a:endParaRPr lang="vi-VN" altLang="en-US" sz="1800">
              <a:ea typeface="MS Mincho" pitchFamily="49" charset="-128"/>
              <a:cs typeface="Times New Roman" panose="02020603050405020304" pitchFamily="18" charset="0"/>
            </a:endParaRPr>
          </a:p>
        </p:txBody>
      </p:sp>
      <p:sp>
        <p:nvSpPr>
          <p:cNvPr id="9220" name="Rectangle 8"/>
          <p:cNvSpPr>
            <a:spLocks noChangeArrowheads="1"/>
          </p:cNvSpPr>
          <p:nvPr/>
        </p:nvSpPr>
        <p:spPr bwMode="auto">
          <a:xfrm>
            <a:off x="0" y="30781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9221" name="Rectangle 10"/>
          <p:cNvSpPr>
            <a:spLocks noChangeArrowheads="1"/>
          </p:cNvSpPr>
          <p:nvPr/>
        </p:nvSpPr>
        <p:spPr bwMode="auto">
          <a:xfrm>
            <a:off x="0" y="3506788"/>
            <a:ext cx="2222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vi-VN" altLang="en-US" sz="1200">
                <a:latin typeface="Times New Roman" panose="02020603050405020304" pitchFamily="18" charset="0"/>
                <a:ea typeface="MS Mincho" pitchFamily="49" charset="-128"/>
                <a:cs typeface="Times New Roman" panose="02020603050405020304" pitchFamily="18" charset="0"/>
              </a:rPr>
              <a:t> </a:t>
            </a:r>
            <a:endParaRPr lang="vi-VN" altLang="en-US" sz="1800">
              <a:ea typeface="MS Mincho" pitchFamily="49" charset="-128"/>
              <a:cs typeface="Times New Roman" panose="02020603050405020304" pitchFamily="18" charset="0"/>
            </a:endParaRPr>
          </a:p>
        </p:txBody>
      </p:sp>
      <p:sp>
        <p:nvSpPr>
          <p:cNvPr id="107531" name="Text Box 11"/>
          <p:cNvSpPr txBox="1">
            <a:spLocks noChangeArrowheads="1"/>
          </p:cNvSpPr>
          <p:nvPr/>
        </p:nvSpPr>
        <p:spPr bwMode="auto">
          <a:xfrm>
            <a:off x="304800" y="457200"/>
            <a:ext cx="86106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b="1" err="1">
                <a:solidFill>
                  <a:srgbClr val="FF0000"/>
                </a:solidFill>
                <a:latin typeface="Times New Roman" panose="02020603050405020304" pitchFamily="18" charset="0"/>
              </a:rPr>
              <a:t>Bài</a:t>
            </a:r>
            <a:r>
              <a:rPr lang="en-US" altLang="en-US" b="1">
                <a:solidFill>
                  <a:srgbClr val="FF0000"/>
                </a:solidFill>
                <a:latin typeface="Times New Roman" panose="02020603050405020304" pitchFamily="18" charset="0"/>
              </a:rPr>
              <a:t> 1.1:</a:t>
            </a:r>
            <a:r>
              <a:rPr lang="en-US" altLang="en-US" b="1">
                <a:latin typeface="Times New Roman" panose="02020603050405020304" pitchFamily="18" charset="0"/>
              </a:rPr>
              <a:t> </a:t>
            </a:r>
            <a:r>
              <a:rPr lang="vi-VN" altLang="en-US" b="1" dirty="0">
                <a:solidFill>
                  <a:srgbClr val="0000CC"/>
                </a:solidFill>
                <a:latin typeface="Times New Roman" panose="02020603050405020304" pitchFamily="18" charset="0"/>
              </a:rPr>
              <a:t>Khi đặt vào hai đầu dây dẫn một hiệu điện thế </a:t>
            </a:r>
            <a:r>
              <a:rPr lang="vi-VN" altLang="en-US" b="1" dirty="0">
                <a:solidFill>
                  <a:srgbClr val="FF0000"/>
                </a:solidFill>
                <a:latin typeface="Times New Roman" panose="02020603050405020304" pitchFamily="18" charset="0"/>
              </a:rPr>
              <a:t>12V</a:t>
            </a:r>
            <a:r>
              <a:rPr lang="vi-VN" altLang="en-US" b="1" dirty="0">
                <a:solidFill>
                  <a:srgbClr val="0000CC"/>
                </a:solidFill>
                <a:latin typeface="Times New Roman" panose="02020603050405020304" pitchFamily="18" charset="0"/>
              </a:rPr>
              <a:t> thì cường độ dòng điện chạy qua nó là </a:t>
            </a:r>
            <a:r>
              <a:rPr lang="vi-VN" altLang="en-US" b="1" dirty="0">
                <a:solidFill>
                  <a:srgbClr val="FF0000"/>
                </a:solidFill>
                <a:latin typeface="Times New Roman" panose="02020603050405020304" pitchFamily="18" charset="0"/>
              </a:rPr>
              <a:t>0,5A</a:t>
            </a:r>
            <a:r>
              <a:rPr lang="vi-VN" altLang="en-US" b="1" dirty="0">
                <a:solidFill>
                  <a:srgbClr val="0000CC"/>
                </a:solidFill>
                <a:latin typeface="Times New Roman" panose="02020603050405020304" pitchFamily="18" charset="0"/>
              </a:rPr>
              <a:t>. Nếu hiệu điện thế đặt vào hai đầu dây dẫn đó tăng lên đến </a:t>
            </a:r>
            <a:r>
              <a:rPr lang="vi-VN" altLang="en-US" b="1" dirty="0">
                <a:solidFill>
                  <a:srgbClr val="FF0000"/>
                </a:solidFill>
                <a:latin typeface="Times New Roman" panose="02020603050405020304" pitchFamily="18" charset="0"/>
              </a:rPr>
              <a:t>36V</a:t>
            </a:r>
            <a:r>
              <a:rPr lang="vi-VN" altLang="en-US" b="1" dirty="0">
                <a:solidFill>
                  <a:srgbClr val="0000CC"/>
                </a:solidFill>
                <a:latin typeface="Times New Roman" panose="02020603050405020304" pitchFamily="18" charset="0"/>
              </a:rPr>
              <a:t> thì cường độ dòng điện chạy qua nó là bao nhiêu?</a:t>
            </a:r>
          </a:p>
        </p:txBody>
      </p:sp>
      <p:sp>
        <p:nvSpPr>
          <p:cNvPr id="107532" name="Text Box 12"/>
          <p:cNvSpPr txBox="1">
            <a:spLocks noChangeArrowheads="1"/>
          </p:cNvSpPr>
          <p:nvPr/>
        </p:nvSpPr>
        <p:spPr bwMode="auto">
          <a:xfrm>
            <a:off x="228600" y="3113088"/>
            <a:ext cx="16764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vi-VN" altLang="en-US" sz="2800" b="1">
                <a:solidFill>
                  <a:srgbClr val="FF0000"/>
                </a:solidFill>
                <a:latin typeface="Times New Roman" panose="02020603050405020304" pitchFamily="18" charset="0"/>
              </a:rPr>
              <a:t>Cho biết</a:t>
            </a:r>
          </a:p>
          <a:p>
            <a:pPr eaLnBrk="1" hangingPunct="1">
              <a:spcBef>
                <a:spcPct val="50000"/>
              </a:spcBef>
              <a:buFontTx/>
              <a:buNone/>
            </a:pPr>
            <a:r>
              <a:rPr lang="vi-VN" altLang="en-US" sz="2800" b="1">
                <a:solidFill>
                  <a:srgbClr val="FF0000"/>
                </a:solidFill>
                <a:latin typeface="Times New Roman" panose="02020603050405020304" pitchFamily="18" charset="0"/>
              </a:rPr>
              <a:t>U</a:t>
            </a:r>
            <a:r>
              <a:rPr lang="vi-VN" altLang="en-US" sz="2800" b="1" baseline="-25000">
                <a:solidFill>
                  <a:srgbClr val="FF0000"/>
                </a:solidFill>
                <a:latin typeface="Times New Roman" panose="02020603050405020304" pitchFamily="18" charset="0"/>
              </a:rPr>
              <a:t>1 </a:t>
            </a:r>
            <a:r>
              <a:rPr lang="vi-VN" altLang="en-US" sz="2800" b="1">
                <a:solidFill>
                  <a:srgbClr val="FF0000"/>
                </a:solidFill>
                <a:latin typeface="Times New Roman" panose="02020603050405020304" pitchFamily="18" charset="0"/>
              </a:rPr>
              <a:t>= 12V</a:t>
            </a:r>
          </a:p>
          <a:p>
            <a:pPr eaLnBrk="1" hangingPunct="1">
              <a:spcBef>
                <a:spcPct val="50000"/>
              </a:spcBef>
              <a:buFontTx/>
              <a:buNone/>
            </a:pPr>
            <a:r>
              <a:rPr lang="vi-VN" altLang="en-US" sz="2800" b="1">
                <a:solidFill>
                  <a:srgbClr val="FF0000"/>
                </a:solidFill>
                <a:latin typeface="Times New Roman" panose="02020603050405020304" pitchFamily="18" charset="0"/>
              </a:rPr>
              <a:t>I</a:t>
            </a:r>
            <a:r>
              <a:rPr lang="vi-VN" altLang="en-US" sz="2800" b="1" baseline="-25000">
                <a:solidFill>
                  <a:srgbClr val="FF0000"/>
                </a:solidFill>
                <a:latin typeface="Times New Roman" panose="02020603050405020304" pitchFamily="18" charset="0"/>
              </a:rPr>
              <a:t>1</a:t>
            </a:r>
            <a:r>
              <a:rPr lang="vi-VN" altLang="en-US" sz="2800" b="1">
                <a:solidFill>
                  <a:srgbClr val="FF0000"/>
                </a:solidFill>
                <a:latin typeface="Times New Roman" panose="02020603050405020304" pitchFamily="18" charset="0"/>
              </a:rPr>
              <a:t> = 0,5A</a:t>
            </a:r>
          </a:p>
          <a:p>
            <a:pPr eaLnBrk="1" hangingPunct="1">
              <a:spcBef>
                <a:spcPct val="50000"/>
              </a:spcBef>
              <a:buFontTx/>
              <a:buNone/>
            </a:pPr>
            <a:r>
              <a:rPr lang="vi-VN" altLang="en-US" sz="2800" b="1">
                <a:solidFill>
                  <a:srgbClr val="FF0000"/>
                </a:solidFill>
                <a:latin typeface="Times New Roman" panose="02020603050405020304" pitchFamily="18" charset="0"/>
              </a:rPr>
              <a:t>U</a:t>
            </a:r>
            <a:r>
              <a:rPr lang="vi-VN" altLang="en-US" sz="2800" b="1" baseline="-25000">
                <a:solidFill>
                  <a:srgbClr val="FF0000"/>
                </a:solidFill>
                <a:latin typeface="Times New Roman" panose="02020603050405020304" pitchFamily="18" charset="0"/>
              </a:rPr>
              <a:t>2</a:t>
            </a:r>
            <a:r>
              <a:rPr lang="vi-VN" altLang="en-US" sz="2800" b="1">
                <a:solidFill>
                  <a:srgbClr val="FF0000"/>
                </a:solidFill>
                <a:latin typeface="Times New Roman" panose="02020603050405020304" pitchFamily="18" charset="0"/>
              </a:rPr>
              <a:t> = 36V</a:t>
            </a:r>
          </a:p>
          <a:p>
            <a:pPr eaLnBrk="1" hangingPunct="1">
              <a:spcBef>
                <a:spcPct val="50000"/>
              </a:spcBef>
              <a:buFontTx/>
              <a:buNone/>
            </a:pPr>
            <a:r>
              <a:rPr lang="vi-VN" altLang="en-US" sz="2800" b="1">
                <a:solidFill>
                  <a:srgbClr val="FF0000"/>
                </a:solidFill>
                <a:latin typeface="Times New Roman" panose="02020603050405020304" pitchFamily="18" charset="0"/>
              </a:rPr>
              <a:t> I</a:t>
            </a:r>
            <a:r>
              <a:rPr lang="vi-VN" altLang="en-US" sz="2800" b="1" baseline="-25000">
                <a:solidFill>
                  <a:srgbClr val="FF0000"/>
                </a:solidFill>
                <a:latin typeface="Times New Roman" panose="02020603050405020304" pitchFamily="18" charset="0"/>
              </a:rPr>
              <a:t>2</a:t>
            </a:r>
            <a:r>
              <a:rPr lang="vi-VN" altLang="en-US" sz="2800" b="1">
                <a:solidFill>
                  <a:srgbClr val="FF0000"/>
                </a:solidFill>
                <a:latin typeface="Times New Roman" panose="02020603050405020304" pitchFamily="18" charset="0"/>
              </a:rPr>
              <a:t> = ?</a:t>
            </a:r>
            <a:endParaRPr lang="vi-VN" altLang="en-US" sz="2800" b="1" baseline="-25000">
              <a:solidFill>
                <a:srgbClr val="FF0000"/>
              </a:solidFill>
              <a:latin typeface="Times New Roman" panose="02020603050405020304" pitchFamily="18" charset="0"/>
            </a:endParaRPr>
          </a:p>
        </p:txBody>
      </p:sp>
      <p:sp>
        <p:nvSpPr>
          <p:cNvPr id="107533" name="Text Box 13"/>
          <p:cNvSpPr txBox="1">
            <a:spLocks noChangeArrowheads="1"/>
          </p:cNvSpPr>
          <p:nvPr/>
        </p:nvSpPr>
        <p:spPr bwMode="auto">
          <a:xfrm>
            <a:off x="2133600" y="2971800"/>
            <a:ext cx="70104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vi-VN" altLang="en-US" sz="2800" b="1">
                <a:solidFill>
                  <a:srgbClr val="0000CC"/>
                </a:solidFill>
                <a:latin typeface="Times New Roman" panose="02020603050405020304" pitchFamily="18" charset="0"/>
              </a:rPr>
              <a:t>Giải</a:t>
            </a:r>
          </a:p>
          <a:p>
            <a:pPr eaLnBrk="1" hangingPunct="1">
              <a:spcBef>
                <a:spcPct val="50000"/>
              </a:spcBef>
              <a:buFontTx/>
              <a:buNone/>
            </a:pPr>
            <a:r>
              <a:rPr lang="vi-VN" altLang="en-US" sz="2800" b="1">
                <a:latin typeface="Times New Roman" panose="02020603050405020304" pitchFamily="18" charset="0"/>
              </a:rPr>
              <a:t>Ta có:</a:t>
            </a:r>
            <a:r>
              <a:rPr lang="vi-VN" altLang="en-US" sz="2800">
                <a:latin typeface="Times New Roman" panose="02020603050405020304" pitchFamily="18" charset="0"/>
              </a:rPr>
              <a:t>                          </a:t>
            </a:r>
          </a:p>
        </p:txBody>
      </p:sp>
      <p:graphicFrame>
        <p:nvGraphicFramePr>
          <p:cNvPr id="107534" name="Object 14"/>
          <p:cNvGraphicFramePr>
            <a:graphicFrameLocks noGrp="1" noChangeAspect="1"/>
          </p:cNvGraphicFramePr>
          <p:nvPr>
            <p:ph sz="half" idx="1"/>
          </p:nvPr>
        </p:nvGraphicFramePr>
        <p:xfrm>
          <a:off x="3124200" y="3810000"/>
          <a:ext cx="1066800" cy="863600"/>
        </p:xfrm>
        <a:graphic>
          <a:graphicData uri="http://schemas.openxmlformats.org/presentationml/2006/ole">
            <mc:AlternateContent xmlns:mc="http://schemas.openxmlformats.org/markup-compatibility/2006">
              <mc:Choice xmlns:v="urn:schemas-microsoft-com:vml" Requires="v">
                <p:oleObj spid="_x0000_s1028" name="Equation" r:id="rId3" imgW="533169" imgH="431613" progId="Equation.DSMT4">
                  <p:embed/>
                </p:oleObj>
              </mc:Choice>
              <mc:Fallback>
                <p:oleObj name="Equation" r:id="rId3" imgW="533169" imgH="431613"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3810000"/>
                        <a:ext cx="1066800" cy="86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7539" name="Text Box 19"/>
          <p:cNvSpPr txBox="1">
            <a:spLocks noChangeArrowheads="1"/>
          </p:cNvSpPr>
          <p:nvPr/>
        </p:nvSpPr>
        <p:spPr bwMode="auto">
          <a:xfrm>
            <a:off x="2133600" y="4724400"/>
            <a:ext cx="6934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vi-VN" altLang="en-US" b="1" i="1" dirty="0">
                <a:latin typeface="Times New Roman" panose="02020603050405020304" pitchFamily="18" charset="0"/>
              </a:rPr>
              <a:t>Vậy nếu hiệu điện thế đặt vào hai đầu dây dẫn đó tăng lên đến 36V thì cường độ dòng điện chạy qua nó là</a:t>
            </a:r>
            <a:r>
              <a:rPr lang="vi-VN" altLang="en-US" i="1" dirty="0"/>
              <a:t> </a:t>
            </a:r>
            <a:r>
              <a:rPr lang="vi-VN" altLang="en-US" b="1" i="1" dirty="0">
                <a:latin typeface="Times New Roman" panose="02020603050405020304" pitchFamily="18" charset="0"/>
              </a:rPr>
              <a:t>1,5A.</a:t>
            </a:r>
          </a:p>
        </p:txBody>
      </p:sp>
      <p:sp>
        <p:nvSpPr>
          <p:cNvPr id="107540" name="Line 20"/>
          <p:cNvSpPr>
            <a:spLocks noChangeShapeType="1"/>
          </p:cNvSpPr>
          <p:nvPr/>
        </p:nvSpPr>
        <p:spPr bwMode="auto">
          <a:xfrm>
            <a:off x="1905000" y="3505200"/>
            <a:ext cx="0" cy="2895600"/>
          </a:xfrm>
          <a:prstGeom prst="line">
            <a:avLst/>
          </a:prstGeom>
          <a:noFill/>
          <a:ln w="28575">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541" name="Line 21"/>
          <p:cNvSpPr>
            <a:spLocks noChangeShapeType="1"/>
          </p:cNvSpPr>
          <p:nvPr/>
        </p:nvSpPr>
        <p:spPr bwMode="auto">
          <a:xfrm flipH="1">
            <a:off x="0" y="5562600"/>
            <a:ext cx="1752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9" name="AutoShape 19">
            <a:hlinkClick r:id="rId5" action="ppaction://hlinksldjump" highlightClick="1"/>
          </p:cNvPr>
          <p:cNvSpPr>
            <a:spLocks noChangeArrowheads="1"/>
          </p:cNvSpPr>
          <p:nvPr/>
        </p:nvSpPr>
        <p:spPr bwMode="auto">
          <a:xfrm>
            <a:off x="8382000" y="6477000"/>
            <a:ext cx="762000" cy="381000"/>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nvGrpSpPr>
          <p:cNvPr id="4" name="Group 17"/>
          <p:cNvGrpSpPr>
            <a:grpSpLocks/>
          </p:cNvGrpSpPr>
          <p:nvPr/>
        </p:nvGrpSpPr>
        <p:grpSpPr bwMode="auto">
          <a:xfrm>
            <a:off x="4276725" y="3638550"/>
            <a:ext cx="4029075" cy="1162050"/>
            <a:chOff x="6734" y="6000"/>
            <a:chExt cx="3245" cy="680"/>
          </a:xfrm>
        </p:grpSpPr>
        <p:graphicFrame>
          <p:nvGraphicFramePr>
            <p:cNvPr id="9231" name="Object 4"/>
            <p:cNvGraphicFramePr>
              <a:graphicFrameLocks noChangeAspect="1"/>
            </p:cNvGraphicFramePr>
            <p:nvPr/>
          </p:nvGraphicFramePr>
          <p:xfrm>
            <a:off x="6960" y="6000"/>
            <a:ext cx="3019" cy="680"/>
          </p:xfrm>
          <a:graphic>
            <a:graphicData uri="http://schemas.openxmlformats.org/presentationml/2006/ole">
              <mc:AlternateContent xmlns:mc="http://schemas.openxmlformats.org/markup-compatibility/2006">
                <mc:Choice xmlns:v="urn:schemas-microsoft-com:vml" Requires="v">
                  <p:oleObj spid="_x0000_s1029" r:id="rId6" imgW="1917700" imgH="431800" progId="">
                    <p:embed/>
                  </p:oleObj>
                </mc:Choice>
                <mc:Fallback>
                  <p:oleObj r:id="rId6" imgW="1917700" imgH="43180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60" y="6000"/>
                          <a:ext cx="3019" cy="6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32" name="Text Box 2"/>
            <p:cNvSpPr txBox="1">
              <a:spLocks noChangeArrowheads="1"/>
            </p:cNvSpPr>
            <p:nvPr/>
          </p:nvSpPr>
          <p:spPr bwMode="auto">
            <a:xfrm>
              <a:off x="6734" y="6134"/>
              <a:ext cx="450" cy="4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spcAft>
                  <a:spcPts val="1000"/>
                </a:spcAft>
                <a:buFontTx/>
                <a:buNone/>
              </a:pPr>
              <a:r>
                <a:rPr lang="en-US" altLang="en-US" sz="2800">
                  <a:latin typeface="Times New Roman" panose="02020603050405020304" pitchFamily="18" charset="0"/>
                  <a:sym typeface="Symbol" panose="05050102010706020507" pitchFamily="18" charset="2"/>
                </a:rPr>
                <a:t></a:t>
              </a:r>
              <a:endParaRPr lang="en-US" altLang="en-US" sz="1800"/>
            </a:p>
          </p:txBody>
        </p:sp>
      </p:grpSp>
    </p:spTree>
    <p:extLst>
      <p:ext uri="{BB962C8B-B14F-4D97-AF65-F5344CB8AC3E}">
        <p14:creationId xmlns:p14="http://schemas.microsoft.com/office/powerpoint/2010/main" val="28404725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07531"/>
                                        </p:tgtEl>
                                        <p:attrNameLst>
                                          <p:attrName>style.visibility</p:attrName>
                                        </p:attrNameLst>
                                      </p:cBhvr>
                                      <p:to>
                                        <p:strVal val="visible"/>
                                      </p:to>
                                    </p:set>
                                    <p:anim calcmode="lin" valueType="num">
                                      <p:cBhvr>
                                        <p:cTn id="7" dur="1000" fill="hold"/>
                                        <p:tgtEl>
                                          <p:spTgt spid="107531"/>
                                        </p:tgtEl>
                                        <p:attrNameLst>
                                          <p:attrName>ppt_w</p:attrName>
                                        </p:attrNameLst>
                                      </p:cBhvr>
                                      <p:tavLst>
                                        <p:tav tm="0">
                                          <p:val>
                                            <p:strVal val="#ppt_w+.3"/>
                                          </p:val>
                                        </p:tav>
                                        <p:tav tm="100000">
                                          <p:val>
                                            <p:strVal val="#ppt_w"/>
                                          </p:val>
                                        </p:tav>
                                      </p:tavLst>
                                    </p:anim>
                                    <p:anim calcmode="lin" valueType="num">
                                      <p:cBhvr>
                                        <p:cTn id="8" dur="1000" fill="hold"/>
                                        <p:tgtEl>
                                          <p:spTgt spid="107531"/>
                                        </p:tgtEl>
                                        <p:attrNameLst>
                                          <p:attrName>ppt_h</p:attrName>
                                        </p:attrNameLst>
                                      </p:cBhvr>
                                      <p:tavLst>
                                        <p:tav tm="0">
                                          <p:val>
                                            <p:strVal val="#ppt_h"/>
                                          </p:val>
                                        </p:tav>
                                        <p:tav tm="100000">
                                          <p:val>
                                            <p:strVal val="#ppt_h"/>
                                          </p:val>
                                        </p:tav>
                                      </p:tavLst>
                                    </p:anim>
                                    <p:animEffect transition="in" filter="fade">
                                      <p:cBhvr>
                                        <p:cTn id="9" dur="1000"/>
                                        <p:tgtEl>
                                          <p:spTgt spid="10753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107532">
                                            <p:txEl>
                                              <p:pRg st="0" end="0"/>
                                            </p:txEl>
                                          </p:spTgt>
                                        </p:tgtEl>
                                        <p:attrNameLst>
                                          <p:attrName>style.visibility</p:attrName>
                                        </p:attrNameLst>
                                      </p:cBhvr>
                                      <p:to>
                                        <p:strVal val="visible"/>
                                      </p:to>
                                    </p:set>
                                    <p:anim calcmode="lin" valueType="num">
                                      <p:cBhvr>
                                        <p:cTn id="14" dur="1000" fill="hold"/>
                                        <p:tgtEl>
                                          <p:spTgt spid="107532">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107532">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107532">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107532">
                                            <p:txEl>
                                              <p:pRg st="1" end="1"/>
                                            </p:txEl>
                                          </p:spTgt>
                                        </p:tgtEl>
                                        <p:attrNameLst>
                                          <p:attrName>style.visibility</p:attrName>
                                        </p:attrNameLst>
                                      </p:cBhvr>
                                      <p:to>
                                        <p:strVal val="visible"/>
                                      </p:to>
                                    </p:set>
                                    <p:anim calcmode="discrete" valueType="clr">
                                      <p:cBhvr override="childStyle">
                                        <p:cTn id="21" dur="80"/>
                                        <p:tgtEl>
                                          <p:spTgt spid="107532">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07532">
                                            <p:txEl>
                                              <p:pRg st="1" end="1"/>
                                            </p:txEl>
                                          </p:spTgt>
                                        </p:tgtEl>
                                        <p:attrNameLst>
                                          <p:attrName>fillcolor</p:attrName>
                                        </p:attrNameLst>
                                      </p:cBhvr>
                                      <p:tavLst>
                                        <p:tav tm="0">
                                          <p:val>
                                            <p:clrVal>
                                              <a:schemeClr val="accent2"/>
                                            </p:clrVal>
                                          </p:val>
                                        </p:tav>
                                        <p:tav tm="50000">
                                          <p:val>
                                            <p:clrVal>
                                              <a:schemeClr val="hlink"/>
                                            </p:clrVal>
                                          </p:val>
                                        </p:tav>
                                      </p:tavLst>
                                    </p:anim>
                                    <p:set>
                                      <p:cBhvr>
                                        <p:cTn id="23" dur="80"/>
                                        <p:tgtEl>
                                          <p:spTgt spid="107532">
                                            <p:txEl>
                                              <p:pRg st="1" end="1"/>
                                            </p:txEl>
                                          </p:spTgt>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107532">
                                            <p:txEl>
                                              <p:pRg st="2" end="2"/>
                                            </p:txEl>
                                          </p:spTgt>
                                        </p:tgtEl>
                                        <p:attrNameLst>
                                          <p:attrName>style.visibility</p:attrName>
                                        </p:attrNameLst>
                                      </p:cBhvr>
                                      <p:to>
                                        <p:strVal val="visible"/>
                                      </p:to>
                                    </p:set>
                                    <p:anim calcmode="discrete" valueType="clr">
                                      <p:cBhvr override="childStyle">
                                        <p:cTn id="28" dur="80"/>
                                        <p:tgtEl>
                                          <p:spTgt spid="107532">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07532">
                                            <p:txEl>
                                              <p:pRg st="2" end="2"/>
                                            </p:txEl>
                                          </p:spTgt>
                                        </p:tgtEl>
                                        <p:attrNameLst>
                                          <p:attrName>fillcolor</p:attrName>
                                        </p:attrNameLst>
                                      </p:cBhvr>
                                      <p:tavLst>
                                        <p:tav tm="0">
                                          <p:val>
                                            <p:clrVal>
                                              <a:schemeClr val="accent2"/>
                                            </p:clrVal>
                                          </p:val>
                                        </p:tav>
                                        <p:tav tm="50000">
                                          <p:val>
                                            <p:clrVal>
                                              <a:schemeClr val="hlink"/>
                                            </p:clrVal>
                                          </p:val>
                                        </p:tav>
                                      </p:tavLst>
                                    </p:anim>
                                    <p:set>
                                      <p:cBhvr>
                                        <p:cTn id="30" dur="80"/>
                                        <p:tgtEl>
                                          <p:spTgt spid="107532">
                                            <p:txEl>
                                              <p:pRg st="2" end="2"/>
                                            </p:txEl>
                                          </p:spTgt>
                                        </p:tgtEl>
                                        <p:attrNameLst>
                                          <p:attrName>fill.type</p:attrName>
                                        </p:attrNameLst>
                                      </p:cBhvr>
                                      <p:to>
                                        <p:strVal val="solid"/>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7" presetClass="entr" presetSubtype="0" fill="hold" nodeType="clickEffect">
                                  <p:stCondLst>
                                    <p:cond delay="0"/>
                                  </p:stCondLst>
                                  <p:iterate type="lt">
                                    <p:tmPct val="50000"/>
                                  </p:iterate>
                                  <p:childTnLst>
                                    <p:set>
                                      <p:cBhvr>
                                        <p:cTn id="34" dur="1" fill="hold">
                                          <p:stCondLst>
                                            <p:cond delay="0"/>
                                          </p:stCondLst>
                                        </p:cTn>
                                        <p:tgtEl>
                                          <p:spTgt spid="107532">
                                            <p:txEl>
                                              <p:pRg st="3" end="3"/>
                                            </p:txEl>
                                          </p:spTgt>
                                        </p:tgtEl>
                                        <p:attrNameLst>
                                          <p:attrName>style.visibility</p:attrName>
                                        </p:attrNameLst>
                                      </p:cBhvr>
                                      <p:to>
                                        <p:strVal val="visible"/>
                                      </p:to>
                                    </p:set>
                                    <p:anim calcmode="discrete" valueType="clr">
                                      <p:cBhvr override="childStyle">
                                        <p:cTn id="35" dur="80"/>
                                        <p:tgtEl>
                                          <p:spTgt spid="107532">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107532">
                                            <p:txEl>
                                              <p:pRg st="3" end="3"/>
                                            </p:txEl>
                                          </p:spTgt>
                                        </p:tgtEl>
                                        <p:attrNameLst>
                                          <p:attrName>fillcolor</p:attrName>
                                        </p:attrNameLst>
                                      </p:cBhvr>
                                      <p:tavLst>
                                        <p:tav tm="0">
                                          <p:val>
                                            <p:clrVal>
                                              <a:schemeClr val="accent2"/>
                                            </p:clrVal>
                                          </p:val>
                                        </p:tav>
                                        <p:tav tm="50000">
                                          <p:val>
                                            <p:clrVal>
                                              <a:schemeClr val="hlink"/>
                                            </p:clrVal>
                                          </p:val>
                                        </p:tav>
                                      </p:tavLst>
                                    </p:anim>
                                    <p:set>
                                      <p:cBhvr>
                                        <p:cTn id="37" dur="80"/>
                                        <p:tgtEl>
                                          <p:spTgt spid="107532">
                                            <p:txEl>
                                              <p:pRg st="3" end="3"/>
                                            </p:txEl>
                                          </p:spTgt>
                                        </p:tgtEl>
                                        <p:attrNameLst>
                                          <p:attrName>fill.type</p:attrName>
                                        </p:attrNameLst>
                                      </p:cBhvr>
                                      <p:to>
                                        <p:strVal val="solid"/>
                                      </p:to>
                                    </p:set>
                                  </p:childTnLst>
                                </p:cTn>
                              </p:par>
                              <p:par>
                                <p:cTn id="38" presetID="50" presetClass="entr" presetSubtype="0" decel="100000" fill="hold" nodeType="withEffect">
                                  <p:stCondLst>
                                    <p:cond delay="0"/>
                                  </p:stCondLst>
                                  <p:childTnLst>
                                    <p:set>
                                      <p:cBhvr>
                                        <p:cTn id="39" dur="1" fill="hold">
                                          <p:stCondLst>
                                            <p:cond delay="0"/>
                                          </p:stCondLst>
                                        </p:cTn>
                                        <p:tgtEl>
                                          <p:spTgt spid="107541"/>
                                        </p:tgtEl>
                                        <p:attrNameLst>
                                          <p:attrName>style.visibility</p:attrName>
                                        </p:attrNameLst>
                                      </p:cBhvr>
                                      <p:to>
                                        <p:strVal val="visible"/>
                                      </p:to>
                                    </p:set>
                                    <p:anim calcmode="lin" valueType="num">
                                      <p:cBhvr>
                                        <p:cTn id="40" dur="1000" fill="hold"/>
                                        <p:tgtEl>
                                          <p:spTgt spid="107541"/>
                                        </p:tgtEl>
                                        <p:attrNameLst>
                                          <p:attrName>ppt_w</p:attrName>
                                        </p:attrNameLst>
                                      </p:cBhvr>
                                      <p:tavLst>
                                        <p:tav tm="0">
                                          <p:val>
                                            <p:strVal val="#ppt_w+.3"/>
                                          </p:val>
                                        </p:tav>
                                        <p:tav tm="100000">
                                          <p:val>
                                            <p:strVal val="#ppt_w"/>
                                          </p:val>
                                        </p:tav>
                                      </p:tavLst>
                                    </p:anim>
                                    <p:anim calcmode="lin" valueType="num">
                                      <p:cBhvr>
                                        <p:cTn id="41" dur="1000" fill="hold"/>
                                        <p:tgtEl>
                                          <p:spTgt spid="107541"/>
                                        </p:tgtEl>
                                        <p:attrNameLst>
                                          <p:attrName>ppt_h</p:attrName>
                                        </p:attrNameLst>
                                      </p:cBhvr>
                                      <p:tavLst>
                                        <p:tav tm="0">
                                          <p:val>
                                            <p:strVal val="#ppt_h"/>
                                          </p:val>
                                        </p:tav>
                                        <p:tav tm="100000">
                                          <p:val>
                                            <p:strVal val="#ppt_h"/>
                                          </p:val>
                                        </p:tav>
                                      </p:tavLst>
                                    </p:anim>
                                    <p:animEffect transition="in" filter="fade">
                                      <p:cBhvr>
                                        <p:cTn id="42" dur="1000"/>
                                        <p:tgtEl>
                                          <p:spTgt spid="10754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7" presetClass="entr" presetSubtype="0" fill="hold" nodeType="clickEffect">
                                  <p:stCondLst>
                                    <p:cond delay="0"/>
                                  </p:stCondLst>
                                  <p:iterate type="lt">
                                    <p:tmPct val="50000"/>
                                  </p:iterate>
                                  <p:childTnLst>
                                    <p:set>
                                      <p:cBhvr>
                                        <p:cTn id="46" dur="1" fill="hold">
                                          <p:stCondLst>
                                            <p:cond delay="0"/>
                                          </p:stCondLst>
                                        </p:cTn>
                                        <p:tgtEl>
                                          <p:spTgt spid="107532">
                                            <p:txEl>
                                              <p:pRg st="4" end="4"/>
                                            </p:txEl>
                                          </p:spTgt>
                                        </p:tgtEl>
                                        <p:attrNameLst>
                                          <p:attrName>style.visibility</p:attrName>
                                        </p:attrNameLst>
                                      </p:cBhvr>
                                      <p:to>
                                        <p:strVal val="visible"/>
                                      </p:to>
                                    </p:set>
                                    <p:anim calcmode="discrete" valueType="clr">
                                      <p:cBhvr override="childStyle">
                                        <p:cTn id="47" dur="80"/>
                                        <p:tgtEl>
                                          <p:spTgt spid="107532">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8" dur="80"/>
                                        <p:tgtEl>
                                          <p:spTgt spid="107532">
                                            <p:txEl>
                                              <p:pRg st="4" end="4"/>
                                            </p:txEl>
                                          </p:spTgt>
                                        </p:tgtEl>
                                        <p:attrNameLst>
                                          <p:attrName>fillcolor</p:attrName>
                                        </p:attrNameLst>
                                      </p:cBhvr>
                                      <p:tavLst>
                                        <p:tav tm="0">
                                          <p:val>
                                            <p:clrVal>
                                              <a:schemeClr val="accent2"/>
                                            </p:clrVal>
                                          </p:val>
                                        </p:tav>
                                        <p:tav tm="50000">
                                          <p:val>
                                            <p:clrVal>
                                              <a:schemeClr val="hlink"/>
                                            </p:clrVal>
                                          </p:val>
                                        </p:tav>
                                      </p:tavLst>
                                    </p:anim>
                                    <p:set>
                                      <p:cBhvr>
                                        <p:cTn id="49" dur="80"/>
                                        <p:tgtEl>
                                          <p:spTgt spid="107532">
                                            <p:txEl>
                                              <p:pRg st="4" end="4"/>
                                            </p:txEl>
                                          </p:spTgt>
                                        </p:tgtEl>
                                        <p:attrNameLst>
                                          <p:attrName>fill.type</p:attrName>
                                        </p:attrNameLst>
                                      </p:cBhvr>
                                      <p:to>
                                        <p:strVal val="solid"/>
                                      </p:to>
                                    </p:set>
                                  </p:childTnLst>
                                </p:cTn>
                              </p:par>
                            </p:childTnLst>
                          </p:cTn>
                        </p:par>
                        <p:par>
                          <p:cTn id="50" fill="hold" nodeType="afterGroup">
                            <p:stCondLst>
                              <p:cond delay="200"/>
                            </p:stCondLst>
                            <p:childTnLst>
                              <p:par>
                                <p:cTn id="51" presetID="50" presetClass="entr" presetSubtype="0" decel="100000" fill="hold" nodeType="afterEffect">
                                  <p:stCondLst>
                                    <p:cond delay="0"/>
                                  </p:stCondLst>
                                  <p:childTnLst>
                                    <p:set>
                                      <p:cBhvr>
                                        <p:cTn id="52" dur="1" fill="hold">
                                          <p:stCondLst>
                                            <p:cond delay="0"/>
                                          </p:stCondLst>
                                        </p:cTn>
                                        <p:tgtEl>
                                          <p:spTgt spid="107540"/>
                                        </p:tgtEl>
                                        <p:attrNameLst>
                                          <p:attrName>style.visibility</p:attrName>
                                        </p:attrNameLst>
                                      </p:cBhvr>
                                      <p:to>
                                        <p:strVal val="visible"/>
                                      </p:to>
                                    </p:set>
                                    <p:anim calcmode="lin" valueType="num">
                                      <p:cBhvr>
                                        <p:cTn id="53" dur="1000" fill="hold"/>
                                        <p:tgtEl>
                                          <p:spTgt spid="107540"/>
                                        </p:tgtEl>
                                        <p:attrNameLst>
                                          <p:attrName>ppt_w</p:attrName>
                                        </p:attrNameLst>
                                      </p:cBhvr>
                                      <p:tavLst>
                                        <p:tav tm="0">
                                          <p:val>
                                            <p:strVal val="#ppt_w+.3"/>
                                          </p:val>
                                        </p:tav>
                                        <p:tav tm="100000">
                                          <p:val>
                                            <p:strVal val="#ppt_w"/>
                                          </p:val>
                                        </p:tav>
                                      </p:tavLst>
                                    </p:anim>
                                    <p:anim calcmode="lin" valueType="num">
                                      <p:cBhvr>
                                        <p:cTn id="54" dur="1000" fill="hold"/>
                                        <p:tgtEl>
                                          <p:spTgt spid="107540"/>
                                        </p:tgtEl>
                                        <p:attrNameLst>
                                          <p:attrName>ppt_h</p:attrName>
                                        </p:attrNameLst>
                                      </p:cBhvr>
                                      <p:tavLst>
                                        <p:tav tm="0">
                                          <p:val>
                                            <p:strVal val="#ppt_h"/>
                                          </p:val>
                                        </p:tav>
                                        <p:tav tm="100000">
                                          <p:val>
                                            <p:strVal val="#ppt_h"/>
                                          </p:val>
                                        </p:tav>
                                      </p:tavLst>
                                    </p:anim>
                                    <p:animEffect transition="in" filter="fade">
                                      <p:cBhvr>
                                        <p:cTn id="55" dur="1000"/>
                                        <p:tgtEl>
                                          <p:spTgt spid="107540"/>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7" presetClass="entr" presetSubtype="0" fill="hold" nodeType="clickEffect">
                                  <p:stCondLst>
                                    <p:cond delay="0"/>
                                  </p:stCondLst>
                                  <p:iterate type="lt">
                                    <p:tmPct val="50000"/>
                                  </p:iterate>
                                  <p:childTnLst>
                                    <p:set>
                                      <p:cBhvr>
                                        <p:cTn id="59" dur="1" fill="hold">
                                          <p:stCondLst>
                                            <p:cond delay="0"/>
                                          </p:stCondLst>
                                        </p:cTn>
                                        <p:tgtEl>
                                          <p:spTgt spid="107533">
                                            <p:txEl>
                                              <p:pRg st="0" end="0"/>
                                            </p:txEl>
                                          </p:spTgt>
                                        </p:tgtEl>
                                        <p:attrNameLst>
                                          <p:attrName>style.visibility</p:attrName>
                                        </p:attrNameLst>
                                      </p:cBhvr>
                                      <p:to>
                                        <p:strVal val="visible"/>
                                      </p:to>
                                    </p:set>
                                    <p:anim calcmode="discrete" valueType="clr">
                                      <p:cBhvr override="childStyle">
                                        <p:cTn id="60" dur="80"/>
                                        <p:tgtEl>
                                          <p:spTgt spid="10753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1" dur="80"/>
                                        <p:tgtEl>
                                          <p:spTgt spid="107533">
                                            <p:txEl>
                                              <p:pRg st="0" end="0"/>
                                            </p:txEl>
                                          </p:spTgt>
                                        </p:tgtEl>
                                        <p:attrNameLst>
                                          <p:attrName>fillcolor</p:attrName>
                                        </p:attrNameLst>
                                      </p:cBhvr>
                                      <p:tavLst>
                                        <p:tav tm="0">
                                          <p:val>
                                            <p:clrVal>
                                              <a:schemeClr val="accent2"/>
                                            </p:clrVal>
                                          </p:val>
                                        </p:tav>
                                        <p:tav tm="50000">
                                          <p:val>
                                            <p:clrVal>
                                              <a:schemeClr val="hlink"/>
                                            </p:clrVal>
                                          </p:val>
                                        </p:tav>
                                      </p:tavLst>
                                    </p:anim>
                                    <p:set>
                                      <p:cBhvr>
                                        <p:cTn id="62" dur="80"/>
                                        <p:tgtEl>
                                          <p:spTgt spid="107533">
                                            <p:txEl>
                                              <p:pRg st="0" end="0"/>
                                            </p:txEl>
                                          </p:spTgt>
                                        </p:tgtEl>
                                        <p:attrNameLst>
                                          <p:attrName>fill.type</p:attrName>
                                        </p:attrNameLst>
                                      </p:cBhvr>
                                      <p:to>
                                        <p:strVal val="solid"/>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27" presetClass="entr" presetSubtype="0" fill="hold" nodeType="clickEffect">
                                  <p:stCondLst>
                                    <p:cond delay="0"/>
                                  </p:stCondLst>
                                  <p:iterate type="lt">
                                    <p:tmPct val="50000"/>
                                  </p:iterate>
                                  <p:childTnLst>
                                    <p:set>
                                      <p:cBhvr>
                                        <p:cTn id="66" dur="1" fill="hold">
                                          <p:stCondLst>
                                            <p:cond delay="0"/>
                                          </p:stCondLst>
                                        </p:cTn>
                                        <p:tgtEl>
                                          <p:spTgt spid="107533">
                                            <p:txEl>
                                              <p:pRg st="1" end="1"/>
                                            </p:txEl>
                                          </p:spTgt>
                                        </p:tgtEl>
                                        <p:attrNameLst>
                                          <p:attrName>style.visibility</p:attrName>
                                        </p:attrNameLst>
                                      </p:cBhvr>
                                      <p:to>
                                        <p:strVal val="visible"/>
                                      </p:to>
                                    </p:set>
                                    <p:anim calcmode="discrete" valueType="clr">
                                      <p:cBhvr override="childStyle">
                                        <p:cTn id="67" dur="80"/>
                                        <p:tgtEl>
                                          <p:spTgt spid="10753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8" dur="80"/>
                                        <p:tgtEl>
                                          <p:spTgt spid="107533">
                                            <p:txEl>
                                              <p:pRg st="1" end="1"/>
                                            </p:txEl>
                                          </p:spTgt>
                                        </p:tgtEl>
                                        <p:attrNameLst>
                                          <p:attrName>fillcolor</p:attrName>
                                        </p:attrNameLst>
                                      </p:cBhvr>
                                      <p:tavLst>
                                        <p:tav tm="0">
                                          <p:val>
                                            <p:clrVal>
                                              <a:schemeClr val="accent2"/>
                                            </p:clrVal>
                                          </p:val>
                                        </p:tav>
                                        <p:tav tm="50000">
                                          <p:val>
                                            <p:clrVal>
                                              <a:schemeClr val="hlink"/>
                                            </p:clrVal>
                                          </p:val>
                                        </p:tav>
                                      </p:tavLst>
                                    </p:anim>
                                    <p:set>
                                      <p:cBhvr>
                                        <p:cTn id="69" dur="80"/>
                                        <p:tgtEl>
                                          <p:spTgt spid="107533">
                                            <p:txEl>
                                              <p:pRg st="1" end="1"/>
                                            </p:txEl>
                                          </p:spTgt>
                                        </p:tgtEl>
                                        <p:attrNameLst>
                                          <p:attrName>fill.type</p:attrName>
                                        </p:attrNameLst>
                                      </p:cBhvr>
                                      <p:to>
                                        <p:strVal val="solid"/>
                                      </p:to>
                                    </p:set>
                                  </p:childTnLst>
                                </p:cTn>
                              </p:par>
                            </p:childTnLst>
                          </p:cTn>
                        </p:par>
                      </p:childTnLst>
                    </p:cTn>
                  </p:par>
                  <p:par>
                    <p:cTn id="70" fill="hold" nodeType="clickPar">
                      <p:stCondLst>
                        <p:cond delay="indefinite"/>
                      </p:stCondLst>
                      <p:childTnLst>
                        <p:par>
                          <p:cTn id="71" fill="hold" nodeType="withGroup">
                            <p:stCondLst>
                              <p:cond delay="0"/>
                            </p:stCondLst>
                            <p:childTnLst>
                              <p:par>
                                <p:cTn id="72" presetID="50" presetClass="entr" presetSubtype="0" decel="100000" fill="hold" nodeType="clickEffect">
                                  <p:stCondLst>
                                    <p:cond delay="0"/>
                                  </p:stCondLst>
                                  <p:childTnLst>
                                    <p:set>
                                      <p:cBhvr>
                                        <p:cTn id="73" dur="1" fill="hold">
                                          <p:stCondLst>
                                            <p:cond delay="0"/>
                                          </p:stCondLst>
                                        </p:cTn>
                                        <p:tgtEl>
                                          <p:spTgt spid="107534"/>
                                        </p:tgtEl>
                                        <p:attrNameLst>
                                          <p:attrName>style.visibility</p:attrName>
                                        </p:attrNameLst>
                                      </p:cBhvr>
                                      <p:to>
                                        <p:strVal val="visible"/>
                                      </p:to>
                                    </p:set>
                                    <p:anim calcmode="lin" valueType="num">
                                      <p:cBhvr>
                                        <p:cTn id="74" dur="1000" fill="hold"/>
                                        <p:tgtEl>
                                          <p:spTgt spid="107534"/>
                                        </p:tgtEl>
                                        <p:attrNameLst>
                                          <p:attrName>ppt_w</p:attrName>
                                        </p:attrNameLst>
                                      </p:cBhvr>
                                      <p:tavLst>
                                        <p:tav tm="0">
                                          <p:val>
                                            <p:strVal val="#ppt_w+.3"/>
                                          </p:val>
                                        </p:tav>
                                        <p:tav tm="100000">
                                          <p:val>
                                            <p:strVal val="#ppt_w"/>
                                          </p:val>
                                        </p:tav>
                                      </p:tavLst>
                                    </p:anim>
                                    <p:anim calcmode="lin" valueType="num">
                                      <p:cBhvr>
                                        <p:cTn id="75" dur="1000" fill="hold"/>
                                        <p:tgtEl>
                                          <p:spTgt spid="107534"/>
                                        </p:tgtEl>
                                        <p:attrNameLst>
                                          <p:attrName>ppt_h</p:attrName>
                                        </p:attrNameLst>
                                      </p:cBhvr>
                                      <p:tavLst>
                                        <p:tav tm="0">
                                          <p:val>
                                            <p:strVal val="#ppt_h"/>
                                          </p:val>
                                        </p:tav>
                                        <p:tav tm="100000">
                                          <p:val>
                                            <p:strVal val="#ppt_h"/>
                                          </p:val>
                                        </p:tav>
                                      </p:tavLst>
                                    </p:anim>
                                    <p:animEffect transition="in" filter="fade">
                                      <p:cBhvr>
                                        <p:cTn id="76" dur="1000"/>
                                        <p:tgtEl>
                                          <p:spTgt spid="107534"/>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6" presetClass="entr" presetSubtype="16" fill="hold" nodeType="clickEffect">
                                  <p:stCondLst>
                                    <p:cond delay="0"/>
                                  </p:stCondLst>
                                  <p:childTnLst>
                                    <p:set>
                                      <p:cBhvr>
                                        <p:cTn id="80" dur="1" fill="hold">
                                          <p:stCondLst>
                                            <p:cond delay="0"/>
                                          </p:stCondLst>
                                        </p:cTn>
                                        <p:tgtEl>
                                          <p:spTgt spid="4"/>
                                        </p:tgtEl>
                                        <p:attrNameLst>
                                          <p:attrName>style.visibility</p:attrName>
                                        </p:attrNameLst>
                                      </p:cBhvr>
                                      <p:to>
                                        <p:strVal val="visible"/>
                                      </p:to>
                                    </p:set>
                                    <p:animEffect transition="in" filter="circle(in)">
                                      <p:cBhvr>
                                        <p:cTn id="81" dur="2000"/>
                                        <p:tgtEl>
                                          <p:spTgt spid="4"/>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27" presetClass="entr" presetSubtype="0" fill="hold" grpId="0" nodeType="clickEffect">
                                  <p:stCondLst>
                                    <p:cond delay="0"/>
                                  </p:stCondLst>
                                  <p:iterate type="lt">
                                    <p:tmPct val="50000"/>
                                  </p:iterate>
                                  <p:childTnLst>
                                    <p:set>
                                      <p:cBhvr>
                                        <p:cTn id="85" dur="1" fill="hold">
                                          <p:stCondLst>
                                            <p:cond delay="0"/>
                                          </p:stCondLst>
                                        </p:cTn>
                                        <p:tgtEl>
                                          <p:spTgt spid="107539"/>
                                        </p:tgtEl>
                                        <p:attrNameLst>
                                          <p:attrName>style.visibility</p:attrName>
                                        </p:attrNameLst>
                                      </p:cBhvr>
                                      <p:to>
                                        <p:strVal val="visible"/>
                                      </p:to>
                                    </p:set>
                                    <p:anim calcmode="discrete" valueType="clr">
                                      <p:cBhvr override="childStyle">
                                        <p:cTn id="86" dur="80"/>
                                        <p:tgtEl>
                                          <p:spTgt spid="107539"/>
                                        </p:tgtEl>
                                        <p:attrNameLst>
                                          <p:attrName>style.color</p:attrName>
                                        </p:attrNameLst>
                                      </p:cBhvr>
                                      <p:tavLst>
                                        <p:tav tm="0">
                                          <p:val>
                                            <p:clrVal>
                                              <a:schemeClr val="accent2"/>
                                            </p:clrVal>
                                          </p:val>
                                        </p:tav>
                                        <p:tav tm="50000">
                                          <p:val>
                                            <p:clrVal>
                                              <a:schemeClr val="hlink"/>
                                            </p:clrVal>
                                          </p:val>
                                        </p:tav>
                                      </p:tavLst>
                                    </p:anim>
                                    <p:anim calcmode="discrete" valueType="clr">
                                      <p:cBhvr>
                                        <p:cTn id="87" dur="80"/>
                                        <p:tgtEl>
                                          <p:spTgt spid="107539"/>
                                        </p:tgtEl>
                                        <p:attrNameLst>
                                          <p:attrName>fillcolor</p:attrName>
                                        </p:attrNameLst>
                                      </p:cBhvr>
                                      <p:tavLst>
                                        <p:tav tm="0">
                                          <p:val>
                                            <p:clrVal>
                                              <a:schemeClr val="accent2"/>
                                            </p:clrVal>
                                          </p:val>
                                        </p:tav>
                                        <p:tav tm="50000">
                                          <p:val>
                                            <p:clrVal>
                                              <a:schemeClr val="hlink"/>
                                            </p:clrVal>
                                          </p:val>
                                        </p:tav>
                                      </p:tavLst>
                                    </p:anim>
                                    <p:set>
                                      <p:cBhvr>
                                        <p:cTn id="88" dur="80"/>
                                        <p:tgtEl>
                                          <p:spTgt spid="10753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31" grpId="0"/>
      <p:bldP spid="10753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Ảnh nền PowerPoint lịch sử đẹp"/>
          <p:cNvPicPr>
            <a:picLocks noChangeAspect="1" noChangeArrowheads="1"/>
          </p:cNvPicPr>
          <p:nvPr/>
        </p:nvPicPr>
        <p:blipFill>
          <a:blip r:embed="rId3"/>
          <a:srcRect/>
          <a:stretch>
            <a:fillRect/>
          </a:stretch>
        </p:blipFill>
        <p:spPr bwMode="auto">
          <a:xfrm>
            <a:off x="0" y="0"/>
            <a:ext cx="9211732" cy="6858000"/>
          </a:xfrm>
          <a:prstGeom prst="rect">
            <a:avLst/>
          </a:prstGeom>
          <a:noFill/>
        </p:spPr>
      </p:pic>
      <p:sp>
        <p:nvSpPr>
          <p:cNvPr id="3" name="Text Box 3"/>
          <p:cNvSpPr txBox="1">
            <a:spLocks noChangeArrowheads="1"/>
          </p:cNvSpPr>
          <p:nvPr/>
        </p:nvSpPr>
        <p:spPr bwMode="auto">
          <a:xfrm>
            <a:off x="304800" y="228600"/>
            <a:ext cx="8534400" cy="2862322"/>
          </a:xfrm>
          <a:prstGeom prst="rect">
            <a:avLst/>
          </a:prstGeom>
          <a:noFill/>
          <a:ln w="9525">
            <a:noFill/>
            <a:miter lim="800000"/>
            <a:headEnd/>
            <a:tailEnd/>
          </a:ln>
        </p:spPr>
        <p:txBody>
          <a:bodyPr wrap="square">
            <a:spAutoFit/>
          </a:bodyPr>
          <a:lstStyle/>
          <a:p>
            <a:pPr algn="just"/>
            <a:r>
              <a:rPr lang="en-US" sz="3600" b="1" dirty="0">
                <a:solidFill>
                  <a:srgbClr val="000000"/>
                </a:solidFill>
                <a:latin typeface="Times New Roman" pitchFamily="18" charset="0"/>
                <a:cs typeface="Times New Roman" pitchFamily="18" charset="0"/>
              </a:rPr>
              <a:t>1.2 </a:t>
            </a:r>
            <a:r>
              <a:rPr lang="en-US" sz="3600" b="1" dirty="0" err="1">
                <a:solidFill>
                  <a:srgbClr val="000000"/>
                </a:solidFill>
                <a:latin typeface="Times New Roman" pitchFamily="18" charset="0"/>
                <a:cs typeface="Times New Roman" pitchFamily="18" charset="0"/>
              </a:rPr>
              <a:t>Cường</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độ</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dòng</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điện</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chạy</a:t>
            </a:r>
            <a:r>
              <a:rPr lang="en-US" sz="3600" b="1" dirty="0">
                <a:solidFill>
                  <a:srgbClr val="000000"/>
                </a:solidFill>
                <a:latin typeface="Times New Roman" pitchFamily="18" charset="0"/>
                <a:cs typeface="Times New Roman" pitchFamily="18" charset="0"/>
              </a:rPr>
              <a:t> qua </a:t>
            </a:r>
            <a:r>
              <a:rPr lang="en-US" sz="3600" b="1" dirty="0" err="1">
                <a:solidFill>
                  <a:srgbClr val="000000"/>
                </a:solidFill>
                <a:latin typeface="Times New Roman" pitchFamily="18" charset="0"/>
                <a:cs typeface="Times New Roman" pitchFamily="18" charset="0"/>
              </a:rPr>
              <a:t>một</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dây</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dẫn</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là</a:t>
            </a:r>
            <a:r>
              <a:rPr lang="en-US" sz="3600" b="1" dirty="0">
                <a:solidFill>
                  <a:srgbClr val="000000"/>
                </a:solidFill>
                <a:latin typeface="Times New Roman" pitchFamily="18" charset="0"/>
                <a:cs typeface="Times New Roman" pitchFamily="18" charset="0"/>
              </a:rPr>
              <a:t> 1,5A </a:t>
            </a:r>
            <a:r>
              <a:rPr lang="en-US" sz="3600" b="1" dirty="0" err="1">
                <a:solidFill>
                  <a:srgbClr val="000000"/>
                </a:solidFill>
                <a:latin typeface="Times New Roman" pitchFamily="18" charset="0"/>
                <a:cs typeface="Times New Roman" pitchFamily="18" charset="0"/>
              </a:rPr>
              <a:t>khi</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nó</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được</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mắc</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vào</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hiệu</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điện</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thế</a:t>
            </a:r>
            <a:r>
              <a:rPr lang="en-US" sz="3600" b="1" dirty="0">
                <a:solidFill>
                  <a:srgbClr val="000000"/>
                </a:solidFill>
                <a:latin typeface="Times New Roman" pitchFamily="18" charset="0"/>
                <a:cs typeface="Times New Roman" pitchFamily="18" charset="0"/>
              </a:rPr>
              <a:t> 12V. </a:t>
            </a:r>
            <a:r>
              <a:rPr lang="en-US" sz="3600" b="1" dirty="0" err="1">
                <a:solidFill>
                  <a:srgbClr val="000000"/>
                </a:solidFill>
                <a:latin typeface="Times New Roman" pitchFamily="18" charset="0"/>
                <a:cs typeface="Times New Roman" pitchFamily="18" charset="0"/>
              </a:rPr>
              <a:t>Muốn</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dòng</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điện</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chạy</a:t>
            </a:r>
            <a:r>
              <a:rPr lang="en-US" sz="3600" b="1" dirty="0">
                <a:solidFill>
                  <a:srgbClr val="000000"/>
                </a:solidFill>
                <a:latin typeface="Times New Roman" pitchFamily="18" charset="0"/>
                <a:cs typeface="Times New Roman" pitchFamily="18" charset="0"/>
              </a:rPr>
              <a:t> qua </a:t>
            </a:r>
            <a:r>
              <a:rPr lang="en-US" sz="3600" b="1" dirty="0" err="1">
                <a:solidFill>
                  <a:srgbClr val="000000"/>
                </a:solidFill>
                <a:latin typeface="Times New Roman" pitchFamily="18" charset="0"/>
                <a:cs typeface="Times New Roman" pitchFamily="18" charset="0"/>
              </a:rPr>
              <a:t>dây</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dẫn</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đó</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tăng</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thêm</a:t>
            </a:r>
            <a:r>
              <a:rPr lang="en-US" sz="3600" b="1" dirty="0">
                <a:solidFill>
                  <a:srgbClr val="000000"/>
                </a:solidFill>
                <a:latin typeface="Times New Roman" pitchFamily="18" charset="0"/>
                <a:cs typeface="Times New Roman" pitchFamily="18" charset="0"/>
              </a:rPr>
              <a:t> 0,5A </a:t>
            </a:r>
            <a:r>
              <a:rPr lang="en-US" sz="3600" b="1" dirty="0" err="1">
                <a:solidFill>
                  <a:srgbClr val="000000"/>
                </a:solidFill>
                <a:latin typeface="Times New Roman" pitchFamily="18" charset="0"/>
                <a:cs typeface="Times New Roman" pitchFamily="18" charset="0"/>
              </a:rPr>
              <a:t>thì</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hiệu</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điện</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thế</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phải</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là</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bao</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nhiêu</a:t>
            </a:r>
            <a:r>
              <a:rPr lang="en-US" sz="3600" b="1" dirty="0">
                <a:solidFill>
                  <a:srgbClr val="000000"/>
                </a:solidFill>
                <a:latin typeface="Times New Roman" pitchFamily="18" charset="0"/>
                <a:cs typeface="Times New Roman" pitchFamily="18" charset="0"/>
              </a:rPr>
              <a:t>?</a:t>
            </a:r>
          </a:p>
        </p:txBody>
      </p:sp>
      <p:sp>
        <p:nvSpPr>
          <p:cNvPr id="4" name="Text Box 4"/>
          <p:cNvSpPr txBox="1">
            <a:spLocks noChangeArrowheads="1"/>
          </p:cNvSpPr>
          <p:nvPr/>
        </p:nvSpPr>
        <p:spPr bwMode="auto">
          <a:xfrm>
            <a:off x="685800" y="3352800"/>
            <a:ext cx="8458200" cy="1200329"/>
          </a:xfrm>
          <a:prstGeom prst="rect">
            <a:avLst/>
          </a:prstGeom>
          <a:noFill/>
          <a:ln w="9525">
            <a:noFill/>
            <a:miter lim="800000"/>
            <a:headEnd/>
            <a:tailEnd/>
          </a:ln>
        </p:spPr>
        <p:txBody>
          <a:bodyPr wrap="square">
            <a:spAutoFit/>
          </a:bodyPr>
          <a:lstStyle/>
          <a:p>
            <a:r>
              <a:rPr lang="en-US" sz="3600" b="1" dirty="0">
                <a:solidFill>
                  <a:srgbClr val="0000FF"/>
                </a:solidFill>
                <a:latin typeface="Times New Roman" pitchFamily="18" charset="0"/>
              </a:rPr>
              <a:t>I</a:t>
            </a:r>
            <a:r>
              <a:rPr lang="en-US" sz="3600" b="1" baseline="-25000" dirty="0">
                <a:solidFill>
                  <a:srgbClr val="0000FF"/>
                </a:solidFill>
                <a:latin typeface="Times New Roman" pitchFamily="18" charset="0"/>
              </a:rPr>
              <a:t>1</a:t>
            </a:r>
            <a:r>
              <a:rPr lang="en-US" sz="3600" b="1" dirty="0">
                <a:solidFill>
                  <a:srgbClr val="0000FF"/>
                </a:solidFill>
                <a:latin typeface="Times New Roman" pitchFamily="18" charset="0"/>
              </a:rPr>
              <a:t>=1,5A				U</a:t>
            </a:r>
            <a:r>
              <a:rPr lang="en-US" sz="3600" b="1" baseline="-25000" dirty="0">
                <a:solidFill>
                  <a:srgbClr val="0000FF"/>
                </a:solidFill>
                <a:latin typeface="Times New Roman" pitchFamily="18" charset="0"/>
              </a:rPr>
              <a:t>1</a:t>
            </a:r>
            <a:r>
              <a:rPr lang="en-US" sz="3600" b="1" dirty="0">
                <a:solidFill>
                  <a:srgbClr val="0000FF"/>
                </a:solidFill>
                <a:latin typeface="Times New Roman" pitchFamily="18" charset="0"/>
              </a:rPr>
              <a:t>=12V</a:t>
            </a:r>
          </a:p>
          <a:p>
            <a:r>
              <a:rPr lang="en-US" sz="3600" b="1" dirty="0">
                <a:solidFill>
                  <a:srgbClr val="0000FF"/>
                </a:solidFill>
                <a:latin typeface="Times New Roman" pitchFamily="18" charset="0"/>
              </a:rPr>
              <a:t>I</a:t>
            </a:r>
            <a:r>
              <a:rPr lang="en-US" sz="3600" b="1" baseline="-25000" dirty="0">
                <a:solidFill>
                  <a:srgbClr val="0000FF"/>
                </a:solidFill>
                <a:latin typeface="Times New Roman" pitchFamily="18" charset="0"/>
              </a:rPr>
              <a:t>2</a:t>
            </a:r>
            <a:r>
              <a:rPr lang="en-US" sz="3600" b="1" dirty="0">
                <a:solidFill>
                  <a:srgbClr val="0000FF"/>
                </a:solidFill>
                <a:latin typeface="Times New Roman" pitchFamily="18" charset="0"/>
              </a:rPr>
              <a:t>=(1,5+0,5)=2,0A		U</a:t>
            </a:r>
            <a:r>
              <a:rPr lang="en-US" sz="3600" b="1" baseline="-25000" dirty="0">
                <a:solidFill>
                  <a:srgbClr val="0000FF"/>
                </a:solidFill>
                <a:latin typeface="Times New Roman" pitchFamily="18" charset="0"/>
              </a:rPr>
              <a:t>2</a:t>
            </a:r>
            <a:r>
              <a:rPr lang="en-US" sz="3600" b="1" dirty="0">
                <a:solidFill>
                  <a:srgbClr val="0000FF"/>
                </a:solidFill>
                <a:latin typeface="Times New Roman" pitchFamily="18" charset="0"/>
              </a:rPr>
              <a:t>= ? V</a:t>
            </a:r>
          </a:p>
        </p:txBody>
      </p:sp>
      <p:graphicFrame>
        <p:nvGraphicFramePr>
          <p:cNvPr id="107525" name="Object 5"/>
          <p:cNvGraphicFramePr>
            <a:graphicFrameLocks noChangeAspect="1"/>
          </p:cNvGraphicFramePr>
          <p:nvPr/>
        </p:nvGraphicFramePr>
        <p:xfrm>
          <a:off x="1981200" y="4724400"/>
          <a:ext cx="5181600" cy="1524000"/>
        </p:xfrm>
        <a:graphic>
          <a:graphicData uri="http://schemas.openxmlformats.org/presentationml/2006/ole">
            <mc:AlternateContent xmlns:mc="http://schemas.openxmlformats.org/markup-compatibility/2006">
              <mc:Choice xmlns:v="urn:schemas-microsoft-com:vml" Requires="v">
                <p:oleObj spid="_x0000_s2051" name="Equation" r:id="rId4" imgW="1790700" imgH="431800" progId="">
                  <p:embed/>
                </p:oleObj>
              </mc:Choice>
              <mc:Fallback>
                <p:oleObj name="Equation" r:id="rId4" imgW="1790700" imgH="4318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4724400"/>
                        <a:ext cx="5181600" cy="152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94552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by="(-#ppt_w*2)" calcmode="lin" valueType="num">
                                      <p:cBhvr rctx="PPT">
                                        <p:cTn id="12" dur="500" autoRev="1" fill="hold">
                                          <p:stCondLst>
                                            <p:cond delay="0"/>
                                          </p:stCondLst>
                                        </p:cTn>
                                        <p:tgtEl>
                                          <p:spTgt spid="4"/>
                                        </p:tgtEl>
                                        <p:attrNameLst>
                                          <p:attrName>ppt_w</p:attrName>
                                        </p:attrNameLst>
                                      </p:cBhvr>
                                    </p:anim>
                                    <p:anim by="(#ppt_w*0.50)" calcmode="lin" valueType="num">
                                      <p:cBhvr>
                                        <p:cTn id="13" dur="500" decel="50000" autoRev="1" fill="hold">
                                          <p:stCondLst>
                                            <p:cond delay="0"/>
                                          </p:stCondLst>
                                        </p:cTn>
                                        <p:tgtEl>
                                          <p:spTgt spid="4"/>
                                        </p:tgtEl>
                                        <p:attrNameLst>
                                          <p:attrName>ppt_x</p:attrName>
                                        </p:attrNameLst>
                                      </p:cBhvr>
                                    </p:anim>
                                    <p:anim from="(-#ppt_h/2)" to="(#ppt_y)" calcmode="lin" valueType="num">
                                      <p:cBhvr>
                                        <p:cTn id="14" dur="1000" fill="hold">
                                          <p:stCondLst>
                                            <p:cond delay="0"/>
                                          </p:stCondLst>
                                        </p:cTn>
                                        <p:tgtEl>
                                          <p:spTgt spid="4"/>
                                        </p:tgtEl>
                                        <p:attrNameLst>
                                          <p:attrName>ppt_y</p:attrName>
                                        </p:attrNameLst>
                                      </p:cBhvr>
                                    </p:anim>
                                    <p:animRot by="21600000">
                                      <p:cBhvr>
                                        <p:cTn id="15" dur="1000" fill="hold">
                                          <p:stCondLst>
                                            <p:cond delay="0"/>
                                          </p:stCondLst>
                                        </p:cTn>
                                        <p:tgtEl>
                                          <p:spTgt spid="4"/>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07525"/>
                                        </p:tgtEl>
                                        <p:attrNameLst>
                                          <p:attrName>style.visibility</p:attrName>
                                        </p:attrNameLst>
                                      </p:cBhvr>
                                      <p:to>
                                        <p:strVal val="visible"/>
                                      </p:to>
                                    </p:set>
                                    <p:animEffect transition="in" filter="wipe(left)">
                                      <p:cBhvr>
                                        <p:cTn id="20" dur="500"/>
                                        <p:tgtEl>
                                          <p:spTgt spid="1075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ình nền màu trắng đẹp Powerpoint - Phụ Kiện MacBook Chính Hãn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3" name="Text Box 3"/>
          <p:cNvSpPr txBox="1">
            <a:spLocks noChangeArrowheads="1"/>
          </p:cNvSpPr>
          <p:nvPr/>
        </p:nvSpPr>
        <p:spPr bwMode="auto">
          <a:xfrm>
            <a:off x="152400" y="152400"/>
            <a:ext cx="8763000" cy="3046988"/>
          </a:xfrm>
          <a:prstGeom prst="rect">
            <a:avLst/>
          </a:prstGeom>
          <a:noFill/>
          <a:ln w="9525">
            <a:noFill/>
            <a:miter lim="800000"/>
            <a:headEnd/>
            <a:tailEnd/>
          </a:ln>
        </p:spPr>
        <p:txBody>
          <a:bodyPr wrap="square">
            <a:spAutoFit/>
          </a:bodyPr>
          <a:lstStyle/>
          <a:p>
            <a:pPr algn="just"/>
            <a:r>
              <a:rPr lang="en-US" sz="3200" b="1" dirty="0">
                <a:solidFill>
                  <a:srgbClr val="000000"/>
                </a:solidFill>
                <a:latin typeface="Times New Roman" pitchFamily="18" charset="0"/>
                <a:cs typeface="Times New Roman" pitchFamily="18" charset="0"/>
              </a:rPr>
              <a:t>1.3 </a:t>
            </a:r>
            <a:r>
              <a:rPr lang="en-US" sz="3200" b="1" dirty="0" err="1">
                <a:solidFill>
                  <a:srgbClr val="000000"/>
                </a:solidFill>
                <a:latin typeface="Times New Roman" pitchFamily="18" charset="0"/>
                <a:cs typeface="Times New Roman" pitchFamily="18" charset="0"/>
              </a:rPr>
              <a:t>Một</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dây</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dẫn</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được</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mắc</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vào</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hiệu</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điện</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thế</a:t>
            </a:r>
            <a:r>
              <a:rPr lang="en-US" sz="3200" b="1" dirty="0">
                <a:solidFill>
                  <a:srgbClr val="000000"/>
                </a:solidFill>
                <a:latin typeface="Times New Roman" pitchFamily="18" charset="0"/>
                <a:cs typeface="Times New Roman" pitchFamily="18" charset="0"/>
              </a:rPr>
              <a:t> 6V </a:t>
            </a:r>
            <a:r>
              <a:rPr lang="en-US" sz="3200" b="1" dirty="0" err="1">
                <a:solidFill>
                  <a:srgbClr val="000000"/>
                </a:solidFill>
                <a:latin typeface="Times New Roman" pitchFamily="18" charset="0"/>
                <a:cs typeface="Times New Roman" pitchFamily="18" charset="0"/>
              </a:rPr>
              <a:t>thì</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cường</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độ</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dòng</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điện</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chạy</a:t>
            </a:r>
            <a:r>
              <a:rPr lang="en-US" sz="3200" b="1" dirty="0">
                <a:solidFill>
                  <a:srgbClr val="000000"/>
                </a:solidFill>
                <a:latin typeface="Times New Roman" pitchFamily="18" charset="0"/>
                <a:cs typeface="Times New Roman" pitchFamily="18" charset="0"/>
              </a:rPr>
              <a:t> qua </a:t>
            </a:r>
            <a:r>
              <a:rPr lang="en-US" sz="3200" b="1" dirty="0" err="1">
                <a:solidFill>
                  <a:srgbClr val="000000"/>
                </a:solidFill>
                <a:latin typeface="Times New Roman" pitchFamily="18" charset="0"/>
                <a:cs typeface="Times New Roman" pitchFamily="18" charset="0"/>
              </a:rPr>
              <a:t>nó</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là</a:t>
            </a:r>
            <a:r>
              <a:rPr lang="en-US" sz="3200" b="1" dirty="0">
                <a:solidFill>
                  <a:srgbClr val="000000"/>
                </a:solidFill>
                <a:latin typeface="Times New Roman" pitchFamily="18" charset="0"/>
                <a:cs typeface="Times New Roman" pitchFamily="18" charset="0"/>
              </a:rPr>
              <a:t> 0,3A. </a:t>
            </a:r>
            <a:r>
              <a:rPr lang="en-US" sz="3200" b="1" dirty="0" err="1">
                <a:solidFill>
                  <a:srgbClr val="000000"/>
                </a:solidFill>
                <a:latin typeface="Times New Roman" pitchFamily="18" charset="0"/>
                <a:cs typeface="Times New Roman" pitchFamily="18" charset="0"/>
              </a:rPr>
              <a:t>Một</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bạn</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học</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sinh</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cho</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rằng</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Nếu</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giảm</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hiệu</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điện</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thế</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đặt</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vào</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hai</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đầu</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dây</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dẫn</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đi</a:t>
            </a:r>
            <a:r>
              <a:rPr lang="en-US" sz="3200" b="1" dirty="0">
                <a:solidFill>
                  <a:srgbClr val="000000"/>
                </a:solidFill>
                <a:latin typeface="Times New Roman" pitchFamily="18" charset="0"/>
                <a:cs typeface="Times New Roman" pitchFamily="18" charset="0"/>
              </a:rPr>
              <a:t> 2V </a:t>
            </a:r>
            <a:r>
              <a:rPr lang="en-US" sz="3200" b="1" dirty="0" err="1">
                <a:solidFill>
                  <a:srgbClr val="000000"/>
                </a:solidFill>
                <a:latin typeface="Times New Roman" pitchFamily="18" charset="0"/>
                <a:cs typeface="Times New Roman" pitchFamily="18" charset="0"/>
              </a:rPr>
              <a:t>thì</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dòng</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điện</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chạy</a:t>
            </a:r>
            <a:r>
              <a:rPr lang="en-US" sz="3200" b="1" dirty="0">
                <a:solidFill>
                  <a:srgbClr val="000000"/>
                </a:solidFill>
                <a:latin typeface="Times New Roman" pitchFamily="18" charset="0"/>
                <a:cs typeface="Times New Roman" pitchFamily="18" charset="0"/>
              </a:rPr>
              <a:t> qua </a:t>
            </a:r>
            <a:r>
              <a:rPr lang="en-US" sz="3200" b="1" dirty="0" err="1">
                <a:solidFill>
                  <a:srgbClr val="000000"/>
                </a:solidFill>
                <a:latin typeface="Times New Roman" pitchFamily="18" charset="0"/>
                <a:cs typeface="Times New Roman" pitchFamily="18" charset="0"/>
              </a:rPr>
              <a:t>dây</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khi</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đó</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có</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cường</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độ</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là</a:t>
            </a:r>
            <a:r>
              <a:rPr lang="en-US" sz="3200" b="1" dirty="0">
                <a:solidFill>
                  <a:srgbClr val="000000"/>
                </a:solidFill>
                <a:latin typeface="Times New Roman" pitchFamily="18" charset="0"/>
                <a:cs typeface="Times New Roman" pitchFamily="18" charset="0"/>
              </a:rPr>
              <a:t> 0,15A. Theo </a:t>
            </a:r>
            <a:r>
              <a:rPr lang="en-US" sz="3200" b="1" dirty="0" err="1">
                <a:solidFill>
                  <a:srgbClr val="000000"/>
                </a:solidFill>
                <a:latin typeface="Times New Roman" pitchFamily="18" charset="0"/>
                <a:cs typeface="Times New Roman" pitchFamily="18" charset="0"/>
              </a:rPr>
              <a:t>em</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kết</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quả</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này</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đúng</a:t>
            </a:r>
            <a:r>
              <a:rPr lang="en-US" sz="3200" b="1" dirty="0">
                <a:solidFill>
                  <a:srgbClr val="000000"/>
                </a:solidFill>
                <a:latin typeface="Times New Roman" pitchFamily="18" charset="0"/>
                <a:cs typeface="Times New Roman" pitchFamily="18" charset="0"/>
              </a:rPr>
              <a:t> hay </a:t>
            </a:r>
            <a:r>
              <a:rPr lang="en-US" sz="3200" b="1" dirty="0" err="1">
                <a:solidFill>
                  <a:srgbClr val="000000"/>
                </a:solidFill>
                <a:latin typeface="Times New Roman" pitchFamily="18" charset="0"/>
                <a:cs typeface="Times New Roman" pitchFamily="18" charset="0"/>
              </a:rPr>
              <a:t>sai</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Vì</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sao</a:t>
            </a:r>
            <a:r>
              <a:rPr lang="en-US" sz="3200" b="1" dirty="0">
                <a:solidFill>
                  <a:srgbClr val="000000"/>
                </a:solidFill>
                <a:latin typeface="Times New Roman" pitchFamily="18" charset="0"/>
                <a:cs typeface="Times New Roman" pitchFamily="18" charset="0"/>
              </a:rPr>
              <a:t>?</a:t>
            </a:r>
          </a:p>
        </p:txBody>
      </p:sp>
      <p:sp>
        <p:nvSpPr>
          <p:cNvPr id="4" name="Text Box 4"/>
          <p:cNvSpPr txBox="1">
            <a:spLocks noChangeArrowheads="1"/>
          </p:cNvSpPr>
          <p:nvPr/>
        </p:nvSpPr>
        <p:spPr bwMode="auto">
          <a:xfrm>
            <a:off x="1143000" y="3200400"/>
            <a:ext cx="6154249" cy="954107"/>
          </a:xfrm>
          <a:prstGeom prst="rect">
            <a:avLst/>
          </a:prstGeom>
          <a:noFill/>
          <a:ln w="9525">
            <a:noFill/>
            <a:miter lim="800000"/>
            <a:headEnd/>
            <a:tailEnd/>
          </a:ln>
        </p:spPr>
        <p:txBody>
          <a:bodyPr wrap="none">
            <a:spAutoFit/>
          </a:bodyPr>
          <a:lstStyle/>
          <a:p>
            <a:r>
              <a:rPr lang="en-US" sz="2800" b="1" dirty="0">
                <a:solidFill>
                  <a:srgbClr val="0000FF"/>
                </a:solidFill>
                <a:latin typeface="Times New Roman" pitchFamily="18" charset="0"/>
              </a:rPr>
              <a:t>U</a:t>
            </a:r>
            <a:r>
              <a:rPr lang="en-US" sz="2800" b="1" baseline="-25000" dirty="0">
                <a:solidFill>
                  <a:srgbClr val="0000FF"/>
                </a:solidFill>
                <a:latin typeface="Times New Roman" pitchFamily="18" charset="0"/>
              </a:rPr>
              <a:t>1</a:t>
            </a:r>
            <a:r>
              <a:rPr lang="en-US" sz="2800" b="1" dirty="0">
                <a:solidFill>
                  <a:srgbClr val="0000FF"/>
                </a:solidFill>
                <a:latin typeface="Times New Roman" pitchFamily="18" charset="0"/>
              </a:rPr>
              <a:t>=6V				I</a:t>
            </a:r>
            <a:r>
              <a:rPr lang="en-US" sz="2800" b="1" baseline="-25000" dirty="0">
                <a:solidFill>
                  <a:srgbClr val="0000FF"/>
                </a:solidFill>
                <a:latin typeface="Times New Roman" pitchFamily="18" charset="0"/>
              </a:rPr>
              <a:t>1</a:t>
            </a:r>
            <a:r>
              <a:rPr lang="en-US" sz="2800" b="1" dirty="0">
                <a:solidFill>
                  <a:srgbClr val="0000FF"/>
                </a:solidFill>
                <a:latin typeface="Times New Roman" pitchFamily="18" charset="0"/>
              </a:rPr>
              <a:t>=0,3A</a:t>
            </a:r>
          </a:p>
          <a:p>
            <a:r>
              <a:rPr lang="en-US" sz="2800" b="1" dirty="0">
                <a:solidFill>
                  <a:srgbClr val="0000FF"/>
                </a:solidFill>
                <a:latin typeface="Times New Roman" pitchFamily="18" charset="0"/>
              </a:rPr>
              <a:t>U</a:t>
            </a:r>
            <a:r>
              <a:rPr lang="en-US" sz="2800" b="1" baseline="-25000" dirty="0">
                <a:solidFill>
                  <a:srgbClr val="0000FF"/>
                </a:solidFill>
                <a:latin typeface="Times New Roman" pitchFamily="18" charset="0"/>
              </a:rPr>
              <a:t>2</a:t>
            </a:r>
            <a:r>
              <a:rPr lang="en-US" sz="2800" b="1" dirty="0">
                <a:solidFill>
                  <a:srgbClr val="0000FF"/>
                </a:solidFill>
                <a:latin typeface="Times New Roman" pitchFamily="18" charset="0"/>
              </a:rPr>
              <a:t>=(6-2)=4V			</a:t>
            </a:r>
            <a:r>
              <a:rPr lang="en-US" sz="2800" b="1" dirty="0">
                <a:solidFill>
                  <a:srgbClr val="00FF00"/>
                </a:solidFill>
                <a:latin typeface="Times New Roman" pitchFamily="18" charset="0"/>
              </a:rPr>
              <a:t>I</a:t>
            </a:r>
            <a:r>
              <a:rPr lang="en-US" sz="2800" b="1" baseline="-25000" dirty="0">
                <a:solidFill>
                  <a:srgbClr val="00FF00"/>
                </a:solidFill>
                <a:latin typeface="Times New Roman" pitchFamily="18" charset="0"/>
              </a:rPr>
              <a:t>2</a:t>
            </a:r>
            <a:r>
              <a:rPr lang="en-US" sz="2800" b="1" dirty="0">
                <a:solidFill>
                  <a:srgbClr val="00FF00"/>
                </a:solidFill>
                <a:latin typeface="Times New Roman" pitchFamily="18" charset="0"/>
              </a:rPr>
              <a:t>=0,15A</a:t>
            </a:r>
          </a:p>
        </p:txBody>
      </p:sp>
      <p:graphicFrame>
        <p:nvGraphicFramePr>
          <p:cNvPr id="108549" name="Object 5"/>
          <p:cNvGraphicFramePr>
            <a:graphicFrameLocks noChangeAspect="1"/>
          </p:cNvGraphicFramePr>
          <p:nvPr/>
        </p:nvGraphicFramePr>
        <p:xfrm>
          <a:off x="1827213" y="4495800"/>
          <a:ext cx="4878387" cy="1225550"/>
        </p:xfrm>
        <a:graphic>
          <a:graphicData uri="http://schemas.openxmlformats.org/presentationml/2006/ole">
            <mc:AlternateContent xmlns:mc="http://schemas.openxmlformats.org/markup-compatibility/2006">
              <mc:Choice xmlns:v="urn:schemas-microsoft-com:vml" Requires="v">
                <p:oleObj spid="_x0000_s3075" name="Equation" r:id="rId4" imgW="1714500" imgH="431800" progId="">
                  <p:embed/>
                </p:oleObj>
              </mc:Choice>
              <mc:Fallback>
                <p:oleObj name="Equation" r:id="rId4" imgW="1714500" imgH="4318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7213" y="4495800"/>
                        <a:ext cx="4878387" cy="1225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 Box 7"/>
          <p:cNvSpPr txBox="1">
            <a:spLocks noChangeArrowheads="1"/>
          </p:cNvSpPr>
          <p:nvPr/>
        </p:nvSpPr>
        <p:spPr bwMode="auto">
          <a:xfrm>
            <a:off x="1276350" y="5678488"/>
            <a:ext cx="5928226" cy="584775"/>
          </a:xfrm>
          <a:prstGeom prst="rect">
            <a:avLst/>
          </a:prstGeom>
          <a:noFill/>
          <a:ln w="9525">
            <a:noFill/>
            <a:miter lim="800000"/>
            <a:headEnd/>
            <a:tailEnd/>
          </a:ln>
        </p:spPr>
        <p:txBody>
          <a:bodyPr wrap="none">
            <a:spAutoFit/>
          </a:bodyPr>
          <a:lstStyle/>
          <a:p>
            <a:r>
              <a:rPr lang="en-US" sz="3200" b="1" dirty="0" err="1">
                <a:solidFill>
                  <a:srgbClr val="800080"/>
                </a:solidFill>
                <a:latin typeface="Times New Roman" pitchFamily="18" charset="0"/>
                <a:cs typeface="Times New Roman" pitchFamily="18" charset="0"/>
              </a:rPr>
              <a:t>Bạn</a:t>
            </a:r>
            <a:r>
              <a:rPr lang="en-US" sz="3200" b="1" dirty="0">
                <a:solidFill>
                  <a:srgbClr val="800080"/>
                </a:solidFill>
                <a:latin typeface="Times New Roman" pitchFamily="18" charset="0"/>
                <a:cs typeface="Times New Roman" pitchFamily="18" charset="0"/>
              </a:rPr>
              <a:t> </a:t>
            </a:r>
            <a:r>
              <a:rPr lang="en-US" sz="3200" b="1" dirty="0" err="1">
                <a:solidFill>
                  <a:srgbClr val="800080"/>
                </a:solidFill>
                <a:latin typeface="Times New Roman" pitchFamily="18" charset="0"/>
                <a:cs typeface="Times New Roman" pitchFamily="18" charset="0"/>
              </a:rPr>
              <a:t>học</a:t>
            </a:r>
            <a:r>
              <a:rPr lang="en-US" sz="3200" b="1" dirty="0">
                <a:solidFill>
                  <a:srgbClr val="800080"/>
                </a:solidFill>
                <a:latin typeface="Times New Roman" pitchFamily="18" charset="0"/>
                <a:cs typeface="Times New Roman" pitchFamily="18" charset="0"/>
              </a:rPr>
              <a:t> </a:t>
            </a:r>
            <a:r>
              <a:rPr lang="en-US" sz="3200" b="1" dirty="0" err="1">
                <a:solidFill>
                  <a:srgbClr val="800080"/>
                </a:solidFill>
                <a:latin typeface="Times New Roman" pitchFamily="18" charset="0"/>
                <a:cs typeface="Times New Roman" pitchFamily="18" charset="0"/>
              </a:rPr>
              <a:t>sinh</a:t>
            </a:r>
            <a:r>
              <a:rPr lang="en-US" sz="3200" b="1" dirty="0">
                <a:solidFill>
                  <a:srgbClr val="800080"/>
                </a:solidFill>
                <a:latin typeface="Times New Roman" pitchFamily="18" charset="0"/>
                <a:cs typeface="Times New Roman" pitchFamily="18" charset="0"/>
              </a:rPr>
              <a:t> </a:t>
            </a:r>
            <a:r>
              <a:rPr lang="en-US" sz="3200" b="1" dirty="0" err="1">
                <a:solidFill>
                  <a:srgbClr val="800080"/>
                </a:solidFill>
                <a:latin typeface="Times New Roman" pitchFamily="18" charset="0"/>
                <a:cs typeface="Times New Roman" pitchFamily="18" charset="0"/>
              </a:rPr>
              <a:t>này</a:t>
            </a:r>
            <a:r>
              <a:rPr lang="en-US" sz="3200" b="1" dirty="0">
                <a:solidFill>
                  <a:srgbClr val="800080"/>
                </a:solidFill>
                <a:latin typeface="Times New Roman" pitchFamily="18" charset="0"/>
                <a:cs typeface="Times New Roman" pitchFamily="18" charset="0"/>
              </a:rPr>
              <a:t> </a:t>
            </a:r>
            <a:r>
              <a:rPr lang="en-US" sz="3200" b="1" dirty="0" err="1">
                <a:solidFill>
                  <a:srgbClr val="800080"/>
                </a:solidFill>
                <a:latin typeface="Times New Roman" pitchFamily="18" charset="0"/>
                <a:cs typeface="Times New Roman" pitchFamily="18" charset="0"/>
              </a:rPr>
              <a:t>đã</a:t>
            </a:r>
            <a:r>
              <a:rPr lang="en-US" sz="3200" b="1" dirty="0">
                <a:solidFill>
                  <a:srgbClr val="800080"/>
                </a:solidFill>
                <a:latin typeface="Times New Roman" pitchFamily="18" charset="0"/>
                <a:cs typeface="Times New Roman" pitchFamily="18" charset="0"/>
              </a:rPr>
              <a:t> </a:t>
            </a:r>
            <a:r>
              <a:rPr lang="en-US" sz="3200" b="1" dirty="0" err="1">
                <a:solidFill>
                  <a:srgbClr val="800080"/>
                </a:solidFill>
                <a:latin typeface="Times New Roman" pitchFamily="18" charset="0"/>
                <a:cs typeface="Times New Roman" pitchFamily="18" charset="0"/>
              </a:rPr>
              <a:t>kết</a:t>
            </a:r>
            <a:r>
              <a:rPr lang="en-US" sz="3200" b="1" dirty="0">
                <a:solidFill>
                  <a:srgbClr val="800080"/>
                </a:solidFill>
                <a:latin typeface="Times New Roman" pitchFamily="18" charset="0"/>
                <a:cs typeface="Times New Roman" pitchFamily="18" charset="0"/>
              </a:rPr>
              <a:t> </a:t>
            </a:r>
            <a:r>
              <a:rPr lang="en-US" sz="3200" b="1" dirty="0" err="1">
                <a:solidFill>
                  <a:srgbClr val="800080"/>
                </a:solidFill>
                <a:latin typeface="Times New Roman" pitchFamily="18" charset="0"/>
                <a:cs typeface="Times New Roman" pitchFamily="18" charset="0"/>
              </a:rPr>
              <a:t>luận</a:t>
            </a:r>
            <a:r>
              <a:rPr lang="en-US" sz="3200" b="1" dirty="0">
                <a:solidFill>
                  <a:srgbClr val="800080"/>
                </a:solidFill>
                <a:latin typeface="Times New Roman" pitchFamily="18" charset="0"/>
                <a:cs typeface="Times New Roman" pitchFamily="18" charset="0"/>
              </a:rPr>
              <a:t> </a:t>
            </a:r>
            <a:r>
              <a:rPr lang="en-US" sz="3200" b="1" dirty="0" err="1">
                <a:solidFill>
                  <a:srgbClr val="800080"/>
                </a:solidFill>
                <a:latin typeface="Times New Roman" pitchFamily="18" charset="0"/>
                <a:cs typeface="Times New Roman" pitchFamily="18" charset="0"/>
              </a:rPr>
              <a:t>sai</a:t>
            </a:r>
            <a:r>
              <a:rPr lang="en-US" sz="3200" b="1" dirty="0">
                <a:solidFill>
                  <a:srgbClr val="800080"/>
                </a:solidFill>
                <a:latin typeface="Times New Roman" pitchFamily="18" charset="0"/>
                <a:cs typeface="Times New Roman" pitchFamily="18" charset="0"/>
              </a:rPr>
              <a:t>.</a:t>
            </a:r>
          </a:p>
        </p:txBody>
      </p:sp>
    </p:spTree>
    <p:extLst>
      <p:ext uri="{BB962C8B-B14F-4D97-AF65-F5344CB8AC3E}">
        <p14:creationId xmlns:p14="http://schemas.microsoft.com/office/powerpoint/2010/main" val="2993249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by="(-#ppt_w*2)" calcmode="lin" valueType="num">
                                      <p:cBhvr rctx="PPT">
                                        <p:cTn id="12" dur="500" autoRev="1" fill="hold">
                                          <p:stCondLst>
                                            <p:cond delay="0"/>
                                          </p:stCondLst>
                                        </p:cTn>
                                        <p:tgtEl>
                                          <p:spTgt spid="4"/>
                                        </p:tgtEl>
                                        <p:attrNameLst>
                                          <p:attrName>ppt_w</p:attrName>
                                        </p:attrNameLst>
                                      </p:cBhvr>
                                    </p:anim>
                                    <p:anim by="(#ppt_w*0.50)" calcmode="lin" valueType="num">
                                      <p:cBhvr>
                                        <p:cTn id="13" dur="500" decel="50000" autoRev="1" fill="hold">
                                          <p:stCondLst>
                                            <p:cond delay="0"/>
                                          </p:stCondLst>
                                        </p:cTn>
                                        <p:tgtEl>
                                          <p:spTgt spid="4"/>
                                        </p:tgtEl>
                                        <p:attrNameLst>
                                          <p:attrName>ppt_x</p:attrName>
                                        </p:attrNameLst>
                                      </p:cBhvr>
                                    </p:anim>
                                    <p:anim from="(-#ppt_h/2)" to="(#ppt_y)" calcmode="lin" valueType="num">
                                      <p:cBhvr>
                                        <p:cTn id="14" dur="1000" fill="hold">
                                          <p:stCondLst>
                                            <p:cond delay="0"/>
                                          </p:stCondLst>
                                        </p:cTn>
                                        <p:tgtEl>
                                          <p:spTgt spid="4"/>
                                        </p:tgtEl>
                                        <p:attrNameLst>
                                          <p:attrName>ppt_y</p:attrName>
                                        </p:attrNameLst>
                                      </p:cBhvr>
                                    </p:anim>
                                    <p:animRot by="21600000">
                                      <p:cBhvr>
                                        <p:cTn id="15" dur="1000" fill="hold">
                                          <p:stCondLst>
                                            <p:cond delay="0"/>
                                          </p:stCondLst>
                                        </p:cTn>
                                        <p:tgtEl>
                                          <p:spTgt spid="4"/>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08549"/>
                                        </p:tgtEl>
                                        <p:attrNameLst>
                                          <p:attrName>style.visibility</p:attrName>
                                        </p:attrNameLst>
                                      </p:cBhvr>
                                      <p:to>
                                        <p:strVal val="visible"/>
                                      </p:to>
                                    </p:set>
                                    <p:animEffect transition="in" filter="wipe(left)">
                                      <p:cBhvr>
                                        <p:cTn id="20" dur="500"/>
                                        <p:tgtEl>
                                          <p:spTgt spid="10854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nền Hoa Hồng Nền Vật Liệu, Hoa Xuan Mentou, Huazhixuan, Thế Vector để  tải xuống miễn phí"/>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WordArt 9"/>
          <p:cNvSpPr>
            <a:spLocks noChangeArrowheads="1" noChangeShapeType="1" noTextEdit="1"/>
          </p:cNvSpPr>
          <p:nvPr/>
        </p:nvSpPr>
        <p:spPr bwMode="auto">
          <a:xfrm>
            <a:off x="1066800" y="0"/>
            <a:ext cx="6705600" cy="618744"/>
          </a:xfrm>
          <a:prstGeom prst="rect">
            <a:avLst/>
          </a:prstGeom>
        </p:spPr>
        <p:txBody>
          <a:bodyPr wrap="none" fromWordArt="1">
            <a:prstTxWarp prst="textWave2">
              <a:avLst>
                <a:gd name="adj1" fmla="val 13005"/>
                <a:gd name="adj2" fmla="val 0"/>
              </a:avLst>
            </a:prstTxWarp>
          </a:bodyPr>
          <a:lstStyle/>
          <a:p>
            <a:pPr algn="ctr"/>
            <a:r>
              <a:rPr lang="pt-BR" sz="3600" kern="10" dirty="0">
                <a:ln w="9525">
                  <a:solidFill>
                    <a:srgbClr val="FF0000"/>
                  </a:solidFill>
                  <a:round/>
                  <a:headEnd/>
                  <a:tailEnd/>
                </a:ln>
                <a:solidFill>
                  <a:schemeClr val="accent2"/>
                </a:solidFill>
                <a:latin typeface="Times New Roman" pitchFamily="18" charset="0"/>
                <a:cs typeface="Times New Roman" pitchFamily="18" charset="0"/>
              </a:rPr>
              <a:t>Có thể em chưa biết</a:t>
            </a:r>
            <a:endParaRPr lang="en-US" sz="3600" kern="10" dirty="0">
              <a:ln w="9525">
                <a:solidFill>
                  <a:srgbClr val="FF0000"/>
                </a:solidFill>
                <a:round/>
                <a:headEnd/>
                <a:tailEnd/>
              </a:ln>
              <a:solidFill>
                <a:schemeClr val="accent2"/>
              </a:solidFill>
              <a:latin typeface="Times New Roman" pitchFamily="18" charset="0"/>
              <a:cs typeface="Times New Roman" pitchFamily="18" charset="0"/>
            </a:endParaRPr>
          </a:p>
        </p:txBody>
      </p:sp>
      <p:sp>
        <p:nvSpPr>
          <p:cNvPr id="6" name="Text Box 12"/>
          <p:cNvSpPr txBox="1">
            <a:spLocks noChangeArrowheads="1"/>
          </p:cNvSpPr>
          <p:nvPr/>
        </p:nvSpPr>
        <p:spPr bwMode="auto">
          <a:xfrm>
            <a:off x="0" y="3581400"/>
            <a:ext cx="9144000" cy="3046988"/>
          </a:xfrm>
          <a:prstGeom prst="rect">
            <a:avLst/>
          </a:prstGeom>
          <a:noFill/>
          <a:ln w="9525">
            <a:noFill/>
            <a:miter lim="800000"/>
            <a:headEnd/>
            <a:tailEnd/>
          </a:ln>
          <a:effectLst/>
        </p:spPr>
        <p:txBody>
          <a:bodyPr wrap="square">
            <a:spAutoFit/>
          </a:bodyPr>
          <a:lstStyle/>
          <a:p>
            <a:pPr>
              <a:spcBef>
                <a:spcPct val="50000"/>
              </a:spcBef>
            </a:pPr>
            <a:r>
              <a:rPr lang="en-US" sz="2400" b="1" dirty="0" err="1">
                <a:latin typeface="Times New Roman" pitchFamily="18" charset="0"/>
                <a:cs typeface="Times New Roman" pitchFamily="18" charset="0"/>
              </a:rPr>
              <a:t>Nhà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vật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lí</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học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người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Đức</a:t>
            </a:r>
            <a:r>
              <a:rPr lang="en-US" sz="2400" b="1" dirty="0">
                <a:latin typeface="Times New Roman" pitchFamily="18" charset="0"/>
                <a:cs typeface="Times New Roman" pitchFamily="18" charset="0"/>
              </a:rPr>
              <a:t> Georg Simon Ohm (G .S . </a:t>
            </a:r>
            <a:r>
              <a:rPr lang="en-US" sz="2400" b="1" dirty="0" err="1">
                <a:latin typeface="Times New Roman" pitchFamily="18" charset="0"/>
                <a:cs typeface="Times New Roman" pitchFamily="18" charset="0"/>
              </a:rPr>
              <a:t>Ôm</a:t>
            </a:r>
            <a:r>
              <a:rPr lang="en-US" sz="2400" b="1" dirty="0">
                <a:latin typeface="Times New Roman" pitchFamily="18" charset="0"/>
                <a:cs typeface="Times New Roman" pitchFamily="18" charset="0"/>
              </a:rPr>
              <a:t> 1789 - 1854) </a:t>
            </a:r>
            <a:r>
              <a:rPr lang="en-US" sz="2400" b="1" dirty="0" err="1">
                <a:latin typeface="Times New Roman" pitchFamily="18" charset="0"/>
                <a:cs typeface="Times New Roman" pitchFamily="18" charset="0"/>
              </a:rPr>
              <a:t>Tìm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ra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định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luật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nói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về</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mối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quan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hệ</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giữa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cường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độ</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dòng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điện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hiệu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điện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thế</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điện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trở</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dây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Định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luật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Ôm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còn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giáo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viên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dậy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vật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lí</a:t>
            </a:r>
            <a:r>
              <a:rPr lang="en-US" sz="2400" b="1" dirty="0">
                <a:latin typeface="Times New Roman" pitchFamily="18" charset="0"/>
                <a:cs typeface="Times New Roman" pitchFamily="18" charset="0"/>
              </a:rPr>
              <a:t> ở </a:t>
            </a:r>
            <a:r>
              <a:rPr lang="en-US" sz="2400" b="1" dirty="0" err="1">
                <a:latin typeface="Times New Roman" pitchFamily="18" charset="0"/>
                <a:cs typeface="Times New Roman" pitchFamily="18" charset="0"/>
              </a:rPr>
              <a:t>một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tỉnh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lẻ</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năm</a:t>
            </a:r>
            <a:r>
              <a:rPr lang="en-US" sz="2400" b="1" dirty="0">
                <a:latin typeface="Times New Roman" pitchFamily="18" charset="0"/>
                <a:cs typeface="Times New Roman" pitchFamily="18" charset="0"/>
              </a:rPr>
              <a:t> 1827 . </a:t>
            </a:r>
            <a:r>
              <a:rPr lang="en-US" sz="2400" b="1" dirty="0" err="1">
                <a:latin typeface="Times New Roman" pitchFamily="18" charset="0"/>
                <a:cs typeface="Times New Roman" pitchFamily="18" charset="0"/>
              </a:rPr>
              <a:t>Năm</a:t>
            </a:r>
            <a:r>
              <a:rPr lang="en-US" sz="2400" b="1" dirty="0">
                <a:latin typeface="Times New Roman" pitchFamily="18" charset="0"/>
                <a:cs typeface="Times New Roman" pitchFamily="18" charset="0"/>
              </a:rPr>
              <a:t> 1876 ;</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49 </a:t>
            </a:r>
            <a:r>
              <a:rPr lang="en-US" sz="2400" b="1" dirty="0" err="1">
                <a:latin typeface="Times New Roman" pitchFamily="18" charset="0"/>
                <a:cs typeface="Times New Roman" pitchFamily="18" charset="0"/>
              </a:rPr>
              <a:t>năm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sau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công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bố</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định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luật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thì</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viện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hàn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lâm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khoa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học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nước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Anh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đã</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thành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lập</a:t>
            </a:r>
            <a:r>
              <a:rPr lang="en-US" sz="2400" b="1" dirty="0">
                <a:latin typeface="Times New Roman" pitchFamily="18" charset="0"/>
                <a:cs typeface="Times New Roman" pitchFamily="18" charset="0"/>
              </a:rPr>
              <a:t> 1 </a:t>
            </a:r>
            <a:r>
              <a:rPr lang="en-US" sz="2400" b="1" dirty="0" err="1">
                <a:latin typeface="Times New Roman" pitchFamily="18" charset="0"/>
                <a:cs typeface="Times New Roman" pitchFamily="18" charset="0"/>
              </a:rPr>
              <a:t>uỷ</a:t>
            </a:r>
            <a:r>
              <a:rPr lang="en-US" sz="2400" b="1" dirty="0">
                <a:latin typeface="Times New Roman" pitchFamily="18" charset="0"/>
                <a:cs typeface="Times New Roman" pitchFamily="18" charset="0"/>
              </a:rPr>
              <a:t> ban </a:t>
            </a:r>
            <a:r>
              <a:rPr lang="en-US" sz="2400" b="1" dirty="0" err="1">
                <a:latin typeface="Times New Roman" pitchFamily="18" charset="0"/>
                <a:cs typeface="Times New Roman" pitchFamily="18" charset="0"/>
              </a:rPr>
              <a:t>đặc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biệt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để</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kiểm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định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luật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Ôm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một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cách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chính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xác</a:t>
            </a:r>
            <a:r>
              <a:rPr lang="en-US" sz="2400" b="1" dirty="0">
                <a:latin typeface="Times New Roman" pitchFamily="18" charset="0"/>
                <a:cs typeface="Times New Roman" pitchFamily="18" charset="0"/>
              </a:rPr>
              <a:t> . Cho </a:t>
            </a:r>
            <a:r>
              <a:rPr lang="en-US" sz="2400" b="1" dirty="0" err="1">
                <a:latin typeface="Times New Roman" pitchFamily="18" charset="0"/>
                <a:cs typeface="Times New Roman" pitchFamily="18" charset="0"/>
              </a:rPr>
              <a:t>tới</a:t>
            </a:r>
            <a:r>
              <a:rPr lang="en-US" sz="2400" b="1" dirty="0">
                <a:latin typeface="Times New Roman" pitchFamily="18" charset="0"/>
                <a:cs typeface="Times New Roman" pitchFamily="18" charset="0"/>
              </a:rPr>
              <a:t> TK XIX  </a:t>
            </a:r>
            <a:r>
              <a:rPr lang="en-US" sz="2400" b="1" dirty="0" err="1">
                <a:latin typeface="Times New Roman" pitchFamily="18" charset="0"/>
                <a:cs typeface="Times New Roman" pitchFamily="18" charset="0"/>
              </a:rPr>
              <a:t>mới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được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công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nhận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toàn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thế</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giới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được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ứng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dụng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rộng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rãi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tới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ngày</a:t>
            </a:r>
            <a:r>
              <a:rPr lang="en-US" sz="2400" b="1" dirty="0">
                <a:latin typeface="Times New Roman" pitchFamily="18" charset="0"/>
                <a:cs typeface="Times New Roman" pitchFamily="18" charset="0"/>
              </a:rPr>
              <a:t> nay….. </a:t>
            </a:r>
          </a:p>
        </p:txBody>
      </p:sp>
      <p:pic>
        <p:nvPicPr>
          <p:cNvPr id="7" name="Picture 2" descr="Những nhà vật lý làm thay đổi thế giới (Phần 2)"/>
          <p:cNvPicPr>
            <a:picLocks noChangeAspect="1" noChangeArrowheads="1"/>
          </p:cNvPicPr>
          <p:nvPr/>
        </p:nvPicPr>
        <p:blipFill>
          <a:blip r:embed="rId3"/>
          <a:srcRect/>
          <a:stretch>
            <a:fillRect/>
          </a:stretch>
        </p:blipFill>
        <p:spPr bwMode="auto">
          <a:xfrm>
            <a:off x="2286000" y="630936"/>
            <a:ext cx="3600450" cy="29504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TextBox 9"/>
          <p:cNvSpPr txBox="1"/>
          <p:nvPr/>
        </p:nvSpPr>
        <p:spPr>
          <a:xfrm>
            <a:off x="533400" y="2819400"/>
            <a:ext cx="1676400" cy="553998"/>
          </a:xfrm>
          <a:prstGeom prst="rect">
            <a:avLst/>
          </a:prstGeom>
          <a:noFill/>
        </p:spPr>
        <p:txBody>
          <a:bodyPr wrap="square" rtlCol="0">
            <a:spAutoFit/>
          </a:bodyPr>
          <a:lstStyle/>
          <a:p>
            <a:r>
              <a:rPr lang="en-US" sz="2400" b="1">
                <a:solidFill>
                  <a:srgbClr val="FF0000"/>
                </a:solidFill>
                <a:latin typeface="Times New Roman" panose="02020603050405020304" pitchFamily="18" charset="0"/>
                <a:cs typeface="Times New Roman" panose="02020603050405020304" pitchFamily="18" charset="0"/>
              </a:rPr>
              <a:t>GS</a:t>
            </a:r>
            <a:r>
              <a:rPr lang="en-US" sz="3000" b="1">
                <a:solidFill>
                  <a:srgbClr val="FF0000"/>
                </a:solidFill>
                <a:latin typeface="Times New Roman" panose="02020603050405020304" pitchFamily="18" charset="0"/>
                <a:cs typeface="Times New Roman" panose="02020603050405020304" pitchFamily="18" charset="0"/>
              </a:rPr>
              <a:t>. Ôm</a:t>
            </a:r>
            <a:endParaRPr lang="en-US" sz="3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0342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par>
                          <p:cTn id="8" fill="hold">
                            <p:stCondLst>
                              <p:cond delay="0"/>
                            </p:stCondLst>
                            <p:childTnLst>
                              <p:par>
                                <p:cTn id="9" presetID="8" presetClass="entr" presetSubtype="16" fill="hold"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diamond(in)">
                                      <p:cBhvr>
                                        <p:cTn id="11" dur="2000"/>
                                        <p:tgtEl>
                                          <p:spTgt spid="6">
                                            <p:txEl>
                                              <p:pRg st="0" end="0"/>
                                            </p:txEl>
                                          </p:spTgt>
                                        </p:tgtEl>
                                      </p:cBhvr>
                                    </p:animEffect>
                                  </p:childTnLst>
                                </p:cTn>
                              </p:par>
                              <p:par>
                                <p:cTn id="12" presetID="23" presetClass="entr" presetSubtype="16"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childTnLst>
                                </p:cTn>
                              </p:par>
                              <p:par>
                                <p:cTn id="16" presetID="22" presetClass="entr" presetSubtype="4"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ình nền PowerPoint dễ thương màu hồng | Hình nền, Nhật ký nghệ thuật, Hình"/>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WordArt 11"/>
          <p:cNvSpPr>
            <a:spLocks noChangeArrowheads="1" noChangeShapeType="1" noTextEdit="1"/>
          </p:cNvSpPr>
          <p:nvPr/>
        </p:nvSpPr>
        <p:spPr bwMode="auto">
          <a:xfrm>
            <a:off x="1828800" y="0"/>
            <a:ext cx="5029200" cy="1219200"/>
          </a:xfrm>
          <a:prstGeom prst="rect">
            <a:avLst/>
          </a:prstGeom>
        </p:spPr>
        <p:txBody>
          <a:bodyPr wrap="none" fromWordArt="1">
            <a:prstTxWarp prst="textWave2">
              <a:avLst>
                <a:gd name="adj1" fmla="val 13005"/>
                <a:gd name="adj2" fmla="val 0"/>
              </a:avLst>
            </a:prstTxWarp>
          </a:bodyPr>
          <a:lstStyle/>
          <a:p>
            <a:pPr algn="ctr"/>
            <a:r>
              <a:rPr lang="en-US" sz="3600" kern="10" dirty="0">
                <a:ln w="9525">
                  <a:solidFill>
                    <a:srgbClr val="FF0000"/>
                  </a:solidFill>
                  <a:round/>
                  <a:headEnd/>
                  <a:tailEnd/>
                </a:ln>
                <a:latin typeface="Times New Roman" pitchFamily="18" charset="0"/>
                <a:cs typeface="Times New Roman" pitchFamily="18" charset="0"/>
              </a:rPr>
              <a:t>GHI NHỚ BÀI</a:t>
            </a:r>
          </a:p>
        </p:txBody>
      </p:sp>
      <p:sp>
        <p:nvSpPr>
          <p:cNvPr id="4" name="Text Box 10"/>
          <p:cNvSpPr txBox="1">
            <a:spLocks noChangeArrowheads="1"/>
          </p:cNvSpPr>
          <p:nvPr/>
        </p:nvSpPr>
        <p:spPr bwMode="auto">
          <a:xfrm>
            <a:off x="0" y="1828800"/>
            <a:ext cx="9144000" cy="4247317"/>
          </a:xfrm>
          <a:prstGeom prst="rect">
            <a:avLst/>
          </a:prstGeom>
          <a:noFill/>
          <a:ln w="76200" cmpd="tri">
            <a:solidFill>
              <a:srgbClr val="6666FF"/>
            </a:solidFill>
            <a:miter lim="800000"/>
            <a:headEnd/>
            <a:tailEnd/>
          </a:ln>
          <a:effectLst/>
        </p:spPr>
        <p:txBody>
          <a:bodyPr wrap="square">
            <a:spAutoFit/>
          </a:bodyPr>
          <a:lstStyle/>
          <a:p>
            <a:pPr>
              <a:spcBef>
                <a:spcPct val="50000"/>
              </a:spcBef>
            </a:pP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Cường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độ</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dòng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điện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chạy</a:t>
            </a:r>
            <a:r>
              <a:rPr lang="en-US" sz="3600" b="1" dirty="0">
                <a:solidFill>
                  <a:srgbClr val="FF0000"/>
                </a:solidFill>
                <a:latin typeface="Times New Roman" pitchFamily="18" charset="0"/>
                <a:cs typeface="Times New Roman" pitchFamily="18" charset="0"/>
              </a:rPr>
              <a:t> qua </a:t>
            </a:r>
            <a:r>
              <a:rPr lang="en-US" sz="3600" b="1" dirty="0" err="1">
                <a:solidFill>
                  <a:srgbClr val="FF0000"/>
                </a:solidFill>
                <a:latin typeface="Times New Roman" pitchFamily="18" charset="0"/>
                <a:cs typeface="Times New Roman" pitchFamily="18" charset="0"/>
              </a:rPr>
              <a:t>dây</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dẫn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điện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tỉ</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lệ</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thuận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với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hiệu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điện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thế</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đặt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vào</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hai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đầu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dây</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dẫn</a:t>
            </a:r>
            <a:endParaRPr lang="en-US" sz="3600" b="1" dirty="0">
              <a:solidFill>
                <a:srgbClr val="FF0000"/>
              </a:solidFill>
              <a:latin typeface="Times New Roman" pitchFamily="18" charset="0"/>
              <a:cs typeface="Times New Roman" pitchFamily="18" charset="0"/>
            </a:endParaRPr>
          </a:p>
          <a:p>
            <a:pPr>
              <a:spcBef>
                <a:spcPct val="50000"/>
              </a:spcBef>
            </a:pP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Đồ</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thị</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biểu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diễn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sự</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phụ</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thuộc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của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cường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độ</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dòng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điện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vào</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hiệu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điện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thế</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giữa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hai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đầu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dây</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dẫn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một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đường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thẳng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từ</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gốc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toạ</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độ</a:t>
            </a:r>
            <a:r>
              <a:rPr lang="en-US" sz="3600" b="1" dirty="0">
                <a:solidFill>
                  <a:srgbClr val="FF0000"/>
                </a:solidFill>
                <a:latin typeface="Times New Roman" pitchFamily="18" charset="0"/>
                <a:cs typeface="Times New Roman" pitchFamily="18" charset="0"/>
              </a:rPr>
              <a:t>( U = 0 ; I = 0)</a:t>
            </a:r>
          </a:p>
        </p:txBody>
      </p:sp>
    </p:spTree>
    <p:extLst>
      <p:ext uri="{BB962C8B-B14F-4D97-AF65-F5344CB8AC3E}">
        <p14:creationId xmlns:p14="http://schemas.microsoft.com/office/powerpoint/2010/main" val="841480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edge">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Powerpoint học tập - Tìm đáp án, giải bài tập, để học tố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WordArt 12"/>
          <p:cNvSpPr>
            <a:spLocks noChangeArrowheads="1" noChangeShapeType="1" noTextEdit="1"/>
          </p:cNvSpPr>
          <p:nvPr/>
        </p:nvSpPr>
        <p:spPr bwMode="auto">
          <a:xfrm>
            <a:off x="2590800" y="838200"/>
            <a:ext cx="4038600" cy="523875"/>
          </a:xfrm>
          <a:prstGeom prst="rect">
            <a:avLst/>
          </a:prstGeom>
        </p:spPr>
        <p:txBody>
          <a:bodyPr wrap="none" fromWordArt="1">
            <a:prstTxWarp prst="textPlain">
              <a:avLst>
                <a:gd name="adj" fmla="val 50000"/>
              </a:avLst>
            </a:prstTxWarp>
          </a:bodyPr>
          <a:lstStyle/>
          <a:p>
            <a:pPr algn="ctr"/>
            <a:r>
              <a:rPr lang="vi-VN" sz="3600" kern="10" dirty="0">
                <a:ln w="9525">
                  <a:solidFill>
                    <a:srgbClr val="FF0000"/>
                  </a:solidFill>
                  <a:round/>
                  <a:headEnd/>
                  <a:tailEnd/>
                </a:ln>
                <a:solidFill>
                  <a:srgbClr val="FF0000"/>
                </a:solidFill>
                <a:latin typeface="Times New Roman" pitchFamily="18" charset="0"/>
                <a:cs typeface="Times New Roman" pitchFamily="18" charset="0"/>
              </a:rPr>
              <a:t>HƯỚNG DẪN VỀ NHÀ</a:t>
            </a:r>
            <a:endParaRPr lang="en-US" sz="3600" kern="10" dirty="0">
              <a:ln w="9525">
                <a:solidFill>
                  <a:srgbClr val="FF0000"/>
                </a:solidFill>
                <a:round/>
                <a:headEnd/>
                <a:tailEnd/>
              </a:ln>
              <a:solidFill>
                <a:srgbClr val="FF0000"/>
              </a:solidFill>
              <a:latin typeface="Times New Roman" pitchFamily="18" charset="0"/>
              <a:cs typeface="Times New Roman" pitchFamily="18" charset="0"/>
            </a:endParaRPr>
          </a:p>
        </p:txBody>
      </p:sp>
      <p:sp>
        <p:nvSpPr>
          <p:cNvPr id="4" name="Text Box 13"/>
          <p:cNvSpPr txBox="1">
            <a:spLocks noChangeArrowheads="1"/>
          </p:cNvSpPr>
          <p:nvPr/>
        </p:nvSpPr>
        <p:spPr bwMode="auto">
          <a:xfrm>
            <a:off x="0" y="1371600"/>
            <a:ext cx="8915400" cy="3508653"/>
          </a:xfrm>
          <a:prstGeom prst="rect">
            <a:avLst/>
          </a:prstGeom>
          <a:noFill/>
          <a:ln w="9525">
            <a:noFill/>
            <a:miter lim="800000"/>
            <a:headEnd/>
            <a:tailEnd/>
          </a:ln>
          <a:effectLst/>
        </p:spPr>
        <p:txBody>
          <a:bodyPr wrap="square">
            <a:spAutoFit/>
          </a:bodyPr>
          <a:lstStyle/>
          <a:p>
            <a:pPr>
              <a:spcBef>
                <a:spcPct val="50000"/>
              </a:spcBef>
              <a:buFontTx/>
              <a:buBlip>
                <a:blip r:embed="rId3"/>
              </a:buBlip>
            </a:pPr>
            <a:r>
              <a:rPr lang="en-US" sz="3600" b="1" dirty="0" err="1">
                <a:latin typeface="Times New Roman" pitchFamily="18" charset="0"/>
                <a:cs typeface="Times New Roman" pitchFamily="18" charset="0"/>
              </a:rPr>
              <a:t>Học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thuộc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ghi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nhớ</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bài</a:t>
            </a:r>
            <a:r>
              <a:rPr lang="en-US" sz="3600" b="1" dirty="0">
                <a:latin typeface="Times New Roman" pitchFamily="18" charset="0"/>
                <a:cs typeface="Times New Roman" pitchFamily="18" charset="0"/>
              </a:rPr>
              <a:t> </a:t>
            </a:r>
          </a:p>
          <a:p>
            <a:pPr>
              <a:spcBef>
                <a:spcPct val="50000"/>
              </a:spcBef>
            </a:pPr>
            <a:r>
              <a:rPr lang="en-US" sz="3600" b="1" dirty="0" err="1">
                <a:latin typeface="Times New Roman" pitchFamily="18" charset="0"/>
                <a:cs typeface="Times New Roman" pitchFamily="18" charset="0"/>
              </a:rPr>
              <a:t>Làm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các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bài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tập</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từ</a:t>
            </a:r>
            <a:r>
              <a:rPr lang="en-US" sz="3600" b="1" dirty="0">
                <a:latin typeface="Times New Roman" pitchFamily="18" charset="0"/>
                <a:cs typeface="Times New Roman" pitchFamily="18" charset="0"/>
              </a:rPr>
              <a:t> 1.1 </a:t>
            </a:r>
            <a:r>
              <a:rPr lang="en-US" sz="3600" b="1" dirty="0" err="1">
                <a:latin typeface="Times New Roman" pitchFamily="18" charset="0"/>
                <a:cs typeface="Times New Roman" pitchFamily="18" charset="0"/>
              </a:rPr>
              <a:t>đến</a:t>
            </a:r>
            <a:r>
              <a:rPr lang="en-US" sz="3600" b="1" dirty="0">
                <a:latin typeface="Times New Roman" pitchFamily="18" charset="0"/>
                <a:cs typeface="Times New Roman" pitchFamily="18" charset="0"/>
              </a:rPr>
              <a:t> 1.4 SBT </a:t>
            </a:r>
            <a:r>
              <a:rPr lang="en-US" sz="3600" b="1" dirty="0" err="1">
                <a:latin typeface="Times New Roman" pitchFamily="18" charset="0"/>
                <a:cs typeface="Times New Roman" pitchFamily="18" charset="0"/>
              </a:rPr>
              <a:t>trang</a:t>
            </a:r>
            <a:r>
              <a:rPr lang="en-US" sz="3600" b="1" dirty="0">
                <a:latin typeface="Times New Roman" pitchFamily="18" charset="0"/>
                <a:cs typeface="Times New Roman" pitchFamily="18" charset="0"/>
              </a:rPr>
              <a:t> 4</a:t>
            </a:r>
          </a:p>
          <a:p>
            <a:pPr>
              <a:spcBef>
                <a:spcPct val="50000"/>
              </a:spcBef>
              <a:buFontTx/>
              <a:buBlip>
                <a:blip r:embed="rId3"/>
              </a:buBlip>
            </a:pPr>
            <a:r>
              <a:rPr lang="en-US" sz="3600" b="1" dirty="0" err="1">
                <a:latin typeface="Times New Roman" pitchFamily="18" charset="0"/>
                <a:cs typeface="Times New Roman" pitchFamily="18" charset="0"/>
              </a:rPr>
              <a:t>Chuẩn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bị</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bài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học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mới</a:t>
            </a:r>
            <a:r>
              <a:rPr lang="en-US" sz="3600" b="1" dirty="0">
                <a:latin typeface="Times New Roman" pitchFamily="18" charset="0"/>
                <a:cs typeface="Times New Roman" pitchFamily="18" charset="0"/>
              </a:rPr>
              <a:t> : </a:t>
            </a:r>
            <a:r>
              <a:rPr lang="en-US" sz="3600" b="1" dirty="0" err="1">
                <a:latin typeface="Times New Roman" pitchFamily="18" charset="0"/>
                <a:cs typeface="Times New Roman" pitchFamily="18" charset="0"/>
              </a:rPr>
              <a:t>Điện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trở</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của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dây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dẫn</a:t>
            </a:r>
            <a:r>
              <a:rPr lang="en-US" sz="3600" b="1" dirty="0">
                <a:latin typeface="Times New Roman" pitchFamily="18" charset="0"/>
                <a:cs typeface="Times New Roman" pitchFamily="18" charset="0"/>
              </a:rPr>
              <a:t> - </a:t>
            </a:r>
            <a:r>
              <a:rPr lang="en-US" sz="3600" b="1" dirty="0" err="1">
                <a:latin typeface="Times New Roman" pitchFamily="18" charset="0"/>
                <a:cs typeface="Times New Roman" pitchFamily="18" charset="0"/>
              </a:rPr>
              <a:t>Định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luật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Ôm</a:t>
            </a:r>
            <a:endParaRPr lang="en-US" sz="3600" b="1" dirty="0">
              <a:latin typeface="Times New Roman" pitchFamily="18" charset="0"/>
              <a:cs typeface="Times New Roman" pitchFamily="18" charset="0"/>
            </a:endParaRPr>
          </a:p>
          <a:p>
            <a:pPr>
              <a:spcBef>
                <a:spcPct val="50000"/>
              </a:spcBef>
            </a:pPr>
            <a:endParaRPr lang="en-US" sz="2800" b="1" dirty="0"/>
          </a:p>
        </p:txBody>
      </p:sp>
    </p:spTree>
    <p:extLst>
      <p:ext uri="{BB962C8B-B14F-4D97-AF65-F5344CB8AC3E}">
        <p14:creationId xmlns:p14="http://schemas.microsoft.com/office/powerpoint/2010/main" val="1408239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28600"/>
            <a:ext cx="9144000" cy="769441"/>
          </a:xfrm>
          <a:prstGeom prst="rect">
            <a:avLst/>
          </a:prstGeom>
          <a:noFill/>
        </p:spPr>
        <p:txBody>
          <a:bodyPr wrap="square" lIns="91440" tIns="45720" rIns="91440" bIns="45720">
            <a:spAutoFit/>
          </a:bodyPr>
          <a:lstStyle/>
          <a:p>
            <a:pPr algn="ctr"/>
            <a:r>
              <a:rPr lang="en-US" sz="4400" b="1" i="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CHƯƠNG 1 – </a:t>
            </a:r>
            <a:r>
              <a:rPr lang="en-US" sz="4400" b="1" i="1" cap="all" spc="0"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ĐiỆN</a:t>
            </a:r>
            <a:r>
              <a:rPr lang="en-US" sz="4400" b="1" i="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HỌC </a:t>
            </a:r>
          </a:p>
        </p:txBody>
      </p:sp>
      <p:sp>
        <p:nvSpPr>
          <p:cNvPr id="2" name="TextBox 1"/>
          <p:cNvSpPr txBox="1"/>
          <p:nvPr/>
        </p:nvSpPr>
        <p:spPr>
          <a:xfrm>
            <a:off x="3505200" y="2143780"/>
            <a:ext cx="1752600" cy="523220"/>
          </a:xfrm>
          <a:prstGeom prst="rect">
            <a:avLst/>
          </a:prstGeom>
          <a:solidFill>
            <a:srgbClr val="FF0000"/>
          </a:solidFill>
        </p:spPr>
        <p:txBody>
          <a:bodyPr wrap="square" rtlCol="0">
            <a:spAutoFit/>
          </a:bodyPr>
          <a:lstStyle/>
          <a:p>
            <a:r>
              <a:rPr lang="en-US" sz="2800" dirty="0">
                <a:solidFill>
                  <a:srgbClr val="FFFF00"/>
                </a:solidFill>
                <a:latin typeface="Times New Roman" panose="02020603050405020304" pitchFamily="18" charset="0"/>
                <a:cs typeface="Times New Roman" panose="02020603050405020304" pitchFamily="18" charset="0"/>
              </a:rPr>
              <a:t>VẬT LÝ 7</a:t>
            </a:r>
          </a:p>
        </p:txBody>
      </p:sp>
      <p:sp>
        <p:nvSpPr>
          <p:cNvPr id="3" name="TextBox 2"/>
          <p:cNvSpPr txBox="1"/>
          <p:nvPr/>
        </p:nvSpPr>
        <p:spPr>
          <a:xfrm>
            <a:off x="1826315" y="3373160"/>
            <a:ext cx="2593286" cy="1384995"/>
          </a:xfrm>
          <a:prstGeom prst="rect">
            <a:avLst/>
          </a:prstGeom>
          <a:noFill/>
          <a:ln>
            <a:solidFill>
              <a:srgbClr val="FF0000"/>
            </a:solidFill>
          </a:ln>
        </p:spPr>
        <p:txBody>
          <a:bodyPr wrap="square" rtlCol="0">
            <a:spAutoFit/>
          </a:bodyPr>
          <a:lstStyle/>
          <a:p>
            <a:r>
              <a:rPr lang="en-US" sz="2800" dirty="0" err="1">
                <a:latin typeface="Times New Roman" panose="02020603050405020304" pitchFamily="18" charset="0"/>
                <a:cs typeface="Times New Roman" panose="02020603050405020304" pitchFamily="18" charset="0"/>
              </a:rPr>
              <a:t>Hiệu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Kí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hiệu</a:t>
            </a:r>
            <a:r>
              <a:rPr lang="en-US" sz="2800" dirty="0">
                <a:latin typeface="Times New Roman" panose="02020603050405020304" pitchFamily="18" charset="0"/>
                <a:cs typeface="Times New Roman" panose="02020603050405020304" pitchFamily="18" charset="0"/>
              </a:rPr>
              <a:t>: …..</a:t>
            </a:r>
          </a:p>
          <a:p>
            <a:r>
              <a:rPr lang="en-US" sz="2800" dirty="0" err="1">
                <a:latin typeface="Times New Roman" panose="02020603050405020304" pitchFamily="18" charset="0"/>
                <a:cs typeface="Times New Roman" panose="02020603050405020304" pitchFamily="18" charset="0"/>
              </a:rPr>
              <a:t>Đơn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vị</a:t>
            </a:r>
            <a:r>
              <a:rPr lang="en-US" sz="2800" dirty="0">
                <a:latin typeface="Times New Roman" panose="02020603050405020304" pitchFamily="18" charset="0"/>
                <a:cs typeface="Times New Roman" panose="02020603050405020304" pitchFamily="18" charset="0"/>
              </a:rPr>
              <a:t> :……</a:t>
            </a:r>
          </a:p>
        </p:txBody>
      </p:sp>
      <p:cxnSp>
        <p:nvCxnSpPr>
          <p:cNvPr id="10" name="Straight Connector 9"/>
          <p:cNvCxnSpPr/>
          <p:nvPr/>
        </p:nvCxnSpPr>
        <p:spPr>
          <a:xfrm>
            <a:off x="4343400" y="2691825"/>
            <a:ext cx="0" cy="381000"/>
          </a:xfrm>
          <a:prstGeom prst="line">
            <a:avLst/>
          </a:prstGeom>
        </p:spPr>
        <p:style>
          <a:lnRef idx="2">
            <a:schemeClr val="dk1"/>
          </a:lnRef>
          <a:fillRef idx="0">
            <a:schemeClr val="dk1"/>
          </a:fillRef>
          <a:effectRef idx="1">
            <a:schemeClr val="dk1"/>
          </a:effectRef>
          <a:fontRef idx="minor">
            <a:schemeClr val="tx1"/>
          </a:fontRef>
        </p:style>
      </p:cxnSp>
      <p:cxnSp>
        <p:nvCxnSpPr>
          <p:cNvPr id="12" name="Straight Connector 11"/>
          <p:cNvCxnSpPr/>
          <p:nvPr/>
        </p:nvCxnSpPr>
        <p:spPr>
          <a:xfrm flipH="1">
            <a:off x="2971800" y="3068360"/>
            <a:ext cx="1371600" cy="0"/>
          </a:xfrm>
          <a:prstGeom prst="line">
            <a:avLst/>
          </a:prstGeom>
        </p:spPr>
        <p:style>
          <a:lnRef idx="2">
            <a:schemeClr val="dk1"/>
          </a:lnRef>
          <a:fillRef idx="0">
            <a:schemeClr val="dk1"/>
          </a:fillRef>
          <a:effectRef idx="1">
            <a:schemeClr val="dk1"/>
          </a:effectRef>
          <a:fontRef idx="minor">
            <a:schemeClr val="tx1"/>
          </a:fontRef>
        </p:style>
      </p:cxnSp>
      <p:cxnSp>
        <p:nvCxnSpPr>
          <p:cNvPr id="15" name="Straight Arrow Connector 14"/>
          <p:cNvCxnSpPr/>
          <p:nvPr/>
        </p:nvCxnSpPr>
        <p:spPr>
          <a:xfrm>
            <a:off x="2971800" y="3068360"/>
            <a:ext cx="0" cy="30480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a:off x="4343400" y="3068360"/>
            <a:ext cx="1524000" cy="0"/>
          </a:xfrm>
          <a:prstGeom prst="line">
            <a:avLst/>
          </a:prstGeom>
        </p:spPr>
        <p:style>
          <a:lnRef idx="2">
            <a:schemeClr val="dk1"/>
          </a:lnRef>
          <a:fillRef idx="0">
            <a:schemeClr val="dk1"/>
          </a:fillRef>
          <a:effectRef idx="1">
            <a:schemeClr val="dk1"/>
          </a:effectRef>
          <a:fontRef idx="minor">
            <a:schemeClr val="tx1"/>
          </a:fontRef>
        </p:style>
      </p:cxnSp>
      <p:cxnSp>
        <p:nvCxnSpPr>
          <p:cNvPr id="21" name="Straight Arrow Connector 20"/>
          <p:cNvCxnSpPr/>
          <p:nvPr/>
        </p:nvCxnSpPr>
        <p:spPr>
          <a:xfrm>
            <a:off x="5867400" y="3068360"/>
            <a:ext cx="0" cy="30480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3" name="TextBox 22"/>
          <p:cNvSpPr txBox="1"/>
          <p:nvPr/>
        </p:nvSpPr>
        <p:spPr>
          <a:xfrm>
            <a:off x="4648200" y="3392031"/>
            <a:ext cx="3429000" cy="1384995"/>
          </a:xfrm>
          <a:prstGeom prst="rect">
            <a:avLst/>
          </a:prstGeom>
          <a:noFill/>
          <a:ln>
            <a:solidFill>
              <a:srgbClr val="FF0000"/>
            </a:solidFill>
          </a:ln>
        </p:spPr>
        <p:txBody>
          <a:bodyPr wrap="square" rtlCol="0">
            <a:spAutoFit/>
          </a:bodyPr>
          <a:lstStyle/>
          <a:p>
            <a:r>
              <a:rPr lang="en-US" sz="2800" dirty="0" err="1">
                <a:latin typeface="Times New Roman" panose="02020603050405020304" pitchFamily="18" charset="0"/>
                <a:cs typeface="Times New Roman" panose="02020603050405020304" pitchFamily="18" charset="0"/>
              </a:rPr>
              <a:t>Cường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điện</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Kí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hiệu</a:t>
            </a:r>
            <a:r>
              <a:rPr lang="en-US" sz="2800" dirty="0">
                <a:latin typeface="Times New Roman" panose="02020603050405020304" pitchFamily="18" charset="0"/>
                <a:cs typeface="Times New Roman" panose="02020603050405020304" pitchFamily="18" charset="0"/>
              </a:rPr>
              <a:t> : ……</a:t>
            </a:r>
          </a:p>
          <a:p>
            <a:r>
              <a:rPr lang="en-US" sz="2800" dirty="0" err="1">
                <a:latin typeface="Times New Roman" panose="02020603050405020304" pitchFamily="18" charset="0"/>
                <a:cs typeface="Times New Roman" panose="02020603050405020304" pitchFamily="18" charset="0"/>
              </a:rPr>
              <a:t>Đơn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vị</a:t>
            </a:r>
            <a:r>
              <a:rPr lang="en-US" sz="2800" dirty="0">
                <a:latin typeface="Times New Roman" panose="02020603050405020304" pitchFamily="18" charset="0"/>
                <a:cs typeface="Times New Roman" panose="02020603050405020304" pitchFamily="18" charset="0"/>
              </a:rPr>
              <a:t> : ……..</a:t>
            </a:r>
          </a:p>
        </p:txBody>
      </p:sp>
      <p:sp>
        <p:nvSpPr>
          <p:cNvPr id="5" name="TextBox 4"/>
          <p:cNvSpPr txBox="1"/>
          <p:nvPr/>
        </p:nvSpPr>
        <p:spPr>
          <a:xfrm>
            <a:off x="3009900" y="4132734"/>
            <a:ext cx="1752600" cy="523220"/>
          </a:xfrm>
          <a:prstGeom prst="rect">
            <a:avLst/>
          </a:prstGeom>
          <a:noFill/>
        </p:spPr>
        <p:txBody>
          <a:bodyPr wrap="square" rtlCol="0">
            <a:spAutoFit/>
          </a:bodyPr>
          <a:lstStyle/>
          <a:p>
            <a:r>
              <a:rPr lang="en-US" sz="2800" b="1" dirty="0" err="1">
                <a:latin typeface="Times New Roman" panose="02020603050405020304" pitchFamily="18" charset="0"/>
                <a:cs typeface="Times New Roman" panose="02020603050405020304" pitchFamily="18" charset="0"/>
              </a:rPr>
              <a:t>Vôn</a:t>
            </a:r>
            <a:r>
              <a:rPr lang="en-US" sz="2800" b="1" dirty="0">
                <a:latin typeface="Times New Roman" panose="02020603050405020304" pitchFamily="18" charset="0"/>
                <a:cs typeface="Times New Roman" panose="02020603050405020304" pitchFamily="18" charset="0"/>
              </a:rPr>
              <a:t> (V)</a:t>
            </a:r>
          </a:p>
        </p:txBody>
      </p:sp>
      <p:sp>
        <p:nvSpPr>
          <p:cNvPr id="6" name="TextBox 5"/>
          <p:cNvSpPr txBox="1"/>
          <p:nvPr/>
        </p:nvSpPr>
        <p:spPr>
          <a:xfrm>
            <a:off x="5891645" y="4201180"/>
            <a:ext cx="1905000" cy="523220"/>
          </a:xfrm>
          <a:prstGeom prst="rect">
            <a:avLst/>
          </a:prstGeom>
          <a:noFill/>
        </p:spPr>
        <p:txBody>
          <a:bodyPr wrap="square" rtlCol="0">
            <a:spAutoFit/>
          </a:bodyPr>
          <a:lstStyle/>
          <a:p>
            <a:r>
              <a:rPr lang="en-US" sz="2800" b="1" dirty="0" err="1">
                <a:latin typeface="Times New Roman" panose="02020603050405020304" pitchFamily="18" charset="0"/>
                <a:cs typeface="Times New Roman" panose="02020603050405020304" pitchFamily="18" charset="0"/>
              </a:rPr>
              <a:t>Ampe</a:t>
            </a:r>
            <a:r>
              <a:rPr lang="en-US" sz="2800" b="1" dirty="0">
                <a:latin typeface="Times New Roman" panose="02020603050405020304" pitchFamily="18" charset="0"/>
                <a:cs typeface="Times New Roman" panose="02020603050405020304" pitchFamily="18" charset="0"/>
              </a:rPr>
              <a:t> (A)</a:t>
            </a:r>
          </a:p>
        </p:txBody>
      </p:sp>
      <p:sp>
        <p:nvSpPr>
          <p:cNvPr id="7" name="TextBox 6"/>
          <p:cNvSpPr txBox="1"/>
          <p:nvPr/>
        </p:nvSpPr>
        <p:spPr>
          <a:xfrm>
            <a:off x="3124200" y="3791957"/>
            <a:ext cx="762000"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U</a:t>
            </a:r>
          </a:p>
        </p:txBody>
      </p:sp>
      <p:sp>
        <p:nvSpPr>
          <p:cNvPr id="8" name="TextBox 7"/>
          <p:cNvSpPr txBox="1"/>
          <p:nvPr/>
        </p:nvSpPr>
        <p:spPr>
          <a:xfrm>
            <a:off x="6286500" y="3791957"/>
            <a:ext cx="609600"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a:t>
            </a:r>
          </a:p>
        </p:txBody>
      </p:sp>
    </p:spTree>
    <p:extLst>
      <p:ext uri="{BB962C8B-B14F-4D97-AF65-F5344CB8AC3E}">
        <p14:creationId xmlns:p14="http://schemas.microsoft.com/office/powerpoint/2010/main" val="275484516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par>
                                <p:cTn id="18" presetID="22" presetClass="entr" presetSubtype="4"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par>
                                <p:cTn id="21" presetID="22" presetClass="entr" presetSubtype="4"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par>
                                <p:cTn id="24" presetID="22" presetClass="entr" presetSubtype="4"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down)">
                                      <p:cBhvr>
                                        <p:cTn id="26" dur="500"/>
                                        <p:tgtEl>
                                          <p:spTgt spid="15"/>
                                        </p:tgtEl>
                                      </p:cBhvr>
                                    </p:animEffect>
                                  </p:childTnLst>
                                </p:cTn>
                              </p:par>
                              <p:par>
                                <p:cTn id="27" presetID="2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down)">
                                      <p:cBhvr>
                                        <p:cTn id="29" dur="500"/>
                                        <p:tgtEl>
                                          <p:spTgt spid="17"/>
                                        </p:tgtEl>
                                      </p:cBhvr>
                                    </p:animEffect>
                                  </p:childTnLst>
                                </p:cTn>
                              </p:par>
                              <p:par>
                                <p:cTn id="30" presetID="22" presetClass="entr" presetSubtype="4" fill="hold"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down)">
                                      <p:cBhvr>
                                        <p:cTn id="32" dur="500"/>
                                        <p:tgtEl>
                                          <p:spTgt spid="21"/>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500"/>
                                        <p:tgtEl>
                                          <p:spTgt spid="2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down)">
                                      <p:cBhvr>
                                        <p:cTn id="40" dur="500"/>
                                        <p:tgtEl>
                                          <p:spTgt spid="5"/>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down)">
                                      <p:cBhvr>
                                        <p:cTn id="43" dur="500"/>
                                        <p:tgtEl>
                                          <p:spTgt spid="6"/>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down)">
                                      <p:cBhvr>
                                        <p:cTn id="46" dur="500"/>
                                        <p:tgtEl>
                                          <p:spTgt spid="7"/>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wipe(down)">
                                      <p:cBhvr>
                                        <p:cTn id="4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P spid="23" grpId="0" animBg="1"/>
      <p:bldP spid="5" grpId="0"/>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92113" y="6107113"/>
            <a:ext cx="8686800" cy="523875"/>
          </a:xfrm>
          <a:prstGeom prst="rect">
            <a:avLst/>
          </a:prstGeom>
          <a:solidFill>
            <a:schemeClr val="accent5">
              <a:lumMod val="40000"/>
              <a:lumOff val="60000"/>
            </a:schemeClr>
          </a:solidFill>
        </p:spPr>
        <p:txBody>
          <a:bodyPr>
            <a:spAutoFit/>
          </a:bodyPr>
          <a:lstStyle/>
          <a:p>
            <a:pPr algn="ctr" eaLnBrk="0" hangingPunct="0">
              <a:defRPr/>
            </a:pPr>
            <a:endParaRPr lang="en-US" sz="2800" b="1" dirty="0">
              <a:solidFill>
                <a:srgbClr val="FF0000"/>
              </a:solidFill>
            </a:endParaRPr>
          </a:p>
        </p:txBody>
      </p:sp>
      <p:pic>
        <p:nvPicPr>
          <p:cNvPr id="12" name="Picture 11" descr="DEN.gif"/>
          <p:cNvPicPr>
            <a:picLocks noChangeAspect="1"/>
          </p:cNvPicPr>
          <p:nvPr/>
        </p:nvPicPr>
        <p:blipFill>
          <a:blip r:embed="rId2"/>
          <a:stretch>
            <a:fillRect/>
          </a:stretch>
        </p:blipFill>
        <p:spPr>
          <a:xfrm>
            <a:off x="4402667" y="719667"/>
            <a:ext cx="4741333" cy="2590800"/>
          </a:xfrm>
          <a:prstGeom prst="rect">
            <a:avLst/>
          </a:prstGeom>
          <a:ln>
            <a:noFill/>
          </a:ln>
          <a:effectLst>
            <a:softEdge rad="112500"/>
          </a:effectLst>
        </p:spPr>
      </p:pic>
      <p:pic>
        <p:nvPicPr>
          <p:cNvPr id="72708" name="Picture 2"/>
          <p:cNvPicPr>
            <a:picLocks noChangeAspect="1" noChangeArrowheads="1"/>
          </p:cNvPicPr>
          <p:nvPr/>
        </p:nvPicPr>
        <p:blipFill>
          <a:blip r:embed="rId3"/>
          <a:srcRect/>
          <a:stretch>
            <a:fillRect/>
          </a:stretch>
        </p:blipFill>
        <p:spPr bwMode="auto">
          <a:xfrm>
            <a:off x="2514600" y="3287713"/>
            <a:ext cx="5791200" cy="2351087"/>
          </a:xfrm>
          <a:prstGeom prst="rect">
            <a:avLst/>
          </a:prstGeom>
          <a:noFill/>
          <a:ln w="9525">
            <a:noFill/>
            <a:miter lim="800000"/>
            <a:headEnd/>
            <a:tailEnd/>
          </a:ln>
          <a:effectLst/>
        </p:spPr>
      </p:pic>
      <p:sp>
        <p:nvSpPr>
          <p:cNvPr id="3" name="Oval Callout 2"/>
          <p:cNvSpPr/>
          <p:nvPr/>
        </p:nvSpPr>
        <p:spPr>
          <a:xfrm>
            <a:off x="-533400" y="5932488"/>
            <a:ext cx="10591800" cy="873125"/>
          </a:xfrm>
          <a:prstGeom prst="wedgeEllipseCallout">
            <a:avLst>
              <a:gd name="adj1" fmla="val 22307"/>
              <a:gd name="adj2" fmla="val -91673"/>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2000" b="1" dirty="0">
                <a:solidFill>
                  <a:schemeClr val="tx1"/>
                </a:solidFill>
                <a:latin typeface="Times New Roman" pitchFamily="18" charset="0"/>
                <a:cs typeface="Times New Roman" pitchFamily="18" charset="0"/>
              </a:rPr>
              <a:t>ĐVĐ: </a:t>
            </a:r>
            <a:r>
              <a:rPr lang="en-US" sz="2000" b="1" dirty="0" err="1">
                <a:solidFill>
                  <a:schemeClr val="bg1"/>
                </a:solidFill>
                <a:latin typeface="Times New Roman" pitchFamily="18" charset="0"/>
                <a:cs typeface="Times New Roman" pitchFamily="18" charset="0"/>
              </a:rPr>
              <a:t>Như</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vậy</a:t>
            </a:r>
            <a:r>
              <a:rPr lang="en-US" sz="2000" b="1" dirty="0">
                <a:solidFill>
                  <a:schemeClr val="bg1"/>
                </a:solidFill>
                <a:latin typeface="Times New Roman" pitchFamily="18" charset="0"/>
                <a:cs typeface="Times New Roman" pitchFamily="18" charset="0"/>
              </a:rPr>
              <a:t> </a:t>
            </a:r>
            <a:r>
              <a:rPr lang="en-US" sz="2000" b="1" u="sng" dirty="0" err="1">
                <a:solidFill>
                  <a:srgbClr val="FFFF00"/>
                </a:solidFill>
                <a:latin typeface="Times New Roman" pitchFamily="18" charset="0"/>
                <a:cs typeface="Times New Roman" pitchFamily="18" charset="0"/>
              </a:rPr>
              <a:t>cường</a:t>
            </a:r>
            <a:r>
              <a:rPr lang="en-US" sz="2000" b="1" u="sng" dirty="0">
                <a:solidFill>
                  <a:srgbClr val="FFFF00"/>
                </a:solidFill>
                <a:latin typeface="Times New Roman" pitchFamily="18" charset="0"/>
                <a:cs typeface="Times New Roman" pitchFamily="18" charset="0"/>
              </a:rPr>
              <a:t> </a:t>
            </a:r>
            <a:r>
              <a:rPr lang="en-US" sz="2000" b="1" u="sng" dirty="0" err="1">
                <a:solidFill>
                  <a:srgbClr val="FFFF00"/>
                </a:solidFill>
                <a:latin typeface="Times New Roman" pitchFamily="18" charset="0"/>
                <a:cs typeface="Times New Roman" pitchFamily="18" charset="0"/>
              </a:rPr>
              <a:t>độ</a:t>
            </a:r>
            <a:r>
              <a:rPr lang="en-US" sz="2000" b="1" u="sng" dirty="0">
                <a:solidFill>
                  <a:srgbClr val="FFFF00"/>
                </a:solidFill>
                <a:latin typeface="Times New Roman" pitchFamily="18" charset="0"/>
                <a:cs typeface="Times New Roman" pitchFamily="18" charset="0"/>
              </a:rPr>
              <a:t> </a:t>
            </a:r>
            <a:r>
              <a:rPr lang="en-US" sz="2000" b="1" u="sng" dirty="0" err="1">
                <a:solidFill>
                  <a:srgbClr val="FFFF00"/>
                </a:solidFill>
                <a:latin typeface="Times New Roman" pitchFamily="18" charset="0"/>
                <a:cs typeface="Times New Roman" pitchFamily="18" charset="0"/>
              </a:rPr>
              <a:t>dòng</a:t>
            </a:r>
            <a:r>
              <a:rPr lang="en-US" sz="2000" b="1" u="sng" dirty="0">
                <a:solidFill>
                  <a:srgbClr val="FFFF00"/>
                </a:solidFill>
                <a:latin typeface="Times New Roman" pitchFamily="18" charset="0"/>
                <a:cs typeface="Times New Roman" pitchFamily="18" charset="0"/>
              </a:rPr>
              <a:t> </a:t>
            </a:r>
            <a:r>
              <a:rPr lang="en-US" sz="2000" b="1" u="sng" dirty="0" err="1">
                <a:solidFill>
                  <a:srgbClr val="FFFF00"/>
                </a:solidFill>
                <a:latin typeface="Times New Roman" pitchFamily="18" charset="0"/>
                <a:cs typeface="Times New Roman" pitchFamily="18" charset="0"/>
              </a:rPr>
              <a:t>điện</a:t>
            </a:r>
            <a:r>
              <a:rPr lang="en-US" sz="2000" b="1" u="sng" dirty="0">
                <a:solidFill>
                  <a:srgbClr val="FFFF00"/>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chạy</a:t>
            </a:r>
            <a:r>
              <a:rPr lang="en-US" sz="2000" b="1" dirty="0">
                <a:solidFill>
                  <a:schemeClr val="bg1"/>
                </a:solidFill>
                <a:latin typeface="Times New Roman" pitchFamily="18" charset="0"/>
                <a:cs typeface="Times New Roman" pitchFamily="18" charset="0"/>
              </a:rPr>
              <a:t> qua </a:t>
            </a:r>
            <a:r>
              <a:rPr lang="en-US" sz="2000" b="1" dirty="0" err="1">
                <a:solidFill>
                  <a:schemeClr val="bg1"/>
                </a:solidFill>
                <a:latin typeface="Times New Roman" pitchFamily="18" charset="0"/>
                <a:cs typeface="Times New Roman" pitchFamily="18" charset="0"/>
              </a:rPr>
              <a:t>dây</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dẫn</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có</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tỉ</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lệ</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với</a:t>
            </a:r>
            <a:r>
              <a:rPr lang="en-US" sz="2000" b="1" dirty="0">
                <a:solidFill>
                  <a:srgbClr val="FF0000"/>
                </a:solidFill>
                <a:latin typeface="Times New Roman" pitchFamily="18" charset="0"/>
                <a:cs typeface="Times New Roman" pitchFamily="18" charset="0"/>
              </a:rPr>
              <a:t> </a:t>
            </a:r>
            <a:r>
              <a:rPr lang="en-US" sz="2000" b="1" u="sng" dirty="0" err="1">
                <a:solidFill>
                  <a:srgbClr val="FFFF00"/>
                </a:solidFill>
                <a:latin typeface="Times New Roman" pitchFamily="18" charset="0"/>
                <a:cs typeface="Times New Roman" pitchFamily="18" charset="0"/>
              </a:rPr>
              <a:t>hiệu</a:t>
            </a:r>
            <a:r>
              <a:rPr lang="en-US" sz="2000" b="1" u="sng" dirty="0">
                <a:solidFill>
                  <a:srgbClr val="FFFF00"/>
                </a:solidFill>
                <a:latin typeface="Times New Roman" pitchFamily="18" charset="0"/>
                <a:cs typeface="Times New Roman" pitchFamily="18" charset="0"/>
              </a:rPr>
              <a:t> </a:t>
            </a:r>
            <a:r>
              <a:rPr lang="en-US" sz="2000" b="1" u="sng" dirty="0" err="1">
                <a:solidFill>
                  <a:srgbClr val="FFFF00"/>
                </a:solidFill>
                <a:latin typeface="Times New Roman" pitchFamily="18" charset="0"/>
                <a:cs typeface="Times New Roman" pitchFamily="18" charset="0"/>
              </a:rPr>
              <a:t>điện</a:t>
            </a:r>
            <a:r>
              <a:rPr lang="en-US" sz="2000" b="1" u="sng" dirty="0">
                <a:solidFill>
                  <a:srgbClr val="FFFF00"/>
                </a:solidFill>
                <a:latin typeface="Times New Roman" pitchFamily="18" charset="0"/>
                <a:cs typeface="Times New Roman" pitchFamily="18" charset="0"/>
              </a:rPr>
              <a:t> </a:t>
            </a:r>
            <a:r>
              <a:rPr lang="en-US" sz="2000" b="1" u="sng" dirty="0" err="1">
                <a:solidFill>
                  <a:srgbClr val="FFFF00"/>
                </a:solidFill>
                <a:latin typeface="Times New Roman" pitchFamily="18" charset="0"/>
                <a:cs typeface="Times New Roman" pitchFamily="18" charset="0"/>
              </a:rPr>
              <a:t>thế</a:t>
            </a:r>
            <a:r>
              <a:rPr lang="en-US" sz="2000" b="1" u="sng" dirty="0">
                <a:solidFill>
                  <a:srgbClr val="FFFF00"/>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đặt</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vào</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hai</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đầu</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dây</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dẫn</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đó</a:t>
            </a:r>
            <a:r>
              <a:rPr lang="en-US" sz="2000" b="1" dirty="0">
                <a:solidFill>
                  <a:schemeClr val="bg1"/>
                </a:solidFill>
                <a:latin typeface="Times New Roman" pitchFamily="18" charset="0"/>
                <a:cs typeface="Times New Roman" pitchFamily="18" charset="0"/>
              </a:rPr>
              <a:t> hay </a:t>
            </a:r>
            <a:r>
              <a:rPr lang="en-US" sz="2000" b="1" dirty="0" err="1">
                <a:solidFill>
                  <a:schemeClr val="bg1"/>
                </a:solidFill>
                <a:latin typeface="Times New Roman" pitchFamily="18" charset="0"/>
                <a:cs typeface="Times New Roman" pitchFamily="18" charset="0"/>
              </a:rPr>
              <a:t>không</a:t>
            </a:r>
            <a:r>
              <a:rPr lang="en-US" sz="2000" b="1" dirty="0">
                <a:solidFill>
                  <a:schemeClr val="bg1"/>
                </a:solidFill>
                <a:latin typeface="Times New Roman" pitchFamily="18" charset="0"/>
                <a:cs typeface="Times New Roman" pitchFamily="18" charset="0"/>
              </a:rPr>
              <a:t> ?</a:t>
            </a:r>
          </a:p>
        </p:txBody>
      </p:sp>
      <p:sp>
        <p:nvSpPr>
          <p:cNvPr id="4" name="Rectangular Callout 3"/>
          <p:cNvSpPr/>
          <p:nvPr/>
        </p:nvSpPr>
        <p:spPr>
          <a:xfrm>
            <a:off x="190500" y="884238"/>
            <a:ext cx="3733800" cy="2332037"/>
          </a:xfrm>
          <a:prstGeom prst="wedgeRectCallout">
            <a:avLst>
              <a:gd name="adj1" fmla="val 88367"/>
              <a:gd name="adj2" fmla="val -13972"/>
            </a:avLst>
          </a:prstGeom>
          <a:solidFill>
            <a:schemeClr val="accent3">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50000"/>
              </a:spcBef>
              <a:defRPr/>
            </a:pPr>
            <a:r>
              <a:rPr lang="en-US" sz="2000" b="1" dirty="0">
                <a:solidFill>
                  <a:srgbClr val="000000"/>
                </a:solidFill>
              </a:rPr>
              <a:t>* </a:t>
            </a:r>
            <a:r>
              <a:rPr lang="en-US" sz="2400" b="1" dirty="0">
                <a:solidFill>
                  <a:srgbClr val="000000"/>
                </a:solidFill>
                <a:latin typeface="Times New Roman" pitchFamily="18" charset="0"/>
                <a:cs typeface="Times New Roman" pitchFamily="18" charset="0"/>
              </a:rPr>
              <a:t>Ở </a:t>
            </a:r>
            <a:r>
              <a:rPr lang="en-US" sz="2400" b="1" dirty="0" err="1">
                <a:solidFill>
                  <a:srgbClr val="000000"/>
                </a:solidFill>
                <a:latin typeface="Times New Roman" pitchFamily="18" charset="0"/>
                <a:cs typeface="Times New Roman" pitchFamily="18" charset="0"/>
              </a:rPr>
              <a:t>lớp</a:t>
            </a:r>
            <a:r>
              <a:rPr lang="en-US" sz="2400" b="1" dirty="0">
                <a:solidFill>
                  <a:srgbClr val="000000"/>
                </a:solidFill>
                <a:latin typeface="Times New Roman" pitchFamily="18" charset="0"/>
                <a:cs typeface="Times New Roman" pitchFamily="18" charset="0"/>
              </a:rPr>
              <a:t> 7 ta </a:t>
            </a:r>
            <a:r>
              <a:rPr lang="en-US" sz="2400" b="1" dirty="0" err="1">
                <a:solidFill>
                  <a:srgbClr val="000000"/>
                </a:solidFill>
                <a:latin typeface="Times New Roman" pitchFamily="18" charset="0"/>
                <a:cs typeface="Times New Roman" pitchFamily="18" charset="0"/>
              </a:rPr>
              <a:t>đã</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biết</a:t>
            </a:r>
            <a:r>
              <a:rPr lang="en-US" sz="2400" b="1" dirty="0">
                <a:solidFill>
                  <a:srgbClr val="000000"/>
                </a:solidFill>
                <a:latin typeface="Times New Roman" pitchFamily="18" charset="0"/>
                <a:cs typeface="Times New Roman" pitchFamily="18" charset="0"/>
              </a:rPr>
              <a:t> , </a:t>
            </a:r>
            <a:r>
              <a:rPr lang="en-US" sz="2400" b="1" dirty="0" err="1">
                <a:solidFill>
                  <a:srgbClr val="000000"/>
                </a:solidFill>
                <a:latin typeface="Times New Roman" pitchFamily="18" charset="0"/>
                <a:cs typeface="Times New Roman" pitchFamily="18" charset="0"/>
              </a:rPr>
              <a:t>Khi</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hiệu</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điện</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thế</a:t>
            </a:r>
            <a:r>
              <a:rPr lang="en-US" sz="2400" b="1" dirty="0">
                <a:solidFill>
                  <a:srgbClr val="000000"/>
                </a:solidFill>
                <a:latin typeface="Times New Roman" pitchFamily="18" charset="0"/>
                <a:cs typeface="Times New Roman" pitchFamily="18" charset="0"/>
              </a:rPr>
              <a:t> </a:t>
            </a:r>
            <a:r>
              <a:rPr lang="en-US" sz="2400" b="1" dirty="0">
                <a:solidFill>
                  <a:srgbClr val="1A04C0"/>
                </a:solidFill>
                <a:latin typeface="Times New Roman" pitchFamily="18" charset="0"/>
                <a:cs typeface="Times New Roman" pitchFamily="18" charset="0"/>
              </a:rPr>
              <a:t>(</a:t>
            </a:r>
            <a:r>
              <a:rPr lang="en-US" sz="2400" b="1" dirty="0">
                <a:solidFill>
                  <a:srgbClr val="FF0000"/>
                </a:solidFill>
                <a:latin typeface="Times New Roman" pitchFamily="18" charset="0"/>
                <a:cs typeface="Times New Roman" pitchFamily="18" charset="0"/>
              </a:rPr>
              <a:t>U</a:t>
            </a:r>
            <a:r>
              <a:rPr lang="en-US" sz="2400" b="1" dirty="0">
                <a:solidFill>
                  <a:srgbClr val="1A04C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đặt</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vào</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hai</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đầu</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bóng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đèn</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càng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lớn</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thì</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dòng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điện</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chạy</a:t>
            </a:r>
            <a:r>
              <a:rPr lang="en-US" sz="2400" b="1" dirty="0">
                <a:solidFill>
                  <a:srgbClr val="000000"/>
                </a:solidFill>
                <a:latin typeface="Times New Roman" pitchFamily="18" charset="0"/>
                <a:cs typeface="Times New Roman" pitchFamily="18" charset="0"/>
              </a:rPr>
              <a:t> qua </a:t>
            </a:r>
            <a:r>
              <a:rPr lang="en-US" sz="2400" b="1" dirty="0" err="1">
                <a:solidFill>
                  <a:srgbClr val="000000"/>
                </a:solidFill>
                <a:latin typeface="Times New Roman" pitchFamily="18" charset="0"/>
                <a:cs typeface="Times New Roman" pitchFamily="18" charset="0"/>
              </a:rPr>
              <a:t>bóng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đèn</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có</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cường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độ</a:t>
            </a:r>
            <a:r>
              <a:rPr lang="en-US" sz="2400" b="1" dirty="0">
                <a:solidFill>
                  <a:srgbClr val="000000"/>
                </a:solidFill>
                <a:latin typeface="Times New Roman" pitchFamily="18" charset="0"/>
                <a:cs typeface="Times New Roman" pitchFamily="18" charset="0"/>
              </a:rPr>
              <a:t> </a:t>
            </a:r>
            <a:r>
              <a:rPr lang="en-US" sz="2400" b="1" dirty="0">
                <a:solidFill>
                  <a:srgbClr val="1A04C0"/>
                </a:solidFill>
                <a:latin typeface="Times New Roman" pitchFamily="18" charset="0"/>
                <a:cs typeface="Times New Roman" pitchFamily="18" charset="0"/>
              </a:rPr>
              <a:t>(</a:t>
            </a:r>
            <a:r>
              <a:rPr lang="en-US" sz="2400" b="1" dirty="0">
                <a:solidFill>
                  <a:srgbClr val="FF0000"/>
                </a:solidFill>
                <a:latin typeface="Times New Roman" pitchFamily="18" charset="0"/>
                <a:cs typeface="Times New Roman" pitchFamily="18" charset="0"/>
              </a:rPr>
              <a:t>I</a:t>
            </a:r>
            <a:r>
              <a:rPr lang="en-US" sz="2400" b="1" dirty="0">
                <a:solidFill>
                  <a:srgbClr val="1A04C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càng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lớn</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và</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đèn</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càng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sáng</a:t>
            </a:r>
            <a:r>
              <a:rPr lang="en-US" sz="2400" b="1" dirty="0">
                <a:solidFill>
                  <a:srgbClr val="000000"/>
                </a:solidFill>
                <a:latin typeface="Times New Roman" pitchFamily="18" charset="0"/>
                <a:cs typeface="Times New Roman" pitchFamily="18" charset="0"/>
              </a:rPr>
              <a:t>.</a:t>
            </a:r>
          </a:p>
        </p:txBody>
      </p:sp>
      <p:sp>
        <p:nvSpPr>
          <p:cNvPr id="72711" name="TextBox 1"/>
          <p:cNvSpPr txBox="1">
            <a:spLocks noChangeArrowheads="1"/>
          </p:cNvSpPr>
          <p:nvPr/>
        </p:nvSpPr>
        <p:spPr bwMode="auto">
          <a:xfrm>
            <a:off x="3175000" y="17463"/>
            <a:ext cx="3073400" cy="646112"/>
          </a:xfrm>
          <a:prstGeom prst="rect">
            <a:avLst/>
          </a:prstGeom>
          <a:solidFill>
            <a:srgbClr val="FFC000"/>
          </a:solidFill>
          <a:ln w="9525">
            <a:solidFill>
              <a:srgbClr val="0033CC"/>
            </a:solidFill>
            <a:miter lim="800000"/>
            <a:headEnd/>
            <a:tailEnd/>
          </a:ln>
        </p:spPr>
        <p:txBody>
          <a:bodyPr>
            <a:spAutoFit/>
          </a:bodyPr>
          <a:lstStyle/>
          <a:p>
            <a:r>
              <a:rPr lang="vi-VN" sz="3600" b="1" dirty="0">
                <a:solidFill>
                  <a:srgbClr val="C00000"/>
                </a:solidFill>
                <a:latin typeface="+mj-lt"/>
              </a:rPr>
              <a:t>ĐẶT VẤN ĐỀ</a:t>
            </a:r>
          </a:p>
        </p:txBody>
      </p:sp>
    </p:spTree>
    <p:extLst>
      <p:ext uri="{BB962C8B-B14F-4D97-AF65-F5344CB8AC3E}">
        <p14:creationId xmlns:p14="http://schemas.microsoft.com/office/powerpoint/2010/main" val="38830942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amond(in)">
                                      <p:cBhvr>
                                        <p:cTn id="7" dur="10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62000" y="533400"/>
            <a:ext cx="7924800" cy="2554545"/>
          </a:xfrm>
          <a:prstGeom prst="rect">
            <a:avLst/>
          </a:prstGeom>
          <a:noFill/>
        </p:spPr>
        <p:txBody>
          <a:bodyPr wrap="square" rtlCol="0">
            <a:spAutoFit/>
          </a:bodyPr>
          <a:lstStyle/>
          <a:p>
            <a:pPr algn="ctr"/>
            <a:r>
              <a:rPr lang="en-US" sz="3200" b="1" u="sng"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TIẾT 1 - BÀI </a:t>
            </a:r>
            <a:r>
              <a:rPr lang="en-US" sz="3200" b="1" u="sng"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1</a:t>
            </a:r>
          </a:p>
          <a:p>
            <a:pPr algn="ctr"/>
            <a:r>
              <a:rPr lang="en-US" sz="32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itchFamily="18" charset="0"/>
                <a:cs typeface="Times New Roman" pitchFamily="18" charset="0"/>
              </a:rPr>
              <a:t>SỰ PHỤ THUỘC CỦA CƯỜNG ĐỘ DÒNG </a:t>
            </a:r>
            <a:r>
              <a:rPr lang="en-US" sz="3200" b="1" cap="all" dirty="0" err="1">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itchFamily="18" charset="0"/>
                <a:cs typeface="Times New Roman" pitchFamily="18" charset="0"/>
              </a:rPr>
              <a:t>ĐiỆN</a:t>
            </a:r>
            <a:r>
              <a:rPr lang="en-US" sz="32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itchFamily="18" charset="0"/>
                <a:cs typeface="Times New Roman" pitchFamily="18" charset="0"/>
              </a:rPr>
              <a:t> VÀO </a:t>
            </a:r>
            <a:r>
              <a:rPr lang="en-US" sz="3200" b="1" cap="all" dirty="0" err="1">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itchFamily="18" charset="0"/>
                <a:cs typeface="Times New Roman" pitchFamily="18" charset="0"/>
              </a:rPr>
              <a:t>HiỆU</a:t>
            </a:r>
            <a:r>
              <a:rPr lang="en-US" sz="32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itchFamily="18" charset="0"/>
                <a:cs typeface="Times New Roman" pitchFamily="18" charset="0"/>
              </a:rPr>
              <a:t> </a:t>
            </a:r>
            <a:r>
              <a:rPr lang="en-US" sz="3200" b="1" cap="all" dirty="0" err="1">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itchFamily="18" charset="0"/>
                <a:cs typeface="Times New Roman" pitchFamily="18" charset="0"/>
              </a:rPr>
              <a:t>ĐiỆN</a:t>
            </a:r>
            <a:r>
              <a:rPr lang="en-US" sz="32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itchFamily="18" charset="0"/>
                <a:cs typeface="Times New Roman" pitchFamily="18" charset="0"/>
              </a:rPr>
              <a:t> THẾ </a:t>
            </a:r>
            <a:r>
              <a:rPr lang="en-US" sz="3200" b="1" cap="all" dirty="0" err="1">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itchFamily="18" charset="0"/>
                <a:cs typeface="Times New Roman" pitchFamily="18" charset="0"/>
              </a:rPr>
              <a:t>GiỮA</a:t>
            </a:r>
            <a:r>
              <a:rPr lang="en-US" sz="32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itchFamily="18" charset="0"/>
                <a:cs typeface="Times New Roman" pitchFamily="18" charset="0"/>
              </a:rPr>
              <a:t> HAI ĐẦU DÂY DẪN </a:t>
            </a:r>
          </a:p>
          <a:p>
            <a:endParaRPr lang="en-US" sz="3200" dirty="0"/>
          </a:p>
        </p:txBody>
      </p:sp>
      <p:sp>
        <p:nvSpPr>
          <p:cNvPr id="3" name="TextBox 2"/>
          <p:cNvSpPr txBox="1"/>
          <p:nvPr/>
        </p:nvSpPr>
        <p:spPr>
          <a:xfrm>
            <a:off x="4056270" y="65541"/>
            <a:ext cx="552927" cy="369332"/>
          </a:xfrm>
          <a:prstGeom prst="rect">
            <a:avLst/>
          </a:prstGeom>
          <a:solidFill>
            <a:srgbClr val="FFFF00"/>
          </a:solidFill>
          <a:ln>
            <a:solidFill>
              <a:schemeClr val="tx1"/>
            </a:solidFill>
          </a:ln>
        </p:spPr>
        <p:txBody>
          <a:bodyPr wrap="square" rtlCol="0">
            <a:spAutoFit/>
          </a:bodyPr>
          <a:lstStyle/>
          <a:p>
            <a:r>
              <a:rPr lang="en-US" b="1" i="1" dirty="0">
                <a:latin typeface="Times New Roman" pitchFamily="18" charset="0"/>
                <a:cs typeface="Times New Roman" pitchFamily="18" charset="0"/>
                <a:sym typeface="Wingdings" panose="05000000000000000000" pitchFamily="2" charset="2"/>
              </a:rPr>
              <a:t></a:t>
            </a:r>
            <a:endParaRPr lang="en-US" dirty="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type="body" idx="1"/>
          </p:nvPr>
        </p:nvSpPr>
        <p:spPr>
          <a:xfrm>
            <a:off x="76200" y="0"/>
            <a:ext cx="8991600" cy="2362200"/>
          </a:xfrm>
          <a:solidFill>
            <a:srgbClr val="660033"/>
          </a:solidFill>
          <a:ln w="38100">
            <a:solidFill>
              <a:srgbClr val="FF0000"/>
            </a:solidFill>
          </a:ln>
        </p:spPr>
        <p:txBody>
          <a:bodyPr>
            <a:noAutofit/>
          </a:bodyPr>
          <a:lstStyle/>
          <a:p>
            <a:pPr algn="ctr">
              <a:buFontTx/>
              <a:buNone/>
            </a:pPr>
            <a:r>
              <a:rPr lang="vi-VN" sz="4000" b="1">
                <a:solidFill>
                  <a:schemeClr val="bg1"/>
                </a:solidFill>
                <a:latin typeface="Times New Roman" pitchFamily="18" charset="0"/>
                <a:cs typeface="Times New Roman" pitchFamily="18" charset="0"/>
              </a:rPr>
              <a:t>Bài </a:t>
            </a:r>
            <a:r>
              <a:rPr lang="vi-VN" sz="4000" b="1" dirty="0">
                <a:solidFill>
                  <a:schemeClr val="bg1"/>
                </a:solidFill>
                <a:latin typeface="Times New Roman" pitchFamily="18" charset="0"/>
                <a:cs typeface="Times New Roman" pitchFamily="18" charset="0"/>
              </a:rPr>
              <a:t>1.SỰ PHỤ THUỘC CỦA CƯỜNG ĐỘ DÒNG ĐIỆN VÀO HIỆU ĐIỆN THẾ GIỮA 2 ĐẦU DÂY  DẪN</a:t>
            </a:r>
            <a:endParaRPr lang="en-US" sz="4000" b="1" dirty="0">
              <a:latin typeface="Times New Roman" pitchFamily="18" charset="0"/>
              <a:cs typeface="Times New Roman" pitchFamily="18" charset="0"/>
            </a:endParaRPr>
          </a:p>
        </p:txBody>
      </p:sp>
      <p:pic>
        <p:nvPicPr>
          <p:cNvPr id="45093" name="Picture 37" descr="EARTH"/>
          <p:cNvPicPr>
            <a:picLocks noChangeAspect="1" noChangeArrowheads="1" noCrop="1"/>
          </p:cNvPicPr>
          <p:nvPr/>
        </p:nvPicPr>
        <p:blipFill>
          <a:blip r:embed="rId2"/>
          <a:srcRect/>
          <a:stretch>
            <a:fillRect/>
          </a:stretch>
        </p:blipFill>
        <p:spPr bwMode="auto">
          <a:xfrm>
            <a:off x="7620000" y="2667000"/>
            <a:ext cx="838200" cy="792163"/>
          </a:xfrm>
          <a:prstGeom prst="rect">
            <a:avLst/>
          </a:prstGeom>
          <a:noFill/>
          <a:ln w="9525">
            <a:noFill/>
            <a:miter lim="800000"/>
            <a:headEnd/>
            <a:tailEnd/>
          </a:ln>
        </p:spPr>
      </p:pic>
      <p:pic>
        <p:nvPicPr>
          <p:cNvPr id="45178" name="Picture 122" descr="EARTH"/>
          <p:cNvPicPr>
            <a:picLocks noChangeAspect="1" noChangeArrowheads="1" noCrop="1"/>
          </p:cNvPicPr>
          <p:nvPr/>
        </p:nvPicPr>
        <p:blipFill>
          <a:blip r:embed="rId2"/>
          <a:srcRect/>
          <a:stretch>
            <a:fillRect/>
          </a:stretch>
        </p:blipFill>
        <p:spPr bwMode="auto">
          <a:xfrm>
            <a:off x="381000" y="2667000"/>
            <a:ext cx="838200" cy="792163"/>
          </a:xfrm>
          <a:prstGeom prst="rect">
            <a:avLst/>
          </a:prstGeom>
          <a:noFill/>
          <a:ln w="9525">
            <a:noFill/>
            <a:miter lim="800000"/>
            <a:headEnd/>
            <a:tailEnd/>
          </a:ln>
        </p:spPr>
      </p:pic>
      <p:pic>
        <p:nvPicPr>
          <p:cNvPr id="45179" name="Picture 123" descr="images[75]"/>
          <p:cNvPicPr>
            <a:picLocks noChangeAspect="1" noChangeArrowheads="1"/>
          </p:cNvPicPr>
          <p:nvPr/>
        </p:nvPicPr>
        <p:blipFill>
          <a:blip r:embed="rId3"/>
          <a:srcRect/>
          <a:stretch>
            <a:fillRect/>
          </a:stretch>
        </p:blipFill>
        <p:spPr bwMode="auto">
          <a:xfrm>
            <a:off x="0" y="6019800"/>
            <a:ext cx="914400" cy="838200"/>
          </a:xfrm>
          <a:prstGeom prst="rect">
            <a:avLst/>
          </a:prstGeom>
          <a:noFill/>
        </p:spPr>
      </p:pic>
      <p:pic>
        <p:nvPicPr>
          <p:cNvPr id="45180" name="Picture 124" descr="images[73]"/>
          <p:cNvPicPr>
            <a:picLocks noChangeAspect="1" noChangeArrowheads="1"/>
          </p:cNvPicPr>
          <p:nvPr/>
        </p:nvPicPr>
        <p:blipFill>
          <a:blip r:embed="rId4"/>
          <a:srcRect/>
          <a:stretch>
            <a:fillRect/>
          </a:stretch>
        </p:blipFill>
        <p:spPr bwMode="auto">
          <a:xfrm>
            <a:off x="8296275" y="6019800"/>
            <a:ext cx="847725" cy="838200"/>
          </a:xfrm>
          <a:prstGeom prst="rect">
            <a:avLst/>
          </a:prstGeom>
          <a:noFill/>
        </p:spPr>
      </p:pic>
      <p:grpSp>
        <p:nvGrpSpPr>
          <p:cNvPr id="4" name="Group 287"/>
          <p:cNvGrpSpPr>
            <a:grpSpLocks/>
          </p:cNvGrpSpPr>
          <p:nvPr/>
        </p:nvGrpSpPr>
        <p:grpSpPr bwMode="auto">
          <a:xfrm>
            <a:off x="3081338" y="5357813"/>
            <a:ext cx="708025" cy="652462"/>
            <a:chOff x="3120" y="1968"/>
            <a:chExt cx="576" cy="400"/>
          </a:xfrm>
        </p:grpSpPr>
        <p:sp>
          <p:nvSpPr>
            <p:cNvPr id="45344" name="Line 288"/>
            <p:cNvSpPr>
              <a:spLocks noChangeShapeType="1"/>
            </p:cNvSpPr>
            <p:nvPr/>
          </p:nvSpPr>
          <p:spPr bwMode="auto">
            <a:xfrm flipV="1">
              <a:off x="3408" y="1968"/>
              <a:ext cx="288" cy="192"/>
            </a:xfrm>
            <a:prstGeom prst="line">
              <a:avLst/>
            </a:prstGeom>
            <a:noFill/>
            <a:ln w="57150">
              <a:solidFill>
                <a:srgbClr val="660033"/>
              </a:solidFill>
              <a:round/>
              <a:headEnd type="oval" w="med" len="med"/>
              <a:tailEnd type="oval" w="med" len="med"/>
            </a:ln>
            <a:effectLst/>
          </p:spPr>
          <p:txBody>
            <a:bodyPr/>
            <a:lstStyle/>
            <a:p>
              <a:endParaRPr lang="en-US"/>
            </a:p>
          </p:txBody>
        </p:sp>
        <p:sp>
          <p:nvSpPr>
            <p:cNvPr id="45345" name="Line 289"/>
            <p:cNvSpPr>
              <a:spLocks noChangeShapeType="1"/>
            </p:cNvSpPr>
            <p:nvPr/>
          </p:nvSpPr>
          <p:spPr bwMode="auto">
            <a:xfrm flipV="1">
              <a:off x="3120" y="2176"/>
              <a:ext cx="288" cy="192"/>
            </a:xfrm>
            <a:prstGeom prst="line">
              <a:avLst/>
            </a:prstGeom>
            <a:noFill/>
            <a:ln w="57150">
              <a:solidFill>
                <a:schemeClr val="bg1"/>
              </a:solidFill>
              <a:round/>
              <a:headEnd/>
              <a:tailEnd/>
            </a:ln>
            <a:effectLst/>
          </p:spPr>
          <p:txBody>
            <a:bodyPr/>
            <a:lstStyle/>
            <a:p>
              <a:endParaRPr lang="en-US"/>
            </a:p>
          </p:txBody>
        </p:sp>
      </p:grpSp>
      <p:sp>
        <p:nvSpPr>
          <p:cNvPr id="45338" name="Line 282"/>
          <p:cNvSpPr>
            <a:spLocks noChangeShapeType="1"/>
          </p:cNvSpPr>
          <p:nvPr/>
        </p:nvSpPr>
        <p:spPr bwMode="auto">
          <a:xfrm>
            <a:off x="3632200" y="2595563"/>
            <a:ext cx="0" cy="2414587"/>
          </a:xfrm>
          <a:prstGeom prst="line">
            <a:avLst/>
          </a:prstGeom>
          <a:noFill/>
          <a:ln w="57150">
            <a:solidFill>
              <a:srgbClr val="660033"/>
            </a:solidFill>
            <a:round/>
            <a:headEnd/>
            <a:tailEnd/>
          </a:ln>
          <a:effectLst/>
        </p:spPr>
        <p:txBody>
          <a:bodyPr/>
          <a:lstStyle/>
          <a:p>
            <a:endParaRPr lang="en-US"/>
          </a:p>
        </p:txBody>
      </p:sp>
      <p:sp>
        <p:nvSpPr>
          <p:cNvPr id="45339" name="Line 283"/>
          <p:cNvSpPr>
            <a:spLocks noChangeShapeType="1"/>
          </p:cNvSpPr>
          <p:nvPr/>
        </p:nvSpPr>
        <p:spPr bwMode="auto">
          <a:xfrm flipH="1">
            <a:off x="8763000" y="2595563"/>
            <a:ext cx="0" cy="3065462"/>
          </a:xfrm>
          <a:prstGeom prst="line">
            <a:avLst/>
          </a:prstGeom>
          <a:noFill/>
          <a:ln w="57150">
            <a:solidFill>
              <a:srgbClr val="660033"/>
            </a:solidFill>
            <a:round/>
            <a:headEnd/>
            <a:tailEnd/>
          </a:ln>
          <a:effectLst/>
        </p:spPr>
        <p:txBody>
          <a:bodyPr/>
          <a:lstStyle/>
          <a:p>
            <a:endParaRPr lang="en-US"/>
          </a:p>
        </p:txBody>
      </p:sp>
      <p:sp>
        <p:nvSpPr>
          <p:cNvPr id="45351" name="Line 295"/>
          <p:cNvSpPr>
            <a:spLocks noChangeShapeType="1"/>
          </p:cNvSpPr>
          <p:nvPr/>
        </p:nvSpPr>
        <p:spPr bwMode="auto">
          <a:xfrm>
            <a:off x="3606800" y="2595563"/>
            <a:ext cx="909638" cy="0"/>
          </a:xfrm>
          <a:prstGeom prst="line">
            <a:avLst/>
          </a:prstGeom>
          <a:noFill/>
          <a:ln w="57150">
            <a:solidFill>
              <a:srgbClr val="660033"/>
            </a:solidFill>
            <a:round/>
            <a:headEnd/>
            <a:tailEnd type="oval" w="med" len="med"/>
          </a:ln>
          <a:effectLst/>
        </p:spPr>
        <p:txBody>
          <a:bodyPr/>
          <a:lstStyle/>
          <a:p>
            <a:endParaRPr lang="en-US"/>
          </a:p>
        </p:txBody>
      </p:sp>
      <p:sp>
        <p:nvSpPr>
          <p:cNvPr id="45352" name="Line 296"/>
          <p:cNvSpPr>
            <a:spLocks noChangeShapeType="1"/>
          </p:cNvSpPr>
          <p:nvPr/>
        </p:nvSpPr>
        <p:spPr bwMode="auto">
          <a:xfrm>
            <a:off x="6521450" y="2595563"/>
            <a:ext cx="2241550" cy="0"/>
          </a:xfrm>
          <a:prstGeom prst="line">
            <a:avLst/>
          </a:prstGeom>
          <a:noFill/>
          <a:ln w="57150">
            <a:solidFill>
              <a:srgbClr val="660033"/>
            </a:solidFill>
            <a:round/>
            <a:headEnd type="oval" w="med" len="med"/>
            <a:tailEnd/>
          </a:ln>
          <a:effectLst/>
        </p:spPr>
        <p:txBody>
          <a:bodyPr/>
          <a:lstStyle/>
          <a:p>
            <a:endParaRPr lang="en-US"/>
          </a:p>
        </p:txBody>
      </p:sp>
      <p:sp>
        <p:nvSpPr>
          <p:cNvPr id="45354" name="Line 298"/>
          <p:cNvSpPr>
            <a:spLocks noChangeShapeType="1"/>
          </p:cNvSpPr>
          <p:nvPr/>
        </p:nvSpPr>
        <p:spPr bwMode="auto">
          <a:xfrm>
            <a:off x="4056063" y="2595563"/>
            <a:ext cx="0" cy="2347912"/>
          </a:xfrm>
          <a:prstGeom prst="line">
            <a:avLst/>
          </a:prstGeom>
          <a:noFill/>
          <a:ln w="57150">
            <a:solidFill>
              <a:srgbClr val="660033"/>
            </a:solidFill>
            <a:round/>
            <a:headEnd/>
            <a:tailEnd/>
          </a:ln>
          <a:effectLst/>
        </p:spPr>
        <p:txBody>
          <a:bodyPr/>
          <a:lstStyle/>
          <a:p>
            <a:endParaRPr lang="en-US"/>
          </a:p>
        </p:txBody>
      </p:sp>
      <p:sp>
        <p:nvSpPr>
          <p:cNvPr id="45355" name="Line 299"/>
          <p:cNvSpPr>
            <a:spLocks noChangeShapeType="1"/>
          </p:cNvSpPr>
          <p:nvPr/>
        </p:nvSpPr>
        <p:spPr bwMode="auto">
          <a:xfrm>
            <a:off x="6894513" y="2595563"/>
            <a:ext cx="0" cy="2347912"/>
          </a:xfrm>
          <a:prstGeom prst="line">
            <a:avLst/>
          </a:prstGeom>
          <a:noFill/>
          <a:ln w="57150">
            <a:solidFill>
              <a:srgbClr val="660033"/>
            </a:solidFill>
            <a:round/>
            <a:headEnd/>
            <a:tailEnd/>
          </a:ln>
          <a:effectLst/>
        </p:spPr>
        <p:txBody>
          <a:bodyPr/>
          <a:lstStyle/>
          <a:p>
            <a:endParaRPr lang="en-US"/>
          </a:p>
        </p:txBody>
      </p:sp>
      <p:sp>
        <p:nvSpPr>
          <p:cNvPr id="45336" name="Line 280"/>
          <p:cNvSpPr>
            <a:spLocks noChangeShapeType="1"/>
          </p:cNvSpPr>
          <p:nvPr/>
        </p:nvSpPr>
        <p:spPr bwMode="auto">
          <a:xfrm>
            <a:off x="1341438" y="5661025"/>
            <a:ext cx="2092325" cy="0"/>
          </a:xfrm>
          <a:prstGeom prst="line">
            <a:avLst/>
          </a:prstGeom>
          <a:noFill/>
          <a:ln w="57150">
            <a:solidFill>
              <a:srgbClr val="660033"/>
            </a:solidFill>
            <a:round/>
            <a:headEnd/>
            <a:tailEnd type="oval" w="med" len="med"/>
          </a:ln>
          <a:effectLst/>
        </p:spPr>
        <p:txBody>
          <a:bodyPr/>
          <a:lstStyle/>
          <a:p>
            <a:endParaRPr lang="en-US"/>
          </a:p>
        </p:txBody>
      </p:sp>
      <p:sp>
        <p:nvSpPr>
          <p:cNvPr id="45337" name="Line 281"/>
          <p:cNvSpPr>
            <a:spLocks noChangeShapeType="1"/>
          </p:cNvSpPr>
          <p:nvPr/>
        </p:nvSpPr>
        <p:spPr bwMode="auto">
          <a:xfrm>
            <a:off x="7267575" y="5661025"/>
            <a:ext cx="1495425" cy="0"/>
          </a:xfrm>
          <a:prstGeom prst="line">
            <a:avLst/>
          </a:prstGeom>
          <a:noFill/>
          <a:ln w="57150">
            <a:solidFill>
              <a:srgbClr val="660033"/>
            </a:solidFill>
            <a:round/>
            <a:headEnd type="oval" w="med" len="med"/>
            <a:tailEnd/>
          </a:ln>
          <a:effectLst/>
        </p:spPr>
        <p:txBody>
          <a:bodyPr/>
          <a:lstStyle/>
          <a:p>
            <a:endParaRPr lang="en-US"/>
          </a:p>
        </p:txBody>
      </p:sp>
      <p:sp>
        <p:nvSpPr>
          <p:cNvPr id="45340" name="Text Box 284"/>
          <p:cNvSpPr txBox="1">
            <a:spLocks noChangeArrowheads="1"/>
          </p:cNvSpPr>
          <p:nvPr/>
        </p:nvSpPr>
        <p:spPr bwMode="auto">
          <a:xfrm>
            <a:off x="4802188" y="5270500"/>
            <a:ext cx="598487" cy="366713"/>
          </a:xfrm>
          <a:prstGeom prst="rect">
            <a:avLst/>
          </a:prstGeom>
          <a:noFill/>
          <a:ln w="9525">
            <a:noFill/>
            <a:miter lim="800000"/>
            <a:headEnd/>
            <a:tailEnd/>
          </a:ln>
          <a:effectLst/>
        </p:spPr>
        <p:txBody>
          <a:bodyPr>
            <a:spAutoFit/>
          </a:bodyPr>
          <a:lstStyle/>
          <a:p>
            <a:pPr>
              <a:spcBef>
                <a:spcPct val="50000"/>
              </a:spcBef>
            </a:pPr>
            <a:r>
              <a:rPr lang="en-US">
                <a:latin typeface=".VnTimeH" pitchFamily="34" charset="0"/>
              </a:rPr>
              <a:t>A</a:t>
            </a:r>
          </a:p>
        </p:txBody>
      </p:sp>
      <p:sp>
        <p:nvSpPr>
          <p:cNvPr id="45341" name="Text Box 285"/>
          <p:cNvSpPr txBox="1">
            <a:spLocks noChangeArrowheads="1"/>
          </p:cNvSpPr>
          <p:nvPr/>
        </p:nvSpPr>
        <p:spPr bwMode="auto">
          <a:xfrm>
            <a:off x="7170738" y="5270500"/>
            <a:ext cx="595312" cy="366713"/>
          </a:xfrm>
          <a:prstGeom prst="rect">
            <a:avLst/>
          </a:prstGeom>
          <a:noFill/>
          <a:ln w="9525">
            <a:noFill/>
            <a:miter lim="800000"/>
            <a:headEnd/>
            <a:tailEnd/>
          </a:ln>
          <a:effectLst/>
        </p:spPr>
        <p:txBody>
          <a:bodyPr>
            <a:spAutoFit/>
          </a:bodyPr>
          <a:lstStyle/>
          <a:p>
            <a:pPr>
              <a:spcBef>
                <a:spcPct val="50000"/>
              </a:spcBef>
            </a:pPr>
            <a:r>
              <a:rPr lang="en-US">
                <a:latin typeface=".VnTimeH" pitchFamily="34" charset="0"/>
              </a:rPr>
              <a:t>B</a:t>
            </a:r>
          </a:p>
        </p:txBody>
      </p:sp>
      <p:sp>
        <p:nvSpPr>
          <p:cNvPr id="45342" name="Line 286"/>
          <p:cNvSpPr>
            <a:spLocks noChangeShapeType="1"/>
          </p:cNvSpPr>
          <p:nvPr/>
        </p:nvSpPr>
        <p:spPr bwMode="auto">
          <a:xfrm rot="1070359" flipV="1">
            <a:off x="3757613" y="2922588"/>
            <a:ext cx="484187" cy="11112"/>
          </a:xfrm>
          <a:prstGeom prst="line">
            <a:avLst/>
          </a:prstGeom>
          <a:noFill/>
          <a:ln w="28575">
            <a:solidFill>
              <a:schemeClr val="bg1"/>
            </a:solidFill>
            <a:round/>
            <a:headEnd type="stealth" w="sm" len="lg"/>
            <a:tailEnd type="stealth" w="sm" len="lg"/>
          </a:ln>
          <a:effectLst/>
        </p:spPr>
        <p:txBody>
          <a:bodyPr/>
          <a:lstStyle/>
          <a:p>
            <a:endParaRPr lang="en-US"/>
          </a:p>
        </p:txBody>
      </p:sp>
      <p:sp>
        <p:nvSpPr>
          <p:cNvPr id="45346" name="Line 290"/>
          <p:cNvSpPr>
            <a:spLocks noChangeShapeType="1"/>
          </p:cNvSpPr>
          <p:nvPr/>
        </p:nvSpPr>
        <p:spPr bwMode="auto">
          <a:xfrm flipH="1" flipV="1">
            <a:off x="3757613" y="2987675"/>
            <a:ext cx="298450" cy="155575"/>
          </a:xfrm>
          <a:prstGeom prst="line">
            <a:avLst/>
          </a:prstGeom>
          <a:noFill/>
          <a:ln w="9525">
            <a:solidFill>
              <a:schemeClr val="bg1"/>
            </a:solidFill>
            <a:round/>
            <a:headEnd/>
            <a:tailEnd type="triangle" w="med" len="med"/>
          </a:ln>
          <a:effectLst/>
        </p:spPr>
        <p:txBody>
          <a:bodyPr/>
          <a:lstStyle/>
          <a:p>
            <a:endParaRPr lang="en-US"/>
          </a:p>
        </p:txBody>
      </p:sp>
      <p:grpSp>
        <p:nvGrpSpPr>
          <p:cNvPr id="5" name="Group 432"/>
          <p:cNvGrpSpPr>
            <a:grpSpLocks/>
          </p:cNvGrpSpPr>
          <p:nvPr/>
        </p:nvGrpSpPr>
        <p:grpSpPr bwMode="auto">
          <a:xfrm>
            <a:off x="1066800" y="3508375"/>
            <a:ext cx="2241550" cy="1689100"/>
            <a:chOff x="672" y="2210"/>
            <a:chExt cx="1412" cy="1064"/>
          </a:xfrm>
        </p:grpSpPr>
        <p:sp>
          <p:nvSpPr>
            <p:cNvPr id="45295" name="Rectangle 239"/>
            <p:cNvSpPr>
              <a:spLocks noChangeArrowheads="1"/>
            </p:cNvSpPr>
            <p:nvPr/>
          </p:nvSpPr>
          <p:spPr bwMode="auto">
            <a:xfrm>
              <a:off x="703" y="2210"/>
              <a:ext cx="1359" cy="1021"/>
            </a:xfrm>
            <a:prstGeom prst="rect">
              <a:avLst/>
            </a:prstGeom>
            <a:solidFill>
              <a:srgbClr val="FFFF00"/>
            </a:solidFill>
            <a:ln w="57150" cmpd="thickThin">
              <a:solidFill>
                <a:srgbClr val="663300"/>
              </a:solidFill>
              <a:miter lim="800000"/>
              <a:headEnd/>
              <a:tailEnd/>
            </a:ln>
            <a:effectLst/>
          </p:spPr>
          <p:txBody>
            <a:bodyPr wrap="none" anchor="ctr"/>
            <a:lstStyle/>
            <a:p>
              <a:endParaRPr lang="en-US"/>
            </a:p>
          </p:txBody>
        </p:sp>
        <p:sp>
          <p:nvSpPr>
            <p:cNvPr id="45296" name="AutoShape 240"/>
            <p:cNvSpPr>
              <a:spLocks noChangeArrowheads="1"/>
            </p:cNvSpPr>
            <p:nvPr/>
          </p:nvSpPr>
          <p:spPr bwMode="auto">
            <a:xfrm>
              <a:off x="792" y="3089"/>
              <a:ext cx="128" cy="108"/>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12700">
              <a:solidFill>
                <a:srgbClr val="0000FF"/>
              </a:solidFill>
              <a:round/>
              <a:headEnd/>
              <a:tailEnd/>
            </a:ln>
            <a:effectLst/>
          </p:spPr>
          <p:txBody>
            <a:bodyPr wrap="none" anchor="ctr"/>
            <a:lstStyle/>
            <a:p>
              <a:endParaRPr lang="en-US"/>
            </a:p>
          </p:txBody>
        </p:sp>
        <p:sp>
          <p:nvSpPr>
            <p:cNvPr id="45297" name="Rectangle 241"/>
            <p:cNvSpPr>
              <a:spLocks noChangeArrowheads="1"/>
            </p:cNvSpPr>
            <p:nvPr/>
          </p:nvSpPr>
          <p:spPr bwMode="auto">
            <a:xfrm>
              <a:off x="672" y="2210"/>
              <a:ext cx="1359" cy="1021"/>
            </a:xfrm>
            <a:prstGeom prst="rect">
              <a:avLst/>
            </a:prstGeom>
            <a:solidFill>
              <a:schemeClr val="tx1"/>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tx1"/>
              </a:extrusionClr>
            </a:sp3d>
          </p:spPr>
          <p:txBody>
            <a:bodyPr wrap="none" anchor="ctr">
              <a:flatTx/>
            </a:bodyPr>
            <a:lstStyle/>
            <a:p>
              <a:endParaRPr lang="en-US"/>
            </a:p>
          </p:txBody>
        </p:sp>
        <p:sp>
          <p:nvSpPr>
            <p:cNvPr id="45298" name="Rectangle 242"/>
            <p:cNvSpPr>
              <a:spLocks noChangeArrowheads="1"/>
            </p:cNvSpPr>
            <p:nvPr/>
          </p:nvSpPr>
          <p:spPr bwMode="auto">
            <a:xfrm>
              <a:off x="672" y="2210"/>
              <a:ext cx="1412" cy="1021"/>
            </a:xfrm>
            <a:prstGeom prst="rect">
              <a:avLst/>
            </a:prstGeom>
            <a:solidFill>
              <a:srgbClr val="FFFFCC"/>
            </a:solidFill>
            <a:ln w="57150" cmpd="thickThin">
              <a:solidFill>
                <a:srgbClr val="663300"/>
              </a:solidFill>
              <a:miter lim="800000"/>
              <a:headEnd/>
              <a:tailEnd/>
            </a:ln>
            <a:effectLst/>
          </p:spPr>
          <p:txBody>
            <a:bodyPr wrap="none" anchor="ctr"/>
            <a:lstStyle/>
            <a:p>
              <a:endParaRPr lang="en-US"/>
            </a:p>
          </p:txBody>
        </p:sp>
        <p:sp>
          <p:nvSpPr>
            <p:cNvPr id="45299" name="Oval 243"/>
            <p:cNvSpPr>
              <a:spLocks noChangeArrowheads="1"/>
            </p:cNvSpPr>
            <p:nvPr/>
          </p:nvSpPr>
          <p:spPr bwMode="auto">
            <a:xfrm>
              <a:off x="813" y="2292"/>
              <a:ext cx="1057" cy="881"/>
            </a:xfrm>
            <a:prstGeom prst="ellipse">
              <a:avLst/>
            </a:prstGeom>
            <a:solidFill>
              <a:schemeClr val="bg1"/>
            </a:solidFill>
            <a:ln w="12700">
              <a:solidFill>
                <a:schemeClr val="accent2"/>
              </a:solidFill>
              <a:round/>
              <a:headEnd/>
              <a:tailEnd/>
            </a:ln>
            <a:effectLst/>
          </p:spPr>
          <p:txBody>
            <a:bodyPr wrap="none" anchor="ctr"/>
            <a:lstStyle/>
            <a:p>
              <a:endParaRPr lang="en-US"/>
            </a:p>
          </p:txBody>
        </p:sp>
        <p:sp>
          <p:nvSpPr>
            <p:cNvPr id="45300" name="Arc 244"/>
            <p:cNvSpPr>
              <a:spLocks/>
            </p:cNvSpPr>
            <p:nvPr/>
          </p:nvSpPr>
          <p:spPr bwMode="auto">
            <a:xfrm rot="6681726" flipH="1">
              <a:off x="1209" y="2241"/>
              <a:ext cx="362" cy="704"/>
            </a:xfrm>
            <a:custGeom>
              <a:avLst/>
              <a:gdLst>
                <a:gd name="G0" fmla="+- 2653 0 0"/>
                <a:gd name="G1" fmla="+- 17906 0 0"/>
                <a:gd name="G2" fmla="+- 21600 0 0"/>
                <a:gd name="T0" fmla="*/ 14733 w 24253"/>
                <a:gd name="T1" fmla="*/ 0 h 39506"/>
                <a:gd name="T2" fmla="*/ 0 w 24253"/>
                <a:gd name="T3" fmla="*/ 39342 h 39506"/>
                <a:gd name="T4" fmla="*/ 2653 w 24253"/>
                <a:gd name="T5" fmla="*/ 17906 h 39506"/>
              </a:gdLst>
              <a:ahLst/>
              <a:cxnLst>
                <a:cxn ang="0">
                  <a:pos x="T0" y="T1"/>
                </a:cxn>
                <a:cxn ang="0">
                  <a:pos x="T2" y="T3"/>
                </a:cxn>
                <a:cxn ang="0">
                  <a:pos x="T4" y="T5"/>
                </a:cxn>
              </a:cxnLst>
              <a:rect l="0" t="0" r="r" b="b"/>
              <a:pathLst>
                <a:path w="24253" h="39506" fill="none" extrusionOk="0">
                  <a:moveTo>
                    <a:pt x="14733" y="-1"/>
                  </a:moveTo>
                  <a:cubicBezTo>
                    <a:pt x="20685" y="4015"/>
                    <a:pt x="24253" y="10726"/>
                    <a:pt x="24253" y="17906"/>
                  </a:cubicBezTo>
                  <a:cubicBezTo>
                    <a:pt x="24253" y="29835"/>
                    <a:pt x="14582" y="39506"/>
                    <a:pt x="2653" y="39506"/>
                  </a:cubicBezTo>
                  <a:cubicBezTo>
                    <a:pt x="1766" y="39506"/>
                    <a:pt x="880" y="39451"/>
                    <a:pt x="-1" y="39342"/>
                  </a:cubicBezTo>
                </a:path>
                <a:path w="24253" h="39506" stroke="0" extrusionOk="0">
                  <a:moveTo>
                    <a:pt x="14733" y="-1"/>
                  </a:moveTo>
                  <a:cubicBezTo>
                    <a:pt x="20685" y="4015"/>
                    <a:pt x="24253" y="10726"/>
                    <a:pt x="24253" y="17906"/>
                  </a:cubicBezTo>
                  <a:cubicBezTo>
                    <a:pt x="24253" y="29835"/>
                    <a:pt x="14582" y="39506"/>
                    <a:pt x="2653" y="39506"/>
                  </a:cubicBezTo>
                  <a:cubicBezTo>
                    <a:pt x="1766" y="39506"/>
                    <a:pt x="880" y="39451"/>
                    <a:pt x="-1" y="39342"/>
                  </a:cubicBezTo>
                  <a:lnTo>
                    <a:pt x="2653" y="17906"/>
                  </a:lnTo>
                  <a:close/>
                </a:path>
              </a:pathLst>
            </a:custGeom>
            <a:noFill/>
            <a:ln w="3175">
              <a:solidFill>
                <a:srgbClr val="00FFFF"/>
              </a:solidFill>
              <a:round/>
              <a:headEnd/>
              <a:tailEnd/>
            </a:ln>
            <a:effectLst/>
          </p:spPr>
          <p:txBody>
            <a:bodyPr wrap="none" anchor="ctr"/>
            <a:lstStyle/>
            <a:p>
              <a:endParaRPr lang="en-US"/>
            </a:p>
          </p:txBody>
        </p:sp>
        <p:sp>
          <p:nvSpPr>
            <p:cNvPr id="45301" name="Text Box 245"/>
            <p:cNvSpPr txBox="1">
              <a:spLocks noChangeArrowheads="1"/>
            </p:cNvSpPr>
            <p:nvPr/>
          </p:nvSpPr>
          <p:spPr bwMode="auto">
            <a:xfrm rot="19393140">
              <a:off x="982" y="2273"/>
              <a:ext cx="360" cy="212"/>
            </a:xfrm>
            <a:prstGeom prst="rect">
              <a:avLst/>
            </a:prstGeom>
            <a:noFill/>
            <a:ln w="3175">
              <a:noFill/>
              <a:miter lim="800000"/>
              <a:headEnd/>
              <a:tailEnd/>
            </a:ln>
            <a:effectLst/>
          </p:spPr>
          <p:txBody>
            <a:bodyPr>
              <a:spAutoFit/>
            </a:bodyPr>
            <a:lstStyle/>
            <a:p>
              <a:pPr algn="ctr"/>
              <a:r>
                <a:rPr lang="en-US" sz="1600">
                  <a:latin typeface=".VnTime" pitchFamily="34" charset="0"/>
                </a:rPr>
                <a:t>0,5</a:t>
              </a:r>
            </a:p>
          </p:txBody>
        </p:sp>
        <p:sp>
          <p:nvSpPr>
            <p:cNvPr id="45302" name="Line 246"/>
            <p:cNvSpPr>
              <a:spLocks noChangeShapeType="1"/>
            </p:cNvSpPr>
            <p:nvPr/>
          </p:nvSpPr>
          <p:spPr bwMode="auto">
            <a:xfrm rot="300000">
              <a:off x="1396" y="2413"/>
              <a:ext cx="0" cy="34"/>
            </a:xfrm>
            <a:prstGeom prst="line">
              <a:avLst/>
            </a:prstGeom>
            <a:noFill/>
            <a:ln w="6350">
              <a:solidFill>
                <a:srgbClr val="0000FF"/>
              </a:solidFill>
              <a:round/>
              <a:headEnd/>
              <a:tailEnd/>
            </a:ln>
            <a:effectLst/>
          </p:spPr>
          <p:txBody>
            <a:bodyPr/>
            <a:lstStyle/>
            <a:p>
              <a:endParaRPr lang="en-US"/>
            </a:p>
          </p:txBody>
        </p:sp>
        <p:sp>
          <p:nvSpPr>
            <p:cNvPr id="45303" name="Line 247"/>
            <p:cNvSpPr>
              <a:spLocks noChangeShapeType="1"/>
            </p:cNvSpPr>
            <p:nvPr/>
          </p:nvSpPr>
          <p:spPr bwMode="auto">
            <a:xfrm rot="900000">
              <a:off x="1459" y="2422"/>
              <a:ext cx="0" cy="35"/>
            </a:xfrm>
            <a:prstGeom prst="line">
              <a:avLst/>
            </a:prstGeom>
            <a:noFill/>
            <a:ln w="6350">
              <a:solidFill>
                <a:srgbClr val="0000FF"/>
              </a:solidFill>
              <a:round/>
              <a:headEnd/>
              <a:tailEnd/>
            </a:ln>
            <a:effectLst/>
          </p:spPr>
          <p:txBody>
            <a:bodyPr/>
            <a:lstStyle/>
            <a:p>
              <a:endParaRPr lang="en-US"/>
            </a:p>
          </p:txBody>
        </p:sp>
        <p:sp>
          <p:nvSpPr>
            <p:cNvPr id="45304" name="Line 248"/>
            <p:cNvSpPr>
              <a:spLocks noChangeShapeType="1"/>
            </p:cNvSpPr>
            <p:nvPr/>
          </p:nvSpPr>
          <p:spPr bwMode="auto">
            <a:xfrm rot="1500000">
              <a:off x="1515" y="2442"/>
              <a:ext cx="0" cy="81"/>
            </a:xfrm>
            <a:prstGeom prst="line">
              <a:avLst/>
            </a:prstGeom>
            <a:noFill/>
            <a:ln w="9525">
              <a:solidFill>
                <a:srgbClr val="FF0000"/>
              </a:solidFill>
              <a:round/>
              <a:headEnd/>
              <a:tailEnd/>
            </a:ln>
            <a:effectLst/>
          </p:spPr>
          <p:txBody>
            <a:bodyPr/>
            <a:lstStyle/>
            <a:p>
              <a:endParaRPr lang="en-US"/>
            </a:p>
          </p:txBody>
        </p:sp>
        <p:sp>
          <p:nvSpPr>
            <p:cNvPr id="45305" name="Line 249"/>
            <p:cNvSpPr>
              <a:spLocks noChangeShapeType="1"/>
            </p:cNvSpPr>
            <p:nvPr/>
          </p:nvSpPr>
          <p:spPr bwMode="auto">
            <a:xfrm rot="2100000">
              <a:off x="1576" y="2473"/>
              <a:ext cx="0" cy="35"/>
            </a:xfrm>
            <a:prstGeom prst="line">
              <a:avLst/>
            </a:prstGeom>
            <a:noFill/>
            <a:ln w="6350">
              <a:solidFill>
                <a:srgbClr val="0000FF"/>
              </a:solidFill>
              <a:round/>
              <a:headEnd/>
              <a:tailEnd/>
            </a:ln>
            <a:effectLst/>
          </p:spPr>
          <p:txBody>
            <a:bodyPr/>
            <a:lstStyle/>
            <a:p>
              <a:endParaRPr lang="en-US"/>
            </a:p>
          </p:txBody>
        </p:sp>
        <p:sp>
          <p:nvSpPr>
            <p:cNvPr id="45306" name="Line 250"/>
            <p:cNvSpPr>
              <a:spLocks noChangeShapeType="1"/>
            </p:cNvSpPr>
            <p:nvPr/>
          </p:nvSpPr>
          <p:spPr bwMode="auto">
            <a:xfrm rot="2700000">
              <a:off x="1627" y="2506"/>
              <a:ext cx="0" cy="44"/>
            </a:xfrm>
            <a:prstGeom prst="line">
              <a:avLst/>
            </a:prstGeom>
            <a:noFill/>
            <a:ln w="6350">
              <a:solidFill>
                <a:srgbClr val="0000FF"/>
              </a:solidFill>
              <a:round/>
              <a:headEnd/>
              <a:tailEnd/>
            </a:ln>
            <a:effectLst/>
          </p:spPr>
          <p:txBody>
            <a:bodyPr/>
            <a:lstStyle/>
            <a:p>
              <a:endParaRPr lang="en-US"/>
            </a:p>
          </p:txBody>
        </p:sp>
        <p:sp>
          <p:nvSpPr>
            <p:cNvPr id="45307" name="Line 251"/>
            <p:cNvSpPr>
              <a:spLocks noChangeShapeType="1"/>
            </p:cNvSpPr>
            <p:nvPr/>
          </p:nvSpPr>
          <p:spPr bwMode="auto">
            <a:xfrm rot="18900000">
              <a:off x="1091" y="2509"/>
              <a:ext cx="0" cy="36"/>
            </a:xfrm>
            <a:prstGeom prst="line">
              <a:avLst/>
            </a:prstGeom>
            <a:noFill/>
            <a:ln w="6350">
              <a:solidFill>
                <a:srgbClr val="0000FF"/>
              </a:solidFill>
              <a:round/>
              <a:headEnd/>
              <a:tailEnd/>
            </a:ln>
            <a:effectLst/>
          </p:spPr>
          <p:txBody>
            <a:bodyPr/>
            <a:lstStyle/>
            <a:p>
              <a:endParaRPr lang="en-US"/>
            </a:p>
          </p:txBody>
        </p:sp>
        <p:sp>
          <p:nvSpPr>
            <p:cNvPr id="45308" name="Line 252"/>
            <p:cNvSpPr>
              <a:spLocks noChangeShapeType="1"/>
            </p:cNvSpPr>
            <p:nvPr/>
          </p:nvSpPr>
          <p:spPr bwMode="auto">
            <a:xfrm rot="19500000">
              <a:off x="1142" y="2475"/>
              <a:ext cx="0" cy="34"/>
            </a:xfrm>
            <a:prstGeom prst="line">
              <a:avLst/>
            </a:prstGeom>
            <a:noFill/>
            <a:ln w="6350">
              <a:solidFill>
                <a:srgbClr val="0000FF"/>
              </a:solidFill>
              <a:round/>
              <a:headEnd/>
              <a:tailEnd/>
            </a:ln>
            <a:effectLst/>
          </p:spPr>
          <p:txBody>
            <a:bodyPr/>
            <a:lstStyle/>
            <a:p>
              <a:endParaRPr lang="en-US"/>
            </a:p>
          </p:txBody>
        </p:sp>
        <p:sp>
          <p:nvSpPr>
            <p:cNvPr id="45309" name="Line 253"/>
            <p:cNvSpPr>
              <a:spLocks noChangeShapeType="1"/>
            </p:cNvSpPr>
            <p:nvPr/>
          </p:nvSpPr>
          <p:spPr bwMode="auto">
            <a:xfrm rot="20100000" flipH="1">
              <a:off x="1202" y="2443"/>
              <a:ext cx="4" cy="50"/>
            </a:xfrm>
            <a:prstGeom prst="line">
              <a:avLst/>
            </a:prstGeom>
            <a:noFill/>
            <a:ln w="9525">
              <a:solidFill>
                <a:srgbClr val="FF0000"/>
              </a:solidFill>
              <a:round/>
              <a:headEnd/>
              <a:tailEnd/>
            </a:ln>
            <a:effectLst/>
          </p:spPr>
          <p:txBody>
            <a:bodyPr/>
            <a:lstStyle/>
            <a:p>
              <a:endParaRPr lang="en-US"/>
            </a:p>
          </p:txBody>
        </p:sp>
        <p:sp>
          <p:nvSpPr>
            <p:cNvPr id="45310" name="Line 254"/>
            <p:cNvSpPr>
              <a:spLocks noChangeShapeType="1"/>
            </p:cNvSpPr>
            <p:nvPr/>
          </p:nvSpPr>
          <p:spPr bwMode="auto">
            <a:xfrm rot="20700000">
              <a:off x="1257" y="2426"/>
              <a:ext cx="0" cy="36"/>
            </a:xfrm>
            <a:prstGeom prst="line">
              <a:avLst/>
            </a:prstGeom>
            <a:noFill/>
            <a:ln w="6350">
              <a:solidFill>
                <a:srgbClr val="0000FF"/>
              </a:solidFill>
              <a:round/>
              <a:headEnd/>
              <a:tailEnd/>
            </a:ln>
            <a:effectLst/>
          </p:spPr>
          <p:txBody>
            <a:bodyPr/>
            <a:lstStyle/>
            <a:p>
              <a:endParaRPr lang="en-US"/>
            </a:p>
          </p:txBody>
        </p:sp>
        <p:sp>
          <p:nvSpPr>
            <p:cNvPr id="45311" name="Line 255"/>
            <p:cNvSpPr>
              <a:spLocks noChangeShapeType="1"/>
            </p:cNvSpPr>
            <p:nvPr/>
          </p:nvSpPr>
          <p:spPr bwMode="auto">
            <a:xfrm rot="21300000">
              <a:off x="1325" y="2414"/>
              <a:ext cx="0" cy="35"/>
            </a:xfrm>
            <a:prstGeom prst="line">
              <a:avLst/>
            </a:prstGeom>
            <a:noFill/>
            <a:ln w="6350">
              <a:solidFill>
                <a:srgbClr val="0000FF"/>
              </a:solidFill>
              <a:round/>
              <a:headEnd/>
              <a:tailEnd/>
            </a:ln>
            <a:effectLst/>
          </p:spPr>
          <p:txBody>
            <a:bodyPr/>
            <a:lstStyle/>
            <a:p>
              <a:endParaRPr lang="en-US"/>
            </a:p>
          </p:txBody>
        </p:sp>
        <p:sp>
          <p:nvSpPr>
            <p:cNvPr id="45312" name="Line 256"/>
            <p:cNvSpPr>
              <a:spLocks noChangeShapeType="1"/>
            </p:cNvSpPr>
            <p:nvPr/>
          </p:nvSpPr>
          <p:spPr bwMode="auto">
            <a:xfrm rot="49500000">
              <a:off x="1028" y="2622"/>
              <a:ext cx="0" cy="106"/>
            </a:xfrm>
            <a:prstGeom prst="line">
              <a:avLst/>
            </a:prstGeom>
            <a:noFill/>
            <a:ln w="9525">
              <a:solidFill>
                <a:srgbClr val="FF0000"/>
              </a:solidFill>
              <a:round/>
              <a:headEnd/>
              <a:tailEnd/>
            </a:ln>
            <a:effectLst/>
          </p:spPr>
          <p:txBody>
            <a:bodyPr/>
            <a:lstStyle/>
            <a:p>
              <a:endParaRPr lang="en-US"/>
            </a:p>
          </p:txBody>
        </p:sp>
        <p:sp>
          <p:nvSpPr>
            <p:cNvPr id="45313" name="Line 257"/>
            <p:cNvSpPr>
              <a:spLocks noChangeShapeType="1"/>
            </p:cNvSpPr>
            <p:nvPr/>
          </p:nvSpPr>
          <p:spPr bwMode="auto">
            <a:xfrm rot="39300000">
              <a:off x="1020" y="2597"/>
              <a:ext cx="0" cy="41"/>
            </a:xfrm>
            <a:prstGeom prst="line">
              <a:avLst/>
            </a:prstGeom>
            <a:noFill/>
            <a:ln w="6350">
              <a:solidFill>
                <a:srgbClr val="0000FF"/>
              </a:solidFill>
              <a:round/>
              <a:headEnd/>
              <a:tailEnd/>
            </a:ln>
            <a:effectLst/>
          </p:spPr>
          <p:txBody>
            <a:bodyPr/>
            <a:lstStyle/>
            <a:p>
              <a:endParaRPr lang="en-US"/>
            </a:p>
          </p:txBody>
        </p:sp>
        <p:sp>
          <p:nvSpPr>
            <p:cNvPr id="45314" name="Line 258"/>
            <p:cNvSpPr>
              <a:spLocks noChangeShapeType="1"/>
            </p:cNvSpPr>
            <p:nvPr/>
          </p:nvSpPr>
          <p:spPr bwMode="auto">
            <a:xfrm rot="39900000">
              <a:off x="1051" y="2548"/>
              <a:ext cx="0" cy="41"/>
            </a:xfrm>
            <a:prstGeom prst="line">
              <a:avLst/>
            </a:prstGeom>
            <a:noFill/>
            <a:ln w="6350">
              <a:solidFill>
                <a:srgbClr val="0000FF"/>
              </a:solidFill>
              <a:round/>
              <a:headEnd/>
              <a:tailEnd/>
            </a:ln>
            <a:effectLst/>
          </p:spPr>
          <p:txBody>
            <a:bodyPr/>
            <a:lstStyle/>
            <a:p>
              <a:endParaRPr lang="en-US"/>
            </a:p>
          </p:txBody>
        </p:sp>
        <p:sp>
          <p:nvSpPr>
            <p:cNvPr id="45315" name="Line 259"/>
            <p:cNvSpPr>
              <a:spLocks noChangeShapeType="1"/>
            </p:cNvSpPr>
            <p:nvPr/>
          </p:nvSpPr>
          <p:spPr bwMode="auto">
            <a:xfrm rot="3300000">
              <a:off x="1664" y="2549"/>
              <a:ext cx="0" cy="41"/>
            </a:xfrm>
            <a:prstGeom prst="line">
              <a:avLst/>
            </a:prstGeom>
            <a:noFill/>
            <a:ln w="6350">
              <a:solidFill>
                <a:srgbClr val="0000FF"/>
              </a:solidFill>
              <a:round/>
              <a:headEnd/>
              <a:tailEnd/>
            </a:ln>
            <a:effectLst/>
          </p:spPr>
          <p:txBody>
            <a:bodyPr/>
            <a:lstStyle/>
            <a:p>
              <a:endParaRPr lang="en-US"/>
            </a:p>
          </p:txBody>
        </p:sp>
        <p:sp>
          <p:nvSpPr>
            <p:cNvPr id="45316" name="Line 260"/>
            <p:cNvSpPr>
              <a:spLocks noChangeShapeType="1"/>
            </p:cNvSpPr>
            <p:nvPr/>
          </p:nvSpPr>
          <p:spPr bwMode="auto">
            <a:xfrm rot="3900000">
              <a:off x="1696" y="2594"/>
              <a:ext cx="0" cy="41"/>
            </a:xfrm>
            <a:prstGeom prst="line">
              <a:avLst/>
            </a:prstGeom>
            <a:noFill/>
            <a:ln w="6350">
              <a:solidFill>
                <a:srgbClr val="0000FF"/>
              </a:solidFill>
              <a:round/>
              <a:headEnd/>
              <a:tailEnd/>
            </a:ln>
            <a:effectLst/>
          </p:spPr>
          <p:txBody>
            <a:bodyPr/>
            <a:lstStyle/>
            <a:p>
              <a:endParaRPr lang="en-US"/>
            </a:p>
          </p:txBody>
        </p:sp>
        <p:sp>
          <p:nvSpPr>
            <p:cNvPr id="45317" name="Line 261"/>
            <p:cNvSpPr>
              <a:spLocks noChangeShapeType="1"/>
            </p:cNvSpPr>
            <p:nvPr/>
          </p:nvSpPr>
          <p:spPr bwMode="auto">
            <a:xfrm rot="4500000">
              <a:off x="1696" y="2628"/>
              <a:ext cx="0" cy="93"/>
            </a:xfrm>
            <a:prstGeom prst="line">
              <a:avLst/>
            </a:prstGeom>
            <a:noFill/>
            <a:ln w="9525">
              <a:solidFill>
                <a:srgbClr val="FF0000"/>
              </a:solidFill>
              <a:round/>
              <a:headEnd/>
              <a:tailEnd/>
            </a:ln>
            <a:effectLst/>
          </p:spPr>
          <p:txBody>
            <a:bodyPr/>
            <a:lstStyle/>
            <a:p>
              <a:endParaRPr lang="en-US"/>
            </a:p>
          </p:txBody>
        </p:sp>
        <p:sp>
          <p:nvSpPr>
            <p:cNvPr id="45318" name="Text Box 262"/>
            <p:cNvSpPr txBox="1">
              <a:spLocks noChangeArrowheads="1"/>
            </p:cNvSpPr>
            <p:nvPr/>
          </p:nvSpPr>
          <p:spPr bwMode="auto">
            <a:xfrm rot="17403252">
              <a:off x="800" y="2559"/>
              <a:ext cx="271" cy="212"/>
            </a:xfrm>
            <a:prstGeom prst="rect">
              <a:avLst/>
            </a:prstGeom>
            <a:noFill/>
            <a:ln w="12700">
              <a:noFill/>
              <a:miter lim="800000"/>
              <a:headEnd/>
              <a:tailEnd/>
            </a:ln>
            <a:effectLst/>
          </p:spPr>
          <p:txBody>
            <a:bodyPr>
              <a:spAutoFit/>
            </a:bodyPr>
            <a:lstStyle/>
            <a:p>
              <a:pPr algn="ctr"/>
              <a:r>
                <a:rPr lang="en-US" sz="1600">
                  <a:latin typeface="Times New Roman" pitchFamily="18" charset="0"/>
                </a:rPr>
                <a:t>0</a:t>
              </a:r>
              <a:endParaRPr lang="en-US" sz="1600"/>
            </a:p>
          </p:txBody>
        </p:sp>
        <p:sp>
          <p:nvSpPr>
            <p:cNvPr id="45319" name="Text Box 263"/>
            <p:cNvSpPr txBox="1">
              <a:spLocks noChangeArrowheads="1"/>
            </p:cNvSpPr>
            <p:nvPr/>
          </p:nvSpPr>
          <p:spPr bwMode="auto">
            <a:xfrm rot="1500000">
              <a:off x="1389" y="2311"/>
              <a:ext cx="334" cy="212"/>
            </a:xfrm>
            <a:prstGeom prst="rect">
              <a:avLst/>
            </a:prstGeom>
            <a:noFill/>
            <a:ln w="12700">
              <a:noFill/>
              <a:miter lim="800000"/>
              <a:headEnd/>
              <a:tailEnd/>
            </a:ln>
            <a:effectLst/>
          </p:spPr>
          <p:txBody>
            <a:bodyPr>
              <a:spAutoFit/>
            </a:bodyPr>
            <a:lstStyle/>
            <a:p>
              <a:pPr algn="ctr"/>
              <a:r>
                <a:rPr lang="en-US" sz="1600"/>
                <a:t>1</a:t>
              </a:r>
            </a:p>
          </p:txBody>
        </p:sp>
        <p:sp>
          <p:nvSpPr>
            <p:cNvPr id="45320" name="Text Box 264"/>
            <p:cNvSpPr txBox="1">
              <a:spLocks noChangeArrowheads="1"/>
            </p:cNvSpPr>
            <p:nvPr/>
          </p:nvSpPr>
          <p:spPr bwMode="auto">
            <a:xfrm rot="4500000">
              <a:off x="1609" y="2547"/>
              <a:ext cx="410" cy="212"/>
            </a:xfrm>
            <a:prstGeom prst="rect">
              <a:avLst/>
            </a:prstGeom>
            <a:noFill/>
            <a:ln w="12700">
              <a:noFill/>
              <a:miter lim="800000"/>
              <a:headEnd/>
              <a:tailEnd/>
            </a:ln>
            <a:effectLst/>
          </p:spPr>
          <p:txBody>
            <a:bodyPr>
              <a:spAutoFit/>
            </a:bodyPr>
            <a:lstStyle/>
            <a:p>
              <a:pPr algn="ctr"/>
              <a:r>
                <a:rPr lang="en-US" sz="1600"/>
                <a:t>1,5</a:t>
              </a:r>
            </a:p>
          </p:txBody>
        </p:sp>
        <p:sp>
          <p:nvSpPr>
            <p:cNvPr id="45321" name="Text Box 265"/>
            <p:cNvSpPr txBox="1">
              <a:spLocks noChangeArrowheads="1"/>
            </p:cNvSpPr>
            <p:nvPr/>
          </p:nvSpPr>
          <p:spPr bwMode="auto">
            <a:xfrm>
              <a:off x="1067" y="2542"/>
              <a:ext cx="574" cy="231"/>
            </a:xfrm>
            <a:prstGeom prst="rect">
              <a:avLst/>
            </a:prstGeom>
            <a:noFill/>
            <a:ln w="9525">
              <a:noFill/>
              <a:miter lim="800000"/>
              <a:headEnd/>
              <a:tailEnd/>
            </a:ln>
            <a:effectLst/>
          </p:spPr>
          <p:txBody>
            <a:bodyPr>
              <a:spAutoFit/>
            </a:bodyPr>
            <a:lstStyle/>
            <a:p>
              <a:pPr algn="ctr"/>
              <a:r>
                <a:rPr lang="en-US"/>
                <a:t>A</a:t>
              </a:r>
            </a:p>
          </p:txBody>
        </p:sp>
        <p:sp>
          <p:nvSpPr>
            <p:cNvPr id="45322" name="AutoShape 266"/>
            <p:cNvSpPr>
              <a:spLocks noChangeArrowheads="1"/>
            </p:cNvSpPr>
            <p:nvPr/>
          </p:nvSpPr>
          <p:spPr bwMode="auto">
            <a:xfrm rot="10800000">
              <a:off x="913" y="2405"/>
              <a:ext cx="887" cy="695"/>
            </a:xfrm>
            <a:custGeom>
              <a:avLst/>
              <a:gdLst>
                <a:gd name="G0" fmla="+- 1811 0 0"/>
                <a:gd name="G1" fmla="+- -11364493 0 0"/>
                <a:gd name="G2" fmla="+- 0 0 -11364493"/>
                <a:gd name="T0" fmla="*/ 0 256 1"/>
                <a:gd name="T1" fmla="*/ 180 256 1"/>
                <a:gd name="G3" fmla="+- -11364493 T0 T1"/>
                <a:gd name="T2" fmla="*/ 0 256 1"/>
                <a:gd name="T3" fmla="*/ 90 256 1"/>
                <a:gd name="G4" fmla="+- -11364493 T2 T3"/>
                <a:gd name="G5" fmla="*/ G4 2 1"/>
                <a:gd name="T4" fmla="*/ 90 256 1"/>
                <a:gd name="T5" fmla="*/ 0 256 1"/>
                <a:gd name="G6" fmla="+- -11364493 T4 T5"/>
                <a:gd name="G7" fmla="*/ G6 2 1"/>
                <a:gd name="G8" fmla="abs -11364493"/>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811"/>
                <a:gd name="G18" fmla="*/ 1811 1 2"/>
                <a:gd name="G19" fmla="+- G18 5400 0"/>
                <a:gd name="G20" fmla="cos G19 -11364493"/>
                <a:gd name="G21" fmla="sin G19 -11364493"/>
                <a:gd name="G22" fmla="+- G20 10800 0"/>
                <a:gd name="G23" fmla="+- G21 10800 0"/>
                <a:gd name="G24" fmla="+- 10800 0 G20"/>
                <a:gd name="G25" fmla="+- 1811 10800 0"/>
                <a:gd name="G26" fmla="?: G9 G17 G25"/>
                <a:gd name="G27" fmla="?: G9 0 21600"/>
                <a:gd name="G28" fmla="cos 10800 -11364493"/>
                <a:gd name="G29" fmla="sin 10800 -11364493"/>
                <a:gd name="G30" fmla="sin 1811 -11364493"/>
                <a:gd name="G31" fmla="+- G28 10800 0"/>
                <a:gd name="G32" fmla="+- G29 10800 0"/>
                <a:gd name="G33" fmla="+- G30 10800 0"/>
                <a:gd name="G34" fmla="?: G4 0 G31"/>
                <a:gd name="G35" fmla="?: -11364493 G34 0"/>
                <a:gd name="G36" fmla="?: G6 G35 G31"/>
                <a:gd name="G37" fmla="+- 21600 0 G36"/>
                <a:gd name="G38" fmla="?: G4 0 G33"/>
                <a:gd name="G39" fmla="?: -11364493 G38 G32"/>
                <a:gd name="G40" fmla="?: G6 G39 0"/>
                <a:gd name="G41" fmla="?: G4 G32 21600"/>
                <a:gd name="G42" fmla="?: G6 G41 G33"/>
                <a:gd name="T12" fmla="*/ 10800 w 21600"/>
                <a:gd name="T13" fmla="*/ 0 h 21600"/>
                <a:gd name="T14" fmla="*/ 4535 w 21600"/>
                <a:gd name="T15" fmla="*/ 10076 h 21600"/>
                <a:gd name="T16" fmla="*/ 10800 w 21600"/>
                <a:gd name="T17" fmla="*/ 8989 h 21600"/>
                <a:gd name="T18" fmla="*/ 17065 w 21600"/>
                <a:gd name="T19" fmla="*/ 10076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9000" y="10592"/>
                  </a:moveTo>
                  <a:cubicBezTo>
                    <a:pt x="9106" y="9678"/>
                    <a:pt x="9880" y="8988"/>
                    <a:pt x="10800" y="8989"/>
                  </a:cubicBezTo>
                  <a:cubicBezTo>
                    <a:pt x="11719" y="8989"/>
                    <a:pt x="12493" y="9678"/>
                    <a:pt x="12599" y="10592"/>
                  </a:cubicBezTo>
                  <a:lnTo>
                    <a:pt x="21528" y="9560"/>
                  </a:lnTo>
                  <a:cubicBezTo>
                    <a:pt x="20898" y="4111"/>
                    <a:pt x="16285" y="-1"/>
                    <a:pt x="10799" y="0"/>
                  </a:cubicBezTo>
                  <a:cubicBezTo>
                    <a:pt x="5314" y="0"/>
                    <a:pt x="701" y="4111"/>
                    <a:pt x="71" y="9560"/>
                  </a:cubicBezTo>
                  <a:close/>
                </a:path>
              </a:pathLst>
            </a:custGeom>
            <a:solidFill>
              <a:srgbClr val="FFFFCC"/>
            </a:solidFill>
            <a:ln w="3175" algn="ctr">
              <a:noFill/>
              <a:miter lim="800000"/>
              <a:headEnd/>
              <a:tailEnd/>
            </a:ln>
            <a:effectLst/>
          </p:spPr>
          <p:txBody>
            <a:bodyPr wrap="none" anchor="ctr"/>
            <a:lstStyle/>
            <a:p>
              <a:endParaRPr lang="en-US"/>
            </a:p>
          </p:txBody>
        </p:sp>
        <p:sp>
          <p:nvSpPr>
            <p:cNvPr id="45323" name="Rectangle 267"/>
            <p:cNvSpPr>
              <a:spLocks noChangeArrowheads="1"/>
            </p:cNvSpPr>
            <p:nvPr/>
          </p:nvSpPr>
          <p:spPr bwMode="auto">
            <a:xfrm>
              <a:off x="703" y="2799"/>
              <a:ext cx="1334" cy="411"/>
            </a:xfrm>
            <a:prstGeom prst="rect">
              <a:avLst/>
            </a:prstGeom>
            <a:gradFill rotWithShape="1">
              <a:gsLst>
                <a:gs pos="0">
                  <a:schemeClr val="accent1">
                    <a:gamma/>
                    <a:shade val="46275"/>
                    <a:invGamma/>
                  </a:schemeClr>
                </a:gs>
                <a:gs pos="100000">
                  <a:schemeClr val="accent1"/>
                </a:gs>
              </a:gsLst>
              <a:lin ang="5400000" scaled="1"/>
            </a:gradFill>
            <a:ln w="57150" cmpd="thickThin">
              <a:noFill/>
              <a:miter lim="800000"/>
              <a:headEnd/>
              <a:tailEnd/>
            </a:ln>
            <a:effectLst/>
          </p:spPr>
          <p:txBody>
            <a:bodyPr wrap="none" anchor="ctr"/>
            <a:lstStyle/>
            <a:p>
              <a:endParaRPr lang="en-US"/>
            </a:p>
          </p:txBody>
        </p:sp>
        <p:sp>
          <p:nvSpPr>
            <p:cNvPr id="45324" name="AutoShape 268"/>
            <p:cNvSpPr>
              <a:spLocks noChangeArrowheads="1"/>
            </p:cNvSpPr>
            <p:nvPr/>
          </p:nvSpPr>
          <p:spPr bwMode="auto">
            <a:xfrm>
              <a:off x="1326" y="2864"/>
              <a:ext cx="55" cy="46"/>
            </a:xfrm>
            <a:custGeom>
              <a:avLst/>
              <a:gdLst>
                <a:gd name="G0" fmla="+- 432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647" y="13593"/>
                  </a:moveTo>
                  <a:cubicBezTo>
                    <a:pt x="17063" y="12720"/>
                    <a:pt x="17280" y="11766"/>
                    <a:pt x="17280" y="10800"/>
                  </a:cubicBezTo>
                  <a:cubicBezTo>
                    <a:pt x="17280" y="7221"/>
                    <a:pt x="14378" y="4320"/>
                    <a:pt x="10800" y="4320"/>
                  </a:cubicBezTo>
                  <a:cubicBezTo>
                    <a:pt x="9833" y="4319"/>
                    <a:pt x="8879" y="4536"/>
                    <a:pt x="8006" y="4952"/>
                  </a:cubicBezTo>
                  <a:close/>
                  <a:moveTo>
                    <a:pt x="4952" y="8006"/>
                  </a:moveTo>
                  <a:cubicBezTo>
                    <a:pt x="4536" y="8879"/>
                    <a:pt x="4320" y="9833"/>
                    <a:pt x="4320" y="10799"/>
                  </a:cubicBezTo>
                  <a:cubicBezTo>
                    <a:pt x="4320" y="14378"/>
                    <a:pt x="7221" y="17280"/>
                    <a:pt x="10800" y="17280"/>
                  </a:cubicBezTo>
                  <a:cubicBezTo>
                    <a:pt x="11766" y="17280"/>
                    <a:pt x="12720" y="17063"/>
                    <a:pt x="13593" y="16647"/>
                  </a:cubicBezTo>
                  <a:close/>
                </a:path>
              </a:pathLst>
            </a:custGeom>
            <a:solidFill>
              <a:srgbClr val="FF3300"/>
            </a:solidFill>
            <a:ln w="9525">
              <a:solidFill>
                <a:schemeClr val="tx1"/>
              </a:solidFill>
              <a:miter lim="800000"/>
              <a:headEnd/>
              <a:tailEnd/>
            </a:ln>
            <a:effectLst/>
          </p:spPr>
          <p:txBody>
            <a:bodyPr wrap="none" anchor="ctr"/>
            <a:lstStyle/>
            <a:p>
              <a:endParaRPr lang="en-US"/>
            </a:p>
          </p:txBody>
        </p:sp>
        <p:grpSp>
          <p:nvGrpSpPr>
            <p:cNvPr id="6" name="Group 269"/>
            <p:cNvGrpSpPr>
              <a:grpSpLocks/>
            </p:cNvGrpSpPr>
            <p:nvPr/>
          </p:nvGrpSpPr>
          <p:grpSpPr bwMode="auto">
            <a:xfrm>
              <a:off x="1306" y="2850"/>
              <a:ext cx="95" cy="38"/>
              <a:chOff x="2838" y="2415"/>
              <a:chExt cx="86" cy="40"/>
            </a:xfrm>
          </p:grpSpPr>
          <p:sp>
            <p:nvSpPr>
              <p:cNvPr id="45326" name="Arc 270"/>
              <p:cNvSpPr>
                <a:spLocks/>
              </p:cNvSpPr>
              <p:nvPr/>
            </p:nvSpPr>
            <p:spPr bwMode="auto">
              <a:xfrm flipV="1">
                <a:off x="2841" y="2415"/>
                <a:ext cx="80" cy="40"/>
              </a:xfrm>
              <a:custGeom>
                <a:avLst/>
                <a:gdLst>
                  <a:gd name="G0" fmla="+- 20850 0 0"/>
                  <a:gd name="G1" fmla="+- 0 0 0"/>
                  <a:gd name="G2" fmla="+- 21600 0 0"/>
                  <a:gd name="T0" fmla="*/ 42223 w 42223"/>
                  <a:gd name="T1" fmla="*/ 3121 h 21600"/>
                  <a:gd name="T2" fmla="*/ 0 w 42223"/>
                  <a:gd name="T3" fmla="*/ 5642 h 21600"/>
                  <a:gd name="T4" fmla="*/ 20850 w 42223"/>
                  <a:gd name="T5" fmla="*/ 0 h 21600"/>
                </a:gdLst>
                <a:ahLst/>
                <a:cxnLst>
                  <a:cxn ang="0">
                    <a:pos x="T0" y="T1"/>
                  </a:cxn>
                  <a:cxn ang="0">
                    <a:pos x="T2" y="T3"/>
                  </a:cxn>
                  <a:cxn ang="0">
                    <a:pos x="T4" y="T5"/>
                  </a:cxn>
                </a:cxnLst>
                <a:rect l="0" t="0" r="r" b="b"/>
                <a:pathLst>
                  <a:path w="42223" h="21600" fill="none" extrusionOk="0">
                    <a:moveTo>
                      <a:pt x="42223" y="3121"/>
                    </a:moveTo>
                    <a:cubicBezTo>
                      <a:pt x="40673" y="13732"/>
                      <a:pt x="31573" y="21599"/>
                      <a:pt x="20850" y="21600"/>
                    </a:cubicBezTo>
                    <a:cubicBezTo>
                      <a:pt x="11093" y="21600"/>
                      <a:pt x="2548" y="15059"/>
                      <a:pt x="-1" y="5642"/>
                    </a:cubicBezTo>
                  </a:path>
                  <a:path w="42223" h="21600" stroke="0" extrusionOk="0">
                    <a:moveTo>
                      <a:pt x="42223" y="3121"/>
                    </a:moveTo>
                    <a:cubicBezTo>
                      <a:pt x="40673" y="13732"/>
                      <a:pt x="31573" y="21599"/>
                      <a:pt x="20850" y="21600"/>
                    </a:cubicBezTo>
                    <a:cubicBezTo>
                      <a:pt x="11093" y="21600"/>
                      <a:pt x="2548" y="15059"/>
                      <a:pt x="-1" y="5642"/>
                    </a:cubicBezTo>
                    <a:lnTo>
                      <a:pt x="20850" y="0"/>
                    </a:lnTo>
                    <a:close/>
                  </a:path>
                </a:pathLst>
              </a:custGeom>
              <a:noFill/>
              <a:ln w="6350">
                <a:solidFill>
                  <a:srgbClr val="0000FF"/>
                </a:solidFill>
                <a:round/>
                <a:headEnd/>
                <a:tailEnd/>
              </a:ln>
              <a:effectLst/>
            </p:spPr>
            <p:txBody>
              <a:bodyPr wrap="none" anchor="ctr"/>
              <a:lstStyle/>
              <a:p>
                <a:endParaRPr lang="en-US"/>
              </a:p>
            </p:txBody>
          </p:sp>
          <p:sp>
            <p:nvSpPr>
              <p:cNvPr id="45327" name="Freeform 271"/>
              <p:cNvSpPr>
                <a:spLocks/>
              </p:cNvSpPr>
              <p:nvPr/>
            </p:nvSpPr>
            <p:spPr bwMode="auto">
              <a:xfrm>
                <a:off x="2838" y="2438"/>
                <a:ext cx="12" cy="12"/>
              </a:xfrm>
              <a:custGeom>
                <a:avLst/>
                <a:gdLst/>
                <a:ahLst/>
                <a:cxnLst>
                  <a:cxn ang="0">
                    <a:pos x="0" y="0"/>
                  </a:cxn>
                  <a:cxn ang="0">
                    <a:pos x="0" y="48"/>
                  </a:cxn>
                  <a:cxn ang="0">
                    <a:pos x="48" y="0"/>
                  </a:cxn>
                </a:cxnLst>
                <a:rect l="0" t="0" r="r" b="b"/>
                <a:pathLst>
                  <a:path w="48" h="48">
                    <a:moveTo>
                      <a:pt x="0" y="0"/>
                    </a:moveTo>
                    <a:lnTo>
                      <a:pt x="0" y="48"/>
                    </a:lnTo>
                    <a:lnTo>
                      <a:pt x="48" y="0"/>
                    </a:lnTo>
                  </a:path>
                </a:pathLst>
              </a:custGeom>
              <a:noFill/>
              <a:ln w="6350" cmpd="sng">
                <a:solidFill>
                  <a:srgbClr val="0000FF"/>
                </a:solidFill>
                <a:round/>
                <a:headEnd/>
                <a:tailEnd/>
              </a:ln>
              <a:effectLst/>
            </p:spPr>
            <p:txBody>
              <a:bodyPr/>
              <a:lstStyle/>
              <a:p>
                <a:endParaRPr lang="en-US"/>
              </a:p>
            </p:txBody>
          </p:sp>
          <p:sp>
            <p:nvSpPr>
              <p:cNvPr id="45328" name="Freeform 272"/>
              <p:cNvSpPr>
                <a:spLocks/>
              </p:cNvSpPr>
              <p:nvPr/>
            </p:nvSpPr>
            <p:spPr bwMode="auto">
              <a:xfrm>
                <a:off x="2912" y="2442"/>
                <a:ext cx="12" cy="12"/>
              </a:xfrm>
              <a:custGeom>
                <a:avLst/>
                <a:gdLst/>
                <a:ahLst/>
                <a:cxnLst>
                  <a:cxn ang="0">
                    <a:pos x="0" y="0"/>
                  </a:cxn>
                  <a:cxn ang="0">
                    <a:pos x="48" y="48"/>
                  </a:cxn>
                  <a:cxn ang="0">
                    <a:pos x="48" y="0"/>
                  </a:cxn>
                </a:cxnLst>
                <a:rect l="0" t="0" r="r" b="b"/>
                <a:pathLst>
                  <a:path w="48" h="48">
                    <a:moveTo>
                      <a:pt x="0" y="0"/>
                    </a:moveTo>
                    <a:lnTo>
                      <a:pt x="48" y="48"/>
                    </a:lnTo>
                    <a:lnTo>
                      <a:pt x="48" y="0"/>
                    </a:lnTo>
                  </a:path>
                </a:pathLst>
              </a:custGeom>
              <a:noFill/>
              <a:ln w="6350" cmpd="sng">
                <a:solidFill>
                  <a:srgbClr val="0000FF"/>
                </a:solidFill>
                <a:round/>
                <a:headEnd/>
                <a:tailEnd/>
              </a:ln>
              <a:effectLst/>
            </p:spPr>
            <p:txBody>
              <a:bodyPr/>
              <a:lstStyle/>
              <a:p>
                <a:endParaRPr lang="en-US"/>
              </a:p>
            </p:txBody>
          </p:sp>
        </p:grpSp>
        <p:sp>
          <p:nvSpPr>
            <p:cNvPr id="45329" name="Oval 273"/>
            <p:cNvSpPr>
              <a:spLocks noChangeArrowheads="1"/>
            </p:cNvSpPr>
            <p:nvPr/>
          </p:nvSpPr>
          <p:spPr bwMode="auto">
            <a:xfrm>
              <a:off x="1330" y="2736"/>
              <a:ext cx="47" cy="39"/>
            </a:xfrm>
            <a:prstGeom prst="ellipse">
              <a:avLst/>
            </a:prstGeom>
            <a:solidFill>
              <a:srgbClr val="0000FF"/>
            </a:solidFill>
            <a:ln w="6350">
              <a:solidFill>
                <a:srgbClr val="009900"/>
              </a:solidFill>
              <a:round/>
              <a:headEnd/>
              <a:tailEnd/>
            </a:ln>
            <a:effectLst/>
          </p:spPr>
          <p:txBody>
            <a:bodyPr wrap="none" anchor="ctr"/>
            <a:lstStyle/>
            <a:p>
              <a:pPr algn="ctr"/>
              <a:endParaRPr lang="vi-VN"/>
            </a:p>
          </p:txBody>
        </p:sp>
        <p:sp>
          <p:nvSpPr>
            <p:cNvPr id="45330" name="Oval 274"/>
            <p:cNvSpPr>
              <a:spLocks noChangeArrowheads="1"/>
            </p:cNvSpPr>
            <p:nvPr/>
          </p:nvSpPr>
          <p:spPr bwMode="auto">
            <a:xfrm>
              <a:off x="792" y="3089"/>
              <a:ext cx="121" cy="99"/>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45331" name="Oval 275"/>
            <p:cNvSpPr>
              <a:spLocks noChangeArrowheads="1"/>
            </p:cNvSpPr>
            <p:nvPr/>
          </p:nvSpPr>
          <p:spPr bwMode="auto">
            <a:xfrm>
              <a:off x="1756" y="3089"/>
              <a:ext cx="121" cy="99"/>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45332" name="Text Box 276"/>
            <p:cNvSpPr txBox="1">
              <a:spLocks noChangeArrowheads="1"/>
            </p:cNvSpPr>
            <p:nvPr/>
          </p:nvSpPr>
          <p:spPr bwMode="auto">
            <a:xfrm>
              <a:off x="813" y="2949"/>
              <a:ext cx="330" cy="288"/>
            </a:xfrm>
            <a:prstGeom prst="rect">
              <a:avLst/>
            </a:prstGeom>
            <a:noFill/>
            <a:ln w="9525">
              <a:noFill/>
              <a:miter lim="800000"/>
              <a:headEnd/>
              <a:tailEnd/>
            </a:ln>
            <a:effectLst/>
          </p:spPr>
          <p:txBody>
            <a:bodyPr>
              <a:spAutoFit/>
            </a:bodyPr>
            <a:lstStyle/>
            <a:p>
              <a:pPr>
                <a:spcBef>
                  <a:spcPct val="50000"/>
                </a:spcBef>
              </a:pPr>
              <a:r>
                <a:rPr lang="en-US" sz="2400"/>
                <a:t>+</a:t>
              </a:r>
            </a:p>
          </p:txBody>
        </p:sp>
        <p:sp>
          <p:nvSpPr>
            <p:cNvPr id="45333" name="Text Box 277"/>
            <p:cNvSpPr txBox="1">
              <a:spLocks noChangeArrowheads="1"/>
            </p:cNvSpPr>
            <p:nvPr/>
          </p:nvSpPr>
          <p:spPr bwMode="auto">
            <a:xfrm>
              <a:off x="1613" y="2908"/>
              <a:ext cx="330" cy="288"/>
            </a:xfrm>
            <a:prstGeom prst="rect">
              <a:avLst/>
            </a:prstGeom>
            <a:noFill/>
            <a:ln w="9525">
              <a:noFill/>
              <a:miter lim="800000"/>
              <a:headEnd/>
              <a:tailEnd/>
            </a:ln>
            <a:effectLst/>
          </p:spPr>
          <p:txBody>
            <a:bodyPr>
              <a:spAutoFit/>
            </a:bodyPr>
            <a:lstStyle/>
            <a:p>
              <a:pPr>
                <a:spcBef>
                  <a:spcPct val="50000"/>
                </a:spcBef>
              </a:pPr>
              <a:r>
                <a:rPr lang="en-US" sz="2400"/>
                <a:t>-</a:t>
              </a:r>
            </a:p>
          </p:txBody>
        </p:sp>
        <p:sp>
          <p:nvSpPr>
            <p:cNvPr id="45334" name="Text Box 278"/>
            <p:cNvSpPr txBox="1">
              <a:spLocks noChangeArrowheads="1"/>
            </p:cNvSpPr>
            <p:nvPr/>
          </p:nvSpPr>
          <p:spPr bwMode="auto">
            <a:xfrm>
              <a:off x="1237" y="2909"/>
              <a:ext cx="376" cy="365"/>
            </a:xfrm>
            <a:prstGeom prst="rect">
              <a:avLst/>
            </a:prstGeom>
            <a:noFill/>
            <a:ln w="9525">
              <a:noFill/>
              <a:miter lim="800000"/>
              <a:headEnd/>
              <a:tailEnd/>
            </a:ln>
            <a:effectLst/>
          </p:spPr>
          <p:txBody>
            <a:bodyPr>
              <a:spAutoFit/>
            </a:bodyPr>
            <a:lstStyle/>
            <a:p>
              <a:pPr>
                <a:spcBef>
                  <a:spcPct val="50000"/>
                </a:spcBef>
              </a:pPr>
              <a:r>
                <a:rPr lang="en-US" sz="3200" b="1">
                  <a:solidFill>
                    <a:srgbClr val="FF0000"/>
                  </a:solidFill>
                  <a:latin typeface=".VnTimeH" pitchFamily="34" charset="0"/>
                </a:rPr>
                <a:t>A</a:t>
              </a:r>
            </a:p>
          </p:txBody>
        </p:sp>
        <p:sp>
          <p:nvSpPr>
            <p:cNvPr id="45335" name="Rectangle 279"/>
            <p:cNvSpPr>
              <a:spLocks noChangeArrowheads="1"/>
            </p:cNvSpPr>
            <p:nvPr/>
          </p:nvSpPr>
          <p:spPr bwMode="auto">
            <a:xfrm>
              <a:off x="703" y="2251"/>
              <a:ext cx="1342" cy="534"/>
            </a:xfrm>
            <a:prstGeom prst="rect">
              <a:avLst/>
            </a:prstGeom>
            <a:noFill/>
            <a:ln w="28575">
              <a:solidFill>
                <a:srgbClr val="0000CC"/>
              </a:solidFill>
              <a:miter lim="800000"/>
              <a:headEnd/>
              <a:tailEnd/>
            </a:ln>
            <a:effectLst/>
          </p:spPr>
          <p:txBody>
            <a:bodyPr wrap="none" anchor="ctr"/>
            <a:lstStyle/>
            <a:p>
              <a:pPr algn="ctr"/>
              <a:endParaRPr lang="vi-VN"/>
            </a:p>
          </p:txBody>
        </p:sp>
        <p:grpSp>
          <p:nvGrpSpPr>
            <p:cNvPr id="7" name="Group 291"/>
            <p:cNvGrpSpPr>
              <a:grpSpLocks/>
            </p:cNvGrpSpPr>
            <p:nvPr/>
          </p:nvGrpSpPr>
          <p:grpSpPr bwMode="auto">
            <a:xfrm rot="-1062720">
              <a:off x="1048" y="2580"/>
              <a:ext cx="581" cy="343"/>
              <a:chOff x="1680" y="1440"/>
              <a:chExt cx="592" cy="400"/>
            </a:xfrm>
          </p:grpSpPr>
          <p:sp>
            <p:nvSpPr>
              <p:cNvPr id="45348" name="Oval 292"/>
              <p:cNvSpPr>
                <a:spLocks noChangeArrowheads="1"/>
              </p:cNvSpPr>
              <p:nvPr/>
            </p:nvSpPr>
            <p:spPr bwMode="auto">
              <a:xfrm rot="-4329641">
                <a:off x="1953" y="1606"/>
                <a:ext cx="63" cy="50"/>
              </a:xfrm>
              <a:prstGeom prst="ellipse">
                <a:avLst/>
              </a:prstGeom>
              <a:solidFill>
                <a:schemeClr val="tx1"/>
              </a:solidFill>
              <a:ln w="6350">
                <a:solidFill>
                  <a:srgbClr val="FF0000"/>
                </a:solidFill>
                <a:round/>
                <a:headEnd/>
                <a:tailEnd/>
              </a:ln>
              <a:effectLst/>
            </p:spPr>
            <p:txBody>
              <a:bodyPr vert="eaVert" wrap="none" anchor="ctr"/>
              <a:lstStyle/>
              <a:p>
                <a:pPr algn="ctr"/>
                <a:endParaRPr lang="vi-VN"/>
              </a:p>
            </p:txBody>
          </p:sp>
          <p:sp>
            <p:nvSpPr>
              <p:cNvPr id="45349" name="Line 293"/>
              <p:cNvSpPr>
                <a:spLocks noChangeShapeType="1"/>
              </p:cNvSpPr>
              <p:nvPr/>
            </p:nvSpPr>
            <p:spPr bwMode="auto">
              <a:xfrm flipH="1" flipV="1">
                <a:off x="1680" y="1440"/>
                <a:ext cx="288" cy="192"/>
              </a:xfrm>
              <a:prstGeom prst="line">
                <a:avLst/>
              </a:prstGeom>
              <a:noFill/>
              <a:ln w="9525">
                <a:solidFill>
                  <a:srgbClr val="FF0000"/>
                </a:solidFill>
                <a:round/>
                <a:headEnd/>
                <a:tailEnd type="triangle" w="med" len="med"/>
              </a:ln>
              <a:effectLst/>
            </p:spPr>
            <p:txBody>
              <a:bodyPr/>
              <a:lstStyle/>
              <a:p>
                <a:endParaRPr lang="en-US"/>
              </a:p>
            </p:txBody>
          </p:sp>
          <p:sp>
            <p:nvSpPr>
              <p:cNvPr id="45350" name="Line 294"/>
              <p:cNvSpPr>
                <a:spLocks noChangeShapeType="1"/>
              </p:cNvSpPr>
              <p:nvPr/>
            </p:nvSpPr>
            <p:spPr bwMode="auto">
              <a:xfrm flipH="1" flipV="1">
                <a:off x="1984" y="1648"/>
                <a:ext cx="288" cy="192"/>
              </a:xfrm>
              <a:prstGeom prst="line">
                <a:avLst/>
              </a:prstGeom>
              <a:noFill/>
              <a:ln w="9525">
                <a:solidFill>
                  <a:schemeClr val="bg1"/>
                </a:solidFill>
                <a:round/>
                <a:headEnd/>
                <a:tailEnd type="triangle" w="med" len="med"/>
              </a:ln>
              <a:effectLst/>
            </p:spPr>
            <p:txBody>
              <a:bodyPr/>
              <a:lstStyle/>
              <a:p>
                <a:endParaRPr lang="en-US"/>
              </a:p>
            </p:txBody>
          </p:sp>
        </p:grpSp>
      </p:grpSp>
      <p:sp>
        <p:nvSpPr>
          <p:cNvPr id="45353" name="Line 297"/>
          <p:cNvSpPr>
            <a:spLocks noChangeShapeType="1"/>
          </p:cNvSpPr>
          <p:nvPr/>
        </p:nvSpPr>
        <p:spPr bwMode="auto">
          <a:xfrm>
            <a:off x="4056063" y="5661025"/>
            <a:ext cx="971550" cy="0"/>
          </a:xfrm>
          <a:prstGeom prst="line">
            <a:avLst/>
          </a:prstGeom>
          <a:noFill/>
          <a:ln w="57150">
            <a:solidFill>
              <a:srgbClr val="660033"/>
            </a:solidFill>
            <a:round/>
            <a:headEnd type="oval" w="med" len="med"/>
            <a:tailEnd type="oval" w="med" len="med"/>
          </a:ln>
          <a:effectLst/>
        </p:spPr>
        <p:txBody>
          <a:bodyPr/>
          <a:lstStyle/>
          <a:p>
            <a:endParaRPr lang="en-US"/>
          </a:p>
        </p:txBody>
      </p:sp>
      <p:sp>
        <p:nvSpPr>
          <p:cNvPr id="45356" name="Line 300"/>
          <p:cNvSpPr>
            <a:spLocks noChangeShapeType="1"/>
          </p:cNvSpPr>
          <p:nvPr/>
        </p:nvSpPr>
        <p:spPr bwMode="auto">
          <a:xfrm>
            <a:off x="4030663" y="4943475"/>
            <a:ext cx="598487" cy="0"/>
          </a:xfrm>
          <a:prstGeom prst="line">
            <a:avLst/>
          </a:prstGeom>
          <a:noFill/>
          <a:ln w="57150">
            <a:solidFill>
              <a:srgbClr val="660033"/>
            </a:solidFill>
            <a:round/>
            <a:headEnd/>
            <a:tailEnd/>
          </a:ln>
          <a:effectLst/>
        </p:spPr>
        <p:txBody>
          <a:bodyPr/>
          <a:lstStyle/>
          <a:p>
            <a:endParaRPr lang="en-US"/>
          </a:p>
        </p:txBody>
      </p:sp>
      <p:sp>
        <p:nvSpPr>
          <p:cNvPr id="45357" name="Line 301"/>
          <p:cNvSpPr>
            <a:spLocks noChangeShapeType="1"/>
          </p:cNvSpPr>
          <p:nvPr/>
        </p:nvSpPr>
        <p:spPr bwMode="auto">
          <a:xfrm>
            <a:off x="6297613" y="4932363"/>
            <a:ext cx="596900" cy="0"/>
          </a:xfrm>
          <a:prstGeom prst="line">
            <a:avLst/>
          </a:prstGeom>
          <a:noFill/>
          <a:ln w="57150">
            <a:solidFill>
              <a:srgbClr val="660033"/>
            </a:solidFill>
            <a:round/>
            <a:headEnd/>
            <a:tailEnd/>
          </a:ln>
          <a:effectLst/>
        </p:spPr>
        <p:txBody>
          <a:bodyPr/>
          <a:lstStyle/>
          <a:p>
            <a:endParaRPr lang="en-US"/>
          </a:p>
        </p:txBody>
      </p:sp>
      <p:grpSp>
        <p:nvGrpSpPr>
          <p:cNvPr id="8" name="Group 302"/>
          <p:cNvGrpSpPr>
            <a:grpSpLocks/>
          </p:cNvGrpSpPr>
          <p:nvPr/>
        </p:nvGrpSpPr>
        <p:grpSpPr bwMode="auto">
          <a:xfrm>
            <a:off x="4354513" y="3508375"/>
            <a:ext cx="2178050" cy="1560513"/>
            <a:chOff x="2592" y="1680"/>
            <a:chExt cx="1400" cy="1148"/>
          </a:xfrm>
        </p:grpSpPr>
        <p:sp>
          <p:nvSpPr>
            <p:cNvPr id="45359" name="Text Box 303"/>
            <p:cNvSpPr txBox="1">
              <a:spLocks noChangeArrowheads="1"/>
            </p:cNvSpPr>
            <p:nvPr/>
          </p:nvSpPr>
          <p:spPr bwMode="auto">
            <a:xfrm>
              <a:off x="3455" y="1775"/>
              <a:ext cx="386" cy="269"/>
            </a:xfrm>
            <a:prstGeom prst="rect">
              <a:avLst/>
            </a:prstGeom>
            <a:noFill/>
            <a:ln w="9525">
              <a:noFill/>
              <a:miter lim="800000"/>
              <a:headEnd/>
              <a:tailEnd/>
            </a:ln>
            <a:effectLst/>
          </p:spPr>
          <p:txBody>
            <a:bodyPr>
              <a:spAutoFit/>
            </a:bodyPr>
            <a:lstStyle/>
            <a:p>
              <a:pPr>
                <a:spcBef>
                  <a:spcPct val="50000"/>
                </a:spcBef>
              </a:pPr>
              <a:r>
                <a:rPr lang="en-US">
                  <a:latin typeface=".VnTimeH" pitchFamily="34" charset="0"/>
                </a:rPr>
                <a:t>K</a:t>
              </a:r>
            </a:p>
          </p:txBody>
        </p:sp>
        <p:sp>
          <p:nvSpPr>
            <p:cNvPr id="45360" name="Oval 304"/>
            <p:cNvSpPr>
              <a:spLocks noChangeArrowheads="1"/>
            </p:cNvSpPr>
            <p:nvPr/>
          </p:nvSpPr>
          <p:spPr bwMode="auto">
            <a:xfrm rot="-4329641">
              <a:off x="2992" y="2336"/>
              <a:ext cx="66" cy="64"/>
            </a:xfrm>
            <a:prstGeom prst="ellipse">
              <a:avLst/>
            </a:prstGeom>
            <a:solidFill>
              <a:srgbClr val="0000FF"/>
            </a:solidFill>
            <a:ln w="6350">
              <a:solidFill>
                <a:srgbClr val="FF00FF"/>
              </a:solidFill>
              <a:round/>
              <a:headEnd/>
              <a:tailEnd/>
            </a:ln>
            <a:effectLst/>
          </p:spPr>
          <p:txBody>
            <a:bodyPr vert="eaVert" wrap="none" anchor="ctr"/>
            <a:lstStyle/>
            <a:p>
              <a:pPr algn="ctr"/>
              <a:endParaRPr lang="vi-VN"/>
            </a:p>
          </p:txBody>
        </p:sp>
        <p:sp>
          <p:nvSpPr>
            <p:cNvPr id="45361" name="Rectangle 305"/>
            <p:cNvSpPr>
              <a:spLocks noChangeArrowheads="1"/>
            </p:cNvSpPr>
            <p:nvPr/>
          </p:nvSpPr>
          <p:spPr bwMode="auto">
            <a:xfrm>
              <a:off x="2599" y="1680"/>
              <a:ext cx="1393" cy="1142"/>
            </a:xfrm>
            <a:prstGeom prst="rect">
              <a:avLst/>
            </a:prstGeom>
            <a:solidFill>
              <a:schemeClr val="tx1"/>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tx1"/>
              </a:extrusionClr>
            </a:sp3d>
          </p:spPr>
          <p:txBody>
            <a:bodyPr wrap="none" anchor="ctr">
              <a:flatTx/>
            </a:bodyPr>
            <a:lstStyle/>
            <a:p>
              <a:endParaRPr lang="en-US"/>
            </a:p>
          </p:txBody>
        </p:sp>
        <p:sp>
          <p:nvSpPr>
            <p:cNvPr id="45362" name="Rectangle 306"/>
            <p:cNvSpPr>
              <a:spLocks noChangeArrowheads="1"/>
            </p:cNvSpPr>
            <p:nvPr/>
          </p:nvSpPr>
          <p:spPr bwMode="auto">
            <a:xfrm>
              <a:off x="2592" y="1686"/>
              <a:ext cx="1393" cy="1142"/>
            </a:xfrm>
            <a:prstGeom prst="rect">
              <a:avLst/>
            </a:prstGeom>
            <a:solidFill>
              <a:schemeClr val="bg1"/>
            </a:solidFill>
            <a:ln w="57150" cmpd="thickThin">
              <a:solidFill>
                <a:srgbClr val="663300"/>
              </a:solidFill>
              <a:miter lim="800000"/>
              <a:headEnd/>
              <a:tailEnd/>
            </a:ln>
            <a:effectLst/>
          </p:spPr>
          <p:txBody>
            <a:bodyPr wrap="none" anchor="ctr"/>
            <a:lstStyle/>
            <a:p>
              <a:endParaRPr lang="en-US"/>
            </a:p>
          </p:txBody>
        </p:sp>
        <p:sp>
          <p:nvSpPr>
            <p:cNvPr id="45363" name="Rectangle 307"/>
            <p:cNvSpPr>
              <a:spLocks noChangeArrowheads="1"/>
            </p:cNvSpPr>
            <p:nvPr/>
          </p:nvSpPr>
          <p:spPr bwMode="auto">
            <a:xfrm>
              <a:off x="2652" y="1725"/>
              <a:ext cx="1280" cy="646"/>
            </a:xfrm>
            <a:prstGeom prst="rect">
              <a:avLst/>
            </a:prstGeom>
            <a:solidFill>
              <a:schemeClr val="bg1">
                <a:alpha val="38000"/>
              </a:schemeClr>
            </a:solidFill>
            <a:ln w="19050">
              <a:solidFill>
                <a:schemeClr val="tx1"/>
              </a:solidFill>
              <a:miter lim="800000"/>
              <a:headEnd/>
              <a:tailEnd/>
            </a:ln>
            <a:effectLst/>
          </p:spPr>
          <p:txBody>
            <a:bodyPr wrap="none" anchor="ctr"/>
            <a:lstStyle/>
            <a:p>
              <a:endParaRPr lang="en-US"/>
            </a:p>
          </p:txBody>
        </p:sp>
        <p:sp>
          <p:nvSpPr>
            <p:cNvPr id="45364" name="Oval 308"/>
            <p:cNvSpPr>
              <a:spLocks noChangeArrowheads="1"/>
            </p:cNvSpPr>
            <p:nvPr/>
          </p:nvSpPr>
          <p:spPr bwMode="auto">
            <a:xfrm>
              <a:off x="2729" y="1789"/>
              <a:ext cx="1082" cy="985"/>
            </a:xfrm>
            <a:prstGeom prst="ellipse">
              <a:avLst/>
            </a:prstGeom>
            <a:solidFill>
              <a:srgbClr val="FFFFCC"/>
            </a:solidFill>
            <a:ln w="12700">
              <a:solidFill>
                <a:schemeClr val="accent2"/>
              </a:solidFill>
              <a:round/>
              <a:headEnd/>
              <a:tailEnd/>
            </a:ln>
            <a:effectLst/>
          </p:spPr>
          <p:txBody>
            <a:bodyPr wrap="none" anchor="ctr"/>
            <a:lstStyle/>
            <a:p>
              <a:endParaRPr lang="en-US"/>
            </a:p>
          </p:txBody>
        </p:sp>
        <p:sp>
          <p:nvSpPr>
            <p:cNvPr id="45365" name="Text Box 309"/>
            <p:cNvSpPr txBox="1">
              <a:spLocks noChangeArrowheads="1"/>
            </p:cNvSpPr>
            <p:nvPr/>
          </p:nvSpPr>
          <p:spPr bwMode="auto">
            <a:xfrm rot="810395">
              <a:off x="3544" y="1933"/>
              <a:ext cx="253" cy="202"/>
            </a:xfrm>
            <a:prstGeom prst="rect">
              <a:avLst/>
            </a:prstGeom>
            <a:noFill/>
            <a:ln w="6350">
              <a:noFill/>
              <a:miter lim="800000"/>
              <a:headEnd/>
              <a:tailEnd/>
            </a:ln>
            <a:effectLst/>
          </p:spPr>
          <p:txBody>
            <a:bodyPr>
              <a:spAutoFit/>
            </a:bodyPr>
            <a:lstStyle/>
            <a:p>
              <a:pPr algn="ctr"/>
              <a:r>
                <a:rPr lang="en-US" sz="1200">
                  <a:solidFill>
                    <a:srgbClr val="0000FF"/>
                  </a:solidFill>
                  <a:latin typeface="Times New Roman" pitchFamily="18" charset="0"/>
                </a:rPr>
                <a:t>5</a:t>
              </a:r>
              <a:endParaRPr lang="en-US"/>
            </a:p>
          </p:txBody>
        </p:sp>
        <p:sp>
          <p:nvSpPr>
            <p:cNvPr id="45366" name="Oval 310"/>
            <p:cNvSpPr>
              <a:spLocks noChangeArrowheads="1"/>
            </p:cNvSpPr>
            <p:nvPr/>
          </p:nvSpPr>
          <p:spPr bwMode="auto">
            <a:xfrm rot="5400000">
              <a:off x="2748" y="1720"/>
              <a:ext cx="1051" cy="1155"/>
            </a:xfrm>
            <a:prstGeom prst="ellipse">
              <a:avLst/>
            </a:prstGeom>
            <a:noFill/>
            <a:ln w="12700">
              <a:solidFill>
                <a:srgbClr val="003300"/>
              </a:solidFill>
              <a:round/>
              <a:headEnd/>
              <a:tailEnd/>
            </a:ln>
            <a:effectLst/>
          </p:spPr>
          <p:txBody>
            <a:bodyPr wrap="none" anchor="ctr"/>
            <a:lstStyle/>
            <a:p>
              <a:endParaRPr lang="en-US"/>
            </a:p>
          </p:txBody>
        </p:sp>
        <p:sp>
          <p:nvSpPr>
            <p:cNvPr id="45367" name="Arc 311"/>
            <p:cNvSpPr>
              <a:spLocks/>
            </p:cNvSpPr>
            <p:nvPr/>
          </p:nvSpPr>
          <p:spPr bwMode="auto">
            <a:xfrm rot="6681726" flipH="1">
              <a:off x="3121" y="1750"/>
              <a:ext cx="406" cy="723"/>
            </a:xfrm>
            <a:custGeom>
              <a:avLst/>
              <a:gdLst>
                <a:gd name="G0" fmla="+- 2653 0 0"/>
                <a:gd name="G1" fmla="+- 17906 0 0"/>
                <a:gd name="G2" fmla="+- 21600 0 0"/>
                <a:gd name="T0" fmla="*/ 14733 w 24253"/>
                <a:gd name="T1" fmla="*/ 0 h 39506"/>
                <a:gd name="T2" fmla="*/ 0 w 24253"/>
                <a:gd name="T3" fmla="*/ 39342 h 39506"/>
                <a:gd name="T4" fmla="*/ 2653 w 24253"/>
                <a:gd name="T5" fmla="*/ 17906 h 39506"/>
              </a:gdLst>
              <a:ahLst/>
              <a:cxnLst>
                <a:cxn ang="0">
                  <a:pos x="T0" y="T1"/>
                </a:cxn>
                <a:cxn ang="0">
                  <a:pos x="T2" y="T3"/>
                </a:cxn>
                <a:cxn ang="0">
                  <a:pos x="T4" y="T5"/>
                </a:cxn>
              </a:cxnLst>
              <a:rect l="0" t="0" r="r" b="b"/>
              <a:pathLst>
                <a:path w="24253" h="39506" fill="none" extrusionOk="0">
                  <a:moveTo>
                    <a:pt x="14733" y="-1"/>
                  </a:moveTo>
                  <a:cubicBezTo>
                    <a:pt x="20685" y="4015"/>
                    <a:pt x="24253" y="10726"/>
                    <a:pt x="24253" y="17906"/>
                  </a:cubicBezTo>
                  <a:cubicBezTo>
                    <a:pt x="24253" y="29835"/>
                    <a:pt x="14582" y="39506"/>
                    <a:pt x="2653" y="39506"/>
                  </a:cubicBezTo>
                  <a:cubicBezTo>
                    <a:pt x="1766" y="39506"/>
                    <a:pt x="880" y="39451"/>
                    <a:pt x="-1" y="39342"/>
                  </a:cubicBezTo>
                </a:path>
                <a:path w="24253" h="39506" stroke="0" extrusionOk="0">
                  <a:moveTo>
                    <a:pt x="14733" y="-1"/>
                  </a:moveTo>
                  <a:cubicBezTo>
                    <a:pt x="20685" y="4015"/>
                    <a:pt x="24253" y="10726"/>
                    <a:pt x="24253" y="17906"/>
                  </a:cubicBezTo>
                  <a:cubicBezTo>
                    <a:pt x="24253" y="29835"/>
                    <a:pt x="14582" y="39506"/>
                    <a:pt x="2653" y="39506"/>
                  </a:cubicBezTo>
                  <a:cubicBezTo>
                    <a:pt x="1766" y="39506"/>
                    <a:pt x="880" y="39451"/>
                    <a:pt x="-1" y="39342"/>
                  </a:cubicBezTo>
                  <a:lnTo>
                    <a:pt x="2653" y="17906"/>
                  </a:lnTo>
                  <a:close/>
                </a:path>
              </a:pathLst>
            </a:custGeom>
            <a:noFill/>
            <a:ln w="3175">
              <a:solidFill>
                <a:srgbClr val="00FFFF"/>
              </a:solidFill>
              <a:round/>
              <a:headEnd/>
              <a:tailEnd/>
            </a:ln>
            <a:effectLst/>
          </p:spPr>
          <p:txBody>
            <a:bodyPr wrap="none" anchor="ctr"/>
            <a:lstStyle/>
            <a:p>
              <a:endParaRPr lang="en-US"/>
            </a:p>
          </p:txBody>
        </p:sp>
        <p:sp>
          <p:nvSpPr>
            <p:cNvPr id="45368" name="Line 312"/>
            <p:cNvSpPr>
              <a:spLocks noChangeShapeType="1"/>
            </p:cNvSpPr>
            <p:nvPr/>
          </p:nvSpPr>
          <p:spPr bwMode="auto">
            <a:xfrm rot="10800000">
              <a:off x="3293" y="1910"/>
              <a:ext cx="0" cy="96"/>
            </a:xfrm>
            <a:prstGeom prst="line">
              <a:avLst/>
            </a:prstGeom>
            <a:noFill/>
            <a:ln w="9525">
              <a:solidFill>
                <a:srgbClr val="FF0000"/>
              </a:solidFill>
              <a:round/>
              <a:headEnd/>
              <a:tailEnd/>
            </a:ln>
            <a:effectLst/>
          </p:spPr>
          <p:txBody>
            <a:bodyPr/>
            <a:lstStyle/>
            <a:p>
              <a:endParaRPr lang="en-US"/>
            </a:p>
          </p:txBody>
        </p:sp>
        <p:sp>
          <p:nvSpPr>
            <p:cNvPr id="45369" name="Text Box 313"/>
            <p:cNvSpPr txBox="1">
              <a:spLocks noChangeArrowheads="1"/>
            </p:cNvSpPr>
            <p:nvPr/>
          </p:nvSpPr>
          <p:spPr bwMode="auto">
            <a:xfrm rot="-466213">
              <a:off x="3155" y="1747"/>
              <a:ext cx="249" cy="202"/>
            </a:xfrm>
            <a:prstGeom prst="rect">
              <a:avLst/>
            </a:prstGeom>
            <a:noFill/>
            <a:ln w="3175">
              <a:noFill/>
              <a:miter lim="800000"/>
              <a:headEnd/>
              <a:tailEnd/>
            </a:ln>
            <a:effectLst/>
          </p:spPr>
          <p:txBody>
            <a:bodyPr>
              <a:spAutoFit/>
            </a:bodyPr>
            <a:lstStyle/>
            <a:p>
              <a:pPr algn="ctr"/>
              <a:r>
                <a:rPr lang="en-US" sz="1200"/>
                <a:t>3</a:t>
              </a:r>
            </a:p>
          </p:txBody>
        </p:sp>
        <p:sp>
          <p:nvSpPr>
            <p:cNvPr id="45370" name="Text Box 314"/>
            <p:cNvSpPr txBox="1">
              <a:spLocks noChangeArrowheads="1"/>
            </p:cNvSpPr>
            <p:nvPr/>
          </p:nvSpPr>
          <p:spPr bwMode="auto">
            <a:xfrm rot="20100000">
              <a:off x="2919" y="1807"/>
              <a:ext cx="341" cy="202"/>
            </a:xfrm>
            <a:prstGeom prst="rect">
              <a:avLst/>
            </a:prstGeom>
            <a:noFill/>
            <a:ln w="12700">
              <a:noFill/>
              <a:miter lim="800000"/>
              <a:headEnd/>
              <a:tailEnd/>
            </a:ln>
            <a:effectLst/>
          </p:spPr>
          <p:txBody>
            <a:bodyPr>
              <a:spAutoFit/>
            </a:bodyPr>
            <a:lstStyle/>
            <a:p>
              <a:pPr algn="ctr"/>
              <a:r>
                <a:rPr lang="en-US" sz="1200">
                  <a:solidFill>
                    <a:srgbClr val="0000FF"/>
                  </a:solidFill>
                  <a:latin typeface="Times New Roman" pitchFamily="18" charset="0"/>
                </a:rPr>
                <a:t>2</a:t>
              </a:r>
              <a:endParaRPr lang="en-US"/>
            </a:p>
          </p:txBody>
        </p:sp>
        <p:sp>
          <p:nvSpPr>
            <p:cNvPr id="45371" name="Line 315"/>
            <p:cNvSpPr>
              <a:spLocks noChangeShapeType="1"/>
            </p:cNvSpPr>
            <p:nvPr/>
          </p:nvSpPr>
          <p:spPr bwMode="auto">
            <a:xfrm rot="300000">
              <a:off x="3329" y="1910"/>
              <a:ext cx="0" cy="40"/>
            </a:xfrm>
            <a:prstGeom prst="line">
              <a:avLst/>
            </a:prstGeom>
            <a:noFill/>
            <a:ln w="6350">
              <a:solidFill>
                <a:srgbClr val="0000FF"/>
              </a:solidFill>
              <a:round/>
              <a:headEnd/>
              <a:tailEnd/>
            </a:ln>
            <a:effectLst/>
          </p:spPr>
          <p:txBody>
            <a:bodyPr/>
            <a:lstStyle/>
            <a:p>
              <a:endParaRPr lang="en-US"/>
            </a:p>
          </p:txBody>
        </p:sp>
        <p:sp>
          <p:nvSpPr>
            <p:cNvPr id="45372" name="Line 316"/>
            <p:cNvSpPr>
              <a:spLocks noChangeShapeType="1"/>
            </p:cNvSpPr>
            <p:nvPr/>
          </p:nvSpPr>
          <p:spPr bwMode="auto">
            <a:xfrm rot="600000">
              <a:off x="3362" y="1914"/>
              <a:ext cx="0" cy="41"/>
            </a:xfrm>
            <a:prstGeom prst="line">
              <a:avLst/>
            </a:prstGeom>
            <a:noFill/>
            <a:ln w="6350">
              <a:solidFill>
                <a:srgbClr val="0000FF"/>
              </a:solidFill>
              <a:round/>
              <a:headEnd/>
              <a:tailEnd/>
            </a:ln>
            <a:effectLst/>
          </p:spPr>
          <p:txBody>
            <a:bodyPr/>
            <a:lstStyle/>
            <a:p>
              <a:endParaRPr lang="en-US"/>
            </a:p>
          </p:txBody>
        </p:sp>
        <p:sp>
          <p:nvSpPr>
            <p:cNvPr id="45373" name="Line 317"/>
            <p:cNvSpPr>
              <a:spLocks noChangeShapeType="1"/>
            </p:cNvSpPr>
            <p:nvPr/>
          </p:nvSpPr>
          <p:spPr bwMode="auto">
            <a:xfrm rot="900000">
              <a:off x="3395" y="1922"/>
              <a:ext cx="0" cy="39"/>
            </a:xfrm>
            <a:prstGeom prst="line">
              <a:avLst/>
            </a:prstGeom>
            <a:noFill/>
            <a:ln w="6350">
              <a:solidFill>
                <a:srgbClr val="0000FF"/>
              </a:solidFill>
              <a:round/>
              <a:headEnd/>
              <a:tailEnd/>
            </a:ln>
            <a:effectLst/>
          </p:spPr>
          <p:txBody>
            <a:bodyPr/>
            <a:lstStyle/>
            <a:p>
              <a:endParaRPr lang="en-US"/>
            </a:p>
          </p:txBody>
        </p:sp>
        <p:sp>
          <p:nvSpPr>
            <p:cNvPr id="45374" name="Line 318"/>
            <p:cNvSpPr>
              <a:spLocks noChangeShapeType="1"/>
            </p:cNvSpPr>
            <p:nvPr/>
          </p:nvSpPr>
          <p:spPr bwMode="auto">
            <a:xfrm rot="1200000">
              <a:off x="3427" y="1932"/>
              <a:ext cx="0" cy="41"/>
            </a:xfrm>
            <a:prstGeom prst="line">
              <a:avLst/>
            </a:prstGeom>
            <a:noFill/>
            <a:ln w="6350">
              <a:solidFill>
                <a:srgbClr val="0000FF"/>
              </a:solidFill>
              <a:round/>
              <a:headEnd/>
              <a:tailEnd/>
            </a:ln>
            <a:effectLst/>
          </p:spPr>
          <p:txBody>
            <a:bodyPr/>
            <a:lstStyle/>
            <a:p>
              <a:endParaRPr lang="en-US"/>
            </a:p>
          </p:txBody>
        </p:sp>
        <p:sp>
          <p:nvSpPr>
            <p:cNvPr id="45375" name="Line 319"/>
            <p:cNvSpPr>
              <a:spLocks noChangeShapeType="1"/>
            </p:cNvSpPr>
            <p:nvPr/>
          </p:nvSpPr>
          <p:spPr bwMode="auto">
            <a:xfrm rot="1500000">
              <a:off x="3452" y="1944"/>
              <a:ext cx="0" cy="89"/>
            </a:xfrm>
            <a:prstGeom prst="line">
              <a:avLst/>
            </a:prstGeom>
            <a:noFill/>
            <a:ln w="9525">
              <a:solidFill>
                <a:srgbClr val="FF0000"/>
              </a:solidFill>
              <a:round/>
              <a:headEnd/>
              <a:tailEnd/>
            </a:ln>
            <a:effectLst/>
          </p:spPr>
          <p:txBody>
            <a:bodyPr/>
            <a:lstStyle/>
            <a:p>
              <a:endParaRPr lang="en-US"/>
            </a:p>
          </p:txBody>
        </p:sp>
        <p:sp>
          <p:nvSpPr>
            <p:cNvPr id="45376" name="Line 320"/>
            <p:cNvSpPr>
              <a:spLocks noChangeShapeType="1"/>
            </p:cNvSpPr>
            <p:nvPr/>
          </p:nvSpPr>
          <p:spPr bwMode="auto">
            <a:xfrm rot="1800000">
              <a:off x="3488" y="1962"/>
              <a:ext cx="0" cy="41"/>
            </a:xfrm>
            <a:prstGeom prst="line">
              <a:avLst/>
            </a:prstGeom>
            <a:noFill/>
            <a:ln w="6350">
              <a:solidFill>
                <a:srgbClr val="0000FF"/>
              </a:solidFill>
              <a:round/>
              <a:headEnd/>
              <a:tailEnd/>
            </a:ln>
            <a:effectLst/>
          </p:spPr>
          <p:txBody>
            <a:bodyPr/>
            <a:lstStyle/>
            <a:p>
              <a:endParaRPr lang="en-US"/>
            </a:p>
          </p:txBody>
        </p:sp>
        <p:sp>
          <p:nvSpPr>
            <p:cNvPr id="45377" name="Line 321"/>
            <p:cNvSpPr>
              <a:spLocks noChangeShapeType="1"/>
            </p:cNvSpPr>
            <p:nvPr/>
          </p:nvSpPr>
          <p:spPr bwMode="auto">
            <a:xfrm rot="2100000">
              <a:off x="3513" y="1978"/>
              <a:ext cx="0" cy="39"/>
            </a:xfrm>
            <a:prstGeom prst="line">
              <a:avLst/>
            </a:prstGeom>
            <a:noFill/>
            <a:ln w="6350">
              <a:solidFill>
                <a:srgbClr val="0000FF"/>
              </a:solidFill>
              <a:round/>
              <a:headEnd/>
              <a:tailEnd/>
            </a:ln>
            <a:effectLst/>
          </p:spPr>
          <p:txBody>
            <a:bodyPr/>
            <a:lstStyle/>
            <a:p>
              <a:endParaRPr lang="en-US"/>
            </a:p>
          </p:txBody>
        </p:sp>
        <p:sp>
          <p:nvSpPr>
            <p:cNvPr id="45378" name="Line 322"/>
            <p:cNvSpPr>
              <a:spLocks noChangeShapeType="1"/>
            </p:cNvSpPr>
            <p:nvPr/>
          </p:nvSpPr>
          <p:spPr bwMode="auto">
            <a:xfrm rot="2400000">
              <a:off x="3542" y="1997"/>
              <a:ext cx="0" cy="39"/>
            </a:xfrm>
            <a:prstGeom prst="line">
              <a:avLst/>
            </a:prstGeom>
            <a:noFill/>
            <a:ln w="6350">
              <a:solidFill>
                <a:srgbClr val="0000FF"/>
              </a:solidFill>
              <a:round/>
              <a:headEnd/>
              <a:tailEnd/>
            </a:ln>
            <a:effectLst/>
          </p:spPr>
          <p:txBody>
            <a:bodyPr/>
            <a:lstStyle/>
            <a:p>
              <a:endParaRPr lang="en-US"/>
            </a:p>
          </p:txBody>
        </p:sp>
        <p:sp>
          <p:nvSpPr>
            <p:cNvPr id="45379" name="Line 323"/>
            <p:cNvSpPr>
              <a:spLocks noChangeShapeType="1"/>
            </p:cNvSpPr>
            <p:nvPr/>
          </p:nvSpPr>
          <p:spPr bwMode="auto">
            <a:xfrm rot="2700000">
              <a:off x="3565" y="2018"/>
              <a:ext cx="0" cy="44"/>
            </a:xfrm>
            <a:prstGeom prst="line">
              <a:avLst/>
            </a:prstGeom>
            <a:noFill/>
            <a:ln w="6350">
              <a:solidFill>
                <a:srgbClr val="0000FF"/>
              </a:solidFill>
              <a:round/>
              <a:headEnd/>
              <a:tailEnd/>
            </a:ln>
            <a:effectLst/>
          </p:spPr>
          <p:txBody>
            <a:bodyPr/>
            <a:lstStyle/>
            <a:p>
              <a:endParaRPr lang="en-US"/>
            </a:p>
          </p:txBody>
        </p:sp>
        <p:sp>
          <p:nvSpPr>
            <p:cNvPr id="45380" name="Line 324"/>
            <p:cNvSpPr>
              <a:spLocks noChangeShapeType="1"/>
            </p:cNvSpPr>
            <p:nvPr/>
          </p:nvSpPr>
          <p:spPr bwMode="auto">
            <a:xfrm rot="3000000">
              <a:off x="3570" y="2029"/>
              <a:ext cx="0" cy="98"/>
            </a:xfrm>
            <a:prstGeom prst="line">
              <a:avLst/>
            </a:prstGeom>
            <a:noFill/>
            <a:ln w="9525">
              <a:solidFill>
                <a:srgbClr val="FF0000"/>
              </a:solidFill>
              <a:round/>
              <a:headEnd/>
              <a:tailEnd/>
            </a:ln>
            <a:effectLst/>
          </p:spPr>
          <p:txBody>
            <a:bodyPr/>
            <a:lstStyle/>
            <a:p>
              <a:endParaRPr lang="en-US"/>
            </a:p>
          </p:txBody>
        </p:sp>
        <p:sp>
          <p:nvSpPr>
            <p:cNvPr id="45381" name="Line 325"/>
            <p:cNvSpPr>
              <a:spLocks noChangeShapeType="1"/>
            </p:cNvSpPr>
            <p:nvPr/>
          </p:nvSpPr>
          <p:spPr bwMode="auto">
            <a:xfrm rot="29400000">
              <a:off x="3017" y="2027"/>
              <a:ext cx="0" cy="106"/>
            </a:xfrm>
            <a:prstGeom prst="line">
              <a:avLst/>
            </a:prstGeom>
            <a:noFill/>
            <a:ln w="9525">
              <a:solidFill>
                <a:srgbClr val="FF0000"/>
              </a:solidFill>
              <a:round/>
              <a:headEnd/>
              <a:tailEnd/>
            </a:ln>
            <a:effectLst/>
          </p:spPr>
          <p:txBody>
            <a:bodyPr/>
            <a:lstStyle/>
            <a:p>
              <a:endParaRPr lang="en-US"/>
            </a:p>
          </p:txBody>
        </p:sp>
        <p:sp>
          <p:nvSpPr>
            <p:cNvPr id="45382" name="Line 326"/>
            <p:cNvSpPr>
              <a:spLocks noChangeShapeType="1"/>
            </p:cNvSpPr>
            <p:nvPr/>
          </p:nvSpPr>
          <p:spPr bwMode="auto">
            <a:xfrm rot="18900000">
              <a:off x="3017" y="2018"/>
              <a:ext cx="0" cy="40"/>
            </a:xfrm>
            <a:prstGeom prst="line">
              <a:avLst/>
            </a:prstGeom>
            <a:noFill/>
            <a:ln w="6350">
              <a:solidFill>
                <a:srgbClr val="0000FF"/>
              </a:solidFill>
              <a:round/>
              <a:headEnd/>
              <a:tailEnd/>
            </a:ln>
            <a:effectLst/>
          </p:spPr>
          <p:txBody>
            <a:bodyPr/>
            <a:lstStyle/>
            <a:p>
              <a:endParaRPr lang="en-US"/>
            </a:p>
          </p:txBody>
        </p:sp>
        <p:sp>
          <p:nvSpPr>
            <p:cNvPr id="45383" name="Line 327"/>
            <p:cNvSpPr>
              <a:spLocks noChangeShapeType="1"/>
            </p:cNvSpPr>
            <p:nvPr/>
          </p:nvSpPr>
          <p:spPr bwMode="auto">
            <a:xfrm rot="19200000">
              <a:off x="3040" y="1999"/>
              <a:ext cx="0" cy="38"/>
            </a:xfrm>
            <a:prstGeom prst="line">
              <a:avLst/>
            </a:prstGeom>
            <a:noFill/>
            <a:ln w="6350">
              <a:solidFill>
                <a:srgbClr val="0000FF"/>
              </a:solidFill>
              <a:round/>
              <a:headEnd/>
              <a:tailEnd/>
            </a:ln>
            <a:effectLst/>
          </p:spPr>
          <p:txBody>
            <a:bodyPr/>
            <a:lstStyle/>
            <a:p>
              <a:endParaRPr lang="en-US"/>
            </a:p>
          </p:txBody>
        </p:sp>
        <p:sp>
          <p:nvSpPr>
            <p:cNvPr id="45384" name="Line 328"/>
            <p:cNvSpPr>
              <a:spLocks noChangeShapeType="1"/>
            </p:cNvSpPr>
            <p:nvPr/>
          </p:nvSpPr>
          <p:spPr bwMode="auto">
            <a:xfrm rot="19500000">
              <a:off x="3069" y="1979"/>
              <a:ext cx="0" cy="39"/>
            </a:xfrm>
            <a:prstGeom prst="line">
              <a:avLst/>
            </a:prstGeom>
            <a:noFill/>
            <a:ln w="6350">
              <a:solidFill>
                <a:srgbClr val="0000FF"/>
              </a:solidFill>
              <a:round/>
              <a:headEnd/>
              <a:tailEnd/>
            </a:ln>
            <a:effectLst/>
          </p:spPr>
          <p:txBody>
            <a:bodyPr/>
            <a:lstStyle/>
            <a:p>
              <a:endParaRPr lang="en-US"/>
            </a:p>
          </p:txBody>
        </p:sp>
        <p:sp>
          <p:nvSpPr>
            <p:cNvPr id="45385" name="Line 329"/>
            <p:cNvSpPr>
              <a:spLocks noChangeShapeType="1"/>
            </p:cNvSpPr>
            <p:nvPr/>
          </p:nvSpPr>
          <p:spPr bwMode="auto">
            <a:xfrm rot="19800000">
              <a:off x="3095" y="1961"/>
              <a:ext cx="0" cy="39"/>
            </a:xfrm>
            <a:prstGeom prst="line">
              <a:avLst/>
            </a:prstGeom>
            <a:noFill/>
            <a:ln w="6350">
              <a:solidFill>
                <a:srgbClr val="0000FF"/>
              </a:solidFill>
              <a:round/>
              <a:headEnd/>
              <a:tailEnd/>
            </a:ln>
            <a:effectLst/>
          </p:spPr>
          <p:txBody>
            <a:bodyPr/>
            <a:lstStyle/>
            <a:p>
              <a:endParaRPr lang="en-US"/>
            </a:p>
          </p:txBody>
        </p:sp>
        <p:sp>
          <p:nvSpPr>
            <p:cNvPr id="45386" name="Line 330"/>
            <p:cNvSpPr>
              <a:spLocks noChangeShapeType="1"/>
            </p:cNvSpPr>
            <p:nvPr/>
          </p:nvSpPr>
          <p:spPr bwMode="auto">
            <a:xfrm rot="20100000">
              <a:off x="3139" y="1943"/>
              <a:ext cx="0" cy="88"/>
            </a:xfrm>
            <a:prstGeom prst="line">
              <a:avLst/>
            </a:prstGeom>
            <a:noFill/>
            <a:ln w="9525">
              <a:solidFill>
                <a:srgbClr val="FF0000"/>
              </a:solidFill>
              <a:round/>
              <a:headEnd/>
              <a:tailEnd/>
            </a:ln>
            <a:effectLst/>
          </p:spPr>
          <p:txBody>
            <a:bodyPr/>
            <a:lstStyle/>
            <a:p>
              <a:endParaRPr lang="en-US"/>
            </a:p>
          </p:txBody>
        </p:sp>
        <p:sp>
          <p:nvSpPr>
            <p:cNvPr id="45387" name="Line 331"/>
            <p:cNvSpPr>
              <a:spLocks noChangeShapeType="1"/>
            </p:cNvSpPr>
            <p:nvPr/>
          </p:nvSpPr>
          <p:spPr bwMode="auto">
            <a:xfrm rot="20400000">
              <a:off x="3159" y="1932"/>
              <a:ext cx="0" cy="41"/>
            </a:xfrm>
            <a:prstGeom prst="line">
              <a:avLst/>
            </a:prstGeom>
            <a:noFill/>
            <a:ln w="6350">
              <a:solidFill>
                <a:srgbClr val="0000FF"/>
              </a:solidFill>
              <a:round/>
              <a:headEnd/>
              <a:tailEnd/>
            </a:ln>
            <a:effectLst/>
          </p:spPr>
          <p:txBody>
            <a:bodyPr/>
            <a:lstStyle/>
            <a:p>
              <a:endParaRPr lang="en-US"/>
            </a:p>
          </p:txBody>
        </p:sp>
        <p:sp>
          <p:nvSpPr>
            <p:cNvPr id="45388" name="Line 332"/>
            <p:cNvSpPr>
              <a:spLocks noChangeShapeType="1"/>
            </p:cNvSpPr>
            <p:nvPr/>
          </p:nvSpPr>
          <p:spPr bwMode="auto">
            <a:xfrm rot="20700000">
              <a:off x="3187" y="1925"/>
              <a:ext cx="0" cy="40"/>
            </a:xfrm>
            <a:prstGeom prst="line">
              <a:avLst/>
            </a:prstGeom>
            <a:noFill/>
            <a:ln w="6350">
              <a:solidFill>
                <a:srgbClr val="0000FF"/>
              </a:solidFill>
              <a:round/>
              <a:headEnd/>
              <a:tailEnd/>
            </a:ln>
            <a:effectLst/>
          </p:spPr>
          <p:txBody>
            <a:bodyPr/>
            <a:lstStyle/>
            <a:p>
              <a:endParaRPr lang="en-US"/>
            </a:p>
          </p:txBody>
        </p:sp>
        <p:sp>
          <p:nvSpPr>
            <p:cNvPr id="45389" name="Line 333"/>
            <p:cNvSpPr>
              <a:spLocks noChangeShapeType="1"/>
            </p:cNvSpPr>
            <p:nvPr/>
          </p:nvSpPr>
          <p:spPr bwMode="auto">
            <a:xfrm rot="21000000">
              <a:off x="3221" y="1918"/>
              <a:ext cx="0" cy="39"/>
            </a:xfrm>
            <a:prstGeom prst="line">
              <a:avLst/>
            </a:prstGeom>
            <a:noFill/>
            <a:ln w="6350">
              <a:solidFill>
                <a:srgbClr val="0000FF"/>
              </a:solidFill>
              <a:round/>
              <a:headEnd/>
              <a:tailEnd/>
            </a:ln>
            <a:effectLst/>
          </p:spPr>
          <p:txBody>
            <a:bodyPr/>
            <a:lstStyle/>
            <a:p>
              <a:endParaRPr lang="en-US"/>
            </a:p>
          </p:txBody>
        </p:sp>
        <p:sp>
          <p:nvSpPr>
            <p:cNvPr id="45390" name="Line 334"/>
            <p:cNvSpPr>
              <a:spLocks noChangeShapeType="1"/>
            </p:cNvSpPr>
            <p:nvPr/>
          </p:nvSpPr>
          <p:spPr bwMode="auto">
            <a:xfrm rot="21300000">
              <a:off x="3256" y="1912"/>
              <a:ext cx="0" cy="39"/>
            </a:xfrm>
            <a:prstGeom prst="line">
              <a:avLst/>
            </a:prstGeom>
            <a:noFill/>
            <a:ln w="6350">
              <a:solidFill>
                <a:srgbClr val="0000FF"/>
              </a:solidFill>
              <a:round/>
              <a:headEnd/>
              <a:tailEnd/>
            </a:ln>
            <a:effectLst/>
          </p:spPr>
          <p:txBody>
            <a:bodyPr/>
            <a:lstStyle/>
            <a:p>
              <a:endParaRPr lang="en-US"/>
            </a:p>
          </p:txBody>
        </p:sp>
        <p:sp>
          <p:nvSpPr>
            <p:cNvPr id="45391" name="Line 335"/>
            <p:cNvSpPr>
              <a:spLocks noChangeShapeType="1"/>
            </p:cNvSpPr>
            <p:nvPr/>
          </p:nvSpPr>
          <p:spPr bwMode="auto">
            <a:xfrm rot="49500000">
              <a:off x="2952" y="2150"/>
              <a:ext cx="0" cy="107"/>
            </a:xfrm>
            <a:prstGeom prst="line">
              <a:avLst/>
            </a:prstGeom>
            <a:noFill/>
            <a:ln w="9525">
              <a:solidFill>
                <a:srgbClr val="FF0000"/>
              </a:solidFill>
              <a:round/>
              <a:headEnd/>
              <a:tailEnd/>
            </a:ln>
            <a:effectLst/>
          </p:spPr>
          <p:txBody>
            <a:bodyPr/>
            <a:lstStyle/>
            <a:p>
              <a:endParaRPr lang="en-US"/>
            </a:p>
          </p:txBody>
        </p:sp>
        <p:sp>
          <p:nvSpPr>
            <p:cNvPr id="45392" name="Line 336"/>
            <p:cNvSpPr>
              <a:spLocks noChangeShapeType="1"/>
            </p:cNvSpPr>
            <p:nvPr/>
          </p:nvSpPr>
          <p:spPr bwMode="auto">
            <a:xfrm rot="39000000">
              <a:off x="2931" y="2146"/>
              <a:ext cx="0" cy="42"/>
            </a:xfrm>
            <a:prstGeom prst="line">
              <a:avLst/>
            </a:prstGeom>
            <a:noFill/>
            <a:ln w="6350">
              <a:solidFill>
                <a:srgbClr val="0000FF"/>
              </a:solidFill>
              <a:round/>
              <a:headEnd/>
              <a:tailEnd/>
            </a:ln>
            <a:effectLst/>
          </p:spPr>
          <p:txBody>
            <a:bodyPr/>
            <a:lstStyle/>
            <a:p>
              <a:endParaRPr lang="en-US"/>
            </a:p>
          </p:txBody>
        </p:sp>
        <p:sp>
          <p:nvSpPr>
            <p:cNvPr id="45393" name="Line 337"/>
            <p:cNvSpPr>
              <a:spLocks noChangeShapeType="1"/>
            </p:cNvSpPr>
            <p:nvPr/>
          </p:nvSpPr>
          <p:spPr bwMode="auto">
            <a:xfrm rot="39300000">
              <a:off x="2943" y="2118"/>
              <a:ext cx="0" cy="43"/>
            </a:xfrm>
            <a:prstGeom prst="line">
              <a:avLst/>
            </a:prstGeom>
            <a:noFill/>
            <a:ln w="6350">
              <a:solidFill>
                <a:srgbClr val="0000FF"/>
              </a:solidFill>
              <a:round/>
              <a:headEnd/>
              <a:tailEnd/>
            </a:ln>
            <a:effectLst/>
          </p:spPr>
          <p:txBody>
            <a:bodyPr/>
            <a:lstStyle/>
            <a:p>
              <a:endParaRPr lang="en-US"/>
            </a:p>
          </p:txBody>
        </p:sp>
        <p:sp>
          <p:nvSpPr>
            <p:cNvPr id="45394" name="Line 338"/>
            <p:cNvSpPr>
              <a:spLocks noChangeShapeType="1"/>
            </p:cNvSpPr>
            <p:nvPr/>
          </p:nvSpPr>
          <p:spPr bwMode="auto">
            <a:xfrm rot="39600000">
              <a:off x="2959" y="2094"/>
              <a:ext cx="0" cy="42"/>
            </a:xfrm>
            <a:prstGeom prst="line">
              <a:avLst/>
            </a:prstGeom>
            <a:noFill/>
            <a:ln w="6350">
              <a:solidFill>
                <a:srgbClr val="0000FF"/>
              </a:solidFill>
              <a:round/>
              <a:headEnd/>
              <a:tailEnd/>
            </a:ln>
            <a:effectLst/>
          </p:spPr>
          <p:txBody>
            <a:bodyPr/>
            <a:lstStyle/>
            <a:p>
              <a:endParaRPr lang="en-US"/>
            </a:p>
          </p:txBody>
        </p:sp>
        <p:sp>
          <p:nvSpPr>
            <p:cNvPr id="45395" name="Line 339"/>
            <p:cNvSpPr>
              <a:spLocks noChangeShapeType="1"/>
            </p:cNvSpPr>
            <p:nvPr/>
          </p:nvSpPr>
          <p:spPr bwMode="auto">
            <a:xfrm rot="39900000">
              <a:off x="2975" y="2064"/>
              <a:ext cx="0" cy="42"/>
            </a:xfrm>
            <a:prstGeom prst="line">
              <a:avLst/>
            </a:prstGeom>
            <a:noFill/>
            <a:ln w="6350">
              <a:solidFill>
                <a:srgbClr val="0000FF"/>
              </a:solidFill>
              <a:round/>
              <a:headEnd/>
              <a:tailEnd/>
            </a:ln>
            <a:effectLst/>
          </p:spPr>
          <p:txBody>
            <a:bodyPr/>
            <a:lstStyle/>
            <a:p>
              <a:endParaRPr lang="en-US"/>
            </a:p>
          </p:txBody>
        </p:sp>
        <p:sp>
          <p:nvSpPr>
            <p:cNvPr id="45396" name="Line 340"/>
            <p:cNvSpPr>
              <a:spLocks noChangeShapeType="1"/>
            </p:cNvSpPr>
            <p:nvPr/>
          </p:nvSpPr>
          <p:spPr bwMode="auto">
            <a:xfrm rot="3300000">
              <a:off x="3604" y="2067"/>
              <a:ext cx="0" cy="42"/>
            </a:xfrm>
            <a:prstGeom prst="line">
              <a:avLst/>
            </a:prstGeom>
            <a:noFill/>
            <a:ln w="6350">
              <a:solidFill>
                <a:srgbClr val="0000FF"/>
              </a:solidFill>
              <a:round/>
              <a:headEnd/>
              <a:tailEnd/>
            </a:ln>
            <a:effectLst/>
          </p:spPr>
          <p:txBody>
            <a:bodyPr/>
            <a:lstStyle/>
            <a:p>
              <a:endParaRPr lang="en-US"/>
            </a:p>
          </p:txBody>
        </p:sp>
        <p:sp>
          <p:nvSpPr>
            <p:cNvPr id="45397" name="Line 341"/>
            <p:cNvSpPr>
              <a:spLocks noChangeShapeType="1"/>
            </p:cNvSpPr>
            <p:nvPr/>
          </p:nvSpPr>
          <p:spPr bwMode="auto">
            <a:xfrm rot="3600000">
              <a:off x="3618" y="2088"/>
              <a:ext cx="0" cy="44"/>
            </a:xfrm>
            <a:prstGeom prst="line">
              <a:avLst/>
            </a:prstGeom>
            <a:noFill/>
            <a:ln w="6350">
              <a:solidFill>
                <a:srgbClr val="0000FF"/>
              </a:solidFill>
              <a:round/>
              <a:headEnd/>
              <a:tailEnd/>
            </a:ln>
            <a:effectLst/>
          </p:spPr>
          <p:txBody>
            <a:bodyPr/>
            <a:lstStyle/>
            <a:p>
              <a:endParaRPr lang="en-US"/>
            </a:p>
          </p:txBody>
        </p:sp>
        <p:sp>
          <p:nvSpPr>
            <p:cNvPr id="45398" name="Line 342"/>
            <p:cNvSpPr>
              <a:spLocks noChangeShapeType="1"/>
            </p:cNvSpPr>
            <p:nvPr/>
          </p:nvSpPr>
          <p:spPr bwMode="auto">
            <a:xfrm rot="3900000">
              <a:off x="3637" y="2116"/>
              <a:ext cx="0" cy="42"/>
            </a:xfrm>
            <a:prstGeom prst="line">
              <a:avLst/>
            </a:prstGeom>
            <a:noFill/>
            <a:ln w="6350">
              <a:solidFill>
                <a:srgbClr val="0000FF"/>
              </a:solidFill>
              <a:round/>
              <a:headEnd/>
              <a:tailEnd/>
            </a:ln>
            <a:effectLst/>
          </p:spPr>
          <p:txBody>
            <a:bodyPr/>
            <a:lstStyle/>
            <a:p>
              <a:endParaRPr lang="en-US"/>
            </a:p>
          </p:txBody>
        </p:sp>
        <p:sp>
          <p:nvSpPr>
            <p:cNvPr id="45399" name="Line 343"/>
            <p:cNvSpPr>
              <a:spLocks noChangeShapeType="1"/>
            </p:cNvSpPr>
            <p:nvPr/>
          </p:nvSpPr>
          <p:spPr bwMode="auto">
            <a:xfrm rot="4200000">
              <a:off x="3649" y="2146"/>
              <a:ext cx="0" cy="42"/>
            </a:xfrm>
            <a:prstGeom prst="line">
              <a:avLst/>
            </a:prstGeom>
            <a:noFill/>
            <a:ln w="6350">
              <a:solidFill>
                <a:srgbClr val="0000FF"/>
              </a:solidFill>
              <a:round/>
              <a:headEnd/>
              <a:tailEnd/>
            </a:ln>
            <a:effectLst/>
          </p:spPr>
          <p:txBody>
            <a:bodyPr/>
            <a:lstStyle/>
            <a:p>
              <a:endParaRPr lang="en-US"/>
            </a:p>
          </p:txBody>
        </p:sp>
        <p:sp>
          <p:nvSpPr>
            <p:cNvPr id="45400" name="Line 344"/>
            <p:cNvSpPr>
              <a:spLocks noChangeShapeType="1"/>
            </p:cNvSpPr>
            <p:nvPr/>
          </p:nvSpPr>
          <p:spPr bwMode="auto">
            <a:xfrm rot="4500000">
              <a:off x="3636" y="2155"/>
              <a:ext cx="0" cy="98"/>
            </a:xfrm>
            <a:prstGeom prst="line">
              <a:avLst/>
            </a:prstGeom>
            <a:noFill/>
            <a:ln w="9525">
              <a:solidFill>
                <a:srgbClr val="FF0000"/>
              </a:solidFill>
              <a:round/>
              <a:headEnd/>
              <a:tailEnd/>
            </a:ln>
            <a:effectLst/>
          </p:spPr>
          <p:txBody>
            <a:bodyPr/>
            <a:lstStyle/>
            <a:p>
              <a:endParaRPr lang="en-US"/>
            </a:p>
          </p:txBody>
        </p:sp>
        <p:sp>
          <p:nvSpPr>
            <p:cNvPr id="45401" name="Text Box 345"/>
            <p:cNvSpPr txBox="1">
              <a:spLocks noChangeArrowheads="1"/>
            </p:cNvSpPr>
            <p:nvPr/>
          </p:nvSpPr>
          <p:spPr bwMode="auto">
            <a:xfrm>
              <a:off x="2673" y="2089"/>
              <a:ext cx="345" cy="202"/>
            </a:xfrm>
            <a:prstGeom prst="rect">
              <a:avLst/>
            </a:prstGeom>
            <a:noFill/>
            <a:ln w="12700">
              <a:noFill/>
              <a:miter lim="800000"/>
              <a:headEnd/>
              <a:tailEnd/>
            </a:ln>
            <a:effectLst/>
          </p:spPr>
          <p:txBody>
            <a:bodyPr>
              <a:spAutoFit/>
            </a:bodyPr>
            <a:lstStyle/>
            <a:p>
              <a:pPr algn="ctr"/>
              <a:r>
                <a:rPr lang="en-US" sz="1200">
                  <a:solidFill>
                    <a:srgbClr val="0000FF"/>
                  </a:solidFill>
                  <a:latin typeface="Times New Roman" pitchFamily="18" charset="0"/>
                </a:rPr>
                <a:t>0</a:t>
              </a:r>
              <a:endParaRPr lang="en-US"/>
            </a:p>
          </p:txBody>
        </p:sp>
        <p:sp>
          <p:nvSpPr>
            <p:cNvPr id="45402" name="Text Box 346"/>
            <p:cNvSpPr txBox="1">
              <a:spLocks noChangeArrowheads="1"/>
            </p:cNvSpPr>
            <p:nvPr/>
          </p:nvSpPr>
          <p:spPr bwMode="auto">
            <a:xfrm rot="-2443161">
              <a:off x="2759" y="1932"/>
              <a:ext cx="343" cy="202"/>
            </a:xfrm>
            <a:prstGeom prst="rect">
              <a:avLst/>
            </a:prstGeom>
            <a:noFill/>
            <a:ln w="12700">
              <a:noFill/>
              <a:miter lim="800000"/>
              <a:headEnd/>
              <a:tailEnd/>
            </a:ln>
            <a:effectLst/>
          </p:spPr>
          <p:txBody>
            <a:bodyPr>
              <a:spAutoFit/>
            </a:bodyPr>
            <a:lstStyle/>
            <a:p>
              <a:pPr algn="ctr"/>
              <a:r>
                <a:rPr lang="en-US" sz="1200"/>
                <a:t>1</a:t>
              </a:r>
            </a:p>
          </p:txBody>
        </p:sp>
        <p:sp>
          <p:nvSpPr>
            <p:cNvPr id="45403" name="Text Box 347"/>
            <p:cNvSpPr txBox="1">
              <a:spLocks noChangeArrowheads="1"/>
            </p:cNvSpPr>
            <p:nvPr/>
          </p:nvSpPr>
          <p:spPr bwMode="auto">
            <a:xfrm rot="3000000">
              <a:off x="3389" y="1799"/>
              <a:ext cx="307" cy="177"/>
            </a:xfrm>
            <a:prstGeom prst="rect">
              <a:avLst/>
            </a:prstGeom>
            <a:noFill/>
            <a:ln w="12700">
              <a:noFill/>
              <a:miter lim="800000"/>
              <a:headEnd/>
              <a:tailEnd/>
            </a:ln>
            <a:effectLst/>
          </p:spPr>
          <p:txBody>
            <a:bodyPr>
              <a:spAutoFit/>
            </a:bodyPr>
            <a:lstStyle/>
            <a:p>
              <a:pPr algn="ctr"/>
              <a:r>
                <a:rPr lang="en-US" sz="1200">
                  <a:solidFill>
                    <a:srgbClr val="0000FF"/>
                  </a:solidFill>
                  <a:latin typeface="Times New Roman" pitchFamily="18" charset="0"/>
                </a:rPr>
                <a:t>4</a:t>
              </a:r>
              <a:endParaRPr lang="en-US"/>
            </a:p>
          </p:txBody>
        </p:sp>
        <p:sp>
          <p:nvSpPr>
            <p:cNvPr id="45404" name="Text Box 348"/>
            <p:cNvSpPr txBox="1">
              <a:spLocks noChangeArrowheads="1"/>
            </p:cNvSpPr>
            <p:nvPr/>
          </p:nvSpPr>
          <p:spPr bwMode="auto">
            <a:xfrm rot="4500000">
              <a:off x="3604" y="2099"/>
              <a:ext cx="310" cy="176"/>
            </a:xfrm>
            <a:prstGeom prst="rect">
              <a:avLst/>
            </a:prstGeom>
            <a:noFill/>
            <a:ln w="12700">
              <a:noFill/>
              <a:miter lim="800000"/>
              <a:headEnd/>
              <a:tailEnd/>
            </a:ln>
            <a:effectLst/>
          </p:spPr>
          <p:txBody>
            <a:bodyPr>
              <a:spAutoFit/>
            </a:bodyPr>
            <a:lstStyle/>
            <a:p>
              <a:pPr algn="ctr"/>
              <a:r>
                <a:rPr lang="en-US" sz="1200">
                  <a:solidFill>
                    <a:srgbClr val="0000FF"/>
                  </a:solidFill>
                  <a:latin typeface="Times New Roman" pitchFamily="18" charset="0"/>
                </a:rPr>
                <a:t>6</a:t>
              </a:r>
              <a:endParaRPr lang="en-US"/>
            </a:p>
          </p:txBody>
        </p:sp>
        <p:sp>
          <p:nvSpPr>
            <p:cNvPr id="45405" name="Text Box 349"/>
            <p:cNvSpPr txBox="1">
              <a:spLocks noChangeArrowheads="1"/>
            </p:cNvSpPr>
            <p:nvPr/>
          </p:nvSpPr>
          <p:spPr bwMode="auto">
            <a:xfrm>
              <a:off x="2997" y="2051"/>
              <a:ext cx="590" cy="270"/>
            </a:xfrm>
            <a:prstGeom prst="rect">
              <a:avLst/>
            </a:prstGeom>
            <a:noFill/>
            <a:ln w="9525">
              <a:noFill/>
              <a:miter lim="800000"/>
              <a:headEnd/>
              <a:tailEnd/>
            </a:ln>
            <a:effectLst/>
          </p:spPr>
          <p:txBody>
            <a:bodyPr>
              <a:spAutoFit/>
            </a:bodyPr>
            <a:lstStyle/>
            <a:p>
              <a:pPr algn="ctr"/>
              <a:r>
                <a:rPr lang="en-US"/>
                <a:t>V</a:t>
              </a:r>
            </a:p>
          </p:txBody>
        </p:sp>
        <p:sp>
          <p:nvSpPr>
            <p:cNvPr id="45406" name="AutoShape 350"/>
            <p:cNvSpPr>
              <a:spLocks noChangeArrowheads="1"/>
            </p:cNvSpPr>
            <p:nvPr/>
          </p:nvSpPr>
          <p:spPr bwMode="auto">
            <a:xfrm rot="10800000">
              <a:off x="2841" y="1895"/>
              <a:ext cx="910" cy="776"/>
            </a:xfrm>
            <a:custGeom>
              <a:avLst/>
              <a:gdLst>
                <a:gd name="G0" fmla="+- 1811 0 0"/>
                <a:gd name="G1" fmla="+- -11364493 0 0"/>
                <a:gd name="G2" fmla="+- 0 0 -11364493"/>
                <a:gd name="T0" fmla="*/ 0 256 1"/>
                <a:gd name="T1" fmla="*/ 180 256 1"/>
                <a:gd name="G3" fmla="+- -11364493 T0 T1"/>
                <a:gd name="T2" fmla="*/ 0 256 1"/>
                <a:gd name="T3" fmla="*/ 90 256 1"/>
                <a:gd name="G4" fmla="+- -11364493 T2 T3"/>
                <a:gd name="G5" fmla="*/ G4 2 1"/>
                <a:gd name="T4" fmla="*/ 90 256 1"/>
                <a:gd name="T5" fmla="*/ 0 256 1"/>
                <a:gd name="G6" fmla="+- -11364493 T4 T5"/>
                <a:gd name="G7" fmla="*/ G6 2 1"/>
                <a:gd name="G8" fmla="abs -11364493"/>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811"/>
                <a:gd name="G18" fmla="*/ 1811 1 2"/>
                <a:gd name="G19" fmla="+- G18 5400 0"/>
                <a:gd name="G20" fmla="cos G19 -11364493"/>
                <a:gd name="G21" fmla="sin G19 -11364493"/>
                <a:gd name="G22" fmla="+- G20 10800 0"/>
                <a:gd name="G23" fmla="+- G21 10800 0"/>
                <a:gd name="G24" fmla="+- 10800 0 G20"/>
                <a:gd name="G25" fmla="+- 1811 10800 0"/>
                <a:gd name="G26" fmla="?: G9 G17 G25"/>
                <a:gd name="G27" fmla="?: G9 0 21600"/>
                <a:gd name="G28" fmla="cos 10800 -11364493"/>
                <a:gd name="G29" fmla="sin 10800 -11364493"/>
                <a:gd name="G30" fmla="sin 1811 -11364493"/>
                <a:gd name="G31" fmla="+- G28 10800 0"/>
                <a:gd name="G32" fmla="+- G29 10800 0"/>
                <a:gd name="G33" fmla="+- G30 10800 0"/>
                <a:gd name="G34" fmla="?: G4 0 G31"/>
                <a:gd name="G35" fmla="?: -11364493 G34 0"/>
                <a:gd name="G36" fmla="?: G6 G35 G31"/>
                <a:gd name="G37" fmla="+- 21600 0 G36"/>
                <a:gd name="G38" fmla="?: G4 0 G33"/>
                <a:gd name="G39" fmla="?: -11364493 G38 G32"/>
                <a:gd name="G40" fmla="?: G6 G39 0"/>
                <a:gd name="G41" fmla="?: G4 G32 21600"/>
                <a:gd name="G42" fmla="?: G6 G41 G33"/>
                <a:gd name="T12" fmla="*/ 10800 w 21600"/>
                <a:gd name="T13" fmla="*/ 0 h 21600"/>
                <a:gd name="T14" fmla="*/ 4535 w 21600"/>
                <a:gd name="T15" fmla="*/ 10076 h 21600"/>
                <a:gd name="T16" fmla="*/ 10800 w 21600"/>
                <a:gd name="T17" fmla="*/ 8989 h 21600"/>
                <a:gd name="T18" fmla="*/ 17065 w 21600"/>
                <a:gd name="T19" fmla="*/ 10076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9000" y="10592"/>
                  </a:moveTo>
                  <a:cubicBezTo>
                    <a:pt x="9106" y="9678"/>
                    <a:pt x="9880" y="8988"/>
                    <a:pt x="10800" y="8989"/>
                  </a:cubicBezTo>
                  <a:cubicBezTo>
                    <a:pt x="11719" y="8989"/>
                    <a:pt x="12493" y="9678"/>
                    <a:pt x="12599" y="10592"/>
                  </a:cubicBezTo>
                  <a:lnTo>
                    <a:pt x="21528" y="9560"/>
                  </a:lnTo>
                  <a:cubicBezTo>
                    <a:pt x="20898" y="4111"/>
                    <a:pt x="16285" y="-1"/>
                    <a:pt x="10799" y="0"/>
                  </a:cubicBezTo>
                  <a:cubicBezTo>
                    <a:pt x="5314" y="0"/>
                    <a:pt x="701" y="4111"/>
                    <a:pt x="71" y="9560"/>
                  </a:cubicBezTo>
                  <a:close/>
                </a:path>
              </a:pathLst>
            </a:custGeom>
            <a:solidFill>
              <a:srgbClr val="FFFFCC"/>
            </a:solidFill>
            <a:ln w="3175" algn="ctr">
              <a:noFill/>
              <a:miter lim="800000"/>
              <a:headEnd/>
              <a:tailEnd/>
            </a:ln>
            <a:effectLst/>
          </p:spPr>
          <p:txBody>
            <a:bodyPr wrap="none" anchor="ctr"/>
            <a:lstStyle/>
            <a:p>
              <a:endParaRPr lang="en-US"/>
            </a:p>
          </p:txBody>
        </p:sp>
        <p:sp>
          <p:nvSpPr>
            <p:cNvPr id="45407" name="Rectangle 351"/>
            <p:cNvSpPr>
              <a:spLocks noChangeArrowheads="1"/>
            </p:cNvSpPr>
            <p:nvPr/>
          </p:nvSpPr>
          <p:spPr bwMode="auto">
            <a:xfrm>
              <a:off x="2620" y="2336"/>
              <a:ext cx="1283" cy="481"/>
            </a:xfrm>
            <a:prstGeom prst="rect">
              <a:avLst/>
            </a:prstGeom>
            <a:solidFill>
              <a:schemeClr val="bg1"/>
            </a:solidFill>
            <a:ln w="57150" cmpd="thickThin">
              <a:noFill/>
              <a:miter lim="800000"/>
              <a:headEnd/>
              <a:tailEnd/>
            </a:ln>
            <a:effectLst/>
          </p:spPr>
          <p:txBody>
            <a:bodyPr wrap="none" anchor="ctr"/>
            <a:lstStyle/>
            <a:p>
              <a:endParaRPr lang="en-US"/>
            </a:p>
          </p:txBody>
        </p:sp>
        <p:sp>
          <p:nvSpPr>
            <p:cNvPr id="45408" name="Rectangle 352"/>
            <p:cNvSpPr>
              <a:spLocks noChangeArrowheads="1"/>
            </p:cNvSpPr>
            <p:nvPr/>
          </p:nvSpPr>
          <p:spPr bwMode="auto">
            <a:xfrm>
              <a:off x="2655" y="1728"/>
              <a:ext cx="1273" cy="645"/>
            </a:xfrm>
            <a:prstGeom prst="rect">
              <a:avLst/>
            </a:prstGeom>
            <a:noFill/>
            <a:ln w="28575">
              <a:solidFill>
                <a:srgbClr val="0000FF"/>
              </a:solidFill>
              <a:miter lim="800000"/>
              <a:headEnd/>
              <a:tailEnd/>
            </a:ln>
            <a:effectLst/>
          </p:spPr>
          <p:txBody>
            <a:bodyPr wrap="none" anchor="ctr"/>
            <a:lstStyle/>
            <a:p>
              <a:pPr algn="ctr"/>
              <a:endParaRPr lang="vi-VN"/>
            </a:p>
          </p:txBody>
        </p:sp>
        <p:sp>
          <p:nvSpPr>
            <p:cNvPr id="45409" name="Rectangle 353"/>
            <p:cNvSpPr>
              <a:spLocks noChangeArrowheads="1"/>
            </p:cNvSpPr>
            <p:nvPr/>
          </p:nvSpPr>
          <p:spPr bwMode="auto">
            <a:xfrm>
              <a:off x="2592" y="1686"/>
              <a:ext cx="1393" cy="1142"/>
            </a:xfrm>
            <a:prstGeom prst="rect">
              <a:avLst/>
            </a:prstGeom>
            <a:noFill/>
            <a:ln w="57150" cmpd="thickThin">
              <a:solidFill>
                <a:srgbClr val="663300"/>
              </a:solidFill>
              <a:miter lim="800000"/>
              <a:headEnd/>
              <a:tailEnd/>
            </a:ln>
            <a:effectLst/>
          </p:spPr>
          <p:txBody>
            <a:bodyPr wrap="none" anchor="ctr"/>
            <a:lstStyle/>
            <a:p>
              <a:endParaRPr lang="en-US"/>
            </a:p>
          </p:txBody>
        </p:sp>
        <p:sp>
          <p:nvSpPr>
            <p:cNvPr id="45410" name="AutoShape 354"/>
            <p:cNvSpPr>
              <a:spLocks noChangeArrowheads="1"/>
            </p:cNvSpPr>
            <p:nvPr/>
          </p:nvSpPr>
          <p:spPr bwMode="auto">
            <a:xfrm>
              <a:off x="3263" y="2411"/>
              <a:ext cx="57" cy="52"/>
            </a:xfrm>
            <a:custGeom>
              <a:avLst/>
              <a:gdLst>
                <a:gd name="G0" fmla="+- 432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647" y="13593"/>
                  </a:moveTo>
                  <a:cubicBezTo>
                    <a:pt x="17063" y="12720"/>
                    <a:pt x="17280" y="11766"/>
                    <a:pt x="17280" y="10800"/>
                  </a:cubicBezTo>
                  <a:cubicBezTo>
                    <a:pt x="17280" y="7221"/>
                    <a:pt x="14378" y="4320"/>
                    <a:pt x="10800" y="4320"/>
                  </a:cubicBezTo>
                  <a:cubicBezTo>
                    <a:pt x="9833" y="4319"/>
                    <a:pt x="8879" y="4536"/>
                    <a:pt x="8006" y="4952"/>
                  </a:cubicBezTo>
                  <a:close/>
                  <a:moveTo>
                    <a:pt x="4952" y="8006"/>
                  </a:moveTo>
                  <a:cubicBezTo>
                    <a:pt x="4536" y="8879"/>
                    <a:pt x="4320" y="9833"/>
                    <a:pt x="4320" y="10799"/>
                  </a:cubicBezTo>
                  <a:cubicBezTo>
                    <a:pt x="4320" y="14378"/>
                    <a:pt x="7221" y="17280"/>
                    <a:pt x="10800" y="17280"/>
                  </a:cubicBezTo>
                  <a:cubicBezTo>
                    <a:pt x="11766" y="17280"/>
                    <a:pt x="12720" y="17063"/>
                    <a:pt x="13593" y="16647"/>
                  </a:cubicBezTo>
                  <a:close/>
                </a:path>
              </a:pathLst>
            </a:custGeom>
            <a:solidFill>
              <a:srgbClr val="FF3300"/>
            </a:solidFill>
            <a:ln w="9525">
              <a:solidFill>
                <a:schemeClr val="tx1"/>
              </a:solidFill>
              <a:miter lim="800000"/>
              <a:headEnd/>
              <a:tailEnd/>
            </a:ln>
            <a:effectLst/>
          </p:spPr>
          <p:txBody>
            <a:bodyPr wrap="none" anchor="ctr"/>
            <a:lstStyle/>
            <a:p>
              <a:endParaRPr lang="en-US"/>
            </a:p>
          </p:txBody>
        </p:sp>
        <p:sp>
          <p:nvSpPr>
            <p:cNvPr id="45411" name="Arc 355"/>
            <p:cNvSpPr>
              <a:spLocks/>
            </p:cNvSpPr>
            <p:nvPr/>
          </p:nvSpPr>
          <p:spPr bwMode="auto">
            <a:xfrm flipV="1">
              <a:off x="3246" y="2396"/>
              <a:ext cx="91" cy="41"/>
            </a:xfrm>
            <a:custGeom>
              <a:avLst/>
              <a:gdLst>
                <a:gd name="G0" fmla="+- 20850 0 0"/>
                <a:gd name="G1" fmla="+- 0 0 0"/>
                <a:gd name="G2" fmla="+- 21600 0 0"/>
                <a:gd name="T0" fmla="*/ 42223 w 42223"/>
                <a:gd name="T1" fmla="*/ 3121 h 21600"/>
                <a:gd name="T2" fmla="*/ 0 w 42223"/>
                <a:gd name="T3" fmla="*/ 5642 h 21600"/>
                <a:gd name="T4" fmla="*/ 20850 w 42223"/>
                <a:gd name="T5" fmla="*/ 0 h 21600"/>
              </a:gdLst>
              <a:ahLst/>
              <a:cxnLst>
                <a:cxn ang="0">
                  <a:pos x="T0" y="T1"/>
                </a:cxn>
                <a:cxn ang="0">
                  <a:pos x="T2" y="T3"/>
                </a:cxn>
                <a:cxn ang="0">
                  <a:pos x="T4" y="T5"/>
                </a:cxn>
              </a:cxnLst>
              <a:rect l="0" t="0" r="r" b="b"/>
              <a:pathLst>
                <a:path w="42223" h="21600" fill="none" extrusionOk="0">
                  <a:moveTo>
                    <a:pt x="42223" y="3121"/>
                  </a:moveTo>
                  <a:cubicBezTo>
                    <a:pt x="40673" y="13732"/>
                    <a:pt x="31573" y="21599"/>
                    <a:pt x="20850" y="21600"/>
                  </a:cubicBezTo>
                  <a:cubicBezTo>
                    <a:pt x="11093" y="21600"/>
                    <a:pt x="2548" y="15059"/>
                    <a:pt x="-1" y="5642"/>
                  </a:cubicBezTo>
                </a:path>
                <a:path w="42223" h="21600" stroke="0" extrusionOk="0">
                  <a:moveTo>
                    <a:pt x="42223" y="3121"/>
                  </a:moveTo>
                  <a:cubicBezTo>
                    <a:pt x="40673" y="13732"/>
                    <a:pt x="31573" y="21599"/>
                    <a:pt x="20850" y="21600"/>
                  </a:cubicBezTo>
                  <a:cubicBezTo>
                    <a:pt x="11093" y="21600"/>
                    <a:pt x="2548" y="15059"/>
                    <a:pt x="-1" y="5642"/>
                  </a:cubicBezTo>
                  <a:lnTo>
                    <a:pt x="20850" y="0"/>
                  </a:lnTo>
                  <a:close/>
                </a:path>
              </a:pathLst>
            </a:custGeom>
            <a:noFill/>
            <a:ln w="6350">
              <a:solidFill>
                <a:srgbClr val="0000FF"/>
              </a:solidFill>
              <a:round/>
              <a:headEnd/>
              <a:tailEnd/>
            </a:ln>
            <a:effectLst/>
          </p:spPr>
          <p:txBody>
            <a:bodyPr wrap="none" anchor="ctr"/>
            <a:lstStyle/>
            <a:p>
              <a:endParaRPr lang="en-US"/>
            </a:p>
          </p:txBody>
        </p:sp>
        <p:sp>
          <p:nvSpPr>
            <p:cNvPr id="45412" name="Freeform 356"/>
            <p:cNvSpPr>
              <a:spLocks/>
            </p:cNvSpPr>
            <p:nvPr/>
          </p:nvSpPr>
          <p:spPr bwMode="auto">
            <a:xfrm>
              <a:off x="3243" y="2419"/>
              <a:ext cx="13" cy="13"/>
            </a:xfrm>
            <a:custGeom>
              <a:avLst/>
              <a:gdLst/>
              <a:ahLst/>
              <a:cxnLst>
                <a:cxn ang="0">
                  <a:pos x="0" y="0"/>
                </a:cxn>
                <a:cxn ang="0">
                  <a:pos x="0" y="48"/>
                </a:cxn>
                <a:cxn ang="0">
                  <a:pos x="48" y="0"/>
                </a:cxn>
              </a:cxnLst>
              <a:rect l="0" t="0" r="r" b="b"/>
              <a:pathLst>
                <a:path w="48" h="48">
                  <a:moveTo>
                    <a:pt x="0" y="0"/>
                  </a:moveTo>
                  <a:lnTo>
                    <a:pt x="0" y="48"/>
                  </a:lnTo>
                  <a:lnTo>
                    <a:pt x="48" y="0"/>
                  </a:lnTo>
                </a:path>
              </a:pathLst>
            </a:custGeom>
            <a:noFill/>
            <a:ln w="6350" cmpd="sng">
              <a:solidFill>
                <a:srgbClr val="0000FF"/>
              </a:solidFill>
              <a:round/>
              <a:headEnd/>
              <a:tailEnd/>
            </a:ln>
            <a:effectLst/>
          </p:spPr>
          <p:txBody>
            <a:bodyPr/>
            <a:lstStyle/>
            <a:p>
              <a:endParaRPr lang="en-US"/>
            </a:p>
          </p:txBody>
        </p:sp>
        <p:sp>
          <p:nvSpPr>
            <p:cNvPr id="45413" name="Freeform 357"/>
            <p:cNvSpPr>
              <a:spLocks/>
            </p:cNvSpPr>
            <p:nvPr/>
          </p:nvSpPr>
          <p:spPr bwMode="auto">
            <a:xfrm>
              <a:off x="3327" y="2424"/>
              <a:ext cx="14" cy="12"/>
            </a:xfrm>
            <a:custGeom>
              <a:avLst/>
              <a:gdLst/>
              <a:ahLst/>
              <a:cxnLst>
                <a:cxn ang="0">
                  <a:pos x="0" y="0"/>
                </a:cxn>
                <a:cxn ang="0">
                  <a:pos x="48" y="48"/>
                </a:cxn>
                <a:cxn ang="0">
                  <a:pos x="48" y="0"/>
                </a:cxn>
              </a:cxnLst>
              <a:rect l="0" t="0" r="r" b="b"/>
              <a:pathLst>
                <a:path w="48" h="48">
                  <a:moveTo>
                    <a:pt x="0" y="0"/>
                  </a:moveTo>
                  <a:lnTo>
                    <a:pt x="48" y="48"/>
                  </a:lnTo>
                  <a:lnTo>
                    <a:pt x="48" y="0"/>
                  </a:lnTo>
                </a:path>
              </a:pathLst>
            </a:custGeom>
            <a:noFill/>
            <a:ln w="6350" cmpd="sng">
              <a:solidFill>
                <a:srgbClr val="0000FF"/>
              </a:solidFill>
              <a:round/>
              <a:headEnd/>
              <a:tailEnd/>
            </a:ln>
            <a:effectLst/>
          </p:spPr>
          <p:txBody>
            <a:bodyPr/>
            <a:lstStyle/>
            <a:p>
              <a:endParaRPr lang="en-US"/>
            </a:p>
          </p:txBody>
        </p:sp>
        <p:sp>
          <p:nvSpPr>
            <p:cNvPr id="45414" name="AutoShape 358"/>
            <p:cNvSpPr>
              <a:spLocks noChangeArrowheads="1"/>
            </p:cNvSpPr>
            <p:nvPr/>
          </p:nvSpPr>
          <p:spPr bwMode="auto">
            <a:xfrm>
              <a:off x="2680" y="2655"/>
              <a:ext cx="132" cy="12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12700">
              <a:solidFill>
                <a:srgbClr val="0000FF"/>
              </a:solidFill>
              <a:round/>
              <a:headEnd/>
              <a:tailEnd/>
            </a:ln>
            <a:effectLst/>
          </p:spPr>
          <p:txBody>
            <a:bodyPr wrap="none" anchor="ctr"/>
            <a:lstStyle/>
            <a:p>
              <a:endParaRPr lang="en-US"/>
            </a:p>
          </p:txBody>
        </p:sp>
        <p:sp>
          <p:nvSpPr>
            <p:cNvPr id="45415" name="Oval 359"/>
            <p:cNvSpPr>
              <a:spLocks noChangeArrowheads="1"/>
            </p:cNvSpPr>
            <p:nvPr/>
          </p:nvSpPr>
          <p:spPr bwMode="auto">
            <a:xfrm>
              <a:off x="2672" y="2648"/>
              <a:ext cx="144" cy="138"/>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45416" name="Oval 360"/>
            <p:cNvSpPr>
              <a:spLocks noChangeArrowheads="1"/>
            </p:cNvSpPr>
            <p:nvPr/>
          </p:nvSpPr>
          <p:spPr bwMode="auto">
            <a:xfrm>
              <a:off x="3752" y="2648"/>
              <a:ext cx="144" cy="13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45417" name="Text Box 361"/>
            <p:cNvSpPr txBox="1">
              <a:spLocks noChangeArrowheads="1"/>
            </p:cNvSpPr>
            <p:nvPr/>
          </p:nvSpPr>
          <p:spPr bwMode="auto">
            <a:xfrm>
              <a:off x="3600" y="2447"/>
              <a:ext cx="339" cy="337"/>
            </a:xfrm>
            <a:prstGeom prst="rect">
              <a:avLst/>
            </a:prstGeom>
            <a:noFill/>
            <a:ln w="9525">
              <a:noFill/>
              <a:miter lim="800000"/>
              <a:headEnd/>
              <a:tailEnd/>
            </a:ln>
            <a:effectLst/>
          </p:spPr>
          <p:txBody>
            <a:bodyPr>
              <a:spAutoFit/>
            </a:bodyPr>
            <a:lstStyle/>
            <a:p>
              <a:pPr>
                <a:spcBef>
                  <a:spcPct val="50000"/>
                </a:spcBef>
              </a:pPr>
              <a:r>
                <a:rPr lang="en-US" sz="2400"/>
                <a:t>-</a:t>
              </a:r>
            </a:p>
          </p:txBody>
        </p:sp>
        <p:sp>
          <p:nvSpPr>
            <p:cNvPr id="45418" name="Text Box 362"/>
            <p:cNvSpPr txBox="1">
              <a:spLocks noChangeArrowheads="1"/>
            </p:cNvSpPr>
            <p:nvPr/>
          </p:nvSpPr>
          <p:spPr bwMode="auto">
            <a:xfrm>
              <a:off x="2737" y="2448"/>
              <a:ext cx="335" cy="337"/>
            </a:xfrm>
            <a:prstGeom prst="rect">
              <a:avLst/>
            </a:prstGeom>
            <a:noFill/>
            <a:ln w="9525">
              <a:noFill/>
              <a:miter lim="800000"/>
              <a:headEnd/>
              <a:tailEnd/>
            </a:ln>
            <a:effectLst/>
          </p:spPr>
          <p:txBody>
            <a:bodyPr>
              <a:spAutoFit/>
            </a:bodyPr>
            <a:lstStyle/>
            <a:p>
              <a:pPr>
                <a:spcBef>
                  <a:spcPct val="50000"/>
                </a:spcBef>
              </a:pPr>
              <a:r>
                <a:rPr lang="en-US" sz="2400"/>
                <a:t>+</a:t>
              </a:r>
            </a:p>
          </p:txBody>
        </p:sp>
      </p:grpSp>
      <p:grpSp>
        <p:nvGrpSpPr>
          <p:cNvPr id="9" name="Group 363"/>
          <p:cNvGrpSpPr>
            <a:grpSpLocks/>
          </p:cNvGrpSpPr>
          <p:nvPr/>
        </p:nvGrpSpPr>
        <p:grpSpPr bwMode="auto">
          <a:xfrm rot="-1062720">
            <a:off x="4951413" y="4086225"/>
            <a:ext cx="922337" cy="542925"/>
            <a:chOff x="1680" y="1440"/>
            <a:chExt cx="592" cy="400"/>
          </a:xfrm>
        </p:grpSpPr>
        <p:sp>
          <p:nvSpPr>
            <p:cNvPr id="45420" name="Oval 364"/>
            <p:cNvSpPr>
              <a:spLocks noChangeArrowheads="1"/>
            </p:cNvSpPr>
            <p:nvPr/>
          </p:nvSpPr>
          <p:spPr bwMode="auto">
            <a:xfrm rot="-4329641">
              <a:off x="1953" y="1606"/>
              <a:ext cx="63" cy="50"/>
            </a:xfrm>
            <a:prstGeom prst="ellipse">
              <a:avLst/>
            </a:prstGeom>
            <a:solidFill>
              <a:schemeClr val="tx1"/>
            </a:solidFill>
            <a:ln w="6350">
              <a:solidFill>
                <a:srgbClr val="FF0000"/>
              </a:solidFill>
              <a:round/>
              <a:headEnd/>
              <a:tailEnd/>
            </a:ln>
            <a:effectLst/>
          </p:spPr>
          <p:txBody>
            <a:bodyPr vert="eaVert" wrap="none" anchor="ctr"/>
            <a:lstStyle/>
            <a:p>
              <a:pPr algn="ctr"/>
              <a:endParaRPr lang="vi-VN"/>
            </a:p>
          </p:txBody>
        </p:sp>
        <p:sp>
          <p:nvSpPr>
            <p:cNvPr id="45421" name="Line 365"/>
            <p:cNvSpPr>
              <a:spLocks noChangeShapeType="1"/>
            </p:cNvSpPr>
            <p:nvPr/>
          </p:nvSpPr>
          <p:spPr bwMode="auto">
            <a:xfrm flipH="1" flipV="1">
              <a:off x="1680" y="1440"/>
              <a:ext cx="288" cy="192"/>
            </a:xfrm>
            <a:prstGeom prst="line">
              <a:avLst/>
            </a:prstGeom>
            <a:noFill/>
            <a:ln w="9525">
              <a:solidFill>
                <a:srgbClr val="FF0000"/>
              </a:solidFill>
              <a:round/>
              <a:headEnd/>
              <a:tailEnd type="triangle" w="med" len="med"/>
            </a:ln>
            <a:effectLst/>
          </p:spPr>
          <p:txBody>
            <a:bodyPr/>
            <a:lstStyle/>
            <a:p>
              <a:endParaRPr lang="en-US"/>
            </a:p>
          </p:txBody>
        </p:sp>
        <p:sp>
          <p:nvSpPr>
            <p:cNvPr id="45422" name="Line 366"/>
            <p:cNvSpPr>
              <a:spLocks noChangeShapeType="1"/>
            </p:cNvSpPr>
            <p:nvPr/>
          </p:nvSpPr>
          <p:spPr bwMode="auto">
            <a:xfrm flipH="1" flipV="1">
              <a:off x="1984" y="1648"/>
              <a:ext cx="288" cy="192"/>
            </a:xfrm>
            <a:prstGeom prst="line">
              <a:avLst/>
            </a:prstGeom>
            <a:noFill/>
            <a:ln w="9525">
              <a:solidFill>
                <a:schemeClr val="bg1"/>
              </a:solidFill>
              <a:round/>
              <a:headEnd/>
              <a:tailEnd type="triangle" w="med" len="med"/>
            </a:ln>
            <a:effectLst/>
          </p:spPr>
          <p:txBody>
            <a:bodyPr/>
            <a:lstStyle/>
            <a:p>
              <a:endParaRPr lang="en-US"/>
            </a:p>
          </p:txBody>
        </p:sp>
      </p:grpSp>
      <p:sp>
        <p:nvSpPr>
          <p:cNvPr id="45423" name="Text Box 367"/>
          <p:cNvSpPr txBox="1">
            <a:spLocks noChangeArrowheads="1"/>
          </p:cNvSpPr>
          <p:nvPr/>
        </p:nvSpPr>
        <p:spPr bwMode="auto">
          <a:xfrm>
            <a:off x="3200400" y="5181600"/>
            <a:ext cx="598488" cy="366713"/>
          </a:xfrm>
          <a:prstGeom prst="rect">
            <a:avLst/>
          </a:prstGeom>
          <a:noFill/>
          <a:ln w="9525">
            <a:noFill/>
            <a:miter lim="800000"/>
            <a:headEnd/>
            <a:tailEnd/>
          </a:ln>
          <a:effectLst/>
        </p:spPr>
        <p:txBody>
          <a:bodyPr>
            <a:spAutoFit/>
          </a:bodyPr>
          <a:lstStyle/>
          <a:p>
            <a:pPr>
              <a:spcBef>
                <a:spcPct val="50000"/>
              </a:spcBef>
            </a:pPr>
            <a:r>
              <a:rPr lang="en-US">
                <a:latin typeface=".VnTimeH" pitchFamily="34" charset="0"/>
              </a:rPr>
              <a:t>K</a:t>
            </a:r>
          </a:p>
        </p:txBody>
      </p:sp>
      <p:sp>
        <p:nvSpPr>
          <p:cNvPr id="45424" name="Text Box 368"/>
          <p:cNvSpPr txBox="1">
            <a:spLocks noChangeArrowheads="1"/>
          </p:cNvSpPr>
          <p:nvPr/>
        </p:nvSpPr>
        <p:spPr bwMode="auto">
          <a:xfrm>
            <a:off x="5176838" y="4554538"/>
            <a:ext cx="596900" cy="579437"/>
          </a:xfrm>
          <a:prstGeom prst="rect">
            <a:avLst/>
          </a:prstGeom>
          <a:noFill/>
          <a:ln w="9525">
            <a:noFill/>
            <a:miter lim="800000"/>
            <a:headEnd/>
            <a:tailEnd/>
          </a:ln>
          <a:effectLst/>
        </p:spPr>
        <p:txBody>
          <a:bodyPr>
            <a:spAutoFit/>
          </a:bodyPr>
          <a:lstStyle/>
          <a:p>
            <a:pPr>
              <a:spcBef>
                <a:spcPct val="50000"/>
              </a:spcBef>
            </a:pPr>
            <a:r>
              <a:rPr lang="en-US" sz="3200" b="1">
                <a:solidFill>
                  <a:srgbClr val="FF0000"/>
                </a:solidFill>
                <a:latin typeface=".VnTimeH" pitchFamily="34" charset="0"/>
              </a:rPr>
              <a:t>V</a:t>
            </a:r>
          </a:p>
        </p:txBody>
      </p:sp>
      <p:sp>
        <p:nvSpPr>
          <p:cNvPr id="45425" name="Line 369"/>
          <p:cNvSpPr>
            <a:spLocks noChangeShapeType="1"/>
          </p:cNvSpPr>
          <p:nvPr/>
        </p:nvSpPr>
        <p:spPr bwMode="auto">
          <a:xfrm>
            <a:off x="1365250" y="5010150"/>
            <a:ext cx="0" cy="650875"/>
          </a:xfrm>
          <a:prstGeom prst="line">
            <a:avLst/>
          </a:prstGeom>
          <a:noFill/>
          <a:ln w="57150">
            <a:solidFill>
              <a:srgbClr val="660033"/>
            </a:solidFill>
            <a:round/>
            <a:headEnd/>
            <a:tailEnd/>
          </a:ln>
          <a:effectLst/>
        </p:spPr>
        <p:txBody>
          <a:bodyPr/>
          <a:lstStyle/>
          <a:p>
            <a:endParaRPr lang="en-US"/>
          </a:p>
        </p:txBody>
      </p:sp>
      <p:sp>
        <p:nvSpPr>
          <p:cNvPr id="45426" name="Line 370"/>
          <p:cNvSpPr>
            <a:spLocks noChangeShapeType="1"/>
          </p:cNvSpPr>
          <p:nvPr/>
        </p:nvSpPr>
        <p:spPr bwMode="auto">
          <a:xfrm>
            <a:off x="2935288" y="4999038"/>
            <a:ext cx="671512" cy="0"/>
          </a:xfrm>
          <a:prstGeom prst="line">
            <a:avLst/>
          </a:prstGeom>
          <a:noFill/>
          <a:ln w="57150">
            <a:solidFill>
              <a:srgbClr val="660033"/>
            </a:solidFill>
            <a:round/>
            <a:headEnd/>
            <a:tailEnd/>
          </a:ln>
          <a:effectLst/>
        </p:spPr>
        <p:txBody>
          <a:bodyPr/>
          <a:lstStyle/>
          <a:p>
            <a:endParaRPr lang="en-US"/>
          </a:p>
        </p:txBody>
      </p:sp>
      <p:grpSp>
        <p:nvGrpSpPr>
          <p:cNvPr id="10" name="Group 371"/>
          <p:cNvGrpSpPr>
            <a:grpSpLocks/>
          </p:cNvGrpSpPr>
          <p:nvPr/>
        </p:nvGrpSpPr>
        <p:grpSpPr bwMode="auto">
          <a:xfrm>
            <a:off x="5100638" y="5530850"/>
            <a:ext cx="555625" cy="260350"/>
            <a:chOff x="1248" y="3648"/>
            <a:chExt cx="356" cy="192"/>
          </a:xfrm>
        </p:grpSpPr>
        <p:grpSp>
          <p:nvGrpSpPr>
            <p:cNvPr id="11" name="Group 372"/>
            <p:cNvGrpSpPr>
              <a:grpSpLocks/>
            </p:cNvGrpSpPr>
            <p:nvPr/>
          </p:nvGrpSpPr>
          <p:grpSpPr bwMode="auto">
            <a:xfrm rot="10800000">
              <a:off x="1248" y="3648"/>
              <a:ext cx="356" cy="192"/>
              <a:chOff x="1776" y="1536"/>
              <a:chExt cx="1039" cy="240"/>
            </a:xfrm>
          </p:grpSpPr>
          <p:grpSp>
            <p:nvGrpSpPr>
              <p:cNvPr id="12" name="Group 373"/>
              <p:cNvGrpSpPr>
                <a:grpSpLocks/>
              </p:cNvGrpSpPr>
              <p:nvPr/>
            </p:nvGrpSpPr>
            <p:grpSpPr bwMode="auto">
              <a:xfrm rot="10800000">
                <a:off x="1872" y="1536"/>
                <a:ext cx="816" cy="240"/>
                <a:chOff x="2364" y="2976"/>
                <a:chExt cx="1140" cy="672"/>
              </a:xfrm>
            </p:grpSpPr>
            <p:sp>
              <p:nvSpPr>
                <p:cNvPr id="45430" name="Line 374"/>
                <p:cNvSpPr>
                  <a:spLocks noChangeShapeType="1"/>
                </p:cNvSpPr>
                <p:nvPr/>
              </p:nvSpPr>
              <p:spPr bwMode="auto">
                <a:xfrm>
                  <a:off x="2364" y="3168"/>
                  <a:ext cx="0" cy="288"/>
                </a:xfrm>
                <a:prstGeom prst="line">
                  <a:avLst/>
                </a:prstGeom>
                <a:noFill/>
                <a:ln w="114300">
                  <a:solidFill>
                    <a:schemeClr val="tx1"/>
                  </a:solidFill>
                  <a:round/>
                  <a:headEnd/>
                  <a:tailEnd/>
                </a:ln>
                <a:effectLst/>
              </p:spPr>
              <p:txBody>
                <a:bodyPr/>
                <a:lstStyle/>
                <a:p>
                  <a:endParaRPr lang="en-US"/>
                </a:p>
              </p:txBody>
            </p:sp>
            <p:sp>
              <p:nvSpPr>
                <p:cNvPr id="45431" name="Rectangle 375"/>
                <p:cNvSpPr>
                  <a:spLocks noChangeArrowheads="1"/>
                </p:cNvSpPr>
                <p:nvPr/>
              </p:nvSpPr>
              <p:spPr bwMode="auto">
                <a:xfrm>
                  <a:off x="2400" y="2976"/>
                  <a:ext cx="1104" cy="672"/>
                </a:xfrm>
                <a:prstGeom prst="rect">
                  <a:avLst/>
                </a:prstGeom>
                <a:gradFill rotWithShape="1">
                  <a:gsLst>
                    <a:gs pos="0">
                      <a:srgbClr val="CCFFFF"/>
                    </a:gs>
                    <a:gs pos="100000">
                      <a:srgbClr val="CCFFFF">
                        <a:gamma/>
                        <a:shade val="46275"/>
                        <a:invGamma/>
                      </a:srgbClr>
                    </a:gs>
                  </a:gsLst>
                  <a:lin ang="5400000" scaled="1"/>
                </a:gradFill>
                <a:ln w="9525">
                  <a:solidFill>
                    <a:schemeClr val="tx1"/>
                  </a:solidFill>
                  <a:miter lim="800000"/>
                  <a:headEnd/>
                  <a:tailEnd/>
                </a:ln>
                <a:effectLst/>
              </p:spPr>
              <p:txBody>
                <a:bodyPr wrap="none" anchor="ctr"/>
                <a:lstStyle/>
                <a:p>
                  <a:pPr algn="ctr" eaLnBrk="0" hangingPunct="0"/>
                  <a:endParaRPr lang="vi-VN"/>
                </a:p>
              </p:txBody>
            </p:sp>
            <p:sp>
              <p:nvSpPr>
                <p:cNvPr id="45432" name="Line 376"/>
                <p:cNvSpPr>
                  <a:spLocks noChangeShapeType="1"/>
                </p:cNvSpPr>
                <p:nvPr/>
              </p:nvSpPr>
              <p:spPr bwMode="auto">
                <a:xfrm>
                  <a:off x="2592" y="3240"/>
                  <a:ext cx="0" cy="192"/>
                </a:xfrm>
                <a:prstGeom prst="line">
                  <a:avLst/>
                </a:prstGeom>
                <a:noFill/>
                <a:ln w="57150">
                  <a:solidFill>
                    <a:schemeClr val="tx1"/>
                  </a:solidFill>
                  <a:round/>
                  <a:headEnd/>
                  <a:tailEnd/>
                </a:ln>
                <a:effectLst/>
              </p:spPr>
              <p:txBody>
                <a:bodyPr/>
                <a:lstStyle/>
                <a:p>
                  <a:endParaRPr lang="en-US"/>
                </a:p>
              </p:txBody>
            </p:sp>
            <p:sp>
              <p:nvSpPr>
                <p:cNvPr id="45433" name="Line 377"/>
                <p:cNvSpPr>
                  <a:spLocks noChangeShapeType="1"/>
                </p:cNvSpPr>
                <p:nvPr/>
              </p:nvSpPr>
              <p:spPr bwMode="auto">
                <a:xfrm>
                  <a:off x="2508" y="3336"/>
                  <a:ext cx="168" cy="0"/>
                </a:xfrm>
                <a:prstGeom prst="line">
                  <a:avLst/>
                </a:prstGeom>
                <a:noFill/>
                <a:ln w="57150">
                  <a:solidFill>
                    <a:schemeClr val="tx1"/>
                  </a:solidFill>
                  <a:round/>
                  <a:headEnd/>
                  <a:tailEnd/>
                </a:ln>
                <a:effectLst/>
              </p:spPr>
              <p:txBody>
                <a:bodyPr/>
                <a:lstStyle/>
                <a:p>
                  <a:endParaRPr lang="en-US"/>
                </a:p>
              </p:txBody>
            </p:sp>
            <p:sp>
              <p:nvSpPr>
                <p:cNvPr id="45434" name="Line 378"/>
                <p:cNvSpPr>
                  <a:spLocks noChangeShapeType="1"/>
                </p:cNvSpPr>
                <p:nvPr/>
              </p:nvSpPr>
              <p:spPr bwMode="auto">
                <a:xfrm>
                  <a:off x="3240" y="3336"/>
                  <a:ext cx="168" cy="0"/>
                </a:xfrm>
                <a:prstGeom prst="line">
                  <a:avLst/>
                </a:prstGeom>
                <a:noFill/>
                <a:ln w="57150">
                  <a:solidFill>
                    <a:schemeClr val="tx1"/>
                  </a:solidFill>
                  <a:round/>
                  <a:headEnd/>
                  <a:tailEnd/>
                </a:ln>
                <a:effectLst/>
              </p:spPr>
              <p:txBody>
                <a:bodyPr/>
                <a:lstStyle/>
                <a:p>
                  <a:endParaRPr lang="en-US"/>
                </a:p>
              </p:txBody>
            </p:sp>
          </p:grpSp>
          <p:sp>
            <p:nvSpPr>
              <p:cNvPr id="45435" name="Line 379"/>
              <p:cNvSpPr>
                <a:spLocks noChangeShapeType="1"/>
              </p:cNvSpPr>
              <p:nvPr/>
            </p:nvSpPr>
            <p:spPr bwMode="auto">
              <a:xfrm flipH="1">
                <a:off x="1776" y="1645"/>
                <a:ext cx="96" cy="0"/>
              </a:xfrm>
              <a:prstGeom prst="line">
                <a:avLst/>
              </a:prstGeom>
              <a:noFill/>
              <a:ln w="57150">
                <a:solidFill>
                  <a:schemeClr val="tx1"/>
                </a:solidFill>
                <a:round/>
                <a:headEnd/>
                <a:tailEnd/>
              </a:ln>
              <a:effectLst/>
            </p:spPr>
            <p:txBody>
              <a:bodyPr/>
              <a:lstStyle/>
              <a:p>
                <a:endParaRPr lang="en-US"/>
              </a:p>
            </p:txBody>
          </p:sp>
          <p:sp>
            <p:nvSpPr>
              <p:cNvPr id="45436" name="Line 380"/>
              <p:cNvSpPr>
                <a:spLocks noChangeShapeType="1"/>
              </p:cNvSpPr>
              <p:nvPr/>
            </p:nvSpPr>
            <p:spPr bwMode="auto">
              <a:xfrm flipH="1">
                <a:off x="2719" y="1658"/>
                <a:ext cx="96" cy="0"/>
              </a:xfrm>
              <a:prstGeom prst="line">
                <a:avLst/>
              </a:prstGeom>
              <a:noFill/>
              <a:ln w="57150">
                <a:solidFill>
                  <a:schemeClr val="tx1"/>
                </a:solidFill>
                <a:round/>
                <a:headEnd/>
                <a:tailEnd/>
              </a:ln>
              <a:effectLst/>
            </p:spPr>
            <p:txBody>
              <a:bodyPr/>
              <a:lstStyle/>
              <a:p>
                <a:endParaRPr lang="en-US"/>
              </a:p>
            </p:txBody>
          </p:sp>
        </p:grpSp>
        <p:sp>
          <p:nvSpPr>
            <p:cNvPr id="45437" name="AutoShape 381"/>
            <p:cNvSpPr>
              <a:spLocks noChangeArrowheads="1"/>
            </p:cNvSpPr>
            <p:nvPr/>
          </p:nvSpPr>
          <p:spPr bwMode="auto">
            <a:xfrm rot="5400000">
              <a:off x="1332" y="3684"/>
              <a:ext cx="96" cy="120"/>
            </a:xfrm>
            <a:prstGeom prst="flowChartOr">
              <a:avLst/>
            </a:prstGeom>
            <a:solidFill>
              <a:schemeClr val="accent1"/>
            </a:solidFill>
            <a:ln w="38100">
              <a:solidFill>
                <a:srgbClr val="FF3300"/>
              </a:solidFill>
              <a:round/>
              <a:headEnd/>
              <a:tailEnd/>
            </a:ln>
            <a:effectLst/>
          </p:spPr>
          <p:txBody>
            <a:bodyPr wrap="none" anchor="ctr"/>
            <a:lstStyle/>
            <a:p>
              <a:endParaRPr lang="en-US"/>
            </a:p>
          </p:txBody>
        </p:sp>
      </p:grpSp>
      <p:grpSp>
        <p:nvGrpSpPr>
          <p:cNvPr id="13" name="Group 382"/>
          <p:cNvGrpSpPr>
            <a:grpSpLocks/>
          </p:cNvGrpSpPr>
          <p:nvPr/>
        </p:nvGrpSpPr>
        <p:grpSpPr bwMode="auto">
          <a:xfrm>
            <a:off x="5624513" y="5530850"/>
            <a:ext cx="554037" cy="260350"/>
            <a:chOff x="1248" y="3648"/>
            <a:chExt cx="356" cy="192"/>
          </a:xfrm>
        </p:grpSpPr>
        <p:grpSp>
          <p:nvGrpSpPr>
            <p:cNvPr id="14" name="Group 383"/>
            <p:cNvGrpSpPr>
              <a:grpSpLocks/>
            </p:cNvGrpSpPr>
            <p:nvPr/>
          </p:nvGrpSpPr>
          <p:grpSpPr bwMode="auto">
            <a:xfrm rot="10800000">
              <a:off x="1248" y="3648"/>
              <a:ext cx="356" cy="192"/>
              <a:chOff x="1776" y="1536"/>
              <a:chExt cx="1039" cy="240"/>
            </a:xfrm>
          </p:grpSpPr>
          <p:grpSp>
            <p:nvGrpSpPr>
              <p:cNvPr id="15" name="Group 384"/>
              <p:cNvGrpSpPr>
                <a:grpSpLocks/>
              </p:cNvGrpSpPr>
              <p:nvPr/>
            </p:nvGrpSpPr>
            <p:grpSpPr bwMode="auto">
              <a:xfrm rot="10800000">
                <a:off x="1872" y="1536"/>
                <a:ext cx="816" cy="240"/>
                <a:chOff x="2364" y="2976"/>
                <a:chExt cx="1140" cy="672"/>
              </a:xfrm>
            </p:grpSpPr>
            <p:sp>
              <p:nvSpPr>
                <p:cNvPr id="45441" name="Line 385"/>
                <p:cNvSpPr>
                  <a:spLocks noChangeShapeType="1"/>
                </p:cNvSpPr>
                <p:nvPr/>
              </p:nvSpPr>
              <p:spPr bwMode="auto">
                <a:xfrm>
                  <a:off x="2364" y="3168"/>
                  <a:ext cx="0" cy="288"/>
                </a:xfrm>
                <a:prstGeom prst="line">
                  <a:avLst/>
                </a:prstGeom>
                <a:noFill/>
                <a:ln w="114300">
                  <a:solidFill>
                    <a:schemeClr val="tx1"/>
                  </a:solidFill>
                  <a:round/>
                  <a:headEnd/>
                  <a:tailEnd/>
                </a:ln>
                <a:effectLst/>
              </p:spPr>
              <p:txBody>
                <a:bodyPr/>
                <a:lstStyle/>
                <a:p>
                  <a:endParaRPr lang="en-US"/>
                </a:p>
              </p:txBody>
            </p:sp>
            <p:sp>
              <p:nvSpPr>
                <p:cNvPr id="45442" name="Rectangle 386"/>
                <p:cNvSpPr>
                  <a:spLocks noChangeArrowheads="1"/>
                </p:cNvSpPr>
                <p:nvPr/>
              </p:nvSpPr>
              <p:spPr bwMode="auto">
                <a:xfrm>
                  <a:off x="2400" y="2976"/>
                  <a:ext cx="1104" cy="672"/>
                </a:xfrm>
                <a:prstGeom prst="rect">
                  <a:avLst/>
                </a:prstGeom>
                <a:gradFill rotWithShape="1">
                  <a:gsLst>
                    <a:gs pos="0">
                      <a:srgbClr val="CCFFFF"/>
                    </a:gs>
                    <a:gs pos="100000">
                      <a:srgbClr val="CCFFFF">
                        <a:gamma/>
                        <a:shade val="46275"/>
                        <a:invGamma/>
                      </a:srgbClr>
                    </a:gs>
                  </a:gsLst>
                  <a:lin ang="5400000" scaled="1"/>
                </a:gradFill>
                <a:ln w="9525">
                  <a:solidFill>
                    <a:schemeClr val="tx1"/>
                  </a:solidFill>
                  <a:miter lim="800000"/>
                  <a:headEnd/>
                  <a:tailEnd/>
                </a:ln>
                <a:effectLst/>
              </p:spPr>
              <p:txBody>
                <a:bodyPr wrap="none" anchor="ctr"/>
                <a:lstStyle/>
                <a:p>
                  <a:pPr algn="ctr" eaLnBrk="0" hangingPunct="0"/>
                  <a:endParaRPr lang="vi-VN"/>
                </a:p>
              </p:txBody>
            </p:sp>
            <p:sp>
              <p:nvSpPr>
                <p:cNvPr id="45443" name="Line 387"/>
                <p:cNvSpPr>
                  <a:spLocks noChangeShapeType="1"/>
                </p:cNvSpPr>
                <p:nvPr/>
              </p:nvSpPr>
              <p:spPr bwMode="auto">
                <a:xfrm>
                  <a:off x="2592" y="3240"/>
                  <a:ext cx="0" cy="192"/>
                </a:xfrm>
                <a:prstGeom prst="line">
                  <a:avLst/>
                </a:prstGeom>
                <a:noFill/>
                <a:ln w="57150">
                  <a:solidFill>
                    <a:schemeClr val="tx1"/>
                  </a:solidFill>
                  <a:round/>
                  <a:headEnd/>
                  <a:tailEnd/>
                </a:ln>
                <a:effectLst/>
              </p:spPr>
              <p:txBody>
                <a:bodyPr/>
                <a:lstStyle/>
                <a:p>
                  <a:endParaRPr lang="en-US"/>
                </a:p>
              </p:txBody>
            </p:sp>
            <p:sp>
              <p:nvSpPr>
                <p:cNvPr id="45444" name="Line 388"/>
                <p:cNvSpPr>
                  <a:spLocks noChangeShapeType="1"/>
                </p:cNvSpPr>
                <p:nvPr/>
              </p:nvSpPr>
              <p:spPr bwMode="auto">
                <a:xfrm>
                  <a:off x="2508" y="3336"/>
                  <a:ext cx="168" cy="0"/>
                </a:xfrm>
                <a:prstGeom prst="line">
                  <a:avLst/>
                </a:prstGeom>
                <a:noFill/>
                <a:ln w="57150">
                  <a:solidFill>
                    <a:schemeClr val="tx1"/>
                  </a:solidFill>
                  <a:round/>
                  <a:headEnd/>
                  <a:tailEnd/>
                </a:ln>
                <a:effectLst/>
              </p:spPr>
              <p:txBody>
                <a:bodyPr/>
                <a:lstStyle/>
                <a:p>
                  <a:endParaRPr lang="en-US"/>
                </a:p>
              </p:txBody>
            </p:sp>
            <p:sp>
              <p:nvSpPr>
                <p:cNvPr id="45445" name="Line 389"/>
                <p:cNvSpPr>
                  <a:spLocks noChangeShapeType="1"/>
                </p:cNvSpPr>
                <p:nvPr/>
              </p:nvSpPr>
              <p:spPr bwMode="auto">
                <a:xfrm>
                  <a:off x="3240" y="3336"/>
                  <a:ext cx="168" cy="0"/>
                </a:xfrm>
                <a:prstGeom prst="line">
                  <a:avLst/>
                </a:prstGeom>
                <a:noFill/>
                <a:ln w="57150">
                  <a:solidFill>
                    <a:schemeClr val="tx1"/>
                  </a:solidFill>
                  <a:round/>
                  <a:headEnd/>
                  <a:tailEnd/>
                </a:ln>
                <a:effectLst/>
              </p:spPr>
              <p:txBody>
                <a:bodyPr/>
                <a:lstStyle/>
                <a:p>
                  <a:endParaRPr lang="en-US"/>
                </a:p>
              </p:txBody>
            </p:sp>
          </p:grpSp>
          <p:sp>
            <p:nvSpPr>
              <p:cNvPr id="45446" name="Line 390"/>
              <p:cNvSpPr>
                <a:spLocks noChangeShapeType="1"/>
              </p:cNvSpPr>
              <p:nvPr/>
            </p:nvSpPr>
            <p:spPr bwMode="auto">
              <a:xfrm flipH="1">
                <a:off x="1776" y="1645"/>
                <a:ext cx="96" cy="0"/>
              </a:xfrm>
              <a:prstGeom prst="line">
                <a:avLst/>
              </a:prstGeom>
              <a:noFill/>
              <a:ln w="57150">
                <a:solidFill>
                  <a:schemeClr val="tx1"/>
                </a:solidFill>
                <a:round/>
                <a:headEnd/>
                <a:tailEnd/>
              </a:ln>
              <a:effectLst/>
            </p:spPr>
            <p:txBody>
              <a:bodyPr/>
              <a:lstStyle/>
              <a:p>
                <a:endParaRPr lang="en-US"/>
              </a:p>
            </p:txBody>
          </p:sp>
          <p:sp>
            <p:nvSpPr>
              <p:cNvPr id="45447" name="Line 391"/>
              <p:cNvSpPr>
                <a:spLocks noChangeShapeType="1"/>
              </p:cNvSpPr>
              <p:nvPr/>
            </p:nvSpPr>
            <p:spPr bwMode="auto">
              <a:xfrm flipH="1">
                <a:off x="2719" y="1658"/>
                <a:ext cx="96" cy="0"/>
              </a:xfrm>
              <a:prstGeom prst="line">
                <a:avLst/>
              </a:prstGeom>
              <a:noFill/>
              <a:ln w="57150">
                <a:solidFill>
                  <a:schemeClr val="tx1"/>
                </a:solidFill>
                <a:round/>
                <a:headEnd/>
                <a:tailEnd/>
              </a:ln>
              <a:effectLst/>
            </p:spPr>
            <p:txBody>
              <a:bodyPr/>
              <a:lstStyle/>
              <a:p>
                <a:endParaRPr lang="en-US"/>
              </a:p>
            </p:txBody>
          </p:sp>
        </p:grpSp>
        <p:sp>
          <p:nvSpPr>
            <p:cNvPr id="45448" name="AutoShape 392"/>
            <p:cNvSpPr>
              <a:spLocks noChangeArrowheads="1"/>
            </p:cNvSpPr>
            <p:nvPr/>
          </p:nvSpPr>
          <p:spPr bwMode="auto">
            <a:xfrm rot="5400000">
              <a:off x="1332" y="3684"/>
              <a:ext cx="96" cy="120"/>
            </a:xfrm>
            <a:prstGeom prst="flowChartOr">
              <a:avLst/>
            </a:prstGeom>
            <a:solidFill>
              <a:schemeClr val="accent1"/>
            </a:solidFill>
            <a:ln w="38100">
              <a:solidFill>
                <a:srgbClr val="FF3300"/>
              </a:solidFill>
              <a:round/>
              <a:headEnd/>
              <a:tailEnd/>
            </a:ln>
            <a:effectLst/>
          </p:spPr>
          <p:txBody>
            <a:bodyPr wrap="none" anchor="ctr"/>
            <a:lstStyle/>
            <a:p>
              <a:endParaRPr lang="en-US"/>
            </a:p>
          </p:txBody>
        </p:sp>
      </p:grpSp>
      <p:grpSp>
        <p:nvGrpSpPr>
          <p:cNvPr id="16" name="Group 393"/>
          <p:cNvGrpSpPr>
            <a:grpSpLocks/>
          </p:cNvGrpSpPr>
          <p:nvPr/>
        </p:nvGrpSpPr>
        <p:grpSpPr bwMode="auto">
          <a:xfrm>
            <a:off x="6148388" y="5530850"/>
            <a:ext cx="554037" cy="260350"/>
            <a:chOff x="1248" y="3648"/>
            <a:chExt cx="356" cy="192"/>
          </a:xfrm>
        </p:grpSpPr>
        <p:grpSp>
          <p:nvGrpSpPr>
            <p:cNvPr id="17" name="Group 394"/>
            <p:cNvGrpSpPr>
              <a:grpSpLocks/>
            </p:cNvGrpSpPr>
            <p:nvPr/>
          </p:nvGrpSpPr>
          <p:grpSpPr bwMode="auto">
            <a:xfrm rot="10800000">
              <a:off x="1248" y="3648"/>
              <a:ext cx="356" cy="192"/>
              <a:chOff x="1776" y="1536"/>
              <a:chExt cx="1039" cy="240"/>
            </a:xfrm>
          </p:grpSpPr>
          <p:grpSp>
            <p:nvGrpSpPr>
              <p:cNvPr id="18" name="Group 395"/>
              <p:cNvGrpSpPr>
                <a:grpSpLocks/>
              </p:cNvGrpSpPr>
              <p:nvPr/>
            </p:nvGrpSpPr>
            <p:grpSpPr bwMode="auto">
              <a:xfrm rot="10800000">
                <a:off x="1872" y="1536"/>
                <a:ext cx="816" cy="240"/>
                <a:chOff x="2364" y="2976"/>
                <a:chExt cx="1140" cy="672"/>
              </a:xfrm>
            </p:grpSpPr>
            <p:sp>
              <p:nvSpPr>
                <p:cNvPr id="45452" name="Line 396"/>
                <p:cNvSpPr>
                  <a:spLocks noChangeShapeType="1"/>
                </p:cNvSpPr>
                <p:nvPr/>
              </p:nvSpPr>
              <p:spPr bwMode="auto">
                <a:xfrm>
                  <a:off x="2364" y="3168"/>
                  <a:ext cx="0" cy="288"/>
                </a:xfrm>
                <a:prstGeom prst="line">
                  <a:avLst/>
                </a:prstGeom>
                <a:noFill/>
                <a:ln w="114300">
                  <a:solidFill>
                    <a:schemeClr val="tx1"/>
                  </a:solidFill>
                  <a:round/>
                  <a:headEnd/>
                  <a:tailEnd/>
                </a:ln>
                <a:effectLst/>
              </p:spPr>
              <p:txBody>
                <a:bodyPr/>
                <a:lstStyle/>
                <a:p>
                  <a:endParaRPr lang="en-US"/>
                </a:p>
              </p:txBody>
            </p:sp>
            <p:sp>
              <p:nvSpPr>
                <p:cNvPr id="45453" name="Rectangle 397"/>
                <p:cNvSpPr>
                  <a:spLocks noChangeArrowheads="1"/>
                </p:cNvSpPr>
                <p:nvPr/>
              </p:nvSpPr>
              <p:spPr bwMode="auto">
                <a:xfrm>
                  <a:off x="2400" y="2976"/>
                  <a:ext cx="1104" cy="672"/>
                </a:xfrm>
                <a:prstGeom prst="rect">
                  <a:avLst/>
                </a:prstGeom>
                <a:gradFill rotWithShape="1">
                  <a:gsLst>
                    <a:gs pos="0">
                      <a:srgbClr val="CCFFFF"/>
                    </a:gs>
                    <a:gs pos="100000">
                      <a:srgbClr val="CCFFFF">
                        <a:gamma/>
                        <a:shade val="46275"/>
                        <a:invGamma/>
                      </a:srgbClr>
                    </a:gs>
                  </a:gsLst>
                  <a:lin ang="5400000" scaled="1"/>
                </a:gradFill>
                <a:ln w="9525">
                  <a:solidFill>
                    <a:schemeClr val="tx1"/>
                  </a:solidFill>
                  <a:miter lim="800000"/>
                  <a:headEnd/>
                  <a:tailEnd/>
                </a:ln>
                <a:effectLst/>
              </p:spPr>
              <p:txBody>
                <a:bodyPr wrap="none" anchor="ctr"/>
                <a:lstStyle/>
                <a:p>
                  <a:pPr algn="ctr" eaLnBrk="0" hangingPunct="0"/>
                  <a:endParaRPr lang="vi-VN"/>
                </a:p>
              </p:txBody>
            </p:sp>
            <p:sp>
              <p:nvSpPr>
                <p:cNvPr id="45454" name="Line 398"/>
                <p:cNvSpPr>
                  <a:spLocks noChangeShapeType="1"/>
                </p:cNvSpPr>
                <p:nvPr/>
              </p:nvSpPr>
              <p:spPr bwMode="auto">
                <a:xfrm>
                  <a:off x="2592" y="3240"/>
                  <a:ext cx="0" cy="192"/>
                </a:xfrm>
                <a:prstGeom prst="line">
                  <a:avLst/>
                </a:prstGeom>
                <a:noFill/>
                <a:ln w="57150">
                  <a:solidFill>
                    <a:schemeClr val="tx1"/>
                  </a:solidFill>
                  <a:round/>
                  <a:headEnd/>
                  <a:tailEnd/>
                </a:ln>
                <a:effectLst/>
              </p:spPr>
              <p:txBody>
                <a:bodyPr/>
                <a:lstStyle/>
                <a:p>
                  <a:endParaRPr lang="en-US"/>
                </a:p>
              </p:txBody>
            </p:sp>
            <p:sp>
              <p:nvSpPr>
                <p:cNvPr id="45455" name="Line 399"/>
                <p:cNvSpPr>
                  <a:spLocks noChangeShapeType="1"/>
                </p:cNvSpPr>
                <p:nvPr/>
              </p:nvSpPr>
              <p:spPr bwMode="auto">
                <a:xfrm>
                  <a:off x="2508" y="3336"/>
                  <a:ext cx="168" cy="0"/>
                </a:xfrm>
                <a:prstGeom prst="line">
                  <a:avLst/>
                </a:prstGeom>
                <a:noFill/>
                <a:ln w="57150">
                  <a:solidFill>
                    <a:schemeClr val="tx1"/>
                  </a:solidFill>
                  <a:round/>
                  <a:headEnd/>
                  <a:tailEnd/>
                </a:ln>
                <a:effectLst/>
              </p:spPr>
              <p:txBody>
                <a:bodyPr/>
                <a:lstStyle/>
                <a:p>
                  <a:endParaRPr lang="en-US"/>
                </a:p>
              </p:txBody>
            </p:sp>
            <p:sp>
              <p:nvSpPr>
                <p:cNvPr id="45456" name="Line 400"/>
                <p:cNvSpPr>
                  <a:spLocks noChangeShapeType="1"/>
                </p:cNvSpPr>
                <p:nvPr/>
              </p:nvSpPr>
              <p:spPr bwMode="auto">
                <a:xfrm>
                  <a:off x="3240" y="3336"/>
                  <a:ext cx="168" cy="0"/>
                </a:xfrm>
                <a:prstGeom prst="line">
                  <a:avLst/>
                </a:prstGeom>
                <a:noFill/>
                <a:ln w="57150">
                  <a:solidFill>
                    <a:schemeClr val="tx1"/>
                  </a:solidFill>
                  <a:round/>
                  <a:headEnd/>
                  <a:tailEnd/>
                </a:ln>
                <a:effectLst/>
              </p:spPr>
              <p:txBody>
                <a:bodyPr/>
                <a:lstStyle/>
                <a:p>
                  <a:endParaRPr lang="en-US"/>
                </a:p>
              </p:txBody>
            </p:sp>
          </p:grpSp>
          <p:sp>
            <p:nvSpPr>
              <p:cNvPr id="45457" name="Line 401"/>
              <p:cNvSpPr>
                <a:spLocks noChangeShapeType="1"/>
              </p:cNvSpPr>
              <p:nvPr/>
            </p:nvSpPr>
            <p:spPr bwMode="auto">
              <a:xfrm flipH="1">
                <a:off x="1776" y="1645"/>
                <a:ext cx="96" cy="0"/>
              </a:xfrm>
              <a:prstGeom prst="line">
                <a:avLst/>
              </a:prstGeom>
              <a:noFill/>
              <a:ln w="57150">
                <a:solidFill>
                  <a:schemeClr val="tx1"/>
                </a:solidFill>
                <a:round/>
                <a:headEnd/>
                <a:tailEnd/>
              </a:ln>
              <a:effectLst/>
            </p:spPr>
            <p:txBody>
              <a:bodyPr/>
              <a:lstStyle/>
              <a:p>
                <a:endParaRPr lang="en-US"/>
              </a:p>
            </p:txBody>
          </p:sp>
          <p:sp>
            <p:nvSpPr>
              <p:cNvPr id="45458" name="Line 402"/>
              <p:cNvSpPr>
                <a:spLocks noChangeShapeType="1"/>
              </p:cNvSpPr>
              <p:nvPr/>
            </p:nvSpPr>
            <p:spPr bwMode="auto">
              <a:xfrm flipH="1">
                <a:off x="2719" y="1658"/>
                <a:ext cx="96" cy="0"/>
              </a:xfrm>
              <a:prstGeom prst="line">
                <a:avLst/>
              </a:prstGeom>
              <a:noFill/>
              <a:ln w="57150">
                <a:solidFill>
                  <a:schemeClr val="tx1"/>
                </a:solidFill>
                <a:round/>
                <a:headEnd/>
                <a:tailEnd/>
              </a:ln>
              <a:effectLst/>
            </p:spPr>
            <p:txBody>
              <a:bodyPr/>
              <a:lstStyle/>
              <a:p>
                <a:endParaRPr lang="en-US"/>
              </a:p>
            </p:txBody>
          </p:sp>
        </p:grpSp>
        <p:sp>
          <p:nvSpPr>
            <p:cNvPr id="45459" name="AutoShape 403"/>
            <p:cNvSpPr>
              <a:spLocks noChangeArrowheads="1"/>
            </p:cNvSpPr>
            <p:nvPr/>
          </p:nvSpPr>
          <p:spPr bwMode="auto">
            <a:xfrm rot="5400000">
              <a:off x="1332" y="3684"/>
              <a:ext cx="96" cy="120"/>
            </a:xfrm>
            <a:prstGeom prst="flowChartOr">
              <a:avLst/>
            </a:prstGeom>
            <a:solidFill>
              <a:schemeClr val="accent1"/>
            </a:solidFill>
            <a:ln w="38100">
              <a:solidFill>
                <a:srgbClr val="FF3300"/>
              </a:solidFill>
              <a:round/>
              <a:headEnd/>
              <a:tailEnd/>
            </a:ln>
            <a:effectLst/>
          </p:spPr>
          <p:txBody>
            <a:bodyPr wrap="none" anchor="ctr"/>
            <a:lstStyle/>
            <a:p>
              <a:endParaRPr lang="en-US"/>
            </a:p>
          </p:txBody>
        </p:sp>
      </p:grpSp>
      <p:grpSp>
        <p:nvGrpSpPr>
          <p:cNvPr id="19" name="Group 404"/>
          <p:cNvGrpSpPr>
            <a:grpSpLocks/>
          </p:cNvGrpSpPr>
          <p:nvPr/>
        </p:nvGrpSpPr>
        <p:grpSpPr bwMode="auto">
          <a:xfrm>
            <a:off x="6670675" y="5530850"/>
            <a:ext cx="554038" cy="260350"/>
            <a:chOff x="1248" y="3648"/>
            <a:chExt cx="356" cy="192"/>
          </a:xfrm>
        </p:grpSpPr>
        <p:grpSp>
          <p:nvGrpSpPr>
            <p:cNvPr id="20" name="Group 405"/>
            <p:cNvGrpSpPr>
              <a:grpSpLocks/>
            </p:cNvGrpSpPr>
            <p:nvPr/>
          </p:nvGrpSpPr>
          <p:grpSpPr bwMode="auto">
            <a:xfrm rot="10800000">
              <a:off x="1248" y="3648"/>
              <a:ext cx="356" cy="192"/>
              <a:chOff x="1776" y="1536"/>
              <a:chExt cx="1039" cy="240"/>
            </a:xfrm>
          </p:grpSpPr>
          <p:grpSp>
            <p:nvGrpSpPr>
              <p:cNvPr id="21" name="Group 406"/>
              <p:cNvGrpSpPr>
                <a:grpSpLocks/>
              </p:cNvGrpSpPr>
              <p:nvPr/>
            </p:nvGrpSpPr>
            <p:grpSpPr bwMode="auto">
              <a:xfrm rot="10800000">
                <a:off x="1872" y="1536"/>
                <a:ext cx="816" cy="240"/>
                <a:chOff x="2364" y="2976"/>
                <a:chExt cx="1140" cy="672"/>
              </a:xfrm>
            </p:grpSpPr>
            <p:sp>
              <p:nvSpPr>
                <p:cNvPr id="45463" name="Line 407"/>
                <p:cNvSpPr>
                  <a:spLocks noChangeShapeType="1"/>
                </p:cNvSpPr>
                <p:nvPr/>
              </p:nvSpPr>
              <p:spPr bwMode="auto">
                <a:xfrm>
                  <a:off x="2364" y="3168"/>
                  <a:ext cx="0" cy="288"/>
                </a:xfrm>
                <a:prstGeom prst="line">
                  <a:avLst/>
                </a:prstGeom>
                <a:noFill/>
                <a:ln w="114300">
                  <a:solidFill>
                    <a:schemeClr val="tx1"/>
                  </a:solidFill>
                  <a:round/>
                  <a:headEnd/>
                  <a:tailEnd/>
                </a:ln>
                <a:effectLst/>
              </p:spPr>
              <p:txBody>
                <a:bodyPr/>
                <a:lstStyle/>
                <a:p>
                  <a:endParaRPr lang="en-US"/>
                </a:p>
              </p:txBody>
            </p:sp>
            <p:sp>
              <p:nvSpPr>
                <p:cNvPr id="45464" name="Rectangle 408"/>
                <p:cNvSpPr>
                  <a:spLocks noChangeArrowheads="1"/>
                </p:cNvSpPr>
                <p:nvPr/>
              </p:nvSpPr>
              <p:spPr bwMode="auto">
                <a:xfrm>
                  <a:off x="2400" y="2976"/>
                  <a:ext cx="1104" cy="672"/>
                </a:xfrm>
                <a:prstGeom prst="rect">
                  <a:avLst/>
                </a:prstGeom>
                <a:gradFill rotWithShape="1">
                  <a:gsLst>
                    <a:gs pos="0">
                      <a:srgbClr val="CCFFFF"/>
                    </a:gs>
                    <a:gs pos="100000">
                      <a:srgbClr val="CCFFFF">
                        <a:gamma/>
                        <a:shade val="46275"/>
                        <a:invGamma/>
                      </a:srgbClr>
                    </a:gs>
                  </a:gsLst>
                  <a:lin ang="5400000" scaled="1"/>
                </a:gradFill>
                <a:ln w="9525">
                  <a:solidFill>
                    <a:schemeClr val="tx1"/>
                  </a:solidFill>
                  <a:miter lim="800000"/>
                  <a:headEnd/>
                  <a:tailEnd/>
                </a:ln>
                <a:effectLst/>
              </p:spPr>
              <p:txBody>
                <a:bodyPr wrap="none" anchor="ctr"/>
                <a:lstStyle/>
                <a:p>
                  <a:pPr algn="ctr" eaLnBrk="0" hangingPunct="0"/>
                  <a:endParaRPr lang="vi-VN"/>
                </a:p>
              </p:txBody>
            </p:sp>
            <p:sp>
              <p:nvSpPr>
                <p:cNvPr id="45465" name="Line 409"/>
                <p:cNvSpPr>
                  <a:spLocks noChangeShapeType="1"/>
                </p:cNvSpPr>
                <p:nvPr/>
              </p:nvSpPr>
              <p:spPr bwMode="auto">
                <a:xfrm>
                  <a:off x="2592" y="3240"/>
                  <a:ext cx="0" cy="192"/>
                </a:xfrm>
                <a:prstGeom prst="line">
                  <a:avLst/>
                </a:prstGeom>
                <a:noFill/>
                <a:ln w="57150">
                  <a:solidFill>
                    <a:schemeClr val="tx1"/>
                  </a:solidFill>
                  <a:round/>
                  <a:headEnd/>
                  <a:tailEnd/>
                </a:ln>
                <a:effectLst/>
              </p:spPr>
              <p:txBody>
                <a:bodyPr/>
                <a:lstStyle/>
                <a:p>
                  <a:endParaRPr lang="en-US"/>
                </a:p>
              </p:txBody>
            </p:sp>
            <p:sp>
              <p:nvSpPr>
                <p:cNvPr id="45466" name="Line 410"/>
                <p:cNvSpPr>
                  <a:spLocks noChangeShapeType="1"/>
                </p:cNvSpPr>
                <p:nvPr/>
              </p:nvSpPr>
              <p:spPr bwMode="auto">
                <a:xfrm>
                  <a:off x="2508" y="3336"/>
                  <a:ext cx="168" cy="0"/>
                </a:xfrm>
                <a:prstGeom prst="line">
                  <a:avLst/>
                </a:prstGeom>
                <a:noFill/>
                <a:ln w="57150">
                  <a:solidFill>
                    <a:schemeClr val="tx1"/>
                  </a:solidFill>
                  <a:round/>
                  <a:headEnd/>
                  <a:tailEnd/>
                </a:ln>
                <a:effectLst/>
              </p:spPr>
              <p:txBody>
                <a:bodyPr/>
                <a:lstStyle/>
                <a:p>
                  <a:endParaRPr lang="en-US"/>
                </a:p>
              </p:txBody>
            </p:sp>
            <p:sp>
              <p:nvSpPr>
                <p:cNvPr id="45467" name="Line 411"/>
                <p:cNvSpPr>
                  <a:spLocks noChangeShapeType="1"/>
                </p:cNvSpPr>
                <p:nvPr/>
              </p:nvSpPr>
              <p:spPr bwMode="auto">
                <a:xfrm>
                  <a:off x="3240" y="3336"/>
                  <a:ext cx="168" cy="0"/>
                </a:xfrm>
                <a:prstGeom prst="line">
                  <a:avLst/>
                </a:prstGeom>
                <a:noFill/>
                <a:ln w="57150">
                  <a:solidFill>
                    <a:schemeClr val="tx1"/>
                  </a:solidFill>
                  <a:round/>
                  <a:headEnd/>
                  <a:tailEnd/>
                </a:ln>
                <a:effectLst/>
              </p:spPr>
              <p:txBody>
                <a:bodyPr/>
                <a:lstStyle/>
                <a:p>
                  <a:endParaRPr lang="en-US"/>
                </a:p>
              </p:txBody>
            </p:sp>
          </p:grpSp>
          <p:sp>
            <p:nvSpPr>
              <p:cNvPr id="45468" name="Line 412"/>
              <p:cNvSpPr>
                <a:spLocks noChangeShapeType="1"/>
              </p:cNvSpPr>
              <p:nvPr/>
            </p:nvSpPr>
            <p:spPr bwMode="auto">
              <a:xfrm flipH="1">
                <a:off x="1776" y="1645"/>
                <a:ext cx="96" cy="0"/>
              </a:xfrm>
              <a:prstGeom prst="line">
                <a:avLst/>
              </a:prstGeom>
              <a:noFill/>
              <a:ln w="57150">
                <a:solidFill>
                  <a:schemeClr val="tx1"/>
                </a:solidFill>
                <a:round/>
                <a:headEnd/>
                <a:tailEnd/>
              </a:ln>
              <a:effectLst/>
            </p:spPr>
            <p:txBody>
              <a:bodyPr/>
              <a:lstStyle/>
              <a:p>
                <a:endParaRPr lang="en-US"/>
              </a:p>
            </p:txBody>
          </p:sp>
          <p:sp>
            <p:nvSpPr>
              <p:cNvPr id="45469" name="Line 413"/>
              <p:cNvSpPr>
                <a:spLocks noChangeShapeType="1"/>
              </p:cNvSpPr>
              <p:nvPr/>
            </p:nvSpPr>
            <p:spPr bwMode="auto">
              <a:xfrm flipH="1">
                <a:off x="2719" y="1658"/>
                <a:ext cx="96" cy="0"/>
              </a:xfrm>
              <a:prstGeom prst="line">
                <a:avLst/>
              </a:prstGeom>
              <a:noFill/>
              <a:ln w="57150">
                <a:solidFill>
                  <a:schemeClr val="tx1"/>
                </a:solidFill>
                <a:round/>
                <a:headEnd/>
                <a:tailEnd/>
              </a:ln>
              <a:effectLst/>
            </p:spPr>
            <p:txBody>
              <a:bodyPr/>
              <a:lstStyle/>
              <a:p>
                <a:endParaRPr lang="en-US"/>
              </a:p>
            </p:txBody>
          </p:sp>
        </p:grpSp>
        <p:sp>
          <p:nvSpPr>
            <p:cNvPr id="45470" name="AutoShape 414"/>
            <p:cNvSpPr>
              <a:spLocks noChangeArrowheads="1"/>
            </p:cNvSpPr>
            <p:nvPr/>
          </p:nvSpPr>
          <p:spPr bwMode="auto">
            <a:xfrm rot="5400000">
              <a:off x="1332" y="3684"/>
              <a:ext cx="96" cy="120"/>
            </a:xfrm>
            <a:prstGeom prst="flowChartOr">
              <a:avLst/>
            </a:prstGeom>
            <a:solidFill>
              <a:schemeClr val="accent1"/>
            </a:solidFill>
            <a:ln w="38100">
              <a:solidFill>
                <a:srgbClr val="FF3300"/>
              </a:solidFill>
              <a:round/>
              <a:headEnd/>
              <a:tailEnd/>
            </a:ln>
            <a:effectLst/>
          </p:spPr>
          <p:txBody>
            <a:bodyPr wrap="none" anchor="ctr"/>
            <a:lstStyle/>
            <a:p>
              <a:endParaRPr lang="en-US"/>
            </a:p>
          </p:txBody>
        </p:sp>
      </p:grpSp>
      <p:grpSp>
        <p:nvGrpSpPr>
          <p:cNvPr id="22" name="Group 415"/>
          <p:cNvGrpSpPr>
            <a:grpSpLocks/>
          </p:cNvGrpSpPr>
          <p:nvPr/>
        </p:nvGrpSpPr>
        <p:grpSpPr bwMode="auto">
          <a:xfrm>
            <a:off x="4538663" y="2438400"/>
            <a:ext cx="1946275" cy="314325"/>
            <a:chOff x="3984" y="912"/>
            <a:chExt cx="1008" cy="144"/>
          </a:xfrm>
        </p:grpSpPr>
        <p:sp>
          <p:nvSpPr>
            <p:cNvPr id="45472" name="Line 416"/>
            <p:cNvSpPr>
              <a:spLocks noChangeShapeType="1"/>
            </p:cNvSpPr>
            <p:nvPr/>
          </p:nvSpPr>
          <p:spPr bwMode="auto">
            <a:xfrm flipH="1">
              <a:off x="4032" y="912"/>
              <a:ext cx="96" cy="144"/>
            </a:xfrm>
            <a:prstGeom prst="line">
              <a:avLst/>
            </a:prstGeom>
            <a:noFill/>
            <a:ln w="57150">
              <a:solidFill>
                <a:srgbClr val="FF0000"/>
              </a:solidFill>
              <a:round/>
              <a:headEnd/>
              <a:tailEnd/>
            </a:ln>
            <a:effectLst/>
          </p:spPr>
          <p:txBody>
            <a:bodyPr/>
            <a:lstStyle/>
            <a:p>
              <a:endParaRPr lang="en-US"/>
            </a:p>
          </p:txBody>
        </p:sp>
        <p:sp>
          <p:nvSpPr>
            <p:cNvPr id="45473" name="Line 417"/>
            <p:cNvSpPr>
              <a:spLocks noChangeShapeType="1"/>
            </p:cNvSpPr>
            <p:nvPr/>
          </p:nvSpPr>
          <p:spPr bwMode="auto">
            <a:xfrm flipH="1">
              <a:off x="4176" y="912"/>
              <a:ext cx="96" cy="144"/>
            </a:xfrm>
            <a:prstGeom prst="line">
              <a:avLst/>
            </a:prstGeom>
            <a:noFill/>
            <a:ln w="57150">
              <a:solidFill>
                <a:srgbClr val="FF0000"/>
              </a:solidFill>
              <a:round/>
              <a:headEnd/>
              <a:tailEnd/>
            </a:ln>
            <a:effectLst/>
          </p:spPr>
          <p:txBody>
            <a:bodyPr/>
            <a:lstStyle/>
            <a:p>
              <a:endParaRPr lang="en-US"/>
            </a:p>
          </p:txBody>
        </p:sp>
        <p:sp>
          <p:nvSpPr>
            <p:cNvPr id="45474" name="Line 418"/>
            <p:cNvSpPr>
              <a:spLocks noChangeShapeType="1"/>
            </p:cNvSpPr>
            <p:nvPr/>
          </p:nvSpPr>
          <p:spPr bwMode="auto">
            <a:xfrm flipH="1">
              <a:off x="4320" y="912"/>
              <a:ext cx="96" cy="144"/>
            </a:xfrm>
            <a:prstGeom prst="line">
              <a:avLst/>
            </a:prstGeom>
            <a:noFill/>
            <a:ln w="57150">
              <a:solidFill>
                <a:srgbClr val="FF0000"/>
              </a:solidFill>
              <a:round/>
              <a:headEnd/>
              <a:tailEnd/>
            </a:ln>
            <a:effectLst/>
          </p:spPr>
          <p:txBody>
            <a:bodyPr/>
            <a:lstStyle/>
            <a:p>
              <a:endParaRPr lang="en-US"/>
            </a:p>
          </p:txBody>
        </p:sp>
        <p:sp>
          <p:nvSpPr>
            <p:cNvPr id="45475" name="Line 419"/>
            <p:cNvSpPr>
              <a:spLocks noChangeShapeType="1"/>
            </p:cNvSpPr>
            <p:nvPr/>
          </p:nvSpPr>
          <p:spPr bwMode="auto">
            <a:xfrm flipH="1">
              <a:off x="4464" y="912"/>
              <a:ext cx="96" cy="144"/>
            </a:xfrm>
            <a:prstGeom prst="line">
              <a:avLst/>
            </a:prstGeom>
            <a:noFill/>
            <a:ln w="57150">
              <a:solidFill>
                <a:srgbClr val="FF0000"/>
              </a:solidFill>
              <a:round/>
              <a:headEnd/>
              <a:tailEnd/>
            </a:ln>
            <a:effectLst/>
          </p:spPr>
          <p:txBody>
            <a:bodyPr/>
            <a:lstStyle/>
            <a:p>
              <a:endParaRPr lang="en-US"/>
            </a:p>
          </p:txBody>
        </p:sp>
        <p:sp>
          <p:nvSpPr>
            <p:cNvPr id="45476" name="Line 420"/>
            <p:cNvSpPr>
              <a:spLocks noChangeShapeType="1"/>
            </p:cNvSpPr>
            <p:nvPr/>
          </p:nvSpPr>
          <p:spPr bwMode="auto">
            <a:xfrm flipH="1">
              <a:off x="4608" y="912"/>
              <a:ext cx="96" cy="144"/>
            </a:xfrm>
            <a:prstGeom prst="line">
              <a:avLst/>
            </a:prstGeom>
            <a:noFill/>
            <a:ln w="57150">
              <a:solidFill>
                <a:srgbClr val="FF0000"/>
              </a:solidFill>
              <a:round/>
              <a:headEnd/>
              <a:tailEnd/>
            </a:ln>
            <a:effectLst/>
          </p:spPr>
          <p:txBody>
            <a:bodyPr/>
            <a:lstStyle/>
            <a:p>
              <a:endParaRPr lang="en-US"/>
            </a:p>
          </p:txBody>
        </p:sp>
        <p:sp>
          <p:nvSpPr>
            <p:cNvPr id="45477" name="Line 421"/>
            <p:cNvSpPr>
              <a:spLocks noChangeShapeType="1"/>
            </p:cNvSpPr>
            <p:nvPr/>
          </p:nvSpPr>
          <p:spPr bwMode="auto">
            <a:xfrm>
              <a:off x="4896" y="1008"/>
              <a:ext cx="96" cy="0"/>
            </a:xfrm>
            <a:prstGeom prst="line">
              <a:avLst/>
            </a:prstGeom>
            <a:noFill/>
            <a:ln w="57150">
              <a:solidFill>
                <a:srgbClr val="FF0000"/>
              </a:solidFill>
              <a:round/>
              <a:headEnd/>
              <a:tailEnd/>
            </a:ln>
            <a:effectLst/>
          </p:spPr>
          <p:txBody>
            <a:bodyPr/>
            <a:lstStyle/>
            <a:p>
              <a:endParaRPr lang="en-US"/>
            </a:p>
          </p:txBody>
        </p:sp>
        <p:sp>
          <p:nvSpPr>
            <p:cNvPr id="45478" name="Line 422"/>
            <p:cNvSpPr>
              <a:spLocks noChangeShapeType="1"/>
            </p:cNvSpPr>
            <p:nvPr/>
          </p:nvSpPr>
          <p:spPr bwMode="auto">
            <a:xfrm>
              <a:off x="4128" y="912"/>
              <a:ext cx="48" cy="144"/>
            </a:xfrm>
            <a:prstGeom prst="line">
              <a:avLst/>
            </a:prstGeom>
            <a:noFill/>
            <a:ln w="57150">
              <a:solidFill>
                <a:srgbClr val="FF0000"/>
              </a:solidFill>
              <a:round/>
              <a:headEnd/>
              <a:tailEnd/>
            </a:ln>
            <a:effectLst/>
          </p:spPr>
          <p:txBody>
            <a:bodyPr/>
            <a:lstStyle/>
            <a:p>
              <a:endParaRPr lang="en-US"/>
            </a:p>
          </p:txBody>
        </p:sp>
        <p:sp>
          <p:nvSpPr>
            <p:cNvPr id="45479" name="Line 423"/>
            <p:cNvSpPr>
              <a:spLocks noChangeShapeType="1"/>
            </p:cNvSpPr>
            <p:nvPr/>
          </p:nvSpPr>
          <p:spPr bwMode="auto">
            <a:xfrm>
              <a:off x="4272" y="912"/>
              <a:ext cx="48" cy="144"/>
            </a:xfrm>
            <a:prstGeom prst="line">
              <a:avLst/>
            </a:prstGeom>
            <a:noFill/>
            <a:ln w="57150">
              <a:solidFill>
                <a:srgbClr val="FF0000"/>
              </a:solidFill>
              <a:round/>
              <a:headEnd/>
              <a:tailEnd/>
            </a:ln>
            <a:effectLst/>
          </p:spPr>
          <p:txBody>
            <a:bodyPr/>
            <a:lstStyle/>
            <a:p>
              <a:endParaRPr lang="en-US"/>
            </a:p>
          </p:txBody>
        </p:sp>
        <p:sp>
          <p:nvSpPr>
            <p:cNvPr id="45480" name="Line 424"/>
            <p:cNvSpPr>
              <a:spLocks noChangeShapeType="1"/>
            </p:cNvSpPr>
            <p:nvPr/>
          </p:nvSpPr>
          <p:spPr bwMode="auto">
            <a:xfrm>
              <a:off x="4416" y="912"/>
              <a:ext cx="48" cy="144"/>
            </a:xfrm>
            <a:prstGeom prst="line">
              <a:avLst/>
            </a:prstGeom>
            <a:noFill/>
            <a:ln w="57150">
              <a:solidFill>
                <a:srgbClr val="FF0000"/>
              </a:solidFill>
              <a:round/>
              <a:headEnd/>
              <a:tailEnd/>
            </a:ln>
            <a:effectLst/>
          </p:spPr>
          <p:txBody>
            <a:bodyPr/>
            <a:lstStyle/>
            <a:p>
              <a:endParaRPr lang="en-US"/>
            </a:p>
          </p:txBody>
        </p:sp>
        <p:sp>
          <p:nvSpPr>
            <p:cNvPr id="45481" name="Line 425"/>
            <p:cNvSpPr>
              <a:spLocks noChangeShapeType="1"/>
            </p:cNvSpPr>
            <p:nvPr/>
          </p:nvSpPr>
          <p:spPr bwMode="auto">
            <a:xfrm>
              <a:off x="4560" y="912"/>
              <a:ext cx="48" cy="144"/>
            </a:xfrm>
            <a:prstGeom prst="line">
              <a:avLst/>
            </a:prstGeom>
            <a:noFill/>
            <a:ln w="57150">
              <a:solidFill>
                <a:srgbClr val="FF0000"/>
              </a:solidFill>
              <a:round/>
              <a:headEnd/>
              <a:tailEnd/>
            </a:ln>
            <a:effectLst/>
          </p:spPr>
          <p:txBody>
            <a:bodyPr/>
            <a:lstStyle/>
            <a:p>
              <a:endParaRPr lang="en-US"/>
            </a:p>
          </p:txBody>
        </p:sp>
        <p:sp>
          <p:nvSpPr>
            <p:cNvPr id="45482" name="Line 426"/>
            <p:cNvSpPr>
              <a:spLocks noChangeShapeType="1"/>
            </p:cNvSpPr>
            <p:nvPr/>
          </p:nvSpPr>
          <p:spPr bwMode="auto">
            <a:xfrm>
              <a:off x="4704" y="912"/>
              <a:ext cx="48" cy="144"/>
            </a:xfrm>
            <a:prstGeom prst="line">
              <a:avLst/>
            </a:prstGeom>
            <a:noFill/>
            <a:ln w="57150">
              <a:solidFill>
                <a:srgbClr val="FF0000"/>
              </a:solidFill>
              <a:round/>
              <a:headEnd/>
              <a:tailEnd/>
            </a:ln>
            <a:effectLst/>
          </p:spPr>
          <p:txBody>
            <a:bodyPr/>
            <a:lstStyle/>
            <a:p>
              <a:endParaRPr lang="en-US"/>
            </a:p>
          </p:txBody>
        </p:sp>
        <p:sp>
          <p:nvSpPr>
            <p:cNvPr id="45483" name="Line 427"/>
            <p:cNvSpPr>
              <a:spLocks noChangeShapeType="1"/>
            </p:cNvSpPr>
            <p:nvPr/>
          </p:nvSpPr>
          <p:spPr bwMode="auto">
            <a:xfrm flipH="1">
              <a:off x="4752" y="912"/>
              <a:ext cx="96" cy="144"/>
            </a:xfrm>
            <a:prstGeom prst="line">
              <a:avLst/>
            </a:prstGeom>
            <a:noFill/>
            <a:ln w="57150">
              <a:solidFill>
                <a:srgbClr val="FF0000"/>
              </a:solidFill>
              <a:round/>
              <a:headEnd/>
              <a:tailEnd/>
            </a:ln>
            <a:effectLst/>
          </p:spPr>
          <p:txBody>
            <a:bodyPr/>
            <a:lstStyle/>
            <a:p>
              <a:endParaRPr lang="en-US"/>
            </a:p>
          </p:txBody>
        </p:sp>
        <p:sp>
          <p:nvSpPr>
            <p:cNvPr id="45484" name="Line 428"/>
            <p:cNvSpPr>
              <a:spLocks noChangeShapeType="1"/>
            </p:cNvSpPr>
            <p:nvPr/>
          </p:nvSpPr>
          <p:spPr bwMode="auto">
            <a:xfrm>
              <a:off x="4848" y="912"/>
              <a:ext cx="48" cy="96"/>
            </a:xfrm>
            <a:prstGeom prst="line">
              <a:avLst/>
            </a:prstGeom>
            <a:noFill/>
            <a:ln w="57150">
              <a:solidFill>
                <a:srgbClr val="FF0000"/>
              </a:solidFill>
              <a:round/>
              <a:headEnd/>
              <a:tailEnd/>
            </a:ln>
            <a:effectLst/>
          </p:spPr>
          <p:txBody>
            <a:bodyPr/>
            <a:lstStyle/>
            <a:p>
              <a:endParaRPr lang="en-US"/>
            </a:p>
          </p:txBody>
        </p:sp>
        <p:sp>
          <p:nvSpPr>
            <p:cNvPr id="45485" name="Line 429"/>
            <p:cNvSpPr>
              <a:spLocks noChangeShapeType="1"/>
            </p:cNvSpPr>
            <p:nvPr/>
          </p:nvSpPr>
          <p:spPr bwMode="auto">
            <a:xfrm>
              <a:off x="3984" y="960"/>
              <a:ext cx="48" cy="96"/>
            </a:xfrm>
            <a:prstGeom prst="line">
              <a:avLst/>
            </a:prstGeom>
            <a:noFill/>
            <a:ln w="57150">
              <a:solidFill>
                <a:srgbClr val="FF0000"/>
              </a:solidFill>
              <a:round/>
              <a:headEnd/>
              <a:tailEnd/>
            </a:ln>
            <a:effectLst/>
          </p:spPr>
          <p:txBody>
            <a:bodyPr/>
            <a:lstStyle/>
            <a:p>
              <a:endParaRPr lang="en-US"/>
            </a:p>
          </p:txBody>
        </p:sp>
      </p:grpSp>
    </p:spTree>
    <p:extLst>
      <p:ext uri="{BB962C8B-B14F-4D97-AF65-F5344CB8AC3E}">
        <p14:creationId xmlns:p14="http://schemas.microsoft.com/office/powerpoint/2010/main" val="2393153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2927" y="-79921"/>
            <a:ext cx="3561873" cy="646331"/>
          </a:xfrm>
          <a:prstGeom prst="rect">
            <a:avLst/>
          </a:prstGeom>
          <a:noFill/>
        </p:spPr>
        <p:txBody>
          <a:bodyPr wrap="none" lIns="91440" tIns="45720" rIns="91440" bIns="45720">
            <a:spAutoFit/>
          </a:bodyPr>
          <a:lstStyle/>
          <a:p>
            <a:pPr algn="ctr"/>
            <a:r>
              <a:rPr lang="en-US" sz="3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I- THÍ NGHIỆM</a:t>
            </a:r>
          </a:p>
        </p:txBody>
      </p:sp>
      <p:sp>
        <p:nvSpPr>
          <p:cNvPr id="3" name="TextBox 2"/>
          <p:cNvSpPr txBox="1"/>
          <p:nvPr/>
        </p:nvSpPr>
        <p:spPr>
          <a:xfrm>
            <a:off x="664089" y="421670"/>
            <a:ext cx="4568311" cy="523220"/>
          </a:xfrm>
          <a:prstGeom prst="rect">
            <a:avLst/>
          </a:prstGeom>
          <a:noFill/>
        </p:spPr>
        <p:txBody>
          <a:bodyPr wrap="square" rtlCol="0">
            <a:spAutoFit/>
          </a:bodyPr>
          <a:lstStyle/>
          <a:p>
            <a:r>
              <a:rPr lang="en-US" sz="2800" b="1" i="1" dirty="0">
                <a:solidFill>
                  <a:srgbClr val="1709D1"/>
                </a:solidFill>
                <a:latin typeface="Times New Roman" pitchFamily="18" charset="0"/>
                <a:cs typeface="Times New Roman" pitchFamily="18" charset="0"/>
              </a:rPr>
              <a:t>1. </a:t>
            </a:r>
            <a:r>
              <a:rPr lang="en-US" sz="2800" b="1" i="1" dirty="0" err="1">
                <a:solidFill>
                  <a:srgbClr val="1709D1"/>
                </a:solidFill>
                <a:latin typeface="Times New Roman" pitchFamily="18" charset="0"/>
                <a:cs typeface="Times New Roman" pitchFamily="18" charset="0"/>
              </a:rPr>
              <a:t>Sơ</a:t>
            </a:r>
            <a:r>
              <a:rPr lang="en-US" sz="2800" b="1" i="1" dirty="0">
                <a:solidFill>
                  <a:srgbClr val="1709D1"/>
                </a:solidFill>
                <a:latin typeface="Times New Roman" pitchFamily="18" charset="0"/>
                <a:cs typeface="Times New Roman" pitchFamily="18" charset="0"/>
              </a:rPr>
              <a:t> </a:t>
            </a:r>
            <a:r>
              <a:rPr lang="en-US" sz="2800" b="1" i="1" dirty="0" err="1">
                <a:solidFill>
                  <a:srgbClr val="1709D1"/>
                </a:solidFill>
                <a:latin typeface="Times New Roman" pitchFamily="18" charset="0"/>
                <a:cs typeface="Times New Roman" pitchFamily="18" charset="0"/>
              </a:rPr>
              <a:t>đồ</a:t>
            </a:r>
            <a:r>
              <a:rPr lang="en-US" sz="2800" b="1" i="1" dirty="0">
                <a:solidFill>
                  <a:srgbClr val="1709D1"/>
                </a:solidFill>
                <a:latin typeface="Times New Roman" pitchFamily="18" charset="0"/>
                <a:cs typeface="Times New Roman" pitchFamily="18" charset="0"/>
              </a:rPr>
              <a:t> </a:t>
            </a:r>
            <a:r>
              <a:rPr lang="en-US" sz="2800" b="1" i="1" dirty="0" err="1">
                <a:solidFill>
                  <a:srgbClr val="1709D1"/>
                </a:solidFill>
                <a:latin typeface="Times New Roman" pitchFamily="18" charset="0"/>
                <a:cs typeface="Times New Roman" pitchFamily="18" charset="0"/>
              </a:rPr>
              <a:t>mạch</a:t>
            </a:r>
            <a:r>
              <a:rPr lang="en-US" sz="2800" b="1" i="1" dirty="0">
                <a:solidFill>
                  <a:srgbClr val="1709D1"/>
                </a:solidFill>
                <a:latin typeface="Times New Roman" pitchFamily="18" charset="0"/>
                <a:cs typeface="Times New Roman" pitchFamily="18" charset="0"/>
              </a:rPr>
              <a:t> </a:t>
            </a:r>
            <a:r>
              <a:rPr lang="en-US" sz="2800" b="1" i="1" dirty="0" err="1">
                <a:solidFill>
                  <a:srgbClr val="1709D1"/>
                </a:solidFill>
                <a:latin typeface="Times New Roman" pitchFamily="18" charset="0"/>
                <a:cs typeface="Times New Roman" pitchFamily="18" charset="0"/>
              </a:rPr>
              <a:t>điện</a:t>
            </a:r>
            <a:r>
              <a:rPr lang="en-US" sz="2800" b="1" i="1" dirty="0">
                <a:solidFill>
                  <a:srgbClr val="1709D1"/>
                </a:solidFill>
                <a:latin typeface="Times New Roman" pitchFamily="18" charset="0"/>
                <a:cs typeface="Times New Roman" pitchFamily="18" charset="0"/>
              </a:rPr>
              <a:t>                      </a:t>
            </a:r>
          </a:p>
        </p:txBody>
      </p:sp>
      <p:grpSp>
        <p:nvGrpSpPr>
          <p:cNvPr id="5" name="Group 65"/>
          <p:cNvGrpSpPr>
            <a:grpSpLocks/>
          </p:cNvGrpSpPr>
          <p:nvPr/>
        </p:nvGrpSpPr>
        <p:grpSpPr bwMode="auto">
          <a:xfrm>
            <a:off x="4546600" y="1447800"/>
            <a:ext cx="4064000" cy="2362200"/>
            <a:chOff x="2864" y="912"/>
            <a:chExt cx="2560" cy="1488"/>
          </a:xfrm>
        </p:grpSpPr>
        <p:sp>
          <p:nvSpPr>
            <p:cNvPr id="6" name="Oval 19"/>
            <p:cNvSpPr>
              <a:spLocks noChangeArrowheads="1"/>
            </p:cNvSpPr>
            <p:nvPr/>
          </p:nvSpPr>
          <p:spPr bwMode="auto">
            <a:xfrm>
              <a:off x="2864" y="1392"/>
              <a:ext cx="432" cy="384"/>
            </a:xfrm>
            <a:prstGeom prst="ellipse">
              <a:avLst/>
            </a:prstGeom>
            <a:solidFill>
              <a:srgbClr val="FF0000"/>
            </a:solidFill>
            <a:ln w="9525">
              <a:solidFill>
                <a:schemeClr val="tx1"/>
              </a:solidFill>
              <a:round/>
              <a:headEnd/>
              <a:tailEnd/>
            </a:ln>
            <a:effectLst/>
          </p:spPr>
          <p:txBody>
            <a:bodyPr wrap="none" anchor="ctr"/>
            <a:lstStyle/>
            <a:p>
              <a:pPr algn="ctr" eaLnBrk="1" hangingPunct="1"/>
              <a:r>
                <a:rPr lang="en-US" altLang="en-US" sz="3200" b="1">
                  <a:solidFill>
                    <a:schemeClr val="bg1"/>
                  </a:solidFill>
                  <a:latin typeface=".VnTimeH" pitchFamily="34" charset="0"/>
                </a:rPr>
                <a:t>A</a:t>
              </a:r>
            </a:p>
          </p:txBody>
        </p:sp>
        <p:sp>
          <p:nvSpPr>
            <p:cNvPr id="7" name="Line 20"/>
            <p:cNvSpPr>
              <a:spLocks noChangeShapeType="1"/>
            </p:cNvSpPr>
            <p:nvPr/>
          </p:nvSpPr>
          <p:spPr bwMode="auto">
            <a:xfrm>
              <a:off x="3072" y="968"/>
              <a:ext cx="0" cy="432"/>
            </a:xfrm>
            <a:prstGeom prst="line">
              <a:avLst/>
            </a:prstGeom>
            <a:noFill/>
            <a:ln w="57150">
              <a:solidFill>
                <a:srgbClr val="660033"/>
              </a:solidFill>
              <a:round/>
              <a:headEnd/>
              <a:tailEnd/>
            </a:ln>
            <a:effectLst/>
          </p:spPr>
          <p:txBody>
            <a:bodyPr/>
            <a:lstStyle/>
            <a:p>
              <a:endParaRPr lang="en-US"/>
            </a:p>
          </p:txBody>
        </p:sp>
        <p:sp>
          <p:nvSpPr>
            <p:cNvPr id="8" name="Line 21"/>
            <p:cNvSpPr>
              <a:spLocks noChangeShapeType="1"/>
            </p:cNvSpPr>
            <p:nvPr/>
          </p:nvSpPr>
          <p:spPr bwMode="auto">
            <a:xfrm>
              <a:off x="3096" y="1776"/>
              <a:ext cx="0" cy="384"/>
            </a:xfrm>
            <a:prstGeom prst="line">
              <a:avLst/>
            </a:prstGeom>
            <a:noFill/>
            <a:ln w="57150">
              <a:solidFill>
                <a:srgbClr val="660033"/>
              </a:solidFill>
              <a:round/>
              <a:headEnd/>
              <a:tailEnd/>
            </a:ln>
            <a:effectLst/>
          </p:spPr>
          <p:txBody>
            <a:bodyPr/>
            <a:lstStyle/>
            <a:p>
              <a:endParaRPr lang="en-US"/>
            </a:p>
          </p:txBody>
        </p:sp>
        <p:sp>
          <p:nvSpPr>
            <p:cNvPr id="9" name="Line 22"/>
            <p:cNvSpPr>
              <a:spLocks noChangeShapeType="1"/>
            </p:cNvSpPr>
            <p:nvPr/>
          </p:nvSpPr>
          <p:spPr bwMode="auto">
            <a:xfrm>
              <a:off x="3096" y="2160"/>
              <a:ext cx="336" cy="0"/>
            </a:xfrm>
            <a:prstGeom prst="line">
              <a:avLst/>
            </a:prstGeom>
            <a:noFill/>
            <a:ln w="57150">
              <a:solidFill>
                <a:srgbClr val="660033"/>
              </a:solidFill>
              <a:round/>
              <a:headEnd/>
              <a:tailEnd/>
            </a:ln>
            <a:effectLst/>
          </p:spPr>
          <p:txBody>
            <a:bodyPr/>
            <a:lstStyle/>
            <a:p>
              <a:endParaRPr lang="en-US"/>
            </a:p>
          </p:txBody>
        </p:sp>
        <p:sp>
          <p:nvSpPr>
            <p:cNvPr id="10" name="Line 23"/>
            <p:cNvSpPr>
              <a:spLocks noChangeShapeType="1"/>
            </p:cNvSpPr>
            <p:nvPr/>
          </p:nvSpPr>
          <p:spPr bwMode="auto">
            <a:xfrm flipV="1">
              <a:off x="3424" y="1976"/>
              <a:ext cx="288" cy="192"/>
            </a:xfrm>
            <a:prstGeom prst="line">
              <a:avLst/>
            </a:prstGeom>
            <a:noFill/>
            <a:ln w="57150">
              <a:solidFill>
                <a:srgbClr val="660033"/>
              </a:solidFill>
              <a:round/>
              <a:headEnd/>
              <a:tailEnd/>
            </a:ln>
            <a:effectLst/>
          </p:spPr>
          <p:txBody>
            <a:bodyPr/>
            <a:lstStyle/>
            <a:p>
              <a:endParaRPr lang="en-US"/>
            </a:p>
          </p:txBody>
        </p:sp>
        <p:sp>
          <p:nvSpPr>
            <p:cNvPr id="11" name="Line 24"/>
            <p:cNvSpPr>
              <a:spLocks noChangeShapeType="1"/>
            </p:cNvSpPr>
            <p:nvPr/>
          </p:nvSpPr>
          <p:spPr bwMode="auto">
            <a:xfrm>
              <a:off x="3744" y="2160"/>
              <a:ext cx="528" cy="0"/>
            </a:xfrm>
            <a:prstGeom prst="line">
              <a:avLst/>
            </a:prstGeom>
            <a:noFill/>
            <a:ln w="57150">
              <a:solidFill>
                <a:srgbClr val="660033"/>
              </a:solidFill>
              <a:round/>
              <a:headEnd/>
              <a:tailEnd type="oval" w="med" len="med"/>
            </a:ln>
            <a:effectLst/>
          </p:spPr>
          <p:txBody>
            <a:bodyPr/>
            <a:lstStyle/>
            <a:p>
              <a:endParaRPr lang="en-US"/>
            </a:p>
          </p:txBody>
        </p:sp>
        <p:sp>
          <p:nvSpPr>
            <p:cNvPr id="12" name="Line 25"/>
            <p:cNvSpPr>
              <a:spLocks noChangeShapeType="1"/>
            </p:cNvSpPr>
            <p:nvPr/>
          </p:nvSpPr>
          <p:spPr bwMode="auto">
            <a:xfrm>
              <a:off x="4704" y="2160"/>
              <a:ext cx="720" cy="0"/>
            </a:xfrm>
            <a:prstGeom prst="line">
              <a:avLst/>
            </a:prstGeom>
            <a:noFill/>
            <a:ln w="57150">
              <a:solidFill>
                <a:srgbClr val="660033"/>
              </a:solidFill>
              <a:round/>
              <a:headEnd type="oval" w="med" len="med"/>
              <a:tailEnd/>
            </a:ln>
            <a:effectLst/>
          </p:spPr>
          <p:txBody>
            <a:bodyPr/>
            <a:lstStyle/>
            <a:p>
              <a:endParaRPr lang="en-US"/>
            </a:p>
          </p:txBody>
        </p:sp>
        <p:sp>
          <p:nvSpPr>
            <p:cNvPr id="13" name="Line 26"/>
            <p:cNvSpPr>
              <a:spLocks noChangeShapeType="1"/>
            </p:cNvSpPr>
            <p:nvPr/>
          </p:nvSpPr>
          <p:spPr bwMode="auto">
            <a:xfrm>
              <a:off x="3072" y="976"/>
              <a:ext cx="720" cy="0"/>
            </a:xfrm>
            <a:prstGeom prst="line">
              <a:avLst/>
            </a:prstGeom>
            <a:noFill/>
            <a:ln w="57150">
              <a:solidFill>
                <a:srgbClr val="660033"/>
              </a:solidFill>
              <a:round/>
              <a:headEnd/>
              <a:tailEnd/>
            </a:ln>
            <a:effectLst/>
          </p:spPr>
          <p:txBody>
            <a:bodyPr/>
            <a:lstStyle/>
            <a:p>
              <a:endParaRPr lang="en-US"/>
            </a:p>
          </p:txBody>
        </p:sp>
        <p:sp>
          <p:nvSpPr>
            <p:cNvPr id="14" name="Line 27"/>
            <p:cNvSpPr>
              <a:spLocks noChangeShapeType="1"/>
            </p:cNvSpPr>
            <p:nvPr/>
          </p:nvSpPr>
          <p:spPr bwMode="auto">
            <a:xfrm>
              <a:off x="3792" y="968"/>
              <a:ext cx="0" cy="528"/>
            </a:xfrm>
            <a:prstGeom prst="line">
              <a:avLst/>
            </a:prstGeom>
            <a:noFill/>
            <a:ln w="57150">
              <a:solidFill>
                <a:srgbClr val="660033"/>
              </a:solidFill>
              <a:round/>
              <a:headEnd/>
              <a:tailEnd/>
            </a:ln>
            <a:effectLst/>
          </p:spPr>
          <p:txBody>
            <a:bodyPr/>
            <a:lstStyle/>
            <a:p>
              <a:endParaRPr lang="en-US"/>
            </a:p>
          </p:txBody>
        </p:sp>
        <p:sp>
          <p:nvSpPr>
            <p:cNvPr id="15" name="Line 28"/>
            <p:cNvSpPr>
              <a:spLocks noChangeShapeType="1"/>
            </p:cNvSpPr>
            <p:nvPr/>
          </p:nvSpPr>
          <p:spPr bwMode="auto">
            <a:xfrm>
              <a:off x="3792" y="1488"/>
              <a:ext cx="432" cy="0"/>
            </a:xfrm>
            <a:prstGeom prst="line">
              <a:avLst/>
            </a:prstGeom>
            <a:noFill/>
            <a:ln w="57150">
              <a:solidFill>
                <a:srgbClr val="660033"/>
              </a:solidFill>
              <a:round/>
              <a:headEnd/>
              <a:tailEnd/>
            </a:ln>
            <a:effectLst/>
          </p:spPr>
          <p:txBody>
            <a:bodyPr/>
            <a:lstStyle/>
            <a:p>
              <a:endParaRPr lang="en-US"/>
            </a:p>
          </p:txBody>
        </p:sp>
        <p:sp>
          <p:nvSpPr>
            <p:cNvPr id="16" name="Line 29"/>
            <p:cNvSpPr>
              <a:spLocks noChangeShapeType="1"/>
            </p:cNvSpPr>
            <p:nvPr/>
          </p:nvSpPr>
          <p:spPr bwMode="auto">
            <a:xfrm>
              <a:off x="4656" y="1488"/>
              <a:ext cx="336" cy="0"/>
            </a:xfrm>
            <a:prstGeom prst="line">
              <a:avLst/>
            </a:prstGeom>
            <a:noFill/>
            <a:ln w="57150">
              <a:solidFill>
                <a:srgbClr val="660033"/>
              </a:solidFill>
              <a:round/>
              <a:headEnd/>
              <a:tailEnd/>
            </a:ln>
            <a:effectLst/>
          </p:spPr>
          <p:txBody>
            <a:bodyPr/>
            <a:lstStyle/>
            <a:p>
              <a:endParaRPr lang="en-US"/>
            </a:p>
          </p:txBody>
        </p:sp>
        <p:sp>
          <p:nvSpPr>
            <p:cNvPr id="17" name="Line 30"/>
            <p:cNvSpPr>
              <a:spLocks noChangeShapeType="1"/>
            </p:cNvSpPr>
            <p:nvPr/>
          </p:nvSpPr>
          <p:spPr bwMode="auto">
            <a:xfrm>
              <a:off x="4992" y="1008"/>
              <a:ext cx="0" cy="480"/>
            </a:xfrm>
            <a:prstGeom prst="line">
              <a:avLst/>
            </a:prstGeom>
            <a:noFill/>
            <a:ln w="57150">
              <a:solidFill>
                <a:srgbClr val="660033"/>
              </a:solidFill>
              <a:round/>
              <a:headEnd/>
              <a:tailEnd/>
            </a:ln>
            <a:effectLst/>
          </p:spPr>
          <p:txBody>
            <a:bodyPr/>
            <a:lstStyle/>
            <a:p>
              <a:endParaRPr lang="en-US"/>
            </a:p>
          </p:txBody>
        </p:sp>
        <p:sp>
          <p:nvSpPr>
            <p:cNvPr id="18" name="Line 31"/>
            <p:cNvSpPr>
              <a:spLocks noChangeShapeType="1"/>
            </p:cNvSpPr>
            <p:nvPr/>
          </p:nvSpPr>
          <p:spPr bwMode="auto">
            <a:xfrm>
              <a:off x="4992" y="1008"/>
              <a:ext cx="432" cy="0"/>
            </a:xfrm>
            <a:prstGeom prst="line">
              <a:avLst/>
            </a:prstGeom>
            <a:noFill/>
            <a:ln w="57150">
              <a:solidFill>
                <a:srgbClr val="660033"/>
              </a:solidFill>
              <a:round/>
              <a:headEnd/>
              <a:tailEnd/>
            </a:ln>
            <a:effectLst/>
          </p:spPr>
          <p:txBody>
            <a:bodyPr/>
            <a:lstStyle/>
            <a:p>
              <a:endParaRPr lang="en-US"/>
            </a:p>
          </p:txBody>
        </p:sp>
        <p:sp>
          <p:nvSpPr>
            <p:cNvPr id="19" name="Line 32"/>
            <p:cNvSpPr>
              <a:spLocks noChangeShapeType="1"/>
            </p:cNvSpPr>
            <p:nvPr/>
          </p:nvSpPr>
          <p:spPr bwMode="auto">
            <a:xfrm>
              <a:off x="5424" y="1008"/>
              <a:ext cx="0" cy="1152"/>
            </a:xfrm>
            <a:prstGeom prst="line">
              <a:avLst/>
            </a:prstGeom>
            <a:noFill/>
            <a:ln w="57150">
              <a:solidFill>
                <a:srgbClr val="660033"/>
              </a:solidFill>
              <a:round/>
              <a:headEnd/>
              <a:tailEnd/>
            </a:ln>
            <a:effectLst/>
          </p:spPr>
          <p:txBody>
            <a:bodyPr/>
            <a:lstStyle/>
            <a:p>
              <a:endParaRPr lang="en-US"/>
            </a:p>
          </p:txBody>
        </p:sp>
        <p:sp>
          <p:nvSpPr>
            <p:cNvPr id="20" name="Oval 37"/>
            <p:cNvSpPr>
              <a:spLocks noChangeArrowheads="1"/>
            </p:cNvSpPr>
            <p:nvPr/>
          </p:nvSpPr>
          <p:spPr bwMode="auto">
            <a:xfrm>
              <a:off x="4224" y="1296"/>
              <a:ext cx="432" cy="384"/>
            </a:xfrm>
            <a:prstGeom prst="ellipse">
              <a:avLst/>
            </a:prstGeom>
            <a:solidFill>
              <a:srgbClr val="FF0000"/>
            </a:solidFill>
            <a:ln w="9525">
              <a:solidFill>
                <a:schemeClr val="tx1"/>
              </a:solidFill>
              <a:round/>
              <a:headEnd/>
              <a:tailEnd/>
            </a:ln>
            <a:effectLst/>
          </p:spPr>
          <p:txBody>
            <a:bodyPr wrap="none" anchor="ctr"/>
            <a:lstStyle/>
            <a:p>
              <a:pPr algn="ctr" eaLnBrk="1" hangingPunct="1"/>
              <a:r>
                <a:rPr lang="en-US" altLang="en-US" sz="3200" b="1" dirty="0">
                  <a:solidFill>
                    <a:schemeClr val="bg1"/>
                  </a:solidFill>
                  <a:latin typeface=".VnTimeH" pitchFamily="34" charset="0"/>
                </a:rPr>
                <a:t>V</a:t>
              </a:r>
            </a:p>
          </p:txBody>
        </p:sp>
        <p:sp>
          <p:nvSpPr>
            <p:cNvPr id="21" name="Line 38"/>
            <p:cNvSpPr>
              <a:spLocks noChangeShapeType="1"/>
            </p:cNvSpPr>
            <p:nvPr/>
          </p:nvSpPr>
          <p:spPr bwMode="auto">
            <a:xfrm>
              <a:off x="3792" y="976"/>
              <a:ext cx="192" cy="0"/>
            </a:xfrm>
            <a:prstGeom prst="line">
              <a:avLst/>
            </a:prstGeom>
            <a:noFill/>
            <a:ln w="57150">
              <a:solidFill>
                <a:srgbClr val="660033"/>
              </a:solidFill>
              <a:round/>
              <a:headEnd/>
              <a:tailEnd/>
            </a:ln>
            <a:effectLst/>
          </p:spPr>
          <p:txBody>
            <a:bodyPr/>
            <a:lstStyle/>
            <a:p>
              <a:endParaRPr lang="en-US"/>
            </a:p>
          </p:txBody>
        </p:sp>
        <p:grpSp>
          <p:nvGrpSpPr>
            <p:cNvPr id="22" name="Group 53"/>
            <p:cNvGrpSpPr>
              <a:grpSpLocks/>
            </p:cNvGrpSpPr>
            <p:nvPr/>
          </p:nvGrpSpPr>
          <p:grpSpPr bwMode="auto">
            <a:xfrm>
              <a:off x="3984" y="912"/>
              <a:ext cx="1008" cy="144"/>
              <a:chOff x="3984" y="912"/>
              <a:chExt cx="1008" cy="144"/>
            </a:xfrm>
          </p:grpSpPr>
          <p:sp>
            <p:nvSpPr>
              <p:cNvPr id="30" name="Line 39"/>
              <p:cNvSpPr>
                <a:spLocks noChangeShapeType="1"/>
              </p:cNvSpPr>
              <p:nvPr/>
            </p:nvSpPr>
            <p:spPr bwMode="auto">
              <a:xfrm flipH="1">
                <a:off x="4032" y="912"/>
                <a:ext cx="96" cy="144"/>
              </a:xfrm>
              <a:prstGeom prst="line">
                <a:avLst/>
              </a:prstGeom>
              <a:noFill/>
              <a:ln w="57150">
                <a:solidFill>
                  <a:srgbClr val="FF0000"/>
                </a:solidFill>
                <a:round/>
                <a:headEnd/>
                <a:tailEnd/>
              </a:ln>
              <a:effectLst/>
            </p:spPr>
            <p:txBody>
              <a:bodyPr/>
              <a:lstStyle/>
              <a:p>
                <a:endParaRPr lang="en-US"/>
              </a:p>
            </p:txBody>
          </p:sp>
          <p:sp>
            <p:nvSpPr>
              <p:cNvPr id="31" name="Line 40"/>
              <p:cNvSpPr>
                <a:spLocks noChangeShapeType="1"/>
              </p:cNvSpPr>
              <p:nvPr/>
            </p:nvSpPr>
            <p:spPr bwMode="auto">
              <a:xfrm flipH="1">
                <a:off x="4176" y="912"/>
                <a:ext cx="96" cy="144"/>
              </a:xfrm>
              <a:prstGeom prst="line">
                <a:avLst/>
              </a:prstGeom>
              <a:noFill/>
              <a:ln w="57150">
                <a:solidFill>
                  <a:srgbClr val="FF0000"/>
                </a:solidFill>
                <a:round/>
                <a:headEnd/>
                <a:tailEnd/>
              </a:ln>
              <a:effectLst/>
            </p:spPr>
            <p:txBody>
              <a:bodyPr/>
              <a:lstStyle/>
              <a:p>
                <a:endParaRPr lang="en-US"/>
              </a:p>
            </p:txBody>
          </p:sp>
          <p:sp>
            <p:nvSpPr>
              <p:cNvPr id="32" name="Line 41"/>
              <p:cNvSpPr>
                <a:spLocks noChangeShapeType="1"/>
              </p:cNvSpPr>
              <p:nvPr/>
            </p:nvSpPr>
            <p:spPr bwMode="auto">
              <a:xfrm flipH="1">
                <a:off x="4320" y="912"/>
                <a:ext cx="96" cy="144"/>
              </a:xfrm>
              <a:prstGeom prst="line">
                <a:avLst/>
              </a:prstGeom>
              <a:noFill/>
              <a:ln w="57150">
                <a:solidFill>
                  <a:srgbClr val="FF0000"/>
                </a:solidFill>
                <a:round/>
                <a:headEnd/>
                <a:tailEnd/>
              </a:ln>
              <a:effectLst/>
            </p:spPr>
            <p:txBody>
              <a:bodyPr/>
              <a:lstStyle/>
              <a:p>
                <a:endParaRPr lang="en-US"/>
              </a:p>
            </p:txBody>
          </p:sp>
          <p:sp>
            <p:nvSpPr>
              <p:cNvPr id="33" name="Line 42"/>
              <p:cNvSpPr>
                <a:spLocks noChangeShapeType="1"/>
              </p:cNvSpPr>
              <p:nvPr/>
            </p:nvSpPr>
            <p:spPr bwMode="auto">
              <a:xfrm flipH="1">
                <a:off x="4464" y="912"/>
                <a:ext cx="96" cy="144"/>
              </a:xfrm>
              <a:prstGeom prst="line">
                <a:avLst/>
              </a:prstGeom>
              <a:noFill/>
              <a:ln w="57150">
                <a:solidFill>
                  <a:srgbClr val="FF0000"/>
                </a:solidFill>
                <a:round/>
                <a:headEnd/>
                <a:tailEnd/>
              </a:ln>
              <a:effectLst/>
            </p:spPr>
            <p:txBody>
              <a:bodyPr/>
              <a:lstStyle/>
              <a:p>
                <a:endParaRPr lang="en-US"/>
              </a:p>
            </p:txBody>
          </p:sp>
          <p:sp>
            <p:nvSpPr>
              <p:cNvPr id="34" name="Line 43"/>
              <p:cNvSpPr>
                <a:spLocks noChangeShapeType="1"/>
              </p:cNvSpPr>
              <p:nvPr/>
            </p:nvSpPr>
            <p:spPr bwMode="auto">
              <a:xfrm flipH="1">
                <a:off x="4608" y="912"/>
                <a:ext cx="96" cy="144"/>
              </a:xfrm>
              <a:prstGeom prst="line">
                <a:avLst/>
              </a:prstGeom>
              <a:noFill/>
              <a:ln w="57150">
                <a:solidFill>
                  <a:srgbClr val="FF0000"/>
                </a:solidFill>
                <a:round/>
                <a:headEnd/>
                <a:tailEnd/>
              </a:ln>
              <a:effectLst/>
            </p:spPr>
            <p:txBody>
              <a:bodyPr/>
              <a:lstStyle/>
              <a:p>
                <a:endParaRPr lang="en-US"/>
              </a:p>
            </p:txBody>
          </p:sp>
          <p:sp>
            <p:nvSpPr>
              <p:cNvPr id="35" name="Line 44"/>
              <p:cNvSpPr>
                <a:spLocks noChangeShapeType="1"/>
              </p:cNvSpPr>
              <p:nvPr/>
            </p:nvSpPr>
            <p:spPr bwMode="auto">
              <a:xfrm>
                <a:off x="4896" y="1008"/>
                <a:ext cx="96" cy="0"/>
              </a:xfrm>
              <a:prstGeom prst="line">
                <a:avLst/>
              </a:prstGeom>
              <a:noFill/>
              <a:ln w="57150">
                <a:solidFill>
                  <a:srgbClr val="FF0000"/>
                </a:solidFill>
                <a:round/>
                <a:headEnd/>
                <a:tailEnd/>
              </a:ln>
              <a:effectLst/>
            </p:spPr>
            <p:txBody>
              <a:bodyPr/>
              <a:lstStyle/>
              <a:p>
                <a:endParaRPr lang="en-US"/>
              </a:p>
            </p:txBody>
          </p:sp>
          <p:sp>
            <p:nvSpPr>
              <p:cNvPr id="36" name="Line 45"/>
              <p:cNvSpPr>
                <a:spLocks noChangeShapeType="1"/>
              </p:cNvSpPr>
              <p:nvPr/>
            </p:nvSpPr>
            <p:spPr bwMode="auto">
              <a:xfrm>
                <a:off x="4128" y="912"/>
                <a:ext cx="48" cy="144"/>
              </a:xfrm>
              <a:prstGeom prst="line">
                <a:avLst/>
              </a:prstGeom>
              <a:noFill/>
              <a:ln w="57150">
                <a:solidFill>
                  <a:srgbClr val="FF0000"/>
                </a:solidFill>
                <a:round/>
                <a:headEnd/>
                <a:tailEnd/>
              </a:ln>
              <a:effectLst/>
            </p:spPr>
            <p:txBody>
              <a:bodyPr/>
              <a:lstStyle/>
              <a:p>
                <a:endParaRPr lang="en-US"/>
              </a:p>
            </p:txBody>
          </p:sp>
          <p:sp>
            <p:nvSpPr>
              <p:cNvPr id="37" name="Line 46"/>
              <p:cNvSpPr>
                <a:spLocks noChangeShapeType="1"/>
              </p:cNvSpPr>
              <p:nvPr/>
            </p:nvSpPr>
            <p:spPr bwMode="auto">
              <a:xfrm>
                <a:off x="4272" y="912"/>
                <a:ext cx="48" cy="144"/>
              </a:xfrm>
              <a:prstGeom prst="line">
                <a:avLst/>
              </a:prstGeom>
              <a:noFill/>
              <a:ln w="57150">
                <a:solidFill>
                  <a:srgbClr val="FF0000"/>
                </a:solidFill>
                <a:round/>
                <a:headEnd/>
                <a:tailEnd/>
              </a:ln>
              <a:effectLst/>
            </p:spPr>
            <p:txBody>
              <a:bodyPr/>
              <a:lstStyle/>
              <a:p>
                <a:endParaRPr lang="en-US"/>
              </a:p>
            </p:txBody>
          </p:sp>
          <p:sp>
            <p:nvSpPr>
              <p:cNvPr id="38" name="Line 47"/>
              <p:cNvSpPr>
                <a:spLocks noChangeShapeType="1"/>
              </p:cNvSpPr>
              <p:nvPr/>
            </p:nvSpPr>
            <p:spPr bwMode="auto">
              <a:xfrm>
                <a:off x="4416" y="912"/>
                <a:ext cx="48" cy="144"/>
              </a:xfrm>
              <a:prstGeom prst="line">
                <a:avLst/>
              </a:prstGeom>
              <a:noFill/>
              <a:ln w="57150">
                <a:solidFill>
                  <a:srgbClr val="FF0000"/>
                </a:solidFill>
                <a:round/>
                <a:headEnd/>
                <a:tailEnd/>
              </a:ln>
              <a:effectLst/>
            </p:spPr>
            <p:txBody>
              <a:bodyPr/>
              <a:lstStyle/>
              <a:p>
                <a:endParaRPr lang="en-US"/>
              </a:p>
            </p:txBody>
          </p:sp>
          <p:sp>
            <p:nvSpPr>
              <p:cNvPr id="39" name="Line 48"/>
              <p:cNvSpPr>
                <a:spLocks noChangeShapeType="1"/>
              </p:cNvSpPr>
              <p:nvPr/>
            </p:nvSpPr>
            <p:spPr bwMode="auto">
              <a:xfrm>
                <a:off x="4560" y="912"/>
                <a:ext cx="48" cy="144"/>
              </a:xfrm>
              <a:prstGeom prst="line">
                <a:avLst/>
              </a:prstGeom>
              <a:noFill/>
              <a:ln w="57150">
                <a:solidFill>
                  <a:srgbClr val="FF0000"/>
                </a:solidFill>
                <a:round/>
                <a:headEnd/>
                <a:tailEnd/>
              </a:ln>
              <a:effectLst/>
            </p:spPr>
            <p:txBody>
              <a:bodyPr/>
              <a:lstStyle/>
              <a:p>
                <a:endParaRPr lang="en-US"/>
              </a:p>
            </p:txBody>
          </p:sp>
          <p:sp>
            <p:nvSpPr>
              <p:cNvPr id="40" name="Line 49"/>
              <p:cNvSpPr>
                <a:spLocks noChangeShapeType="1"/>
              </p:cNvSpPr>
              <p:nvPr/>
            </p:nvSpPr>
            <p:spPr bwMode="auto">
              <a:xfrm>
                <a:off x="4704" y="912"/>
                <a:ext cx="48" cy="144"/>
              </a:xfrm>
              <a:prstGeom prst="line">
                <a:avLst/>
              </a:prstGeom>
              <a:noFill/>
              <a:ln w="57150">
                <a:solidFill>
                  <a:srgbClr val="FF0000"/>
                </a:solidFill>
                <a:round/>
                <a:headEnd/>
                <a:tailEnd/>
              </a:ln>
              <a:effectLst/>
            </p:spPr>
            <p:txBody>
              <a:bodyPr/>
              <a:lstStyle/>
              <a:p>
                <a:endParaRPr lang="en-US"/>
              </a:p>
            </p:txBody>
          </p:sp>
          <p:sp>
            <p:nvSpPr>
              <p:cNvPr id="41" name="Line 50"/>
              <p:cNvSpPr>
                <a:spLocks noChangeShapeType="1"/>
              </p:cNvSpPr>
              <p:nvPr/>
            </p:nvSpPr>
            <p:spPr bwMode="auto">
              <a:xfrm flipH="1">
                <a:off x="4752" y="912"/>
                <a:ext cx="96" cy="144"/>
              </a:xfrm>
              <a:prstGeom prst="line">
                <a:avLst/>
              </a:prstGeom>
              <a:noFill/>
              <a:ln w="57150">
                <a:solidFill>
                  <a:srgbClr val="FF0000"/>
                </a:solidFill>
                <a:round/>
                <a:headEnd/>
                <a:tailEnd/>
              </a:ln>
              <a:effectLst/>
            </p:spPr>
            <p:txBody>
              <a:bodyPr/>
              <a:lstStyle/>
              <a:p>
                <a:endParaRPr lang="en-US"/>
              </a:p>
            </p:txBody>
          </p:sp>
          <p:sp>
            <p:nvSpPr>
              <p:cNvPr id="42" name="Line 51"/>
              <p:cNvSpPr>
                <a:spLocks noChangeShapeType="1"/>
              </p:cNvSpPr>
              <p:nvPr/>
            </p:nvSpPr>
            <p:spPr bwMode="auto">
              <a:xfrm>
                <a:off x="4848" y="912"/>
                <a:ext cx="48" cy="96"/>
              </a:xfrm>
              <a:prstGeom prst="line">
                <a:avLst/>
              </a:prstGeom>
              <a:noFill/>
              <a:ln w="57150">
                <a:solidFill>
                  <a:srgbClr val="FF0000"/>
                </a:solidFill>
                <a:round/>
                <a:headEnd/>
                <a:tailEnd/>
              </a:ln>
              <a:effectLst/>
            </p:spPr>
            <p:txBody>
              <a:bodyPr/>
              <a:lstStyle/>
              <a:p>
                <a:endParaRPr lang="en-US"/>
              </a:p>
            </p:txBody>
          </p:sp>
          <p:sp>
            <p:nvSpPr>
              <p:cNvPr id="43" name="Line 52"/>
              <p:cNvSpPr>
                <a:spLocks noChangeShapeType="1"/>
              </p:cNvSpPr>
              <p:nvPr/>
            </p:nvSpPr>
            <p:spPr bwMode="auto">
              <a:xfrm>
                <a:off x="3984" y="960"/>
                <a:ext cx="48" cy="96"/>
              </a:xfrm>
              <a:prstGeom prst="line">
                <a:avLst/>
              </a:prstGeom>
              <a:noFill/>
              <a:ln w="57150">
                <a:solidFill>
                  <a:srgbClr val="FF0000"/>
                </a:solidFill>
                <a:round/>
                <a:headEnd/>
                <a:tailEnd/>
              </a:ln>
              <a:effectLst/>
            </p:spPr>
            <p:txBody>
              <a:bodyPr/>
              <a:lstStyle/>
              <a:p>
                <a:endParaRPr lang="en-US"/>
              </a:p>
            </p:txBody>
          </p:sp>
        </p:grpSp>
        <p:sp>
          <p:nvSpPr>
            <p:cNvPr id="23" name="Line 54"/>
            <p:cNvSpPr>
              <a:spLocks noChangeShapeType="1"/>
            </p:cNvSpPr>
            <p:nvPr/>
          </p:nvSpPr>
          <p:spPr bwMode="auto">
            <a:xfrm flipH="1">
              <a:off x="4200" y="2064"/>
              <a:ext cx="144" cy="192"/>
            </a:xfrm>
            <a:prstGeom prst="line">
              <a:avLst/>
            </a:prstGeom>
            <a:noFill/>
            <a:ln w="38100">
              <a:solidFill>
                <a:srgbClr val="660033"/>
              </a:solidFill>
              <a:round/>
              <a:headEnd/>
              <a:tailEnd/>
            </a:ln>
            <a:effectLst/>
          </p:spPr>
          <p:txBody>
            <a:bodyPr/>
            <a:lstStyle/>
            <a:p>
              <a:endParaRPr lang="en-US"/>
            </a:p>
          </p:txBody>
        </p:sp>
        <p:sp>
          <p:nvSpPr>
            <p:cNvPr id="24" name="Line 55"/>
            <p:cNvSpPr>
              <a:spLocks noChangeShapeType="1"/>
            </p:cNvSpPr>
            <p:nvPr/>
          </p:nvSpPr>
          <p:spPr bwMode="auto">
            <a:xfrm flipH="1">
              <a:off x="4624" y="2064"/>
              <a:ext cx="144" cy="192"/>
            </a:xfrm>
            <a:prstGeom prst="line">
              <a:avLst/>
            </a:prstGeom>
            <a:noFill/>
            <a:ln w="38100">
              <a:solidFill>
                <a:srgbClr val="660033"/>
              </a:solidFill>
              <a:round/>
              <a:headEnd/>
              <a:tailEnd/>
            </a:ln>
            <a:effectLst/>
          </p:spPr>
          <p:txBody>
            <a:bodyPr/>
            <a:lstStyle/>
            <a:p>
              <a:endParaRPr lang="en-US"/>
            </a:p>
          </p:txBody>
        </p:sp>
        <p:sp>
          <p:nvSpPr>
            <p:cNvPr id="25" name="Text Box 56"/>
            <p:cNvSpPr txBox="1">
              <a:spLocks noChangeArrowheads="1"/>
            </p:cNvSpPr>
            <p:nvPr/>
          </p:nvSpPr>
          <p:spPr bwMode="auto">
            <a:xfrm>
              <a:off x="3456" y="1776"/>
              <a:ext cx="384" cy="231"/>
            </a:xfrm>
            <a:prstGeom prst="rect">
              <a:avLst/>
            </a:prstGeom>
            <a:noFill/>
            <a:ln w="9525">
              <a:noFill/>
              <a:miter lim="800000"/>
              <a:headEnd/>
              <a:tailEnd/>
            </a:ln>
            <a:effectLst/>
          </p:spPr>
          <p:txBody>
            <a:bodyPr>
              <a:spAutoFit/>
            </a:bodyPr>
            <a:lstStyle/>
            <a:p>
              <a:pPr eaLnBrk="1" hangingPunct="1">
                <a:spcBef>
                  <a:spcPct val="50000"/>
                </a:spcBef>
              </a:pPr>
              <a:r>
                <a:rPr lang="en-US" altLang="en-US">
                  <a:latin typeface=".VnTimeH" pitchFamily="34" charset="0"/>
                </a:rPr>
                <a:t>K</a:t>
              </a:r>
            </a:p>
          </p:txBody>
        </p:sp>
        <p:sp>
          <p:nvSpPr>
            <p:cNvPr id="26" name="Text Box 57"/>
            <p:cNvSpPr txBox="1">
              <a:spLocks noChangeArrowheads="1"/>
            </p:cNvSpPr>
            <p:nvPr/>
          </p:nvSpPr>
          <p:spPr bwMode="auto">
            <a:xfrm>
              <a:off x="4152" y="1776"/>
              <a:ext cx="384" cy="231"/>
            </a:xfrm>
            <a:prstGeom prst="rect">
              <a:avLst/>
            </a:prstGeom>
            <a:noFill/>
            <a:ln w="9525">
              <a:noFill/>
              <a:miter lim="800000"/>
              <a:headEnd/>
              <a:tailEnd/>
            </a:ln>
            <a:effectLst/>
          </p:spPr>
          <p:txBody>
            <a:bodyPr>
              <a:spAutoFit/>
            </a:bodyPr>
            <a:lstStyle/>
            <a:p>
              <a:pPr eaLnBrk="1" hangingPunct="1">
                <a:spcBef>
                  <a:spcPct val="50000"/>
                </a:spcBef>
              </a:pPr>
              <a:r>
                <a:rPr lang="en-US" altLang="en-US" dirty="0">
                  <a:latin typeface=".VnTimeH" pitchFamily="34" charset="0"/>
                </a:rPr>
                <a:t>A</a:t>
              </a:r>
            </a:p>
          </p:txBody>
        </p:sp>
        <p:sp>
          <p:nvSpPr>
            <p:cNvPr id="27" name="Text Box 58"/>
            <p:cNvSpPr txBox="1">
              <a:spLocks noChangeArrowheads="1"/>
            </p:cNvSpPr>
            <p:nvPr/>
          </p:nvSpPr>
          <p:spPr bwMode="auto">
            <a:xfrm>
              <a:off x="4600" y="1776"/>
              <a:ext cx="384" cy="231"/>
            </a:xfrm>
            <a:prstGeom prst="rect">
              <a:avLst/>
            </a:prstGeom>
            <a:noFill/>
            <a:ln w="9525">
              <a:noFill/>
              <a:miter lim="800000"/>
              <a:headEnd/>
              <a:tailEnd/>
            </a:ln>
            <a:effectLst/>
          </p:spPr>
          <p:txBody>
            <a:bodyPr>
              <a:spAutoFit/>
            </a:bodyPr>
            <a:lstStyle/>
            <a:p>
              <a:pPr eaLnBrk="1" hangingPunct="1">
                <a:spcBef>
                  <a:spcPct val="50000"/>
                </a:spcBef>
              </a:pPr>
              <a:r>
                <a:rPr lang="en-US" altLang="en-US">
                  <a:latin typeface=".VnTimeH" pitchFamily="34" charset="0"/>
                </a:rPr>
                <a:t>B</a:t>
              </a:r>
            </a:p>
          </p:txBody>
        </p:sp>
        <p:sp>
          <p:nvSpPr>
            <p:cNvPr id="28" name="Text Box 60"/>
            <p:cNvSpPr txBox="1">
              <a:spLocks noChangeArrowheads="1"/>
            </p:cNvSpPr>
            <p:nvPr/>
          </p:nvSpPr>
          <p:spPr bwMode="auto">
            <a:xfrm>
              <a:off x="4168" y="2160"/>
              <a:ext cx="336" cy="231"/>
            </a:xfrm>
            <a:prstGeom prst="rect">
              <a:avLst/>
            </a:prstGeom>
            <a:noFill/>
            <a:ln w="9525">
              <a:noFill/>
              <a:miter lim="800000"/>
              <a:headEnd/>
              <a:tailEnd/>
            </a:ln>
            <a:effectLst/>
          </p:spPr>
          <p:txBody>
            <a:bodyPr>
              <a:spAutoFit/>
            </a:bodyPr>
            <a:lstStyle/>
            <a:p>
              <a:pPr eaLnBrk="1" hangingPunct="1">
                <a:spcBef>
                  <a:spcPct val="50000"/>
                </a:spcBef>
              </a:pPr>
              <a:r>
                <a:rPr lang="en-US" altLang="en-US"/>
                <a:t>+</a:t>
              </a:r>
            </a:p>
          </p:txBody>
        </p:sp>
        <p:sp>
          <p:nvSpPr>
            <p:cNvPr id="29" name="Text Box 61"/>
            <p:cNvSpPr txBox="1">
              <a:spLocks noChangeArrowheads="1"/>
            </p:cNvSpPr>
            <p:nvPr/>
          </p:nvSpPr>
          <p:spPr bwMode="auto">
            <a:xfrm>
              <a:off x="4608" y="2112"/>
              <a:ext cx="336" cy="288"/>
            </a:xfrm>
            <a:prstGeom prst="rect">
              <a:avLst/>
            </a:prstGeom>
            <a:noFill/>
            <a:ln w="9525">
              <a:noFill/>
              <a:miter lim="800000"/>
              <a:headEnd/>
              <a:tailEnd/>
            </a:ln>
            <a:effectLst/>
          </p:spPr>
          <p:txBody>
            <a:bodyPr>
              <a:spAutoFit/>
            </a:bodyPr>
            <a:lstStyle/>
            <a:p>
              <a:pPr eaLnBrk="1" hangingPunct="1">
                <a:spcBef>
                  <a:spcPct val="50000"/>
                </a:spcBef>
              </a:pPr>
              <a:r>
                <a:rPr lang="en-US" altLang="en-US" sz="2400"/>
                <a:t>-</a:t>
              </a:r>
            </a:p>
          </p:txBody>
        </p:sp>
      </p:grpSp>
      <p:sp>
        <p:nvSpPr>
          <p:cNvPr id="45" name="Rectangle 44"/>
          <p:cNvSpPr/>
          <p:nvPr/>
        </p:nvSpPr>
        <p:spPr>
          <a:xfrm>
            <a:off x="400050" y="1705310"/>
            <a:ext cx="3619500" cy="1938992"/>
          </a:xfrm>
          <a:prstGeom prst="rect">
            <a:avLst/>
          </a:prstGeom>
        </p:spPr>
        <p:txBody>
          <a:bodyPr wrap="square">
            <a:spAutoFit/>
          </a:bodyPr>
          <a:lstStyle/>
          <a:p>
            <a:pPr algn="just"/>
            <a:r>
              <a:rPr lang="en-US" altLang="en-US" sz="3000" b="1" dirty="0">
                <a:latin typeface="Times New Roman" pitchFamily="18" charset="0"/>
                <a:cs typeface="Times New Roman" pitchFamily="18" charset="0"/>
              </a:rPr>
              <a:t>a) </a:t>
            </a:r>
            <a:r>
              <a:rPr lang="en-US" altLang="en-US" sz="3000" b="1" dirty="0" err="1">
                <a:latin typeface="Times New Roman" pitchFamily="18" charset="0"/>
                <a:cs typeface="Times New Roman" pitchFamily="18" charset="0"/>
              </a:rPr>
              <a:t>Hãy</a:t>
            </a:r>
            <a:r>
              <a:rPr lang="en-US" altLang="en-US" sz="3000" b="1" dirty="0">
                <a:latin typeface="Times New Roman" pitchFamily="18" charset="0"/>
                <a:cs typeface="Times New Roman" pitchFamily="18" charset="0"/>
              </a:rPr>
              <a:t> </a:t>
            </a:r>
            <a:r>
              <a:rPr lang="en-US" altLang="en-US" sz="3000" b="1" dirty="0" err="1">
                <a:latin typeface="Times New Roman" pitchFamily="18" charset="0"/>
                <a:cs typeface="Times New Roman" pitchFamily="18" charset="0"/>
              </a:rPr>
              <a:t>kể</a:t>
            </a:r>
            <a:r>
              <a:rPr lang="en-US" altLang="en-US" sz="3000" b="1" dirty="0">
                <a:latin typeface="Times New Roman" pitchFamily="18" charset="0"/>
                <a:cs typeface="Times New Roman" pitchFamily="18" charset="0"/>
              </a:rPr>
              <a:t> </a:t>
            </a:r>
            <a:r>
              <a:rPr lang="en-US" altLang="en-US" sz="3000" b="1" dirty="0" err="1">
                <a:latin typeface="Times New Roman" pitchFamily="18" charset="0"/>
                <a:cs typeface="Times New Roman" pitchFamily="18" charset="0"/>
              </a:rPr>
              <a:t>tên</a:t>
            </a:r>
            <a:r>
              <a:rPr lang="en-US" altLang="en-US" sz="3000" b="1" dirty="0">
                <a:latin typeface="Times New Roman" pitchFamily="18" charset="0"/>
                <a:cs typeface="Times New Roman" pitchFamily="18" charset="0"/>
              </a:rPr>
              <a:t>, </a:t>
            </a:r>
            <a:r>
              <a:rPr lang="en-US" altLang="en-US" sz="3000" b="1" dirty="0" err="1">
                <a:latin typeface="Times New Roman" pitchFamily="18" charset="0"/>
                <a:cs typeface="Times New Roman" pitchFamily="18" charset="0"/>
              </a:rPr>
              <a:t>nêu</a:t>
            </a:r>
            <a:r>
              <a:rPr lang="en-US" altLang="en-US" sz="3000" b="1" dirty="0">
                <a:latin typeface="Times New Roman" pitchFamily="18" charset="0"/>
                <a:cs typeface="Times New Roman" pitchFamily="18" charset="0"/>
              </a:rPr>
              <a:t> </a:t>
            </a:r>
            <a:r>
              <a:rPr lang="en-US" altLang="en-US" sz="3000" b="1" dirty="0" err="1">
                <a:latin typeface="Times New Roman" pitchFamily="18" charset="0"/>
                <a:cs typeface="Times New Roman" pitchFamily="18" charset="0"/>
              </a:rPr>
              <a:t>công</a:t>
            </a:r>
            <a:r>
              <a:rPr lang="en-US" altLang="en-US" sz="3000" b="1" dirty="0">
                <a:latin typeface="Times New Roman" pitchFamily="18" charset="0"/>
                <a:cs typeface="Times New Roman" pitchFamily="18" charset="0"/>
              </a:rPr>
              <a:t> </a:t>
            </a:r>
            <a:r>
              <a:rPr lang="en-US" altLang="en-US" sz="3000" b="1" dirty="0" err="1">
                <a:latin typeface="Times New Roman" pitchFamily="18" charset="0"/>
                <a:cs typeface="Times New Roman" pitchFamily="18" charset="0"/>
              </a:rPr>
              <a:t>dụng</a:t>
            </a:r>
            <a:r>
              <a:rPr lang="en-US" altLang="en-US" sz="3000" b="1" dirty="0">
                <a:latin typeface="Times New Roman" pitchFamily="18" charset="0"/>
                <a:cs typeface="Times New Roman" pitchFamily="18" charset="0"/>
              </a:rPr>
              <a:t> </a:t>
            </a:r>
            <a:r>
              <a:rPr lang="en-US" altLang="en-US" sz="3000" b="1" dirty="0" err="1">
                <a:latin typeface="Times New Roman" pitchFamily="18" charset="0"/>
                <a:cs typeface="Times New Roman" pitchFamily="18" charset="0"/>
              </a:rPr>
              <a:t>và</a:t>
            </a:r>
            <a:r>
              <a:rPr lang="en-US" altLang="en-US" sz="3000" b="1" dirty="0">
                <a:latin typeface="Times New Roman" pitchFamily="18" charset="0"/>
                <a:cs typeface="Times New Roman" pitchFamily="18" charset="0"/>
              </a:rPr>
              <a:t> </a:t>
            </a:r>
            <a:r>
              <a:rPr lang="en-US" altLang="en-US" sz="3000" b="1" dirty="0" err="1">
                <a:latin typeface="Times New Roman" pitchFamily="18" charset="0"/>
                <a:cs typeface="Times New Roman" pitchFamily="18" charset="0"/>
              </a:rPr>
              <a:t>cách</a:t>
            </a:r>
            <a:r>
              <a:rPr lang="en-US" altLang="en-US" sz="3000" b="1" dirty="0">
                <a:latin typeface="Times New Roman" pitchFamily="18" charset="0"/>
                <a:cs typeface="Times New Roman" pitchFamily="18" charset="0"/>
              </a:rPr>
              <a:t> </a:t>
            </a:r>
            <a:r>
              <a:rPr lang="en-US" altLang="en-US" sz="3000" b="1" dirty="0" err="1">
                <a:latin typeface="Times New Roman" pitchFamily="18" charset="0"/>
                <a:cs typeface="Times New Roman" pitchFamily="18" charset="0"/>
              </a:rPr>
              <a:t>mắc</a:t>
            </a:r>
            <a:r>
              <a:rPr lang="en-US" altLang="en-US" sz="3000" b="1" dirty="0">
                <a:latin typeface="Times New Roman" pitchFamily="18" charset="0"/>
                <a:cs typeface="Times New Roman" pitchFamily="18" charset="0"/>
              </a:rPr>
              <a:t> </a:t>
            </a:r>
            <a:r>
              <a:rPr lang="en-US" altLang="en-US" sz="3000" b="1" dirty="0" err="1">
                <a:latin typeface="Times New Roman" pitchFamily="18" charset="0"/>
                <a:cs typeface="Times New Roman" pitchFamily="18" charset="0"/>
              </a:rPr>
              <a:t>của</a:t>
            </a:r>
            <a:r>
              <a:rPr lang="en-US" altLang="en-US" sz="3000" b="1" dirty="0">
                <a:latin typeface="Times New Roman" pitchFamily="18" charset="0"/>
                <a:cs typeface="Times New Roman" pitchFamily="18" charset="0"/>
              </a:rPr>
              <a:t> </a:t>
            </a:r>
            <a:r>
              <a:rPr lang="en-US" altLang="en-US" sz="3000" b="1" dirty="0" err="1">
                <a:latin typeface="Times New Roman" pitchFamily="18" charset="0"/>
                <a:cs typeface="Times New Roman" pitchFamily="18" charset="0"/>
              </a:rPr>
              <a:t>từng</a:t>
            </a:r>
            <a:r>
              <a:rPr lang="en-US" altLang="en-US" sz="3000" b="1" dirty="0">
                <a:latin typeface="Times New Roman" pitchFamily="18" charset="0"/>
                <a:cs typeface="Times New Roman" pitchFamily="18" charset="0"/>
              </a:rPr>
              <a:t> </a:t>
            </a:r>
            <a:r>
              <a:rPr lang="en-US" altLang="en-US" sz="3000" b="1" dirty="0" err="1">
                <a:latin typeface="Times New Roman" pitchFamily="18" charset="0"/>
                <a:cs typeface="Times New Roman" pitchFamily="18" charset="0"/>
              </a:rPr>
              <a:t>bộ</a:t>
            </a:r>
            <a:r>
              <a:rPr lang="en-US" altLang="en-US" sz="3000" b="1" dirty="0">
                <a:latin typeface="Times New Roman" pitchFamily="18" charset="0"/>
                <a:cs typeface="Times New Roman" pitchFamily="18" charset="0"/>
              </a:rPr>
              <a:t> </a:t>
            </a:r>
            <a:r>
              <a:rPr lang="en-US" altLang="en-US" sz="3000" b="1" dirty="0" err="1">
                <a:latin typeface="Times New Roman" pitchFamily="18" charset="0"/>
                <a:cs typeface="Times New Roman" pitchFamily="18" charset="0"/>
              </a:rPr>
              <a:t>phận</a:t>
            </a:r>
            <a:r>
              <a:rPr lang="en-US" altLang="en-US" sz="3000" b="1" dirty="0">
                <a:latin typeface="Times New Roman" pitchFamily="18" charset="0"/>
                <a:cs typeface="Times New Roman" pitchFamily="18" charset="0"/>
              </a:rPr>
              <a:t> </a:t>
            </a:r>
            <a:r>
              <a:rPr lang="en-US" altLang="en-US" sz="3000" b="1" dirty="0" err="1">
                <a:latin typeface="Times New Roman" pitchFamily="18" charset="0"/>
                <a:cs typeface="Times New Roman" pitchFamily="18" charset="0"/>
              </a:rPr>
              <a:t>trong</a:t>
            </a:r>
            <a:r>
              <a:rPr lang="en-US" altLang="en-US" sz="3000" b="1" dirty="0">
                <a:latin typeface="Times New Roman" pitchFamily="18" charset="0"/>
                <a:cs typeface="Times New Roman" pitchFamily="18" charset="0"/>
              </a:rPr>
              <a:t> </a:t>
            </a:r>
            <a:r>
              <a:rPr lang="en-US" altLang="en-US" sz="3000" b="1" dirty="0" err="1">
                <a:latin typeface="Times New Roman" pitchFamily="18" charset="0"/>
                <a:cs typeface="Times New Roman" pitchFamily="18" charset="0"/>
              </a:rPr>
              <a:t>sơ</a:t>
            </a:r>
            <a:r>
              <a:rPr lang="en-US" altLang="en-US" sz="3000" b="1" dirty="0">
                <a:latin typeface="Times New Roman" pitchFamily="18" charset="0"/>
                <a:cs typeface="Times New Roman" pitchFamily="18" charset="0"/>
              </a:rPr>
              <a:t> </a:t>
            </a:r>
            <a:r>
              <a:rPr lang="en-US" altLang="en-US" sz="3000" b="1" dirty="0" err="1">
                <a:latin typeface="Times New Roman" pitchFamily="18" charset="0"/>
                <a:cs typeface="Times New Roman" pitchFamily="18" charset="0"/>
              </a:rPr>
              <a:t>đồ</a:t>
            </a:r>
            <a:r>
              <a:rPr lang="en-US" altLang="en-US" sz="3000" b="1" dirty="0">
                <a:latin typeface="Times New Roman" pitchFamily="18" charset="0"/>
                <a:cs typeface="Times New Roman" pitchFamily="18" charset="0"/>
              </a:rPr>
              <a:t>.</a:t>
            </a:r>
          </a:p>
        </p:txBody>
      </p:sp>
      <p:sp>
        <p:nvSpPr>
          <p:cNvPr id="4" name="TextBox 3"/>
          <p:cNvSpPr txBox="1"/>
          <p:nvPr/>
        </p:nvSpPr>
        <p:spPr>
          <a:xfrm>
            <a:off x="1" y="0"/>
            <a:ext cx="457200" cy="369332"/>
          </a:xfrm>
          <a:prstGeom prst="rect">
            <a:avLst/>
          </a:prstGeom>
          <a:solidFill>
            <a:srgbClr val="FFFF00"/>
          </a:solidFill>
          <a:ln>
            <a:solidFill>
              <a:schemeClr val="tx1"/>
            </a:solidFill>
          </a:ln>
        </p:spPr>
        <p:txBody>
          <a:bodyPr wrap="square" rtlCol="0">
            <a:spAutoFit/>
          </a:bodyPr>
          <a:lstStyle/>
          <a:p>
            <a:r>
              <a:rPr lang="en-US" b="1" i="1" dirty="0">
                <a:latin typeface="Times New Roman" pitchFamily="18" charset="0"/>
                <a:cs typeface="Times New Roman" pitchFamily="18" charset="0"/>
                <a:sym typeface="Wingdings" panose="05000000000000000000" pitchFamily="2" charset="2"/>
              </a:rPr>
              <a:t></a:t>
            </a:r>
            <a:endParaRPr lang="en-US" dirty="0"/>
          </a:p>
        </p:txBody>
      </p:sp>
      <p:sp>
        <p:nvSpPr>
          <p:cNvPr id="51" name="TextBox 50"/>
          <p:cNvSpPr txBox="1"/>
          <p:nvPr/>
        </p:nvSpPr>
        <p:spPr>
          <a:xfrm>
            <a:off x="7010400" y="3865602"/>
            <a:ext cx="1371600" cy="369332"/>
          </a:xfrm>
          <a:prstGeom prst="rect">
            <a:avLst/>
          </a:prstGeom>
          <a:solidFill>
            <a:schemeClr val="accent4">
              <a:lumMod val="20000"/>
              <a:lumOff val="80000"/>
            </a:schemeClr>
          </a:solidFill>
          <a:ln>
            <a:solidFill>
              <a:schemeClr val="tx1"/>
            </a:solidFill>
          </a:ln>
        </p:spPr>
        <p:txBody>
          <a:bodyPr wrap="square" rtlCol="0">
            <a:spAutoFit/>
          </a:bodyPr>
          <a:lstStyle/>
          <a:p>
            <a:r>
              <a:rPr lang="en-US" b="1" dirty="0" err="1"/>
              <a:t>Hình</a:t>
            </a:r>
            <a:r>
              <a:rPr lang="en-US" b="1" dirty="0"/>
              <a:t> 1.1</a:t>
            </a:r>
          </a:p>
        </p:txBody>
      </p:sp>
      <p:sp>
        <p:nvSpPr>
          <p:cNvPr id="52" name="TextBox 51"/>
          <p:cNvSpPr txBox="1"/>
          <p:nvPr/>
        </p:nvSpPr>
        <p:spPr>
          <a:xfrm>
            <a:off x="-1" y="433772"/>
            <a:ext cx="457201" cy="369332"/>
          </a:xfrm>
          <a:prstGeom prst="rect">
            <a:avLst/>
          </a:prstGeom>
          <a:solidFill>
            <a:srgbClr val="FFFF00"/>
          </a:solidFill>
          <a:ln>
            <a:solidFill>
              <a:schemeClr val="tx1"/>
            </a:solidFill>
          </a:ln>
        </p:spPr>
        <p:txBody>
          <a:bodyPr wrap="square" rtlCol="0">
            <a:spAutoFit/>
          </a:bodyPr>
          <a:lstStyle/>
          <a:p>
            <a:r>
              <a:rPr lang="en-US" b="1" i="1" dirty="0">
                <a:latin typeface="Times New Roman" pitchFamily="18" charset="0"/>
                <a:cs typeface="Times New Roman" pitchFamily="18" charset="0"/>
                <a:sym typeface="Wingdings" panose="05000000000000000000" pitchFamily="2" charset="2"/>
              </a:rPr>
              <a:t></a:t>
            </a:r>
            <a:endParaRPr lang="en-US" dirty="0"/>
          </a:p>
        </p:txBody>
      </p:sp>
      <p:sp>
        <p:nvSpPr>
          <p:cNvPr id="44" name="TextBox 43"/>
          <p:cNvSpPr txBox="1"/>
          <p:nvPr/>
        </p:nvSpPr>
        <p:spPr>
          <a:xfrm>
            <a:off x="5232400" y="566410"/>
            <a:ext cx="3378200" cy="523220"/>
          </a:xfrm>
          <a:prstGeom prst="rect">
            <a:avLst/>
          </a:prstGeom>
          <a:noFill/>
        </p:spPr>
        <p:txBody>
          <a:bodyPr wrap="square" rtlCol="0">
            <a:spAutoFit/>
          </a:bodyPr>
          <a:lstStyle/>
          <a:p>
            <a:r>
              <a:rPr lang="en-US" sz="2800" b="1" i="1" dirty="0" err="1">
                <a:solidFill>
                  <a:srgbClr val="C00000"/>
                </a:solidFill>
                <a:latin typeface="Times New Roman" panose="02020603050405020304" pitchFamily="18" charset="0"/>
                <a:cs typeface="Times New Roman" panose="02020603050405020304" pitchFamily="18" charset="0"/>
              </a:rPr>
              <a:t>Dây</a:t>
            </a:r>
            <a:r>
              <a:rPr lang="en-US" sz="2800" b="1" i="1" dirty="0">
                <a:solidFill>
                  <a:srgbClr val="C00000"/>
                </a:solidFill>
                <a:latin typeface="Times New Roman" panose="02020603050405020304" pitchFamily="18" charset="0"/>
                <a:cs typeface="Times New Roman" panose="02020603050405020304" pitchFamily="18" charset="0"/>
              </a:rPr>
              <a:t> </a:t>
            </a:r>
            <a:r>
              <a:rPr lang="en-US" sz="2800" b="1" i="1" dirty="0" err="1">
                <a:solidFill>
                  <a:srgbClr val="C00000"/>
                </a:solidFill>
                <a:latin typeface="Times New Roman" panose="02020603050405020304" pitchFamily="18" charset="0"/>
                <a:cs typeface="Times New Roman" panose="02020603050405020304" pitchFamily="18" charset="0"/>
              </a:rPr>
              <a:t>dẫn</a:t>
            </a:r>
            <a:r>
              <a:rPr lang="en-US" sz="2800" b="1" i="1" dirty="0">
                <a:solidFill>
                  <a:srgbClr val="C00000"/>
                </a:solidFill>
                <a:latin typeface="Times New Roman" panose="02020603050405020304" pitchFamily="18" charset="0"/>
                <a:cs typeface="Times New Roman" panose="02020603050405020304" pitchFamily="18" charset="0"/>
              </a:rPr>
              <a:t> </a:t>
            </a:r>
            <a:r>
              <a:rPr lang="en-US" sz="2800" b="1" i="1" dirty="0" err="1">
                <a:solidFill>
                  <a:srgbClr val="C00000"/>
                </a:solidFill>
                <a:latin typeface="Times New Roman" panose="02020603050405020304" pitchFamily="18" charset="0"/>
                <a:cs typeface="Times New Roman" panose="02020603050405020304" pitchFamily="18" charset="0"/>
              </a:rPr>
              <a:t>đang</a:t>
            </a:r>
            <a:r>
              <a:rPr lang="en-US" sz="2800" b="1" i="1" dirty="0">
                <a:solidFill>
                  <a:srgbClr val="C00000"/>
                </a:solidFill>
                <a:latin typeface="Times New Roman" panose="02020603050405020304" pitchFamily="18" charset="0"/>
                <a:cs typeface="Times New Roman" panose="02020603050405020304" pitchFamily="18" charset="0"/>
              </a:rPr>
              <a:t> </a:t>
            </a:r>
            <a:r>
              <a:rPr lang="en-US" sz="2800" b="1" i="1" dirty="0" err="1">
                <a:solidFill>
                  <a:srgbClr val="C00000"/>
                </a:solidFill>
                <a:latin typeface="Times New Roman" panose="02020603050405020304" pitchFamily="18" charset="0"/>
                <a:cs typeface="Times New Roman" panose="02020603050405020304" pitchFamily="18" charset="0"/>
              </a:rPr>
              <a:t>xét</a:t>
            </a:r>
            <a:endParaRPr lang="en-US" sz="2800" b="1" i="1" dirty="0">
              <a:solidFill>
                <a:srgbClr val="C00000"/>
              </a:solidFill>
              <a:latin typeface="Times New Roman" panose="02020603050405020304" pitchFamily="18" charset="0"/>
              <a:cs typeface="Times New Roman" panose="02020603050405020304" pitchFamily="18" charset="0"/>
            </a:endParaRPr>
          </a:p>
        </p:txBody>
      </p:sp>
      <p:cxnSp>
        <p:nvCxnSpPr>
          <p:cNvPr id="47" name="Straight Arrow Connector 46"/>
          <p:cNvCxnSpPr/>
          <p:nvPr/>
        </p:nvCxnSpPr>
        <p:spPr>
          <a:xfrm>
            <a:off x="6629400" y="944890"/>
            <a:ext cx="711200" cy="50291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wipe(down)">
                                      <p:cBhvr>
                                        <p:cTn id="15" dur="500"/>
                                        <p:tgtEl>
                                          <p:spTgt spid="52"/>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par>
                          <p:cTn id="19" fill="hold">
                            <p:stCondLst>
                              <p:cond delay="500"/>
                            </p:stCondLst>
                            <p:childTnLst>
                              <p:par>
                                <p:cTn id="20" presetID="22" presetClass="entr" presetSubtype="4" fill="hold" grpId="0"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down)">
                                      <p:cBhvr>
                                        <p:cTn id="22" dur="500"/>
                                        <p:tgtEl>
                                          <p:spTgt spid="44"/>
                                        </p:tgtEl>
                                      </p:cBhvr>
                                    </p:animEffect>
                                  </p:childTnLst>
                                </p:cTn>
                              </p:par>
                              <p:par>
                                <p:cTn id="23" presetID="22" presetClass="entr" presetSubtype="4" fill="hold" nodeType="with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down)">
                                      <p:cBhvr>
                                        <p:cTn id="25" dur="500"/>
                                        <p:tgtEl>
                                          <p:spTgt spid="47"/>
                                        </p:tgtEl>
                                      </p:cBhvr>
                                    </p:animEffect>
                                  </p:childTnLst>
                                </p:cTn>
                              </p:par>
                              <p:par>
                                <p:cTn id="26" presetID="22" presetClass="entr" presetSubtype="4"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00"/>
                                        <p:tgtEl>
                                          <p:spTgt spid="5"/>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wipe(down)">
                                      <p:cBhvr>
                                        <p:cTn id="31" dur="500"/>
                                        <p:tgtEl>
                                          <p:spTgt spid="5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wipe(down)">
                                      <p:cBhvr>
                                        <p:cTn id="3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5" grpId="0"/>
      <p:bldP spid="4" grpId="0" animBg="1"/>
      <p:bldP spid="51" grpId="0" animBg="1"/>
      <p:bldP spid="52" grpId="0" animBg="1"/>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2927" y="-79921"/>
            <a:ext cx="3561873" cy="646331"/>
          </a:xfrm>
          <a:prstGeom prst="rect">
            <a:avLst/>
          </a:prstGeom>
          <a:noFill/>
        </p:spPr>
        <p:txBody>
          <a:bodyPr wrap="none" lIns="91440" tIns="45720" rIns="91440" bIns="45720">
            <a:spAutoFit/>
          </a:bodyPr>
          <a:lstStyle/>
          <a:p>
            <a:pPr algn="ctr"/>
            <a:r>
              <a:rPr lang="en-US" sz="3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I- THÍ NGHIỆM</a:t>
            </a:r>
          </a:p>
        </p:txBody>
      </p:sp>
      <p:sp>
        <p:nvSpPr>
          <p:cNvPr id="3" name="TextBox 2"/>
          <p:cNvSpPr txBox="1"/>
          <p:nvPr/>
        </p:nvSpPr>
        <p:spPr>
          <a:xfrm>
            <a:off x="664089" y="421670"/>
            <a:ext cx="7086600" cy="523220"/>
          </a:xfrm>
          <a:prstGeom prst="rect">
            <a:avLst/>
          </a:prstGeom>
          <a:noFill/>
        </p:spPr>
        <p:txBody>
          <a:bodyPr wrap="square" rtlCol="0">
            <a:spAutoFit/>
          </a:bodyPr>
          <a:lstStyle/>
          <a:p>
            <a:r>
              <a:rPr lang="en-US" sz="2800" b="1" i="1" dirty="0">
                <a:solidFill>
                  <a:srgbClr val="1709D1"/>
                </a:solidFill>
                <a:latin typeface="Times New Roman" pitchFamily="18" charset="0"/>
                <a:cs typeface="Times New Roman" pitchFamily="18" charset="0"/>
              </a:rPr>
              <a:t>1. </a:t>
            </a:r>
            <a:r>
              <a:rPr lang="en-US" sz="2800" b="1" i="1" dirty="0" err="1">
                <a:solidFill>
                  <a:srgbClr val="1709D1"/>
                </a:solidFill>
                <a:latin typeface="Times New Roman" pitchFamily="18" charset="0"/>
                <a:cs typeface="Times New Roman" pitchFamily="18" charset="0"/>
              </a:rPr>
              <a:t>Sơ</a:t>
            </a:r>
            <a:r>
              <a:rPr lang="en-US" sz="2800" b="1" i="1" dirty="0">
                <a:solidFill>
                  <a:srgbClr val="1709D1"/>
                </a:solidFill>
                <a:latin typeface="Times New Roman" pitchFamily="18" charset="0"/>
                <a:cs typeface="Times New Roman" pitchFamily="18" charset="0"/>
              </a:rPr>
              <a:t> </a:t>
            </a:r>
            <a:r>
              <a:rPr lang="en-US" sz="2800" b="1" i="1" dirty="0" err="1">
                <a:solidFill>
                  <a:srgbClr val="1709D1"/>
                </a:solidFill>
                <a:latin typeface="Times New Roman" pitchFamily="18" charset="0"/>
                <a:cs typeface="Times New Roman" pitchFamily="18" charset="0"/>
              </a:rPr>
              <a:t>đồ</a:t>
            </a:r>
            <a:r>
              <a:rPr lang="en-US" sz="2800" b="1" i="1" dirty="0">
                <a:solidFill>
                  <a:srgbClr val="1709D1"/>
                </a:solidFill>
                <a:latin typeface="Times New Roman" pitchFamily="18" charset="0"/>
                <a:cs typeface="Times New Roman" pitchFamily="18" charset="0"/>
              </a:rPr>
              <a:t> </a:t>
            </a:r>
            <a:r>
              <a:rPr lang="en-US" sz="2800" b="1" i="1" dirty="0" err="1">
                <a:solidFill>
                  <a:srgbClr val="1709D1"/>
                </a:solidFill>
                <a:latin typeface="Times New Roman" pitchFamily="18" charset="0"/>
                <a:cs typeface="Times New Roman" pitchFamily="18" charset="0"/>
              </a:rPr>
              <a:t>mạch</a:t>
            </a:r>
            <a:r>
              <a:rPr lang="en-US" sz="2800" b="1" i="1" dirty="0">
                <a:solidFill>
                  <a:srgbClr val="1709D1"/>
                </a:solidFill>
                <a:latin typeface="Times New Roman" pitchFamily="18" charset="0"/>
                <a:cs typeface="Times New Roman" pitchFamily="18" charset="0"/>
              </a:rPr>
              <a:t> </a:t>
            </a:r>
            <a:r>
              <a:rPr lang="en-US" sz="2800" b="1" i="1" dirty="0" err="1">
                <a:solidFill>
                  <a:srgbClr val="1709D1"/>
                </a:solidFill>
                <a:latin typeface="Times New Roman" pitchFamily="18" charset="0"/>
                <a:cs typeface="Times New Roman" pitchFamily="18" charset="0"/>
              </a:rPr>
              <a:t>điện</a:t>
            </a:r>
            <a:r>
              <a:rPr lang="en-US" sz="2800" b="1" i="1" dirty="0">
                <a:solidFill>
                  <a:srgbClr val="1709D1"/>
                </a:solidFill>
                <a:latin typeface="Times New Roman" pitchFamily="18" charset="0"/>
                <a:cs typeface="Times New Roman" pitchFamily="18" charset="0"/>
              </a:rPr>
              <a:t> </a:t>
            </a:r>
          </a:p>
        </p:txBody>
      </p:sp>
      <p:sp>
        <p:nvSpPr>
          <p:cNvPr id="48" name="Text Box 62"/>
          <p:cNvSpPr txBox="1">
            <a:spLocks noChangeArrowheads="1"/>
          </p:cNvSpPr>
          <p:nvPr/>
        </p:nvSpPr>
        <p:spPr bwMode="auto">
          <a:xfrm>
            <a:off x="664089" y="1257181"/>
            <a:ext cx="3526911" cy="4708981"/>
          </a:xfrm>
          <a:prstGeom prst="rect">
            <a:avLst/>
          </a:prstGeom>
          <a:solidFill>
            <a:schemeClr val="bg1"/>
          </a:solidFill>
          <a:ln w="6350">
            <a:solidFill>
              <a:srgbClr val="C00000"/>
            </a:solidFill>
            <a:miter lim="800000"/>
            <a:headEnd/>
            <a:tailEnd/>
          </a:ln>
          <a:effectLst/>
        </p:spPr>
        <p:txBody>
          <a:bodyPr wrap="square">
            <a:spAutoFit/>
          </a:bodyPr>
          <a:lstStyle/>
          <a:p>
            <a:pPr algn="just" eaLnBrk="1" hangingPunct="1">
              <a:spcBef>
                <a:spcPct val="50000"/>
              </a:spcBef>
            </a:pPr>
            <a:r>
              <a:rPr lang="en-US" altLang="en-US" sz="3000" b="1" dirty="0">
                <a:latin typeface="Times New Roman" pitchFamily="18" charset="0"/>
                <a:cs typeface="Times New Roman" pitchFamily="18" charset="0"/>
              </a:rPr>
              <a:t>- </a:t>
            </a:r>
            <a:r>
              <a:rPr lang="en-US" altLang="en-US" sz="3000" b="1" dirty="0" err="1">
                <a:latin typeface="Times New Roman" pitchFamily="18" charset="0"/>
                <a:cs typeface="Times New Roman" pitchFamily="18" charset="0"/>
              </a:rPr>
              <a:t>Ampe</a:t>
            </a:r>
            <a:r>
              <a:rPr lang="en-US" altLang="en-US" sz="3000" b="1" dirty="0">
                <a:latin typeface="Times New Roman" pitchFamily="18" charset="0"/>
                <a:cs typeface="Times New Roman" pitchFamily="18" charset="0"/>
              </a:rPr>
              <a:t> </a:t>
            </a:r>
            <a:r>
              <a:rPr lang="en-US" altLang="en-US" sz="3000" b="1" dirty="0" err="1">
                <a:latin typeface="Times New Roman" pitchFamily="18" charset="0"/>
                <a:cs typeface="Times New Roman" pitchFamily="18" charset="0"/>
              </a:rPr>
              <a:t>kế</a:t>
            </a:r>
            <a:r>
              <a:rPr lang="en-US" altLang="en-US" sz="3000" b="1" dirty="0">
                <a:latin typeface="Times New Roman" pitchFamily="18" charset="0"/>
                <a:cs typeface="Times New Roman" pitchFamily="18" charset="0"/>
              </a:rPr>
              <a:t> </a:t>
            </a:r>
            <a:r>
              <a:rPr lang="en-US" altLang="en-US" sz="3000" b="1" dirty="0" err="1">
                <a:latin typeface="Times New Roman" pitchFamily="18" charset="0"/>
                <a:cs typeface="Times New Roman" pitchFamily="18" charset="0"/>
              </a:rPr>
              <a:t>đo</a:t>
            </a:r>
            <a:r>
              <a:rPr lang="en-US" altLang="en-US" sz="3000" b="1" dirty="0">
                <a:latin typeface="Times New Roman" pitchFamily="18" charset="0"/>
                <a:cs typeface="Times New Roman" pitchFamily="18" charset="0"/>
              </a:rPr>
              <a:t> </a:t>
            </a:r>
            <a:r>
              <a:rPr lang="en-US" altLang="en-US" sz="3000" b="1" dirty="0" err="1">
                <a:latin typeface="Times New Roman" pitchFamily="18" charset="0"/>
                <a:cs typeface="Times New Roman" pitchFamily="18" charset="0"/>
              </a:rPr>
              <a:t>cường</a:t>
            </a:r>
            <a:r>
              <a:rPr lang="en-US" altLang="en-US" sz="3000" b="1" dirty="0">
                <a:latin typeface="Times New Roman" pitchFamily="18" charset="0"/>
                <a:cs typeface="Times New Roman" pitchFamily="18" charset="0"/>
              </a:rPr>
              <a:t> </a:t>
            </a:r>
            <a:r>
              <a:rPr lang="en-US" altLang="en-US" sz="3000" b="1" dirty="0" err="1">
                <a:latin typeface="Times New Roman" pitchFamily="18" charset="0"/>
                <a:cs typeface="Times New Roman" pitchFamily="18" charset="0"/>
              </a:rPr>
              <a:t>độ</a:t>
            </a:r>
            <a:r>
              <a:rPr lang="en-US" altLang="en-US" sz="3000" b="1" dirty="0">
                <a:latin typeface="Times New Roman" pitchFamily="18" charset="0"/>
                <a:cs typeface="Times New Roman" pitchFamily="18" charset="0"/>
              </a:rPr>
              <a:t> </a:t>
            </a:r>
            <a:r>
              <a:rPr lang="en-US" altLang="en-US" sz="3000" b="1" dirty="0" err="1">
                <a:latin typeface="Times New Roman" pitchFamily="18" charset="0"/>
                <a:cs typeface="Times New Roman" pitchFamily="18" charset="0"/>
              </a:rPr>
              <a:t>dòng</a:t>
            </a:r>
            <a:r>
              <a:rPr lang="en-US" altLang="en-US" sz="3000" b="1" dirty="0">
                <a:latin typeface="Times New Roman" pitchFamily="18" charset="0"/>
                <a:cs typeface="Times New Roman" pitchFamily="18" charset="0"/>
              </a:rPr>
              <a:t> </a:t>
            </a:r>
            <a:r>
              <a:rPr lang="en-US" altLang="en-US" sz="3000" b="1" dirty="0" err="1">
                <a:latin typeface="Times New Roman" pitchFamily="18" charset="0"/>
                <a:cs typeface="Times New Roman" pitchFamily="18" charset="0"/>
              </a:rPr>
              <a:t>điện</a:t>
            </a:r>
            <a:r>
              <a:rPr lang="en-US" altLang="en-US" sz="3000" b="1" dirty="0">
                <a:latin typeface="Times New Roman" pitchFamily="18" charset="0"/>
                <a:cs typeface="Times New Roman" pitchFamily="18" charset="0"/>
              </a:rPr>
              <a:t>, </a:t>
            </a:r>
            <a:r>
              <a:rPr lang="en-US" altLang="en-US" sz="3000" b="1" dirty="0" err="1">
                <a:latin typeface="Times New Roman" pitchFamily="18" charset="0"/>
                <a:cs typeface="Times New Roman" pitchFamily="18" charset="0"/>
              </a:rPr>
              <a:t>mắc</a:t>
            </a:r>
            <a:r>
              <a:rPr lang="en-US" altLang="en-US" sz="3000" b="1" dirty="0">
                <a:latin typeface="Times New Roman" pitchFamily="18" charset="0"/>
                <a:cs typeface="Times New Roman" pitchFamily="18" charset="0"/>
              </a:rPr>
              <a:t> </a:t>
            </a:r>
            <a:r>
              <a:rPr lang="en-US" altLang="en-US" sz="3000" b="1" dirty="0" err="1">
                <a:latin typeface="Times New Roman" pitchFamily="18" charset="0"/>
                <a:cs typeface="Times New Roman" pitchFamily="18" charset="0"/>
              </a:rPr>
              <a:t>nối</a:t>
            </a:r>
            <a:r>
              <a:rPr lang="en-US" altLang="en-US" sz="3000" b="1" dirty="0">
                <a:latin typeface="Times New Roman" pitchFamily="18" charset="0"/>
                <a:cs typeface="Times New Roman" pitchFamily="18" charset="0"/>
              </a:rPr>
              <a:t> </a:t>
            </a:r>
            <a:r>
              <a:rPr lang="en-US" altLang="en-US" sz="3000" b="1" dirty="0" err="1">
                <a:latin typeface="Times New Roman" pitchFamily="18" charset="0"/>
                <a:cs typeface="Times New Roman" pitchFamily="18" charset="0"/>
              </a:rPr>
              <a:t>tiếp</a:t>
            </a:r>
            <a:r>
              <a:rPr lang="en-US" altLang="en-US" sz="3000" b="1" dirty="0">
                <a:latin typeface="Times New Roman" pitchFamily="18" charset="0"/>
                <a:cs typeface="Times New Roman" pitchFamily="18" charset="0"/>
              </a:rPr>
              <a:t> </a:t>
            </a:r>
            <a:r>
              <a:rPr lang="en-US" altLang="en-US" sz="3000" b="1" dirty="0" err="1">
                <a:latin typeface="Times New Roman" pitchFamily="18" charset="0"/>
                <a:cs typeface="Times New Roman" pitchFamily="18" charset="0"/>
              </a:rPr>
              <a:t>với</a:t>
            </a:r>
            <a:r>
              <a:rPr lang="en-US" altLang="en-US" sz="3000" b="1" dirty="0">
                <a:latin typeface="Times New Roman" pitchFamily="18" charset="0"/>
                <a:cs typeface="Times New Roman" pitchFamily="18" charset="0"/>
              </a:rPr>
              <a:t> </a:t>
            </a:r>
            <a:r>
              <a:rPr lang="en-US" altLang="en-US" sz="3000" b="1" dirty="0" err="1">
                <a:latin typeface="Times New Roman" pitchFamily="18" charset="0"/>
                <a:cs typeface="Times New Roman" pitchFamily="18" charset="0"/>
              </a:rPr>
              <a:t>dây</a:t>
            </a:r>
            <a:r>
              <a:rPr lang="en-US" altLang="en-US" sz="3000" b="1" dirty="0">
                <a:latin typeface="Times New Roman" pitchFamily="18" charset="0"/>
                <a:cs typeface="Times New Roman" pitchFamily="18" charset="0"/>
              </a:rPr>
              <a:t> </a:t>
            </a:r>
            <a:r>
              <a:rPr lang="en-US" altLang="en-US" sz="3000" b="1" dirty="0" err="1">
                <a:latin typeface="Times New Roman" pitchFamily="18" charset="0"/>
                <a:cs typeface="Times New Roman" pitchFamily="18" charset="0"/>
              </a:rPr>
              <a:t>dẫn</a:t>
            </a:r>
            <a:r>
              <a:rPr lang="en-US" altLang="en-US" sz="3000" b="1" dirty="0">
                <a:latin typeface="Times New Roman" pitchFamily="18" charset="0"/>
                <a:cs typeface="Times New Roman" pitchFamily="18" charset="0"/>
              </a:rPr>
              <a:t> </a:t>
            </a:r>
            <a:r>
              <a:rPr lang="en-US" altLang="en-US" sz="3000" b="1" dirty="0" err="1">
                <a:latin typeface="Times New Roman" pitchFamily="18" charset="0"/>
                <a:cs typeface="Times New Roman" pitchFamily="18" charset="0"/>
              </a:rPr>
              <a:t>đang</a:t>
            </a:r>
            <a:r>
              <a:rPr lang="en-US" altLang="en-US" sz="3000" b="1" dirty="0">
                <a:latin typeface="Times New Roman" pitchFamily="18" charset="0"/>
                <a:cs typeface="Times New Roman" pitchFamily="18" charset="0"/>
              </a:rPr>
              <a:t> </a:t>
            </a:r>
            <a:r>
              <a:rPr lang="en-US" altLang="en-US" sz="3000" b="1" dirty="0" err="1">
                <a:latin typeface="Times New Roman" pitchFamily="18" charset="0"/>
                <a:cs typeface="Times New Roman" pitchFamily="18" charset="0"/>
              </a:rPr>
              <a:t>xét</a:t>
            </a:r>
            <a:r>
              <a:rPr lang="en-US" altLang="en-US" sz="3000" b="1" dirty="0">
                <a:latin typeface="Times New Roman" pitchFamily="18" charset="0"/>
                <a:cs typeface="Times New Roman" pitchFamily="18" charset="0"/>
              </a:rPr>
              <a:t>.</a:t>
            </a:r>
          </a:p>
          <a:p>
            <a:pPr algn="just">
              <a:spcBef>
                <a:spcPct val="50000"/>
              </a:spcBef>
            </a:pPr>
            <a:r>
              <a:rPr lang="en-US" altLang="en-US" sz="3000" b="1" dirty="0">
                <a:latin typeface="Times New Roman" pitchFamily="18" charset="0"/>
                <a:cs typeface="Times New Roman" pitchFamily="18" charset="0"/>
              </a:rPr>
              <a:t>- </a:t>
            </a:r>
            <a:r>
              <a:rPr lang="en-US" altLang="en-US" sz="3000" b="1" dirty="0" err="1">
                <a:latin typeface="Times New Roman" pitchFamily="18" charset="0"/>
                <a:cs typeface="Times New Roman" pitchFamily="18" charset="0"/>
              </a:rPr>
              <a:t>Vôn</a:t>
            </a:r>
            <a:r>
              <a:rPr lang="en-US" altLang="en-US" sz="3000" b="1" dirty="0">
                <a:latin typeface="Times New Roman" pitchFamily="18" charset="0"/>
                <a:cs typeface="Times New Roman" pitchFamily="18" charset="0"/>
              </a:rPr>
              <a:t> </a:t>
            </a:r>
            <a:r>
              <a:rPr lang="en-US" altLang="en-US" sz="3000" b="1" dirty="0" err="1">
                <a:latin typeface="Times New Roman" pitchFamily="18" charset="0"/>
                <a:cs typeface="Times New Roman" pitchFamily="18" charset="0"/>
              </a:rPr>
              <a:t>kế</a:t>
            </a:r>
            <a:r>
              <a:rPr lang="en-US" altLang="en-US" sz="3000" b="1" dirty="0">
                <a:latin typeface="Times New Roman" pitchFamily="18" charset="0"/>
                <a:cs typeface="Times New Roman" pitchFamily="18" charset="0"/>
              </a:rPr>
              <a:t> </a:t>
            </a:r>
            <a:r>
              <a:rPr lang="en-US" altLang="en-US" sz="3000" b="1" dirty="0" err="1">
                <a:latin typeface="Times New Roman" pitchFamily="18" charset="0"/>
                <a:cs typeface="Times New Roman" pitchFamily="18" charset="0"/>
              </a:rPr>
              <a:t>đo</a:t>
            </a:r>
            <a:r>
              <a:rPr lang="en-US" altLang="en-US" sz="3000" b="1" dirty="0">
                <a:latin typeface="Times New Roman" pitchFamily="18" charset="0"/>
                <a:cs typeface="Times New Roman" pitchFamily="18" charset="0"/>
              </a:rPr>
              <a:t> </a:t>
            </a:r>
            <a:r>
              <a:rPr lang="en-US" altLang="en-US" sz="3000" b="1" dirty="0" err="1">
                <a:latin typeface="Times New Roman" pitchFamily="18" charset="0"/>
                <a:cs typeface="Times New Roman" pitchFamily="18" charset="0"/>
              </a:rPr>
              <a:t>hiệu</a:t>
            </a:r>
            <a:r>
              <a:rPr lang="en-US" altLang="en-US" sz="3000" b="1" dirty="0">
                <a:latin typeface="Times New Roman" pitchFamily="18" charset="0"/>
                <a:cs typeface="Times New Roman" pitchFamily="18" charset="0"/>
              </a:rPr>
              <a:t> </a:t>
            </a:r>
            <a:r>
              <a:rPr lang="en-US" altLang="en-US" sz="3000" b="1" dirty="0" err="1">
                <a:latin typeface="Times New Roman" pitchFamily="18" charset="0"/>
                <a:cs typeface="Times New Roman" pitchFamily="18" charset="0"/>
              </a:rPr>
              <a:t>điện</a:t>
            </a:r>
            <a:r>
              <a:rPr lang="en-US" altLang="en-US" sz="3000" b="1" dirty="0">
                <a:latin typeface="Times New Roman" pitchFamily="18" charset="0"/>
                <a:cs typeface="Times New Roman" pitchFamily="18" charset="0"/>
              </a:rPr>
              <a:t> </a:t>
            </a:r>
            <a:r>
              <a:rPr lang="en-US" altLang="en-US" sz="3000" b="1" dirty="0" err="1">
                <a:latin typeface="Times New Roman" pitchFamily="18" charset="0"/>
                <a:cs typeface="Times New Roman" pitchFamily="18" charset="0"/>
              </a:rPr>
              <a:t>thế</a:t>
            </a:r>
            <a:r>
              <a:rPr lang="en-US" altLang="en-US" sz="3000" b="1" dirty="0">
                <a:latin typeface="Times New Roman" pitchFamily="18" charset="0"/>
                <a:cs typeface="Times New Roman" pitchFamily="18" charset="0"/>
              </a:rPr>
              <a:t>, </a:t>
            </a:r>
            <a:r>
              <a:rPr lang="en-US" altLang="en-US" sz="3000" b="1" dirty="0" err="1">
                <a:latin typeface="Times New Roman" pitchFamily="18" charset="0"/>
                <a:cs typeface="Times New Roman" pitchFamily="18" charset="0"/>
              </a:rPr>
              <a:t>mắc</a:t>
            </a:r>
            <a:r>
              <a:rPr lang="en-US" altLang="en-US" sz="3000" b="1" dirty="0">
                <a:latin typeface="Times New Roman" pitchFamily="18" charset="0"/>
                <a:cs typeface="Times New Roman" pitchFamily="18" charset="0"/>
              </a:rPr>
              <a:t> song </a:t>
            </a:r>
            <a:r>
              <a:rPr lang="en-US" altLang="en-US" sz="3000" b="1" dirty="0" err="1">
                <a:latin typeface="Times New Roman" pitchFamily="18" charset="0"/>
                <a:cs typeface="Times New Roman" pitchFamily="18" charset="0"/>
              </a:rPr>
              <a:t>song</a:t>
            </a:r>
            <a:r>
              <a:rPr lang="en-US" altLang="en-US" sz="3000" b="1" dirty="0">
                <a:latin typeface="Times New Roman" pitchFamily="18" charset="0"/>
                <a:cs typeface="Times New Roman" pitchFamily="18" charset="0"/>
              </a:rPr>
              <a:t> </a:t>
            </a:r>
            <a:r>
              <a:rPr lang="en-US" altLang="en-US" sz="3000" b="1" dirty="0" err="1">
                <a:latin typeface="Times New Roman" pitchFamily="18" charset="0"/>
                <a:cs typeface="Times New Roman" pitchFamily="18" charset="0"/>
              </a:rPr>
              <a:t>với</a:t>
            </a:r>
            <a:r>
              <a:rPr lang="en-US" altLang="en-US" sz="3000" b="1" dirty="0">
                <a:latin typeface="Times New Roman" pitchFamily="18" charset="0"/>
                <a:cs typeface="Times New Roman" pitchFamily="18" charset="0"/>
              </a:rPr>
              <a:t> </a:t>
            </a:r>
            <a:r>
              <a:rPr lang="en-US" altLang="en-US" sz="3000" b="1" dirty="0" err="1">
                <a:latin typeface="Times New Roman" pitchFamily="18" charset="0"/>
                <a:cs typeface="Times New Roman" pitchFamily="18" charset="0"/>
              </a:rPr>
              <a:t>dây</a:t>
            </a:r>
            <a:r>
              <a:rPr lang="en-US" altLang="en-US" sz="3000" b="1" dirty="0">
                <a:latin typeface="Times New Roman" pitchFamily="18" charset="0"/>
                <a:cs typeface="Times New Roman" pitchFamily="18" charset="0"/>
              </a:rPr>
              <a:t> </a:t>
            </a:r>
            <a:r>
              <a:rPr lang="en-US" altLang="en-US" sz="3000" b="1" dirty="0" err="1">
                <a:latin typeface="Times New Roman" pitchFamily="18" charset="0"/>
                <a:cs typeface="Times New Roman" pitchFamily="18" charset="0"/>
              </a:rPr>
              <a:t>dẫn</a:t>
            </a:r>
            <a:r>
              <a:rPr lang="en-US" altLang="en-US" sz="3000" b="1" dirty="0">
                <a:latin typeface="Times New Roman" pitchFamily="18" charset="0"/>
                <a:cs typeface="Times New Roman" pitchFamily="18" charset="0"/>
              </a:rPr>
              <a:t> </a:t>
            </a:r>
            <a:r>
              <a:rPr lang="en-US" altLang="en-US" sz="3000" b="1" dirty="0" err="1">
                <a:latin typeface="Times New Roman" pitchFamily="18" charset="0"/>
                <a:cs typeface="Times New Roman" pitchFamily="18" charset="0"/>
              </a:rPr>
              <a:t>đang</a:t>
            </a:r>
            <a:r>
              <a:rPr lang="en-US" altLang="en-US" sz="3000" b="1" dirty="0">
                <a:latin typeface="Times New Roman" pitchFamily="18" charset="0"/>
                <a:cs typeface="Times New Roman" pitchFamily="18" charset="0"/>
              </a:rPr>
              <a:t> </a:t>
            </a:r>
            <a:r>
              <a:rPr lang="en-US" altLang="en-US" sz="3000" b="1" dirty="0" err="1">
                <a:latin typeface="Times New Roman" pitchFamily="18" charset="0"/>
                <a:cs typeface="Times New Roman" pitchFamily="18" charset="0"/>
              </a:rPr>
              <a:t>xét</a:t>
            </a:r>
            <a:r>
              <a:rPr lang="en-US" altLang="en-US" sz="3000" b="1" dirty="0">
                <a:latin typeface="Times New Roman" pitchFamily="18" charset="0"/>
                <a:cs typeface="Times New Roman" pitchFamily="18" charset="0"/>
              </a:rPr>
              <a:t> </a:t>
            </a:r>
          </a:p>
          <a:p>
            <a:pPr algn="just" eaLnBrk="1" hangingPunct="1">
              <a:spcBef>
                <a:spcPct val="50000"/>
              </a:spcBef>
            </a:pPr>
            <a:endParaRPr lang="en-US" altLang="en-US" sz="3000" b="1" dirty="0">
              <a:latin typeface="Times New Roman" pitchFamily="18" charset="0"/>
              <a:cs typeface="Times New Roman" pitchFamily="18" charset="0"/>
            </a:endParaRPr>
          </a:p>
        </p:txBody>
      </p:sp>
      <p:sp>
        <p:nvSpPr>
          <p:cNvPr id="53" name="TextBox 52"/>
          <p:cNvSpPr txBox="1"/>
          <p:nvPr/>
        </p:nvSpPr>
        <p:spPr>
          <a:xfrm>
            <a:off x="-21711" y="1352034"/>
            <a:ext cx="552927" cy="369332"/>
          </a:xfrm>
          <a:prstGeom prst="rect">
            <a:avLst/>
          </a:prstGeom>
          <a:solidFill>
            <a:srgbClr val="FFFF00"/>
          </a:solidFill>
          <a:ln>
            <a:solidFill>
              <a:schemeClr val="tx1"/>
            </a:solidFill>
          </a:ln>
        </p:spPr>
        <p:txBody>
          <a:bodyPr wrap="square" rtlCol="0">
            <a:spAutoFit/>
          </a:bodyPr>
          <a:lstStyle/>
          <a:p>
            <a:r>
              <a:rPr lang="en-US" b="1" i="1" dirty="0">
                <a:latin typeface="Times New Roman" pitchFamily="18" charset="0"/>
                <a:cs typeface="Times New Roman" pitchFamily="18" charset="0"/>
                <a:sym typeface="Wingdings" panose="05000000000000000000" pitchFamily="2" charset="2"/>
              </a:rPr>
              <a:t></a:t>
            </a:r>
            <a:endParaRPr lang="en-US" dirty="0"/>
          </a:p>
        </p:txBody>
      </p:sp>
      <p:grpSp>
        <p:nvGrpSpPr>
          <p:cNvPr id="49" name="Group 65"/>
          <p:cNvGrpSpPr>
            <a:grpSpLocks/>
          </p:cNvGrpSpPr>
          <p:nvPr/>
        </p:nvGrpSpPr>
        <p:grpSpPr bwMode="auto">
          <a:xfrm>
            <a:off x="4546600" y="1447800"/>
            <a:ext cx="4064000" cy="2362200"/>
            <a:chOff x="2864" y="912"/>
            <a:chExt cx="2560" cy="1488"/>
          </a:xfrm>
        </p:grpSpPr>
        <p:sp>
          <p:nvSpPr>
            <p:cNvPr id="50" name="Oval 19"/>
            <p:cNvSpPr>
              <a:spLocks noChangeArrowheads="1"/>
            </p:cNvSpPr>
            <p:nvPr/>
          </p:nvSpPr>
          <p:spPr bwMode="auto">
            <a:xfrm>
              <a:off x="2864" y="1392"/>
              <a:ext cx="432" cy="384"/>
            </a:xfrm>
            <a:prstGeom prst="ellipse">
              <a:avLst/>
            </a:prstGeom>
            <a:solidFill>
              <a:srgbClr val="FF0000"/>
            </a:solidFill>
            <a:ln w="9525">
              <a:solidFill>
                <a:schemeClr val="tx1"/>
              </a:solidFill>
              <a:round/>
              <a:headEnd/>
              <a:tailEnd/>
            </a:ln>
            <a:effectLst/>
          </p:spPr>
          <p:txBody>
            <a:bodyPr wrap="none" anchor="ctr"/>
            <a:lstStyle/>
            <a:p>
              <a:pPr algn="ctr" eaLnBrk="1" hangingPunct="1"/>
              <a:r>
                <a:rPr lang="en-US" altLang="en-US" sz="3200" b="1">
                  <a:solidFill>
                    <a:schemeClr val="bg1"/>
                  </a:solidFill>
                  <a:latin typeface=".VnTimeH" pitchFamily="34" charset="0"/>
                </a:rPr>
                <a:t>A</a:t>
              </a:r>
            </a:p>
          </p:txBody>
        </p:sp>
        <p:sp>
          <p:nvSpPr>
            <p:cNvPr id="55" name="Line 20"/>
            <p:cNvSpPr>
              <a:spLocks noChangeShapeType="1"/>
            </p:cNvSpPr>
            <p:nvPr/>
          </p:nvSpPr>
          <p:spPr bwMode="auto">
            <a:xfrm>
              <a:off x="3072" y="968"/>
              <a:ext cx="0" cy="432"/>
            </a:xfrm>
            <a:prstGeom prst="line">
              <a:avLst/>
            </a:prstGeom>
            <a:noFill/>
            <a:ln w="57150">
              <a:solidFill>
                <a:srgbClr val="660033"/>
              </a:solidFill>
              <a:round/>
              <a:headEnd/>
              <a:tailEnd/>
            </a:ln>
            <a:effectLst/>
          </p:spPr>
          <p:txBody>
            <a:bodyPr/>
            <a:lstStyle/>
            <a:p>
              <a:endParaRPr lang="en-US"/>
            </a:p>
          </p:txBody>
        </p:sp>
        <p:sp>
          <p:nvSpPr>
            <p:cNvPr id="56" name="Line 21"/>
            <p:cNvSpPr>
              <a:spLocks noChangeShapeType="1"/>
            </p:cNvSpPr>
            <p:nvPr/>
          </p:nvSpPr>
          <p:spPr bwMode="auto">
            <a:xfrm>
              <a:off x="3096" y="1776"/>
              <a:ext cx="0" cy="384"/>
            </a:xfrm>
            <a:prstGeom prst="line">
              <a:avLst/>
            </a:prstGeom>
            <a:noFill/>
            <a:ln w="57150">
              <a:solidFill>
                <a:srgbClr val="660033"/>
              </a:solidFill>
              <a:round/>
              <a:headEnd/>
              <a:tailEnd/>
            </a:ln>
            <a:effectLst/>
          </p:spPr>
          <p:txBody>
            <a:bodyPr/>
            <a:lstStyle/>
            <a:p>
              <a:endParaRPr lang="en-US"/>
            </a:p>
          </p:txBody>
        </p:sp>
        <p:sp>
          <p:nvSpPr>
            <p:cNvPr id="57" name="Line 22"/>
            <p:cNvSpPr>
              <a:spLocks noChangeShapeType="1"/>
            </p:cNvSpPr>
            <p:nvPr/>
          </p:nvSpPr>
          <p:spPr bwMode="auto">
            <a:xfrm>
              <a:off x="3096" y="2160"/>
              <a:ext cx="336" cy="0"/>
            </a:xfrm>
            <a:prstGeom prst="line">
              <a:avLst/>
            </a:prstGeom>
            <a:noFill/>
            <a:ln w="57150">
              <a:solidFill>
                <a:srgbClr val="660033"/>
              </a:solidFill>
              <a:round/>
              <a:headEnd/>
              <a:tailEnd/>
            </a:ln>
            <a:effectLst/>
          </p:spPr>
          <p:txBody>
            <a:bodyPr/>
            <a:lstStyle/>
            <a:p>
              <a:endParaRPr lang="en-US"/>
            </a:p>
          </p:txBody>
        </p:sp>
        <p:sp>
          <p:nvSpPr>
            <p:cNvPr id="58" name="Line 23"/>
            <p:cNvSpPr>
              <a:spLocks noChangeShapeType="1"/>
            </p:cNvSpPr>
            <p:nvPr/>
          </p:nvSpPr>
          <p:spPr bwMode="auto">
            <a:xfrm flipV="1">
              <a:off x="3424" y="1976"/>
              <a:ext cx="288" cy="192"/>
            </a:xfrm>
            <a:prstGeom prst="line">
              <a:avLst/>
            </a:prstGeom>
            <a:noFill/>
            <a:ln w="57150">
              <a:solidFill>
                <a:srgbClr val="660033"/>
              </a:solidFill>
              <a:round/>
              <a:headEnd/>
              <a:tailEnd/>
            </a:ln>
            <a:effectLst/>
          </p:spPr>
          <p:txBody>
            <a:bodyPr/>
            <a:lstStyle/>
            <a:p>
              <a:endParaRPr lang="en-US"/>
            </a:p>
          </p:txBody>
        </p:sp>
        <p:sp>
          <p:nvSpPr>
            <p:cNvPr id="59" name="Line 24"/>
            <p:cNvSpPr>
              <a:spLocks noChangeShapeType="1"/>
            </p:cNvSpPr>
            <p:nvPr/>
          </p:nvSpPr>
          <p:spPr bwMode="auto">
            <a:xfrm>
              <a:off x="3744" y="2160"/>
              <a:ext cx="528" cy="0"/>
            </a:xfrm>
            <a:prstGeom prst="line">
              <a:avLst/>
            </a:prstGeom>
            <a:noFill/>
            <a:ln w="57150">
              <a:solidFill>
                <a:srgbClr val="660033"/>
              </a:solidFill>
              <a:round/>
              <a:headEnd/>
              <a:tailEnd type="oval" w="med" len="med"/>
            </a:ln>
            <a:effectLst/>
          </p:spPr>
          <p:txBody>
            <a:bodyPr/>
            <a:lstStyle/>
            <a:p>
              <a:endParaRPr lang="en-US"/>
            </a:p>
          </p:txBody>
        </p:sp>
        <p:sp>
          <p:nvSpPr>
            <p:cNvPr id="60" name="Line 25"/>
            <p:cNvSpPr>
              <a:spLocks noChangeShapeType="1"/>
            </p:cNvSpPr>
            <p:nvPr/>
          </p:nvSpPr>
          <p:spPr bwMode="auto">
            <a:xfrm>
              <a:off x="4704" y="2160"/>
              <a:ext cx="720" cy="0"/>
            </a:xfrm>
            <a:prstGeom prst="line">
              <a:avLst/>
            </a:prstGeom>
            <a:noFill/>
            <a:ln w="57150">
              <a:solidFill>
                <a:srgbClr val="660033"/>
              </a:solidFill>
              <a:round/>
              <a:headEnd type="oval" w="med" len="med"/>
              <a:tailEnd/>
            </a:ln>
            <a:effectLst/>
          </p:spPr>
          <p:txBody>
            <a:bodyPr/>
            <a:lstStyle/>
            <a:p>
              <a:endParaRPr lang="en-US"/>
            </a:p>
          </p:txBody>
        </p:sp>
        <p:sp>
          <p:nvSpPr>
            <p:cNvPr id="61" name="Line 26"/>
            <p:cNvSpPr>
              <a:spLocks noChangeShapeType="1"/>
            </p:cNvSpPr>
            <p:nvPr/>
          </p:nvSpPr>
          <p:spPr bwMode="auto">
            <a:xfrm>
              <a:off x="3072" y="976"/>
              <a:ext cx="720" cy="0"/>
            </a:xfrm>
            <a:prstGeom prst="line">
              <a:avLst/>
            </a:prstGeom>
            <a:noFill/>
            <a:ln w="57150">
              <a:solidFill>
                <a:srgbClr val="660033"/>
              </a:solidFill>
              <a:round/>
              <a:headEnd/>
              <a:tailEnd/>
            </a:ln>
            <a:effectLst/>
          </p:spPr>
          <p:txBody>
            <a:bodyPr/>
            <a:lstStyle/>
            <a:p>
              <a:endParaRPr lang="en-US"/>
            </a:p>
          </p:txBody>
        </p:sp>
        <p:sp>
          <p:nvSpPr>
            <p:cNvPr id="62" name="Line 27"/>
            <p:cNvSpPr>
              <a:spLocks noChangeShapeType="1"/>
            </p:cNvSpPr>
            <p:nvPr/>
          </p:nvSpPr>
          <p:spPr bwMode="auto">
            <a:xfrm>
              <a:off x="3792" y="968"/>
              <a:ext cx="0" cy="528"/>
            </a:xfrm>
            <a:prstGeom prst="line">
              <a:avLst/>
            </a:prstGeom>
            <a:noFill/>
            <a:ln w="57150">
              <a:solidFill>
                <a:srgbClr val="660033"/>
              </a:solidFill>
              <a:round/>
              <a:headEnd/>
              <a:tailEnd/>
            </a:ln>
            <a:effectLst/>
          </p:spPr>
          <p:txBody>
            <a:bodyPr/>
            <a:lstStyle/>
            <a:p>
              <a:endParaRPr lang="en-US"/>
            </a:p>
          </p:txBody>
        </p:sp>
        <p:sp>
          <p:nvSpPr>
            <p:cNvPr id="63" name="Line 28"/>
            <p:cNvSpPr>
              <a:spLocks noChangeShapeType="1"/>
            </p:cNvSpPr>
            <p:nvPr/>
          </p:nvSpPr>
          <p:spPr bwMode="auto">
            <a:xfrm>
              <a:off x="3792" y="1488"/>
              <a:ext cx="432" cy="0"/>
            </a:xfrm>
            <a:prstGeom prst="line">
              <a:avLst/>
            </a:prstGeom>
            <a:noFill/>
            <a:ln w="57150">
              <a:solidFill>
                <a:srgbClr val="660033"/>
              </a:solidFill>
              <a:round/>
              <a:headEnd/>
              <a:tailEnd/>
            </a:ln>
            <a:effectLst/>
          </p:spPr>
          <p:txBody>
            <a:bodyPr/>
            <a:lstStyle/>
            <a:p>
              <a:endParaRPr lang="en-US"/>
            </a:p>
          </p:txBody>
        </p:sp>
        <p:sp>
          <p:nvSpPr>
            <p:cNvPr id="64" name="Line 29"/>
            <p:cNvSpPr>
              <a:spLocks noChangeShapeType="1"/>
            </p:cNvSpPr>
            <p:nvPr/>
          </p:nvSpPr>
          <p:spPr bwMode="auto">
            <a:xfrm>
              <a:off x="4656" y="1488"/>
              <a:ext cx="336" cy="0"/>
            </a:xfrm>
            <a:prstGeom prst="line">
              <a:avLst/>
            </a:prstGeom>
            <a:noFill/>
            <a:ln w="57150">
              <a:solidFill>
                <a:srgbClr val="660033"/>
              </a:solidFill>
              <a:round/>
              <a:headEnd/>
              <a:tailEnd/>
            </a:ln>
            <a:effectLst/>
          </p:spPr>
          <p:txBody>
            <a:bodyPr/>
            <a:lstStyle/>
            <a:p>
              <a:endParaRPr lang="en-US"/>
            </a:p>
          </p:txBody>
        </p:sp>
        <p:sp>
          <p:nvSpPr>
            <p:cNvPr id="65" name="Line 30"/>
            <p:cNvSpPr>
              <a:spLocks noChangeShapeType="1"/>
            </p:cNvSpPr>
            <p:nvPr/>
          </p:nvSpPr>
          <p:spPr bwMode="auto">
            <a:xfrm>
              <a:off x="4992" y="1008"/>
              <a:ext cx="0" cy="480"/>
            </a:xfrm>
            <a:prstGeom prst="line">
              <a:avLst/>
            </a:prstGeom>
            <a:noFill/>
            <a:ln w="57150">
              <a:solidFill>
                <a:srgbClr val="660033"/>
              </a:solidFill>
              <a:round/>
              <a:headEnd/>
              <a:tailEnd/>
            </a:ln>
            <a:effectLst/>
          </p:spPr>
          <p:txBody>
            <a:bodyPr/>
            <a:lstStyle/>
            <a:p>
              <a:endParaRPr lang="en-US"/>
            </a:p>
          </p:txBody>
        </p:sp>
        <p:sp>
          <p:nvSpPr>
            <p:cNvPr id="66" name="Line 31"/>
            <p:cNvSpPr>
              <a:spLocks noChangeShapeType="1"/>
            </p:cNvSpPr>
            <p:nvPr/>
          </p:nvSpPr>
          <p:spPr bwMode="auto">
            <a:xfrm>
              <a:off x="4992" y="1008"/>
              <a:ext cx="432" cy="0"/>
            </a:xfrm>
            <a:prstGeom prst="line">
              <a:avLst/>
            </a:prstGeom>
            <a:noFill/>
            <a:ln w="57150">
              <a:solidFill>
                <a:srgbClr val="660033"/>
              </a:solidFill>
              <a:round/>
              <a:headEnd/>
              <a:tailEnd/>
            </a:ln>
            <a:effectLst/>
          </p:spPr>
          <p:txBody>
            <a:bodyPr/>
            <a:lstStyle/>
            <a:p>
              <a:endParaRPr lang="en-US"/>
            </a:p>
          </p:txBody>
        </p:sp>
        <p:sp>
          <p:nvSpPr>
            <p:cNvPr id="67" name="Line 32"/>
            <p:cNvSpPr>
              <a:spLocks noChangeShapeType="1"/>
            </p:cNvSpPr>
            <p:nvPr/>
          </p:nvSpPr>
          <p:spPr bwMode="auto">
            <a:xfrm>
              <a:off x="5424" y="1008"/>
              <a:ext cx="0" cy="1152"/>
            </a:xfrm>
            <a:prstGeom prst="line">
              <a:avLst/>
            </a:prstGeom>
            <a:noFill/>
            <a:ln w="57150">
              <a:solidFill>
                <a:srgbClr val="660033"/>
              </a:solidFill>
              <a:round/>
              <a:headEnd/>
              <a:tailEnd/>
            </a:ln>
            <a:effectLst/>
          </p:spPr>
          <p:txBody>
            <a:bodyPr/>
            <a:lstStyle/>
            <a:p>
              <a:endParaRPr lang="en-US"/>
            </a:p>
          </p:txBody>
        </p:sp>
        <p:sp>
          <p:nvSpPr>
            <p:cNvPr id="68" name="Oval 37"/>
            <p:cNvSpPr>
              <a:spLocks noChangeArrowheads="1"/>
            </p:cNvSpPr>
            <p:nvPr/>
          </p:nvSpPr>
          <p:spPr bwMode="auto">
            <a:xfrm>
              <a:off x="4224" y="1296"/>
              <a:ext cx="432" cy="384"/>
            </a:xfrm>
            <a:prstGeom prst="ellipse">
              <a:avLst/>
            </a:prstGeom>
            <a:solidFill>
              <a:srgbClr val="FF0000"/>
            </a:solidFill>
            <a:ln w="9525">
              <a:solidFill>
                <a:schemeClr val="tx1"/>
              </a:solidFill>
              <a:round/>
              <a:headEnd/>
              <a:tailEnd/>
            </a:ln>
            <a:effectLst/>
          </p:spPr>
          <p:txBody>
            <a:bodyPr wrap="none" anchor="ctr"/>
            <a:lstStyle/>
            <a:p>
              <a:pPr algn="ctr" eaLnBrk="1" hangingPunct="1"/>
              <a:r>
                <a:rPr lang="en-US" altLang="en-US" sz="3200" b="1" dirty="0">
                  <a:solidFill>
                    <a:schemeClr val="bg1"/>
                  </a:solidFill>
                  <a:latin typeface=".VnTimeH" pitchFamily="34" charset="0"/>
                </a:rPr>
                <a:t>V</a:t>
              </a:r>
            </a:p>
          </p:txBody>
        </p:sp>
        <p:sp>
          <p:nvSpPr>
            <p:cNvPr id="69" name="Line 38"/>
            <p:cNvSpPr>
              <a:spLocks noChangeShapeType="1"/>
            </p:cNvSpPr>
            <p:nvPr/>
          </p:nvSpPr>
          <p:spPr bwMode="auto">
            <a:xfrm>
              <a:off x="3792" y="976"/>
              <a:ext cx="192" cy="0"/>
            </a:xfrm>
            <a:prstGeom prst="line">
              <a:avLst/>
            </a:prstGeom>
            <a:noFill/>
            <a:ln w="57150">
              <a:solidFill>
                <a:srgbClr val="660033"/>
              </a:solidFill>
              <a:round/>
              <a:headEnd/>
              <a:tailEnd/>
            </a:ln>
            <a:effectLst/>
          </p:spPr>
          <p:txBody>
            <a:bodyPr/>
            <a:lstStyle/>
            <a:p>
              <a:endParaRPr lang="en-US"/>
            </a:p>
          </p:txBody>
        </p:sp>
        <p:grpSp>
          <p:nvGrpSpPr>
            <p:cNvPr id="70" name="Group 53"/>
            <p:cNvGrpSpPr>
              <a:grpSpLocks/>
            </p:cNvGrpSpPr>
            <p:nvPr/>
          </p:nvGrpSpPr>
          <p:grpSpPr bwMode="auto">
            <a:xfrm>
              <a:off x="3984" y="912"/>
              <a:ext cx="1008" cy="144"/>
              <a:chOff x="3984" y="912"/>
              <a:chExt cx="1008" cy="144"/>
            </a:xfrm>
          </p:grpSpPr>
          <p:sp>
            <p:nvSpPr>
              <p:cNvPr id="78" name="Line 39"/>
              <p:cNvSpPr>
                <a:spLocks noChangeShapeType="1"/>
              </p:cNvSpPr>
              <p:nvPr/>
            </p:nvSpPr>
            <p:spPr bwMode="auto">
              <a:xfrm flipH="1">
                <a:off x="4032" y="912"/>
                <a:ext cx="96" cy="144"/>
              </a:xfrm>
              <a:prstGeom prst="line">
                <a:avLst/>
              </a:prstGeom>
              <a:noFill/>
              <a:ln w="57150">
                <a:solidFill>
                  <a:srgbClr val="FF0000"/>
                </a:solidFill>
                <a:round/>
                <a:headEnd/>
                <a:tailEnd/>
              </a:ln>
              <a:effectLst/>
            </p:spPr>
            <p:txBody>
              <a:bodyPr/>
              <a:lstStyle/>
              <a:p>
                <a:endParaRPr lang="en-US"/>
              </a:p>
            </p:txBody>
          </p:sp>
          <p:sp>
            <p:nvSpPr>
              <p:cNvPr id="79" name="Line 40"/>
              <p:cNvSpPr>
                <a:spLocks noChangeShapeType="1"/>
              </p:cNvSpPr>
              <p:nvPr/>
            </p:nvSpPr>
            <p:spPr bwMode="auto">
              <a:xfrm flipH="1">
                <a:off x="4176" y="912"/>
                <a:ext cx="96" cy="144"/>
              </a:xfrm>
              <a:prstGeom prst="line">
                <a:avLst/>
              </a:prstGeom>
              <a:noFill/>
              <a:ln w="57150">
                <a:solidFill>
                  <a:srgbClr val="FF0000"/>
                </a:solidFill>
                <a:round/>
                <a:headEnd/>
                <a:tailEnd/>
              </a:ln>
              <a:effectLst/>
            </p:spPr>
            <p:txBody>
              <a:bodyPr/>
              <a:lstStyle/>
              <a:p>
                <a:endParaRPr lang="en-US"/>
              </a:p>
            </p:txBody>
          </p:sp>
          <p:sp>
            <p:nvSpPr>
              <p:cNvPr id="80" name="Line 41"/>
              <p:cNvSpPr>
                <a:spLocks noChangeShapeType="1"/>
              </p:cNvSpPr>
              <p:nvPr/>
            </p:nvSpPr>
            <p:spPr bwMode="auto">
              <a:xfrm flipH="1">
                <a:off x="4320" y="912"/>
                <a:ext cx="96" cy="144"/>
              </a:xfrm>
              <a:prstGeom prst="line">
                <a:avLst/>
              </a:prstGeom>
              <a:noFill/>
              <a:ln w="57150">
                <a:solidFill>
                  <a:srgbClr val="FF0000"/>
                </a:solidFill>
                <a:round/>
                <a:headEnd/>
                <a:tailEnd/>
              </a:ln>
              <a:effectLst/>
            </p:spPr>
            <p:txBody>
              <a:bodyPr/>
              <a:lstStyle/>
              <a:p>
                <a:endParaRPr lang="en-US"/>
              </a:p>
            </p:txBody>
          </p:sp>
          <p:sp>
            <p:nvSpPr>
              <p:cNvPr id="81" name="Line 42"/>
              <p:cNvSpPr>
                <a:spLocks noChangeShapeType="1"/>
              </p:cNvSpPr>
              <p:nvPr/>
            </p:nvSpPr>
            <p:spPr bwMode="auto">
              <a:xfrm flipH="1">
                <a:off x="4464" y="912"/>
                <a:ext cx="96" cy="144"/>
              </a:xfrm>
              <a:prstGeom prst="line">
                <a:avLst/>
              </a:prstGeom>
              <a:noFill/>
              <a:ln w="57150">
                <a:solidFill>
                  <a:srgbClr val="FF0000"/>
                </a:solidFill>
                <a:round/>
                <a:headEnd/>
                <a:tailEnd/>
              </a:ln>
              <a:effectLst/>
            </p:spPr>
            <p:txBody>
              <a:bodyPr/>
              <a:lstStyle/>
              <a:p>
                <a:endParaRPr lang="en-US"/>
              </a:p>
            </p:txBody>
          </p:sp>
          <p:sp>
            <p:nvSpPr>
              <p:cNvPr id="82" name="Line 43"/>
              <p:cNvSpPr>
                <a:spLocks noChangeShapeType="1"/>
              </p:cNvSpPr>
              <p:nvPr/>
            </p:nvSpPr>
            <p:spPr bwMode="auto">
              <a:xfrm flipH="1">
                <a:off x="4608" y="912"/>
                <a:ext cx="96" cy="144"/>
              </a:xfrm>
              <a:prstGeom prst="line">
                <a:avLst/>
              </a:prstGeom>
              <a:noFill/>
              <a:ln w="57150">
                <a:solidFill>
                  <a:srgbClr val="FF0000"/>
                </a:solidFill>
                <a:round/>
                <a:headEnd/>
                <a:tailEnd/>
              </a:ln>
              <a:effectLst/>
            </p:spPr>
            <p:txBody>
              <a:bodyPr/>
              <a:lstStyle/>
              <a:p>
                <a:endParaRPr lang="en-US"/>
              </a:p>
            </p:txBody>
          </p:sp>
          <p:sp>
            <p:nvSpPr>
              <p:cNvPr id="83" name="Line 44"/>
              <p:cNvSpPr>
                <a:spLocks noChangeShapeType="1"/>
              </p:cNvSpPr>
              <p:nvPr/>
            </p:nvSpPr>
            <p:spPr bwMode="auto">
              <a:xfrm>
                <a:off x="4896" y="1008"/>
                <a:ext cx="96" cy="0"/>
              </a:xfrm>
              <a:prstGeom prst="line">
                <a:avLst/>
              </a:prstGeom>
              <a:noFill/>
              <a:ln w="57150">
                <a:solidFill>
                  <a:srgbClr val="FF0000"/>
                </a:solidFill>
                <a:round/>
                <a:headEnd/>
                <a:tailEnd/>
              </a:ln>
              <a:effectLst/>
            </p:spPr>
            <p:txBody>
              <a:bodyPr/>
              <a:lstStyle/>
              <a:p>
                <a:endParaRPr lang="en-US"/>
              </a:p>
            </p:txBody>
          </p:sp>
          <p:sp>
            <p:nvSpPr>
              <p:cNvPr id="84" name="Line 45"/>
              <p:cNvSpPr>
                <a:spLocks noChangeShapeType="1"/>
              </p:cNvSpPr>
              <p:nvPr/>
            </p:nvSpPr>
            <p:spPr bwMode="auto">
              <a:xfrm>
                <a:off x="4128" y="912"/>
                <a:ext cx="48" cy="144"/>
              </a:xfrm>
              <a:prstGeom prst="line">
                <a:avLst/>
              </a:prstGeom>
              <a:noFill/>
              <a:ln w="57150">
                <a:solidFill>
                  <a:srgbClr val="FF0000"/>
                </a:solidFill>
                <a:round/>
                <a:headEnd/>
                <a:tailEnd/>
              </a:ln>
              <a:effectLst/>
            </p:spPr>
            <p:txBody>
              <a:bodyPr/>
              <a:lstStyle/>
              <a:p>
                <a:endParaRPr lang="en-US"/>
              </a:p>
            </p:txBody>
          </p:sp>
          <p:sp>
            <p:nvSpPr>
              <p:cNvPr id="85" name="Line 46"/>
              <p:cNvSpPr>
                <a:spLocks noChangeShapeType="1"/>
              </p:cNvSpPr>
              <p:nvPr/>
            </p:nvSpPr>
            <p:spPr bwMode="auto">
              <a:xfrm>
                <a:off x="4272" y="912"/>
                <a:ext cx="48" cy="144"/>
              </a:xfrm>
              <a:prstGeom prst="line">
                <a:avLst/>
              </a:prstGeom>
              <a:noFill/>
              <a:ln w="57150">
                <a:solidFill>
                  <a:srgbClr val="FF0000"/>
                </a:solidFill>
                <a:round/>
                <a:headEnd/>
                <a:tailEnd/>
              </a:ln>
              <a:effectLst/>
            </p:spPr>
            <p:txBody>
              <a:bodyPr/>
              <a:lstStyle/>
              <a:p>
                <a:endParaRPr lang="en-US"/>
              </a:p>
            </p:txBody>
          </p:sp>
          <p:sp>
            <p:nvSpPr>
              <p:cNvPr id="86" name="Line 47"/>
              <p:cNvSpPr>
                <a:spLocks noChangeShapeType="1"/>
              </p:cNvSpPr>
              <p:nvPr/>
            </p:nvSpPr>
            <p:spPr bwMode="auto">
              <a:xfrm>
                <a:off x="4416" y="912"/>
                <a:ext cx="48" cy="144"/>
              </a:xfrm>
              <a:prstGeom prst="line">
                <a:avLst/>
              </a:prstGeom>
              <a:noFill/>
              <a:ln w="57150">
                <a:solidFill>
                  <a:srgbClr val="FF0000"/>
                </a:solidFill>
                <a:round/>
                <a:headEnd/>
                <a:tailEnd/>
              </a:ln>
              <a:effectLst/>
            </p:spPr>
            <p:txBody>
              <a:bodyPr/>
              <a:lstStyle/>
              <a:p>
                <a:endParaRPr lang="en-US"/>
              </a:p>
            </p:txBody>
          </p:sp>
          <p:sp>
            <p:nvSpPr>
              <p:cNvPr id="87" name="Line 48"/>
              <p:cNvSpPr>
                <a:spLocks noChangeShapeType="1"/>
              </p:cNvSpPr>
              <p:nvPr/>
            </p:nvSpPr>
            <p:spPr bwMode="auto">
              <a:xfrm>
                <a:off x="4560" y="912"/>
                <a:ext cx="48" cy="144"/>
              </a:xfrm>
              <a:prstGeom prst="line">
                <a:avLst/>
              </a:prstGeom>
              <a:noFill/>
              <a:ln w="57150">
                <a:solidFill>
                  <a:srgbClr val="FF0000"/>
                </a:solidFill>
                <a:round/>
                <a:headEnd/>
                <a:tailEnd/>
              </a:ln>
              <a:effectLst/>
            </p:spPr>
            <p:txBody>
              <a:bodyPr/>
              <a:lstStyle/>
              <a:p>
                <a:endParaRPr lang="en-US"/>
              </a:p>
            </p:txBody>
          </p:sp>
          <p:sp>
            <p:nvSpPr>
              <p:cNvPr id="88" name="Line 49"/>
              <p:cNvSpPr>
                <a:spLocks noChangeShapeType="1"/>
              </p:cNvSpPr>
              <p:nvPr/>
            </p:nvSpPr>
            <p:spPr bwMode="auto">
              <a:xfrm>
                <a:off x="4704" y="912"/>
                <a:ext cx="48" cy="144"/>
              </a:xfrm>
              <a:prstGeom prst="line">
                <a:avLst/>
              </a:prstGeom>
              <a:noFill/>
              <a:ln w="57150">
                <a:solidFill>
                  <a:srgbClr val="FF0000"/>
                </a:solidFill>
                <a:round/>
                <a:headEnd/>
                <a:tailEnd/>
              </a:ln>
              <a:effectLst/>
            </p:spPr>
            <p:txBody>
              <a:bodyPr/>
              <a:lstStyle/>
              <a:p>
                <a:endParaRPr lang="en-US"/>
              </a:p>
            </p:txBody>
          </p:sp>
          <p:sp>
            <p:nvSpPr>
              <p:cNvPr id="89" name="Line 50"/>
              <p:cNvSpPr>
                <a:spLocks noChangeShapeType="1"/>
              </p:cNvSpPr>
              <p:nvPr/>
            </p:nvSpPr>
            <p:spPr bwMode="auto">
              <a:xfrm flipH="1">
                <a:off x="4752" y="912"/>
                <a:ext cx="96" cy="144"/>
              </a:xfrm>
              <a:prstGeom prst="line">
                <a:avLst/>
              </a:prstGeom>
              <a:noFill/>
              <a:ln w="57150">
                <a:solidFill>
                  <a:srgbClr val="FF0000"/>
                </a:solidFill>
                <a:round/>
                <a:headEnd/>
                <a:tailEnd/>
              </a:ln>
              <a:effectLst/>
            </p:spPr>
            <p:txBody>
              <a:bodyPr/>
              <a:lstStyle/>
              <a:p>
                <a:endParaRPr lang="en-US"/>
              </a:p>
            </p:txBody>
          </p:sp>
          <p:sp>
            <p:nvSpPr>
              <p:cNvPr id="90" name="Line 51"/>
              <p:cNvSpPr>
                <a:spLocks noChangeShapeType="1"/>
              </p:cNvSpPr>
              <p:nvPr/>
            </p:nvSpPr>
            <p:spPr bwMode="auto">
              <a:xfrm>
                <a:off x="4848" y="912"/>
                <a:ext cx="48" cy="96"/>
              </a:xfrm>
              <a:prstGeom prst="line">
                <a:avLst/>
              </a:prstGeom>
              <a:noFill/>
              <a:ln w="57150">
                <a:solidFill>
                  <a:srgbClr val="FF0000"/>
                </a:solidFill>
                <a:round/>
                <a:headEnd/>
                <a:tailEnd/>
              </a:ln>
              <a:effectLst/>
            </p:spPr>
            <p:txBody>
              <a:bodyPr/>
              <a:lstStyle/>
              <a:p>
                <a:endParaRPr lang="en-US"/>
              </a:p>
            </p:txBody>
          </p:sp>
          <p:sp>
            <p:nvSpPr>
              <p:cNvPr id="91" name="Line 52"/>
              <p:cNvSpPr>
                <a:spLocks noChangeShapeType="1"/>
              </p:cNvSpPr>
              <p:nvPr/>
            </p:nvSpPr>
            <p:spPr bwMode="auto">
              <a:xfrm>
                <a:off x="3984" y="960"/>
                <a:ext cx="48" cy="96"/>
              </a:xfrm>
              <a:prstGeom prst="line">
                <a:avLst/>
              </a:prstGeom>
              <a:noFill/>
              <a:ln w="57150">
                <a:solidFill>
                  <a:srgbClr val="FF0000"/>
                </a:solidFill>
                <a:round/>
                <a:headEnd/>
                <a:tailEnd/>
              </a:ln>
              <a:effectLst/>
            </p:spPr>
            <p:txBody>
              <a:bodyPr/>
              <a:lstStyle/>
              <a:p>
                <a:endParaRPr lang="en-US"/>
              </a:p>
            </p:txBody>
          </p:sp>
        </p:grpSp>
        <p:sp>
          <p:nvSpPr>
            <p:cNvPr id="71" name="Line 54"/>
            <p:cNvSpPr>
              <a:spLocks noChangeShapeType="1"/>
            </p:cNvSpPr>
            <p:nvPr/>
          </p:nvSpPr>
          <p:spPr bwMode="auto">
            <a:xfrm flipH="1">
              <a:off x="4200" y="2064"/>
              <a:ext cx="144" cy="192"/>
            </a:xfrm>
            <a:prstGeom prst="line">
              <a:avLst/>
            </a:prstGeom>
            <a:noFill/>
            <a:ln w="38100">
              <a:solidFill>
                <a:srgbClr val="660033"/>
              </a:solidFill>
              <a:round/>
              <a:headEnd/>
              <a:tailEnd/>
            </a:ln>
            <a:effectLst/>
          </p:spPr>
          <p:txBody>
            <a:bodyPr/>
            <a:lstStyle/>
            <a:p>
              <a:endParaRPr lang="en-US"/>
            </a:p>
          </p:txBody>
        </p:sp>
        <p:sp>
          <p:nvSpPr>
            <p:cNvPr id="72" name="Line 55"/>
            <p:cNvSpPr>
              <a:spLocks noChangeShapeType="1"/>
            </p:cNvSpPr>
            <p:nvPr/>
          </p:nvSpPr>
          <p:spPr bwMode="auto">
            <a:xfrm flipH="1">
              <a:off x="4624" y="2064"/>
              <a:ext cx="144" cy="192"/>
            </a:xfrm>
            <a:prstGeom prst="line">
              <a:avLst/>
            </a:prstGeom>
            <a:noFill/>
            <a:ln w="38100">
              <a:solidFill>
                <a:srgbClr val="660033"/>
              </a:solidFill>
              <a:round/>
              <a:headEnd/>
              <a:tailEnd/>
            </a:ln>
            <a:effectLst/>
          </p:spPr>
          <p:txBody>
            <a:bodyPr/>
            <a:lstStyle/>
            <a:p>
              <a:endParaRPr lang="en-US"/>
            </a:p>
          </p:txBody>
        </p:sp>
        <p:sp>
          <p:nvSpPr>
            <p:cNvPr id="73" name="Text Box 56"/>
            <p:cNvSpPr txBox="1">
              <a:spLocks noChangeArrowheads="1"/>
            </p:cNvSpPr>
            <p:nvPr/>
          </p:nvSpPr>
          <p:spPr bwMode="auto">
            <a:xfrm>
              <a:off x="3456" y="1776"/>
              <a:ext cx="384" cy="231"/>
            </a:xfrm>
            <a:prstGeom prst="rect">
              <a:avLst/>
            </a:prstGeom>
            <a:noFill/>
            <a:ln w="9525">
              <a:noFill/>
              <a:miter lim="800000"/>
              <a:headEnd/>
              <a:tailEnd/>
            </a:ln>
            <a:effectLst/>
          </p:spPr>
          <p:txBody>
            <a:bodyPr>
              <a:spAutoFit/>
            </a:bodyPr>
            <a:lstStyle/>
            <a:p>
              <a:pPr eaLnBrk="1" hangingPunct="1">
                <a:spcBef>
                  <a:spcPct val="50000"/>
                </a:spcBef>
              </a:pPr>
              <a:r>
                <a:rPr lang="en-US" altLang="en-US">
                  <a:latin typeface=".VnTimeH" pitchFamily="34" charset="0"/>
                </a:rPr>
                <a:t>K</a:t>
              </a:r>
            </a:p>
          </p:txBody>
        </p:sp>
        <p:sp>
          <p:nvSpPr>
            <p:cNvPr id="74" name="Text Box 57"/>
            <p:cNvSpPr txBox="1">
              <a:spLocks noChangeArrowheads="1"/>
            </p:cNvSpPr>
            <p:nvPr/>
          </p:nvSpPr>
          <p:spPr bwMode="auto">
            <a:xfrm>
              <a:off x="4152" y="1776"/>
              <a:ext cx="384" cy="231"/>
            </a:xfrm>
            <a:prstGeom prst="rect">
              <a:avLst/>
            </a:prstGeom>
            <a:noFill/>
            <a:ln w="9525">
              <a:noFill/>
              <a:miter lim="800000"/>
              <a:headEnd/>
              <a:tailEnd/>
            </a:ln>
            <a:effectLst/>
          </p:spPr>
          <p:txBody>
            <a:bodyPr>
              <a:spAutoFit/>
            </a:bodyPr>
            <a:lstStyle/>
            <a:p>
              <a:pPr eaLnBrk="1" hangingPunct="1">
                <a:spcBef>
                  <a:spcPct val="50000"/>
                </a:spcBef>
              </a:pPr>
              <a:r>
                <a:rPr lang="en-US" altLang="en-US" dirty="0">
                  <a:latin typeface=".VnTimeH" pitchFamily="34" charset="0"/>
                </a:rPr>
                <a:t>A</a:t>
              </a:r>
            </a:p>
          </p:txBody>
        </p:sp>
        <p:sp>
          <p:nvSpPr>
            <p:cNvPr id="75" name="Text Box 58"/>
            <p:cNvSpPr txBox="1">
              <a:spLocks noChangeArrowheads="1"/>
            </p:cNvSpPr>
            <p:nvPr/>
          </p:nvSpPr>
          <p:spPr bwMode="auto">
            <a:xfrm>
              <a:off x="4600" y="1776"/>
              <a:ext cx="384" cy="231"/>
            </a:xfrm>
            <a:prstGeom prst="rect">
              <a:avLst/>
            </a:prstGeom>
            <a:noFill/>
            <a:ln w="9525">
              <a:noFill/>
              <a:miter lim="800000"/>
              <a:headEnd/>
              <a:tailEnd/>
            </a:ln>
            <a:effectLst/>
          </p:spPr>
          <p:txBody>
            <a:bodyPr>
              <a:spAutoFit/>
            </a:bodyPr>
            <a:lstStyle/>
            <a:p>
              <a:pPr eaLnBrk="1" hangingPunct="1">
                <a:spcBef>
                  <a:spcPct val="50000"/>
                </a:spcBef>
              </a:pPr>
              <a:r>
                <a:rPr lang="en-US" altLang="en-US">
                  <a:latin typeface=".VnTimeH" pitchFamily="34" charset="0"/>
                </a:rPr>
                <a:t>B</a:t>
              </a:r>
            </a:p>
          </p:txBody>
        </p:sp>
        <p:sp>
          <p:nvSpPr>
            <p:cNvPr id="76" name="Text Box 60"/>
            <p:cNvSpPr txBox="1">
              <a:spLocks noChangeArrowheads="1"/>
            </p:cNvSpPr>
            <p:nvPr/>
          </p:nvSpPr>
          <p:spPr bwMode="auto">
            <a:xfrm>
              <a:off x="4168" y="2160"/>
              <a:ext cx="336" cy="231"/>
            </a:xfrm>
            <a:prstGeom prst="rect">
              <a:avLst/>
            </a:prstGeom>
            <a:noFill/>
            <a:ln w="9525">
              <a:noFill/>
              <a:miter lim="800000"/>
              <a:headEnd/>
              <a:tailEnd/>
            </a:ln>
            <a:effectLst/>
          </p:spPr>
          <p:txBody>
            <a:bodyPr>
              <a:spAutoFit/>
            </a:bodyPr>
            <a:lstStyle/>
            <a:p>
              <a:pPr eaLnBrk="1" hangingPunct="1">
                <a:spcBef>
                  <a:spcPct val="50000"/>
                </a:spcBef>
              </a:pPr>
              <a:r>
                <a:rPr lang="en-US" altLang="en-US"/>
                <a:t>+</a:t>
              </a:r>
            </a:p>
          </p:txBody>
        </p:sp>
        <p:sp>
          <p:nvSpPr>
            <p:cNvPr id="77" name="Text Box 61"/>
            <p:cNvSpPr txBox="1">
              <a:spLocks noChangeArrowheads="1"/>
            </p:cNvSpPr>
            <p:nvPr/>
          </p:nvSpPr>
          <p:spPr bwMode="auto">
            <a:xfrm>
              <a:off x="4608" y="2112"/>
              <a:ext cx="336" cy="288"/>
            </a:xfrm>
            <a:prstGeom prst="rect">
              <a:avLst/>
            </a:prstGeom>
            <a:noFill/>
            <a:ln w="9525">
              <a:noFill/>
              <a:miter lim="800000"/>
              <a:headEnd/>
              <a:tailEnd/>
            </a:ln>
            <a:effectLst/>
          </p:spPr>
          <p:txBody>
            <a:bodyPr>
              <a:spAutoFit/>
            </a:bodyPr>
            <a:lstStyle/>
            <a:p>
              <a:pPr eaLnBrk="1" hangingPunct="1">
                <a:spcBef>
                  <a:spcPct val="50000"/>
                </a:spcBef>
              </a:pPr>
              <a:r>
                <a:rPr lang="en-US" altLang="en-US" sz="2400"/>
                <a:t>-</a:t>
              </a:r>
            </a:p>
          </p:txBody>
        </p:sp>
      </p:grpSp>
      <p:sp>
        <p:nvSpPr>
          <p:cNvPr id="92" name="TextBox 91"/>
          <p:cNvSpPr txBox="1"/>
          <p:nvPr/>
        </p:nvSpPr>
        <p:spPr>
          <a:xfrm>
            <a:off x="7010400" y="3865602"/>
            <a:ext cx="1371600" cy="369332"/>
          </a:xfrm>
          <a:prstGeom prst="rect">
            <a:avLst/>
          </a:prstGeom>
          <a:solidFill>
            <a:schemeClr val="accent4">
              <a:lumMod val="20000"/>
              <a:lumOff val="80000"/>
            </a:schemeClr>
          </a:solidFill>
          <a:ln>
            <a:solidFill>
              <a:schemeClr val="tx1"/>
            </a:solidFill>
          </a:ln>
        </p:spPr>
        <p:txBody>
          <a:bodyPr wrap="square" rtlCol="0">
            <a:spAutoFit/>
          </a:bodyPr>
          <a:lstStyle/>
          <a:p>
            <a:r>
              <a:rPr lang="en-US" b="1" dirty="0" err="1"/>
              <a:t>Hình</a:t>
            </a:r>
            <a:r>
              <a:rPr lang="en-US" b="1" dirty="0"/>
              <a:t> 1.1</a:t>
            </a:r>
          </a:p>
        </p:txBody>
      </p:sp>
      <p:sp>
        <p:nvSpPr>
          <p:cNvPr id="93" name="TextBox 92"/>
          <p:cNvSpPr txBox="1"/>
          <p:nvPr/>
        </p:nvSpPr>
        <p:spPr>
          <a:xfrm>
            <a:off x="5232400" y="566410"/>
            <a:ext cx="3378200" cy="523220"/>
          </a:xfrm>
          <a:prstGeom prst="rect">
            <a:avLst/>
          </a:prstGeom>
          <a:noFill/>
        </p:spPr>
        <p:txBody>
          <a:bodyPr wrap="square" rtlCol="0">
            <a:spAutoFit/>
          </a:bodyPr>
          <a:lstStyle/>
          <a:p>
            <a:r>
              <a:rPr lang="en-US" sz="2800" b="1" i="1" dirty="0" err="1">
                <a:solidFill>
                  <a:srgbClr val="C00000"/>
                </a:solidFill>
                <a:latin typeface="Times New Roman" panose="02020603050405020304" pitchFamily="18" charset="0"/>
                <a:cs typeface="Times New Roman" panose="02020603050405020304" pitchFamily="18" charset="0"/>
              </a:rPr>
              <a:t>Dây</a:t>
            </a:r>
            <a:r>
              <a:rPr lang="en-US" sz="2800" b="1" i="1" dirty="0">
                <a:solidFill>
                  <a:srgbClr val="C00000"/>
                </a:solidFill>
                <a:latin typeface="Times New Roman" panose="02020603050405020304" pitchFamily="18" charset="0"/>
                <a:cs typeface="Times New Roman" panose="02020603050405020304" pitchFamily="18" charset="0"/>
              </a:rPr>
              <a:t> </a:t>
            </a:r>
            <a:r>
              <a:rPr lang="en-US" sz="2800" b="1" i="1" dirty="0" err="1">
                <a:solidFill>
                  <a:srgbClr val="C00000"/>
                </a:solidFill>
                <a:latin typeface="Times New Roman" panose="02020603050405020304" pitchFamily="18" charset="0"/>
                <a:cs typeface="Times New Roman" panose="02020603050405020304" pitchFamily="18" charset="0"/>
              </a:rPr>
              <a:t>dẫn</a:t>
            </a:r>
            <a:r>
              <a:rPr lang="en-US" sz="2800" b="1" i="1" dirty="0">
                <a:solidFill>
                  <a:srgbClr val="C00000"/>
                </a:solidFill>
                <a:latin typeface="Times New Roman" panose="02020603050405020304" pitchFamily="18" charset="0"/>
                <a:cs typeface="Times New Roman" panose="02020603050405020304" pitchFamily="18" charset="0"/>
              </a:rPr>
              <a:t> </a:t>
            </a:r>
            <a:r>
              <a:rPr lang="en-US" sz="2800" b="1" i="1" dirty="0" err="1">
                <a:solidFill>
                  <a:srgbClr val="C00000"/>
                </a:solidFill>
                <a:latin typeface="Times New Roman" panose="02020603050405020304" pitchFamily="18" charset="0"/>
                <a:cs typeface="Times New Roman" panose="02020603050405020304" pitchFamily="18" charset="0"/>
              </a:rPr>
              <a:t>đang</a:t>
            </a:r>
            <a:r>
              <a:rPr lang="en-US" sz="2800" b="1" i="1" dirty="0">
                <a:solidFill>
                  <a:srgbClr val="C00000"/>
                </a:solidFill>
                <a:latin typeface="Times New Roman" panose="02020603050405020304" pitchFamily="18" charset="0"/>
                <a:cs typeface="Times New Roman" panose="02020603050405020304" pitchFamily="18" charset="0"/>
              </a:rPr>
              <a:t> </a:t>
            </a:r>
            <a:r>
              <a:rPr lang="en-US" sz="2800" b="1" i="1" dirty="0" err="1">
                <a:solidFill>
                  <a:srgbClr val="C00000"/>
                </a:solidFill>
                <a:latin typeface="Times New Roman" panose="02020603050405020304" pitchFamily="18" charset="0"/>
                <a:cs typeface="Times New Roman" panose="02020603050405020304" pitchFamily="18" charset="0"/>
              </a:rPr>
              <a:t>xét</a:t>
            </a:r>
            <a:endParaRPr lang="en-US" sz="2800" b="1" i="1" dirty="0">
              <a:solidFill>
                <a:srgbClr val="C00000"/>
              </a:solidFill>
              <a:latin typeface="Times New Roman" panose="02020603050405020304" pitchFamily="18" charset="0"/>
              <a:cs typeface="Times New Roman" panose="02020603050405020304" pitchFamily="18" charset="0"/>
            </a:endParaRPr>
          </a:p>
        </p:txBody>
      </p:sp>
      <p:cxnSp>
        <p:nvCxnSpPr>
          <p:cNvPr id="94" name="Straight Arrow Connector 93"/>
          <p:cNvCxnSpPr/>
          <p:nvPr/>
        </p:nvCxnSpPr>
        <p:spPr>
          <a:xfrm>
            <a:off x="6629400" y="944890"/>
            <a:ext cx="711200" cy="50291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240520219"/>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down)">
                                      <p:cBhvr>
                                        <p:cTn id="7" dur="500"/>
                                        <p:tgtEl>
                                          <p:spTgt spid="5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down)">
                                      <p:cBhvr>
                                        <p:cTn id="1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1947</TotalTime>
  <Words>2236</Words>
  <Application>Microsoft Office PowerPoint</Application>
  <PresentationFormat>On-screen Show (4:3)</PresentationFormat>
  <Paragraphs>446</Paragraphs>
  <Slides>36</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38" baseType="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Kết luận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IV. VẬN DỤNG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Win_64</dc:creator>
  <cp:lastModifiedBy>Techsi.vn</cp:lastModifiedBy>
  <cp:revision>143</cp:revision>
  <dcterms:created xsi:type="dcterms:W3CDTF">2021-09-02T01:20:19Z</dcterms:created>
  <dcterms:modified xsi:type="dcterms:W3CDTF">2023-11-29T01:09:17Z</dcterms:modified>
  <cp:contentStatus/>
</cp:coreProperties>
</file>