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94" r:id="rId19"/>
    <p:sldId id="280" r:id="rId20"/>
    <p:sldId id="296" r:id="rId21"/>
    <p:sldId id="281" r:id="rId22"/>
    <p:sldId id="297" r:id="rId23"/>
    <p:sldId id="293" r:id="rId24"/>
    <p:sldId id="299" r:id="rId25"/>
    <p:sldId id="300" r:id="rId26"/>
    <p:sldId id="301" r:id="rId27"/>
    <p:sldId id="302" r:id="rId28"/>
    <p:sldId id="303" r:id="rId2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93304-FD6D-4179-839E-C89F262F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27A7F-94DF-4CE0-BF84-39DA76A4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3D57-CFD3-46CB-B772-E23548F76B2C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6AE70-1957-4418-B379-9074441E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2B0EA-3EBA-4065-8910-7493F185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B43B-0783-432E-9408-EDDB5D92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6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5AFB00-8817-44C0-8535-5614D2B0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EA7C8-2DCC-45CA-99F2-C2DBC981C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868A9-19E6-420F-8880-D91F97922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3D57-CFD3-46CB-B772-E23548F76B2C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450AA-E5A5-4B71-96EB-10CFC5A4E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F7B9-D319-4458-AE5B-93A55F329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4B43B-0783-432E-9408-EDDB5D92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8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F7FCE6-6111-4317-92E4-926F429A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914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>
                <a:solidFill>
                  <a:srgbClr val="002060"/>
                </a:solidFill>
                <a:latin typeface="#9Slide05 Cimochi" panose="02000504060000020004" pitchFamily="2" charset="-34"/>
                <a:cs typeface="#9Slide05 Cimochi" panose="02000504060000020004" pitchFamily="2" charset="-34"/>
              </a:rPr>
              <a:t>Luyện tập chương 1</a:t>
            </a:r>
            <a:br>
              <a:rPr lang="vi-VN" sz="6600">
                <a:solidFill>
                  <a:srgbClr val="002060"/>
                </a:solidFill>
                <a:latin typeface="#9Slide05 Cimochi" panose="02000504060000020004" pitchFamily="2" charset="-34"/>
                <a:cs typeface="#9Slide05 Cimochi" panose="02000504060000020004" pitchFamily="2" charset="-34"/>
              </a:rPr>
            </a:br>
            <a:r>
              <a:rPr lang="vi-VN" sz="6600">
                <a:solidFill>
                  <a:srgbClr val="002060"/>
                </a:solidFill>
                <a:latin typeface="#9Slide05 Cimochi" panose="02000504060000020004" pitchFamily="2" charset="-34"/>
                <a:cs typeface="#9Slide05 Cimochi" panose="02000504060000020004" pitchFamily="2" charset="-34"/>
              </a:rPr>
              <a:t>Các loại hợp chất vô cơ</a:t>
            </a:r>
            <a:br>
              <a:rPr lang="vi-VN" sz="6600">
                <a:solidFill>
                  <a:srgbClr val="002060"/>
                </a:solidFill>
                <a:latin typeface="#9Slide05 Cimochi" panose="02000504060000020004" pitchFamily="2" charset="-34"/>
                <a:cs typeface="#9Slide05 Cimochi" panose="02000504060000020004" pitchFamily="2" charset="-34"/>
              </a:rPr>
            </a:br>
            <a:r>
              <a:rPr lang="vi-VN" sz="6600">
                <a:solidFill>
                  <a:srgbClr val="002060"/>
                </a:solidFill>
                <a:latin typeface="+mj-lt"/>
                <a:cs typeface="#9Slide05 Cimochi" panose="02000504060000020004" pitchFamily="2" charset="-34"/>
              </a:rPr>
              <a:t>đã áp dụng IUPAC</a:t>
            </a:r>
            <a:endParaRPr lang="vi-VN" sz="6600" dirty="0">
              <a:solidFill>
                <a:srgbClr val="002060"/>
              </a:solidFill>
              <a:latin typeface="+mj-lt"/>
              <a:cs typeface="#9Slide05 Cimochi" panose="0200050406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1DA6D-25E6-4653-BBB0-3AF655BAF6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394175-01C0-4C8C-8AE6-58C6A17260D5}"/>
              </a:ext>
            </a:extLst>
          </p:cNvPr>
          <p:cNvSpPr/>
          <p:nvPr/>
        </p:nvSpPr>
        <p:spPr>
          <a:xfrm>
            <a:off x="1250731" y="0"/>
            <a:ext cx="1103586" cy="4729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TIẾT 17</a:t>
            </a:r>
          </a:p>
        </p:txBody>
      </p:sp>
    </p:spTree>
    <p:extLst>
      <p:ext uri="{BB962C8B-B14F-4D97-AF65-F5344CB8AC3E}">
        <p14:creationId xmlns:p14="http://schemas.microsoft.com/office/powerpoint/2010/main" val="42807590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B08129-7D2E-4FE8-9A39-A4FC06EE3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8790EC-5E12-4CA0-9443-918153FEC9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8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6334E2-661F-4294-92D1-F92C22F0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C86E2-6F42-4247-95D5-098E8EC1A2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5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D3A443-7D1C-49EA-9F79-120A9F05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7DE3D-635E-4014-B960-E8B8EB1C0A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4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ECD347-F9AB-4E8A-B439-94384958E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B8DDE-3BFE-4095-B0F4-1A965D0C02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7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564818-9E83-4CAA-80A2-D3F6CE22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C54EF-4845-49E9-B66A-A6B4C9EFBD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FC40FB-3CDA-4193-B916-B54F7BFF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60D4C-9682-4986-B8B5-CF80F4E266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6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7B5169-AAE6-439A-9886-3498F9A0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8708D-F950-4AE3-BA8A-4686BC1F58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6E2101-5E17-4A64-BB8B-E720E108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F29AB-53FF-4509-A3FF-D3D469A2BD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B33518-6F09-4D47-B89E-1C0D6F86BA4C}"/>
              </a:ext>
            </a:extLst>
          </p:cNvPr>
          <p:cNvSpPr/>
          <p:nvPr/>
        </p:nvSpPr>
        <p:spPr>
          <a:xfrm>
            <a:off x="1671145" y="0"/>
            <a:ext cx="1818290" cy="5990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2. TỰ LUẬN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48ECF4-71C2-4166-903D-A79141B8C100}"/>
              </a:ext>
            </a:extLst>
          </p:cNvPr>
          <p:cNvSpPr/>
          <p:nvPr/>
        </p:nvSpPr>
        <p:spPr>
          <a:xfrm>
            <a:off x="4782208" y="1334814"/>
            <a:ext cx="325820" cy="2982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34875111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3DDF35-B130-4230-B82A-51858FB20DB9}"/>
              </a:ext>
            </a:extLst>
          </p:cNvPr>
          <p:cNvSpPr/>
          <p:nvPr/>
        </p:nvSpPr>
        <p:spPr>
          <a:xfrm>
            <a:off x="0" y="53616"/>
            <a:ext cx="9144000" cy="517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629BF4-052C-4E8C-8FE4-73A987DF9528}"/>
              </a:ext>
            </a:extLst>
          </p:cNvPr>
          <p:cNvSpPr/>
          <p:nvPr/>
        </p:nvSpPr>
        <p:spPr>
          <a:xfrm>
            <a:off x="36778" y="53616"/>
            <a:ext cx="1555531" cy="5150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BF43E7-385E-4561-971F-BFB60A76A139}"/>
              </a:ext>
            </a:extLst>
          </p:cNvPr>
          <p:cNvSpPr/>
          <p:nvPr/>
        </p:nvSpPr>
        <p:spPr>
          <a:xfrm>
            <a:off x="36779" y="2397047"/>
            <a:ext cx="1555531" cy="5150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EA2160-8882-4DB7-B898-DCE3CB662707}"/>
              </a:ext>
            </a:extLst>
          </p:cNvPr>
          <p:cNvSpPr/>
          <p:nvPr/>
        </p:nvSpPr>
        <p:spPr>
          <a:xfrm>
            <a:off x="1629098" y="472972"/>
            <a:ext cx="945931" cy="5150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4ADF4F-8D33-45F3-8894-E919D5E22E6E}"/>
              </a:ext>
            </a:extLst>
          </p:cNvPr>
          <p:cNvSpPr/>
          <p:nvPr/>
        </p:nvSpPr>
        <p:spPr>
          <a:xfrm>
            <a:off x="1629099" y="3781"/>
            <a:ext cx="945931" cy="5150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075999-B5C5-47E2-8961-27FAE2B00A43}"/>
              </a:ext>
            </a:extLst>
          </p:cNvPr>
          <p:cNvSpPr/>
          <p:nvPr/>
        </p:nvSpPr>
        <p:spPr>
          <a:xfrm>
            <a:off x="1629097" y="946273"/>
            <a:ext cx="945931" cy="5150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F108C-B1D3-4A85-9EC9-8FF68FDD44A9}"/>
              </a:ext>
            </a:extLst>
          </p:cNvPr>
          <p:cNvSpPr/>
          <p:nvPr/>
        </p:nvSpPr>
        <p:spPr>
          <a:xfrm>
            <a:off x="1629096" y="1392289"/>
            <a:ext cx="945931" cy="5150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BEAB80-DA32-4B9C-85DF-C95A5AA5DF87}"/>
              </a:ext>
            </a:extLst>
          </p:cNvPr>
          <p:cNvSpPr/>
          <p:nvPr/>
        </p:nvSpPr>
        <p:spPr>
          <a:xfrm>
            <a:off x="1629096" y="1886905"/>
            <a:ext cx="945931" cy="5150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ABBE9A-33DA-49A1-9FBE-7D9DFFB3E7C3}"/>
              </a:ext>
            </a:extLst>
          </p:cNvPr>
          <p:cNvSpPr/>
          <p:nvPr/>
        </p:nvSpPr>
        <p:spPr>
          <a:xfrm>
            <a:off x="1629088" y="2835348"/>
            <a:ext cx="945931" cy="5150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47245B-B244-48AA-BB36-7506801B1B42}"/>
              </a:ext>
            </a:extLst>
          </p:cNvPr>
          <p:cNvSpPr/>
          <p:nvPr/>
        </p:nvSpPr>
        <p:spPr>
          <a:xfrm>
            <a:off x="1629089" y="2389416"/>
            <a:ext cx="945931" cy="5150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B138A4-AA55-419A-8F2C-8D8430C39A37}"/>
              </a:ext>
            </a:extLst>
          </p:cNvPr>
          <p:cNvSpPr/>
          <p:nvPr/>
        </p:nvSpPr>
        <p:spPr>
          <a:xfrm>
            <a:off x="1629088" y="3306011"/>
            <a:ext cx="945931" cy="5150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3.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9EE52A-7054-46E0-873D-06D2843BE18F}"/>
              </a:ext>
            </a:extLst>
          </p:cNvPr>
          <p:cNvSpPr/>
          <p:nvPr/>
        </p:nvSpPr>
        <p:spPr>
          <a:xfrm>
            <a:off x="1629088" y="3807152"/>
            <a:ext cx="945931" cy="5150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352603-DC62-4033-97C1-B6F4F41C8FCE}"/>
              </a:ext>
            </a:extLst>
          </p:cNvPr>
          <p:cNvSpPr/>
          <p:nvPr/>
        </p:nvSpPr>
        <p:spPr>
          <a:xfrm>
            <a:off x="1629088" y="4268582"/>
            <a:ext cx="945931" cy="5150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0CDEDC-AEEF-49DE-AAEB-7C0C63010D8A}"/>
              </a:ext>
            </a:extLst>
          </p:cNvPr>
          <p:cNvSpPr/>
          <p:nvPr/>
        </p:nvSpPr>
        <p:spPr>
          <a:xfrm>
            <a:off x="1629088" y="4721483"/>
            <a:ext cx="945931" cy="5150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FB261E-A5CF-497B-B3C5-F06F3F9BA76F}"/>
              </a:ext>
            </a:extLst>
          </p:cNvPr>
          <p:cNvSpPr/>
          <p:nvPr/>
        </p:nvSpPr>
        <p:spPr>
          <a:xfrm>
            <a:off x="5801703" y="276718"/>
            <a:ext cx="945931" cy="5150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6. </a:t>
            </a:r>
          </a:p>
        </p:txBody>
      </p:sp>
    </p:spTree>
    <p:extLst>
      <p:ext uri="{BB962C8B-B14F-4D97-AF65-F5344CB8AC3E}">
        <p14:creationId xmlns:p14="http://schemas.microsoft.com/office/powerpoint/2010/main" val="8816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F79626-6C4A-46A8-BE1A-D85212D8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E9B9C-E0BD-464C-AF31-F5CC44CFA2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8093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286D0B-B105-4E00-81B4-3AE3C151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#9Slide05 Cimochi" panose="02000504060000020004" pitchFamily="2" charset="-34"/>
                <a:cs typeface="#9Slide05 Cimochi" panose="02000504060000020004" pitchFamily="2" charset="-34"/>
              </a:rPr>
              <a:t>Nội dung bài học</a:t>
            </a:r>
            <a:endParaRPr lang="en-US" dirty="0">
              <a:solidFill>
                <a:srgbClr val="002060"/>
              </a:solidFill>
              <a:latin typeface="#9Slide05 Cimochi" panose="02000504060000020004" pitchFamily="2" charset="-34"/>
              <a:cs typeface="#9Slide05 Cimochi" panose="0200050406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A1514-13AC-4749-97B1-C25B9E805E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3DDF35-B130-4230-B82A-51858FB20DB9}"/>
              </a:ext>
            </a:extLst>
          </p:cNvPr>
          <p:cNvSpPr/>
          <p:nvPr/>
        </p:nvSpPr>
        <p:spPr>
          <a:xfrm>
            <a:off x="0" y="53616"/>
            <a:ext cx="9144000" cy="517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9FDC3DA8-9B43-425D-8DDA-45A3EC202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558692"/>
              </p:ext>
            </p:extLst>
          </p:nvPr>
        </p:nvGraphicFramePr>
        <p:xfrm>
          <a:off x="220717" y="207848"/>
          <a:ext cx="8744604" cy="199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151">
                  <a:extLst>
                    <a:ext uri="{9D8B030D-6E8A-4147-A177-3AD203B41FA5}">
                      <a16:colId xmlns:a16="http://schemas.microsoft.com/office/drawing/2014/main" val="1458418198"/>
                    </a:ext>
                  </a:extLst>
                </a:gridCol>
                <a:gridCol w="2186151">
                  <a:extLst>
                    <a:ext uri="{9D8B030D-6E8A-4147-A177-3AD203B41FA5}">
                      <a16:colId xmlns:a16="http://schemas.microsoft.com/office/drawing/2014/main" val="1495182925"/>
                    </a:ext>
                  </a:extLst>
                </a:gridCol>
                <a:gridCol w="2186151">
                  <a:extLst>
                    <a:ext uri="{9D8B030D-6E8A-4147-A177-3AD203B41FA5}">
                      <a16:colId xmlns:a16="http://schemas.microsoft.com/office/drawing/2014/main" val="1368742079"/>
                    </a:ext>
                  </a:extLst>
                </a:gridCol>
                <a:gridCol w="2186151">
                  <a:extLst>
                    <a:ext uri="{9D8B030D-6E8A-4147-A177-3AD203B41FA5}">
                      <a16:colId xmlns:a16="http://schemas.microsoft.com/office/drawing/2014/main" val="4103991192"/>
                    </a:ext>
                  </a:extLst>
                </a:gridCol>
              </a:tblGrid>
              <a:tr h="80557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</a:t>
                      </a:r>
                    </a:p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Ba(OH)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570176"/>
                  </a:ext>
                </a:extLst>
              </a:tr>
              <a:tr h="587591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757285"/>
                  </a:ext>
                </a:extLst>
              </a:tr>
              <a:tr h="587591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90442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844907-B6BD-4929-942B-28FC09754C68}"/>
              </a:ext>
            </a:extLst>
          </p:cNvPr>
          <p:cNvCxnSpPr/>
          <p:nvPr/>
        </p:nvCxnSpPr>
        <p:spPr>
          <a:xfrm>
            <a:off x="231228" y="210207"/>
            <a:ext cx="2186151" cy="8092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38626A5-3EDF-40AD-88D8-D60FBCDB4CD3}"/>
              </a:ext>
            </a:extLst>
          </p:cNvPr>
          <p:cNvSpPr/>
          <p:nvPr/>
        </p:nvSpPr>
        <p:spPr>
          <a:xfrm>
            <a:off x="220717" y="2607382"/>
            <a:ext cx="8156028" cy="11027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PTHH: </a:t>
            </a:r>
          </a:p>
        </p:txBody>
      </p:sp>
    </p:spTree>
    <p:extLst>
      <p:ext uri="{BB962C8B-B14F-4D97-AF65-F5344CB8AC3E}">
        <p14:creationId xmlns:p14="http://schemas.microsoft.com/office/powerpoint/2010/main" val="1603538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941C7C-B3AD-4D71-8270-8935BAC1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F3452-EF67-4E07-B134-10F61C210F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5509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77EE-0014-4102-BC68-16320E08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9100B0-F031-45DC-9B72-166C5E5EC32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5A66B602-B11B-4F2D-9BE1-04D523062567}"/>
              </a:ext>
            </a:extLst>
          </p:cNvPr>
          <p:cNvSpPr/>
          <p:nvPr/>
        </p:nvSpPr>
        <p:spPr>
          <a:xfrm>
            <a:off x="73572" y="115614"/>
            <a:ext cx="1093075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32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84414E-57F4-4924-9248-57E16377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7BA3B-EC6E-42A6-A383-5D771D1AAF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5E26C8-D074-404E-A1FB-1D774BEE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#9Slide05 Cimochi" panose="02000504060000020004" pitchFamily="2" charset="-34"/>
                <a:cs typeface="#9Slide05 Cimochi" panose="02000504060000020004" pitchFamily="2" charset="-34"/>
              </a:rPr>
              <a:t>Vòng 1: Nhóm chuyên gia</a:t>
            </a:r>
            <a:endParaRPr lang="en-US" sz="3600" dirty="0">
              <a:solidFill>
                <a:srgbClr val="002060"/>
              </a:solidFill>
              <a:latin typeface="#9Slide05 Cimochi" panose="02000504060000020004" pitchFamily="2" charset="-34"/>
              <a:cs typeface="#9Slide05 Cimochi" panose="0200050406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080D9-B487-4764-8274-860C068922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02974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5B099B-9634-453D-8C68-085AD2FE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 1</a:t>
            </a:r>
            <a:endParaRPr lang="en-US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387A7-D8A3-439B-A525-748BA1AB6A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8820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34E34A-C522-4CF3-84D3-FF318B8C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 4</a:t>
            </a:r>
            <a:endParaRPr lang="en-US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9BCDB-40B3-4747-80B4-48CEA95F82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06950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32DB63-B69E-4073-A2C4-9C052E2B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#9Slide05 Cimochi" panose="02000504060000020004" pitchFamily="2" charset="-34"/>
                <a:cs typeface="#9Slide05 Cimochi" panose="02000504060000020004" pitchFamily="2" charset="-34"/>
              </a:rPr>
              <a:t>Vòng 1: Nhóm chuyên gia</a:t>
            </a:r>
            <a:endParaRPr lang="en-US" sz="3600" dirty="0">
              <a:solidFill>
                <a:srgbClr val="002060"/>
              </a:solidFill>
              <a:latin typeface="#9Slide05 Cimochi" panose="02000504060000020004" pitchFamily="2" charset="-34"/>
              <a:cs typeface="#9Slide05 Cimochi" panose="0200050406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DA973-694C-48FA-9F0A-EC98C870DC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32174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28DA8F-8159-433C-A9F4-614E0B88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#9Slide05 Cimochi" panose="02000504060000020004" pitchFamily="2" charset="-34"/>
                <a:cs typeface="#9Slide05 Cimochi" panose="02000504060000020004" pitchFamily="2" charset="-34"/>
              </a:rPr>
              <a:t>Vòng 2: Nhóm mảnh ghép</a:t>
            </a:r>
            <a:endParaRPr lang="en-US" sz="3600" dirty="0">
              <a:solidFill>
                <a:srgbClr val="002060"/>
              </a:solidFill>
              <a:latin typeface="#9Slide05 Cimochi" panose="02000504060000020004" pitchFamily="2" charset="-34"/>
              <a:cs typeface="#9Slide05 Cimochi" panose="0200050406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7F1AE-B8CC-47B7-8608-C3734A31CC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84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58D62E-7B57-4BAF-87F5-17BE851A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 lang="e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53F04-09BC-40DA-AB1F-C6350BE1CE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98730B-822F-462E-86B9-13B8679E7A36}"/>
              </a:ext>
            </a:extLst>
          </p:cNvPr>
          <p:cNvSpPr/>
          <p:nvPr/>
        </p:nvSpPr>
        <p:spPr>
          <a:xfrm>
            <a:off x="1" y="4519448"/>
            <a:ext cx="9144000" cy="62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9442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2173C3-9D92-492D-BA62-FA8F6EC9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2060"/>
                </a:solidFill>
                <a:latin typeface="#9Slide05 Cimochi" panose="02000504060000020004" pitchFamily="2" charset="-34"/>
                <a:cs typeface="#9Slide05 Cimochi" panose="02000504060000020004" pitchFamily="2" charset="-34"/>
              </a:rPr>
              <a:t>Tổng kết</a:t>
            </a:r>
            <a:endParaRPr lang="en-US" sz="4000" dirty="0">
              <a:solidFill>
                <a:srgbClr val="002060"/>
              </a:solidFill>
              <a:latin typeface="#9Slide05 Cimochi" panose="02000504060000020004" pitchFamily="2" charset="-34"/>
              <a:cs typeface="#9Slide05 Cimochi" panose="0200050406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3B99A4-E575-4361-8BB5-7F09160AA5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66907E-DF7A-450D-86C9-C895EC1D38A5}"/>
              </a:ext>
            </a:extLst>
          </p:cNvPr>
          <p:cNvSpPr/>
          <p:nvPr/>
        </p:nvSpPr>
        <p:spPr>
          <a:xfrm>
            <a:off x="1776247" y="105104"/>
            <a:ext cx="5591505" cy="7987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1. PHÂN LOẠI CÁC LOẠI HỢP CHẤT VÔ CƠ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AA9324-61EF-4E4F-8C05-B6D297F9AF64}"/>
              </a:ext>
            </a:extLst>
          </p:cNvPr>
          <p:cNvSpPr/>
          <p:nvPr/>
        </p:nvSpPr>
        <p:spPr>
          <a:xfrm>
            <a:off x="1" y="4527395"/>
            <a:ext cx="9144000" cy="6161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3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696B46-81DE-4798-AB92-F1D603B2A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2060"/>
                </a:solidFill>
                <a:latin typeface="#9Slide05 Cimochi" panose="02000504060000020004" pitchFamily="2" charset="-34"/>
                <a:cs typeface="#9Slide05 Cimochi" panose="02000504060000020004" pitchFamily="2" charset="-34"/>
              </a:rPr>
              <a:t>Tổng kết</a:t>
            </a:r>
            <a:endParaRPr lang="en-US" sz="4000" dirty="0">
              <a:solidFill>
                <a:srgbClr val="002060"/>
              </a:solidFill>
              <a:latin typeface="#9Slide05 Cimochi" panose="02000504060000020004" pitchFamily="2" charset="-34"/>
              <a:cs typeface="#9Slide05 Cimochi" panose="0200050406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61663-4133-4A37-8234-2E30582A97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E7EE86-42EF-48A2-8C75-EC1BD1350A6C}"/>
              </a:ext>
            </a:extLst>
          </p:cNvPr>
          <p:cNvSpPr/>
          <p:nvPr/>
        </p:nvSpPr>
        <p:spPr>
          <a:xfrm>
            <a:off x="189186" y="94593"/>
            <a:ext cx="8544911" cy="1051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2.TÍNH CHẤT HÓA HỌC CỦA CÁC LOẠI HỢP CHẤT VÔ CƠ</a:t>
            </a:r>
          </a:p>
        </p:txBody>
      </p:sp>
    </p:spTree>
    <p:extLst>
      <p:ext uri="{BB962C8B-B14F-4D97-AF65-F5344CB8AC3E}">
        <p14:creationId xmlns:p14="http://schemas.microsoft.com/office/powerpoint/2010/main" val="37640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B90A1B-3FCE-4A95-A2B8-ED311BB2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 lang="e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68E16-5642-4AB3-A2A0-74D0CA8E7B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8DCF01-CAFE-41C0-9FFF-73857A0A9F83}"/>
              </a:ext>
            </a:extLst>
          </p:cNvPr>
          <p:cNvSpPr/>
          <p:nvPr/>
        </p:nvSpPr>
        <p:spPr>
          <a:xfrm>
            <a:off x="1" y="4519448"/>
            <a:ext cx="9144000" cy="62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0931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451987-4CF0-48F9-A89D-360EC9BA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3F3AA-9556-48ED-B478-5726C56F82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B664AF-97DC-455B-9A7D-8425E7415E37}"/>
              </a:ext>
            </a:extLst>
          </p:cNvPr>
          <p:cNvSpPr/>
          <p:nvPr/>
        </p:nvSpPr>
        <p:spPr>
          <a:xfrm>
            <a:off x="1671145" y="0"/>
            <a:ext cx="1030014" cy="5990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B47A02-C573-4154-BD26-DAA899BFA42A}"/>
              </a:ext>
            </a:extLst>
          </p:cNvPr>
          <p:cNvSpPr/>
          <p:nvPr/>
        </p:nvSpPr>
        <p:spPr>
          <a:xfrm>
            <a:off x="8103476" y="2144111"/>
            <a:ext cx="966952" cy="3153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và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nước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7A7238-EC46-4008-BDC3-319524C1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F14F4-FC1B-48CC-9B0A-72B48D0A25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6B67A5-D10B-4D85-9544-C7ABEB242F9E}"/>
              </a:ext>
            </a:extLst>
          </p:cNvPr>
          <p:cNvSpPr/>
          <p:nvPr/>
        </p:nvSpPr>
        <p:spPr>
          <a:xfrm>
            <a:off x="7998373" y="2256440"/>
            <a:ext cx="966952" cy="3153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và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nước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3CF35F-65F8-4DB4-9A97-8E71317E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B5965-FE62-46A8-A898-0EDD58DDC0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E41385-B036-4E57-A62F-FE73224AB444}"/>
              </a:ext>
            </a:extLst>
          </p:cNvPr>
          <p:cNvSpPr/>
          <p:nvPr/>
        </p:nvSpPr>
        <p:spPr>
          <a:xfrm>
            <a:off x="2480442" y="2666344"/>
            <a:ext cx="557047" cy="3153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tan</a:t>
            </a:r>
          </a:p>
        </p:txBody>
      </p:sp>
    </p:spTree>
    <p:extLst>
      <p:ext uri="{BB962C8B-B14F-4D97-AF65-F5344CB8AC3E}">
        <p14:creationId xmlns:p14="http://schemas.microsoft.com/office/powerpoint/2010/main" val="28295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126</Words>
  <Application>Microsoft Office PowerPoint</Application>
  <PresentationFormat>On-screen Show (16:9)</PresentationFormat>
  <Paragraphs>40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#9Slide03 Arima Madurai Black</vt:lpstr>
      <vt:lpstr>#9Slide05 Cimochi</vt:lpstr>
      <vt:lpstr>Arial</vt:lpstr>
      <vt:lpstr>Calibri</vt:lpstr>
      <vt:lpstr>Calibri Light</vt:lpstr>
      <vt:lpstr>Times New Roman</vt:lpstr>
      <vt:lpstr>Office Theme</vt:lpstr>
      <vt:lpstr>Luyện tập chương 1 Các loại hợp chất vô cơ đã áp dụng IUPAC</vt:lpstr>
      <vt:lpstr>Nội dung bài học</vt:lpstr>
      <vt:lpstr>01</vt:lpstr>
      <vt:lpstr>Tổng kết</vt:lpstr>
      <vt:lpstr>Tổng kết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Vòng 1: Nhóm chuyên gia</vt:lpstr>
      <vt:lpstr>Nhóm 1</vt:lpstr>
      <vt:lpstr>Nhóm 4</vt:lpstr>
      <vt:lpstr>Vòng 1: Nhóm chuyên gia</vt:lpstr>
      <vt:lpstr>Vòng 2: Nhóm mảnh ghép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chương 1 Các loại hợp chất vô cơ đã áp dụng IUPAC</dc:title>
  <dc:creator>Ky Anh</dc:creator>
  <cp:lastModifiedBy>Dell</cp:lastModifiedBy>
  <cp:revision>4</cp:revision>
  <dcterms:created xsi:type="dcterms:W3CDTF">2021-09-09T20:05:34Z</dcterms:created>
  <dcterms:modified xsi:type="dcterms:W3CDTF">2021-11-08T14:48:59Z</dcterms:modified>
</cp:coreProperties>
</file>