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71" r:id="rId33"/>
    <p:sldId id="370" r:id="rId34"/>
    <p:sldId id="369" r:id="rId35"/>
    <p:sldId id="368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9FF4-553C-45FF-BA90-79D4DA9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6C95C-FA23-4478-A05F-3FB27680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D29-CB3F-4462-B35F-7A49A171F11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AB49C-CFFB-4FE3-9529-B7324EE1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19DCE-9EAB-441D-A60E-980ED065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4D2A-974B-4684-952E-355F6EF1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F8AD79-E7CE-491C-ACF2-8047121A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6B73-B9F1-41BE-B5DF-91B6736F0FB8}" type="datetimeFigureOut">
              <a:rPr lang="en-US"/>
              <a:pPr>
                <a:defRPr/>
              </a:pPr>
              <a:t>11/1/2021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381A81-1AAB-492E-9E08-0CDFFC8E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F56140-0E1B-46A2-8A46-587D00D2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3E15-44CE-4B7B-8ED6-59BEAD30D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37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0640F-E34F-4B7F-AF2D-12DFD899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52DB4-8FA3-4AAF-8D22-679DAD66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B919-41C3-4EDA-A2B4-3520AF6B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4D29-CB3F-4462-B35F-7A49A171F11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6F3C4-BDA4-4D7E-8BD9-3BC43D8F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1D5C-935D-434B-9BA2-F3C166A06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4D2A-974B-4684-952E-355F6EF1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4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59CF8F-77E0-4401-A884-D0E9700B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M Azuki" panose="02040603050506020204" pitchFamily="18" charset="0"/>
              </a:rPr>
              <a:t>Luật chơi: </a:t>
            </a:r>
            <a:endParaRPr lang="en-US" dirty="0">
              <a:latin typeface="UTM Azuki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26BAA-46F8-46BE-A5EF-EDF606100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9F16E-E810-4091-B057-D3B8FF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95610-68AE-4AF7-8455-5E313C53B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8350B-2443-4958-9F21-752BC502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2FC51-B55B-4E22-887B-115FC913D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B76B04-7297-4931-AFEB-ED8F740027E1}"/>
              </a:ext>
            </a:extLst>
          </p:cNvPr>
          <p:cNvSpPr/>
          <p:nvPr/>
        </p:nvSpPr>
        <p:spPr>
          <a:xfrm>
            <a:off x="7495310" y="1995055"/>
            <a:ext cx="4073236" cy="17456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1. CÂU HỎI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TRẮC NGHIỆM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D4BEB-5B9B-4B19-BB0D-555F592DF6FF}"/>
              </a:ext>
            </a:extLst>
          </p:cNvPr>
          <p:cNvSpPr/>
          <p:nvPr/>
        </p:nvSpPr>
        <p:spPr>
          <a:xfrm>
            <a:off x="7633856" y="3920836"/>
            <a:ext cx="3685308" cy="692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Lựa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chọn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đúng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B3F9A-7878-43C1-8065-9CCE48DA8EA5}"/>
              </a:ext>
            </a:extLst>
          </p:cNvPr>
          <p:cNvSpPr/>
          <p:nvPr/>
        </p:nvSpPr>
        <p:spPr>
          <a:xfrm>
            <a:off x="8285019" y="1413163"/>
            <a:ext cx="2382982" cy="526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II. BÀI TẬP</a:t>
            </a:r>
          </a:p>
        </p:txBody>
      </p:sp>
    </p:spTree>
    <p:extLst>
      <p:ext uri="{BB962C8B-B14F-4D97-AF65-F5344CB8AC3E}">
        <p14:creationId xmlns:p14="http://schemas.microsoft.com/office/powerpoint/2010/main" val="135406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5F3DCA-20D5-46A2-B6B0-DBF2D211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53446-6F10-4969-859E-423088AD2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92558-67B6-4B65-A430-DE720CFCC571}"/>
              </a:ext>
            </a:extLst>
          </p:cNvPr>
          <p:cNvSpPr/>
          <p:nvPr/>
        </p:nvSpPr>
        <p:spPr>
          <a:xfrm>
            <a:off x="0" y="6040582"/>
            <a:ext cx="10598727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7D04E-29F6-4A8E-87B9-4CF5D4F6FD05}"/>
              </a:ext>
            </a:extLst>
          </p:cNvPr>
          <p:cNvSpPr/>
          <p:nvPr/>
        </p:nvSpPr>
        <p:spPr>
          <a:xfrm>
            <a:off x="5299363" y="3020291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A72E1-8ACA-4554-B37C-C537C74D3D55}"/>
              </a:ext>
            </a:extLst>
          </p:cNvPr>
          <p:cNvSpPr/>
          <p:nvPr/>
        </p:nvSpPr>
        <p:spPr>
          <a:xfrm>
            <a:off x="5299363" y="4107872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08FBD-387F-41AB-9A90-278821665564}"/>
              </a:ext>
            </a:extLst>
          </p:cNvPr>
          <p:cNvSpPr/>
          <p:nvPr/>
        </p:nvSpPr>
        <p:spPr>
          <a:xfrm>
            <a:off x="10342417" y="3020291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9ECDD-2B3A-41B1-9DBE-E6BA2959F94A}"/>
              </a:ext>
            </a:extLst>
          </p:cNvPr>
          <p:cNvSpPr/>
          <p:nvPr/>
        </p:nvSpPr>
        <p:spPr>
          <a:xfrm>
            <a:off x="10342416" y="4107872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BBBD2-B810-4392-B89A-6C87BEED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8C4BF-0932-4887-B32D-5C40DDF48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BC9825-CB71-42D6-83A3-B294AB339B26}"/>
              </a:ext>
            </a:extLst>
          </p:cNvPr>
          <p:cNvSpPr/>
          <p:nvPr/>
        </p:nvSpPr>
        <p:spPr>
          <a:xfrm>
            <a:off x="0" y="6040582"/>
            <a:ext cx="10598727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913B7-0A56-460C-9D2A-0E4A311B152E}"/>
              </a:ext>
            </a:extLst>
          </p:cNvPr>
          <p:cNvSpPr/>
          <p:nvPr/>
        </p:nvSpPr>
        <p:spPr>
          <a:xfrm>
            <a:off x="10286997" y="3900054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5F537-12C8-45B8-A077-04B9B51934E4}"/>
              </a:ext>
            </a:extLst>
          </p:cNvPr>
          <p:cNvSpPr/>
          <p:nvPr/>
        </p:nvSpPr>
        <p:spPr>
          <a:xfrm>
            <a:off x="10286997" y="289906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25679-4B15-468B-A9C9-F34296B63344}"/>
              </a:ext>
            </a:extLst>
          </p:cNvPr>
          <p:cNvSpPr/>
          <p:nvPr/>
        </p:nvSpPr>
        <p:spPr>
          <a:xfrm>
            <a:off x="5174671" y="288867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2AAEF-A566-49CE-B5D6-D5EED20EAD96}"/>
              </a:ext>
            </a:extLst>
          </p:cNvPr>
          <p:cNvSpPr/>
          <p:nvPr/>
        </p:nvSpPr>
        <p:spPr>
          <a:xfrm>
            <a:off x="5174670" y="3900054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B5DAE-3859-48D2-A46A-5CB6D8B1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7AE40-FA1F-43B0-B13E-BEAA60D59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8B0C9-E157-4CCD-923E-4A486F083AA5}"/>
              </a:ext>
            </a:extLst>
          </p:cNvPr>
          <p:cNvSpPr/>
          <p:nvPr/>
        </p:nvSpPr>
        <p:spPr>
          <a:xfrm>
            <a:off x="5340925" y="2854037"/>
            <a:ext cx="658093" cy="5749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5567E-0564-4ECB-A4AD-9B38EA022DEB}"/>
              </a:ext>
            </a:extLst>
          </p:cNvPr>
          <p:cNvSpPr/>
          <p:nvPr/>
        </p:nvSpPr>
        <p:spPr>
          <a:xfrm>
            <a:off x="11436925" y="3962401"/>
            <a:ext cx="505692" cy="6719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A1C66-7CEE-4271-AC48-613C54AB090D}"/>
              </a:ext>
            </a:extLst>
          </p:cNvPr>
          <p:cNvSpPr/>
          <p:nvPr/>
        </p:nvSpPr>
        <p:spPr>
          <a:xfrm>
            <a:off x="5340925" y="3934691"/>
            <a:ext cx="658093" cy="6719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6EFDB-C0C7-4F0E-9A60-24D5F4237602}"/>
              </a:ext>
            </a:extLst>
          </p:cNvPr>
          <p:cNvSpPr/>
          <p:nvPr/>
        </p:nvSpPr>
        <p:spPr>
          <a:xfrm>
            <a:off x="11436925" y="2854037"/>
            <a:ext cx="505692" cy="6719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12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6032CA-E62A-4394-9913-17AE8845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03141-9B2A-454A-9DDA-676755E65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6BF52-EA93-47A2-A293-6ED921868EB0}"/>
              </a:ext>
            </a:extLst>
          </p:cNvPr>
          <p:cNvSpPr/>
          <p:nvPr/>
        </p:nvSpPr>
        <p:spPr>
          <a:xfrm>
            <a:off x="5174671" y="288867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67FAB3-6FEA-4EE1-A9CC-132D9719F4C3}"/>
              </a:ext>
            </a:extLst>
          </p:cNvPr>
          <p:cNvSpPr/>
          <p:nvPr/>
        </p:nvSpPr>
        <p:spPr>
          <a:xfrm>
            <a:off x="5174671" y="3872348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64DED-E9A6-48EA-8914-EF8E336A583B}"/>
              </a:ext>
            </a:extLst>
          </p:cNvPr>
          <p:cNvSpPr/>
          <p:nvPr/>
        </p:nvSpPr>
        <p:spPr>
          <a:xfrm>
            <a:off x="10203871" y="289560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265F7-CC4D-4BAF-B151-37D95560D16C}"/>
              </a:ext>
            </a:extLst>
          </p:cNvPr>
          <p:cNvSpPr/>
          <p:nvPr/>
        </p:nvSpPr>
        <p:spPr>
          <a:xfrm>
            <a:off x="10203870" y="3872348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766FC-B2BB-42AF-AAFB-807A4CB5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ED63B-5737-4B7E-BF2A-65DFFE08C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7A878-C873-4639-AD70-847A031A2DD2}"/>
              </a:ext>
            </a:extLst>
          </p:cNvPr>
          <p:cNvSpPr/>
          <p:nvPr/>
        </p:nvSpPr>
        <p:spPr>
          <a:xfrm>
            <a:off x="5264727" y="3567548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419A7-DDFE-41CC-95D8-E0DFB7B250CD}"/>
              </a:ext>
            </a:extLst>
          </p:cNvPr>
          <p:cNvSpPr/>
          <p:nvPr/>
        </p:nvSpPr>
        <p:spPr>
          <a:xfrm>
            <a:off x="5264727" y="456507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01064-98DD-4F90-9A8A-9F5019EF8183}"/>
              </a:ext>
            </a:extLst>
          </p:cNvPr>
          <p:cNvSpPr/>
          <p:nvPr/>
        </p:nvSpPr>
        <p:spPr>
          <a:xfrm>
            <a:off x="10280073" y="3567548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C9A7F-83E0-4C25-A4A3-9CD7D11F8145}"/>
              </a:ext>
            </a:extLst>
          </p:cNvPr>
          <p:cNvSpPr/>
          <p:nvPr/>
        </p:nvSpPr>
        <p:spPr>
          <a:xfrm>
            <a:off x="10280073" y="4572005"/>
            <a:ext cx="831273" cy="817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46839-9D08-48D2-8EA5-605FE92E2F01}"/>
              </a:ext>
            </a:extLst>
          </p:cNvPr>
          <p:cNvSpPr/>
          <p:nvPr/>
        </p:nvSpPr>
        <p:spPr>
          <a:xfrm>
            <a:off x="8832274" y="1620984"/>
            <a:ext cx="387927" cy="39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0F70D8-69D8-4CEC-ADB2-D014C4E2826F}"/>
              </a:ext>
            </a:extLst>
          </p:cNvPr>
          <p:cNvSpPr/>
          <p:nvPr/>
        </p:nvSpPr>
        <p:spPr>
          <a:xfrm>
            <a:off x="5999017" y="1614055"/>
            <a:ext cx="387927" cy="39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053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8468B-D0B5-4149-8D1E-3D61A9BD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A2987-23E3-474F-AC54-6737D1008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AECC1-9009-4833-A5F8-C46D30C29BD0}"/>
              </a:ext>
            </a:extLst>
          </p:cNvPr>
          <p:cNvSpPr/>
          <p:nvPr/>
        </p:nvSpPr>
        <p:spPr>
          <a:xfrm>
            <a:off x="5264726" y="39346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35751-0A24-45C2-95FC-01519D4C80FA}"/>
              </a:ext>
            </a:extLst>
          </p:cNvPr>
          <p:cNvSpPr/>
          <p:nvPr/>
        </p:nvSpPr>
        <p:spPr>
          <a:xfrm>
            <a:off x="10210798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18341-303C-4975-AFCA-7B88B6711DFF}"/>
              </a:ext>
            </a:extLst>
          </p:cNvPr>
          <p:cNvSpPr/>
          <p:nvPr/>
        </p:nvSpPr>
        <p:spPr>
          <a:xfrm>
            <a:off x="10210797" y="3962400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0D6EE-F3AF-448B-825D-FA218EA6B10F}"/>
              </a:ext>
            </a:extLst>
          </p:cNvPr>
          <p:cNvSpPr/>
          <p:nvPr/>
        </p:nvSpPr>
        <p:spPr>
          <a:xfrm>
            <a:off x="5264726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C412F44-0D84-43D6-A32D-01E6D20EDD74}"/>
              </a:ext>
            </a:extLst>
          </p:cNvPr>
          <p:cNvSpPr/>
          <p:nvPr/>
        </p:nvSpPr>
        <p:spPr>
          <a:xfrm>
            <a:off x="1066800" y="1246910"/>
            <a:ext cx="7204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801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8A0A4-91D5-4151-92B0-E1ADFDBC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D2522-3323-4B83-9AAC-ACD68FA25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A96739-2905-4AB2-A200-D1D0EAA2E97D}"/>
              </a:ext>
            </a:extLst>
          </p:cNvPr>
          <p:cNvSpPr/>
          <p:nvPr/>
        </p:nvSpPr>
        <p:spPr>
          <a:xfrm>
            <a:off x="5264726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19028-4AB2-49E6-B5D6-1A9868448815}"/>
              </a:ext>
            </a:extLst>
          </p:cNvPr>
          <p:cNvSpPr/>
          <p:nvPr/>
        </p:nvSpPr>
        <p:spPr>
          <a:xfrm>
            <a:off x="5264725" y="39208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05E5D-C7AF-4BA2-9AC5-953A0EE7F56B}"/>
              </a:ext>
            </a:extLst>
          </p:cNvPr>
          <p:cNvSpPr/>
          <p:nvPr/>
        </p:nvSpPr>
        <p:spPr>
          <a:xfrm>
            <a:off x="10252363" y="30202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E2C70-B5C2-43E0-A105-102396795B76}"/>
              </a:ext>
            </a:extLst>
          </p:cNvPr>
          <p:cNvSpPr/>
          <p:nvPr/>
        </p:nvSpPr>
        <p:spPr>
          <a:xfrm>
            <a:off x="10252362" y="39208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82134B1-1F13-4568-96EB-DC0336075053}"/>
              </a:ext>
            </a:extLst>
          </p:cNvPr>
          <p:cNvSpPr/>
          <p:nvPr/>
        </p:nvSpPr>
        <p:spPr>
          <a:xfrm>
            <a:off x="1066800" y="1468583"/>
            <a:ext cx="7204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56258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53097-3991-4BF1-9206-4EC1AFC1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BBD8B-1BA4-4B94-9CA3-0FF735617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61A799-643B-4A53-8F3F-CE9F54AC58E4}"/>
              </a:ext>
            </a:extLst>
          </p:cNvPr>
          <p:cNvSpPr/>
          <p:nvPr/>
        </p:nvSpPr>
        <p:spPr>
          <a:xfrm>
            <a:off x="5264727" y="3269672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B2476-0752-49AD-8B65-7C1A36878AFA}"/>
              </a:ext>
            </a:extLst>
          </p:cNvPr>
          <p:cNvSpPr/>
          <p:nvPr/>
        </p:nvSpPr>
        <p:spPr>
          <a:xfrm>
            <a:off x="10183090" y="3269672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DD931-E2A4-495E-911D-399D8FBC88DF}"/>
              </a:ext>
            </a:extLst>
          </p:cNvPr>
          <p:cNvSpPr/>
          <p:nvPr/>
        </p:nvSpPr>
        <p:spPr>
          <a:xfrm>
            <a:off x="5264726" y="421870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20A23-55DE-4DB2-B63B-25034D6EE811}"/>
              </a:ext>
            </a:extLst>
          </p:cNvPr>
          <p:cNvSpPr/>
          <p:nvPr/>
        </p:nvSpPr>
        <p:spPr>
          <a:xfrm>
            <a:off x="10183089" y="421870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3D91E21-574C-4F73-BBF9-18233CCBA3A9}"/>
              </a:ext>
            </a:extLst>
          </p:cNvPr>
          <p:cNvSpPr/>
          <p:nvPr/>
        </p:nvSpPr>
        <p:spPr>
          <a:xfrm>
            <a:off x="581891" y="235528"/>
            <a:ext cx="7204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0423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8918D-C280-4379-B840-58B9FCBD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M Azuki" panose="02040603050506020204" pitchFamily="18" charset="0"/>
              </a:rPr>
              <a:t>Luật chơi: </a:t>
            </a:r>
            <a:endParaRPr lang="en-US" dirty="0">
              <a:latin typeface="UTM Azuki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2012-C1C2-4E78-A233-4E5BC2B3C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687FE-DBD4-4E1C-AE74-68A3BF0411D6}"/>
              </a:ext>
            </a:extLst>
          </p:cNvPr>
          <p:cNvSpPr/>
          <p:nvPr/>
        </p:nvSpPr>
        <p:spPr>
          <a:xfrm>
            <a:off x="374073" y="5687291"/>
            <a:ext cx="11443854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3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F0CCDB-44B5-437B-B754-65F5A8B2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FE4E4-22D1-4B42-B85F-D4A0DC931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7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D3A0AF-27A7-4CDD-9CE5-141A2293BBF0}"/>
              </a:ext>
            </a:extLst>
          </p:cNvPr>
          <p:cNvSpPr/>
          <p:nvPr/>
        </p:nvSpPr>
        <p:spPr>
          <a:xfrm>
            <a:off x="5264727" y="307571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498EE-2A23-4632-9DCB-25C2B22E88C6}"/>
              </a:ext>
            </a:extLst>
          </p:cNvPr>
          <p:cNvSpPr/>
          <p:nvPr/>
        </p:nvSpPr>
        <p:spPr>
          <a:xfrm>
            <a:off x="5264726" y="4073237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4E146-02E8-4C08-B0EB-671E4C27C0C4}"/>
              </a:ext>
            </a:extLst>
          </p:cNvPr>
          <p:cNvSpPr/>
          <p:nvPr/>
        </p:nvSpPr>
        <p:spPr>
          <a:xfrm>
            <a:off x="10183089" y="307571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2375EB-9C53-433B-81DD-358E81342CAC}"/>
              </a:ext>
            </a:extLst>
          </p:cNvPr>
          <p:cNvSpPr/>
          <p:nvPr/>
        </p:nvSpPr>
        <p:spPr>
          <a:xfrm>
            <a:off x="10183088" y="4073237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8B7BB63-0952-4580-89CD-CE3C504CAB45}"/>
              </a:ext>
            </a:extLst>
          </p:cNvPr>
          <p:cNvSpPr/>
          <p:nvPr/>
        </p:nvSpPr>
        <p:spPr>
          <a:xfrm>
            <a:off x="789709" y="1205347"/>
            <a:ext cx="7204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119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8B614-D8D4-4AD9-93ED-F2F23246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065D6-C2C8-4D62-B3CF-D212A8F49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100234-5202-432A-8250-2CF549658F9F}"/>
              </a:ext>
            </a:extLst>
          </p:cNvPr>
          <p:cNvSpPr/>
          <p:nvPr/>
        </p:nvSpPr>
        <p:spPr>
          <a:xfrm>
            <a:off x="10307780" y="424641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6939C-EE26-40DB-8C9A-D81C794A655C}"/>
              </a:ext>
            </a:extLst>
          </p:cNvPr>
          <p:cNvSpPr/>
          <p:nvPr/>
        </p:nvSpPr>
        <p:spPr>
          <a:xfrm>
            <a:off x="5264727" y="326967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46A9D2-59EF-4530-A159-326E033EC33E}"/>
              </a:ext>
            </a:extLst>
          </p:cNvPr>
          <p:cNvSpPr/>
          <p:nvPr/>
        </p:nvSpPr>
        <p:spPr>
          <a:xfrm>
            <a:off x="5264726" y="424641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65346-49D6-4EAA-B64E-D47CB816E942}"/>
              </a:ext>
            </a:extLst>
          </p:cNvPr>
          <p:cNvSpPr/>
          <p:nvPr/>
        </p:nvSpPr>
        <p:spPr>
          <a:xfrm>
            <a:off x="10307781" y="326967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C4FB22F-3F3F-4885-8524-E9DB32A86B81}"/>
              </a:ext>
            </a:extLst>
          </p:cNvPr>
          <p:cNvSpPr/>
          <p:nvPr/>
        </p:nvSpPr>
        <p:spPr>
          <a:xfrm>
            <a:off x="1080655" y="1551710"/>
            <a:ext cx="762000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88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2B2344-A390-43B8-9AF7-96CF2B1E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1896-6554-4CE5-B974-A320FC4FD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B9E7C0-A2A6-4293-AABB-8168214460BE}"/>
              </a:ext>
            </a:extLst>
          </p:cNvPr>
          <p:cNvSpPr/>
          <p:nvPr/>
        </p:nvSpPr>
        <p:spPr>
          <a:xfrm>
            <a:off x="5264726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20F40-2951-4F1C-81D0-26BCF9558427}"/>
              </a:ext>
            </a:extLst>
          </p:cNvPr>
          <p:cNvSpPr/>
          <p:nvPr/>
        </p:nvSpPr>
        <p:spPr>
          <a:xfrm>
            <a:off x="5264725" y="39208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BB44E-77DA-4F8E-BC28-0DC895D8BBAC}"/>
              </a:ext>
            </a:extLst>
          </p:cNvPr>
          <p:cNvSpPr/>
          <p:nvPr/>
        </p:nvSpPr>
        <p:spPr>
          <a:xfrm>
            <a:off x="10210799" y="385156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2503D-D82F-4913-ADAE-196A09387F01}"/>
              </a:ext>
            </a:extLst>
          </p:cNvPr>
          <p:cNvSpPr/>
          <p:nvPr/>
        </p:nvSpPr>
        <p:spPr>
          <a:xfrm>
            <a:off x="10210799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65712A2-6413-4D20-AB0C-E4C3318A3CC0}"/>
              </a:ext>
            </a:extLst>
          </p:cNvPr>
          <p:cNvSpPr/>
          <p:nvPr/>
        </p:nvSpPr>
        <p:spPr>
          <a:xfrm>
            <a:off x="1066800" y="1246910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645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87961-342A-4D7C-9009-A1A156D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A87F6-9831-46D2-94E5-D5AA2594A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C285C-304C-49AC-9098-3AF998E4B2AD}"/>
              </a:ext>
            </a:extLst>
          </p:cNvPr>
          <p:cNvSpPr/>
          <p:nvPr/>
        </p:nvSpPr>
        <p:spPr>
          <a:xfrm>
            <a:off x="5264726" y="30064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4CB72-50B3-49E7-9762-28D2750224CE}"/>
              </a:ext>
            </a:extLst>
          </p:cNvPr>
          <p:cNvSpPr/>
          <p:nvPr/>
        </p:nvSpPr>
        <p:spPr>
          <a:xfrm>
            <a:off x="5264725" y="3976254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6DD9A-ACA4-4AB6-830F-F95880AA24BF}"/>
              </a:ext>
            </a:extLst>
          </p:cNvPr>
          <p:cNvSpPr/>
          <p:nvPr/>
        </p:nvSpPr>
        <p:spPr>
          <a:xfrm>
            <a:off x="10210798" y="3976254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489AB-1EE0-40DE-A8F5-5C073E4768F3}"/>
              </a:ext>
            </a:extLst>
          </p:cNvPr>
          <p:cNvSpPr/>
          <p:nvPr/>
        </p:nvSpPr>
        <p:spPr>
          <a:xfrm>
            <a:off x="10210799" y="30202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FD32A4DC-F457-49BC-A300-2362AC8E6CFB}"/>
              </a:ext>
            </a:extLst>
          </p:cNvPr>
          <p:cNvSpPr/>
          <p:nvPr/>
        </p:nvSpPr>
        <p:spPr>
          <a:xfrm>
            <a:off x="983673" y="1205346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551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F0C672-B2E9-41DD-8B97-9B5E1389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002D7-ED8C-4AEA-8DE7-2F0045800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9DFD09-97FC-4B6D-B404-E43ED3343804}"/>
              </a:ext>
            </a:extLst>
          </p:cNvPr>
          <p:cNvSpPr/>
          <p:nvPr/>
        </p:nvSpPr>
        <p:spPr>
          <a:xfrm>
            <a:off x="5264726" y="297872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EF6A5-70F6-4019-8EBE-E21C4095E6E9}"/>
              </a:ext>
            </a:extLst>
          </p:cNvPr>
          <p:cNvSpPr/>
          <p:nvPr/>
        </p:nvSpPr>
        <p:spPr>
          <a:xfrm>
            <a:off x="10196944" y="39346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6B989-810A-49AB-8A9D-4631F686BF24}"/>
              </a:ext>
            </a:extLst>
          </p:cNvPr>
          <p:cNvSpPr/>
          <p:nvPr/>
        </p:nvSpPr>
        <p:spPr>
          <a:xfrm>
            <a:off x="10196944" y="297872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BCCCA-DAE2-4EF5-8576-340FFA6E8145}"/>
              </a:ext>
            </a:extLst>
          </p:cNvPr>
          <p:cNvSpPr/>
          <p:nvPr/>
        </p:nvSpPr>
        <p:spPr>
          <a:xfrm>
            <a:off x="5264726" y="3920835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5BBC53C3-42A4-4C20-87F9-780EB3E6825A}"/>
              </a:ext>
            </a:extLst>
          </p:cNvPr>
          <p:cNvSpPr/>
          <p:nvPr/>
        </p:nvSpPr>
        <p:spPr>
          <a:xfrm>
            <a:off x="928254" y="1288474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3085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F02551-5CB8-4176-9FAF-B5D4D8D8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45DEB-84BE-4327-84A3-1902D1273D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5EB3D9-47A0-4783-B35E-E7C45A296062}"/>
              </a:ext>
            </a:extLst>
          </p:cNvPr>
          <p:cNvSpPr/>
          <p:nvPr/>
        </p:nvSpPr>
        <p:spPr>
          <a:xfrm>
            <a:off x="5264726" y="33112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517B2-622B-41D2-9816-086D97EA66F9}"/>
              </a:ext>
            </a:extLst>
          </p:cNvPr>
          <p:cNvSpPr/>
          <p:nvPr/>
        </p:nvSpPr>
        <p:spPr>
          <a:xfrm>
            <a:off x="5264726" y="4239490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EEC9E-4CA2-4DA6-A655-2C6BD7BE8BF4}"/>
              </a:ext>
            </a:extLst>
          </p:cNvPr>
          <p:cNvSpPr/>
          <p:nvPr/>
        </p:nvSpPr>
        <p:spPr>
          <a:xfrm>
            <a:off x="10335488" y="331123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38878-6CCB-42E5-886F-00B9A1CA4668}"/>
              </a:ext>
            </a:extLst>
          </p:cNvPr>
          <p:cNvSpPr/>
          <p:nvPr/>
        </p:nvSpPr>
        <p:spPr>
          <a:xfrm>
            <a:off x="10335489" y="4267199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B0F0626-E793-43BD-A3B8-6604E597FEE3}"/>
              </a:ext>
            </a:extLst>
          </p:cNvPr>
          <p:cNvSpPr/>
          <p:nvPr/>
        </p:nvSpPr>
        <p:spPr>
          <a:xfrm>
            <a:off x="1149927" y="332510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0195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26CF7-086A-402B-ADA5-7B2800BF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C57C-65CD-4DC1-81AE-4D7436103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737DD-D56D-4A1F-A308-2BCA03BAE334}"/>
              </a:ext>
            </a:extLst>
          </p:cNvPr>
          <p:cNvSpPr/>
          <p:nvPr/>
        </p:nvSpPr>
        <p:spPr>
          <a:xfrm>
            <a:off x="5264726" y="297872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FFA8B-47E5-462B-8BAA-AD8D54342901}"/>
              </a:ext>
            </a:extLst>
          </p:cNvPr>
          <p:cNvSpPr/>
          <p:nvPr/>
        </p:nvSpPr>
        <p:spPr>
          <a:xfrm>
            <a:off x="10196943" y="29440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B73EA-6765-46D0-A380-59D0F3E69E7B}"/>
              </a:ext>
            </a:extLst>
          </p:cNvPr>
          <p:cNvSpPr/>
          <p:nvPr/>
        </p:nvSpPr>
        <p:spPr>
          <a:xfrm>
            <a:off x="5264725" y="3872344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FE505-79C1-4B74-8F13-1074BF8431D5}"/>
              </a:ext>
            </a:extLst>
          </p:cNvPr>
          <p:cNvSpPr/>
          <p:nvPr/>
        </p:nvSpPr>
        <p:spPr>
          <a:xfrm>
            <a:off x="10196944" y="392776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B019C5E-FA80-4580-B38A-2792F29EDCE2}"/>
              </a:ext>
            </a:extLst>
          </p:cNvPr>
          <p:cNvSpPr/>
          <p:nvPr/>
        </p:nvSpPr>
        <p:spPr>
          <a:xfrm>
            <a:off x="1122218" y="1080655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07836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6B13A-D26F-415D-A83C-EB41F16E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D1047-28C6-4287-A439-9781956CF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8DC99-5C31-4A12-8964-F1B1C4418AA0}"/>
              </a:ext>
            </a:extLst>
          </p:cNvPr>
          <p:cNvSpPr/>
          <p:nvPr/>
        </p:nvSpPr>
        <p:spPr>
          <a:xfrm>
            <a:off x="5264726" y="2951016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83FAFA-7EF7-4339-A8E7-742C6F6EF291}"/>
              </a:ext>
            </a:extLst>
          </p:cNvPr>
          <p:cNvSpPr/>
          <p:nvPr/>
        </p:nvSpPr>
        <p:spPr>
          <a:xfrm>
            <a:off x="5264725" y="394161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BBE96-394B-4919-ABDC-E7290C6CB165}"/>
              </a:ext>
            </a:extLst>
          </p:cNvPr>
          <p:cNvSpPr/>
          <p:nvPr/>
        </p:nvSpPr>
        <p:spPr>
          <a:xfrm>
            <a:off x="10224652" y="2916382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6F664-A0CD-47AE-8DCB-AD02E0E26493}"/>
              </a:ext>
            </a:extLst>
          </p:cNvPr>
          <p:cNvSpPr/>
          <p:nvPr/>
        </p:nvSpPr>
        <p:spPr>
          <a:xfrm>
            <a:off x="10224653" y="394161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42A6BBEE-5624-48F3-B680-F7B31E7AE01B}"/>
              </a:ext>
            </a:extLst>
          </p:cNvPr>
          <p:cNvSpPr/>
          <p:nvPr/>
        </p:nvSpPr>
        <p:spPr>
          <a:xfrm>
            <a:off x="1122218" y="1260765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5797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5AC00-C536-4E4C-B918-4DB3FC5F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75B4B-971D-4287-940F-48D590499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3844C-359E-4572-B805-D6856AE6763C}"/>
              </a:ext>
            </a:extLst>
          </p:cNvPr>
          <p:cNvSpPr/>
          <p:nvPr/>
        </p:nvSpPr>
        <p:spPr>
          <a:xfrm>
            <a:off x="5264726" y="299258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99CC1-951C-4F0C-9C93-86CDDD2A6B83}"/>
              </a:ext>
            </a:extLst>
          </p:cNvPr>
          <p:cNvSpPr/>
          <p:nvPr/>
        </p:nvSpPr>
        <p:spPr>
          <a:xfrm>
            <a:off x="5264725" y="391390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386D4-EF69-42E1-A3C9-87C897774408}"/>
              </a:ext>
            </a:extLst>
          </p:cNvPr>
          <p:cNvSpPr/>
          <p:nvPr/>
        </p:nvSpPr>
        <p:spPr>
          <a:xfrm>
            <a:off x="10266215" y="2930237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A0107-CA88-4C04-9FFB-D8B7826CE0D2}"/>
              </a:ext>
            </a:extLst>
          </p:cNvPr>
          <p:cNvSpPr/>
          <p:nvPr/>
        </p:nvSpPr>
        <p:spPr>
          <a:xfrm>
            <a:off x="10266216" y="392776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130A56B1-9C64-4C97-B7E4-D658FF4D9AFB}"/>
              </a:ext>
            </a:extLst>
          </p:cNvPr>
          <p:cNvSpPr/>
          <p:nvPr/>
        </p:nvSpPr>
        <p:spPr>
          <a:xfrm>
            <a:off x="983673" y="1316182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40479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51DF3-7B9E-4DBF-9C7C-66728D61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2121-3E2E-45B7-8B7E-94597B52A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3E8669-C943-4BCC-8937-96DB4D37EC97}"/>
              </a:ext>
            </a:extLst>
          </p:cNvPr>
          <p:cNvSpPr/>
          <p:nvPr/>
        </p:nvSpPr>
        <p:spPr>
          <a:xfrm>
            <a:off x="5264726" y="293716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1D404-DBF0-4C72-AC6B-246C1E4FAE80}"/>
              </a:ext>
            </a:extLst>
          </p:cNvPr>
          <p:cNvSpPr/>
          <p:nvPr/>
        </p:nvSpPr>
        <p:spPr>
          <a:xfrm>
            <a:off x="5264726" y="3823854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0FE5A-70A6-4F25-9E12-CBD301CBED6F}"/>
              </a:ext>
            </a:extLst>
          </p:cNvPr>
          <p:cNvSpPr/>
          <p:nvPr/>
        </p:nvSpPr>
        <p:spPr>
          <a:xfrm>
            <a:off x="10183089" y="2964872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CB3FE-7C9F-4B74-A766-10779A9A95E1}"/>
              </a:ext>
            </a:extLst>
          </p:cNvPr>
          <p:cNvSpPr/>
          <p:nvPr/>
        </p:nvSpPr>
        <p:spPr>
          <a:xfrm>
            <a:off x="10183089" y="3823854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9237EE3-B814-41BB-AE44-C769D6671FF9}"/>
              </a:ext>
            </a:extLst>
          </p:cNvPr>
          <p:cNvSpPr/>
          <p:nvPr/>
        </p:nvSpPr>
        <p:spPr>
          <a:xfrm>
            <a:off x="1288473" y="1260764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8200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F2BF9-4F6B-4179-8457-1044E295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M Azuki" panose="02040603050506020204" pitchFamily="18" charset="0"/>
              </a:rPr>
              <a:t>Luật chơi: </a:t>
            </a:r>
            <a:endParaRPr lang="en-US" dirty="0">
              <a:latin typeface="UTM Azuki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95D52-22A3-43CF-8DE0-0365DBF6E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AE1A9F-0DC7-49BF-98FD-B1054DFD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708E1-831E-492A-BFE1-EE412BF6F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953A4D-DF67-423D-A5D4-DAA768412413}"/>
              </a:ext>
            </a:extLst>
          </p:cNvPr>
          <p:cNvSpPr/>
          <p:nvPr/>
        </p:nvSpPr>
        <p:spPr>
          <a:xfrm>
            <a:off x="5264725" y="3442855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3E381-6B80-471A-AC6F-3800CEFDD424}"/>
              </a:ext>
            </a:extLst>
          </p:cNvPr>
          <p:cNvSpPr/>
          <p:nvPr/>
        </p:nvSpPr>
        <p:spPr>
          <a:xfrm>
            <a:off x="5264726" y="4364182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20C9B-DE1A-4927-9912-3DFAD3DBEEA7}"/>
              </a:ext>
            </a:extLst>
          </p:cNvPr>
          <p:cNvSpPr/>
          <p:nvPr/>
        </p:nvSpPr>
        <p:spPr>
          <a:xfrm>
            <a:off x="10224652" y="3442855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97BE8-27B2-453C-B139-766181120D42}"/>
              </a:ext>
            </a:extLst>
          </p:cNvPr>
          <p:cNvSpPr/>
          <p:nvPr/>
        </p:nvSpPr>
        <p:spPr>
          <a:xfrm>
            <a:off x="10224653" y="4391891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6445786-5410-45FA-84B6-CCECAF3D7AC5}"/>
              </a:ext>
            </a:extLst>
          </p:cNvPr>
          <p:cNvSpPr/>
          <p:nvPr/>
        </p:nvSpPr>
        <p:spPr>
          <a:xfrm>
            <a:off x="1122218" y="166255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96102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315E4-D7BF-490E-A2E1-88FE50B3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E40F7-3DD7-453C-B617-0E3555094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6CC9E4-F711-4409-98DA-854BFAB8AC78}"/>
              </a:ext>
            </a:extLst>
          </p:cNvPr>
          <p:cNvSpPr/>
          <p:nvPr/>
        </p:nvSpPr>
        <p:spPr>
          <a:xfrm>
            <a:off x="5264724" y="3609110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6B0EE-8ECA-4F84-8132-DE592FE88674}"/>
              </a:ext>
            </a:extLst>
          </p:cNvPr>
          <p:cNvSpPr/>
          <p:nvPr/>
        </p:nvSpPr>
        <p:spPr>
          <a:xfrm>
            <a:off x="5264724" y="4551218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03016-6A4A-4698-BDA4-FAD24248D5EC}"/>
              </a:ext>
            </a:extLst>
          </p:cNvPr>
          <p:cNvSpPr/>
          <p:nvPr/>
        </p:nvSpPr>
        <p:spPr>
          <a:xfrm>
            <a:off x="10224651" y="3595255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3388C-958A-4A36-9E97-56C93BC8E983}"/>
              </a:ext>
            </a:extLst>
          </p:cNvPr>
          <p:cNvSpPr/>
          <p:nvPr/>
        </p:nvSpPr>
        <p:spPr>
          <a:xfrm>
            <a:off x="10224652" y="4565073"/>
            <a:ext cx="831273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7BBDEF40-F541-49D6-BD79-D43F49E29A91}"/>
              </a:ext>
            </a:extLst>
          </p:cNvPr>
          <p:cNvSpPr/>
          <p:nvPr/>
        </p:nvSpPr>
        <p:spPr>
          <a:xfrm>
            <a:off x="997527" y="332510"/>
            <a:ext cx="872836" cy="692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2760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835CF-E3E2-4E0F-9E4F-ABD801C1E32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6008A3-7E8D-4D9E-AD17-98DC4671E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FA68D8-58DB-44A3-BC44-36E292E01E20}"/>
              </a:ext>
            </a:extLst>
          </p:cNvPr>
          <p:cNvSpPr/>
          <p:nvPr/>
        </p:nvSpPr>
        <p:spPr>
          <a:xfrm>
            <a:off x="3616036" y="0"/>
            <a:ext cx="4419600" cy="8174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BÀI TẬP TỰ LUẬN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FA3B1-5C8A-44C8-8081-3964C3A18466}"/>
              </a:ext>
            </a:extLst>
          </p:cNvPr>
          <p:cNvSpPr/>
          <p:nvPr/>
        </p:nvSpPr>
        <p:spPr>
          <a:xfrm>
            <a:off x="0" y="858981"/>
            <a:ext cx="12192000" cy="2313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1.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 tan hoàn toàn 21 gam hỗn hợp A gồm nhôm và nhôm oxit vào 400ml dung dịch axit clohiđric. Phản ứng xong thu được 13,44 lit khí hiđro(đktc) và dung dịch B.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Tính % theo khối lượng của mỗi chất trong A.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Xác định nồng độ mol của dd axit đã dùng?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606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835CF-E3E2-4E0F-9E4F-ABD801C1E32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6008A3-7E8D-4D9E-AD17-98DC4671E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2E3832-8243-4E73-9B1E-E00C2B49628D}"/>
              </a:ext>
            </a:extLst>
          </p:cNvPr>
          <p:cNvSpPr/>
          <p:nvPr/>
        </p:nvSpPr>
        <p:spPr>
          <a:xfrm>
            <a:off x="0" y="0"/>
            <a:ext cx="12192000" cy="1581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2.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Al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400ml dung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1M.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qua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11,52g Cu.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512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835CF-E3E2-4E0F-9E4F-ABD801C1E32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6008A3-7E8D-4D9E-AD17-98DC4671E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81C1D-ECD2-45D5-8688-6085223B9E96}"/>
              </a:ext>
            </a:extLst>
          </p:cNvPr>
          <p:cNvSpPr/>
          <p:nvPr/>
        </p:nvSpPr>
        <p:spPr>
          <a:xfrm>
            <a:off x="0" y="0"/>
            <a:ext cx="12192000" cy="1581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3.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BFA14EE6-A362-42AD-BDB7-0F0D3509E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1450" y="1102430"/>
            <a:ext cx="30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8A5C23DF-4C1E-40CA-A6E2-42964B184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6955" y="11684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66104785-F45F-444E-AF47-F719EA99C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8846" y="1131582"/>
            <a:ext cx="40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573CA155-F6BC-48AB-A18D-907ABC1D5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243" y="1129562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63F02587-8242-41A0-A1AB-1570A7C0C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024" y="1131871"/>
            <a:ext cx="269875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40F6C45E-6DB3-41B9-8E9E-51A8956A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19" y="475883"/>
            <a:ext cx="868693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7AA2F29C-2330-42B6-9DC8-DBCBA4AB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9" y="716091"/>
            <a:ext cx="1071735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	</a:t>
            </a:r>
            <a:r>
              <a:rPr kumimoji="0" lang="pt-BR" altLang="en-US" sz="2400" b="1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Al(OH)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Al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Al         Al(NO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Mg(NO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pt-BR" altLang="en-US" sz="2400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pt-BR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118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93C08EC-FC8C-4D5D-ADB3-EF93F017487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5302599"/>
              </p:ext>
            </p:extLst>
          </p:nvPr>
        </p:nvGraphicFramePr>
        <p:xfrm>
          <a:off x="748146" y="1590819"/>
          <a:ext cx="10972800" cy="20944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05613081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66370287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64657207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89709656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154212607"/>
                    </a:ext>
                  </a:extLst>
                </a:gridCol>
              </a:tblGrid>
              <a:tr h="6981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86046"/>
                  </a:ext>
                </a:extLst>
              </a:tr>
              <a:tr h="6981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32624"/>
                  </a:ext>
                </a:extLst>
              </a:tr>
              <a:tr h="6981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9666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6008A3-7E8D-4D9E-AD17-98DC4671E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35600-A08A-4A0C-BF50-3FAF0F53C858}"/>
              </a:ext>
            </a:extLst>
          </p:cNvPr>
          <p:cNvSpPr/>
          <p:nvPr/>
        </p:nvSpPr>
        <p:spPr>
          <a:xfrm>
            <a:off x="0" y="0"/>
            <a:ext cx="12192000" cy="11108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4.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dung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NaOH; Na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H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HCl.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426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EA833-6ECF-4088-9578-D59BB278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800">
                <a:latin typeface="UTM Azuki" panose="02040603050506020204" pitchFamily="18" charset="0"/>
              </a:rPr>
              <a:t>CẢM ƠN QUÝ THẦY CÔ VÀ CÁC EM HỌC SINH!!!</a:t>
            </a:r>
            <a:endParaRPr lang="en-US" sz="6800" dirty="0">
              <a:latin typeface="UTM Azuki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A2582-A714-460F-A9A7-E54C91A76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1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85061-1B15-4B51-B03D-6070012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>
                <a:latin typeface="UTM Azuki" panose="02040603050506020204" pitchFamily="18" charset="0"/>
              </a:rPr>
              <a:t>Bài 12</a:t>
            </a:r>
            <a:br>
              <a:rPr lang="en-US" sz="6000">
                <a:latin typeface="UTM Azuki" panose="02040603050506020204" pitchFamily="18" charset="0"/>
              </a:rPr>
            </a:br>
            <a:r>
              <a:rPr lang="en-US" sz="6000">
                <a:latin typeface="UTM Azuki" panose="02040603050506020204" pitchFamily="18" charset="0"/>
              </a:rPr>
              <a:t>MỐI QUAN HỆ GIỮA CÁC </a:t>
            </a:r>
            <a:br>
              <a:rPr lang="en-US" sz="6000">
                <a:latin typeface="UTM Azuki" panose="02040603050506020204" pitchFamily="18" charset="0"/>
              </a:rPr>
            </a:br>
            <a:r>
              <a:rPr lang="en-US" sz="6000">
                <a:latin typeface="UTM Azuki" panose="02040603050506020204" pitchFamily="18" charset="0"/>
              </a:rPr>
              <a:t>HỢP CHẤT VÔ CƠ</a:t>
            </a:r>
            <a:br>
              <a:rPr lang="en-US" sz="6000">
                <a:latin typeface="UTM Azuki" panose="02040603050506020204" pitchFamily="18" charset="0"/>
              </a:rPr>
            </a:br>
            <a:r>
              <a:rPr lang="en-US" sz="6000">
                <a:latin typeface="UTM Azuki" panose="02040603050506020204" pitchFamily="18" charset="0"/>
              </a:rPr>
              <a:t>ĐÃ ÁP DỤNG DANH PHÁP IUPAC</a:t>
            </a:r>
            <a:endParaRPr lang="en-US" sz="6000" dirty="0">
              <a:latin typeface="UTM Azuki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56946-A3ED-49DF-80C7-1EB707A97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ACF7EB-A23D-4F9B-92D0-5A2E72E73344}"/>
              </a:ext>
            </a:extLst>
          </p:cNvPr>
          <p:cNvSpPr/>
          <p:nvPr/>
        </p:nvSpPr>
        <p:spPr>
          <a:xfrm>
            <a:off x="5070764" y="1080655"/>
            <a:ext cx="2022763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TIẾT 16</a:t>
            </a:r>
          </a:p>
        </p:txBody>
      </p:sp>
    </p:spTree>
    <p:extLst>
      <p:ext uri="{BB962C8B-B14F-4D97-AF65-F5344CB8AC3E}">
        <p14:creationId xmlns:p14="http://schemas.microsoft.com/office/powerpoint/2010/main" val="254658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1AEBC-CF9B-4AB0-80A6-52E95430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09678-D8AA-4306-B605-0CA2A501B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672901-47D9-47B7-8843-EF64A5FAEA9F}"/>
              </a:ext>
            </a:extLst>
          </p:cNvPr>
          <p:cNvSpPr/>
          <p:nvPr/>
        </p:nvSpPr>
        <p:spPr>
          <a:xfrm>
            <a:off x="1" y="6234544"/>
            <a:ext cx="12192000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0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F0A6B-1EC6-4212-BA2B-A0522589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0841D-8ED0-4618-9331-463869DE4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1EF7C-3ADE-48F0-ABB2-5229C336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8639F-0B52-49A7-B523-3A1CC18FF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178CF-7D9D-4D7A-BB4C-773F92AC8F26}"/>
              </a:ext>
            </a:extLst>
          </p:cNvPr>
          <p:cNvSpPr/>
          <p:nvPr/>
        </p:nvSpPr>
        <p:spPr>
          <a:xfrm>
            <a:off x="5292439" y="0"/>
            <a:ext cx="1136070" cy="56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E92EA8-09E4-4DF9-B803-8A598DF852F2}"/>
              </a:ext>
            </a:extLst>
          </p:cNvPr>
          <p:cNvSpPr/>
          <p:nvPr/>
        </p:nvSpPr>
        <p:spPr>
          <a:xfrm>
            <a:off x="10515604" y="540329"/>
            <a:ext cx="1537852" cy="4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Sgk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322428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1B0DD3-638F-4767-BF97-AB5E6A51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EB27D-0A03-4BCF-AE12-AFE5B1878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2C959-7B66-465C-B124-9D976E30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E2603-FBEB-499E-B548-E062CD5B6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254</Words>
  <Application>Microsoft Office PowerPoint</Application>
  <PresentationFormat>Widescreen</PresentationFormat>
  <Paragraphs>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UTM Azuki</vt:lpstr>
      <vt:lpstr>Office Theme</vt:lpstr>
      <vt:lpstr>Luật chơi: </vt:lpstr>
      <vt:lpstr>Luật chơi: </vt:lpstr>
      <vt:lpstr>Luật chơi: </vt:lpstr>
      <vt:lpstr>Bài 12 MỐI QUAN HỆ GIỮA CÁC  HỢP CHẤT VÔ CƠ ĐÃ ÁP DỤNG DANH PHÁP IUPAC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VÀ CÁC EM HỌC SINH!!!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 MỐI QUAN HỆ GIỮA CÁC  HỢP CHẤT VÔ CƠ ĐÃ ÁP DỤNG DANH PHÁP IUPAC</dc:title>
  <dc:creator>Ky Anh</dc:creator>
  <cp:lastModifiedBy>Dell</cp:lastModifiedBy>
  <cp:revision>5</cp:revision>
  <dcterms:created xsi:type="dcterms:W3CDTF">2021-09-09T20:03:23Z</dcterms:created>
  <dcterms:modified xsi:type="dcterms:W3CDTF">2021-11-01T13:42:13Z</dcterms:modified>
</cp:coreProperties>
</file>