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7" r:id="rId31"/>
    <p:sldId id="308" r:id="rId32"/>
    <p:sldId id="309" r:id="rId33"/>
    <p:sldId id="310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E385-6C96-4CC7-8668-0F9F6899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CBB98-6E14-4C5C-BFE0-0EF335C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D8FE-6A8D-4E50-9603-B1255F8C77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DD974-F61D-4E5E-9D68-D03D97F2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B139D-9633-477B-BBE0-88A6D3C9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291-F1A4-45F6-B256-551A6944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BA95-8AE2-44D4-B63E-8EB2D638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E261-98E0-4300-A38E-119C59AA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6507-9536-4BBA-BB3C-4A279717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088C-363A-4180-801D-1306B7D4C83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EFEE-045E-4D13-AEE8-63A090C4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BF865-04F0-4DD2-9113-D49CFB3C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0972-EAC9-486A-B0AA-8ECD5BCE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79D85-8796-4BAF-A92B-E235E01D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A794A-F50E-4B60-A514-98C30050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1CB3B-DF37-4107-8AB5-1A16D93E4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D8FE-6A8D-4E50-9603-B1255F8C77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807C0-F222-4DF6-A1E9-F4499BA6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B719-7C4C-4D8B-88DA-E7E1AF738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E291-F1A4-45F6-B256-551A6944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FFC72-AA2A-48C9-A86D-CA92927C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463B1-D6A5-4566-B969-96D903936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BF940A-6FEB-4F87-A74A-A5C2229A9EB0}"/>
              </a:ext>
            </a:extLst>
          </p:cNvPr>
          <p:cNvSpPr/>
          <p:nvPr/>
        </p:nvSpPr>
        <p:spPr>
          <a:xfrm>
            <a:off x="1413163" y="193964"/>
            <a:ext cx="177338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2DA17-3222-4D37-B61F-B703EE71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94841-75A5-40FC-B0A0-C1CF6F47E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1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6EDEB-0099-475B-8C93-C618D10F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4A3FB-1D49-47E9-89FE-EF1B099AA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7E9BD-D983-457D-872A-204DFB36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A93FB-A20D-45A5-8FE4-49C3D3B8B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D9F7B-293A-4AF9-BB14-DC6B1DA7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A8A12-4818-4508-9993-D80C9E851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DD8CB-77FB-4992-81FA-59536A2F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D1609-F7CA-42D0-B776-58534C1C8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8540CD-03CE-483D-8E8F-563D8272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277A6-6325-4DBE-BB95-616099D7B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401304-3A94-4651-A265-47A9364D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824D2-5496-4CF7-A71E-21393FDCE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993500-530F-47FE-96D4-58B4DB54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85FEB-72D7-4026-B07F-ADE37ED03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879B23-1959-415E-B6A2-163863A5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D06AC-3073-465A-A8C0-714E4C26C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6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7EEA2F-5771-4E5A-836D-B9DF3ABC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E46B5-20F4-435C-8A58-84CB16025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949FB7-B683-45DD-B03D-984742F6AF14}"/>
              </a:ext>
            </a:extLst>
          </p:cNvPr>
          <p:cNvSpPr/>
          <p:nvPr/>
        </p:nvSpPr>
        <p:spPr>
          <a:xfrm>
            <a:off x="3837709" y="581891"/>
            <a:ext cx="1094509" cy="997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895A6-90D3-4CAA-97AB-B495393393FC}"/>
              </a:ext>
            </a:extLst>
          </p:cNvPr>
          <p:cNvSpPr/>
          <p:nvPr/>
        </p:nvSpPr>
        <p:spPr>
          <a:xfrm>
            <a:off x="935183" y="1676400"/>
            <a:ext cx="935182" cy="775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04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EF71E-C361-4E33-8BA3-A77AA64D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641C4-3496-486A-825E-75B21CC45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1FBB6-F45F-405A-946B-8352290D7713}"/>
              </a:ext>
            </a:extLst>
          </p:cNvPr>
          <p:cNvSpPr/>
          <p:nvPr/>
        </p:nvSpPr>
        <p:spPr>
          <a:xfrm>
            <a:off x="0" y="6151419"/>
            <a:ext cx="12192000" cy="70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089E7-355A-402C-AF1C-6E38755BD00B}"/>
              </a:ext>
            </a:extLst>
          </p:cNvPr>
          <p:cNvSpPr/>
          <p:nvPr/>
        </p:nvSpPr>
        <p:spPr>
          <a:xfrm>
            <a:off x="0" y="-1"/>
            <a:ext cx="4017818" cy="1440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AutoNum type="romanU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 CLORUA NaCl</a:t>
            </a:r>
          </a:p>
        </p:txBody>
      </p:sp>
    </p:spTree>
    <p:extLst>
      <p:ext uri="{BB962C8B-B14F-4D97-AF65-F5344CB8AC3E}">
        <p14:creationId xmlns:p14="http://schemas.microsoft.com/office/powerpoint/2010/main" val="207295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99E69-301C-4F54-A39E-B1073EC6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9A2D7-FA8A-4F07-BD47-3D4C9B3B5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05C08-6606-4958-A89F-AB1BAF8C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011CB-D7BF-40E2-8BE9-CE28F6F19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7DDBA8-7267-4D1F-B9AD-97A7E437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85DD9-04CB-453D-9CAF-E7FC1B1BB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5F3B8F-83AC-418A-B562-2366C7FE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8E31F-BAFA-420F-908B-73285421C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6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82E56-6322-4184-85B3-01EF945F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9CF63-859B-450B-8C28-DF37D508F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5FD3BD-0487-4766-8D26-31F3AAA0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62C1F-8D27-48A9-AFFC-4AA715DC4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FE183A-299E-4BED-AD43-8A99B7C1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A6537-222D-4E86-B111-E4091C776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E86404-1136-4C70-AB6C-F38DFF5F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83FA7-CE7A-439A-A89E-57553A7D1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9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F61E3-E224-4EA1-AC68-96DDDD03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A2020-EC52-4630-A064-51184D36A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1F85B-5AB7-4951-B8E6-EF49925ABA0C}"/>
              </a:ext>
            </a:extLst>
          </p:cNvPr>
          <p:cNvSpPr/>
          <p:nvPr/>
        </p:nvSpPr>
        <p:spPr>
          <a:xfrm>
            <a:off x="588819" y="1634836"/>
            <a:ext cx="935182" cy="775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06116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2B9F8A-5E93-45F7-BE87-39057276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1930C-329A-4589-AAA7-FE55021B5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33F66F-C30F-40D3-B89C-674A0207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A4539-A894-4758-9069-1A5D75DD5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B12458-7FE7-4A4E-A9BF-5B2B1638BFDB}"/>
              </a:ext>
            </a:extLst>
          </p:cNvPr>
          <p:cNvSpPr/>
          <p:nvPr/>
        </p:nvSpPr>
        <p:spPr>
          <a:xfrm>
            <a:off x="0" y="6151419"/>
            <a:ext cx="12192000" cy="70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1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64FA1-267B-4388-A367-6C0CEA28EB46}"/>
              </a:ext>
            </a:extLst>
          </p:cNvPr>
          <p:cNvSpPr/>
          <p:nvPr/>
        </p:nvSpPr>
        <p:spPr>
          <a:xfrm>
            <a:off x="121919" y="156326"/>
            <a:ext cx="11451771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Cho 10 (g) CaCO</a:t>
            </a:r>
            <a:r>
              <a:rPr lang="en-US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50(g) dung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NaOH 40%.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cacbonat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CBAA5-97DE-47C5-9E3A-07774B5D1A62}"/>
              </a:ext>
            </a:extLst>
          </p:cNvPr>
          <p:cNvSpPr/>
          <p:nvPr/>
        </p:nvSpPr>
        <p:spPr>
          <a:xfrm>
            <a:off x="0" y="2199321"/>
            <a:ext cx="12192000" cy="4658679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7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763147-2ADB-42F8-8310-5DABB3094644}"/>
              </a:ext>
            </a:extLst>
          </p:cNvPr>
          <p:cNvSpPr/>
          <p:nvPr/>
        </p:nvSpPr>
        <p:spPr>
          <a:xfrm>
            <a:off x="156754" y="-98474"/>
            <a:ext cx="11838298" cy="211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Cho 200ml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a(g)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 b) a(g)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3011F-4E67-4793-82D6-0CA01C9565E4}"/>
              </a:ext>
            </a:extLst>
          </p:cNvPr>
          <p:cNvSpPr/>
          <p:nvPr/>
        </p:nvSpPr>
        <p:spPr>
          <a:xfrm>
            <a:off x="0" y="1745673"/>
            <a:ext cx="12192000" cy="5112327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5364AB-6A6A-4FC8-84E7-882BA6E0BEF9}"/>
              </a:ext>
            </a:extLst>
          </p:cNvPr>
          <p:cNvSpPr/>
          <p:nvPr/>
        </p:nvSpPr>
        <p:spPr>
          <a:xfrm>
            <a:off x="262327" y="225833"/>
            <a:ext cx="11568601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Ca(OH)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Na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HCl; BaCl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C2EA88-466D-46E6-A6F4-ACBA09FCD82E}"/>
              </a:ext>
            </a:extLst>
          </p:cNvPr>
          <p:cNvSpPr/>
          <p:nvPr/>
        </p:nvSpPr>
        <p:spPr>
          <a:xfrm>
            <a:off x="0" y="1413164"/>
            <a:ext cx="12192000" cy="5500254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13E01E-A423-46B1-B0AD-1C7AF682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03523"/>
              </p:ext>
            </p:extLst>
          </p:nvPr>
        </p:nvGraphicFramePr>
        <p:xfrm>
          <a:off x="281940" y="1052947"/>
          <a:ext cx="11628120" cy="558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4060">
                  <a:extLst>
                    <a:ext uri="{9D8B030D-6E8A-4147-A177-3AD203B41FA5}">
                      <a16:colId xmlns:a16="http://schemas.microsoft.com/office/drawing/2014/main" val="3763251192"/>
                    </a:ext>
                  </a:extLst>
                </a:gridCol>
                <a:gridCol w="5814060">
                  <a:extLst>
                    <a:ext uri="{9D8B030D-6E8A-4147-A177-3AD203B41FA5}">
                      <a16:colId xmlns:a16="http://schemas.microsoft.com/office/drawing/2014/main" val="2187271145"/>
                    </a:ext>
                  </a:extLst>
                </a:gridCol>
              </a:tblGrid>
              <a:tr h="1112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a) Al(OH)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 +  HCl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e) 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+  SO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85287"/>
                  </a:ext>
                </a:extLst>
              </a:tr>
              <a:tr h="1440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b) Cu(OH)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 + 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f)  P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5  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+   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83661"/>
                  </a:ext>
                </a:extLst>
              </a:tr>
              <a:tr h="1606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c) K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+ HCl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g) Na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 + SO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08635"/>
                  </a:ext>
                </a:extLst>
              </a:tr>
              <a:tr h="1426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d) Cu + 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4 (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loãng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h) Ca(OH)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 + K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5765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C2721D-8655-4B3C-9BAE-D62F3B33B103}"/>
              </a:ext>
            </a:extLst>
          </p:cNvPr>
          <p:cNvSpPr/>
          <p:nvPr/>
        </p:nvSpPr>
        <p:spPr>
          <a:xfrm>
            <a:off x="261257" y="218799"/>
            <a:ext cx="847779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38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A4311-2E17-47CB-8390-E06B90B2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98F43-0F41-4AFF-90CA-BF8023598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694D61-7A86-47CF-8A2D-F4F9A3B7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CDD23-30CD-4548-85F1-4223F034A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B75FA-BF04-43EB-AC07-9C6E70F6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AEE8E-D284-461E-84AF-572DBBDCA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10A1D6-A54E-4545-8B33-2603D1A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452F0-0FDC-41EB-A9B3-B2F0FB814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19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754CD-C6E7-4033-8188-7049253D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8A3E1-3193-46F4-BB07-4DA40945E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D40AB8-DB79-4744-AAA2-2A910344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D561B-152E-474F-BB84-B0AA57B1D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4DC722-9EF1-40A3-8BAD-7D1B1811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12AEE-7B49-4C47-BEAC-20B6F9BEF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C4B126-0243-416B-9F8C-96CC0740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9101A-5880-4D98-B41C-8150AD266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2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F8DCF-E714-4CBC-9BD8-83EEC838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4E44D-7E2F-4C79-A9A3-04349A641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5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42402-9A37-4CA6-96CA-14E4AE69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C03AB-EA4A-40C0-B4F4-6DD1723A3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DC5C8-CB34-4238-B87B-D7C4C429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5C360-94E9-4BEE-BFF4-40E3BC9F4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71B89E-E9AF-4F74-A2F3-2AFFBA82071F}"/>
              </a:ext>
            </a:extLst>
          </p:cNvPr>
          <p:cNvSpPr/>
          <p:nvPr/>
        </p:nvSpPr>
        <p:spPr>
          <a:xfrm>
            <a:off x="0" y="6151419"/>
            <a:ext cx="12192000" cy="70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0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DC8837-46D9-418C-A150-533C9FC9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4C7A7-576D-471A-A417-99D358A04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1F296-160B-44F1-8448-B006C73912FC}"/>
              </a:ext>
            </a:extLst>
          </p:cNvPr>
          <p:cNvSpPr/>
          <p:nvPr/>
        </p:nvSpPr>
        <p:spPr>
          <a:xfrm>
            <a:off x="0" y="6151419"/>
            <a:ext cx="12192000" cy="70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77792-E717-49F5-8C39-27387FCD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901B-CBDD-47AB-8545-02C73101E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09B15B-FEF3-4E2D-A6B3-96AC76C1A9D8}"/>
              </a:ext>
            </a:extLst>
          </p:cNvPr>
          <p:cNvSpPr/>
          <p:nvPr/>
        </p:nvSpPr>
        <p:spPr>
          <a:xfrm>
            <a:off x="0" y="6151419"/>
            <a:ext cx="12192000" cy="70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91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30C99-8EC4-4277-998F-BB2B6C09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7C24E-FD1B-4918-945E-FA1ACCD85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A5B65E-5D9F-4596-BCB3-E5B0CA15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B0118-1165-43C9-8726-CBD1C3E99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761585-5F5C-40A4-B806-CD2D21B12515}"/>
              </a:ext>
            </a:extLst>
          </p:cNvPr>
          <p:cNvSpPr/>
          <p:nvPr/>
        </p:nvSpPr>
        <p:spPr>
          <a:xfrm>
            <a:off x="0" y="6470073"/>
            <a:ext cx="12192000" cy="387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04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245</Words>
  <Application>Microsoft Office PowerPoint</Application>
  <PresentationFormat>Widescreen</PresentationFormat>
  <Paragraphs>20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Huong Do</cp:lastModifiedBy>
  <cp:revision>3</cp:revision>
  <dcterms:created xsi:type="dcterms:W3CDTF">2021-09-09T19:59:30Z</dcterms:created>
  <dcterms:modified xsi:type="dcterms:W3CDTF">2023-11-29T01:20:16Z</dcterms:modified>
</cp:coreProperties>
</file>