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1" r:id="rId2"/>
    <p:sldId id="256" r:id="rId3"/>
    <p:sldId id="308" r:id="rId4"/>
    <p:sldId id="364" r:id="rId5"/>
    <p:sldId id="279" r:id="rId6"/>
    <p:sldId id="281" r:id="rId7"/>
    <p:sldId id="356" r:id="rId8"/>
    <p:sldId id="347" r:id="rId9"/>
    <p:sldId id="346" r:id="rId10"/>
    <p:sldId id="348" r:id="rId11"/>
    <p:sldId id="349" r:id="rId12"/>
    <p:sldId id="363" r:id="rId13"/>
    <p:sldId id="350" r:id="rId14"/>
    <p:sldId id="352" r:id="rId15"/>
    <p:sldId id="354" r:id="rId16"/>
    <p:sldId id="313" r:id="rId17"/>
    <p:sldId id="357" r:id="rId18"/>
    <p:sldId id="314" r:id="rId19"/>
    <p:sldId id="330"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48DA4"/>
    <a:srgbClr val="F7941E"/>
    <a:srgbClr val="00A9A5"/>
    <a:srgbClr val="FFDAAB"/>
    <a:srgbClr val="CBEAF0"/>
    <a:srgbClr val="48C0B6"/>
    <a:srgbClr val="FBB040"/>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showGuides="1">
      <p:cViewPr varScale="1">
        <p:scale>
          <a:sx n="68" d="100"/>
          <a:sy n="68" d="100"/>
        </p:scale>
        <p:origin x="6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pt>
  </dgm:ptLst>
  <dgm:cxnLst>
    <dgm:cxn modelId="{1AC5172E-DB1A-460A-8593-A6B466BCFD74}" srcId="{88529914-1832-4051-A550-61DB2782AEB4}" destId="{E21798D3-176D-453D-A679-7B2115F8638E}" srcOrd="1" destOrd="0" parTransId="{FEC86C97-6792-4897-A372-5F13BE1355C8}" sibTransId="{B4AA6A4A-5782-4111-8610-A9803EADEA8B}"/>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2C2D5F8C-0FDB-4DCF-8C5D-3F37D66DF98A}" type="presOf" srcId="{287CC7C1-07D8-466F-9D11-AA972DA632A3}" destId="{0D7DABA4-D09C-43F5-A796-D5224CF1A18C}" srcOrd="0" destOrd="0" presId="urn:microsoft.com/office/officeart/2008/layout/PictureAccentList"/>
    <dgm:cxn modelId="{5E7448A9-9546-4869-8746-8F83DB76CFB8}" type="presOf" srcId="{005D513C-9254-494E-A4D3-EC2CAC6ABDB5}" destId="{18C696F4-061A-434C-849D-EDB4D41E74EC}" srcOrd="0" destOrd="0" presId="urn:microsoft.com/office/officeart/2008/layout/PictureAccentList"/>
    <dgm:cxn modelId="{39543CE1-D5CA-49D2-8C8D-4EE9E513F9C2}" srcId="{88529914-1832-4051-A550-61DB2782AEB4}" destId="{005D513C-9254-494E-A4D3-EC2CAC6ABDB5}" srcOrd="0" destOrd="0" parTransId="{892B341E-2E8A-4EAD-A9B3-A30AEDE1666B}" sibTransId="{AE1833C2-60C1-445A-866E-15286210D502}"/>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5D01-80AC-4741-8B31-6B5EEE223BD2}">
      <dsp:nvSpPr>
        <dsp:cNvPr id="0" name=""/>
        <dsp:cNvSpPr/>
      </dsp:nvSpPr>
      <dsp:spPr>
        <a:xfrm>
          <a:off x="0" y="474133"/>
          <a:ext cx="10400749" cy="1354666"/>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effectLst/>
            </a:rPr>
            <a:t>How about + V-</a:t>
          </a:r>
          <a:r>
            <a:rPr lang="en-US" sz="3500" b="1" kern="1200" dirty="0" err="1">
              <a:effectLst/>
            </a:rPr>
            <a:t>ing</a:t>
          </a:r>
          <a:r>
            <a:rPr lang="en-US" sz="3500" b="1" kern="1200" dirty="0">
              <a:effectLst/>
            </a:rPr>
            <a:t>?</a:t>
          </a:r>
        </a:p>
        <a:p>
          <a:pPr marL="0" lvl="0" indent="0" algn="ctr" defTabSz="1555750">
            <a:lnSpc>
              <a:spcPct val="90000"/>
            </a:lnSpc>
            <a:spcBef>
              <a:spcPct val="0"/>
            </a:spcBef>
            <a:spcAft>
              <a:spcPct val="35000"/>
            </a:spcAft>
            <a:buNone/>
          </a:pPr>
          <a:r>
            <a:rPr lang="en-US" sz="3500" b="1" kern="1200" dirty="0">
              <a:effectLst/>
            </a:rPr>
            <a:t>Let’s + V-infinitive!</a:t>
          </a:r>
        </a:p>
      </dsp:txBody>
      <dsp:txXfrm>
        <a:off x="39677" y="513810"/>
        <a:ext cx="10321395" cy="1275312"/>
      </dsp:txXfrm>
    </dsp:sp>
    <dsp:sp modelId="{7B3BAD3B-6F2D-441E-80D4-8FDF0039B9DE}">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8C696F4-061A-434C-849D-EDB4D41E74EC}">
      <dsp:nvSpPr>
        <dsp:cNvPr id="0" name=""/>
        <dsp:cNvSpPr/>
      </dsp:nvSpPr>
      <dsp:spPr>
        <a:xfrm>
          <a:off x="1435946" y="2072640"/>
          <a:ext cx="8964802" cy="1354666"/>
        </a:xfrm>
        <a:prstGeom prst="roundRect">
          <a:avLst>
            <a:gd name="adj" fmla="val 16670"/>
          </a:avLst>
        </a:prstGeom>
        <a:solidFill>
          <a:schemeClr val="accent2">
            <a:lumMod val="40000"/>
            <a:lumOff val="6000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t>How about going to the cinema tonight?</a:t>
          </a:r>
        </a:p>
        <a:p>
          <a:pPr marL="0" lvl="0" indent="0" algn="ctr" defTabSz="1422400">
            <a:lnSpc>
              <a:spcPct val="90000"/>
            </a:lnSpc>
            <a:spcBef>
              <a:spcPct val="0"/>
            </a:spcBef>
            <a:spcAft>
              <a:spcPct val="35000"/>
            </a:spcAft>
            <a:buNone/>
          </a:pPr>
          <a:r>
            <a:rPr lang="en-GB" sz="3600" b="1" kern="1200" dirty="0">
              <a:solidFill>
                <a:schemeClr val="accent6">
                  <a:lumMod val="75000"/>
                </a:schemeClr>
              </a:solidFill>
            </a:rPr>
            <a:t>That’s a great idea.</a:t>
          </a:r>
          <a:endParaRPr lang="en-US" sz="3600" b="1" kern="1200" dirty="0">
            <a:solidFill>
              <a:schemeClr val="accent6">
                <a:lumMod val="75000"/>
              </a:schemeClr>
            </a:solidFill>
          </a:endParaRPr>
        </a:p>
      </dsp:txBody>
      <dsp:txXfrm>
        <a:off x="1502087" y="2138781"/>
        <a:ext cx="8832520" cy="1222384"/>
      </dsp:txXfrm>
    </dsp:sp>
    <dsp:sp modelId="{63C94746-B59E-419D-AD5C-8699465BF7A8}">
      <dsp:nvSpPr>
        <dsp:cNvPr id="0" name=""/>
        <dsp:cNvSpPr/>
      </dsp:nvSpPr>
      <dsp:spPr>
        <a:xfrm>
          <a:off x="0" y="3589866"/>
          <a:ext cx="1354666" cy="13546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97596-86FE-4DC5-A3E3-620ACF2FF8A7}">
      <dsp:nvSpPr>
        <dsp:cNvPr id="0" name=""/>
        <dsp:cNvSpPr/>
      </dsp:nvSpPr>
      <dsp:spPr>
        <a:xfrm>
          <a:off x="1435946" y="3589866"/>
          <a:ext cx="8964802" cy="1354666"/>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t>Let’s go to see </a:t>
          </a:r>
          <a:r>
            <a:rPr lang="en-GB" sz="2900" i="1" kern="1200" dirty="0"/>
            <a:t>A Nightmare </a:t>
          </a:r>
          <a:r>
            <a:rPr lang="en-GB" sz="2900" kern="1200" dirty="0"/>
            <a:t>at Sao Mai Cinema tonight.</a:t>
          </a:r>
        </a:p>
        <a:p>
          <a:pPr marL="0" lvl="0" indent="0" algn="ctr" defTabSz="1289050">
            <a:lnSpc>
              <a:spcPct val="90000"/>
            </a:lnSpc>
            <a:spcBef>
              <a:spcPct val="0"/>
            </a:spcBef>
            <a:spcAft>
              <a:spcPct val="35000"/>
            </a:spcAft>
            <a:buNone/>
          </a:pPr>
          <a:r>
            <a:rPr lang="en-GB" sz="3200" b="1" kern="1200" dirty="0">
              <a:solidFill>
                <a:srgbClr val="FF0000"/>
              </a:solidFill>
            </a:rPr>
            <a:t>I’d love to, but that’s too far for me to travel.</a:t>
          </a:r>
          <a:endParaRPr lang="en-US" sz="3200" b="1" kern="1200" dirty="0">
            <a:solidFill>
              <a:srgbClr val="FF0000"/>
            </a:solidFill>
          </a:endParaRPr>
        </a:p>
      </dsp:txBody>
      <dsp:txXfrm>
        <a:off x="1502087" y="3656007"/>
        <a:ext cx="8832520"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2254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60851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jpe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6.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24"/>
            <a:ext cx="12192000" cy="1083306"/>
          </a:xfrm>
          <a:prstGeom prst="rect">
            <a:avLst/>
          </a:prstGeom>
        </p:spPr>
      </p:pic>
      <p:sp>
        <p:nvSpPr>
          <p:cNvPr id="8" name="TextBox 7"/>
          <p:cNvSpPr txBox="1"/>
          <p:nvPr/>
        </p:nvSpPr>
        <p:spPr>
          <a:xfrm>
            <a:off x="487067" y="199630"/>
            <a:ext cx="5924124"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690E87-2DE1-41DA-B544-E5924DCF5200}"/>
              </a:ext>
            </a:extLst>
          </p:cNvPr>
          <p:cNvSpPr txBox="1"/>
          <p:nvPr/>
        </p:nvSpPr>
        <p:spPr>
          <a:xfrm>
            <a:off x="271869" y="2049029"/>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id="{B9F65165-1275-49F1-8C38-CAE7D02E5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174" y="2049029"/>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3924D-9520-465F-B5E3-9574FCF3E838}"/>
              </a:ext>
            </a:extLst>
          </p:cNvPr>
          <p:cNvSpPr txBox="1"/>
          <p:nvPr/>
        </p:nvSpPr>
        <p:spPr>
          <a:xfrm>
            <a:off x="6939123" y="2295348"/>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78039" y="5221901"/>
            <a:ext cx="752635" cy="752635"/>
          </a:xfrm>
          <a:prstGeom prst="rect">
            <a:avLst/>
          </a:prstGeom>
        </p:spPr>
      </p:pic>
      <p:sp>
        <p:nvSpPr>
          <p:cNvPr id="15" name="TextBox 14"/>
          <p:cNvSpPr txBox="1"/>
          <p:nvPr/>
        </p:nvSpPr>
        <p:spPr>
          <a:xfrm>
            <a:off x="1095243" y="1406157"/>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852" y="141062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637" y="130798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794" y="1446103"/>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8852" y="1260746"/>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695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id="{C5690E87-2DE1-41DA-B544-E5924DCF5200}"/>
              </a:ext>
            </a:extLst>
          </p:cNvPr>
          <p:cNvSpPr txBox="1"/>
          <p:nvPr/>
        </p:nvSpPr>
        <p:spPr>
          <a:xfrm>
            <a:off x="146318" y="1856867"/>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id="{50657142-E86A-4B73-B863-37B82857066D}"/>
              </a:ext>
            </a:extLst>
          </p:cNvPr>
          <p:cNvSpPr txBox="1"/>
          <p:nvPr/>
        </p:nvSpPr>
        <p:spPr>
          <a:xfrm>
            <a:off x="4936054" y="4774643"/>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6603" y="3459972"/>
            <a:ext cx="834737" cy="834737"/>
          </a:xfrm>
          <a:prstGeom prst="rect">
            <a:avLst/>
          </a:prstGeom>
        </p:spPr>
      </p:pic>
      <p:sp>
        <p:nvSpPr>
          <p:cNvPr id="11" name="TextBox 10"/>
          <p:cNvSpPr txBox="1"/>
          <p:nvPr/>
        </p:nvSpPr>
        <p:spPr>
          <a:xfrm>
            <a:off x="566246" y="10959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66246" y="12516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619031" y="11489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719213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9" name="Rectangle 8">
            <a:extLst>
              <a:ext uri="{FF2B5EF4-FFF2-40B4-BE49-F238E27FC236}">
                <a16:creationId xmlns:a16="http://schemas.microsoft.com/office/drawing/2014/main" id="{954AD50D-C69D-4F99-B2C1-C1DE2F63D36A}"/>
              </a:ext>
            </a:extLst>
          </p:cNvPr>
          <p:cNvSpPr/>
          <p:nvPr/>
        </p:nvSpPr>
        <p:spPr>
          <a:xfrm>
            <a:off x="4698396" y="2039340"/>
            <a:ext cx="7367223" cy="4062651"/>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marL="342900" indent="-342900">
              <a:lnSpc>
                <a:spcPct val="150000"/>
              </a:lnSpc>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recall students’ knowledge about the concept of a survey and prepare needed language material for the </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next task</a:t>
            </a: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342900" marR="0" indent="-342900">
              <a:lnSpc>
                <a:spcPct val="150000"/>
              </a:lnSpc>
              <a:spcBef>
                <a:spcPts val="0"/>
              </a:spcBef>
              <a:spcAft>
                <a:spcPts val="0"/>
              </a:spcAft>
              <a:buFont typeface="Wingdings" panose="05000000000000000000" pitchFamily="2" charset="2"/>
              <a:buChar char="Ø"/>
            </a:pPr>
            <a:r>
              <a:rPr lang="vi-VN" sz="2800" dirty="0">
                <a:effectLst/>
                <a:latin typeface="Calibri" panose="020F0502020204030204" pitchFamily="34" charset="0"/>
                <a:ea typeface="Calibri" panose="020F0502020204030204" pitchFamily="34" charset="0"/>
              </a:rPr>
              <a:t>To let students have some time to brainstorm the ideas and do </a:t>
            </a:r>
            <a:r>
              <a:rPr lang="vi-VN" sz="2800">
                <a:effectLst/>
                <a:latin typeface="Calibri" panose="020F0502020204030204" pitchFamily="34" charset="0"/>
                <a:ea typeface="Calibri" panose="020F0502020204030204" pitchFamily="34" charset="0"/>
              </a:rPr>
              <a:t>the survey</a:t>
            </a:r>
            <a:r>
              <a:rPr lang="en-US" sz="2800">
                <a:effectLst/>
                <a:latin typeface="Calibri" panose="020F0502020204030204" pitchFamily="34"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FFF8849-9B9E-4433-8838-FC31F284B407}"/>
              </a:ext>
            </a:extLst>
          </p:cNvPr>
          <p:cNvSpPr txBox="1"/>
          <p:nvPr/>
        </p:nvSpPr>
        <p:spPr>
          <a:xfrm>
            <a:off x="4698397" y="1269899"/>
            <a:ext cx="6096946" cy="769441"/>
          </a:xfrm>
          <a:prstGeom prst="rect">
            <a:avLst/>
          </a:prstGeom>
          <a:noFill/>
        </p:spPr>
        <p:txBody>
          <a:bodyPr wrap="square">
            <a:spAutoFit/>
          </a:bodyPr>
          <a:lstStyle/>
          <a:p>
            <a:r>
              <a:rPr lang="en-US" sz="4400" b="1" dirty="0">
                <a:solidFill>
                  <a:srgbClr val="FF0000"/>
                </a:solidFill>
              </a:rPr>
              <a:t>A survey about films</a:t>
            </a:r>
          </a:p>
        </p:txBody>
      </p:sp>
      <p:pic>
        <p:nvPicPr>
          <p:cNvPr id="4098" name="Picture 2" descr="Download Survey - Clipart Survey - Full Size PNG Image - PNGkit">
            <a:extLst>
              <a:ext uri="{FF2B5EF4-FFF2-40B4-BE49-F238E27FC236}">
                <a16:creationId xmlns:a16="http://schemas.microsoft.com/office/drawing/2014/main" id="{4FD2D350-1ADC-4C9F-8254-78DAA4ADB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70" y="1891274"/>
            <a:ext cx="3013889" cy="362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1"/>
            <a:ext cx="665148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04749"/>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29011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18747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738369" y="1895362"/>
            <a:ext cx="11444738" cy="4720523"/>
          </a:xfrm>
          <a:prstGeom prst="rect">
            <a:avLst/>
          </a:prstGeom>
          <a:noFill/>
        </p:spPr>
        <p:txBody>
          <a:bodyPr wrap="square">
            <a:spAutoFit/>
          </a:bodyPr>
          <a:lstStyle/>
          <a:p>
            <a:pPr>
              <a:lnSpc>
                <a:spcPts val="3300"/>
              </a:lnSpc>
            </a:pPr>
            <a:r>
              <a:rPr lang="en-US" sz="2400" b="0" i="1">
                <a:solidFill>
                  <a:srgbClr val="242021"/>
                </a:solidFill>
                <a:effectLst/>
                <a:latin typeface="ChronicaProMediumIt"/>
              </a:rPr>
              <a:t>Tom:</a:t>
            </a:r>
            <a:r>
              <a:rPr lang="en-US" sz="2400" dirty="0">
                <a:solidFill>
                  <a:srgbClr val="242021"/>
                </a:solidFill>
                <a:latin typeface="ChronicaProMediumIt"/>
              </a:rPr>
              <a:t>	</a:t>
            </a:r>
            <a:r>
              <a:rPr lang="en-US" sz="2400" b="0" i="0">
                <a:solidFill>
                  <a:srgbClr val="242021"/>
                </a:solidFill>
                <a:effectLst/>
                <a:latin typeface="ChronicaPro-Book"/>
              </a:rPr>
              <a:t>Hi </a:t>
            </a:r>
            <a:r>
              <a:rPr lang="en-US" sz="2400" b="0" i="0" dirty="0">
                <a:solidFill>
                  <a:srgbClr val="242021"/>
                </a:solidFill>
                <a:effectLst/>
                <a:latin typeface="ChronicaPro-Book"/>
              </a:rPr>
              <a:t>Lan. I’m doing a survey about films. Can I ask you some questions?</a:t>
            </a:r>
            <a:br>
              <a:rPr lang="en-US" sz="2400" b="0" i="0">
                <a:solidFill>
                  <a:srgbClr val="242021"/>
                </a:solidFill>
                <a:effectLst/>
                <a:latin typeface="ChronicaPro-Book"/>
              </a:rPr>
            </a:br>
            <a:r>
              <a:rPr lang="en-US" sz="2400" b="0" i="1">
                <a:solidFill>
                  <a:srgbClr val="242021"/>
                </a:solidFill>
                <a:effectLst/>
                <a:latin typeface="ChronicaProMediumIt"/>
              </a:rPr>
              <a:t>Lan:	</a:t>
            </a:r>
            <a:r>
              <a:rPr lang="en-US" sz="2400" b="0" i="0">
                <a:solidFill>
                  <a:srgbClr val="242021"/>
                </a:solidFill>
                <a:effectLst/>
                <a:latin typeface="ChronicaPro-Book"/>
              </a:rPr>
              <a:t>Sure</a:t>
            </a:r>
            <a:r>
              <a:rPr lang="en-US" sz="2400" b="0" i="0" dirty="0">
                <a:solidFill>
                  <a:srgbClr val="242021"/>
                </a:solidFill>
                <a:effectLst/>
                <a:latin typeface="ChronicaPro-Book"/>
              </a:rPr>
              <a:t>. Go ahead.</a:t>
            </a:r>
            <a:br>
              <a:rPr lang="en-US" sz="2400" b="0" i="0">
                <a:solidFill>
                  <a:srgbClr val="242021"/>
                </a:solidFill>
                <a:effectLst/>
                <a:latin typeface="ChronicaPro-Book"/>
              </a:rPr>
            </a:br>
            <a:r>
              <a:rPr lang="en-US" sz="2400" b="0" i="1">
                <a:solidFill>
                  <a:srgbClr val="242021"/>
                </a:solidFill>
                <a:effectLst/>
                <a:latin typeface="ChronicaProMediumIt"/>
              </a:rPr>
              <a:t>Tom:	</a:t>
            </a:r>
            <a:r>
              <a:rPr lang="en-US" sz="2400" b="0" i="0">
                <a:solidFill>
                  <a:srgbClr val="242021"/>
                </a:solidFill>
                <a:effectLst/>
                <a:latin typeface="ChronicaPro-Book"/>
              </a:rPr>
              <a:t>What </a:t>
            </a:r>
            <a:r>
              <a:rPr lang="en-US" sz="2400" b="0" i="0" dirty="0">
                <a:solidFill>
                  <a:srgbClr val="242021"/>
                </a:solidFill>
                <a:effectLst/>
                <a:latin typeface="ChronicaPro-Book"/>
              </a:rPr>
              <a:t>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 </a:t>
            </a:r>
            <a:r>
              <a:rPr lang="en-US" sz="2400" b="0" i="0" dirty="0">
                <a:solidFill>
                  <a:srgbClr val="242021"/>
                </a:solidFill>
                <a:effectLst/>
                <a:latin typeface="ChronicaPro-Book"/>
              </a:rPr>
              <a:t>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What’s </a:t>
            </a:r>
            <a:r>
              <a:rPr lang="en-US" sz="2400" b="0" i="0" dirty="0">
                <a:solidFill>
                  <a:srgbClr val="242021"/>
                </a:solidFill>
                <a:effectLst/>
                <a:latin typeface="ChronicaPro-Book"/>
              </a:rPr>
              <a:t>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Who </a:t>
            </a:r>
            <a:r>
              <a:rPr lang="en-US" sz="2400" b="0" i="0" dirty="0">
                <a:solidFill>
                  <a:srgbClr val="242021"/>
                </a:solidFill>
                <a:effectLst/>
                <a:latin typeface="ChronicaPro-Book"/>
              </a:rPr>
              <a:t>(4)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Bill </a:t>
            </a:r>
            <a:r>
              <a:rPr lang="en-US" sz="2400" b="0" i="0" dirty="0">
                <a:solidFill>
                  <a:srgbClr val="242021"/>
                </a:solidFill>
                <a:effectLst/>
                <a:latin typeface="ChronicaPro-Book"/>
              </a:rPr>
              <a:t>Harris.</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 </a:t>
            </a:r>
            <a:r>
              <a:rPr lang="en-US" sz="2400" b="0" i="0" dirty="0">
                <a:solidFill>
                  <a:srgbClr val="242021"/>
                </a:solidFill>
                <a:effectLst/>
                <a:latin typeface="ChronicaPro-Book"/>
              </a:rPr>
              <a:t>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0" dirty="0">
                <a:solidFill>
                  <a:srgbClr val="242021"/>
                </a:solidFill>
                <a:effectLst/>
                <a:latin typeface="ChronicaPro-Book"/>
              </a:rPr>
              <a:t>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id="{34AB9D67-8079-4E65-896E-A7C76E695A39}"/>
              </a:ext>
            </a:extLst>
          </p:cNvPr>
          <p:cNvSpPr txBox="1"/>
          <p:nvPr/>
        </p:nvSpPr>
        <p:spPr>
          <a:xfrm>
            <a:off x="6792778" y="2698308"/>
            <a:ext cx="1271690" cy="492443"/>
          </a:xfrm>
          <a:prstGeom prst="rect">
            <a:avLst/>
          </a:prstGeom>
          <a:noFill/>
        </p:spPr>
        <p:txBody>
          <a:bodyPr wrap="square">
            <a:spAutoFit/>
          </a:bodyPr>
          <a:lstStyle/>
          <a:p>
            <a:r>
              <a:rPr lang="en-US" sz="2600" b="1" dirty="0">
                <a:solidFill>
                  <a:schemeClr val="accent2"/>
                </a:solidFill>
              </a:rPr>
              <a:t>best </a:t>
            </a:r>
          </a:p>
        </p:txBody>
      </p:sp>
      <p:sp>
        <p:nvSpPr>
          <p:cNvPr id="17" name="TextBox 16">
            <a:extLst>
              <a:ext uri="{FF2B5EF4-FFF2-40B4-BE49-F238E27FC236}">
                <a16:creationId xmlns:a16="http://schemas.microsoft.com/office/drawing/2014/main" id="{1FBF61B4-A9A4-458E-AE31-6186B3B491E4}"/>
              </a:ext>
            </a:extLst>
          </p:cNvPr>
          <p:cNvSpPr txBox="1"/>
          <p:nvPr/>
        </p:nvSpPr>
        <p:spPr>
          <a:xfrm>
            <a:off x="3291982" y="3137445"/>
            <a:ext cx="1563284" cy="492443"/>
          </a:xfrm>
          <a:prstGeom prst="rect">
            <a:avLst/>
          </a:prstGeom>
          <a:noFill/>
        </p:spPr>
        <p:txBody>
          <a:bodyPr wrap="square">
            <a:spAutoFit/>
          </a:bodyPr>
          <a:lstStyle/>
          <a:p>
            <a:r>
              <a:rPr lang="en-US" sz="2600" b="1" dirty="0">
                <a:solidFill>
                  <a:schemeClr val="accent2"/>
                </a:solidFill>
              </a:rPr>
              <a:t>comedies </a:t>
            </a:r>
          </a:p>
        </p:txBody>
      </p:sp>
      <p:sp>
        <p:nvSpPr>
          <p:cNvPr id="19" name="TextBox 18">
            <a:extLst>
              <a:ext uri="{FF2B5EF4-FFF2-40B4-BE49-F238E27FC236}">
                <a16:creationId xmlns:a16="http://schemas.microsoft.com/office/drawing/2014/main" id="{3295D970-6DD2-41DA-86EA-6E04755F9274}"/>
              </a:ext>
            </a:extLst>
          </p:cNvPr>
          <p:cNvSpPr txBox="1"/>
          <p:nvPr/>
        </p:nvSpPr>
        <p:spPr>
          <a:xfrm>
            <a:off x="5902366" y="3551601"/>
            <a:ext cx="1780823" cy="492443"/>
          </a:xfrm>
          <a:prstGeom prst="rect">
            <a:avLst/>
          </a:prstGeom>
          <a:noFill/>
        </p:spPr>
        <p:txBody>
          <a:bodyPr wrap="square">
            <a:spAutoFit/>
          </a:bodyPr>
          <a:lstStyle/>
          <a:p>
            <a:r>
              <a:rPr lang="en-US" sz="2600" b="1">
                <a:solidFill>
                  <a:schemeClr val="accent2"/>
                </a:solidFill>
              </a:rPr>
              <a:t>favourite </a:t>
            </a:r>
            <a:endParaRPr lang="en-US" sz="2600" b="1" dirty="0">
              <a:solidFill>
                <a:schemeClr val="accent2"/>
              </a:solidFill>
            </a:endParaRPr>
          </a:p>
        </p:txBody>
      </p:sp>
      <p:sp>
        <p:nvSpPr>
          <p:cNvPr id="21" name="TextBox 20">
            <a:extLst>
              <a:ext uri="{FF2B5EF4-FFF2-40B4-BE49-F238E27FC236}">
                <a16:creationId xmlns:a16="http://schemas.microsoft.com/office/drawing/2014/main" id="{92DFFA5F-D9F1-4052-9EB2-F99B0FC7B1AE}"/>
              </a:ext>
            </a:extLst>
          </p:cNvPr>
          <p:cNvSpPr txBox="1"/>
          <p:nvPr/>
        </p:nvSpPr>
        <p:spPr>
          <a:xfrm>
            <a:off x="3324639" y="4389836"/>
            <a:ext cx="1497970" cy="492443"/>
          </a:xfrm>
          <a:prstGeom prst="rect">
            <a:avLst/>
          </a:prstGeom>
          <a:noFill/>
        </p:spPr>
        <p:txBody>
          <a:bodyPr wrap="square">
            <a:spAutoFit/>
          </a:bodyPr>
          <a:lstStyle/>
          <a:p>
            <a:r>
              <a:rPr lang="en-US" sz="2600" b="1" dirty="0">
                <a:solidFill>
                  <a:schemeClr val="accent2"/>
                </a:solidFill>
              </a:rPr>
              <a:t>stars </a:t>
            </a:r>
          </a:p>
        </p:txBody>
      </p:sp>
      <p:sp>
        <p:nvSpPr>
          <p:cNvPr id="23" name="TextBox 22">
            <a:extLst>
              <a:ext uri="{FF2B5EF4-FFF2-40B4-BE49-F238E27FC236}">
                <a16:creationId xmlns:a16="http://schemas.microsoft.com/office/drawing/2014/main" id="{324BA644-6B6C-415C-94F7-A9914586703B}"/>
              </a:ext>
            </a:extLst>
          </p:cNvPr>
          <p:cNvSpPr txBox="1"/>
          <p:nvPr/>
        </p:nvSpPr>
        <p:spPr>
          <a:xfrm>
            <a:off x="3754186" y="5653088"/>
            <a:ext cx="1542643" cy="492443"/>
          </a:xfrm>
          <a:prstGeom prst="rect">
            <a:avLst/>
          </a:prstGeom>
          <a:noFill/>
        </p:spPr>
        <p:txBody>
          <a:bodyPr wrap="square">
            <a:spAutoFit/>
          </a:bodyPr>
          <a:lstStyle/>
          <a:p>
            <a:r>
              <a:rPr lang="en-US" sz="2600" b="1" dirty="0">
                <a:solidFill>
                  <a:schemeClr val="accent2"/>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3797" y="4389836"/>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76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1083306"/>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066592"/>
            <a:ext cx="6373761" cy="6874714"/>
            <a:chOff x="5818240" y="-1"/>
            <a:chExt cx="6373761" cy="6874714"/>
          </a:xfrm>
        </p:grpSpPr>
        <p:sp>
          <p:nvSpPr>
            <p:cNvPr id="76" name="Freeform: Shape 7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1291" y="2784090"/>
            <a:ext cx="3936434" cy="437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7" y="207666"/>
            <a:ext cx="533117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Tree>
    <p:extLst>
      <p:ext uri="{BB962C8B-B14F-4D97-AF65-F5344CB8AC3E}">
        <p14:creationId xmlns:p14="http://schemas.microsoft.com/office/powerpoint/2010/main" val="626516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290971"/>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Wrap-up</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3692272" y="2021856"/>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983" y="2520177"/>
            <a:ext cx="2452760" cy="2452760"/>
          </a:xfrm>
          <a:prstGeom prst="rect">
            <a:avLst/>
          </a:prstGeom>
        </p:spPr>
      </p:pic>
      <p:sp>
        <p:nvSpPr>
          <p:cNvPr id="10" name="TextBox 9">
            <a:extLst>
              <a:ext uri="{FF2B5EF4-FFF2-40B4-BE49-F238E27FC236}">
                <a16:creationId xmlns:a16="http://schemas.microsoft.com/office/drawing/2014/main" id="{373A9E07-91B0-411B-BA31-04F6DAE0D986}"/>
              </a:ext>
            </a:extLst>
          </p:cNvPr>
          <p:cNvSpPr txBox="1"/>
          <p:nvPr/>
        </p:nvSpPr>
        <p:spPr>
          <a:xfrm>
            <a:off x="3828218" y="2772003"/>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id="{31F41E08-19DA-4B52-B43C-D8A57B817274}"/>
              </a:ext>
            </a:extLst>
          </p:cNvPr>
          <p:cNvSpPr txBox="1"/>
          <p:nvPr/>
        </p:nvSpPr>
        <p:spPr>
          <a:xfrm>
            <a:off x="3828220" y="3625998"/>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id="{18D87737-5CC4-4EFC-9E00-8A84586B42DB}"/>
              </a:ext>
            </a:extLst>
          </p:cNvPr>
          <p:cNvSpPr txBox="1"/>
          <p:nvPr/>
        </p:nvSpPr>
        <p:spPr>
          <a:xfrm>
            <a:off x="3828218" y="4364662"/>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325822"/>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319321"/>
            <a:ext cx="7747462" cy="75469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200" dirty="0"/>
              <a:t>Do exercises in the workbook.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65" y="2649493"/>
            <a:ext cx="3600199" cy="3600199"/>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72566" y="1303957"/>
            <a:ext cx="7543084" cy="1001647"/>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82487" y="1470463"/>
            <a:ext cx="6676012" cy="707886"/>
          </a:xfrm>
          <a:prstGeom prst="rect">
            <a:avLst/>
          </a:prstGeom>
          <a:noFill/>
        </p:spPr>
        <p:txBody>
          <a:bodyPr wrap="square" rtlCol="0">
            <a:spAutoFit/>
          </a:bodyPr>
          <a:lstStyle/>
          <a:p>
            <a:r>
              <a:rPr lang="en-US" sz="4000" b="1" dirty="0">
                <a:solidFill>
                  <a:schemeClr val="bg1"/>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chemeClr val="bg1"/>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921" y="2668863"/>
            <a:ext cx="5496409" cy="376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71990" y="1451193"/>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a typeface="Adobe Gothic Std B" panose="020B0800000000000000" pitchFamily="34" charset="-128"/>
              </a:rPr>
              <a:t>WARM-UP</a:t>
            </a:r>
            <a:endParaRPr lang="en-GB" sz="2800" dirty="0">
              <a:solidFill>
                <a:schemeClr val="tx1"/>
              </a:solidFill>
              <a:ea typeface="Adobe Gothic Std B" panose="020B0800000000000000" pitchFamily="34" charset="-128"/>
            </a:endParaRPr>
          </a:p>
        </p:txBody>
      </p:sp>
      <p:sp>
        <p:nvSpPr>
          <p:cNvPr id="20" name="Rectangle 19"/>
          <p:cNvSpPr/>
          <p:nvPr/>
        </p:nvSpPr>
        <p:spPr>
          <a:xfrm>
            <a:off x="5588839" y="1456120"/>
            <a:ext cx="5459396" cy="1607120"/>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Arial" panose="020B0604020202020204" pitchFamily="34" charset="0"/>
                <a:cs typeface="Arial" panose="020B0604020202020204" pitchFamily="34" charset="0"/>
              </a:rPr>
              <a:t>Game: </a:t>
            </a:r>
            <a:r>
              <a:rPr lang="en-US" sz="2800" dirty="0">
                <a:solidFill>
                  <a:schemeClr val="tx1"/>
                </a:solidFill>
                <a:latin typeface="Arial" panose="020B0604020202020204" pitchFamily="34" charset="0"/>
                <a:cs typeface="Arial" panose="020B0604020202020204" pitchFamily="34" charset="0"/>
              </a:rPr>
              <a:t>Conversation rearranging</a:t>
            </a:r>
            <a:endParaRPr lang="en-GB" sz="2800" dirty="0">
              <a:solidFill>
                <a:schemeClr val="tx1"/>
              </a:solidFill>
              <a:latin typeface="Arial" panose="020B0604020202020204" pitchFamily="34" charset="0"/>
              <a:cs typeface="Arial" panose="020B0604020202020204" pitchFamily="34" charset="0"/>
            </a:endParaRPr>
          </a:p>
        </p:txBody>
      </p:sp>
      <p:pic>
        <p:nvPicPr>
          <p:cNvPr id="1028" name="Picture 4" descr="Conversation - Free people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13" y="2632363"/>
            <a:ext cx="2984334" cy="298433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13" name="TextBox 12"/>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899537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B15E-F999-43E5-B159-85AC7F6F846B}"/>
              </a:ext>
            </a:extLst>
          </p:cNvPr>
          <p:cNvSpPr>
            <a:spLocks noGrp="1"/>
          </p:cNvSpPr>
          <p:nvPr>
            <p:ph type="title"/>
          </p:nvPr>
        </p:nvSpPr>
        <p:spPr/>
        <p:txBody>
          <a:bodyPr/>
          <a:lstStyle/>
          <a:p>
            <a:r>
              <a:rPr lang="en-US" sz="4400">
                <a:solidFill>
                  <a:schemeClr val="tx1"/>
                </a:solidFill>
                <a:latin typeface="Arial" panose="020B0604020202020204" pitchFamily="34" charset="0"/>
                <a:cs typeface="Arial" panose="020B0604020202020204" pitchFamily="34" charset="0"/>
              </a:rPr>
              <a:t>Conversation rearranging</a:t>
            </a:r>
            <a:endParaRPr lang="en-US"/>
          </a:p>
        </p:txBody>
      </p:sp>
      <p:sp>
        <p:nvSpPr>
          <p:cNvPr id="3" name="Content Placeholder 2">
            <a:extLst>
              <a:ext uri="{FF2B5EF4-FFF2-40B4-BE49-F238E27FC236}">
                <a16:creationId xmlns:a16="http://schemas.microsoft.com/office/drawing/2014/main" id="{F52B26C0-54ED-4859-B8FB-B494A6281E3C}"/>
              </a:ext>
            </a:extLst>
          </p:cNvPr>
          <p:cNvSpPr>
            <a:spLocks noGrp="1"/>
          </p:cNvSpPr>
          <p:nvPr>
            <p:ph idx="1"/>
          </p:nvPr>
        </p:nvSpPr>
        <p:spPr>
          <a:xfrm>
            <a:off x="838200" y="1378634"/>
            <a:ext cx="10515600" cy="5114241"/>
          </a:xfrm>
        </p:spPr>
        <p:txBody>
          <a:bodyPr>
            <a:normAutofit fontScale="70000" lnSpcReduction="20000"/>
          </a:bodyPr>
          <a:lstStyle/>
          <a:p>
            <a:pPr marL="0" indent="0">
              <a:buNone/>
            </a:pPr>
            <a:r>
              <a:rPr lang="en-GB" sz="3600" b="1">
                <a:solidFill>
                  <a:schemeClr val="accent6">
                    <a:lumMod val="75000"/>
                  </a:schemeClr>
                </a:solidFill>
              </a:rPr>
              <a:t>A- </a:t>
            </a:r>
            <a:r>
              <a:rPr lang="en-GB" sz="3600"/>
              <a:t>Hey, Let’s go out for dinner!</a:t>
            </a:r>
          </a:p>
          <a:p>
            <a:pPr marL="0" indent="0">
              <a:buNone/>
            </a:pPr>
            <a:r>
              <a:rPr lang="en-GB" sz="3600"/>
              <a:t>B- So do I but I can’t eat raw fish. </a:t>
            </a:r>
          </a:p>
          <a:p>
            <a:pPr marL="0" indent="0">
              <a:buNone/>
            </a:pPr>
            <a:r>
              <a:rPr lang="en-GB" sz="3600"/>
              <a:t>C- I can’t, either. How about you, Sally?</a:t>
            </a:r>
          </a:p>
          <a:p>
            <a:pPr marL="0" indent="0">
              <a:buNone/>
            </a:pPr>
            <a:r>
              <a:rPr lang="en-GB" sz="3600"/>
              <a:t>D- Sure. How about having something to drink after dinner? </a:t>
            </a:r>
          </a:p>
          <a:p>
            <a:pPr marL="0" indent="0">
              <a:buNone/>
            </a:pPr>
            <a:r>
              <a:rPr lang="en-GB" sz="3600" b="1">
                <a:solidFill>
                  <a:schemeClr val="accent6">
                    <a:lumMod val="75000"/>
                  </a:schemeClr>
                </a:solidFill>
              </a:rPr>
              <a:t>E- </a:t>
            </a:r>
            <a:r>
              <a:rPr lang="en-GB" sz="3600"/>
              <a:t> I’m afraid I can’t. I need to go home early to finish my art project. </a:t>
            </a:r>
          </a:p>
          <a:p>
            <a:pPr marL="0" indent="0">
              <a:buNone/>
            </a:pPr>
            <a:r>
              <a:rPr lang="en-GB" sz="3600" b="1">
                <a:solidFill>
                  <a:srgbClr val="F7941E"/>
                </a:solidFill>
              </a:rPr>
              <a:t>F- </a:t>
            </a:r>
            <a:r>
              <a:rPr lang="en-GB" sz="3600"/>
              <a:t>I can’t, either. But why don’t we have some Japanese green tea there? </a:t>
            </a:r>
          </a:p>
          <a:p>
            <a:pPr marL="0" indent="0">
              <a:buNone/>
            </a:pPr>
            <a:r>
              <a:rPr lang="en-GB" sz="3600" b="1">
                <a:solidFill>
                  <a:schemeClr val="accent1">
                    <a:lumMod val="75000"/>
                  </a:schemeClr>
                </a:solidFill>
              </a:rPr>
              <a:t>G- </a:t>
            </a:r>
            <a:r>
              <a:rPr lang="en-GB" sz="3600"/>
              <a:t>Oh. It’s okay. I will book a table in advance. You two get ready and hurry up.</a:t>
            </a:r>
          </a:p>
          <a:p>
            <a:pPr marL="0" indent="0">
              <a:buNone/>
            </a:pPr>
            <a:r>
              <a:rPr lang="en-GB" sz="3600"/>
              <a:t>H- I can’t, either. But why don’t we have some Japanese green tea there? </a:t>
            </a:r>
          </a:p>
          <a:p>
            <a:pPr marL="0" indent="0">
              <a:buNone/>
            </a:pPr>
            <a:r>
              <a:rPr lang="en-GB" sz="3600"/>
              <a:t>I-  Give me 5 minutes and I’ll be right at the door. </a:t>
            </a:r>
          </a:p>
          <a:p>
            <a:pPr marL="0" indent="0">
              <a:buNone/>
            </a:pPr>
            <a:r>
              <a:rPr lang="en-GB" sz="3600" b="1">
                <a:solidFill>
                  <a:schemeClr val="accent6">
                    <a:lumMod val="75000"/>
                  </a:schemeClr>
                </a:solidFill>
              </a:rPr>
              <a:t>J- </a:t>
            </a:r>
            <a:r>
              <a:rPr lang="en-GB" sz="3600"/>
              <a:t>Good idea! I like Japanese food.</a:t>
            </a:r>
          </a:p>
          <a:p>
            <a:pPr marL="0" indent="0">
              <a:buNone/>
            </a:pPr>
            <a:r>
              <a:rPr lang="en-GB" sz="3600"/>
              <a:t>K- Neither can I. We can order bento and skip the raw fish. </a:t>
            </a:r>
          </a:p>
          <a:p>
            <a:pPr marL="0" indent="0">
              <a:buNone/>
            </a:pPr>
            <a:r>
              <a:rPr lang="en-GB" sz="3600"/>
              <a:t>L- I will, too. See you guys later. </a:t>
            </a:r>
          </a:p>
          <a:p>
            <a:endParaRPr lang="en-GB" sz="2800"/>
          </a:p>
          <a:p>
            <a:endParaRPr lang="en-GB" sz="2800"/>
          </a:p>
          <a:p>
            <a:endParaRPr lang="en-US"/>
          </a:p>
        </p:txBody>
      </p:sp>
    </p:spTree>
    <p:extLst>
      <p:ext uri="{BB962C8B-B14F-4D97-AF65-F5344CB8AC3E}">
        <p14:creationId xmlns:p14="http://schemas.microsoft.com/office/powerpoint/2010/main" val="217243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3" name="TextBox 12"/>
          <p:cNvSpPr txBox="1"/>
          <p:nvPr/>
        </p:nvSpPr>
        <p:spPr>
          <a:xfrm>
            <a:off x="663572" y="202239"/>
            <a:ext cx="305980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3E7E87-AEB4-4D98-A164-A7665524806B}"/>
              </a:ext>
            </a:extLst>
          </p:cNvPr>
          <p:cNvSpPr txBox="1"/>
          <p:nvPr/>
        </p:nvSpPr>
        <p:spPr>
          <a:xfrm>
            <a:off x="308428" y="1912685"/>
            <a:ext cx="10229474" cy="4154984"/>
          </a:xfrm>
          <a:prstGeom prst="rect">
            <a:avLst/>
          </a:prstGeom>
          <a:noFill/>
          <a:ln w="57150">
            <a:noFill/>
          </a:ln>
        </p:spPr>
        <p:txBody>
          <a:bodyPr wrap="square" rtlCol="0">
            <a:spAutoFit/>
          </a:bodyPr>
          <a:lstStyle/>
          <a:p>
            <a:r>
              <a:rPr lang="en-GB" sz="2400" b="1" dirty="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t>
            </a:r>
            <a:r>
              <a:rPr lang="en-GB" sz="2400"/>
              <a:t>afraid I </a:t>
            </a:r>
            <a:r>
              <a:rPr lang="en-GB" sz="2400" dirty="0"/>
              <a:t>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id="{D3C2515B-30C5-49A1-8290-2400C947FE70}"/>
              </a:ext>
            </a:extLst>
          </p:cNvPr>
          <p:cNvCxnSpPr/>
          <p:nvPr/>
        </p:nvCxnSpPr>
        <p:spPr>
          <a:xfrm>
            <a:off x="1704975" y="2281238"/>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6935E46-1888-4900-9B88-82A84D2AB0F3}"/>
              </a:ext>
            </a:extLst>
          </p:cNvPr>
          <p:cNvCxnSpPr>
            <a:cxnSpLocks/>
          </p:cNvCxnSpPr>
          <p:nvPr/>
        </p:nvCxnSpPr>
        <p:spPr>
          <a:xfrm>
            <a:off x="1837347" y="412082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F967D66-6C13-4F91-BCA9-22F48ACBBD72}"/>
              </a:ext>
            </a:extLst>
          </p:cNvPr>
          <p:cNvCxnSpPr>
            <a:cxnSpLocks/>
          </p:cNvCxnSpPr>
          <p:nvPr/>
        </p:nvCxnSpPr>
        <p:spPr>
          <a:xfrm>
            <a:off x="3418319" y="4864306"/>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707B0E5-6ABE-4BD2-B0A5-390D3125BB2F}"/>
              </a:ext>
            </a:extLst>
          </p:cNvPr>
          <p:cNvCxnSpPr>
            <a:cxnSpLocks/>
          </p:cNvCxnSpPr>
          <p:nvPr/>
        </p:nvCxnSpPr>
        <p:spPr>
          <a:xfrm>
            <a:off x="1133996" y="2650945"/>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14AB2A-C4DB-404B-A84E-DAE91D84EC79}"/>
              </a:ext>
            </a:extLst>
          </p:cNvPr>
          <p:cNvCxnSpPr>
            <a:cxnSpLocks/>
          </p:cNvCxnSpPr>
          <p:nvPr/>
        </p:nvCxnSpPr>
        <p:spPr>
          <a:xfrm>
            <a:off x="1657350" y="5214683"/>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63DC9E3-0C14-4983-B0BC-A69FE3F3D91D}"/>
              </a:ext>
            </a:extLst>
          </p:cNvPr>
          <p:cNvCxnSpPr>
            <a:cxnSpLocks/>
          </p:cNvCxnSpPr>
          <p:nvPr/>
        </p:nvCxnSpPr>
        <p:spPr>
          <a:xfrm>
            <a:off x="1100138" y="4488625"/>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121" y="185578"/>
            <a:ext cx="4112556" cy="3754669"/>
          </a:xfrm>
          <a:prstGeom prst="rect">
            <a:avLst/>
          </a:prstGeom>
        </p:spPr>
      </p:pic>
      <p:pic>
        <p:nvPicPr>
          <p:cNvPr id="20"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2281" y="5419492"/>
            <a:ext cx="824463" cy="824463"/>
          </a:xfrm>
          <a:prstGeom prst="rect">
            <a:avLst/>
          </a:prstGeom>
        </p:spPr>
      </p:pic>
      <p:sp>
        <p:nvSpPr>
          <p:cNvPr id="2" name="Rectangle 1">
            <a:extLst>
              <a:ext uri="{FF2B5EF4-FFF2-40B4-BE49-F238E27FC236}">
                <a16:creationId xmlns:a16="http://schemas.microsoft.com/office/drawing/2014/main" id="{744C25A4-74C0-453A-9F12-FFC18459EBEC}"/>
              </a:ext>
            </a:extLst>
          </p:cNvPr>
          <p:cNvSpPr/>
          <p:nvPr/>
        </p:nvSpPr>
        <p:spPr>
          <a:xfrm>
            <a:off x="400027" y="1063022"/>
            <a:ext cx="1063112"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KEY</a:t>
            </a:r>
            <a:endParaRPr lang="en-US" sz="4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0"/>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id="{9E75A0A0-A697-4DA4-B193-974DBAF13811}"/>
              </a:ext>
            </a:extLst>
          </p:cNvPr>
          <p:cNvCxnSpPr>
            <a:cxnSpLocks/>
          </p:cNvCxnSpPr>
          <p:nvPr/>
        </p:nvCxnSpPr>
        <p:spPr>
          <a:xfrm flipV="1">
            <a:off x="4087705" y="1556838"/>
            <a:ext cx="1146927" cy="438344"/>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34D4C7-D342-4A60-9D0C-F4D83089DB6C}"/>
              </a:ext>
            </a:extLst>
          </p:cNvPr>
          <p:cNvCxnSpPr>
            <a:cxnSpLocks/>
          </p:cNvCxnSpPr>
          <p:nvPr/>
        </p:nvCxnSpPr>
        <p:spPr>
          <a:xfrm flipV="1">
            <a:off x="4153693" y="2379325"/>
            <a:ext cx="1146927" cy="1694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97C15F-2B6E-4674-85DD-EA08DA4807A0}"/>
              </a:ext>
            </a:extLst>
          </p:cNvPr>
          <p:cNvCxnSpPr>
            <a:cxnSpLocks/>
          </p:cNvCxnSpPr>
          <p:nvPr/>
        </p:nvCxnSpPr>
        <p:spPr>
          <a:xfrm>
            <a:off x="4153693" y="2820981"/>
            <a:ext cx="1146927" cy="401092"/>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id="{36C03EEC-B57E-4E7F-89E7-3D045D04D7E4}"/>
              </a:ext>
            </a:extLst>
          </p:cNvPr>
          <p:cNvCxnSpPr>
            <a:cxnSpLocks/>
          </p:cNvCxnSpPr>
          <p:nvPr/>
        </p:nvCxnSpPr>
        <p:spPr>
          <a:xfrm flipV="1">
            <a:off x="4215618" y="4272614"/>
            <a:ext cx="1146927" cy="438344"/>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5282B8-B75A-4DD0-B4D7-B48E9149178B}"/>
              </a:ext>
            </a:extLst>
          </p:cNvPr>
          <p:cNvCxnSpPr>
            <a:cxnSpLocks/>
          </p:cNvCxnSpPr>
          <p:nvPr/>
        </p:nvCxnSpPr>
        <p:spPr>
          <a:xfrm flipV="1">
            <a:off x="4281606" y="5095101"/>
            <a:ext cx="1146927" cy="16948"/>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9F2A6E-7617-42EE-BBE4-3C7AB1A6765B}"/>
              </a:ext>
            </a:extLst>
          </p:cNvPr>
          <p:cNvCxnSpPr>
            <a:cxnSpLocks/>
          </p:cNvCxnSpPr>
          <p:nvPr/>
        </p:nvCxnSpPr>
        <p:spPr>
          <a:xfrm>
            <a:off x="4281606" y="5536757"/>
            <a:ext cx="1146927" cy="401092"/>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9606965"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87067" y="133021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2757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5705915"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3DAD1F90-67D3-4BC0-88C7-9B575ED52B1F}"/>
              </a:ext>
            </a:extLst>
          </p:cNvPr>
          <p:cNvSpPr/>
          <p:nvPr/>
        </p:nvSpPr>
        <p:spPr>
          <a:xfrm>
            <a:off x="7911433" y="1861849"/>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id="{FAC5F4FB-0128-4F52-9B9C-E70B5B997873}"/>
              </a:ext>
            </a:extLst>
          </p:cNvPr>
          <p:cNvSpPr/>
          <p:nvPr/>
        </p:nvSpPr>
        <p:spPr>
          <a:xfrm flipH="1">
            <a:off x="8382418" y="2277996"/>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id="{6B41575E-9C36-4BF5-8E41-4E2397FFB9CE}"/>
              </a:ext>
            </a:extLst>
          </p:cNvPr>
          <p:cNvSpPr/>
          <p:nvPr/>
        </p:nvSpPr>
        <p:spPr>
          <a:xfrm>
            <a:off x="8592167" y="494170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3DAD1F90-67D3-4BC0-88C7-9B575ED52B1F}"/>
              </a:ext>
            </a:extLst>
          </p:cNvPr>
          <p:cNvSpPr/>
          <p:nvPr/>
        </p:nvSpPr>
        <p:spPr>
          <a:xfrm>
            <a:off x="7959636" y="445082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512218" y="2518101"/>
            <a:ext cx="5255769" cy="1621696"/>
          </a:xfrm>
          <a:prstGeom prst="rect">
            <a:avLst/>
          </a:prstGeom>
        </p:spPr>
      </p:pic>
      <p:cxnSp>
        <p:nvCxnSpPr>
          <p:cNvPr id="20" name="Straight Arrow Connector 19">
            <a:extLst>
              <a:ext uri="{FF2B5EF4-FFF2-40B4-BE49-F238E27FC236}">
                <a16:creationId xmlns:a16="http://schemas.microsoft.com/office/drawing/2014/main" id="{C538FCE8-D124-4392-9574-418C61E7E036}"/>
              </a:ext>
            </a:extLst>
          </p:cNvPr>
          <p:cNvCxnSpPr>
            <a:cxnSpLocks/>
            <a:endCxn id="10" idx="2"/>
          </p:cNvCxnSpPr>
          <p:nvPr/>
        </p:nvCxnSpPr>
        <p:spPr>
          <a:xfrm flipV="1">
            <a:off x="4568628" y="3037666"/>
            <a:ext cx="3342805" cy="642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487067" y="4269084"/>
            <a:ext cx="5306073" cy="2042505"/>
          </a:xfrm>
          <a:prstGeom prst="rect">
            <a:avLst/>
          </a:prstGeom>
        </p:spPr>
      </p:pic>
      <p:cxnSp>
        <p:nvCxnSpPr>
          <p:cNvPr id="21" name="Straight Arrow Connector 20">
            <a:extLst>
              <a:ext uri="{FF2B5EF4-FFF2-40B4-BE49-F238E27FC236}">
                <a16:creationId xmlns:a16="http://schemas.microsoft.com/office/drawing/2014/main" id="{C538FCE8-D124-4392-9574-418C61E7E036}"/>
              </a:ext>
            </a:extLst>
          </p:cNvPr>
          <p:cNvCxnSpPr>
            <a:cxnSpLocks/>
          </p:cNvCxnSpPr>
          <p:nvPr/>
        </p:nvCxnSpPr>
        <p:spPr>
          <a:xfrm>
            <a:off x="5296395" y="5391397"/>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86795" y="1645993"/>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35311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83060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id="{C5690E87-2DE1-41DA-B544-E5924DCF5200}"/>
              </a:ext>
            </a:extLst>
          </p:cNvPr>
          <p:cNvSpPr txBox="1"/>
          <p:nvPr/>
        </p:nvSpPr>
        <p:spPr>
          <a:xfrm>
            <a:off x="200399" y="1932812"/>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id="{9989C545-0C2C-450E-82E3-61C2C4E6B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7853">
            <a:off x="3745603" y="2367639"/>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2ACA92-8DC3-47FC-B14C-1C6849DC66BE}"/>
              </a:ext>
            </a:extLst>
          </p:cNvPr>
          <p:cNvSpPr txBox="1"/>
          <p:nvPr/>
        </p:nvSpPr>
        <p:spPr>
          <a:xfrm>
            <a:off x="6431972" y="2010410"/>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2018" y="5210877"/>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3895</TotalTime>
  <Words>1136</Words>
  <Application>Microsoft Office PowerPoint</Application>
  <PresentationFormat>Widescreen</PresentationFormat>
  <Paragraphs>139</Paragraphs>
  <Slides>20</Slides>
  <Notes>13</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(Body)</vt:lpstr>
      <vt:lpstr>Calibri Light</vt:lpstr>
      <vt:lpstr>ChronicaPro-Book</vt:lpstr>
      <vt:lpstr>ChronicaProBookIt</vt:lpstr>
      <vt:lpstr>ChronicaProMediumIt</vt:lpstr>
      <vt:lpstr>Myriad Pro</vt:lpstr>
      <vt:lpstr>Wingdings</vt:lpstr>
      <vt:lpstr>Office Theme</vt:lpstr>
      <vt:lpstr>PowerPoint Presentation</vt:lpstr>
      <vt:lpstr>PowerPoint Presentation</vt:lpstr>
      <vt:lpstr>PowerPoint Presentation</vt:lpstr>
      <vt:lpstr>Conversation rearranging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204</cp:revision>
  <dcterms:created xsi:type="dcterms:W3CDTF">2020-12-09T02:04:09Z</dcterms:created>
  <dcterms:modified xsi:type="dcterms:W3CDTF">2023-02-12T13:09:38Z</dcterms:modified>
</cp:coreProperties>
</file>