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4" r:id="rId2"/>
    <p:sldId id="289" r:id="rId3"/>
    <p:sldId id="280" r:id="rId4"/>
    <p:sldId id="257" r:id="rId5"/>
    <p:sldId id="276" r:id="rId6"/>
    <p:sldId id="258" r:id="rId7"/>
    <p:sldId id="281" r:id="rId8"/>
    <p:sldId id="282" r:id="rId9"/>
    <p:sldId id="283" r:id="rId10"/>
    <p:sldId id="285" r:id="rId11"/>
    <p:sldId id="261" r:id="rId12"/>
    <p:sldId id="273" r:id="rId13"/>
    <p:sldId id="277" r:id="rId14"/>
    <p:sldId id="286" r:id="rId15"/>
    <p:sldId id="262" r:id="rId16"/>
    <p:sldId id="284" r:id="rId17"/>
    <p:sldId id="287" r:id="rId18"/>
    <p:sldId id="288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FB7BD"/>
    <a:srgbClr val="A67BB7"/>
    <a:srgbClr val="008000"/>
    <a:srgbClr val="F47A69"/>
    <a:srgbClr val="A3E7FF"/>
    <a:srgbClr val="0088EE"/>
    <a:srgbClr val="EDE4BC"/>
    <a:srgbClr val="EF00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954" y="84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5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6A</a:t>
            </a:r>
            <a:r>
              <a:rPr lang="en-US" sz="2400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black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mouth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big</a:t>
            </a:r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kind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6D0F81-2CB0-4638-B9D1-E841BD181B02}"/>
              </a:ext>
            </a:extLst>
          </p:cNvPr>
          <p:cNvSpPr txBox="1"/>
          <p:nvPr/>
        </p:nvSpPr>
        <p:spPr>
          <a:xfrm>
            <a:off x="2768026" y="4874161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909" y="521044"/>
            <a:ext cx="487363" cy="487363"/>
          </a:xfrm>
          <a:prstGeom prst="rect">
            <a:avLst/>
          </a:prstGeom>
        </p:spPr>
      </p:pic>
      <p:sp>
        <p:nvSpPr>
          <p:cNvPr id="49" name="Rounded Rectangle 48">
            <a:hlinkClick r:id="rId7" action="ppaction://hlinksldjump"/>
          </p:cNvPr>
          <p:cNvSpPr/>
          <p:nvPr/>
        </p:nvSpPr>
        <p:spPr>
          <a:xfrm>
            <a:off x="3794160" y="6350489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3999" y="2573874"/>
            <a:ext cx="5870713" cy="1717040"/>
            <a:chOff x="1527051" y="1826837"/>
            <a:chExt cx="5870713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527051" y="2835991"/>
              <a:ext cx="5870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</a:rPr>
                <a:t>Writing ( </a:t>
              </a:r>
              <a:r>
                <a:rPr lang="en-US" sz="4000" b="1" dirty="0" err="1">
                  <a:solidFill>
                    <a:srgbClr val="0084B1"/>
                  </a:solidFill>
                </a:rPr>
                <a:t>Chuyên</a:t>
              </a:r>
              <a:r>
                <a:rPr lang="en-US" sz="4000" b="1" dirty="0">
                  <a:solidFill>
                    <a:srgbClr val="0084B1"/>
                  </a:solidFill>
                </a:rPr>
                <a:t> </a:t>
              </a:r>
              <a:r>
                <a:rPr lang="en-US" sz="4000" b="1" dirty="0" err="1">
                  <a:solidFill>
                    <a:srgbClr val="0084B1"/>
                  </a:solidFill>
                </a:rPr>
                <a:t>đề</a:t>
              </a:r>
              <a:r>
                <a:rPr lang="en-US" sz="4000" b="1" dirty="0">
                  <a:solidFill>
                    <a:srgbClr val="0084B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1624-D1A9-4F44-A243-C5C8CAEC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0" y="365126"/>
            <a:ext cx="6925089" cy="2762387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PADLET: Find all words about appearance and personality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8584A-6E91-41D7-97B0-7D51609FC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94991"/>
            <a:ext cx="7886700" cy="3181972"/>
          </a:xfrm>
        </p:spPr>
        <p:txBody>
          <a:bodyPr>
            <a:normAutofit/>
          </a:bodyPr>
          <a:lstStyle/>
          <a:p>
            <a:pPr marL="1828800" lvl="4" indent="0">
              <a:buNone/>
            </a:pPr>
            <a:r>
              <a:rPr lang="en-US" sz="3200" dirty="0"/>
              <a:t>https://padlet.com/minhphuongc2ngocthuy/obhx4zp4cn4jtw59</a:t>
            </a:r>
          </a:p>
        </p:txBody>
      </p:sp>
    </p:spTree>
    <p:extLst>
      <p:ext uri="{BB962C8B-B14F-4D97-AF65-F5344CB8AC3E}">
        <p14:creationId xmlns:p14="http://schemas.microsoft.com/office/powerpoint/2010/main" val="1601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4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8757" y="1275607"/>
            <a:ext cx="9022673" cy="5711057"/>
            <a:chOff x="193701" y="1590291"/>
            <a:chExt cx="8653859" cy="5137079"/>
          </a:xfrm>
        </p:grpSpPr>
        <p:sp>
          <p:nvSpPr>
            <p:cNvPr id="22" name="Rounded Rectangle 2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6117" y="2169130"/>
            <a:ext cx="5728817" cy="470318"/>
            <a:chOff x="363373" y="1262747"/>
            <a:chExt cx="5728817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his / her name?</a:t>
              </a:r>
              <a:endParaRPr lang="en-US" sz="2400" i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6117" y="3166149"/>
            <a:ext cx="6471767" cy="461665"/>
            <a:chOff x="369902" y="2142097"/>
            <a:chExt cx="647176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does he / she look like?</a:t>
              </a:r>
              <a:endParaRPr lang="en-US" sz="2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36117" y="4154515"/>
            <a:ext cx="6471767" cy="470318"/>
            <a:chOff x="363373" y="4026312"/>
            <a:chExt cx="6471767" cy="470318"/>
          </a:xfrm>
        </p:grpSpPr>
        <p:sp>
          <p:nvSpPr>
            <p:cNvPr id="35" name="TextBox 3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he / she like?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36117" y="5142881"/>
            <a:ext cx="6471767" cy="470318"/>
            <a:chOff x="363373" y="3312302"/>
            <a:chExt cx="6471767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Why do you like him / her?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1607505" y="30073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607505" y="4074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11630" y="50817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11630" y="61485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347547" y="28727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347547" y="397383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347547" y="492252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347547" y="602361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74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1632854"/>
            <a:ext cx="6498771" cy="52493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1804-5AC3-46C4-8EFB-127D1F6D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Send your writing to the </a:t>
            </a:r>
            <a:r>
              <a:rPr lang="en-US" b="1" dirty="0" err="1">
                <a:solidFill>
                  <a:srgbClr val="FF0000"/>
                </a:solidFill>
              </a:rPr>
              <a:t>padlet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8E2F0-D928-4545-A1B7-E6A010020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49217"/>
            <a:ext cx="7886700" cy="3327746"/>
          </a:xfrm>
        </p:spPr>
        <p:txBody>
          <a:bodyPr/>
          <a:lstStyle/>
          <a:p>
            <a:r>
              <a:rPr lang="en-US" dirty="0"/>
              <a:t>Display and correct</a:t>
            </a:r>
          </a:p>
        </p:txBody>
      </p:sp>
    </p:spTree>
    <p:extLst>
      <p:ext uri="{BB962C8B-B14F-4D97-AF65-F5344CB8AC3E}">
        <p14:creationId xmlns:p14="http://schemas.microsoft.com/office/powerpoint/2010/main" val="4057336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AF8B-8B52-49CF-B0F9-F94E5DCEB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</a:t>
            </a:r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5474-3E89-4DE1-A54A-E3D13642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Do E1,2 WB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Rewrite the ex5 -Textbook</a:t>
            </a:r>
          </a:p>
        </p:txBody>
      </p:sp>
    </p:spTree>
    <p:extLst>
      <p:ext uri="{BB962C8B-B14F-4D97-AF65-F5344CB8AC3E}">
        <p14:creationId xmlns:p14="http://schemas.microsoft.com/office/powerpoint/2010/main" val="221536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F7A6-FB6F-4BAB-A102-F3415E79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929BE-5081-41A7-9CED-70FC6041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October 21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3- Period 21: Lesson 6: Skills 2 (Writing)</a:t>
            </a:r>
          </a:p>
        </p:txBody>
      </p:sp>
    </p:spTree>
    <p:extLst>
      <p:ext uri="{BB962C8B-B14F-4D97-AF65-F5344CB8AC3E}">
        <p14:creationId xmlns:p14="http://schemas.microsoft.com/office/powerpoint/2010/main" val="407032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68569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3985568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191251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964787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673958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3939268"/>
            <a:ext cx="391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5147588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1" y="5955748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196" y="5944013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96278" y="2573874"/>
            <a:ext cx="6374296" cy="2332593"/>
            <a:chOff x="1699330" y="1826837"/>
            <a:chExt cx="6374296" cy="2332593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1699330" y="2835991"/>
              <a:ext cx="63742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</a:rPr>
                <a:t>Listening </a:t>
              </a:r>
              <a:r>
                <a:rPr lang="en-US" sz="4000" b="1" dirty="0">
                  <a:solidFill>
                    <a:srgbClr val="FF0000"/>
                  </a:solidFill>
                </a:rPr>
                <a:t>( Guide SS to do by themselves)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62782" y="1062577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2602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3847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playing football.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1" y="5122079"/>
            <a:ext cx="274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2800" dirty="0">
                <a:solidFill>
                  <a:srgbClr val="00B050"/>
                </a:solidFill>
              </a:rPr>
              <a:t>w</a:t>
            </a:r>
            <a:r>
              <a:rPr lang="en-US" sz="2800" b="0" i="0" dirty="0">
                <a:solidFill>
                  <a:srgbClr val="00B050"/>
                </a:solidFill>
                <a:effectLst/>
              </a:rPr>
              <a:t>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1229</TotalTime>
  <Words>593</Words>
  <Application>Microsoft Office PowerPoint</Application>
  <PresentationFormat>On-screen Show (4:3)</PresentationFormat>
  <Paragraphs>71</Paragraphs>
  <Slides>19</Slides>
  <Notes>1</Notes>
  <HiddenSlides>2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MyriadPro-It</vt:lpstr>
      <vt:lpstr>MyriadPro-Regular</vt:lpstr>
      <vt:lpstr>MyriadPro-Regular-Identity-H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PADLET: Find all words about appearance and personality</vt:lpstr>
      <vt:lpstr>PowerPoint Presentation</vt:lpstr>
      <vt:lpstr>PowerPoint Presentation</vt:lpstr>
      <vt:lpstr>Send your writing to the padlet</vt:lpstr>
      <vt:lpstr>                       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99</cp:revision>
  <dcterms:created xsi:type="dcterms:W3CDTF">2020-12-09T02:04:09Z</dcterms:created>
  <dcterms:modified xsi:type="dcterms:W3CDTF">2023-07-18T13:26:12Z</dcterms:modified>
</cp:coreProperties>
</file>