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6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8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7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5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4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6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3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61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60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68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24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B59EC-659A-4046-9209-7783F57A989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1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fif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f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726" y="2189747"/>
            <a:ext cx="6945341" cy="119691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7559" y="1756611"/>
            <a:ext cx="8097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CHỦ ĐỀ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:CHỮ CÁCH ĐIỆU</a:t>
            </a:r>
          </a:p>
          <a:p>
            <a:pPr algn="ct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TRONG ĐỜI SỐNG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4125" y="3326270"/>
            <a:ext cx="7640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u="sng" dirty="0"/>
              <a:t>BÀI 2:</a:t>
            </a:r>
          </a:p>
          <a:p>
            <a:r>
              <a:rPr lang="vi-VN" sz="6000" b="1" dirty="0"/>
              <a:t> LOGO DẠNG CHỮ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25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Thiết kế Logo Tên lớp - LOGO dạng Chữ - Mĩ thuật 7 - Draw Letter Logo- Vẽ logo Lớp 7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90650"/>
            <a:ext cx="12192000" cy="8248650"/>
          </a:xfrm>
        </p:spPr>
      </p:pic>
    </p:spTree>
    <p:extLst>
      <p:ext uri="{BB962C8B-B14F-4D97-AF65-F5344CB8AC3E}">
        <p14:creationId xmlns:p14="http://schemas.microsoft.com/office/powerpoint/2010/main" val="146322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-171450"/>
            <a:ext cx="9258298" cy="2457449"/>
          </a:xfrm>
        </p:spPr>
        <p:txBody>
          <a:bodyPr/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THIẾT KẾ LOGO TÊN LỚP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638300"/>
            <a:ext cx="5086350" cy="472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4" y="1638300"/>
            <a:ext cx="614838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250"/>
            <a:ext cx="7581900" cy="5905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1" y="219074"/>
            <a:ext cx="4438648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11296650" cy="6858000"/>
          </a:xfrm>
        </p:spPr>
      </p:pic>
    </p:spTree>
    <p:extLst>
      <p:ext uri="{BB962C8B-B14F-4D97-AF65-F5344CB8AC3E}">
        <p14:creationId xmlns:p14="http://schemas.microsoft.com/office/powerpoint/2010/main" val="33102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8829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24649"/>
          </a:xfrm>
        </p:spPr>
      </p:pic>
    </p:spTree>
    <p:extLst>
      <p:ext uri="{BB962C8B-B14F-4D97-AF65-F5344CB8AC3E}">
        <p14:creationId xmlns:p14="http://schemas.microsoft.com/office/powerpoint/2010/main" val="39662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068050" cy="2285999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TRƯNG BÀY SẢN PHẨM VÀ CHIA SẺ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504950"/>
            <a:ext cx="9372599" cy="4370918"/>
          </a:xfrm>
        </p:spPr>
        <p:txBody>
          <a:bodyPr>
            <a:normAutofit/>
          </a:bodyPr>
          <a:lstStyle/>
          <a:p>
            <a:r>
              <a:rPr lang="vi-VN" sz="3200" dirty="0"/>
              <a:t>VẼ LOGO CHO LỚP MÌNH SAU ĐÓ CHIA SẺ CHO CÁC BẠN CÙNG LỚP ĐỂ :</a:t>
            </a:r>
          </a:p>
          <a:p>
            <a:r>
              <a:rPr lang="vi-VN" sz="3200" dirty="0">
                <a:solidFill>
                  <a:srgbClr val="00B050"/>
                </a:solidFill>
              </a:rPr>
              <a:t>TÌM RA MẪU LOGO EM YÊU THÍCH</a:t>
            </a:r>
          </a:p>
          <a:p>
            <a:r>
              <a:rPr lang="vi-VN" sz="3200" dirty="0">
                <a:solidFill>
                  <a:srgbClr val="00B050"/>
                </a:solidFill>
              </a:rPr>
              <a:t> NHẬN XÉT ĐƯỢC SỰ PHÙ HỢP CỦA KIỂU CHỮ VÀ NỘI DUNG LIÊN QUAN  </a:t>
            </a:r>
          </a:p>
          <a:p>
            <a:r>
              <a:rPr lang="vi-VN" sz="3200" dirty="0">
                <a:solidFill>
                  <a:srgbClr val="00B050"/>
                </a:solidFill>
              </a:rPr>
              <a:t>NÊU Ý TƯỞNG ĐIỀU CHỈNH CHO LOGO HOÀN THIỆN HƠN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81000"/>
            <a:ext cx="11449050" cy="1904999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TÌM HIỂU MỘT SỐ HÌNH THỨC LOGO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771651"/>
            <a:ext cx="11163300" cy="4591050"/>
          </a:xfrm>
        </p:spPr>
      </p:pic>
    </p:spTree>
    <p:extLst>
      <p:ext uri="{BB962C8B-B14F-4D97-AF65-F5344CB8AC3E}">
        <p14:creationId xmlns:p14="http://schemas.microsoft.com/office/powerpoint/2010/main" val="25268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4350"/>
            <a:ext cx="11239500" cy="5753099"/>
          </a:xfrm>
        </p:spPr>
      </p:pic>
    </p:spTree>
    <p:extLst>
      <p:ext uri="{BB962C8B-B14F-4D97-AF65-F5344CB8AC3E}">
        <p14:creationId xmlns:p14="http://schemas.microsoft.com/office/powerpoint/2010/main" val="36937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90550"/>
            <a:ext cx="10706100" cy="5543549"/>
          </a:xfrm>
        </p:spPr>
      </p:pic>
    </p:spTree>
    <p:extLst>
      <p:ext uri="{BB962C8B-B14F-4D97-AF65-F5344CB8AC3E}">
        <p14:creationId xmlns:p14="http://schemas.microsoft.com/office/powerpoint/2010/main" val="134443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chemeClr val="accent2"/>
                </a:solidFill>
                <a:latin typeface="+mn-lt"/>
              </a:rPr>
              <a:t>KHÁM PHÁ MỘT SỐ HÌNH THỨC LOGO DẠNG CHỮ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10026315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800" dirty="0"/>
              <a:t>CHO BIẾT:</a:t>
            </a:r>
          </a:p>
          <a:p>
            <a:r>
              <a:rPr lang="vi-VN" sz="4800" dirty="0"/>
              <a:t> MÀU SẮC, HÌNH DÁNG CHỮ</a:t>
            </a:r>
          </a:p>
          <a:p>
            <a:r>
              <a:rPr lang="vi-VN" sz="4800" dirty="0"/>
              <a:t> VAI TRÒ CỦA CHỮ TRONG LOGO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480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33400"/>
            <a:ext cx="11201399" cy="5848349"/>
          </a:xfrm>
        </p:spPr>
      </p:pic>
    </p:spTree>
    <p:extLst>
      <p:ext uri="{BB962C8B-B14F-4D97-AF65-F5344CB8AC3E}">
        <p14:creationId xmlns:p14="http://schemas.microsoft.com/office/powerpoint/2010/main" val="121468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45168"/>
            <a:ext cx="6942222" cy="1058780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chemeClr val="accent2"/>
                </a:solidFill>
                <a:latin typeface="+mn-lt"/>
              </a:rPr>
              <a:t>ĐÀI TRUYỀN HÌNH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1407696"/>
            <a:ext cx="5799221" cy="2346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48" y="1407695"/>
            <a:ext cx="4908884" cy="2346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3958390"/>
            <a:ext cx="6593305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23" y="3753854"/>
            <a:ext cx="4608094" cy="24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" y="830179"/>
            <a:ext cx="5522494" cy="52698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89" y="982132"/>
            <a:ext cx="5233737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126" y="601580"/>
            <a:ext cx="7471611" cy="1130967"/>
          </a:xfrm>
        </p:spPr>
        <p:txBody>
          <a:bodyPr/>
          <a:lstStyle/>
          <a:p>
            <a:r>
              <a:rPr lang="vi-VN" b="1" dirty="0">
                <a:solidFill>
                  <a:schemeClr val="accent2"/>
                </a:solidFill>
                <a:latin typeface="+mn-lt"/>
              </a:rPr>
              <a:t>CÁC HÃNG XE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648326"/>
            <a:ext cx="10816390" cy="4572000"/>
          </a:xfrm>
        </p:spPr>
      </p:pic>
    </p:spTree>
    <p:extLst>
      <p:ext uri="{BB962C8B-B14F-4D97-AF65-F5344CB8AC3E}">
        <p14:creationId xmlns:p14="http://schemas.microsoft.com/office/powerpoint/2010/main" val="22537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6324"/>
            <a:ext cx="10471482" cy="1589676"/>
          </a:xfrm>
        </p:spPr>
        <p:txBody>
          <a:bodyPr/>
          <a:lstStyle/>
          <a:p>
            <a:r>
              <a:rPr lang="vi-VN" b="1" dirty="0">
                <a:solidFill>
                  <a:schemeClr val="accent2"/>
                </a:solidFill>
                <a:latin typeface="+mn-lt"/>
              </a:rPr>
              <a:t>ẨM THỰC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58" y="1885948"/>
            <a:ext cx="3898232" cy="446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3877680"/>
            <a:ext cx="3287883" cy="234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40" y="696324"/>
            <a:ext cx="3253917" cy="234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90" y="3188368"/>
            <a:ext cx="3416967" cy="303020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696324"/>
            <a:ext cx="4259179" cy="3181355"/>
          </a:xfrm>
        </p:spPr>
      </p:pic>
    </p:spTree>
    <p:extLst>
      <p:ext uri="{BB962C8B-B14F-4D97-AF65-F5344CB8AC3E}">
        <p14:creationId xmlns:p14="http://schemas.microsoft.com/office/powerpoint/2010/main" val="182724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120316"/>
            <a:ext cx="11802979" cy="6593305"/>
          </a:xfrm>
        </p:spPr>
      </p:pic>
    </p:spTree>
    <p:extLst>
      <p:ext uri="{BB962C8B-B14F-4D97-AF65-F5344CB8AC3E}">
        <p14:creationId xmlns:p14="http://schemas.microsoft.com/office/powerpoint/2010/main" val="384294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70022"/>
            <a:ext cx="9601195" cy="926431"/>
          </a:xfrm>
        </p:spPr>
        <p:txBody>
          <a:bodyPr/>
          <a:lstStyle/>
          <a:p>
            <a:r>
              <a:rPr lang="vi-VN" b="1" dirty="0">
                <a:solidFill>
                  <a:srgbClr val="0070C0"/>
                </a:solidFill>
              </a:rPr>
              <a:t>CÁCH THIẾT KẾ LOGO TÊN LỚP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804737"/>
            <a:ext cx="10519609" cy="3986910"/>
          </a:xfrm>
        </p:spPr>
        <p:txBody>
          <a:bodyPr>
            <a:noAutofit/>
          </a:bodyPr>
          <a:lstStyle/>
          <a:p>
            <a:r>
              <a:rPr lang="vi-VN" sz="4000" dirty="0"/>
              <a:t>XÁC ĐỊNH NỘI DUNG VÀ HÌNH THỨC CHỮ SẼ CÁCH ĐIỆU</a:t>
            </a:r>
          </a:p>
          <a:p>
            <a:r>
              <a:rPr lang="vi-VN" sz="4000" dirty="0"/>
              <a:t>PHÁC THẢO CHỮ CÁCH ĐIỆU BẰNG NÉT</a:t>
            </a:r>
          </a:p>
          <a:p>
            <a:r>
              <a:rPr lang="vi-VN" sz="4000" dirty="0"/>
              <a:t>VẼ CHI TIẾT CÁC CHỮ CÁCH ĐIỆU VÀ TRANG TRÍ THÊM TẠO ẤN TƯỢNG</a:t>
            </a:r>
          </a:p>
          <a:p>
            <a:r>
              <a:rPr lang="vi-VN" sz="4000" dirty="0"/>
              <a:t>VẼ MÀU HOÀN THIỆN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94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5" y="457200"/>
            <a:ext cx="11333746" cy="5931567"/>
          </a:xfrm>
        </p:spPr>
      </p:pic>
    </p:spTree>
    <p:extLst>
      <p:ext uri="{BB962C8B-B14F-4D97-AF65-F5344CB8AC3E}">
        <p14:creationId xmlns:p14="http://schemas.microsoft.com/office/powerpoint/2010/main" val="1290129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108</TotalTime>
  <Words>161</Words>
  <Application>Microsoft Office PowerPoint</Application>
  <PresentationFormat>Widescreen</PresentationFormat>
  <Paragraphs>24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Garamond</vt:lpstr>
      <vt:lpstr>Times New Roman</vt:lpstr>
      <vt:lpstr>Organic</vt:lpstr>
      <vt:lpstr> </vt:lpstr>
      <vt:lpstr>KHÁM PHÁ MỘT SỐ HÌNH THỨC LOGO DẠNG CHỮ</vt:lpstr>
      <vt:lpstr>ĐÀI TRUYỀN HÌNH</vt:lpstr>
      <vt:lpstr>PowerPoint Presentation</vt:lpstr>
      <vt:lpstr>CÁC HÃNG XE</vt:lpstr>
      <vt:lpstr>ẨM THỰC</vt:lpstr>
      <vt:lpstr>PowerPoint Presentation</vt:lpstr>
      <vt:lpstr>CÁCH THIẾT KẾ LOGO TÊN LỚP</vt:lpstr>
      <vt:lpstr>PowerPoint Presentation</vt:lpstr>
      <vt:lpstr>PowerPoint Presentation</vt:lpstr>
      <vt:lpstr>THIẾT KẾ LOGO TÊN LỚP</vt:lpstr>
      <vt:lpstr>PowerPoint Presentation</vt:lpstr>
      <vt:lpstr>PowerPoint Presentation</vt:lpstr>
      <vt:lpstr>PowerPoint Presentation</vt:lpstr>
      <vt:lpstr>PowerPoint Presentation</vt:lpstr>
      <vt:lpstr>TRƯNG BÀY SẢN PHẨM VÀ CHIA SẺ</vt:lpstr>
      <vt:lpstr>TÌM HIỂU MỘT SỐ HÌNH THỨC LOGO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ASUS</dc:creator>
  <cp:lastModifiedBy>hanh290893@gmail.com</cp:lastModifiedBy>
  <cp:revision>13</cp:revision>
  <dcterms:created xsi:type="dcterms:W3CDTF">2022-07-31T09:08:23Z</dcterms:created>
  <dcterms:modified xsi:type="dcterms:W3CDTF">2023-07-25T09:03:03Z</dcterms:modified>
</cp:coreProperties>
</file>